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6" r:id="rId9"/>
    <p:sldId id="267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28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624" userDrawn="1">
          <p15:clr>
            <a:srgbClr val="A4A3A4"/>
          </p15:clr>
        </p15:guide>
        <p15:guide id="4" orient="horz" pos="40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2131"/>
    <a:srgbClr val="3A566B"/>
    <a:srgbClr val="BA4969"/>
    <a:srgbClr val="2FBA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110" d="100"/>
          <a:sy n="110" d="100"/>
        </p:scale>
        <p:origin x="-540" y="-240"/>
      </p:cViewPr>
      <p:guideLst>
        <p:guide orient="horz" pos="2328"/>
        <p:guide orient="horz" pos="624"/>
        <p:guide orient="horz" pos="400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54E85E-3628-4489-A936-065E0206770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1836F7-77F5-477B-A903-8750EF7C1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295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BD35C83-A4B7-4A94-B844-32156BEDE3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2741B78E-734A-4824-BF7A-60B17932E5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FC1ABCC-BA9D-40C3-9143-5EF6FE9E4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4C58-FA62-45F4-A96E-40C49D52AEA5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CD9E748-857C-437C-9D3B-A48722597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DA0E15F-DFD8-4620-841D-124041B0D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19944-944D-4CCD-B088-42500AB2A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501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7358E94-4C5D-4AB2-AD12-DA0D08251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2320575C-32C2-46CB-AE73-7ECAF25FED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7066AF9-0508-4140-A987-580B38056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4C58-FA62-45F4-A96E-40C49D52AEA5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BF9B7E3-C623-42F7-ACB2-151ED1148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464083C-98B8-48B9-99AB-633C1127B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19944-944D-4CCD-B088-42500AB2A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999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10A46BD0-B5A0-4B51-932D-38F2C0C546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1479C27E-7B49-4197-B9FC-6CD17ADC06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31F8CB7-9C84-48C1-9CBF-B33718344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4C58-FA62-45F4-A96E-40C49D52AEA5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B6BB1B6-D4BB-453D-963B-CA5077A90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8EBD65A-3ABF-48ED-88FD-8BE70A912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19944-944D-4CCD-B088-42500AB2A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964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E6303FC-A7E5-48DD-BBB9-CC6FE1134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42AAD8A-D955-460A-B281-ACEA3D23EC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2FF4C3C-59BF-4D8D-BF75-9946255DF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4C58-FA62-45F4-A96E-40C49D52AEA5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7904597-040A-47E1-971B-E28027BA7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7EBCB4F-ABA1-45AF-9F15-9D990F08E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19944-944D-4CCD-B088-42500AB2A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25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C015FB1-4927-466B-8AC6-1817BA9A3B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DD53F9E-A217-4DC9-91AE-C316D26BB3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DE70176-6356-494C-B006-20A5D7AF2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4C58-FA62-45F4-A96E-40C49D52AEA5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5E251CF-BDB4-47B6-9F58-A0DEE8F4B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D810849-EC49-48D3-8E55-263CCF2B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19944-944D-4CCD-B088-42500AB2A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015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B26A1E7-EA08-4A60-8C71-4C7886EEC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E327586-EC51-4E5F-940D-BE9C1291DB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2ABFDF8C-92CE-4478-8FA1-2443BE16DC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9143360D-06D2-426D-B2D4-6DBC3D2B4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4C58-FA62-45F4-A96E-40C49D52AEA5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32ED213B-5C28-4229-B1EE-1BA4D7A32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F7436AF-3F63-4231-BC72-F4FE55551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19944-944D-4CCD-B088-42500AB2A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759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D82CFB3-04EF-4295-8ECD-CE0FDFF4E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E906A6EE-DEE7-4CD1-BBED-E3EF684511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F2F797AB-C2DD-4EFE-8EFE-B468C8FE1F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E08C013A-0933-4A9D-89C2-7F196C8743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1ED859C0-8142-43A8-9C15-C5D6A2E6DF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2939FFC0-0C44-498E-AC48-C3DB5A44F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4C58-FA62-45F4-A96E-40C49D52AEA5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8201C689-527E-4EA2-9F18-0BDAE47B2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7DB963AC-97B2-45C1-85A0-62C47120F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19944-944D-4CCD-B088-42500AB2A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51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05E4AAB-4F74-4362-A104-9181AF68A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AC8C606D-B4CB-4CCC-AAC8-5BD7BA908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4C58-FA62-45F4-A96E-40C49D52AEA5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1942C71C-C4FF-48FF-9159-C982D3745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920BBD44-4B55-4902-AC63-E43074A86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19944-944D-4CCD-B088-42500AB2A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804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C8B88991-552A-4DC1-9DF0-061FFAB26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4C58-FA62-45F4-A96E-40C49D52AEA5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95394343-E6B8-452A-BC4F-E034B8F4E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273B0FFB-3DA0-46C4-B922-328153DDA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19944-944D-4CCD-B088-42500AB2A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40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5E29154-F38E-43B1-A4D4-75F64FB8C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0C1EB93-C342-47C5-80C3-9CBA0CB74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673ACB1E-DE51-4CBB-9A36-213262E830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9A909B42-4805-45A5-A53C-C9C6E9608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4C58-FA62-45F4-A96E-40C49D52AEA5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D8771B9-651C-4C1E-8B2D-C5BE8DA57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76A1F1C-CFF6-4132-9464-5D63A9062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19944-944D-4CCD-B088-42500AB2A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8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A2CE7BE-1D09-4AC1-A32E-B1BE57289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ED2BE75B-8AA3-4266-BB60-750DEDA674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D6A73F9D-BE20-4CCD-BD59-6B72668C86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0659B3EC-83CC-4CD1-B6B4-AA400CB90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4C58-FA62-45F4-A96E-40C49D52AEA5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CB53B68-8FFF-4BC7-A5CC-32B752EDE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37F2EA49-C7AF-4135-9636-17DE58486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19944-944D-4CCD-B088-42500AB2A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4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D83EDC94-7668-44E5-B048-83B563401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E175CAD0-0975-42BF-897A-241E1EEE23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760AB3C-9A47-4062-B791-978270FA8E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04C58-FA62-45F4-A96E-40C49D52AEA5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AD237D5-379D-4047-B911-4FE50AA493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FBDF3A8-5F07-4A96-AD0D-71AF8CE789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19944-944D-4CCD-B088-42500AB2A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72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2E473018-A568-4540-B255-A284DDBE6AB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89" b="46860"/>
          <a:stretch/>
        </p:blipFill>
        <p:spPr>
          <a:xfrm>
            <a:off x="1" y="0"/>
            <a:ext cx="12192000" cy="341511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F40DD77C-56D4-4A58-9B31-AB7464C0DFB5}"/>
              </a:ext>
            </a:extLst>
          </p:cNvPr>
          <p:cNvSpPr/>
          <p:nvPr/>
        </p:nvSpPr>
        <p:spPr>
          <a:xfrm>
            <a:off x="0" y="0"/>
            <a:ext cx="12192000" cy="3415115"/>
          </a:xfrm>
          <a:prstGeom prst="rect">
            <a:avLst/>
          </a:prstGeom>
          <a:solidFill>
            <a:srgbClr val="1A2131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7B03408A-0371-427A-AF4B-9653F70CC4A1}"/>
              </a:ext>
            </a:extLst>
          </p:cNvPr>
          <p:cNvSpPr/>
          <p:nvPr/>
        </p:nvSpPr>
        <p:spPr>
          <a:xfrm>
            <a:off x="5397500" y="2730500"/>
            <a:ext cx="1397000" cy="1397000"/>
          </a:xfrm>
          <a:prstGeom prst="rect">
            <a:avLst/>
          </a:prstGeom>
          <a:solidFill>
            <a:srgbClr val="1A2131">
              <a:alpha val="97000"/>
            </a:srgbClr>
          </a:solidFill>
          <a:ln w="508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E97EFFDC-D8E5-4D19-9612-FA9E5CC84444}"/>
              </a:ext>
            </a:extLst>
          </p:cNvPr>
          <p:cNvSpPr txBox="1"/>
          <p:nvPr/>
        </p:nvSpPr>
        <p:spPr>
          <a:xfrm>
            <a:off x="1676400" y="4328180"/>
            <a:ext cx="8839200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400" b="1" dirty="0">
                <a:latin typeface="+mj-lt"/>
                <a:cs typeface="Segoe UI Semibold" panose="020B0702040204020203" pitchFamily="34" charset="0"/>
              </a:rPr>
              <a:t>7S</a:t>
            </a:r>
            <a:r>
              <a:rPr lang="en-US" sz="4400" dirty="0">
                <a:latin typeface="+mj-lt"/>
                <a:cs typeface="Segoe UI Semibold" panose="020B0702040204020203" pitchFamily="34" charset="0"/>
              </a:rPr>
              <a:t>-FRAMEWORK</a:t>
            </a:r>
          </a:p>
        </p:txBody>
      </p:sp>
      <p:sp>
        <p:nvSpPr>
          <p:cNvPr id="12" name="Freeform 777">
            <a:extLst>
              <a:ext uri="{FF2B5EF4-FFF2-40B4-BE49-F238E27FC236}">
                <a16:creationId xmlns="" xmlns:a16="http://schemas.microsoft.com/office/drawing/2014/main" id="{C00096D0-404F-4E95-8810-824C5520807A}"/>
              </a:ext>
            </a:extLst>
          </p:cNvPr>
          <p:cNvSpPr>
            <a:spLocks noEditPoints="1"/>
          </p:cNvSpPr>
          <p:nvPr/>
        </p:nvSpPr>
        <p:spPr bwMode="auto">
          <a:xfrm>
            <a:off x="5833665" y="3166665"/>
            <a:ext cx="524670" cy="524670"/>
          </a:xfrm>
          <a:custGeom>
            <a:avLst/>
            <a:gdLst>
              <a:gd name="T0" fmla="*/ 328 w 904"/>
              <a:gd name="T1" fmla="*/ 702 h 903"/>
              <a:gd name="T2" fmla="*/ 315 w 904"/>
              <a:gd name="T3" fmla="*/ 666 h 903"/>
              <a:gd name="T4" fmla="*/ 283 w 904"/>
              <a:gd name="T5" fmla="*/ 620 h 903"/>
              <a:gd name="T6" fmla="*/ 406 w 904"/>
              <a:gd name="T7" fmla="*/ 324 h 903"/>
              <a:gd name="T8" fmla="*/ 467 w 904"/>
              <a:gd name="T9" fmla="*/ 330 h 903"/>
              <a:gd name="T10" fmla="*/ 651 w 904"/>
              <a:gd name="T11" fmla="*/ 596 h 903"/>
              <a:gd name="T12" fmla="*/ 597 w 904"/>
              <a:gd name="T13" fmla="*/ 650 h 903"/>
              <a:gd name="T14" fmla="*/ 581 w 904"/>
              <a:gd name="T15" fmla="*/ 684 h 903"/>
              <a:gd name="T16" fmla="*/ 573 w 904"/>
              <a:gd name="T17" fmla="*/ 723 h 903"/>
              <a:gd name="T18" fmla="*/ 691 w 904"/>
              <a:gd name="T19" fmla="*/ 578 h 903"/>
              <a:gd name="T20" fmla="*/ 556 w 904"/>
              <a:gd name="T21" fmla="*/ 294 h 903"/>
              <a:gd name="T22" fmla="*/ 584 w 904"/>
              <a:gd name="T23" fmla="*/ 264 h 903"/>
              <a:gd name="T24" fmla="*/ 605 w 904"/>
              <a:gd name="T25" fmla="*/ 228 h 903"/>
              <a:gd name="T26" fmla="*/ 616 w 904"/>
              <a:gd name="T27" fmla="*/ 188 h 903"/>
              <a:gd name="T28" fmla="*/ 614 w 904"/>
              <a:gd name="T29" fmla="*/ 132 h 903"/>
              <a:gd name="T30" fmla="*/ 589 w 904"/>
              <a:gd name="T31" fmla="*/ 73 h 903"/>
              <a:gd name="T32" fmla="*/ 545 w 904"/>
              <a:gd name="T33" fmla="*/ 28 h 903"/>
              <a:gd name="T34" fmla="*/ 486 w 904"/>
              <a:gd name="T35" fmla="*/ 3 h 903"/>
              <a:gd name="T36" fmla="*/ 418 w 904"/>
              <a:gd name="T37" fmla="*/ 3 h 903"/>
              <a:gd name="T38" fmla="*/ 359 w 904"/>
              <a:gd name="T39" fmla="*/ 28 h 903"/>
              <a:gd name="T40" fmla="*/ 315 w 904"/>
              <a:gd name="T41" fmla="*/ 73 h 903"/>
              <a:gd name="T42" fmla="*/ 289 w 904"/>
              <a:gd name="T43" fmla="*/ 132 h 903"/>
              <a:gd name="T44" fmla="*/ 287 w 904"/>
              <a:gd name="T45" fmla="*/ 188 h 903"/>
              <a:gd name="T46" fmla="*/ 299 w 904"/>
              <a:gd name="T47" fmla="*/ 228 h 903"/>
              <a:gd name="T48" fmla="*/ 319 w 904"/>
              <a:gd name="T49" fmla="*/ 264 h 903"/>
              <a:gd name="T50" fmla="*/ 348 w 904"/>
              <a:gd name="T51" fmla="*/ 294 h 903"/>
              <a:gd name="T52" fmla="*/ 212 w 904"/>
              <a:gd name="T53" fmla="*/ 578 h 903"/>
              <a:gd name="T54" fmla="*/ 149 w 904"/>
              <a:gd name="T55" fmla="*/ 573 h 903"/>
              <a:gd name="T56" fmla="*/ 87 w 904"/>
              <a:gd name="T57" fmla="*/ 592 h 903"/>
              <a:gd name="T58" fmla="*/ 38 w 904"/>
              <a:gd name="T59" fmla="*/ 632 h 903"/>
              <a:gd name="T60" fmla="*/ 7 w 904"/>
              <a:gd name="T61" fmla="*/ 688 h 903"/>
              <a:gd name="T62" fmla="*/ 1 w 904"/>
              <a:gd name="T63" fmla="*/ 754 h 903"/>
              <a:gd name="T64" fmla="*/ 20 w 904"/>
              <a:gd name="T65" fmla="*/ 816 h 903"/>
              <a:gd name="T66" fmla="*/ 61 w 904"/>
              <a:gd name="T67" fmla="*/ 865 h 903"/>
              <a:gd name="T68" fmla="*/ 117 w 904"/>
              <a:gd name="T69" fmla="*/ 895 h 903"/>
              <a:gd name="T70" fmla="*/ 182 w 904"/>
              <a:gd name="T71" fmla="*/ 902 h 903"/>
              <a:gd name="T72" fmla="*/ 241 w 904"/>
              <a:gd name="T73" fmla="*/ 885 h 903"/>
              <a:gd name="T74" fmla="*/ 288 w 904"/>
              <a:gd name="T75" fmla="*/ 848 h 903"/>
              <a:gd name="T76" fmla="*/ 320 w 904"/>
              <a:gd name="T77" fmla="*/ 798 h 903"/>
              <a:gd name="T78" fmla="*/ 573 w 904"/>
              <a:gd name="T79" fmla="*/ 753 h 903"/>
              <a:gd name="T80" fmla="*/ 590 w 904"/>
              <a:gd name="T81" fmla="*/ 812 h 903"/>
              <a:gd name="T82" fmla="*/ 626 w 904"/>
              <a:gd name="T83" fmla="*/ 859 h 903"/>
              <a:gd name="T84" fmla="*/ 676 w 904"/>
              <a:gd name="T85" fmla="*/ 891 h 903"/>
              <a:gd name="T86" fmla="*/ 738 w 904"/>
              <a:gd name="T87" fmla="*/ 903 h 903"/>
              <a:gd name="T88" fmla="*/ 802 w 904"/>
              <a:gd name="T89" fmla="*/ 890 h 903"/>
              <a:gd name="T90" fmla="*/ 854 w 904"/>
              <a:gd name="T91" fmla="*/ 855 h 903"/>
              <a:gd name="T92" fmla="*/ 890 w 904"/>
              <a:gd name="T93" fmla="*/ 802 h 903"/>
              <a:gd name="T94" fmla="*/ 904 w 904"/>
              <a:gd name="T95" fmla="*/ 738 h 903"/>
              <a:gd name="T96" fmla="*/ 890 w 904"/>
              <a:gd name="T97" fmla="*/ 673 h 903"/>
              <a:gd name="T98" fmla="*/ 854 w 904"/>
              <a:gd name="T99" fmla="*/ 620 h 903"/>
              <a:gd name="T100" fmla="*/ 802 w 904"/>
              <a:gd name="T101" fmla="*/ 584 h 903"/>
              <a:gd name="T102" fmla="*/ 738 w 904"/>
              <a:gd name="T103" fmla="*/ 572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04" h="903">
                <a:moveTo>
                  <a:pt x="573" y="723"/>
                </a:moveTo>
                <a:lnTo>
                  <a:pt x="331" y="723"/>
                </a:lnTo>
                <a:lnTo>
                  <a:pt x="329" y="712"/>
                </a:lnTo>
                <a:lnTo>
                  <a:pt x="328" y="702"/>
                </a:lnTo>
                <a:lnTo>
                  <a:pt x="326" y="694"/>
                </a:lnTo>
                <a:lnTo>
                  <a:pt x="323" y="684"/>
                </a:lnTo>
                <a:lnTo>
                  <a:pt x="319" y="676"/>
                </a:lnTo>
                <a:lnTo>
                  <a:pt x="315" y="666"/>
                </a:lnTo>
                <a:lnTo>
                  <a:pt x="311" y="657"/>
                </a:lnTo>
                <a:lnTo>
                  <a:pt x="306" y="650"/>
                </a:lnTo>
                <a:lnTo>
                  <a:pt x="295" y="635"/>
                </a:lnTo>
                <a:lnTo>
                  <a:pt x="283" y="620"/>
                </a:lnTo>
                <a:lnTo>
                  <a:pt x="269" y="608"/>
                </a:lnTo>
                <a:lnTo>
                  <a:pt x="253" y="597"/>
                </a:lnTo>
                <a:lnTo>
                  <a:pt x="391" y="320"/>
                </a:lnTo>
                <a:lnTo>
                  <a:pt x="406" y="324"/>
                </a:lnTo>
                <a:lnTo>
                  <a:pt x="421" y="328"/>
                </a:lnTo>
                <a:lnTo>
                  <a:pt x="436" y="330"/>
                </a:lnTo>
                <a:lnTo>
                  <a:pt x="452" y="331"/>
                </a:lnTo>
                <a:lnTo>
                  <a:pt x="467" y="330"/>
                </a:lnTo>
                <a:lnTo>
                  <a:pt x="482" y="328"/>
                </a:lnTo>
                <a:lnTo>
                  <a:pt x="497" y="324"/>
                </a:lnTo>
                <a:lnTo>
                  <a:pt x="512" y="320"/>
                </a:lnTo>
                <a:lnTo>
                  <a:pt x="651" y="596"/>
                </a:lnTo>
                <a:lnTo>
                  <a:pt x="636" y="608"/>
                </a:lnTo>
                <a:lnTo>
                  <a:pt x="621" y="620"/>
                </a:lnTo>
                <a:lnTo>
                  <a:pt x="609" y="634"/>
                </a:lnTo>
                <a:lnTo>
                  <a:pt x="597" y="650"/>
                </a:lnTo>
                <a:lnTo>
                  <a:pt x="593" y="658"/>
                </a:lnTo>
                <a:lnTo>
                  <a:pt x="589" y="666"/>
                </a:lnTo>
                <a:lnTo>
                  <a:pt x="584" y="676"/>
                </a:lnTo>
                <a:lnTo>
                  <a:pt x="581" y="684"/>
                </a:lnTo>
                <a:lnTo>
                  <a:pt x="578" y="694"/>
                </a:lnTo>
                <a:lnTo>
                  <a:pt x="576" y="702"/>
                </a:lnTo>
                <a:lnTo>
                  <a:pt x="575" y="712"/>
                </a:lnTo>
                <a:lnTo>
                  <a:pt x="573" y="723"/>
                </a:lnTo>
                <a:close/>
                <a:moveTo>
                  <a:pt x="738" y="572"/>
                </a:moveTo>
                <a:lnTo>
                  <a:pt x="723" y="573"/>
                </a:lnTo>
                <a:lnTo>
                  <a:pt x="706" y="575"/>
                </a:lnTo>
                <a:lnTo>
                  <a:pt x="691" y="578"/>
                </a:lnTo>
                <a:lnTo>
                  <a:pt x="678" y="583"/>
                </a:lnTo>
                <a:lnTo>
                  <a:pt x="539" y="306"/>
                </a:lnTo>
                <a:lnTo>
                  <a:pt x="548" y="300"/>
                </a:lnTo>
                <a:lnTo>
                  <a:pt x="556" y="294"/>
                </a:lnTo>
                <a:lnTo>
                  <a:pt x="564" y="287"/>
                </a:lnTo>
                <a:lnTo>
                  <a:pt x="571" y="280"/>
                </a:lnTo>
                <a:lnTo>
                  <a:pt x="578" y="272"/>
                </a:lnTo>
                <a:lnTo>
                  <a:pt x="584" y="264"/>
                </a:lnTo>
                <a:lnTo>
                  <a:pt x="591" y="256"/>
                </a:lnTo>
                <a:lnTo>
                  <a:pt x="596" y="247"/>
                </a:lnTo>
                <a:lnTo>
                  <a:pt x="600" y="238"/>
                </a:lnTo>
                <a:lnTo>
                  <a:pt x="605" y="228"/>
                </a:lnTo>
                <a:lnTo>
                  <a:pt x="609" y="219"/>
                </a:lnTo>
                <a:lnTo>
                  <a:pt x="612" y="208"/>
                </a:lnTo>
                <a:lnTo>
                  <a:pt x="614" y="198"/>
                </a:lnTo>
                <a:lnTo>
                  <a:pt x="616" y="188"/>
                </a:lnTo>
                <a:lnTo>
                  <a:pt x="617" y="177"/>
                </a:lnTo>
                <a:lnTo>
                  <a:pt x="617" y="165"/>
                </a:lnTo>
                <a:lnTo>
                  <a:pt x="616" y="149"/>
                </a:lnTo>
                <a:lnTo>
                  <a:pt x="614" y="132"/>
                </a:lnTo>
                <a:lnTo>
                  <a:pt x="610" y="116"/>
                </a:lnTo>
                <a:lnTo>
                  <a:pt x="605" y="101"/>
                </a:lnTo>
                <a:lnTo>
                  <a:pt x="597" y="87"/>
                </a:lnTo>
                <a:lnTo>
                  <a:pt x="589" y="73"/>
                </a:lnTo>
                <a:lnTo>
                  <a:pt x="580" y="60"/>
                </a:lnTo>
                <a:lnTo>
                  <a:pt x="569" y="48"/>
                </a:lnTo>
                <a:lnTo>
                  <a:pt x="557" y="37"/>
                </a:lnTo>
                <a:lnTo>
                  <a:pt x="545" y="28"/>
                </a:lnTo>
                <a:lnTo>
                  <a:pt x="531" y="20"/>
                </a:lnTo>
                <a:lnTo>
                  <a:pt x="517" y="13"/>
                </a:lnTo>
                <a:lnTo>
                  <a:pt x="501" y="7"/>
                </a:lnTo>
                <a:lnTo>
                  <a:pt x="486" y="3"/>
                </a:lnTo>
                <a:lnTo>
                  <a:pt x="468" y="1"/>
                </a:lnTo>
                <a:lnTo>
                  <a:pt x="452" y="0"/>
                </a:lnTo>
                <a:lnTo>
                  <a:pt x="435" y="1"/>
                </a:lnTo>
                <a:lnTo>
                  <a:pt x="418" y="3"/>
                </a:lnTo>
                <a:lnTo>
                  <a:pt x="403" y="7"/>
                </a:lnTo>
                <a:lnTo>
                  <a:pt x="387" y="13"/>
                </a:lnTo>
                <a:lnTo>
                  <a:pt x="373" y="20"/>
                </a:lnTo>
                <a:lnTo>
                  <a:pt x="359" y="28"/>
                </a:lnTo>
                <a:lnTo>
                  <a:pt x="346" y="37"/>
                </a:lnTo>
                <a:lnTo>
                  <a:pt x="334" y="48"/>
                </a:lnTo>
                <a:lnTo>
                  <a:pt x="324" y="60"/>
                </a:lnTo>
                <a:lnTo>
                  <a:pt x="315" y="73"/>
                </a:lnTo>
                <a:lnTo>
                  <a:pt x="306" y="87"/>
                </a:lnTo>
                <a:lnTo>
                  <a:pt x="299" y="101"/>
                </a:lnTo>
                <a:lnTo>
                  <a:pt x="294" y="116"/>
                </a:lnTo>
                <a:lnTo>
                  <a:pt x="289" y="132"/>
                </a:lnTo>
                <a:lnTo>
                  <a:pt x="287" y="149"/>
                </a:lnTo>
                <a:lnTo>
                  <a:pt x="286" y="165"/>
                </a:lnTo>
                <a:lnTo>
                  <a:pt x="286" y="177"/>
                </a:lnTo>
                <a:lnTo>
                  <a:pt x="287" y="188"/>
                </a:lnTo>
                <a:lnTo>
                  <a:pt x="289" y="198"/>
                </a:lnTo>
                <a:lnTo>
                  <a:pt x="291" y="208"/>
                </a:lnTo>
                <a:lnTo>
                  <a:pt x="295" y="219"/>
                </a:lnTo>
                <a:lnTo>
                  <a:pt x="299" y="228"/>
                </a:lnTo>
                <a:lnTo>
                  <a:pt x="303" y="238"/>
                </a:lnTo>
                <a:lnTo>
                  <a:pt x="308" y="247"/>
                </a:lnTo>
                <a:lnTo>
                  <a:pt x="313" y="256"/>
                </a:lnTo>
                <a:lnTo>
                  <a:pt x="319" y="264"/>
                </a:lnTo>
                <a:lnTo>
                  <a:pt x="326" y="272"/>
                </a:lnTo>
                <a:lnTo>
                  <a:pt x="332" y="280"/>
                </a:lnTo>
                <a:lnTo>
                  <a:pt x="340" y="287"/>
                </a:lnTo>
                <a:lnTo>
                  <a:pt x="348" y="294"/>
                </a:lnTo>
                <a:lnTo>
                  <a:pt x="356" y="300"/>
                </a:lnTo>
                <a:lnTo>
                  <a:pt x="364" y="306"/>
                </a:lnTo>
                <a:lnTo>
                  <a:pt x="226" y="583"/>
                </a:lnTo>
                <a:lnTo>
                  <a:pt x="212" y="578"/>
                </a:lnTo>
                <a:lnTo>
                  <a:pt x="197" y="575"/>
                </a:lnTo>
                <a:lnTo>
                  <a:pt x="182" y="573"/>
                </a:lnTo>
                <a:lnTo>
                  <a:pt x="166" y="572"/>
                </a:lnTo>
                <a:lnTo>
                  <a:pt x="149" y="573"/>
                </a:lnTo>
                <a:lnTo>
                  <a:pt x="133" y="575"/>
                </a:lnTo>
                <a:lnTo>
                  <a:pt x="117" y="579"/>
                </a:lnTo>
                <a:lnTo>
                  <a:pt x="102" y="584"/>
                </a:lnTo>
                <a:lnTo>
                  <a:pt x="87" y="592"/>
                </a:lnTo>
                <a:lnTo>
                  <a:pt x="74" y="601"/>
                </a:lnTo>
                <a:lnTo>
                  <a:pt x="61" y="609"/>
                </a:lnTo>
                <a:lnTo>
                  <a:pt x="49" y="620"/>
                </a:lnTo>
                <a:lnTo>
                  <a:pt x="38" y="632"/>
                </a:lnTo>
                <a:lnTo>
                  <a:pt x="29" y="645"/>
                </a:lnTo>
                <a:lnTo>
                  <a:pt x="20" y="658"/>
                </a:lnTo>
                <a:lnTo>
                  <a:pt x="14" y="673"/>
                </a:lnTo>
                <a:lnTo>
                  <a:pt x="7" y="688"/>
                </a:lnTo>
                <a:lnTo>
                  <a:pt x="4" y="705"/>
                </a:lnTo>
                <a:lnTo>
                  <a:pt x="1" y="721"/>
                </a:lnTo>
                <a:lnTo>
                  <a:pt x="0" y="738"/>
                </a:lnTo>
                <a:lnTo>
                  <a:pt x="1" y="754"/>
                </a:lnTo>
                <a:lnTo>
                  <a:pt x="4" y="771"/>
                </a:lnTo>
                <a:lnTo>
                  <a:pt x="7" y="786"/>
                </a:lnTo>
                <a:lnTo>
                  <a:pt x="14" y="802"/>
                </a:lnTo>
                <a:lnTo>
                  <a:pt x="20" y="816"/>
                </a:lnTo>
                <a:lnTo>
                  <a:pt x="29" y="830"/>
                </a:lnTo>
                <a:lnTo>
                  <a:pt x="38" y="843"/>
                </a:lnTo>
                <a:lnTo>
                  <a:pt x="49" y="855"/>
                </a:lnTo>
                <a:lnTo>
                  <a:pt x="61" y="865"/>
                </a:lnTo>
                <a:lnTo>
                  <a:pt x="74" y="875"/>
                </a:lnTo>
                <a:lnTo>
                  <a:pt x="87" y="883"/>
                </a:lnTo>
                <a:lnTo>
                  <a:pt x="102" y="890"/>
                </a:lnTo>
                <a:lnTo>
                  <a:pt x="117" y="895"/>
                </a:lnTo>
                <a:lnTo>
                  <a:pt x="133" y="900"/>
                </a:lnTo>
                <a:lnTo>
                  <a:pt x="149" y="902"/>
                </a:lnTo>
                <a:lnTo>
                  <a:pt x="166" y="903"/>
                </a:lnTo>
                <a:lnTo>
                  <a:pt x="182" y="902"/>
                </a:lnTo>
                <a:lnTo>
                  <a:pt x="197" y="900"/>
                </a:lnTo>
                <a:lnTo>
                  <a:pt x="212" y="897"/>
                </a:lnTo>
                <a:lnTo>
                  <a:pt x="227" y="891"/>
                </a:lnTo>
                <a:lnTo>
                  <a:pt x="241" y="885"/>
                </a:lnTo>
                <a:lnTo>
                  <a:pt x="254" y="877"/>
                </a:lnTo>
                <a:lnTo>
                  <a:pt x="266" y="869"/>
                </a:lnTo>
                <a:lnTo>
                  <a:pt x="277" y="859"/>
                </a:lnTo>
                <a:lnTo>
                  <a:pt x="288" y="848"/>
                </a:lnTo>
                <a:lnTo>
                  <a:pt x="298" y="838"/>
                </a:lnTo>
                <a:lnTo>
                  <a:pt x="306" y="825"/>
                </a:lnTo>
                <a:lnTo>
                  <a:pt x="314" y="812"/>
                </a:lnTo>
                <a:lnTo>
                  <a:pt x="320" y="798"/>
                </a:lnTo>
                <a:lnTo>
                  <a:pt x="325" y="783"/>
                </a:lnTo>
                <a:lnTo>
                  <a:pt x="329" y="768"/>
                </a:lnTo>
                <a:lnTo>
                  <a:pt x="331" y="753"/>
                </a:lnTo>
                <a:lnTo>
                  <a:pt x="573" y="753"/>
                </a:lnTo>
                <a:lnTo>
                  <a:pt x="576" y="768"/>
                </a:lnTo>
                <a:lnTo>
                  <a:pt x="579" y="783"/>
                </a:lnTo>
                <a:lnTo>
                  <a:pt x="583" y="798"/>
                </a:lnTo>
                <a:lnTo>
                  <a:pt x="590" y="812"/>
                </a:lnTo>
                <a:lnTo>
                  <a:pt x="597" y="825"/>
                </a:lnTo>
                <a:lnTo>
                  <a:pt x="606" y="838"/>
                </a:lnTo>
                <a:lnTo>
                  <a:pt x="615" y="848"/>
                </a:lnTo>
                <a:lnTo>
                  <a:pt x="626" y="859"/>
                </a:lnTo>
                <a:lnTo>
                  <a:pt x="638" y="869"/>
                </a:lnTo>
                <a:lnTo>
                  <a:pt x="650" y="877"/>
                </a:lnTo>
                <a:lnTo>
                  <a:pt x="663" y="885"/>
                </a:lnTo>
                <a:lnTo>
                  <a:pt x="676" y="891"/>
                </a:lnTo>
                <a:lnTo>
                  <a:pt x="691" y="897"/>
                </a:lnTo>
                <a:lnTo>
                  <a:pt x="706" y="900"/>
                </a:lnTo>
                <a:lnTo>
                  <a:pt x="721" y="902"/>
                </a:lnTo>
                <a:lnTo>
                  <a:pt x="738" y="903"/>
                </a:lnTo>
                <a:lnTo>
                  <a:pt x="755" y="902"/>
                </a:lnTo>
                <a:lnTo>
                  <a:pt x="771" y="900"/>
                </a:lnTo>
                <a:lnTo>
                  <a:pt x="787" y="895"/>
                </a:lnTo>
                <a:lnTo>
                  <a:pt x="802" y="890"/>
                </a:lnTo>
                <a:lnTo>
                  <a:pt x="817" y="883"/>
                </a:lnTo>
                <a:lnTo>
                  <a:pt x="830" y="875"/>
                </a:lnTo>
                <a:lnTo>
                  <a:pt x="843" y="865"/>
                </a:lnTo>
                <a:lnTo>
                  <a:pt x="854" y="855"/>
                </a:lnTo>
                <a:lnTo>
                  <a:pt x="865" y="843"/>
                </a:lnTo>
                <a:lnTo>
                  <a:pt x="875" y="830"/>
                </a:lnTo>
                <a:lnTo>
                  <a:pt x="883" y="816"/>
                </a:lnTo>
                <a:lnTo>
                  <a:pt x="890" y="802"/>
                </a:lnTo>
                <a:lnTo>
                  <a:pt x="896" y="786"/>
                </a:lnTo>
                <a:lnTo>
                  <a:pt x="900" y="771"/>
                </a:lnTo>
                <a:lnTo>
                  <a:pt x="903" y="754"/>
                </a:lnTo>
                <a:lnTo>
                  <a:pt x="904" y="738"/>
                </a:lnTo>
                <a:lnTo>
                  <a:pt x="903" y="721"/>
                </a:lnTo>
                <a:lnTo>
                  <a:pt x="900" y="705"/>
                </a:lnTo>
                <a:lnTo>
                  <a:pt x="896" y="688"/>
                </a:lnTo>
                <a:lnTo>
                  <a:pt x="890" y="673"/>
                </a:lnTo>
                <a:lnTo>
                  <a:pt x="883" y="658"/>
                </a:lnTo>
                <a:lnTo>
                  <a:pt x="875" y="645"/>
                </a:lnTo>
                <a:lnTo>
                  <a:pt x="865" y="632"/>
                </a:lnTo>
                <a:lnTo>
                  <a:pt x="854" y="620"/>
                </a:lnTo>
                <a:lnTo>
                  <a:pt x="843" y="609"/>
                </a:lnTo>
                <a:lnTo>
                  <a:pt x="830" y="601"/>
                </a:lnTo>
                <a:lnTo>
                  <a:pt x="817" y="592"/>
                </a:lnTo>
                <a:lnTo>
                  <a:pt x="802" y="584"/>
                </a:lnTo>
                <a:lnTo>
                  <a:pt x="787" y="579"/>
                </a:lnTo>
                <a:lnTo>
                  <a:pt x="771" y="575"/>
                </a:lnTo>
                <a:lnTo>
                  <a:pt x="755" y="573"/>
                </a:lnTo>
                <a:lnTo>
                  <a:pt x="738" y="572"/>
                </a:lnTo>
                <a:lnTo>
                  <a:pt x="738" y="5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B6F03EDD-D15E-470C-A7DB-B52C0782E63F}"/>
              </a:ext>
            </a:extLst>
          </p:cNvPr>
          <p:cNvSpPr txBox="1"/>
          <p:nvPr/>
        </p:nvSpPr>
        <p:spPr>
          <a:xfrm>
            <a:off x="2247901" y="5205968"/>
            <a:ext cx="769620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</a:t>
            </a:r>
            <a:r>
              <a:rPr lang="en-US" sz="1400" dirty="0" err="1"/>
              <a:t>sed</a:t>
            </a:r>
            <a:r>
              <a:rPr lang="en-US" sz="1400" dirty="0"/>
              <a:t> do </a:t>
            </a:r>
            <a:r>
              <a:rPr lang="en-US" sz="1400" dirty="0" err="1"/>
              <a:t>eiusmod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incididunt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labore</a:t>
            </a:r>
            <a:r>
              <a:rPr lang="en-US" sz="1400" dirty="0"/>
              <a:t> et dolore magna </a:t>
            </a:r>
            <a:r>
              <a:rPr lang="en-US" sz="1400" dirty="0" err="1"/>
              <a:t>aliqua</a:t>
            </a:r>
            <a:r>
              <a:rPr lang="en-US" sz="1400" dirty="0"/>
              <a:t>. Ut </a:t>
            </a:r>
            <a:r>
              <a:rPr lang="en-US" sz="1400" dirty="0" err="1"/>
              <a:t>enim</a:t>
            </a:r>
            <a:r>
              <a:rPr lang="en-US" sz="1400" dirty="0"/>
              <a:t> ad minim </a:t>
            </a:r>
            <a:r>
              <a:rPr lang="en-US" sz="1400" dirty="0" err="1"/>
              <a:t>veniam</a:t>
            </a:r>
            <a:r>
              <a:rPr lang="en-US" sz="1400" dirty="0"/>
              <a:t>, </a:t>
            </a:r>
            <a:r>
              <a:rPr lang="en-US" sz="1400" dirty="0" err="1"/>
              <a:t>quis</a:t>
            </a:r>
            <a:r>
              <a:rPr lang="en-US" sz="1400" dirty="0"/>
              <a:t> </a:t>
            </a:r>
            <a:r>
              <a:rPr lang="en-US" sz="1400" dirty="0" err="1"/>
              <a:t>nostrud</a:t>
            </a:r>
            <a:r>
              <a:rPr lang="en-US" sz="1400" dirty="0"/>
              <a:t> exercitation </a:t>
            </a:r>
            <a:r>
              <a:rPr lang="en-US" sz="1400" dirty="0" err="1"/>
              <a:t>ullamco</a:t>
            </a:r>
            <a:r>
              <a:rPr lang="en-US" sz="1400" dirty="0"/>
              <a:t> </a:t>
            </a:r>
            <a:r>
              <a:rPr lang="en-US" sz="1400" dirty="0" err="1"/>
              <a:t>laboris</a:t>
            </a:r>
            <a:r>
              <a:rPr lang="en-US" sz="1400" dirty="0"/>
              <a:t> nisi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aliquip</a:t>
            </a:r>
            <a:r>
              <a:rPr lang="en-US" sz="1400" dirty="0"/>
              <a:t> ex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commodo</a:t>
            </a:r>
            <a:r>
              <a:rPr lang="en-US" sz="1400" dirty="0"/>
              <a:t> </a:t>
            </a:r>
            <a:r>
              <a:rPr lang="en-US" sz="1400" dirty="0" err="1"/>
              <a:t>consequat</a:t>
            </a:r>
            <a:r>
              <a:rPr lang="en-US" sz="1400" dirty="0"/>
              <a:t>. 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1DB3B9B0-4341-4598-9F6C-C61EE156135C}"/>
              </a:ext>
            </a:extLst>
          </p:cNvPr>
          <p:cNvGrpSpPr/>
          <p:nvPr/>
        </p:nvGrpSpPr>
        <p:grpSpPr>
          <a:xfrm>
            <a:off x="197699" y="177800"/>
            <a:ext cx="11796602" cy="6502400"/>
            <a:chOff x="197699" y="177800"/>
            <a:chExt cx="11796602" cy="6502400"/>
          </a:xfrm>
        </p:grpSpPr>
        <p:sp>
          <p:nvSpPr>
            <p:cNvPr id="14" name="Half Frame 13">
              <a:extLst>
                <a:ext uri="{FF2B5EF4-FFF2-40B4-BE49-F238E27FC236}">
                  <a16:creationId xmlns="" xmlns:a16="http://schemas.microsoft.com/office/drawing/2014/main" id="{F29B2B6A-AB41-45D2-95CD-5A3902C2A1AB}"/>
                </a:ext>
              </a:extLst>
            </p:cNvPr>
            <p:cNvSpPr/>
            <p:nvPr/>
          </p:nvSpPr>
          <p:spPr>
            <a:xfrm>
              <a:off x="197699" y="177800"/>
              <a:ext cx="615101" cy="615101"/>
            </a:xfrm>
            <a:prstGeom prst="halfFrame">
              <a:avLst>
                <a:gd name="adj1" fmla="val 10256"/>
                <a:gd name="adj2" fmla="val 1025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Half Frame 14">
              <a:extLst>
                <a:ext uri="{FF2B5EF4-FFF2-40B4-BE49-F238E27FC236}">
                  <a16:creationId xmlns="" xmlns:a16="http://schemas.microsoft.com/office/drawing/2014/main" id="{0B479F6D-09AF-4941-8C01-980B453DBED4}"/>
                </a:ext>
              </a:extLst>
            </p:cNvPr>
            <p:cNvSpPr/>
            <p:nvPr/>
          </p:nvSpPr>
          <p:spPr>
            <a:xfrm flipH="1">
              <a:off x="11379200" y="177800"/>
              <a:ext cx="615101" cy="615101"/>
            </a:xfrm>
            <a:prstGeom prst="halfFrame">
              <a:avLst>
                <a:gd name="adj1" fmla="val 10256"/>
                <a:gd name="adj2" fmla="val 1025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Half Frame 18">
              <a:extLst>
                <a:ext uri="{FF2B5EF4-FFF2-40B4-BE49-F238E27FC236}">
                  <a16:creationId xmlns="" xmlns:a16="http://schemas.microsoft.com/office/drawing/2014/main" id="{F2A63207-4154-4E45-9646-7952B676A4FF}"/>
                </a:ext>
              </a:extLst>
            </p:cNvPr>
            <p:cNvSpPr/>
            <p:nvPr/>
          </p:nvSpPr>
          <p:spPr>
            <a:xfrm flipV="1">
              <a:off x="197699" y="6065099"/>
              <a:ext cx="615101" cy="615101"/>
            </a:xfrm>
            <a:prstGeom prst="halfFrame">
              <a:avLst>
                <a:gd name="adj1" fmla="val 10256"/>
                <a:gd name="adj2" fmla="val 1025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" name="Half Frame 19">
              <a:extLst>
                <a:ext uri="{FF2B5EF4-FFF2-40B4-BE49-F238E27FC236}">
                  <a16:creationId xmlns="" xmlns:a16="http://schemas.microsoft.com/office/drawing/2014/main" id="{7ADC1034-374F-46CA-9747-DD1BA77DE935}"/>
                </a:ext>
              </a:extLst>
            </p:cNvPr>
            <p:cNvSpPr/>
            <p:nvPr/>
          </p:nvSpPr>
          <p:spPr>
            <a:xfrm flipH="1" flipV="1">
              <a:off x="11379200" y="6065099"/>
              <a:ext cx="615101" cy="615101"/>
            </a:xfrm>
            <a:prstGeom prst="halfFrame">
              <a:avLst>
                <a:gd name="adj1" fmla="val 10256"/>
                <a:gd name="adj2" fmla="val 1025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B5702E85-775B-44C1-AA35-B7CA3BF13602}"/>
              </a:ext>
            </a:extLst>
          </p:cNvPr>
          <p:cNvGrpSpPr/>
          <p:nvPr/>
        </p:nvGrpSpPr>
        <p:grpSpPr>
          <a:xfrm>
            <a:off x="0" y="-621040"/>
            <a:ext cx="2209800" cy="495300"/>
            <a:chOff x="4902200" y="-698500"/>
            <a:chExt cx="2209800" cy="495300"/>
          </a:xfrm>
        </p:grpSpPr>
        <p:sp>
          <p:nvSpPr>
            <p:cNvPr id="23" name="Rectangle 22">
              <a:extLst>
                <a:ext uri="{FF2B5EF4-FFF2-40B4-BE49-F238E27FC236}">
                  <a16:creationId xmlns="" xmlns:a16="http://schemas.microsoft.com/office/drawing/2014/main" id="{174C9FEE-3B30-4DD6-AD7A-3DF844240FA2}"/>
                </a:ext>
              </a:extLst>
            </p:cNvPr>
            <p:cNvSpPr/>
            <p:nvPr/>
          </p:nvSpPr>
          <p:spPr>
            <a:xfrm>
              <a:off x="4902200" y="-698500"/>
              <a:ext cx="495300" cy="495300"/>
            </a:xfrm>
            <a:prstGeom prst="rect">
              <a:avLst/>
            </a:prstGeom>
            <a:solidFill>
              <a:srgbClr val="BA4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="" xmlns:a16="http://schemas.microsoft.com/office/drawing/2014/main" id="{72FBB1E1-F9E1-4D97-B60A-9B973CDA4599}"/>
                </a:ext>
              </a:extLst>
            </p:cNvPr>
            <p:cNvSpPr/>
            <p:nvPr/>
          </p:nvSpPr>
          <p:spPr>
            <a:xfrm>
              <a:off x="5473700" y="-698500"/>
              <a:ext cx="495300" cy="495300"/>
            </a:xfrm>
            <a:prstGeom prst="rect">
              <a:avLst/>
            </a:prstGeom>
            <a:solidFill>
              <a:srgbClr val="2FBA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="" xmlns:a16="http://schemas.microsoft.com/office/drawing/2014/main" id="{A5BFEE9F-39C4-4F7F-A9AB-642AA6A3EDFB}"/>
                </a:ext>
              </a:extLst>
            </p:cNvPr>
            <p:cNvSpPr/>
            <p:nvPr/>
          </p:nvSpPr>
          <p:spPr>
            <a:xfrm>
              <a:off x="6045200" y="-698500"/>
              <a:ext cx="495300" cy="495300"/>
            </a:xfrm>
            <a:prstGeom prst="rect">
              <a:avLst/>
            </a:prstGeom>
            <a:solidFill>
              <a:srgbClr val="3A5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="" xmlns:a16="http://schemas.microsoft.com/office/drawing/2014/main" id="{6E5B823B-ED1D-46F0-8D36-0538CF30D191}"/>
                </a:ext>
              </a:extLst>
            </p:cNvPr>
            <p:cNvSpPr/>
            <p:nvPr/>
          </p:nvSpPr>
          <p:spPr>
            <a:xfrm>
              <a:off x="6616700" y="-698500"/>
              <a:ext cx="495300" cy="495300"/>
            </a:xfrm>
            <a:prstGeom prst="rect">
              <a:avLst/>
            </a:prstGeom>
            <a:solidFill>
              <a:srgbClr val="1A21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897892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95CDC298-9A66-4C7D-B27B-1783708387A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A2131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7B03408A-0371-427A-AF4B-9653F70CC4A1}"/>
              </a:ext>
            </a:extLst>
          </p:cNvPr>
          <p:cNvSpPr/>
          <p:nvPr/>
        </p:nvSpPr>
        <p:spPr>
          <a:xfrm>
            <a:off x="4356100" y="1689100"/>
            <a:ext cx="3479800" cy="3479800"/>
          </a:xfrm>
          <a:prstGeom prst="rect">
            <a:avLst/>
          </a:prstGeom>
          <a:solidFill>
            <a:srgbClr val="1A2131">
              <a:alpha val="70000"/>
            </a:srgbClr>
          </a:solidFill>
          <a:ln w="508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1DB3B9B0-4341-4598-9F6C-C61EE156135C}"/>
              </a:ext>
            </a:extLst>
          </p:cNvPr>
          <p:cNvGrpSpPr/>
          <p:nvPr/>
        </p:nvGrpSpPr>
        <p:grpSpPr>
          <a:xfrm>
            <a:off x="197699" y="177800"/>
            <a:ext cx="11796602" cy="6502400"/>
            <a:chOff x="197699" y="177800"/>
            <a:chExt cx="11796602" cy="6502400"/>
          </a:xfrm>
        </p:grpSpPr>
        <p:sp>
          <p:nvSpPr>
            <p:cNvPr id="14" name="Half Frame 13">
              <a:extLst>
                <a:ext uri="{FF2B5EF4-FFF2-40B4-BE49-F238E27FC236}">
                  <a16:creationId xmlns="" xmlns:a16="http://schemas.microsoft.com/office/drawing/2014/main" id="{F29B2B6A-AB41-45D2-95CD-5A3902C2A1AB}"/>
                </a:ext>
              </a:extLst>
            </p:cNvPr>
            <p:cNvSpPr/>
            <p:nvPr/>
          </p:nvSpPr>
          <p:spPr>
            <a:xfrm>
              <a:off x="197699" y="177800"/>
              <a:ext cx="615101" cy="615101"/>
            </a:xfrm>
            <a:prstGeom prst="halfFrame">
              <a:avLst>
                <a:gd name="adj1" fmla="val 10256"/>
                <a:gd name="adj2" fmla="val 1025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Half Frame 14">
              <a:extLst>
                <a:ext uri="{FF2B5EF4-FFF2-40B4-BE49-F238E27FC236}">
                  <a16:creationId xmlns="" xmlns:a16="http://schemas.microsoft.com/office/drawing/2014/main" id="{0B479F6D-09AF-4941-8C01-980B453DBED4}"/>
                </a:ext>
              </a:extLst>
            </p:cNvPr>
            <p:cNvSpPr/>
            <p:nvPr/>
          </p:nvSpPr>
          <p:spPr>
            <a:xfrm flipH="1">
              <a:off x="11379200" y="177800"/>
              <a:ext cx="615101" cy="615101"/>
            </a:xfrm>
            <a:prstGeom prst="halfFrame">
              <a:avLst>
                <a:gd name="adj1" fmla="val 10256"/>
                <a:gd name="adj2" fmla="val 1025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Half Frame 18">
              <a:extLst>
                <a:ext uri="{FF2B5EF4-FFF2-40B4-BE49-F238E27FC236}">
                  <a16:creationId xmlns="" xmlns:a16="http://schemas.microsoft.com/office/drawing/2014/main" id="{F2A63207-4154-4E45-9646-7952B676A4FF}"/>
                </a:ext>
              </a:extLst>
            </p:cNvPr>
            <p:cNvSpPr/>
            <p:nvPr/>
          </p:nvSpPr>
          <p:spPr>
            <a:xfrm flipV="1">
              <a:off x="197699" y="6065099"/>
              <a:ext cx="615101" cy="615101"/>
            </a:xfrm>
            <a:prstGeom prst="halfFrame">
              <a:avLst>
                <a:gd name="adj1" fmla="val 10256"/>
                <a:gd name="adj2" fmla="val 1025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" name="Half Frame 19">
              <a:extLst>
                <a:ext uri="{FF2B5EF4-FFF2-40B4-BE49-F238E27FC236}">
                  <a16:creationId xmlns="" xmlns:a16="http://schemas.microsoft.com/office/drawing/2014/main" id="{7ADC1034-374F-46CA-9747-DD1BA77DE935}"/>
                </a:ext>
              </a:extLst>
            </p:cNvPr>
            <p:cNvSpPr/>
            <p:nvPr/>
          </p:nvSpPr>
          <p:spPr>
            <a:xfrm flipH="1" flipV="1">
              <a:off x="11379200" y="6065099"/>
              <a:ext cx="615101" cy="615101"/>
            </a:xfrm>
            <a:prstGeom prst="halfFrame">
              <a:avLst>
                <a:gd name="adj1" fmla="val 10256"/>
                <a:gd name="adj2" fmla="val 1025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FBD173A3-2E2A-4298-8580-9D3FDC07EBFF}"/>
              </a:ext>
            </a:extLst>
          </p:cNvPr>
          <p:cNvSpPr txBox="1"/>
          <p:nvPr/>
        </p:nvSpPr>
        <p:spPr>
          <a:xfrm>
            <a:off x="4559300" y="2505672"/>
            <a:ext cx="3073400" cy="184665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+mj-lt"/>
                <a:cs typeface="Segoe UI Semibold" panose="020B0702040204020203" pitchFamily="34" charset="0"/>
              </a:rPr>
              <a:t>THANK</a:t>
            </a:r>
          </a:p>
          <a:p>
            <a:pPr algn="ctr"/>
            <a:r>
              <a:rPr lang="en-US" sz="6000" dirty="0">
                <a:solidFill>
                  <a:schemeClr val="bg1"/>
                </a:solidFill>
                <a:latin typeface="+mj-lt"/>
                <a:cs typeface="Segoe UI Semibold" panose="020B0702040204020203" pitchFamily="34" charset="0"/>
              </a:rPr>
              <a:t>YOU</a:t>
            </a:r>
          </a:p>
        </p:txBody>
      </p:sp>
    </p:spTree>
    <p:extLst>
      <p:ext uri="{BB962C8B-B14F-4D97-AF65-F5344CB8AC3E}">
        <p14:creationId xmlns:p14="http://schemas.microsoft.com/office/powerpoint/2010/main" val="2420823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1DB3B9B0-4341-4598-9F6C-C61EE156135C}"/>
              </a:ext>
            </a:extLst>
          </p:cNvPr>
          <p:cNvGrpSpPr/>
          <p:nvPr/>
        </p:nvGrpSpPr>
        <p:grpSpPr>
          <a:xfrm>
            <a:off x="197699" y="177800"/>
            <a:ext cx="11796602" cy="615101"/>
            <a:chOff x="197699" y="177800"/>
            <a:chExt cx="11796602" cy="615101"/>
          </a:xfrm>
        </p:grpSpPr>
        <p:sp>
          <p:nvSpPr>
            <p:cNvPr id="14" name="Half Frame 13">
              <a:extLst>
                <a:ext uri="{FF2B5EF4-FFF2-40B4-BE49-F238E27FC236}">
                  <a16:creationId xmlns="" xmlns:a16="http://schemas.microsoft.com/office/drawing/2014/main" id="{F29B2B6A-AB41-45D2-95CD-5A3902C2A1AB}"/>
                </a:ext>
              </a:extLst>
            </p:cNvPr>
            <p:cNvSpPr/>
            <p:nvPr/>
          </p:nvSpPr>
          <p:spPr>
            <a:xfrm>
              <a:off x="197699" y="177800"/>
              <a:ext cx="615101" cy="615101"/>
            </a:xfrm>
            <a:prstGeom prst="halfFrame">
              <a:avLst>
                <a:gd name="adj1" fmla="val 10256"/>
                <a:gd name="adj2" fmla="val 1025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Half Frame 14">
              <a:extLst>
                <a:ext uri="{FF2B5EF4-FFF2-40B4-BE49-F238E27FC236}">
                  <a16:creationId xmlns="" xmlns:a16="http://schemas.microsoft.com/office/drawing/2014/main" id="{0B479F6D-09AF-4941-8C01-980B453DBED4}"/>
                </a:ext>
              </a:extLst>
            </p:cNvPr>
            <p:cNvSpPr/>
            <p:nvPr/>
          </p:nvSpPr>
          <p:spPr>
            <a:xfrm flipH="1">
              <a:off x="11379200" y="177800"/>
              <a:ext cx="615101" cy="615101"/>
            </a:xfrm>
            <a:prstGeom prst="halfFrame">
              <a:avLst>
                <a:gd name="adj1" fmla="val 10256"/>
                <a:gd name="adj2" fmla="val 1025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C24993B1-92CA-4418-A4E7-1CE39667B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42397-7EDB-41F6-8908-FDD8E0EA6B72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898EDF39-4C88-48E7-B243-DDB03AA8E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19944-944D-4CCD-B088-42500AB2AC95}" type="slidenum">
              <a:rPr lang="en-US" smtClean="0"/>
              <a:t>2</a:t>
            </a:fld>
            <a:endParaRPr lang="en-US"/>
          </a:p>
        </p:txBody>
      </p:sp>
      <p:cxnSp>
        <p:nvCxnSpPr>
          <p:cNvPr id="37" name="Straight Connector 36">
            <a:extLst>
              <a:ext uri="{FF2B5EF4-FFF2-40B4-BE49-F238E27FC236}">
                <a16:creationId xmlns="" xmlns:a16="http://schemas.microsoft.com/office/drawing/2014/main" id="{A3108AA2-FF92-45CF-8B49-5336233A7AC3}"/>
              </a:ext>
            </a:extLst>
          </p:cNvPr>
          <p:cNvCxnSpPr>
            <a:cxnSpLocks/>
            <a:stCxn id="28" idx="1"/>
            <a:endCxn id="31" idx="4"/>
          </p:cNvCxnSpPr>
          <p:nvPr/>
        </p:nvCxnSpPr>
        <p:spPr>
          <a:xfrm flipH="1">
            <a:off x="7140804" y="2571992"/>
            <a:ext cx="2500477" cy="1714018"/>
          </a:xfrm>
          <a:prstGeom prst="line">
            <a:avLst/>
          </a:pr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="" xmlns:a16="http://schemas.microsoft.com/office/drawing/2014/main" id="{2C251017-91E5-4E3E-B614-B484EAD77C2F}"/>
              </a:ext>
            </a:extLst>
          </p:cNvPr>
          <p:cNvCxnSpPr>
            <a:cxnSpLocks/>
            <a:stCxn id="29" idx="5"/>
            <a:endCxn id="30" idx="2"/>
          </p:cNvCxnSpPr>
          <p:nvPr/>
        </p:nvCxnSpPr>
        <p:spPr>
          <a:xfrm>
            <a:off x="7140804" y="2571992"/>
            <a:ext cx="2500477" cy="1714018"/>
          </a:xfrm>
          <a:prstGeom prst="line">
            <a:avLst/>
          </a:pr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" name="Hexagon 4">
            <a:extLst>
              <a:ext uri="{FF2B5EF4-FFF2-40B4-BE49-F238E27FC236}">
                <a16:creationId xmlns="" xmlns:a16="http://schemas.microsoft.com/office/drawing/2014/main" id="{7DF829A9-2A42-467D-B92E-F24FF6BEDA40}"/>
              </a:ext>
            </a:extLst>
          </p:cNvPr>
          <p:cNvSpPr/>
          <p:nvPr/>
        </p:nvSpPr>
        <p:spPr>
          <a:xfrm rot="5400000">
            <a:off x="6181092" y="1523872"/>
            <a:ext cx="4419899" cy="3810257"/>
          </a:xfrm>
          <a:prstGeom prst="hexagon">
            <a:avLst/>
          </a:pr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Hexagon 27">
            <a:extLst>
              <a:ext uri="{FF2B5EF4-FFF2-40B4-BE49-F238E27FC236}">
                <a16:creationId xmlns="" xmlns:a16="http://schemas.microsoft.com/office/drawing/2014/main" id="{DBE484D1-CC99-4C7E-9642-9A711B72E8B7}"/>
              </a:ext>
            </a:extLst>
          </p:cNvPr>
          <p:cNvSpPr/>
          <p:nvPr/>
        </p:nvSpPr>
        <p:spPr>
          <a:xfrm rot="5400000">
            <a:off x="9536499" y="1484876"/>
            <a:ext cx="1519342" cy="1309779"/>
          </a:xfrm>
          <a:prstGeom prst="hexagon">
            <a:avLst/>
          </a:prstGeom>
          <a:solidFill>
            <a:srgbClr val="2FBA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Hexagon 28">
            <a:extLst>
              <a:ext uri="{FF2B5EF4-FFF2-40B4-BE49-F238E27FC236}">
                <a16:creationId xmlns="" xmlns:a16="http://schemas.microsoft.com/office/drawing/2014/main" id="{072A8C98-8D01-45E4-9512-2CAFACCBA133}"/>
              </a:ext>
            </a:extLst>
          </p:cNvPr>
          <p:cNvSpPr/>
          <p:nvPr/>
        </p:nvSpPr>
        <p:spPr>
          <a:xfrm rot="5400000">
            <a:off x="5726243" y="1484876"/>
            <a:ext cx="1519342" cy="1309779"/>
          </a:xfrm>
          <a:prstGeom prst="hexagon">
            <a:avLst/>
          </a:prstGeom>
          <a:solidFill>
            <a:srgbClr val="2FBA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Hexagon 29">
            <a:extLst>
              <a:ext uri="{FF2B5EF4-FFF2-40B4-BE49-F238E27FC236}">
                <a16:creationId xmlns="" xmlns:a16="http://schemas.microsoft.com/office/drawing/2014/main" id="{D18FF85A-2124-463D-BA0A-E3CB77A1378B}"/>
              </a:ext>
            </a:extLst>
          </p:cNvPr>
          <p:cNvSpPr/>
          <p:nvPr/>
        </p:nvSpPr>
        <p:spPr>
          <a:xfrm rot="5400000">
            <a:off x="9536499" y="4063346"/>
            <a:ext cx="1519342" cy="1309779"/>
          </a:xfrm>
          <a:prstGeom prst="hexagon">
            <a:avLst/>
          </a:prstGeom>
          <a:solidFill>
            <a:srgbClr val="BA4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Hexagon 30">
            <a:extLst>
              <a:ext uri="{FF2B5EF4-FFF2-40B4-BE49-F238E27FC236}">
                <a16:creationId xmlns="" xmlns:a16="http://schemas.microsoft.com/office/drawing/2014/main" id="{DC515D78-C8DF-4100-B10E-EE058572F77B}"/>
              </a:ext>
            </a:extLst>
          </p:cNvPr>
          <p:cNvSpPr/>
          <p:nvPr/>
        </p:nvSpPr>
        <p:spPr>
          <a:xfrm rot="5400000">
            <a:off x="5726243" y="4063346"/>
            <a:ext cx="1519342" cy="1309779"/>
          </a:xfrm>
          <a:prstGeom prst="hexagon">
            <a:avLst/>
          </a:prstGeom>
          <a:solidFill>
            <a:srgbClr val="BA4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Hexagon 5">
            <a:extLst>
              <a:ext uri="{FF2B5EF4-FFF2-40B4-BE49-F238E27FC236}">
                <a16:creationId xmlns="" xmlns:a16="http://schemas.microsoft.com/office/drawing/2014/main" id="{1DD6AABE-9B9E-4A4C-B5CD-9F2A1B3847EC}"/>
              </a:ext>
            </a:extLst>
          </p:cNvPr>
          <p:cNvSpPr/>
          <p:nvPr/>
        </p:nvSpPr>
        <p:spPr>
          <a:xfrm rot="5400000">
            <a:off x="7631371" y="606431"/>
            <a:ext cx="1519342" cy="1309779"/>
          </a:xfrm>
          <a:prstGeom prst="hexagon">
            <a:avLst/>
          </a:prstGeom>
          <a:solidFill>
            <a:srgbClr val="2FBA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Hexagon 31">
            <a:extLst>
              <a:ext uri="{FF2B5EF4-FFF2-40B4-BE49-F238E27FC236}">
                <a16:creationId xmlns="" xmlns:a16="http://schemas.microsoft.com/office/drawing/2014/main" id="{D13FE83F-B158-49D4-899E-F01602DE0187}"/>
              </a:ext>
            </a:extLst>
          </p:cNvPr>
          <p:cNvSpPr/>
          <p:nvPr/>
        </p:nvSpPr>
        <p:spPr>
          <a:xfrm rot="5400000">
            <a:off x="7631371" y="4941789"/>
            <a:ext cx="1519342" cy="1309779"/>
          </a:xfrm>
          <a:prstGeom prst="hexagon">
            <a:avLst/>
          </a:prstGeom>
          <a:solidFill>
            <a:srgbClr val="BA4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74782674-B70F-4CB9-BB38-C37B3F23F888}"/>
              </a:ext>
            </a:extLst>
          </p:cNvPr>
          <p:cNvCxnSpPr>
            <a:cxnSpLocks/>
            <a:stCxn id="6" idx="0"/>
            <a:endCxn id="32" idx="3"/>
          </p:cNvCxnSpPr>
          <p:nvPr/>
        </p:nvCxnSpPr>
        <p:spPr>
          <a:xfrm>
            <a:off x="8391042" y="2020992"/>
            <a:ext cx="0" cy="2816016"/>
          </a:xfrm>
          <a:prstGeom prst="line">
            <a:avLst/>
          </a:pr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3" name="Hexagon 32">
            <a:extLst>
              <a:ext uri="{FF2B5EF4-FFF2-40B4-BE49-F238E27FC236}">
                <a16:creationId xmlns="" xmlns:a16="http://schemas.microsoft.com/office/drawing/2014/main" id="{D3928CF1-B8E6-41D1-9712-8A0227277D1C}"/>
              </a:ext>
            </a:extLst>
          </p:cNvPr>
          <p:cNvSpPr/>
          <p:nvPr/>
        </p:nvSpPr>
        <p:spPr>
          <a:xfrm rot="5400000">
            <a:off x="7631371" y="2774110"/>
            <a:ext cx="1519342" cy="1309779"/>
          </a:xfrm>
          <a:prstGeom prst="hexagon">
            <a:avLst/>
          </a:prstGeom>
          <a:solidFill>
            <a:srgbClr val="3A5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690E9FFB-D350-4AFF-BB5D-2B8D0A44762E}"/>
              </a:ext>
            </a:extLst>
          </p:cNvPr>
          <p:cNvSpPr txBox="1"/>
          <p:nvPr/>
        </p:nvSpPr>
        <p:spPr>
          <a:xfrm>
            <a:off x="7892113" y="1138210"/>
            <a:ext cx="99785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STRUCTURE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A9EF074A-82B8-474C-9C83-4D9A43F62A7F}"/>
              </a:ext>
            </a:extLst>
          </p:cNvPr>
          <p:cNvSpPr txBox="1"/>
          <p:nvPr/>
        </p:nvSpPr>
        <p:spPr>
          <a:xfrm>
            <a:off x="9797241" y="2016655"/>
            <a:ext cx="99785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="" xmlns:a16="http://schemas.microsoft.com/office/drawing/2014/main" id="{EEFEF4CE-2B16-493A-8EFA-F3D8EC27A3F9}"/>
              </a:ext>
            </a:extLst>
          </p:cNvPr>
          <p:cNvSpPr txBox="1"/>
          <p:nvPr/>
        </p:nvSpPr>
        <p:spPr>
          <a:xfrm>
            <a:off x="9797241" y="4595125"/>
            <a:ext cx="99785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STYLE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FE5247A7-2040-47A1-80AD-3D1253FC83E3}"/>
              </a:ext>
            </a:extLst>
          </p:cNvPr>
          <p:cNvSpPr txBox="1"/>
          <p:nvPr/>
        </p:nvSpPr>
        <p:spPr>
          <a:xfrm>
            <a:off x="5986984" y="2016655"/>
            <a:ext cx="99785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STRATEGY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="" xmlns:a16="http://schemas.microsoft.com/office/drawing/2014/main" id="{5D45E540-4052-4365-BF99-4EFB0BE948E7}"/>
              </a:ext>
            </a:extLst>
          </p:cNvPr>
          <p:cNvSpPr txBox="1"/>
          <p:nvPr/>
        </p:nvSpPr>
        <p:spPr>
          <a:xfrm>
            <a:off x="5986984" y="4595124"/>
            <a:ext cx="99785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SKILLS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="" xmlns:a16="http://schemas.microsoft.com/office/drawing/2014/main" id="{A886E1BE-3426-4B85-AD73-C7D1BD668666}"/>
              </a:ext>
            </a:extLst>
          </p:cNvPr>
          <p:cNvSpPr txBox="1"/>
          <p:nvPr/>
        </p:nvSpPr>
        <p:spPr>
          <a:xfrm>
            <a:off x="7892113" y="5515840"/>
            <a:ext cx="99785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STAFF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0DAD93C6-2569-40C5-9177-0FF613701EDC}"/>
              </a:ext>
            </a:extLst>
          </p:cNvPr>
          <p:cNvSpPr txBox="1"/>
          <p:nvPr/>
        </p:nvSpPr>
        <p:spPr>
          <a:xfrm>
            <a:off x="7892113" y="3182777"/>
            <a:ext cx="997858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SHARED VALUES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="" xmlns:a16="http://schemas.microsoft.com/office/drawing/2014/main" id="{B894A553-D6E1-4BBF-8E03-220A541C8C07}"/>
              </a:ext>
            </a:extLst>
          </p:cNvPr>
          <p:cNvGrpSpPr/>
          <p:nvPr/>
        </p:nvGrpSpPr>
        <p:grpSpPr>
          <a:xfrm>
            <a:off x="1240942" y="1148282"/>
            <a:ext cx="3994733" cy="4561436"/>
            <a:chOff x="838200" y="1138210"/>
            <a:chExt cx="3994733" cy="4561436"/>
          </a:xfrm>
        </p:grpSpPr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E97EFFDC-D8E5-4D19-9612-FA9E5CC84444}"/>
                </a:ext>
              </a:extLst>
            </p:cNvPr>
            <p:cNvSpPr txBox="1"/>
            <p:nvPr/>
          </p:nvSpPr>
          <p:spPr>
            <a:xfrm>
              <a:off x="838200" y="1138210"/>
              <a:ext cx="3994733" cy="6771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400" b="1" dirty="0">
                  <a:latin typeface="+mj-lt"/>
                  <a:cs typeface="Segoe UI Semibold" panose="020B0702040204020203" pitchFamily="34" charset="0"/>
                </a:rPr>
                <a:t>OVER</a:t>
              </a:r>
              <a:r>
                <a:rPr lang="en-US" sz="4400" dirty="0">
                  <a:latin typeface="+mj-lt"/>
                  <a:cs typeface="Segoe UI Semibold" panose="020B0702040204020203" pitchFamily="34" charset="0"/>
                </a:rPr>
                <a:t>VIEW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="" xmlns:a16="http://schemas.microsoft.com/office/drawing/2014/main" id="{7E57CEAF-2A53-42EC-AB25-55B8B887741A}"/>
                </a:ext>
              </a:extLst>
            </p:cNvPr>
            <p:cNvSpPr txBox="1"/>
            <p:nvPr/>
          </p:nvSpPr>
          <p:spPr>
            <a:xfrm>
              <a:off x="838200" y="2006327"/>
              <a:ext cx="3994733" cy="36933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dirty="0"/>
                <a:t>“Lorem ipsum dolor sit </a:t>
              </a:r>
              <a:r>
                <a:rPr lang="en-US" sz="1600" dirty="0" err="1"/>
                <a:t>amet</a:t>
              </a:r>
              <a:r>
                <a:rPr lang="en-US" sz="1600" dirty="0"/>
                <a:t>, </a:t>
              </a:r>
              <a:r>
                <a:rPr lang="en-US" sz="1600" dirty="0" err="1"/>
                <a:t>consectetur</a:t>
              </a:r>
              <a:r>
                <a:rPr lang="en-US" sz="1600" dirty="0"/>
                <a:t> </a:t>
              </a:r>
              <a:r>
                <a:rPr lang="en-US" sz="1600" dirty="0" err="1"/>
                <a:t>adipiscing</a:t>
              </a:r>
              <a:r>
                <a:rPr lang="en-US" sz="1600" dirty="0"/>
                <a:t> </a:t>
              </a:r>
              <a:r>
                <a:rPr lang="en-US" sz="1600" dirty="0" err="1"/>
                <a:t>elit</a:t>
              </a:r>
              <a:r>
                <a:rPr lang="en-US" sz="1600" dirty="0"/>
                <a:t>. </a:t>
              </a:r>
              <a:r>
                <a:rPr lang="en-US" sz="1600" dirty="0" err="1"/>
                <a:t>Etiam</a:t>
              </a:r>
              <a:r>
                <a:rPr lang="en-US" sz="1600" dirty="0"/>
                <a:t> </a:t>
              </a:r>
              <a:r>
                <a:rPr lang="en-US" sz="1600" dirty="0" err="1"/>
                <a:t>varius</a:t>
              </a:r>
              <a:r>
                <a:rPr lang="en-US" sz="1600" dirty="0"/>
                <a:t> </a:t>
              </a:r>
              <a:r>
                <a:rPr lang="en-US" sz="1600" dirty="0" err="1"/>
                <a:t>bibendum</a:t>
              </a:r>
              <a:r>
                <a:rPr lang="en-US" sz="1600" dirty="0"/>
                <a:t> </a:t>
              </a:r>
              <a:r>
                <a:rPr lang="en-US" sz="1600" dirty="0" err="1"/>
                <a:t>est</a:t>
              </a:r>
              <a:r>
                <a:rPr lang="en-US" sz="1600" dirty="0"/>
                <a:t> </a:t>
              </a:r>
              <a:r>
                <a:rPr lang="en-US" sz="1600" dirty="0" err="1"/>
                <a:t>sed</a:t>
              </a:r>
              <a:r>
                <a:rPr lang="en-US" sz="1600" dirty="0"/>
                <a:t> </a:t>
              </a:r>
              <a:r>
                <a:rPr lang="en-US" sz="1600" dirty="0" err="1"/>
                <a:t>vulputate</a:t>
              </a:r>
              <a:r>
                <a:rPr lang="en-US" sz="1600" dirty="0"/>
                <a:t>. Nunc vitae </a:t>
              </a:r>
              <a:r>
                <a:rPr lang="en-US" sz="1600" dirty="0" err="1"/>
                <a:t>lectus</a:t>
              </a:r>
              <a:r>
                <a:rPr lang="en-US" sz="1600" dirty="0"/>
                <a:t> </a:t>
              </a:r>
              <a:r>
                <a:rPr lang="en-US" sz="1600" dirty="0" err="1"/>
                <a:t>commodo</a:t>
              </a:r>
              <a:r>
                <a:rPr lang="en-US" sz="1600" dirty="0"/>
                <a:t>, </a:t>
              </a:r>
              <a:r>
                <a:rPr lang="en-US" sz="1600" dirty="0" err="1"/>
                <a:t>ornare</a:t>
              </a:r>
              <a:r>
                <a:rPr lang="en-US" sz="1600" dirty="0"/>
                <a:t> mi ac, </a:t>
              </a:r>
              <a:r>
                <a:rPr lang="en-US" sz="1600" dirty="0" err="1"/>
                <a:t>tincidunt</a:t>
              </a:r>
              <a:r>
                <a:rPr lang="en-US" sz="1600" dirty="0"/>
                <a:t> </a:t>
              </a:r>
              <a:r>
                <a:rPr lang="en-US" sz="1600" dirty="0" err="1"/>
                <a:t>augue</a:t>
              </a:r>
              <a:r>
                <a:rPr lang="en-US" sz="1600" dirty="0"/>
                <a:t>. In in </a:t>
              </a:r>
              <a:r>
                <a:rPr lang="en-US" sz="1600" dirty="0" err="1"/>
                <a:t>luctus</a:t>
              </a:r>
              <a:r>
                <a:rPr lang="en-US" sz="1600" dirty="0"/>
                <a:t> nisi. </a:t>
              </a:r>
              <a:r>
                <a:rPr lang="en-US" sz="1600" dirty="0" err="1"/>
                <a:t>Donec</a:t>
              </a:r>
              <a:r>
                <a:rPr lang="en-US" sz="1600" dirty="0"/>
                <a:t> sit </a:t>
              </a:r>
              <a:r>
                <a:rPr lang="en-US" sz="1600" dirty="0" err="1"/>
                <a:t>amet</a:t>
              </a:r>
              <a:r>
                <a:rPr lang="en-US" sz="1600" dirty="0"/>
                <a:t> </a:t>
              </a:r>
              <a:r>
                <a:rPr lang="en-US" sz="1600" dirty="0" err="1"/>
                <a:t>erat</a:t>
              </a:r>
              <a:r>
                <a:rPr lang="en-US" sz="1600" dirty="0"/>
                <a:t> id </a:t>
              </a:r>
              <a:r>
                <a:rPr lang="en-US" sz="1600" dirty="0" err="1"/>
                <a:t>metus</a:t>
              </a:r>
              <a:r>
                <a:rPr lang="en-US" sz="1600" dirty="0"/>
                <a:t> </a:t>
              </a:r>
              <a:r>
                <a:rPr lang="en-US" sz="1600" dirty="0" err="1"/>
                <a:t>dignissim</a:t>
              </a:r>
              <a:r>
                <a:rPr lang="en-US" sz="1600" dirty="0"/>
                <a:t> dictum </a:t>
              </a:r>
              <a:r>
                <a:rPr lang="en-US" sz="1600" dirty="0" err="1"/>
                <a:t>nec</a:t>
              </a:r>
              <a:r>
                <a:rPr lang="en-US" sz="1600" dirty="0"/>
                <a:t> in </a:t>
              </a:r>
              <a:r>
                <a:rPr lang="en-US" sz="1600" dirty="0" err="1"/>
                <a:t>mauris</a:t>
              </a:r>
              <a:r>
                <a:rPr lang="en-US" sz="1600" dirty="0"/>
                <a:t>. Maecenas </a:t>
              </a:r>
              <a:r>
                <a:rPr lang="en-US" sz="1600" dirty="0" err="1"/>
                <a:t>bibendum</a:t>
              </a:r>
              <a:r>
                <a:rPr lang="en-US" sz="1600" dirty="0"/>
                <a:t> </a:t>
              </a:r>
              <a:r>
                <a:rPr lang="en-US" sz="1600" dirty="0" err="1"/>
                <a:t>nulla</a:t>
              </a:r>
              <a:r>
                <a:rPr lang="en-US" sz="1600" dirty="0"/>
                <a:t> </a:t>
              </a:r>
              <a:r>
                <a:rPr lang="en-US" sz="1600" dirty="0" err="1"/>
                <a:t>ut</a:t>
              </a:r>
              <a:r>
                <a:rPr lang="en-US" sz="1600" dirty="0"/>
                <a:t> </a:t>
              </a:r>
              <a:r>
                <a:rPr lang="en-US" sz="1600" dirty="0" err="1"/>
                <a:t>neque</a:t>
              </a:r>
              <a:r>
                <a:rPr lang="en-US" sz="1600" dirty="0"/>
                <a:t> </a:t>
              </a:r>
              <a:r>
                <a:rPr lang="en-US" sz="1600" dirty="0" err="1"/>
                <a:t>varius</a:t>
              </a:r>
              <a:r>
                <a:rPr lang="en-US" sz="1600" dirty="0"/>
                <a:t>, </a:t>
              </a:r>
              <a:r>
                <a:rPr lang="en-US" sz="1600" dirty="0" err="1"/>
                <a:t>quis</a:t>
              </a:r>
              <a:r>
                <a:rPr lang="en-US" sz="1600" dirty="0"/>
                <a:t> </a:t>
              </a:r>
              <a:r>
                <a:rPr lang="en-US" sz="1600" dirty="0" err="1"/>
                <a:t>pellentesque</a:t>
              </a:r>
              <a:r>
                <a:rPr lang="en-US" sz="1600" dirty="0"/>
                <a:t> </a:t>
              </a:r>
              <a:r>
                <a:rPr lang="en-US" sz="1600" dirty="0" err="1"/>
                <a:t>enim</a:t>
              </a:r>
              <a:r>
                <a:rPr lang="en-US" sz="1600" dirty="0"/>
                <a:t> vestibulum. </a:t>
              </a:r>
              <a:r>
                <a:rPr lang="en-US" sz="1600" dirty="0" err="1"/>
                <a:t>Proin</a:t>
              </a:r>
              <a:r>
                <a:rPr lang="en-US" sz="1600" dirty="0"/>
                <a:t> pharetra libero </a:t>
              </a:r>
              <a:r>
                <a:rPr lang="en-US" sz="1600" dirty="0" err="1"/>
                <a:t>velit</a:t>
              </a:r>
              <a:r>
                <a:rPr lang="en-US" sz="1600" dirty="0"/>
                <a:t>, </a:t>
              </a:r>
              <a:r>
                <a:rPr lang="en-US" sz="1600" dirty="0" err="1"/>
                <a:t>blandit</a:t>
              </a:r>
              <a:r>
                <a:rPr lang="en-US" sz="1600" dirty="0"/>
                <a:t> </a:t>
              </a:r>
              <a:r>
                <a:rPr lang="en-US" sz="1600" dirty="0" err="1"/>
                <a:t>rhoncus</a:t>
              </a:r>
              <a:r>
                <a:rPr lang="en-US" sz="1600" dirty="0"/>
                <a:t> </a:t>
              </a:r>
              <a:r>
                <a:rPr lang="en-US" sz="1600" dirty="0" err="1"/>
                <a:t>mauris</a:t>
              </a:r>
              <a:r>
                <a:rPr lang="en-US" sz="1600" dirty="0"/>
                <a:t> </a:t>
              </a:r>
              <a:r>
                <a:rPr lang="en-US" sz="1600" dirty="0" err="1"/>
                <a:t>ullamcorper</a:t>
              </a:r>
              <a:r>
                <a:rPr lang="en-US" sz="1600" dirty="0"/>
                <a:t> in. </a:t>
              </a:r>
              <a:r>
                <a:rPr lang="en-US" sz="1600" dirty="0" err="1"/>
                <a:t>Donec</a:t>
              </a:r>
              <a:r>
                <a:rPr lang="en-US" sz="1600" dirty="0"/>
                <a:t> vitae </a:t>
              </a:r>
              <a:r>
                <a:rPr lang="en-US" sz="1600" dirty="0" err="1"/>
                <a:t>tortor</a:t>
              </a:r>
              <a:r>
                <a:rPr lang="en-US" sz="1600" dirty="0"/>
                <a:t> in nisi </a:t>
              </a:r>
              <a:r>
                <a:rPr lang="en-US" sz="1600" dirty="0" err="1"/>
                <a:t>tristique</a:t>
              </a:r>
              <a:r>
                <a:rPr lang="en-US" sz="1600" dirty="0"/>
                <a:t> pharetra. Vestibulum a </a:t>
              </a:r>
              <a:r>
                <a:rPr lang="en-US" sz="1600" dirty="0" err="1"/>
                <a:t>dignissim</a:t>
              </a:r>
              <a:r>
                <a:rPr lang="en-US" sz="1600" dirty="0"/>
                <a:t> est. </a:t>
              </a:r>
              <a:r>
                <a:rPr lang="en-US" sz="1600" dirty="0" err="1"/>
                <a:t>Quisque</a:t>
              </a:r>
              <a:r>
                <a:rPr lang="en-US" sz="1600" dirty="0"/>
                <a:t> non </a:t>
              </a:r>
              <a:r>
                <a:rPr lang="en-US" sz="1600" dirty="0" err="1"/>
                <a:t>odio</a:t>
              </a:r>
              <a:r>
                <a:rPr lang="en-US" sz="1600" dirty="0"/>
                <a:t> a dui convallis </a:t>
              </a:r>
              <a:r>
                <a:rPr lang="en-US" sz="1600" dirty="0" err="1"/>
                <a:t>auctor</a:t>
              </a:r>
              <a:r>
                <a:rPr lang="en-US" sz="1600" dirty="0"/>
                <a:t>. Maecenas </a:t>
              </a:r>
              <a:r>
                <a:rPr lang="en-US" sz="1600" dirty="0" err="1"/>
                <a:t>dapibus</a:t>
              </a:r>
              <a:r>
                <a:rPr lang="en-US" sz="1600" dirty="0"/>
                <a:t> </a:t>
              </a:r>
              <a:r>
                <a:rPr lang="en-US" sz="1600" dirty="0" err="1"/>
                <a:t>pellentesque</a:t>
              </a:r>
              <a:r>
                <a:rPr lang="en-US" sz="1600" dirty="0"/>
                <a:t> </a:t>
              </a:r>
              <a:r>
                <a:rPr lang="en-US" sz="1600" dirty="0" err="1"/>
                <a:t>orci</a:t>
              </a:r>
              <a:r>
                <a:rPr lang="en-US" sz="1600" dirty="0"/>
                <a:t> </a:t>
              </a:r>
              <a:r>
                <a:rPr lang="en-US" sz="1600" dirty="0" err="1"/>
                <a:t>consequat</a:t>
              </a:r>
              <a:r>
                <a:rPr lang="en-US" sz="1600" dirty="0"/>
                <a:t> </a:t>
              </a:r>
              <a:r>
                <a:rPr lang="en-US" sz="1600" dirty="0" err="1"/>
                <a:t>elementum</a:t>
              </a:r>
              <a:r>
                <a:rPr lang="en-US" sz="1600" dirty="0"/>
                <a:t>. </a:t>
              </a:r>
              <a:r>
                <a:rPr lang="en-US" sz="1600" dirty="0" err="1"/>
                <a:t>Donec</a:t>
              </a:r>
              <a:r>
                <a:rPr lang="en-US" sz="1600" dirty="0"/>
                <a:t> </a:t>
              </a:r>
              <a:r>
                <a:rPr lang="en-US" sz="1600" dirty="0" err="1"/>
                <a:t>rutrum</a:t>
              </a:r>
              <a:r>
                <a:rPr lang="en-US" sz="1600" dirty="0"/>
                <a:t> </a:t>
              </a:r>
              <a:r>
                <a:rPr lang="en-US" sz="1600" dirty="0" err="1"/>
                <a:t>risus</a:t>
              </a:r>
              <a:r>
                <a:rPr lang="en-US" sz="1600" dirty="0"/>
                <a:t> gravida </a:t>
              </a:r>
              <a:r>
                <a:rPr lang="en-US" sz="1600" dirty="0" err="1"/>
                <a:t>quam</a:t>
              </a:r>
              <a:r>
                <a:rPr lang="en-US" sz="1600" dirty="0"/>
                <a:t> </a:t>
              </a:r>
              <a:r>
                <a:rPr lang="en-US" sz="1600" dirty="0" err="1"/>
                <a:t>placerat</a:t>
              </a:r>
              <a:r>
                <a:rPr lang="en-US" sz="1600" dirty="0"/>
                <a:t> porta. </a:t>
              </a:r>
              <a:r>
                <a:rPr lang="en-US" sz="1600" dirty="0" err="1"/>
                <a:t>Mauris</a:t>
              </a:r>
              <a:r>
                <a:rPr lang="en-US" sz="1600" dirty="0"/>
                <a:t> </a:t>
              </a:r>
              <a:r>
                <a:rPr lang="en-US" sz="1600" dirty="0" err="1"/>
                <a:t>nunc</a:t>
              </a:r>
              <a:r>
                <a:rPr lang="en-US" sz="1600" dirty="0"/>
                <a:t> lorem, </a:t>
              </a:r>
              <a:r>
                <a:rPr lang="en-US" sz="1600" dirty="0" err="1"/>
                <a:t>ornare</a:t>
              </a:r>
              <a:r>
                <a:rPr lang="en-US" sz="1600" dirty="0"/>
                <a:t> </a:t>
              </a:r>
              <a:r>
                <a:rPr lang="en-US" sz="1600" dirty="0" err="1"/>
                <a:t>vel</a:t>
              </a:r>
              <a:r>
                <a:rPr lang="en-US" sz="1600" dirty="0"/>
                <a:t> </a:t>
              </a:r>
              <a:r>
                <a:rPr lang="en-US" sz="1600" dirty="0" err="1"/>
                <a:t>odio</a:t>
              </a:r>
              <a:r>
                <a:rPr lang="en-US" sz="1600" dirty="0"/>
                <a:t> </a:t>
              </a:r>
              <a:r>
                <a:rPr lang="en-US" sz="1600" dirty="0" err="1"/>
                <a:t>quis</a:t>
              </a:r>
              <a:r>
                <a:rPr lang="en-US" sz="1600" dirty="0"/>
                <a:t>, </a:t>
              </a:r>
              <a:r>
                <a:rPr lang="en-US" sz="1600" dirty="0" err="1"/>
                <a:t>luctus</a:t>
              </a:r>
              <a:r>
                <a:rPr lang="en-US" sz="1600" dirty="0"/>
                <a:t> </a:t>
              </a:r>
              <a:r>
                <a:rPr lang="en-US" sz="1600" dirty="0" err="1"/>
                <a:t>efficitur</a:t>
              </a:r>
              <a:r>
                <a:rPr lang="en-US" sz="1600" dirty="0"/>
                <a:t> diam.”</a:t>
              </a:r>
            </a:p>
          </p:txBody>
        </p:sp>
      </p:grpSp>
      <p:sp>
        <p:nvSpPr>
          <p:cNvPr id="56" name="Hexagon 55">
            <a:extLst>
              <a:ext uri="{FF2B5EF4-FFF2-40B4-BE49-F238E27FC236}">
                <a16:creationId xmlns="" xmlns:a16="http://schemas.microsoft.com/office/drawing/2014/main" id="{DC75B4F3-C928-4423-A5EA-6CCEE8227FF9}"/>
              </a:ext>
            </a:extLst>
          </p:cNvPr>
          <p:cNvSpPr/>
          <p:nvPr/>
        </p:nvSpPr>
        <p:spPr>
          <a:xfrm rot="5400000">
            <a:off x="7700433" y="665968"/>
            <a:ext cx="1381216" cy="1190704"/>
          </a:xfrm>
          <a:prstGeom prst="hexagon">
            <a:avLst/>
          </a:prstGeom>
          <a:noFill/>
          <a:ln w="12700">
            <a:solidFill>
              <a:schemeClr val="tx1">
                <a:lumMod val="75000"/>
                <a:lumOff val="25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Hexagon 57">
            <a:extLst>
              <a:ext uri="{FF2B5EF4-FFF2-40B4-BE49-F238E27FC236}">
                <a16:creationId xmlns="" xmlns:a16="http://schemas.microsoft.com/office/drawing/2014/main" id="{71DD9FEA-5F55-40C9-AD82-8747FA4C1979}"/>
              </a:ext>
            </a:extLst>
          </p:cNvPr>
          <p:cNvSpPr/>
          <p:nvPr/>
        </p:nvSpPr>
        <p:spPr>
          <a:xfrm rot="5400000">
            <a:off x="9605558" y="1542775"/>
            <a:ext cx="1381216" cy="1190704"/>
          </a:xfrm>
          <a:prstGeom prst="hexagon">
            <a:avLst/>
          </a:prstGeom>
          <a:noFill/>
          <a:ln w="12700">
            <a:solidFill>
              <a:schemeClr val="tx1">
                <a:lumMod val="75000"/>
                <a:lumOff val="25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Hexagon 58">
            <a:extLst>
              <a:ext uri="{FF2B5EF4-FFF2-40B4-BE49-F238E27FC236}">
                <a16:creationId xmlns="" xmlns:a16="http://schemas.microsoft.com/office/drawing/2014/main" id="{D1A90EEE-13C0-4993-B3CC-EF7EB4F8A0D4}"/>
              </a:ext>
            </a:extLst>
          </p:cNvPr>
          <p:cNvSpPr/>
          <p:nvPr/>
        </p:nvSpPr>
        <p:spPr>
          <a:xfrm rot="5400000">
            <a:off x="5795305" y="1542775"/>
            <a:ext cx="1381216" cy="1190704"/>
          </a:xfrm>
          <a:prstGeom prst="hexagon">
            <a:avLst/>
          </a:prstGeom>
          <a:noFill/>
          <a:ln w="12700">
            <a:solidFill>
              <a:schemeClr val="tx1">
                <a:lumMod val="75000"/>
                <a:lumOff val="25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Hexagon 59">
            <a:extLst>
              <a:ext uri="{FF2B5EF4-FFF2-40B4-BE49-F238E27FC236}">
                <a16:creationId xmlns="" xmlns:a16="http://schemas.microsoft.com/office/drawing/2014/main" id="{6A97BC1B-CF9A-44EF-9253-41869D851028}"/>
              </a:ext>
            </a:extLst>
          </p:cNvPr>
          <p:cNvSpPr/>
          <p:nvPr/>
        </p:nvSpPr>
        <p:spPr>
          <a:xfrm rot="5400000">
            <a:off x="9605558" y="4116620"/>
            <a:ext cx="1381216" cy="1190704"/>
          </a:xfrm>
          <a:prstGeom prst="hexagon">
            <a:avLst/>
          </a:prstGeom>
          <a:noFill/>
          <a:ln w="12700">
            <a:solidFill>
              <a:schemeClr val="tx1">
                <a:lumMod val="75000"/>
                <a:lumOff val="25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Hexagon 60">
            <a:extLst>
              <a:ext uri="{FF2B5EF4-FFF2-40B4-BE49-F238E27FC236}">
                <a16:creationId xmlns="" xmlns:a16="http://schemas.microsoft.com/office/drawing/2014/main" id="{3779E1D3-879C-47A4-889F-BFEED7005CB0}"/>
              </a:ext>
            </a:extLst>
          </p:cNvPr>
          <p:cNvSpPr/>
          <p:nvPr/>
        </p:nvSpPr>
        <p:spPr>
          <a:xfrm rot="5400000">
            <a:off x="5795305" y="4116620"/>
            <a:ext cx="1381216" cy="1190704"/>
          </a:xfrm>
          <a:prstGeom prst="hexagon">
            <a:avLst/>
          </a:prstGeom>
          <a:noFill/>
          <a:ln w="12700">
            <a:solidFill>
              <a:schemeClr val="tx1">
                <a:lumMod val="75000"/>
                <a:lumOff val="25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Hexagon 61">
            <a:extLst>
              <a:ext uri="{FF2B5EF4-FFF2-40B4-BE49-F238E27FC236}">
                <a16:creationId xmlns="" xmlns:a16="http://schemas.microsoft.com/office/drawing/2014/main" id="{B5605630-EAB0-495C-9840-AA0A9E86B624}"/>
              </a:ext>
            </a:extLst>
          </p:cNvPr>
          <p:cNvSpPr/>
          <p:nvPr/>
        </p:nvSpPr>
        <p:spPr>
          <a:xfrm rot="5400000">
            <a:off x="7700433" y="5001328"/>
            <a:ext cx="1381216" cy="1190704"/>
          </a:xfrm>
          <a:prstGeom prst="hexagon">
            <a:avLst/>
          </a:prstGeom>
          <a:noFill/>
          <a:ln w="12700">
            <a:solidFill>
              <a:schemeClr val="tx1">
                <a:lumMod val="75000"/>
                <a:lumOff val="25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Hexagon 62">
            <a:extLst>
              <a:ext uri="{FF2B5EF4-FFF2-40B4-BE49-F238E27FC236}">
                <a16:creationId xmlns="" xmlns:a16="http://schemas.microsoft.com/office/drawing/2014/main" id="{32D56162-0E5E-4F13-8137-F5F99383778D}"/>
              </a:ext>
            </a:extLst>
          </p:cNvPr>
          <p:cNvSpPr/>
          <p:nvPr/>
        </p:nvSpPr>
        <p:spPr>
          <a:xfrm rot="5400000">
            <a:off x="7700433" y="2833647"/>
            <a:ext cx="1381216" cy="1190704"/>
          </a:xfrm>
          <a:prstGeom prst="hexagon">
            <a:avLst/>
          </a:prstGeom>
          <a:noFill/>
          <a:ln w="12700">
            <a:solidFill>
              <a:schemeClr val="tx1">
                <a:lumMod val="75000"/>
                <a:lumOff val="25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525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1DB3B9B0-4341-4598-9F6C-C61EE156135C}"/>
              </a:ext>
            </a:extLst>
          </p:cNvPr>
          <p:cNvGrpSpPr/>
          <p:nvPr/>
        </p:nvGrpSpPr>
        <p:grpSpPr>
          <a:xfrm>
            <a:off x="197699" y="177800"/>
            <a:ext cx="11796602" cy="615101"/>
            <a:chOff x="197699" y="177800"/>
            <a:chExt cx="11796602" cy="615101"/>
          </a:xfrm>
        </p:grpSpPr>
        <p:sp>
          <p:nvSpPr>
            <p:cNvPr id="14" name="Half Frame 13">
              <a:extLst>
                <a:ext uri="{FF2B5EF4-FFF2-40B4-BE49-F238E27FC236}">
                  <a16:creationId xmlns="" xmlns:a16="http://schemas.microsoft.com/office/drawing/2014/main" id="{F29B2B6A-AB41-45D2-95CD-5A3902C2A1AB}"/>
                </a:ext>
              </a:extLst>
            </p:cNvPr>
            <p:cNvSpPr/>
            <p:nvPr/>
          </p:nvSpPr>
          <p:spPr>
            <a:xfrm>
              <a:off x="197699" y="177800"/>
              <a:ext cx="615101" cy="615101"/>
            </a:xfrm>
            <a:prstGeom prst="halfFrame">
              <a:avLst>
                <a:gd name="adj1" fmla="val 10256"/>
                <a:gd name="adj2" fmla="val 1025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Half Frame 14">
              <a:extLst>
                <a:ext uri="{FF2B5EF4-FFF2-40B4-BE49-F238E27FC236}">
                  <a16:creationId xmlns="" xmlns:a16="http://schemas.microsoft.com/office/drawing/2014/main" id="{0B479F6D-09AF-4941-8C01-980B453DBED4}"/>
                </a:ext>
              </a:extLst>
            </p:cNvPr>
            <p:cNvSpPr/>
            <p:nvPr/>
          </p:nvSpPr>
          <p:spPr>
            <a:xfrm flipH="1">
              <a:off x="11379200" y="177800"/>
              <a:ext cx="615101" cy="615101"/>
            </a:xfrm>
            <a:prstGeom prst="halfFrame">
              <a:avLst>
                <a:gd name="adj1" fmla="val 10256"/>
                <a:gd name="adj2" fmla="val 1025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C24993B1-92CA-4418-A4E7-1CE39667B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42397-7EDB-41F6-8908-FDD8E0EA6B72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898EDF39-4C88-48E7-B243-DDB03AA8E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19944-944D-4CCD-B088-42500AB2AC95}" type="slidenum">
              <a:rPr lang="en-US" smtClean="0"/>
              <a:t>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E97EFFDC-D8E5-4D19-9612-FA9E5CC84444}"/>
              </a:ext>
            </a:extLst>
          </p:cNvPr>
          <p:cNvSpPr txBox="1"/>
          <p:nvPr/>
        </p:nvSpPr>
        <p:spPr>
          <a:xfrm>
            <a:off x="812801" y="313492"/>
            <a:ext cx="10566400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400" b="1" dirty="0">
                <a:latin typeface="+mj-lt"/>
                <a:cs typeface="Segoe UI Semibold" panose="020B0702040204020203" pitchFamily="34" charset="0"/>
              </a:rPr>
              <a:t>SHARED </a:t>
            </a:r>
            <a:r>
              <a:rPr lang="en-US" sz="4400" dirty="0">
                <a:latin typeface="+mj-lt"/>
                <a:cs typeface="Segoe UI Semibold" panose="020B0702040204020203" pitchFamily="34" charset="0"/>
              </a:rPr>
              <a:t>VALUES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5AA8BCD7-DDB9-499A-A3CB-74260C847F76}"/>
              </a:ext>
            </a:extLst>
          </p:cNvPr>
          <p:cNvGrpSpPr/>
          <p:nvPr/>
        </p:nvGrpSpPr>
        <p:grpSpPr>
          <a:xfrm>
            <a:off x="647700" y="1196142"/>
            <a:ext cx="5448300" cy="5011816"/>
            <a:chOff x="647700" y="1196142"/>
            <a:chExt cx="5448300" cy="5011816"/>
          </a:xfrm>
        </p:grpSpPr>
        <p:sp>
          <p:nvSpPr>
            <p:cNvPr id="54" name="Oval 53">
              <a:extLst>
                <a:ext uri="{FF2B5EF4-FFF2-40B4-BE49-F238E27FC236}">
                  <a16:creationId xmlns="" xmlns:a16="http://schemas.microsoft.com/office/drawing/2014/main" id="{C637FF69-24FE-478B-92C4-F079A6964688}"/>
                </a:ext>
              </a:extLst>
            </p:cNvPr>
            <p:cNvSpPr/>
            <p:nvPr/>
          </p:nvSpPr>
          <p:spPr>
            <a:xfrm>
              <a:off x="1581150" y="1196142"/>
              <a:ext cx="3581400" cy="3581400"/>
            </a:xfrm>
            <a:prstGeom prst="ellipse">
              <a:avLst/>
            </a:prstGeom>
            <a:solidFill>
              <a:srgbClr val="BA4969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="" xmlns:a16="http://schemas.microsoft.com/office/drawing/2014/main" id="{DDD117CF-41A7-4F91-8030-D075DD8B4017}"/>
                </a:ext>
              </a:extLst>
            </p:cNvPr>
            <p:cNvSpPr/>
            <p:nvPr/>
          </p:nvSpPr>
          <p:spPr>
            <a:xfrm>
              <a:off x="647700" y="2626558"/>
              <a:ext cx="3581400" cy="3581400"/>
            </a:xfrm>
            <a:prstGeom prst="ellipse">
              <a:avLst/>
            </a:prstGeom>
            <a:solidFill>
              <a:srgbClr val="3A566B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="" xmlns:a16="http://schemas.microsoft.com/office/drawing/2014/main" id="{9046BFC3-5EA1-4D27-8FE1-C15AEBF2DEEF}"/>
                </a:ext>
              </a:extLst>
            </p:cNvPr>
            <p:cNvSpPr/>
            <p:nvPr/>
          </p:nvSpPr>
          <p:spPr>
            <a:xfrm>
              <a:off x="2514600" y="2626558"/>
              <a:ext cx="3581400" cy="3581400"/>
            </a:xfrm>
            <a:prstGeom prst="ellipse">
              <a:avLst/>
            </a:prstGeom>
            <a:solidFill>
              <a:srgbClr val="2FBAC9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="" xmlns:a16="http://schemas.microsoft.com/office/drawing/2014/main" id="{BB019435-55DE-4D7F-A761-AD11676DBF6E}"/>
              </a:ext>
            </a:extLst>
          </p:cNvPr>
          <p:cNvSpPr txBox="1"/>
          <p:nvPr/>
        </p:nvSpPr>
        <p:spPr>
          <a:xfrm>
            <a:off x="2686050" y="2257226"/>
            <a:ext cx="137160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SOCIAL NEED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="" xmlns:a16="http://schemas.microsoft.com/office/drawing/2014/main" id="{6AD004F0-D3E5-44DC-9B37-EF11E7A3987B}"/>
              </a:ext>
            </a:extLst>
          </p:cNvPr>
          <p:cNvSpPr txBox="1"/>
          <p:nvPr/>
        </p:nvSpPr>
        <p:spPr>
          <a:xfrm>
            <a:off x="4229100" y="4777542"/>
            <a:ext cx="1371600" cy="73866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CORPORATE ASSETS AND EXPERTISE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="" xmlns:a16="http://schemas.microsoft.com/office/drawing/2014/main" id="{94A9601D-4F08-448A-8476-A175F33E4746}"/>
              </a:ext>
            </a:extLst>
          </p:cNvPr>
          <p:cNvSpPr txBox="1"/>
          <p:nvPr/>
        </p:nvSpPr>
        <p:spPr>
          <a:xfrm>
            <a:off x="1143000" y="4777542"/>
            <a:ext cx="137160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 BUSINESS OPPORTUNITIES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="" xmlns:a16="http://schemas.microsoft.com/office/drawing/2014/main" id="{BE603C12-6737-437C-9B23-A4B0C529AD02}"/>
              </a:ext>
            </a:extLst>
          </p:cNvPr>
          <p:cNvGrpSpPr/>
          <p:nvPr/>
        </p:nvGrpSpPr>
        <p:grpSpPr>
          <a:xfrm>
            <a:off x="3228975" y="1927859"/>
            <a:ext cx="285750" cy="247650"/>
            <a:chOff x="11028363" y="5368925"/>
            <a:chExt cx="285750" cy="247650"/>
          </a:xfrm>
          <a:solidFill>
            <a:schemeClr val="bg1"/>
          </a:solidFill>
        </p:grpSpPr>
        <p:sp>
          <p:nvSpPr>
            <p:cNvPr id="66" name="Freeform 3577">
              <a:extLst>
                <a:ext uri="{FF2B5EF4-FFF2-40B4-BE49-F238E27FC236}">
                  <a16:creationId xmlns="" xmlns:a16="http://schemas.microsoft.com/office/drawing/2014/main" id="{0A474435-6FBD-4332-86AD-8F9A400BCE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8363" y="5454650"/>
              <a:ext cx="66675" cy="114300"/>
            </a:xfrm>
            <a:custGeom>
              <a:avLst/>
              <a:gdLst>
                <a:gd name="T0" fmla="*/ 0 w 169"/>
                <a:gd name="T1" fmla="*/ 98 h 288"/>
                <a:gd name="T2" fmla="*/ 0 w 169"/>
                <a:gd name="T3" fmla="*/ 114 h 288"/>
                <a:gd name="T4" fmla="*/ 2 w 169"/>
                <a:gd name="T5" fmla="*/ 131 h 288"/>
                <a:gd name="T6" fmla="*/ 3 w 169"/>
                <a:gd name="T7" fmla="*/ 139 h 288"/>
                <a:gd name="T8" fmla="*/ 5 w 169"/>
                <a:gd name="T9" fmla="*/ 146 h 288"/>
                <a:gd name="T10" fmla="*/ 9 w 169"/>
                <a:gd name="T11" fmla="*/ 153 h 288"/>
                <a:gd name="T12" fmla="*/ 13 w 169"/>
                <a:gd name="T13" fmla="*/ 159 h 288"/>
                <a:gd name="T14" fmla="*/ 18 w 169"/>
                <a:gd name="T15" fmla="*/ 163 h 288"/>
                <a:gd name="T16" fmla="*/ 23 w 169"/>
                <a:gd name="T17" fmla="*/ 166 h 288"/>
                <a:gd name="T18" fmla="*/ 23 w 169"/>
                <a:gd name="T19" fmla="*/ 288 h 288"/>
                <a:gd name="T20" fmla="*/ 144 w 169"/>
                <a:gd name="T21" fmla="*/ 288 h 288"/>
                <a:gd name="T22" fmla="*/ 144 w 169"/>
                <a:gd name="T23" fmla="*/ 166 h 288"/>
                <a:gd name="T24" fmla="*/ 151 w 169"/>
                <a:gd name="T25" fmla="*/ 162 h 288"/>
                <a:gd name="T26" fmla="*/ 156 w 169"/>
                <a:gd name="T27" fmla="*/ 157 h 288"/>
                <a:gd name="T28" fmla="*/ 161 w 169"/>
                <a:gd name="T29" fmla="*/ 150 h 288"/>
                <a:gd name="T30" fmla="*/ 165 w 169"/>
                <a:gd name="T31" fmla="*/ 140 h 288"/>
                <a:gd name="T32" fmla="*/ 166 w 169"/>
                <a:gd name="T33" fmla="*/ 130 h 288"/>
                <a:gd name="T34" fmla="*/ 167 w 169"/>
                <a:gd name="T35" fmla="*/ 119 h 288"/>
                <a:gd name="T36" fmla="*/ 169 w 169"/>
                <a:gd name="T37" fmla="*/ 109 h 288"/>
                <a:gd name="T38" fmla="*/ 169 w 169"/>
                <a:gd name="T39" fmla="*/ 99 h 288"/>
                <a:gd name="T40" fmla="*/ 169 w 169"/>
                <a:gd name="T41" fmla="*/ 0 h 288"/>
                <a:gd name="T42" fmla="*/ 0 w 169"/>
                <a:gd name="T43" fmla="*/ 0 h 288"/>
                <a:gd name="T44" fmla="*/ 0 w 169"/>
                <a:gd name="T45" fmla="*/ 9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9" h="288">
                  <a:moveTo>
                    <a:pt x="0" y="98"/>
                  </a:moveTo>
                  <a:lnTo>
                    <a:pt x="0" y="114"/>
                  </a:lnTo>
                  <a:lnTo>
                    <a:pt x="2" y="131"/>
                  </a:lnTo>
                  <a:lnTo>
                    <a:pt x="3" y="139"/>
                  </a:lnTo>
                  <a:lnTo>
                    <a:pt x="5" y="146"/>
                  </a:lnTo>
                  <a:lnTo>
                    <a:pt x="9" y="153"/>
                  </a:lnTo>
                  <a:lnTo>
                    <a:pt x="13" y="159"/>
                  </a:lnTo>
                  <a:lnTo>
                    <a:pt x="18" y="163"/>
                  </a:lnTo>
                  <a:lnTo>
                    <a:pt x="23" y="166"/>
                  </a:lnTo>
                  <a:lnTo>
                    <a:pt x="23" y="288"/>
                  </a:lnTo>
                  <a:lnTo>
                    <a:pt x="144" y="288"/>
                  </a:lnTo>
                  <a:lnTo>
                    <a:pt x="144" y="166"/>
                  </a:lnTo>
                  <a:lnTo>
                    <a:pt x="151" y="162"/>
                  </a:lnTo>
                  <a:lnTo>
                    <a:pt x="156" y="157"/>
                  </a:lnTo>
                  <a:lnTo>
                    <a:pt x="161" y="150"/>
                  </a:lnTo>
                  <a:lnTo>
                    <a:pt x="165" y="140"/>
                  </a:lnTo>
                  <a:lnTo>
                    <a:pt x="166" y="130"/>
                  </a:lnTo>
                  <a:lnTo>
                    <a:pt x="167" y="119"/>
                  </a:lnTo>
                  <a:lnTo>
                    <a:pt x="169" y="109"/>
                  </a:lnTo>
                  <a:lnTo>
                    <a:pt x="169" y="99"/>
                  </a:lnTo>
                  <a:lnTo>
                    <a:pt x="169" y="0"/>
                  </a:lnTo>
                  <a:lnTo>
                    <a:pt x="0" y="0"/>
                  </a:lnTo>
                  <a:lnTo>
                    <a:pt x="0" y="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578">
              <a:extLst>
                <a:ext uri="{FF2B5EF4-FFF2-40B4-BE49-F238E27FC236}">
                  <a16:creationId xmlns="" xmlns:a16="http://schemas.microsoft.com/office/drawing/2014/main" id="{EC1DF0C3-F9AC-4AF2-BE14-A398929B1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7438" y="5454650"/>
              <a:ext cx="66675" cy="114300"/>
            </a:xfrm>
            <a:custGeom>
              <a:avLst/>
              <a:gdLst>
                <a:gd name="T0" fmla="*/ 0 w 168"/>
                <a:gd name="T1" fmla="*/ 0 h 288"/>
                <a:gd name="T2" fmla="*/ 0 w 168"/>
                <a:gd name="T3" fmla="*/ 95 h 288"/>
                <a:gd name="T4" fmla="*/ 0 w 168"/>
                <a:gd name="T5" fmla="*/ 105 h 288"/>
                <a:gd name="T6" fmla="*/ 1 w 168"/>
                <a:gd name="T7" fmla="*/ 116 h 288"/>
                <a:gd name="T8" fmla="*/ 3 w 168"/>
                <a:gd name="T9" fmla="*/ 123 h 288"/>
                <a:gd name="T10" fmla="*/ 6 w 168"/>
                <a:gd name="T11" fmla="*/ 131 h 288"/>
                <a:gd name="T12" fmla="*/ 10 w 168"/>
                <a:gd name="T13" fmla="*/ 139 h 288"/>
                <a:gd name="T14" fmla="*/ 14 w 168"/>
                <a:gd name="T15" fmla="*/ 144 h 288"/>
                <a:gd name="T16" fmla="*/ 19 w 168"/>
                <a:gd name="T17" fmla="*/ 149 h 288"/>
                <a:gd name="T18" fmla="*/ 24 w 168"/>
                <a:gd name="T19" fmla="*/ 153 h 288"/>
                <a:gd name="T20" fmla="*/ 24 w 168"/>
                <a:gd name="T21" fmla="*/ 288 h 288"/>
                <a:gd name="T22" fmla="*/ 143 w 168"/>
                <a:gd name="T23" fmla="*/ 288 h 288"/>
                <a:gd name="T24" fmla="*/ 143 w 168"/>
                <a:gd name="T25" fmla="*/ 153 h 288"/>
                <a:gd name="T26" fmla="*/ 150 w 168"/>
                <a:gd name="T27" fmla="*/ 149 h 288"/>
                <a:gd name="T28" fmla="*/ 154 w 168"/>
                <a:gd name="T29" fmla="*/ 144 h 288"/>
                <a:gd name="T30" fmla="*/ 158 w 168"/>
                <a:gd name="T31" fmla="*/ 137 h 288"/>
                <a:gd name="T32" fmla="*/ 161 w 168"/>
                <a:gd name="T33" fmla="*/ 130 h 288"/>
                <a:gd name="T34" fmla="*/ 164 w 168"/>
                <a:gd name="T35" fmla="*/ 122 h 288"/>
                <a:gd name="T36" fmla="*/ 167 w 168"/>
                <a:gd name="T37" fmla="*/ 113 h 288"/>
                <a:gd name="T38" fmla="*/ 168 w 168"/>
                <a:gd name="T39" fmla="*/ 104 h 288"/>
                <a:gd name="T40" fmla="*/ 168 w 168"/>
                <a:gd name="T41" fmla="*/ 95 h 288"/>
                <a:gd name="T42" fmla="*/ 168 w 168"/>
                <a:gd name="T43" fmla="*/ 0 h 288"/>
                <a:gd name="T44" fmla="*/ 0 w 168"/>
                <a:gd name="T45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8" h="288">
                  <a:moveTo>
                    <a:pt x="0" y="0"/>
                  </a:moveTo>
                  <a:lnTo>
                    <a:pt x="0" y="95"/>
                  </a:lnTo>
                  <a:lnTo>
                    <a:pt x="0" y="105"/>
                  </a:lnTo>
                  <a:lnTo>
                    <a:pt x="1" y="116"/>
                  </a:lnTo>
                  <a:lnTo>
                    <a:pt x="3" y="123"/>
                  </a:lnTo>
                  <a:lnTo>
                    <a:pt x="6" y="131"/>
                  </a:lnTo>
                  <a:lnTo>
                    <a:pt x="10" y="139"/>
                  </a:lnTo>
                  <a:lnTo>
                    <a:pt x="14" y="144"/>
                  </a:lnTo>
                  <a:lnTo>
                    <a:pt x="19" y="149"/>
                  </a:lnTo>
                  <a:lnTo>
                    <a:pt x="24" y="153"/>
                  </a:lnTo>
                  <a:lnTo>
                    <a:pt x="24" y="288"/>
                  </a:lnTo>
                  <a:lnTo>
                    <a:pt x="143" y="288"/>
                  </a:lnTo>
                  <a:lnTo>
                    <a:pt x="143" y="153"/>
                  </a:lnTo>
                  <a:lnTo>
                    <a:pt x="150" y="149"/>
                  </a:lnTo>
                  <a:lnTo>
                    <a:pt x="154" y="144"/>
                  </a:lnTo>
                  <a:lnTo>
                    <a:pt x="158" y="137"/>
                  </a:lnTo>
                  <a:lnTo>
                    <a:pt x="161" y="130"/>
                  </a:lnTo>
                  <a:lnTo>
                    <a:pt x="164" y="122"/>
                  </a:lnTo>
                  <a:lnTo>
                    <a:pt x="167" y="113"/>
                  </a:lnTo>
                  <a:lnTo>
                    <a:pt x="168" y="104"/>
                  </a:lnTo>
                  <a:lnTo>
                    <a:pt x="168" y="95"/>
                  </a:lnTo>
                  <a:lnTo>
                    <a:pt x="16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579">
              <a:extLst>
                <a:ext uri="{FF2B5EF4-FFF2-40B4-BE49-F238E27FC236}">
                  <a16:creationId xmlns="" xmlns:a16="http://schemas.microsoft.com/office/drawing/2014/main" id="{A3775919-0EBE-4A61-8A5E-97ADBF7F2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3613" y="5454650"/>
              <a:ext cx="95250" cy="161925"/>
            </a:xfrm>
            <a:custGeom>
              <a:avLst/>
              <a:gdLst>
                <a:gd name="T0" fmla="*/ 0 w 241"/>
                <a:gd name="T1" fmla="*/ 168 h 408"/>
                <a:gd name="T2" fmla="*/ 0 w 241"/>
                <a:gd name="T3" fmla="*/ 182 h 408"/>
                <a:gd name="T4" fmla="*/ 3 w 241"/>
                <a:gd name="T5" fmla="*/ 195 h 408"/>
                <a:gd name="T6" fmla="*/ 7 w 241"/>
                <a:gd name="T7" fmla="*/ 206 h 408"/>
                <a:gd name="T8" fmla="*/ 13 w 241"/>
                <a:gd name="T9" fmla="*/ 216 h 408"/>
                <a:gd name="T10" fmla="*/ 20 w 241"/>
                <a:gd name="T11" fmla="*/ 225 h 408"/>
                <a:gd name="T12" fmla="*/ 27 w 241"/>
                <a:gd name="T13" fmla="*/ 231 h 408"/>
                <a:gd name="T14" fmla="*/ 38 w 241"/>
                <a:gd name="T15" fmla="*/ 236 h 408"/>
                <a:gd name="T16" fmla="*/ 48 w 241"/>
                <a:gd name="T17" fmla="*/ 239 h 408"/>
                <a:gd name="T18" fmla="*/ 48 w 241"/>
                <a:gd name="T19" fmla="*/ 408 h 408"/>
                <a:gd name="T20" fmla="*/ 192 w 241"/>
                <a:gd name="T21" fmla="*/ 408 h 408"/>
                <a:gd name="T22" fmla="*/ 192 w 241"/>
                <a:gd name="T23" fmla="*/ 239 h 408"/>
                <a:gd name="T24" fmla="*/ 203 w 241"/>
                <a:gd name="T25" fmla="*/ 236 h 408"/>
                <a:gd name="T26" fmla="*/ 212 w 241"/>
                <a:gd name="T27" fmla="*/ 231 h 408"/>
                <a:gd name="T28" fmla="*/ 221 w 241"/>
                <a:gd name="T29" fmla="*/ 225 h 408"/>
                <a:gd name="T30" fmla="*/ 228 w 241"/>
                <a:gd name="T31" fmla="*/ 216 h 408"/>
                <a:gd name="T32" fmla="*/ 233 w 241"/>
                <a:gd name="T33" fmla="*/ 206 h 408"/>
                <a:gd name="T34" fmla="*/ 237 w 241"/>
                <a:gd name="T35" fmla="*/ 195 h 408"/>
                <a:gd name="T36" fmla="*/ 239 w 241"/>
                <a:gd name="T37" fmla="*/ 182 h 408"/>
                <a:gd name="T38" fmla="*/ 241 w 241"/>
                <a:gd name="T39" fmla="*/ 168 h 408"/>
                <a:gd name="T40" fmla="*/ 241 w 241"/>
                <a:gd name="T41" fmla="*/ 0 h 408"/>
                <a:gd name="T42" fmla="*/ 0 w 241"/>
                <a:gd name="T43" fmla="*/ 0 h 408"/>
                <a:gd name="T44" fmla="*/ 0 w 241"/>
                <a:gd name="T45" fmla="*/ 16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1" h="408">
                  <a:moveTo>
                    <a:pt x="0" y="168"/>
                  </a:moveTo>
                  <a:lnTo>
                    <a:pt x="0" y="182"/>
                  </a:lnTo>
                  <a:lnTo>
                    <a:pt x="3" y="195"/>
                  </a:lnTo>
                  <a:lnTo>
                    <a:pt x="7" y="206"/>
                  </a:lnTo>
                  <a:lnTo>
                    <a:pt x="13" y="216"/>
                  </a:lnTo>
                  <a:lnTo>
                    <a:pt x="20" y="225"/>
                  </a:lnTo>
                  <a:lnTo>
                    <a:pt x="27" y="231"/>
                  </a:lnTo>
                  <a:lnTo>
                    <a:pt x="38" y="236"/>
                  </a:lnTo>
                  <a:lnTo>
                    <a:pt x="48" y="239"/>
                  </a:lnTo>
                  <a:lnTo>
                    <a:pt x="48" y="408"/>
                  </a:lnTo>
                  <a:lnTo>
                    <a:pt x="192" y="408"/>
                  </a:lnTo>
                  <a:lnTo>
                    <a:pt x="192" y="239"/>
                  </a:lnTo>
                  <a:lnTo>
                    <a:pt x="203" y="236"/>
                  </a:lnTo>
                  <a:lnTo>
                    <a:pt x="212" y="231"/>
                  </a:lnTo>
                  <a:lnTo>
                    <a:pt x="221" y="225"/>
                  </a:lnTo>
                  <a:lnTo>
                    <a:pt x="228" y="216"/>
                  </a:lnTo>
                  <a:lnTo>
                    <a:pt x="233" y="206"/>
                  </a:lnTo>
                  <a:lnTo>
                    <a:pt x="237" y="195"/>
                  </a:lnTo>
                  <a:lnTo>
                    <a:pt x="239" y="182"/>
                  </a:lnTo>
                  <a:lnTo>
                    <a:pt x="241" y="168"/>
                  </a:lnTo>
                  <a:lnTo>
                    <a:pt x="241" y="0"/>
                  </a:lnTo>
                  <a:lnTo>
                    <a:pt x="0" y="0"/>
                  </a:lnTo>
                  <a:lnTo>
                    <a:pt x="0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581">
              <a:extLst>
                <a:ext uri="{FF2B5EF4-FFF2-40B4-BE49-F238E27FC236}">
                  <a16:creationId xmlns="" xmlns:a16="http://schemas.microsoft.com/office/drawing/2014/main" id="{E4939921-F4B4-42AC-B980-245C514D7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6963" y="5397500"/>
              <a:ext cx="47625" cy="47625"/>
            </a:xfrm>
            <a:custGeom>
              <a:avLst/>
              <a:gdLst>
                <a:gd name="T0" fmla="*/ 60 w 119"/>
                <a:gd name="T1" fmla="*/ 121 h 121"/>
                <a:gd name="T2" fmla="*/ 72 w 119"/>
                <a:gd name="T3" fmla="*/ 119 h 121"/>
                <a:gd name="T4" fmla="*/ 83 w 119"/>
                <a:gd name="T5" fmla="*/ 115 h 121"/>
                <a:gd name="T6" fmla="*/ 94 w 119"/>
                <a:gd name="T7" fmla="*/ 110 h 121"/>
                <a:gd name="T8" fmla="*/ 103 w 119"/>
                <a:gd name="T9" fmla="*/ 103 h 121"/>
                <a:gd name="T10" fmla="*/ 109 w 119"/>
                <a:gd name="T11" fmla="*/ 94 h 121"/>
                <a:gd name="T12" fmla="*/ 116 w 119"/>
                <a:gd name="T13" fmla="*/ 83 h 121"/>
                <a:gd name="T14" fmla="*/ 118 w 119"/>
                <a:gd name="T15" fmla="*/ 72 h 121"/>
                <a:gd name="T16" fmla="*/ 119 w 119"/>
                <a:gd name="T17" fmla="*/ 60 h 121"/>
                <a:gd name="T18" fmla="*/ 118 w 119"/>
                <a:gd name="T19" fmla="*/ 49 h 121"/>
                <a:gd name="T20" fmla="*/ 116 w 119"/>
                <a:gd name="T21" fmla="*/ 37 h 121"/>
                <a:gd name="T22" fmla="*/ 109 w 119"/>
                <a:gd name="T23" fmla="*/ 27 h 121"/>
                <a:gd name="T24" fmla="*/ 103 w 119"/>
                <a:gd name="T25" fmla="*/ 18 h 121"/>
                <a:gd name="T26" fmla="*/ 94 w 119"/>
                <a:gd name="T27" fmla="*/ 10 h 121"/>
                <a:gd name="T28" fmla="*/ 83 w 119"/>
                <a:gd name="T29" fmla="*/ 5 h 121"/>
                <a:gd name="T30" fmla="*/ 72 w 119"/>
                <a:gd name="T31" fmla="*/ 1 h 121"/>
                <a:gd name="T32" fmla="*/ 60 w 119"/>
                <a:gd name="T33" fmla="*/ 0 h 121"/>
                <a:gd name="T34" fmla="*/ 47 w 119"/>
                <a:gd name="T35" fmla="*/ 1 h 121"/>
                <a:gd name="T36" fmla="*/ 36 w 119"/>
                <a:gd name="T37" fmla="*/ 5 h 121"/>
                <a:gd name="T38" fmla="*/ 26 w 119"/>
                <a:gd name="T39" fmla="*/ 10 h 121"/>
                <a:gd name="T40" fmla="*/ 17 w 119"/>
                <a:gd name="T41" fmla="*/ 18 h 121"/>
                <a:gd name="T42" fmla="*/ 10 w 119"/>
                <a:gd name="T43" fmla="*/ 27 h 121"/>
                <a:gd name="T44" fmla="*/ 4 w 119"/>
                <a:gd name="T45" fmla="*/ 37 h 121"/>
                <a:gd name="T46" fmla="*/ 1 w 119"/>
                <a:gd name="T47" fmla="*/ 49 h 121"/>
                <a:gd name="T48" fmla="*/ 0 w 119"/>
                <a:gd name="T49" fmla="*/ 60 h 121"/>
                <a:gd name="T50" fmla="*/ 1 w 119"/>
                <a:gd name="T51" fmla="*/ 72 h 121"/>
                <a:gd name="T52" fmla="*/ 4 w 119"/>
                <a:gd name="T53" fmla="*/ 83 h 121"/>
                <a:gd name="T54" fmla="*/ 10 w 119"/>
                <a:gd name="T55" fmla="*/ 94 h 121"/>
                <a:gd name="T56" fmla="*/ 17 w 119"/>
                <a:gd name="T57" fmla="*/ 103 h 121"/>
                <a:gd name="T58" fmla="*/ 26 w 119"/>
                <a:gd name="T59" fmla="*/ 110 h 121"/>
                <a:gd name="T60" fmla="*/ 36 w 119"/>
                <a:gd name="T61" fmla="*/ 115 h 121"/>
                <a:gd name="T62" fmla="*/ 47 w 119"/>
                <a:gd name="T63" fmla="*/ 119 h 121"/>
                <a:gd name="T64" fmla="*/ 60 w 119"/>
                <a:gd name="T65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9" h="121">
                  <a:moveTo>
                    <a:pt x="60" y="121"/>
                  </a:moveTo>
                  <a:lnTo>
                    <a:pt x="72" y="119"/>
                  </a:lnTo>
                  <a:lnTo>
                    <a:pt x="83" y="115"/>
                  </a:lnTo>
                  <a:lnTo>
                    <a:pt x="94" y="110"/>
                  </a:lnTo>
                  <a:lnTo>
                    <a:pt x="103" y="103"/>
                  </a:lnTo>
                  <a:lnTo>
                    <a:pt x="109" y="94"/>
                  </a:lnTo>
                  <a:lnTo>
                    <a:pt x="116" y="83"/>
                  </a:lnTo>
                  <a:lnTo>
                    <a:pt x="118" y="72"/>
                  </a:lnTo>
                  <a:lnTo>
                    <a:pt x="119" y="60"/>
                  </a:lnTo>
                  <a:lnTo>
                    <a:pt x="118" y="49"/>
                  </a:lnTo>
                  <a:lnTo>
                    <a:pt x="116" y="37"/>
                  </a:lnTo>
                  <a:lnTo>
                    <a:pt x="109" y="27"/>
                  </a:lnTo>
                  <a:lnTo>
                    <a:pt x="103" y="18"/>
                  </a:lnTo>
                  <a:lnTo>
                    <a:pt x="94" y="10"/>
                  </a:lnTo>
                  <a:lnTo>
                    <a:pt x="83" y="5"/>
                  </a:lnTo>
                  <a:lnTo>
                    <a:pt x="72" y="1"/>
                  </a:lnTo>
                  <a:lnTo>
                    <a:pt x="60" y="0"/>
                  </a:lnTo>
                  <a:lnTo>
                    <a:pt x="47" y="1"/>
                  </a:lnTo>
                  <a:lnTo>
                    <a:pt x="36" y="5"/>
                  </a:lnTo>
                  <a:lnTo>
                    <a:pt x="26" y="10"/>
                  </a:lnTo>
                  <a:lnTo>
                    <a:pt x="17" y="18"/>
                  </a:lnTo>
                  <a:lnTo>
                    <a:pt x="10" y="27"/>
                  </a:lnTo>
                  <a:lnTo>
                    <a:pt x="4" y="37"/>
                  </a:lnTo>
                  <a:lnTo>
                    <a:pt x="1" y="49"/>
                  </a:lnTo>
                  <a:lnTo>
                    <a:pt x="0" y="60"/>
                  </a:lnTo>
                  <a:lnTo>
                    <a:pt x="1" y="72"/>
                  </a:lnTo>
                  <a:lnTo>
                    <a:pt x="4" y="83"/>
                  </a:lnTo>
                  <a:lnTo>
                    <a:pt x="10" y="94"/>
                  </a:lnTo>
                  <a:lnTo>
                    <a:pt x="17" y="103"/>
                  </a:lnTo>
                  <a:lnTo>
                    <a:pt x="26" y="110"/>
                  </a:lnTo>
                  <a:lnTo>
                    <a:pt x="36" y="115"/>
                  </a:lnTo>
                  <a:lnTo>
                    <a:pt x="47" y="119"/>
                  </a:lnTo>
                  <a:lnTo>
                    <a:pt x="60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582">
              <a:extLst>
                <a:ext uri="{FF2B5EF4-FFF2-40B4-BE49-F238E27FC236}">
                  <a16:creationId xmlns="" xmlns:a16="http://schemas.microsoft.com/office/drawing/2014/main" id="{05FF3285-CFCE-48A9-AB04-DA1677564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37888" y="5397500"/>
              <a:ext cx="47625" cy="47625"/>
            </a:xfrm>
            <a:custGeom>
              <a:avLst/>
              <a:gdLst>
                <a:gd name="T0" fmla="*/ 61 w 121"/>
                <a:gd name="T1" fmla="*/ 121 h 121"/>
                <a:gd name="T2" fmla="*/ 72 w 121"/>
                <a:gd name="T3" fmla="*/ 119 h 121"/>
                <a:gd name="T4" fmla="*/ 84 w 121"/>
                <a:gd name="T5" fmla="*/ 115 h 121"/>
                <a:gd name="T6" fmla="*/ 94 w 121"/>
                <a:gd name="T7" fmla="*/ 110 h 121"/>
                <a:gd name="T8" fmla="*/ 103 w 121"/>
                <a:gd name="T9" fmla="*/ 103 h 121"/>
                <a:gd name="T10" fmla="*/ 111 w 121"/>
                <a:gd name="T11" fmla="*/ 94 h 121"/>
                <a:gd name="T12" fmla="*/ 116 w 121"/>
                <a:gd name="T13" fmla="*/ 83 h 121"/>
                <a:gd name="T14" fmla="*/ 120 w 121"/>
                <a:gd name="T15" fmla="*/ 72 h 121"/>
                <a:gd name="T16" fmla="*/ 121 w 121"/>
                <a:gd name="T17" fmla="*/ 60 h 121"/>
                <a:gd name="T18" fmla="*/ 120 w 121"/>
                <a:gd name="T19" fmla="*/ 49 h 121"/>
                <a:gd name="T20" fmla="*/ 116 w 121"/>
                <a:gd name="T21" fmla="*/ 37 h 121"/>
                <a:gd name="T22" fmla="*/ 111 w 121"/>
                <a:gd name="T23" fmla="*/ 27 h 121"/>
                <a:gd name="T24" fmla="*/ 103 w 121"/>
                <a:gd name="T25" fmla="*/ 18 h 121"/>
                <a:gd name="T26" fmla="*/ 94 w 121"/>
                <a:gd name="T27" fmla="*/ 10 h 121"/>
                <a:gd name="T28" fmla="*/ 84 w 121"/>
                <a:gd name="T29" fmla="*/ 5 h 121"/>
                <a:gd name="T30" fmla="*/ 72 w 121"/>
                <a:gd name="T31" fmla="*/ 1 h 121"/>
                <a:gd name="T32" fmla="*/ 61 w 121"/>
                <a:gd name="T33" fmla="*/ 0 h 121"/>
                <a:gd name="T34" fmla="*/ 49 w 121"/>
                <a:gd name="T35" fmla="*/ 1 h 121"/>
                <a:gd name="T36" fmla="*/ 38 w 121"/>
                <a:gd name="T37" fmla="*/ 5 h 121"/>
                <a:gd name="T38" fmla="*/ 27 w 121"/>
                <a:gd name="T39" fmla="*/ 10 h 121"/>
                <a:gd name="T40" fmla="*/ 18 w 121"/>
                <a:gd name="T41" fmla="*/ 18 h 121"/>
                <a:gd name="T42" fmla="*/ 11 w 121"/>
                <a:gd name="T43" fmla="*/ 27 h 121"/>
                <a:gd name="T44" fmla="*/ 6 w 121"/>
                <a:gd name="T45" fmla="*/ 37 h 121"/>
                <a:gd name="T46" fmla="*/ 2 w 121"/>
                <a:gd name="T47" fmla="*/ 49 h 121"/>
                <a:gd name="T48" fmla="*/ 0 w 121"/>
                <a:gd name="T49" fmla="*/ 60 h 121"/>
                <a:gd name="T50" fmla="*/ 2 w 121"/>
                <a:gd name="T51" fmla="*/ 72 h 121"/>
                <a:gd name="T52" fmla="*/ 6 w 121"/>
                <a:gd name="T53" fmla="*/ 83 h 121"/>
                <a:gd name="T54" fmla="*/ 11 w 121"/>
                <a:gd name="T55" fmla="*/ 94 h 121"/>
                <a:gd name="T56" fmla="*/ 18 w 121"/>
                <a:gd name="T57" fmla="*/ 103 h 121"/>
                <a:gd name="T58" fmla="*/ 27 w 121"/>
                <a:gd name="T59" fmla="*/ 110 h 121"/>
                <a:gd name="T60" fmla="*/ 38 w 121"/>
                <a:gd name="T61" fmla="*/ 115 h 121"/>
                <a:gd name="T62" fmla="*/ 49 w 121"/>
                <a:gd name="T63" fmla="*/ 119 h 121"/>
                <a:gd name="T64" fmla="*/ 61 w 121"/>
                <a:gd name="T65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" h="121">
                  <a:moveTo>
                    <a:pt x="61" y="121"/>
                  </a:moveTo>
                  <a:lnTo>
                    <a:pt x="72" y="119"/>
                  </a:lnTo>
                  <a:lnTo>
                    <a:pt x="84" y="115"/>
                  </a:lnTo>
                  <a:lnTo>
                    <a:pt x="94" y="110"/>
                  </a:lnTo>
                  <a:lnTo>
                    <a:pt x="103" y="103"/>
                  </a:lnTo>
                  <a:lnTo>
                    <a:pt x="111" y="94"/>
                  </a:lnTo>
                  <a:lnTo>
                    <a:pt x="116" y="83"/>
                  </a:lnTo>
                  <a:lnTo>
                    <a:pt x="120" y="72"/>
                  </a:lnTo>
                  <a:lnTo>
                    <a:pt x="121" y="60"/>
                  </a:lnTo>
                  <a:lnTo>
                    <a:pt x="120" y="49"/>
                  </a:lnTo>
                  <a:lnTo>
                    <a:pt x="116" y="37"/>
                  </a:lnTo>
                  <a:lnTo>
                    <a:pt x="111" y="27"/>
                  </a:lnTo>
                  <a:lnTo>
                    <a:pt x="103" y="18"/>
                  </a:lnTo>
                  <a:lnTo>
                    <a:pt x="94" y="10"/>
                  </a:lnTo>
                  <a:lnTo>
                    <a:pt x="84" y="5"/>
                  </a:lnTo>
                  <a:lnTo>
                    <a:pt x="72" y="1"/>
                  </a:lnTo>
                  <a:lnTo>
                    <a:pt x="61" y="0"/>
                  </a:lnTo>
                  <a:lnTo>
                    <a:pt x="49" y="1"/>
                  </a:lnTo>
                  <a:lnTo>
                    <a:pt x="38" y="5"/>
                  </a:lnTo>
                  <a:lnTo>
                    <a:pt x="27" y="10"/>
                  </a:lnTo>
                  <a:lnTo>
                    <a:pt x="18" y="18"/>
                  </a:lnTo>
                  <a:lnTo>
                    <a:pt x="11" y="27"/>
                  </a:lnTo>
                  <a:lnTo>
                    <a:pt x="6" y="37"/>
                  </a:lnTo>
                  <a:lnTo>
                    <a:pt x="2" y="49"/>
                  </a:lnTo>
                  <a:lnTo>
                    <a:pt x="0" y="60"/>
                  </a:lnTo>
                  <a:lnTo>
                    <a:pt x="2" y="72"/>
                  </a:lnTo>
                  <a:lnTo>
                    <a:pt x="6" y="83"/>
                  </a:lnTo>
                  <a:lnTo>
                    <a:pt x="11" y="94"/>
                  </a:lnTo>
                  <a:lnTo>
                    <a:pt x="18" y="103"/>
                  </a:lnTo>
                  <a:lnTo>
                    <a:pt x="27" y="110"/>
                  </a:lnTo>
                  <a:lnTo>
                    <a:pt x="38" y="115"/>
                  </a:lnTo>
                  <a:lnTo>
                    <a:pt x="49" y="119"/>
                  </a:lnTo>
                  <a:lnTo>
                    <a:pt x="61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583">
              <a:extLst>
                <a:ext uri="{FF2B5EF4-FFF2-40B4-BE49-F238E27FC236}">
                  <a16:creationId xmlns="" xmlns:a16="http://schemas.microsoft.com/office/drawing/2014/main" id="{EF10A08C-ADBE-4B84-BDFC-DC3D14703E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3138" y="5368925"/>
              <a:ext cx="76200" cy="76200"/>
            </a:xfrm>
            <a:custGeom>
              <a:avLst/>
              <a:gdLst>
                <a:gd name="T0" fmla="*/ 106 w 192"/>
                <a:gd name="T1" fmla="*/ 191 h 193"/>
                <a:gd name="T2" fmla="*/ 125 w 192"/>
                <a:gd name="T3" fmla="*/ 187 h 193"/>
                <a:gd name="T4" fmla="*/ 142 w 192"/>
                <a:gd name="T5" fmla="*/ 181 h 193"/>
                <a:gd name="T6" fmla="*/ 158 w 192"/>
                <a:gd name="T7" fmla="*/ 171 h 193"/>
                <a:gd name="T8" fmla="*/ 170 w 192"/>
                <a:gd name="T9" fmla="*/ 158 h 193"/>
                <a:gd name="T10" fmla="*/ 181 w 192"/>
                <a:gd name="T11" fmla="*/ 143 h 193"/>
                <a:gd name="T12" fmla="*/ 188 w 192"/>
                <a:gd name="T13" fmla="*/ 125 h 193"/>
                <a:gd name="T14" fmla="*/ 192 w 192"/>
                <a:gd name="T15" fmla="*/ 107 h 193"/>
                <a:gd name="T16" fmla="*/ 192 w 192"/>
                <a:gd name="T17" fmla="*/ 86 h 193"/>
                <a:gd name="T18" fmla="*/ 188 w 192"/>
                <a:gd name="T19" fmla="*/ 68 h 193"/>
                <a:gd name="T20" fmla="*/ 181 w 192"/>
                <a:gd name="T21" fmla="*/ 50 h 193"/>
                <a:gd name="T22" fmla="*/ 170 w 192"/>
                <a:gd name="T23" fmla="*/ 35 h 193"/>
                <a:gd name="T24" fmla="*/ 158 w 192"/>
                <a:gd name="T25" fmla="*/ 22 h 193"/>
                <a:gd name="T26" fmla="*/ 142 w 192"/>
                <a:gd name="T27" fmla="*/ 12 h 193"/>
                <a:gd name="T28" fmla="*/ 125 w 192"/>
                <a:gd name="T29" fmla="*/ 5 h 193"/>
                <a:gd name="T30" fmla="*/ 106 w 192"/>
                <a:gd name="T31" fmla="*/ 1 h 193"/>
                <a:gd name="T32" fmla="*/ 87 w 192"/>
                <a:gd name="T33" fmla="*/ 1 h 193"/>
                <a:gd name="T34" fmla="*/ 68 w 192"/>
                <a:gd name="T35" fmla="*/ 5 h 193"/>
                <a:gd name="T36" fmla="*/ 51 w 192"/>
                <a:gd name="T37" fmla="*/ 12 h 193"/>
                <a:gd name="T38" fmla="*/ 36 w 192"/>
                <a:gd name="T39" fmla="*/ 22 h 193"/>
                <a:gd name="T40" fmla="*/ 23 w 192"/>
                <a:gd name="T41" fmla="*/ 35 h 193"/>
                <a:gd name="T42" fmla="*/ 11 w 192"/>
                <a:gd name="T43" fmla="*/ 50 h 193"/>
                <a:gd name="T44" fmla="*/ 5 w 192"/>
                <a:gd name="T45" fmla="*/ 68 h 193"/>
                <a:gd name="T46" fmla="*/ 1 w 192"/>
                <a:gd name="T47" fmla="*/ 86 h 193"/>
                <a:gd name="T48" fmla="*/ 1 w 192"/>
                <a:gd name="T49" fmla="*/ 107 h 193"/>
                <a:gd name="T50" fmla="*/ 5 w 192"/>
                <a:gd name="T51" fmla="*/ 125 h 193"/>
                <a:gd name="T52" fmla="*/ 11 w 192"/>
                <a:gd name="T53" fmla="*/ 143 h 193"/>
                <a:gd name="T54" fmla="*/ 23 w 192"/>
                <a:gd name="T55" fmla="*/ 158 h 193"/>
                <a:gd name="T56" fmla="*/ 36 w 192"/>
                <a:gd name="T57" fmla="*/ 171 h 193"/>
                <a:gd name="T58" fmla="*/ 51 w 192"/>
                <a:gd name="T59" fmla="*/ 181 h 193"/>
                <a:gd name="T60" fmla="*/ 68 w 192"/>
                <a:gd name="T61" fmla="*/ 187 h 193"/>
                <a:gd name="T62" fmla="*/ 87 w 192"/>
                <a:gd name="T63" fmla="*/ 191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2" h="193">
                  <a:moveTo>
                    <a:pt x="96" y="193"/>
                  </a:moveTo>
                  <a:lnTo>
                    <a:pt x="106" y="191"/>
                  </a:lnTo>
                  <a:lnTo>
                    <a:pt x="115" y="190"/>
                  </a:lnTo>
                  <a:lnTo>
                    <a:pt x="125" y="187"/>
                  </a:lnTo>
                  <a:lnTo>
                    <a:pt x="133" y="185"/>
                  </a:lnTo>
                  <a:lnTo>
                    <a:pt x="142" y="181"/>
                  </a:lnTo>
                  <a:lnTo>
                    <a:pt x="150" y="176"/>
                  </a:lnTo>
                  <a:lnTo>
                    <a:pt x="158" y="171"/>
                  </a:lnTo>
                  <a:lnTo>
                    <a:pt x="164" y="164"/>
                  </a:lnTo>
                  <a:lnTo>
                    <a:pt x="170" y="158"/>
                  </a:lnTo>
                  <a:lnTo>
                    <a:pt x="176" y="150"/>
                  </a:lnTo>
                  <a:lnTo>
                    <a:pt x="181" y="143"/>
                  </a:lnTo>
                  <a:lnTo>
                    <a:pt x="185" y="134"/>
                  </a:lnTo>
                  <a:lnTo>
                    <a:pt x="188" y="125"/>
                  </a:lnTo>
                  <a:lnTo>
                    <a:pt x="191" y="116"/>
                  </a:lnTo>
                  <a:lnTo>
                    <a:pt x="192" y="107"/>
                  </a:lnTo>
                  <a:lnTo>
                    <a:pt x="192" y="96"/>
                  </a:lnTo>
                  <a:lnTo>
                    <a:pt x="192" y="86"/>
                  </a:lnTo>
                  <a:lnTo>
                    <a:pt x="191" y="77"/>
                  </a:lnTo>
                  <a:lnTo>
                    <a:pt x="188" y="68"/>
                  </a:lnTo>
                  <a:lnTo>
                    <a:pt x="185" y="59"/>
                  </a:lnTo>
                  <a:lnTo>
                    <a:pt x="181" y="50"/>
                  </a:lnTo>
                  <a:lnTo>
                    <a:pt x="176" y="42"/>
                  </a:lnTo>
                  <a:lnTo>
                    <a:pt x="170" y="35"/>
                  </a:lnTo>
                  <a:lnTo>
                    <a:pt x="164" y="28"/>
                  </a:lnTo>
                  <a:lnTo>
                    <a:pt x="158" y="22"/>
                  </a:lnTo>
                  <a:lnTo>
                    <a:pt x="150" y="17"/>
                  </a:lnTo>
                  <a:lnTo>
                    <a:pt x="142" y="12"/>
                  </a:lnTo>
                  <a:lnTo>
                    <a:pt x="133" y="8"/>
                  </a:lnTo>
                  <a:lnTo>
                    <a:pt x="125" y="5"/>
                  </a:lnTo>
                  <a:lnTo>
                    <a:pt x="115" y="3"/>
                  </a:lnTo>
                  <a:lnTo>
                    <a:pt x="106" y="1"/>
                  </a:lnTo>
                  <a:lnTo>
                    <a:pt x="96" y="0"/>
                  </a:lnTo>
                  <a:lnTo>
                    <a:pt x="87" y="1"/>
                  </a:lnTo>
                  <a:lnTo>
                    <a:pt x="77" y="3"/>
                  </a:lnTo>
                  <a:lnTo>
                    <a:pt x="68" y="5"/>
                  </a:lnTo>
                  <a:lnTo>
                    <a:pt x="59" y="8"/>
                  </a:lnTo>
                  <a:lnTo>
                    <a:pt x="51" y="12"/>
                  </a:lnTo>
                  <a:lnTo>
                    <a:pt x="42" y="17"/>
                  </a:lnTo>
                  <a:lnTo>
                    <a:pt x="36" y="22"/>
                  </a:lnTo>
                  <a:lnTo>
                    <a:pt x="28" y="28"/>
                  </a:lnTo>
                  <a:lnTo>
                    <a:pt x="23" y="35"/>
                  </a:lnTo>
                  <a:lnTo>
                    <a:pt x="16" y="42"/>
                  </a:lnTo>
                  <a:lnTo>
                    <a:pt x="11" y="50"/>
                  </a:lnTo>
                  <a:lnTo>
                    <a:pt x="7" y="59"/>
                  </a:lnTo>
                  <a:lnTo>
                    <a:pt x="5" y="68"/>
                  </a:lnTo>
                  <a:lnTo>
                    <a:pt x="2" y="77"/>
                  </a:lnTo>
                  <a:lnTo>
                    <a:pt x="1" y="86"/>
                  </a:lnTo>
                  <a:lnTo>
                    <a:pt x="0" y="96"/>
                  </a:lnTo>
                  <a:lnTo>
                    <a:pt x="1" y="107"/>
                  </a:lnTo>
                  <a:lnTo>
                    <a:pt x="2" y="116"/>
                  </a:lnTo>
                  <a:lnTo>
                    <a:pt x="5" y="125"/>
                  </a:lnTo>
                  <a:lnTo>
                    <a:pt x="7" y="134"/>
                  </a:lnTo>
                  <a:lnTo>
                    <a:pt x="11" y="143"/>
                  </a:lnTo>
                  <a:lnTo>
                    <a:pt x="16" y="150"/>
                  </a:lnTo>
                  <a:lnTo>
                    <a:pt x="23" y="158"/>
                  </a:lnTo>
                  <a:lnTo>
                    <a:pt x="28" y="164"/>
                  </a:lnTo>
                  <a:lnTo>
                    <a:pt x="36" y="171"/>
                  </a:lnTo>
                  <a:lnTo>
                    <a:pt x="42" y="176"/>
                  </a:lnTo>
                  <a:lnTo>
                    <a:pt x="51" y="181"/>
                  </a:lnTo>
                  <a:lnTo>
                    <a:pt x="59" y="185"/>
                  </a:lnTo>
                  <a:lnTo>
                    <a:pt x="68" y="187"/>
                  </a:lnTo>
                  <a:lnTo>
                    <a:pt x="77" y="190"/>
                  </a:lnTo>
                  <a:lnTo>
                    <a:pt x="87" y="191"/>
                  </a:lnTo>
                  <a:lnTo>
                    <a:pt x="96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2" name="Freeform 1348">
            <a:extLst>
              <a:ext uri="{FF2B5EF4-FFF2-40B4-BE49-F238E27FC236}">
                <a16:creationId xmlns="" xmlns:a16="http://schemas.microsoft.com/office/drawing/2014/main" id="{F2665AE4-BF76-42CB-83EF-8BE2BD15BF02}"/>
              </a:ext>
            </a:extLst>
          </p:cNvPr>
          <p:cNvSpPr>
            <a:spLocks noEditPoints="1"/>
          </p:cNvSpPr>
          <p:nvPr/>
        </p:nvSpPr>
        <p:spPr bwMode="auto">
          <a:xfrm>
            <a:off x="4771231" y="4415670"/>
            <a:ext cx="287338" cy="285750"/>
          </a:xfrm>
          <a:custGeom>
            <a:avLst/>
            <a:gdLst>
              <a:gd name="T0" fmla="*/ 399 w 904"/>
              <a:gd name="T1" fmla="*/ 62 h 902"/>
              <a:gd name="T2" fmla="*/ 198 w 904"/>
              <a:gd name="T3" fmla="*/ 433 h 902"/>
              <a:gd name="T4" fmla="*/ 803 w 904"/>
              <a:gd name="T5" fmla="*/ 872 h 902"/>
              <a:gd name="T6" fmla="*/ 854 w 904"/>
              <a:gd name="T7" fmla="*/ 813 h 902"/>
              <a:gd name="T8" fmla="*/ 869 w 904"/>
              <a:gd name="T9" fmla="*/ 777 h 902"/>
              <a:gd name="T10" fmla="*/ 873 w 904"/>
              <a:gd name="T11" fmla="*/ 736 h 902"/>
              <a:gd name="T12" fmla="*/ 866 w 904"/>
              <a:gd name="T13" fmla="*/ 357 h 902"/>
              <a:gd name="T14" fmla="*/ 836 w 904"/>
              <a:gd name="T15" fmla="*/ 301 h 902"/>
              <a:gd name="T16" fmla="*/ 786 w 904"/>
              <a:gd name="T17" fmla="*/ 260 h 902"/>
              <a:gd name="T18" fmla="*/ 724 w 904"/>
              <a:gd name="T19" fmla="*/ 240 h 902"/>
              <a:gd name="T20" fmla="*/ 461 w 904"/>
              <a:gd name="T21" fmla="*/ 143 h 902"/>
              <a:gd name="T22" fmla="*/ 411 w 904"/>
              <a:gd name="T23" fmla="*/ 115 h 902"/>
              <a:gd name="T24" fmla="*/ 453 w 904"/>
              <a:gd name="T25" fmla="*/ 80 h 902"/>
              <a:gd name="T26" fmla="*/ 467 w 904"/>
              <a:gd name="T27" fmla="*/ 70 h 902"/>
              <a:gd name="T28" fmla="*/ 463 w 904"/>
              <a:gd name="T29" fmla="*/ 54 h 902"/>
              <a:gd name="T30" fmla="*/ 351 w 904"/>
              <a:gd name="T31" fmla="*/ 13 h 902"/>
              <a:gd name="T32" fmla="*/ 309 w 904"/>
              <a:gd name="T33" fmla="*/ 0 h 902"/>
              <a:gd name="T34" fmla="*/ 295 w 904"/>
              <a:gd name="T35" fmla="*/ 16 h 902"/>
              <a:gd name="T36" fmla="*/ 327 w 904"/>
              <a:gd name="T37" fmla="*/ 36 h 902"/>
              <a:gd name="T38" fmla="*/ 260 w 904"/>
              <a:gd name="T39" fmla="*/ 65 h 902"/>
              <a:gd name="T40" fmla="*/ 138 w 904"/>
              <a:gd name="T41" fmla="*/ 403 h 902"/>
              <a:gd name="T42" fmla="*/ 169 w 904"/>
              <a:gd name="T43" fmla="*/ 424 h 902"/>
              <a:gd name="T44" fmla="*/ 141 w 904"/>
              <a:gd name="T45" fmla="*/ 533 h 902"/>
              <a:gd name="T46" fmla="*/ 223 w 904"/>
              <a:gd name="T47" fmla="*/ 562 h 902"/>
              <a:gd name="T48" fmla="*/ 237 w 904"/>
              <a:gd name="T49" fmla="*/ 552 h 902"/>
              <a:gd name="T50" fmla="*/ 332 w 904"/>
              <a:gd name="T51" fmla="*/ 481 h 902"/>
              <a:gd name="T52" fmla="*/ 346 w 904"/>
              <a:gd name="T53" fmla="*/ 470 h 902"/>
              <a:gd name="T54" fmla="*/ 507 w 904"/>
              <a:gd name="T55" fmla="*/ 419 h 902"/>
              <a:gd name="T56" fmla="*/ 600 w 904"/>
              <a:gd name="T57" fmla="*/ 421 h 902"/>
              <a:gd name="T58" fmla="*/ 643 w 904"/>
              <a:gd name="T59" fmla="*/ 433 h 902"/>
              <a:gd name="T60" fmla="*/ 673 w 904"/>
              <a:gd name="T61" fmla="*/ 464 h 902"/>
              <a:gd name="T62" fmla="*/ 689 w 904"/>
              <a:gd name="T63" fmla="*/ 510 h 902"/>
              <a:gd name="T64" fmla="*/ 692 w 904"/>
              <a:gd name="T65" fmla="*/ 631 h 902"/>
              <a:gd name="T66" fmla="*/ 686 w 904"/>
              <a:gd name="T67" fmla="*/ 683 h 902"/>
              <a:gd name="T68" fmla="*/ 667 w 904"/>
              <a:gd name="T69" fmla="*/ 721 h 902"/>
              <a:gd name="T70" fmla="*/ 634 w 904"/>
              <a:gd name="T71" fmla="*/ 744 h 902"/>
              <a:gd name="T72" fmla="*/ 587 w 904"/>
              <a:gd name="T73" fmla="*/ 751 h 902"/>
              <a:gd name="T74" fmla="*/ 353 w 904"/>
              <a:gd name="T75" fmla="*/ 660 h 902"/>
              <a:gd name="T76" fmla="*/ 361 w 904"/>
              <a:gd name="T77" fmla="*/ 641 h 902"/>
              <a:gd name="T78" fmla="*/ 212 w 904"/>
              <a:gd name="T79" fmla="*/ 631 h 902"/>
              <a:gd name="T80" fmla="*/ 5 w 904"/>
              <a:gd name="T81" fmla="*/ 636 h 902"/>
              <a:gd name="T82" fmla="*/ 5 w 904"/>
              <a:gd name="T83" fmla="*/ 657 h 902"/>
              <a:gd name="T84" fmla="*/ 91 w 904"/>
              <a:gd name="T85" fmla="*/ 872 h 902"/>
              <a:gd name="T86" fmla="*/ 2 w 904"/>
              <a:gd name="T87" fmla="*/ 881 h 902"/>
              <a:gd name="T88" fmla="*/ 10 w 904"/>
              <a:gd name="T89" fmla="*/ 901 h 902"/>
              <a:gd name="T90" fmla="*/ 888 w 904"/>
              <a:gd name="T91" fmla="*/ 902 h 902"/>
              <a:gd name="T92" fmla="*/ 904 w 904"/>
              <a:gd name="T93" fmla="*/ 886 h 902"/>
              <a:gd name="T94" fmla="*/ 888 w 904"/>
              <a:gd name="T95" fmla="*/ 872 h 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04" h="902">
                <a:moveTo>
                  <a:pt x="383" y="104"/>
                </a:moveTo>
                <a:lnTo>
                  <a:pt x="339" y="90"/>
                </a:lnTo>
                <a:lnTo>
                  <a:pt x="355" y="47"/>
                </a:lnTo>
                <a:lnTo>
                  <a:pt x="399" y="62"/>
                </a:lnTo>
                <a:lnTo>
                  <a:pt x="383" y="104"/>
                </a:lnTo>
                <a:close/>
                <a:moveTo>
                  <a:pt x="213" y="527"/>
                </a:moveTo>
                <a:lnTo>
                  <a:pt x="170" y="512"/>
                </a:lnTo>
                <a:lnTo>
                  <a:pt x="198" y="433"/>
                </a:lnTo>
                <a:lnTo>
                  <a:pt x="241" y="449"/>
                </a:lnTo>
                <a:lnTo>
                  <a:pt x="213" y="527"/>
                </a:lnTo>
                <a:close/>
                <a:moveTo>
                  <a:pt x="888" y="872"/>
                </a:moveTo>
                <a:lnTo>
                  <a:pt x="803" y="872"/>
                </a:lnTo>
                <a:lnTo>
                  <a:pt x="818" y="859"/>
                </a:lnTo>
                <a:lnTo>
                  <a:pt x="832" y="846"/>
                </a:lnTo>
                <a:lnTo>
                  <a:pt x="843" y="830"/>
                </a:lnTo>
                <a:lnTo>
                  <a:pt x="854" y="813"/>
                </a:lnTo>
                <a:lnTo>
                  <a:pt x="858" y="805"/>
                </a:lnTo>
                <a:lnTo>
                  <a:pt x="862" y="796"/>
                </a:lnTo>
                <a:lnTo>
                  <a:pt x="865" y="787"/>
                </a:lnTo>
                <a:lnTo>
                  <a:pt x="869" y="777"/>
                </a:lnTo>
                <a:lnTo>
                  <a:pt x="870" y="767"/>
                </a:lnTo>
                <a:lnTo>
                  <a:pt x="872" y="757"/>
                </a:lnTo>
                <a:lnTo>
                  <a:pt x="873" y="747"/>
                </a:lnTo>
                <a:lnTo>
                  <a:pt x="873" y="736"/>
                </a:lnTo>
                <a:lnTo>
                  <a:pt x="873" y="405"/>
                </a:lnTo>
                <a:lnTo>
                  <a:pt x="872" y="388"/>
                </a:lnTo>
                <a:lnTo>
                  <a:pt x="870" y="373"/>
                </a:lnTo>
                <a:lnTo>
                  <a:pt x="866" y="357"/>
                </a:lnTo>
                <a:lnTo>
                  <a:pt x="860" y="341"/>
                </a:lnTo>
                <a:lnTo>
                  <a:pt x="853" y="326"/>
                </a:lnTo>
                <a:lnTo>
                  <a:pt x="844" y="313"/>
                </a:lnTo>
                <a:lnTo>
                  <a:pt x="836" y="301"/>
                </a:lnTo>
                <a:lnTo>
                  <a:pt x="825" y="289"/>
                </a:lnTo>
                <a:lnTo>
                  <a:pt x="813" y="278"/>
                </a:lnTo>
                <a:lnTo>
                  <a:pt x="801" y="268"/>
                </a:lnTo>
                <a:lnTo>
                  <a:pt x="786" y="260"/>
                </a:lnTo>
                <a:lnTo>
                  <a:pt x="771" y="252"/>
                </a:lnTo>
                <a:lnTo>
                  <a:pt x="757" y="248"/>
                </a:lnTo>
                <a:lnTo>
                  <a:pt x="741" y="243"/>
                </a:lnTo>
                <a:lnTo>
                  <a:pt x="724" y="240"/>
                </a:lnTo>
                <a:lnTo>
                  <a:pt x="708" y="240"/>
                </a:lnTo>
                <a:lnTo>
                  <a:pt x="428" y="240"/>
                </a:lnTo>
                <a:lnTo>
                  <a:pt x="459" y="148"/>
                </a:lnTo>
                <a:lnTo>
                  <a:pt x="461" y="143"/>
                </a:lnTo>
                <a:lnTo>
                  <a:pt x="459" y="136"/>
                </a:lnTo>
                <a:lnTo>
                  <a:pt x="456" y="132"/>
                </a:lnTo>
                <a:lnTo>
                  <a:pt x="451" y="129"/>
                </a:lnTo>
                <a:lnTo>
                  <a:pt x="411" y="115"/>
                </a:lnTo>
                <a:lnTo>
                  <a:pt x="427" y="71"/>
                </a:lnTo>
                <a:lnTo>
                  <a:pt x="448" y="79"/>
                </a:lnTo>
                <a:lnTo>
                  <a:pt x="451" y="80"/>
                </a:lnTo>
                <a:lnTo>
                  <a:pt x="453" y="80"/>
                </a:lnTo>
                <a:lnTo>
                  <a:pt x="458" y="80"/>
                </a:lnTo>
                <a:lnTo>
                  <a:pt x="462" y="78"/>
                </a:lnTo>
                <a:lnTo>
                  <a:pt x="465" y="74"/>
                </a:lnTo>
                <a:lnTo>
                  <a:pt x="467" y="70"/>
                </a:lnTo>
                <a:lnTo>
                  <a:pt x="468" y="64"/>
                </a:lnTo>
                <a:lnTo>
                  <a:pt x="467" y="58"/>
                </a:lnTo>
                <a:lnTo>
                  <a:pt x="465" y="56"/>
                </a:lnTo>
                <a:lnTo>
                  <a:pt x="463" y="54"/>
                </a:lnTo>
                <a:lnTo>
                  <a:pt x="461" y="53"/>
                </a:lnTo>
                <a:lnTo>
                  <a:pt x="458" y="52"/>
                </a:lnTo>
                <a:lnTo>
                  <a:pt x="402" y="30"/>
                </a:lnTo>
                <a:lnTo>
                  <a:pt x="351" y="13"/>
                </a:lnTo>
                <a:lnTo>
                  <a:pt x="351" y="13"/>
                </a:lnTo>
                <a:lnTo>
                  <a:pt x="351" y="13"/>
                </a:lnTo>
                <a:lnTo>
                  <a:pt x="315" y="1"/>
                </a:lnTo>
                <a:lnTo>
                  <a:pt x="309" y="0"/>
                </a:lnTo>
                <a:lnTo>
                  <a:pt x="304" y="1"/>
                </a:lnTo>
                <a:lnTo>
                  <a:pt x="299" y="5"/>
                </a:lnTo>
                <a:lnTo>
                  <a:pt x="295" y="10"/>
                </a:lnTo>
                <a:lnTo>
                  <a:pt x="295" y="16"/>
                </a:lnTo>
                <a:lnTo>
                  <a:pt x="297" y="22"/>
                </a:lnTo>
                <a:lnTo>
                  <a:pt x="300" y="27"/>
                </a:lnTo>
                <a:lnTo>
                  <a:pt x="305" y="29"/>
                </a:lnTo>
                <a:lnTo>
                  <a:pt x="327" y="36"/>
                </a:lnTo>
                <a:lnTo>
                  <a:pt x="311" y="80"/>
                </a:lnTo>
                <a:lnTo>
                  <a:pt x="272" y="65"/>
                </a:lnTo>
                <a:lnTo>
                  <a:pt x="266" y="64"/>
                </a:lnTo>
                <a:lnTo>
                  <a:pt x="260" y="65"/>
                </a:lnTo>
                <a:lnTo>
                  <a:pt x="255" y="69"/>
                </a:lnTo>
                <a:lnTo>
                  <a:pt x="253" y="74"/>
                </a:lnTo>
                <a:lnTo>
                  <a:pt x="139" y="396"/>
                </a:lnTo>
                <a:lnTo>
                  <a:pt x="138" y="403"/>
                </a:lnTo>
                <a:lnTo>
                  <a:pt x="140" y="408"/>
                </a:lnTo>
                <a:lnTo>
                  <a:pt x="142" y="413"/>
                </a:lnTo>
                <a:lnTo>
                  <a:pt x="149" y="416"/>
                </a:lnTo>
                <a:lnTo>
                  <a:pt x="169" y="424"/>
                </a:lnTo>
                <a:lnTo>
                  <a:pt x="136" y="517"/>
                </a:lnTo>
                <a:lnTo>
                  <a:pt x="136" y="522"/>
                </a:lnTo>
                <a:lnTo>
                  <a:pt x="138" y="528"/>
                </a:lnTo>
                <a:lnTo>
                  <a:pt x="141" y="533"/>
                </a:lnTo>
                <a:lnTo>
                  <a:pt x="146" y="536"/>
                </a:lnTo>
                <a:lnTo>
                  <a:pt x="218" y="562"/>
                </a:lnTo>
                <a:lnTo>
                  <a:pt x="220" y="562"/>
                </a:lnTo>
                <a:lnTo>
                  <a:pt x="223" y="562"/>
                </a:lnTo>
                <a:lnTo>
                  <a:pt x="226" y="562"/>
                </a:lnTo>
                <a:lnTo>
                  <a:pt x="229" y="560"/>
                </a:lnTo>
                <a:lnTo>
                  <a:pt x="234" y="557"/>
                </a:lnTo>
                <a:lnTo>
                  <a:pt x="237" y="552"/>
                </a:lnTo>
                <a:lnTo>
                  <a:pt x="270" y="459"/>
                </a:lnTo>
                <a:lnTo>
                  <a:pt x="327" y="479"/>
                </a:lnTo>
                <a:lnTo>
                  <a:pt x="329" y="481"/>
                </a:lnTo>
                <a:lnTo>
                  <a:pt x="332" y="481"/>
                </a:lnTo>
                <a:lnTo>
                  <a:pt x="337" y="479"/>
                </a:lnTo>
                <a:lnTo>
                  <a:pt x="340" y="477"/>
                </a:lnTo>
                <a:lnTo>
                  <a:pt x="344" y="475"/>
                </a:lnTo>
                <a:lnTo>
                  <a:pt x="346" y="470"/>
                </a:lnTo>
                <a:lnTo>
                  <a:pt x="401" y="316"/>
                </a:lnTo>
                <a:lnTo>
                  <a:pt x="502" y="416"/>
                </a:lnTo>
                <a:lnTo>
                  <a:pt x="504" y="417"/>
                </a:lnTo>
                <a:lnTo>
                  <a:pt x="507" y="419"/>
                </a:lnTo>
                <a:lnTo>
                  <a:pt x="509" y="420"/>
                </a:lnTo>
                <a:lnTo>
                  <a:pt x="512" y="420"/>
                </a:lnTo>
                <a:lnTo>
                  <a:pt x="587" y="420"/>
                </a:lnTo>
                <a:lnTo>
                  <a:pt x="600" y="421"/>
                </a:lnTo>
                <a:lnTo>
                  <a:pt x="612" y="422"/>
                </a:lnTo>
                <a:lnTo>
                  <a:pt x="623" y="425"/>
                </a:lnTo>
                <a:lnTo>
                  <a:pt x="634" y="428"/>
                </a:lnTo>
                <a:lnTo>
                  <a:pt x="643" y="433"/>
                </a:lnTo>
                <a:lnTo>
                  <a:pt x="652" y="439"/>
                </a:lnTo>
                <a:lnTo>
                  <a:pt x="660" y="447"/>
                </a:lnTo>
                <a:lnTo>
                  <a:pt x="667" y="454"/>
                </a:lnTo>
                <a:lnTo>
                  <a:pt x="673" y="464"/>
                </a:lnTo>
                <a:lnTo>
                  <a:pt x="678" y="473"/>
                </a:lnTo>
                <a:lnTo>
                  <a:pt x="683" y="484"/>
                </a:lnTo>
                <a:lnTo>
                  <a:pt x="686" y="496"/>
                </a:lnTo>
                <a:lnTo>
                  <a:pt x="689" y="510"/>
                </a:lnTo>
                <a:lnTo>
                  <a:pt x="691" y="524"/>
                </a:lnTo>
                <a:lnTo>
                  <a:pt x="692" y="539"/>
                </a:lnTo>
                <a:lnTo>
                  <a:pt x="692" y="556"/>
                </a:lnTo>
                <a:lnTo>
                  <a:pt x="692" y="631"/>
                </a:lnTo>
                <a:lnTo>
                  <a:pt x="692" y="646"/>
                </a:lnTo>
                <a:lnTo>
                  <a:pt x="691" y="659"/>
                </a:lnTo>
                <a:lnTo>
                  <a:pt x="689" y="672"/>
                </a:lnTo>
                <a:lnTo>
                  <a:pt x="686" y="683"/>
                </a:lnTo>
                <a:lnTo>
                  <a:pt x="683" y="694"/>
                </a:lnTo>
                <a:lnTo>
                  <a:pt x="678" y="704"/>
                </a:lnTo>
                <a:lnTo>
                  <a:pt x="673" y="714"/>
                </a:lnTo>
                <a:lnTo>
                  <a:pt x="667" y="721"/>
                </a:lnTo>
                <a:lnTo>
                  <a:pt x="660" y="728"/>
                </a:lnTo>
                <a:lnTo>
                  <a:pt x="652" y="734"/>
                </a:lnTo>
                <a:lnTo>
                  <a:pt x="643" y="739"/>
                </a:lnTo>
                <a:lnTo>
                  <a:pt x="634" y="744"/>
                </a:lnTo>
                <a:lnTo>
                  <a:pt x="623" y="747"/>
                </a:lnTo>
                <a:lnTo>
                  <a:pt x="612" y="749"/>
                </a:lnTo>
                <a:lnTo>
                  <a:pt x="600" y="750"/>
                </a:lnTo>
                <a:lnTo>
                  <a:pt x="587" y="751"/>
                </a:lnTo>
                <a:lnTo>
                  <a:pt x="295" y="751"/>
                </a:lnTo>
                <a:lnTo>
                  <a:pt x="238" y="660"/>
                </a:lnTo>
                <a:lnTo>
                  <a:pt x="346" y="660"/>
                </a:lnTo>
                <a:lnTo>
                  <a:pt x="353" y="660"/>
                </a:lnTo>
                <a:lnTo>
                  <a:pt x="357" y="657"/>
                </a:lnTo>
                <a:lnTo>
                  <a:pt x="361" y="652"/>
                </a:lnTo>
                <a:lnTo>
                  <a:pt x="362" y="646"/>
                </a:lnTo>
                <a:lnTo>
                  <a:pt x="361" y="641"/>
                </a:lnTo>
                <a:lnTo>
                  <a:pt x="357" y="636"/>
                </a:lnTo>
                <a:lnTo>
                  <a:pt x="353" y="632"/>
                </a:lnTo>
                <a:lnTo>
                  <a:pt x="346" y="631"/>
                </a:lnTo>
                <a:lnTo>
                  <a:pt x="212" y="631"/>
                </a:lnTo>
                <a:lnTo>
                  <a:pt x="106" y="631"/>
                </a:lnTo>
                <a:lnTo>
                  <a:pt x="16" y="631"/>
                </a:lnTo>
                <a:lnTo>
                  <a:pt x="10" y="632"/>
                </a:lnTo>
                <a:lnTo>
                  <a:pt x="5" y="636"/>
                </a:lnTo>
                <a:lnTo>
                  <a:pt x="2" y="641"/>
                </a:lnTo>
                <a:lnTo>
                  <a:pt x="0" y="646"/>
                </a:lnTo>
                <a:lnTo>
                  <a:pt x="2" y="652"/>
                </a:lnTo>
                <a:lnTo>
                  <a:pt x="5" y="657"/>
                </a:lnTo>
                <a:lnTo>
                  <a:pt x="10" y="660"/>
                </a:lnTo>
                <a:lnTo>
                  <a:pt x="16" y="660"/>
                </a:lnTo>
                <a:lnTo>
                  <a:pt x="91" y="660"/>
                </a:lnTo>
                <a:lnTo>
                  <a:pt x="91" y="872"/>
                </a:lnTo>
                <a:lnTo>
                  <a:pt x="16" y="872"/>
                </a:lnTo>
                <a:lnTo>
                  <a:pt x="10" y="873"/>
                </a:lnTo>
                <a:lnTo>
                  <a:pt x="5" y="876"/>
                </a:lnTo>
                <a:lnTo>
                  <a:pt x="2" y="881"/>
                </a:lnTo>
                <a:lnTo>
                  <a:pt x="0" y="886"/>
                </a:lnTo>
                <a:lnTo>
                  <a:pt x="2" y="892"/>
                </a:lnTo>
                <a:lnTo>
                  <a:pt x="5" y="897"/>
                </a:lnTo>
                <a:lnTo>
                  <a:pt x="10" y="901"/>
                </a:lnTo>
                <a:lnTo>
                  <a:pt x="16" y="902"/>
                </a:lnTo>
                <a:lnTo>
                  <a:pt x="678" y="902"/>
                </a:lnTo>
                <a:lnTo>
                  <a:pt x="708" y="902"/>
                </a:lnTo>
                <a:lnTo>
                  <a:pt x="888" y="902"/>
                </a:lnTo>
                <a:lnTo>
                  <a:pt x="894" y="901"/>
                </a:lnTo>
                <a:lnTo>
                  <a:pt x="899" y="897"/>
                </a:lnTo>
                <a:lnTo>
                  <a:pt x="902" y="892"/>
                </a:lnTo>
                <a:lnTo>
                  <a:pt x="904" y="886"/>
                </a:lnTo>
                <a:lnTo>
                  <a:pt x="902" y="881"/>
                </a:lnTo>
                <a:lnTo>
                  <a:pt x="899" y="876"/>
                </a:lnTo>
                <a:lnTo>
                  <a:pt x="894" y="873"/>
                </a:lnTo>
                <a:lnTo>
                  <a:pt x="888" y="8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="" xmlns:a16="http://schemas.microsoft.com/office/drawing/2014/main" id="{A4276CFE-5C68-44CA-88D9-71E4D82CF5E7}"/>
              </a:ext>
            </a:extLst>
          </p:cNvPr>
          <p:cNvGrpSpPr/>
          <p:nvPr/>
        </p:nvGrpSpPr>
        <p:grpSpPr>
          <a:xfrm>
            <a:off x="1686719" y="4415670"/>
            <a:ext cx="285750" cy="287338"/>
            <a:chOff x="3746500" y="1344613"/>
            <a:chExt cx="285750" cy="287338"/>
          </a:xfrm>
          <a:solidFill>
            <a:schemeClr val="bg1"/>
          </a:solidFill>
        </p:grpSpPr>
        <p:sp>
          <p:nvSpPr>
            <p:cNvPr id="74" name="Freeform 497">
              <a:extLst>
                <a:ext uri="{FF2B5EF4-FFF2-40B4-BE49-F238E27FC236}">
                  <a16:creationId xmlns="" xmlns:a16="http://schemas.microsoft.com/office/drawing/2014/main" id="{F9F4B5FA-8C8D-432C-9B6C-6DD3AB3AC9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6500" y="1344613"/>
              <a:ext cx="285750" cy="182563"/>
            </a:xfrm>
            <a:custGeom>
              <a:avLst/>
              <a:gdLst>
                <a:gd name="T0" fmla="*/ 0 w 903"/>
                <a:gd name="T1" fmla="*/ 0 h 573"/>
                <a:gd name="T2" fmla="*/ 0 w 903"/>
                <a:gd name="T3" fmla="*/ 467 h 573"/>
                <a:gd name="T4" fmla="*/ 1 w 903"/>
                <a:gd name="T5" fmla="*/ 459 h 573"/>
                <a:gd name="T6" fmla="*/ 2 w 903"/>
                <a:gd name="T7" fmla="*/ 453 h 573"/>
                <a:gd name="T8" fmla="*/ 5 w 903"/>
                <a:gd name="T9" fmla="*/ 446 h 573"/>
                <a:gd name="T10" fmla="*/ 8 w 903"/>
                <a:gd name="T11" fmla="*/ 440 h 573"/>
                <a:gd name="T12" fmla="*/ 12 w 903"/>
                <a:gd name="T13" fmla="*/ 434 h 573"/>
                <a:gd name="T14" fmla="*/ 18 w 903"/>
                <a:gd name="T15" fmla="*/ 428 h 573"/>
                <a:gd name="T16" fmla="*/ 23 w 903"/>
                <a:gd name="T17" fmla="*/ 423 h 573"/>
                <a:gd name="T18" fmla="*/ 30 w 903"/>
                <a:gd name="T19" fmla="*/ 419 h 573"/>
                <a:gd name="T20" fmla="*/ 30 w 903"/>
                <a:gd name="T21" fmla="*/ 30 h 573"/>
                <a:gd name="T22" fmla="*/ 873 w 903"/>
                <a:gd name="T23" fmla="*/ 30 h 573"/>
                <a:gd name="T24" fmla="*/ 873 w 903"/>
                <a:gd name="T25" fmla="*/ 543 h 573"/>
                <a:gd name="T26" fmla="*/ 481 w 903"/>
                <a:gd name="T27" fmla="*/ 543 h 573"/>
                <a:gd name="T28" fmla="*/ 481 w 903"/>
                <a:gd name="T29" fmla="*/ 573 h 573"/>
                <a:gd name="T30" fmla="*/ 903 w 903"/>
                <a:gd name="T31" fmla="*/ 573 h 573"/>
                <a:gd name="T32" fmla="*/ 903 w 903"/>
                <a:gd name="T33" fmla="*/ 0 h 573"/>
                <a:gd name="T34" fmla="*/ 0 w 903"/>
                <a:gd name="T35" fmla="*/ 0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3" h="573">
                  <a:moveTo>
                    <a:pt x="0" y="0"/>
                  </a:moveTo>
                  <a:lnTo>
                    <a:pt x="0" y="467"/>
                  </a:lnTo>
                  <a:lnTo>
                    <a:pt x="1" y="459"/>
                  </a:lnTo>
                  <a:lnTo>
                    <a:pt x="2" y="453"/>
                  </a:lnTo>
                  <a:lnTo>
                    <a:pt x="5" y="446"/>
                  </a:lnTo>
                  <a:lnTo>
                    <a:pt x="8" y="440"/>
                  </a:lnTo>
                  <a:lnTo>
                    <a:pt x="12" y="434"/>
                  </a:lnTo>
                  <a:lnTo>
                    <a:pt x="18" y="428"/>
                  </a:lnTo>
                  <a:lnTo>
                    <a:pt x="23" y="423"/>
                  </a:lnTo>
                  <a:lnTo>
                    <a:pt x="30" y="419"/>
                  </a:lnTo>
                  <a:lnTo>
                    <a:pt x="30" y="30"/>
                  </a:lnTo>
                  <a:lnTo>
                    <a:pt x="873" y="30"/>
                  </a:lnTo>
                  <a:lnTo>
                    <a:pt x="873" y="543"/>
                  </a:lnTo>
                  <a:lnTo>
                    <a:pt x="481" y="543"/>
                  </a:lnTo>
                  <a:lnTo>
                    <a:pt x="481" y="573"/>
                  </a:lnTo>
                  <a:lnTo>
                    <a:pt x="903" y="573"/>
                  </a:lnTo>
                  <a:lnTo>
                    <a:pt x="90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98">
              <a:extLst>
                <a:ext uri="{FF2B5EF4-FFF2-40B4-BE49-F238E27FC236}">
                  <a16:creationId xmlns="" xmlns:a16="http://schemas.microsoft.com/office/drawing/2014/main" id="{1CF867CF-BB3F-47D9-AA40-7A20299A45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75075" y="1373188"/>
              <a:ext cx="228600" cy="125413"/>
            </a:xfrm>
            <a:custGeom>
              <a:avLst/>
              <a:gdLst>
                <a:gd name="T0" fmla="*/ 330 w 723"/>
                <a:gd name="T1" fmla="*/ 283 h 392"/>
                <a:gd name="T2" fmla="*/ 295 w 723"/>
                <a:gd name="T3" fmla="*/ 263 h 392"/>
                <a:gd name="T4" fmla="*/ 269 w 723"/>
                <a:gd name="T5" fmla="*/ 232 h 392"/>
                <a:gd name="T6" fmla="*/ 257 w 723"/>
                <a:gd name="T7" fmla="*/ 192 h 392"/>
                <a:gd name="T8" fmla="*/ 260 w 723"/>
                <a:gd name="T9" fmla="*/ 151 h 392"/>
                <a:gd name="T10" fmla="*/ 281 w 723"/>
                <a:gd name="T11" fmla="*/ 115 h 392"/>
                <a:gd name="T12" fmla="*/ 312 w 723"/>
                <a:gd name="T13" fmla="*/ 90 h 392"/>
                <a:gd name="T14" fmla="*/ 350 w 723"/>
                <a:gd name="T15" fmla="*/ 77 h 392"/>
                <a:gd name="T16" fmla="*/ 392 w 723"/>
                <a:gd name="T17" fmla="*/ 81 h 392"/>
                <a:gd name="T18" fmla="*/ 429 w 723"/>
                <a:gd name="T19" fmla="*/ 100 h 392"/>
                <a:gd name="T20" fmla="*/ 454 w 723"/>
                <a:gd name="T21" fmla="*/ 131 h 392"/>
                <a:gd name="T22" fmla="*/ 466 w 723"/>
                <a:gd name="T23" fmla="*/ 171 h 392"/>
                <a:gd name="T24" fmla="*/ 462 w 723"/>
                <a:gd name="T25" fmla="*/ 213 h 392"/>
                <a:gd name="T26" fmla="*/ 443 w 723"/>
                <a:gd name="T27" fmla="*/ 248 h 392"/>
                <a:gd name="T28" fmla="*/ 412 w 723"/>
                <a:gd name="T29" fmla="*/ 274 h 392"/>
                <a:gd name="T30" fmla="*/ 372 w 723"/>
                <a:gd name="T31" fmla="*/ 287 h 392"/>
                <a:gd name="T32" fmla="*/ 96 w 723"/>
                <a:gd name="T33" fmla="*/ 151 h 392"/>
                <a:gd name="T34" fmla="*/ 68 w 723"/>
                <a:gd name="T35" fmla="*/ 131 h 392"/>
                <a:gd name="T36" fmla="*/ 61 w 723"/>
                <a:gd name="T37" fmla="*/ 97 h 392"/>
                <a:gd name="T38" fmla="*/ 80 w 723"/>
                <a:gd name="T39" fmla="*/ 69 h 392"/>
                <a:gd name="T40" fmla="*/ 114 w 723"/>
                <a:gd name="T41" fmla="*/ 63 h 392"/>
                <a:gd name="T42" fmla="*/ 143 w 723"/>
                <a:gd name="T43" fmla="*/ 81 h 392"/>
                <a:gd name="T44" fmla="*/ 150 w 723"/>
                <a:gd name="T45" fmla="*/ 115 h 392"/>
                <a:gd name="T46" fmla="*/ 131 w 723"/>
                <a:gd name="T47" fmla="*/ 144 h 392"/>
                <a:gd name="T48" fmla="*/ 106 w 723"/>
                <a:gd name="T49" fmla="*/ 152 h 392"/>
                <a:gd name="T50" fmla="*/ 642 w 723"/>
                <a:gd name="T51" fmla="*/ 249 h 392"/>
                <a:gd name="T52" fmla="*/ 661 w 723"/>
                <a:gd name="T53" fmla="*/ 278 h 392"/>
                <a:gd name="T54" fmla="*/ 655 w 723"/>
                <a:gd name="T55" fmla="*/ 313 h 392"/>
                <a:gd name="T56" fmla="*/ 626 w 723"/>
                <a:gd name="T57" fmla="*/ 331 h 392"/>
                <a:gd name="T58" fmla="*/ 592 w 723"/>
                <a:gd name="T59" fmla="*/ 324 h 392"/>
                <a:gd name="T60" fmla="*/ 573 w 723"/>
                <a:gd name="T61" fmla="*/ 297 h 392"/>
                <a:gd name="T62" fmla="*/ 580 w 723"/>
                <a:gd name="T63" fmla="*/ 262 h 392"/>
                <a:gd name="T64" fmla="*/ 608 w 723"/>
                <a:gd name="T65" fmla="*/ 243 h 392"/>
                <a:gd name="T66" fmla="*/ 669 w 723"/>
                <a:gd name="T67" fmla="*/ 392 h 392"/>
                <a:gd name="T68" fmla="*/ 691 w 723"/>
                <a:gd name="T69" fmla="*/ 386 h 392"/>
                <a:gd name="T70" fmla="*/ 709 w 723"/>
                <a:gd name="T71" fmla="*/ 371 h 392"/>
                <a:gd name="T72" fmla="*/ 720 w 723"/>
                <a:gd name="T73" fmla="*/ 350 h 392"/>
                <a:gd name="T74" fmla="*/ 723 w 723"/>
                <a:gd name="T75" fmla="*/ 62 h 392"/>
                <a:gd name="T76" fmla="*/ 718 w 723"/>
                <a:gd name="T77" fmla="*/ 38 h 392"/>
                <a:gd name="T78" fmla="*/ 705 w 723"/>
                <a:gd name="T79" fmla="*/ 19 h 392"/>
                <a:gd name="T80" fmla="*/ 686 w 723"/>
                <a:gd name="T81" fmla="*/ 6 h 392"/>
                <a:gd name="T82" fmla="*/ 663 w 723"/>
                <a:gd name="T83" fmla="*/ 2 h 392"/>
                <a:gd name="T84" fmla="*/ 43 w 723"/>
                <a:gd name="T85" fmla="*/ 4 h 392"/>
                <a:gd name="T86" fmla="*/ 22 w 723"/>
                <a:gd name="T87" fmla="*/ 14 h 392"/>
                <a:gd name="T88" fmla="*/ 7 w 723"/>
                <a:gd name="T89" fmla="*/ 33 h 392"/>
                <a:gd name="T90" fmla="*/ 1 w 723"/>
                <a:gd name="T91" fmla="*/ 55 h 392"/>
                <a:gd name="T92" fmla="*/ 46 w 723"/>
                <a:gd name="T93" fmla="*/ 294 h 392"/>
                <a:gd name="T94" fmla="*/ 151 w 723"/>
                <a:gd name="T95" fmla="*/ 287 h 392"/>
                <a:gd name="T96" fmla="*/ 244 w 723"/>
                <a:gd name="T97" fmla="*/ 293 h 392"/>
                <a:gd name="T98" fmla="*/ 326 w 723"/>
                <a:gd name="T99" fmla="*/ 312 h 392"/>
                <a:gd name="T100" fmla="*/ 373 w 723"/>
                <a:gd name="T101" fmla="*/ 337 h 392"/>
                <a:gd name="T102" fmla="*/ 389 w 723"/>
                <a:gd name="T103" fmla="*/ 36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23" h="392">
                  <a:moveTo>
                    <a:pt x="361" y="287"/>
                  </a:moveTo>
                  <a:lnTo>
                    <a:pt x="350" y="287"/>
                  </a:lnTo>
                  <a:lnTo>
                    <a:pt x="341" y="285"/>
                  </a:lnTo>
                  <a:lnTo>
                    <a:pt x="330" y="283"/>
                  </a:lnTo>
                  <a:lnTo>
                    <a:pt x="320" y="278"/>
                  </a:lnTo>
                  <a:lnTo>
                    <a:pt x="312" y="274"/>
                  </a:lnTo>
                  <a:lnTo>
                    <a:pt x="302" y="269"/>
                  </a:lnTo>
                  <a:lnTo>
                    <a:pt x="295" y="263"/>
                  </a:lnTo>
                  <a:lnTo>
                    <a:pt x="287" y="256"/>
                  </a:lnTo>
                  <a:lnTo>
                    <a:pt x="281" y="248"/>
                  </a:lnTo>
                  <a:lnTo>
                    <a:pt x="274" y="241"/>
                  </a:lnTo>
                  <a:lnTo>
                    <a:pt x="269" y="232"/>
                  </a:lnTo>
                  <a:lnTo>
                    <a:pt x="265" y="223"/>
                  </a:lnTo>
                  <a:lnTo>
                    <a:pt x="260" y="213"/>
                  </a:lnTo>
                  <a:lnTo>
                    <a:pt x="258" y="203"/>
                  </a:lnTo>
                  <a:lnTo>
                    <a:pt x="257" y="192"/>
                  </a:lnTo>
                  <a:lnTo>
                    <a:pt x="256" y="182"/>
                  </a:lnTo>
                  <a:lnTo>
                    <a:pt x="257" y="171"/>
                  </a:lnTo>
                  <a:lnTo>
                    <a:pt x="258" y="160"/>
                  </a:lnTo>
                  <a:lnTo>
                    <a:pt x="260" y="151"/>
                  </a:lnTo>
                  <a:lnTo>
                    <a:pt x="265" y="141"/>
                  </a:lnTo>
                  <a:lnTo>
                    <a:pt x="269" y="131"/>
                  </a:lnTo>
                  <a:lnTo>
                    <a:pt x="274" y="123"/>
                  </a:lnTo>
                  <a:lnTo>
                    <a:pt x="281" y="115"/>
                  </a:lnTo>
                  <a:lnTo>
                    <a:pt x="287" y="108"/>
                  </a:lnTo>
                  <a:lnTo>
                    <a:pt x="295" y="100"/>
                  </a:lnTo>
                  <a:lnTo>
                    <a:pt x="302" y="95"/>
                  </a:lnTo>
                  <a:lnTo>
                    <a:pt x="312" y="90"/>
                  </a:lnTo>
                  <a:lnTo>
                    <a:pt x="320" y="84"/>
                  </a:lnTo>
                  <a:lnTo>
                    <a:pt x="330" y="81"/>
                  </a:lnTo>
                  <a:lnTo>
                    <a:pt x="341" y="79"/>
                  </a:lnTo>
                  <a:lnTo>
                    <a:pt x="350" y="77"/>
                  </a:lnTo>
                  <a:lnTo>
                    <a:pt x="361" y="77"/>
                  </a:lnTo>
                  <a:lnTo>
                    <a:pt x="372" y="77"/>
                  </a:lnTo>
                  <a:lnTo>
                    <a:pt x="383" y="79"/>
                  </a:lnTo>
                  <a:lnTo>
                    <a:pt x="392" y="81"/>
                  </a:lnTo>
                  <a:lnTo>
                    <a:pt x="403" y="84"/>
                  </a:lnTo>
                  <a:lnTo>
                    <a:pt x="412" y="90"/>
                  </a:lnTo>
                  <a:lnTo>
                    <a:pt x="420" y="95"/>
                  </a:lnTo>
                  <a:lnTo>
                    <a:pt x="429" y="100"/>
                  </a:lnTo>
                  <a:lnTo>
                    <a:pt x="436" y="108"/>
                  </a:lnTo>
                  <a:lnTo>
                    <a:pt x="443" y="115"/>
                  </a:lnTo>
                  <a:lnTo>
                    <a:pt x="449" y="123"/>
                  </a:lnTo>
                  <a:lnTo>
                    <a:pt x="454" y="131"/>
                  </a:lnTo>
                  <a:lnTo>
                    <a:pt x="459" y="141"/>
                  </a:lnTo>
                  <a:lnTo>
                    <a:pt x="462" y="151"/>
                  </a:lnTo>
                  <a:lnTo>
                    <a:pt x="465" y="160"/>
                  </a:lnTo>
                  <a:lnTo>
                    <a:pt x="466" y="171"/>
                  </a:lnTo>
                  <a:lnTo>
                    <a:pt x="467" y="182"/>
                  </a:lnTo>
                  <a:lnTo>
                    <a:pt x="466" y="192"/>
                  </a:lnTo>
                  <a:lnTo>
                    <a:pt x="465" y="203"/>
                  </a:lnTo>
                  <a:lnTo>
                    <a:pt x="462" y="213"/>
                  </a:lnTo>
                  <a:lnTo>
                    <a:pt x="459" y="223"/>
                  </a:lnTo>
                  <a:lnTo>
                    <a:pt x="454" y="232"/>
                  </a:lnTo>
                  <a:lnTo>
                    <a:pt x="449" y="241"/>
                  </a:lnTo>
                  <a:lnTo>
                    <a:pt x="443" y="248"/>
                  </a:lnTo>
                  <a:lnTo>
                    <a:pt x="436" y="256"/>
                  </a:lnTo>
                  <a:lnTo>
                    <a:pt x="429" y="263"/>
                  </a:lnTo>
                  <a:lnTo>
                    <a:pt x="420" y="269"/>
                  </a:lnTo>
                  <a:lnTo>
                    <a:pt x="412" y="274"/>
                  </a:lnTo>
                  <a:lnTo>
                    <a:pt x="403" y="278"/>
                  </a:lnTo>
                  <a:lnTo>
                    <a:pt x="392" y="283"/>
                  </a:lnTo>
                  <a:lnTo>
                    <a:pt x="383" y="285"/>
                  </a:lnTo>
                  <a:lnTo>
                    <a:pt x="372" y="287"/>
                  </a:lnTo>
                  <a:lnTo>
                    <a:pt x="361" y="287"/>
                  </a:lnTo>
                  <a:lnTo>
                    <a:pt x="361" y="287"/>
                  </a:lnTo>
                  <a:close/>
                  <a:moveTo>
                    <a:pt x="106" y="152"/>
                  </a:moveTo>
                  <a:lnTo>
                    <a:pt x="96" y="151"/>
                  </a:lnTo>
                  <a:lnTo>
                    <a:pt x="88" y="149"/>
                  </a:lnTo>
                  <a:lnTo>
                    <a:pt x="80" y="144"/>
                  </a:lnTo>
                  <a:lnTo>
                    <a:pt x="74" y="139"/>
                  </a:lnTo>
                  <a:lnTo>
                    <a:pt x="68" y="131"/>
                  </a:lnTo>
                  <a:lnTo>
                    <a:pt x="64" y="124"/>
                  </a:lnTo>
                  <a:lnTo>
                    <a:pt x="61" y="115"/>
                  </a:lnTo>
                  <a:lnTo>
                    <a:pt x="61" y="107"/>
                  </a:lnTo>
                  <a:lnTo>
                    <a:pt x="61" y="97"/>
                  </a:lnTo>
                  <a:lnTo>
                    <a:pt x="64" y="88"/>
                  </a:lnTo>
                  <a:lnTo>
                    <a:pt x="68" y="81"/>
                  </a:lnTo>
                  <a:lnTo>
                    <a:pt x="74" y="74"/>
                  </a:lnTo>
                  <a:lnTo>
                    <a:pt x="80" y="69"/>
                  </a:lnTo>
                  <a:lnTo>
                    <a:pt x="88" y="65"/>
                  </a:lnTo>
                  <a:lnTo>
                    <a:pt x="96" y="63"/>
                  </a:lnTo>
                  <a:lnTo>
                    <a:pt x="106" y="62"/>
                  </a:lnTo>
                  <a:lnTo>
                    <a:pt x="114" y="63"/>
                  </a:lnTo>
                  <a:lnTo>
                    <a:pt x="123" y="65"/>
                  </a:lnTo>
                  <a:lnTo>
                    <a:pt x="131" y="69"/>
                  </a:lnTo>
                  <a:lnTo>
                    <a:pt x="137" y="74"/>
                  </a:lnTo>
                  <a:lnTo>
                    <a:pt x="143" y="81"/>
                  </a:lnTo>
                  <a:lnTo>
                    <a:pt x="147" y="88"/>
                  </a:lnTo>
                  <a:lnTo>
                    <a:pt x="150" y="97"/>
                  </a:lnTo>
                  <a:lnTo>
                    <a:pt x="151" y="107"/>
                  </a:lnTo>
                  <a:lnTo>
                    <a:pt x="150" y="115"/>
                  </a:lnTo>
                  <a:lnTo>
                    <a:pt x="148" y="124"/>
                  </a:lnTo>
                  <a:lnTo>
                    <a:pt x="143" y="131"/>
                  </a:lnTo>
                  <a:lnTo>
                    <a:pt x="137" y="139"/>
                  </a:lnTo>
                  <a:lnTo>
                    <a:pt x="131" y="144"/>
                  </a:lnTo>
                  <a:lnTo>
                    <a:pt x="123" y="149"/>
                  </a:lnTo>
                  <a:lnTo>
                    <a:pt x="114" y="151"/>
                  </a:lnTo>
                  <a:lnTo>
                    <a:pt x="106" y="152"/>
                  </a:lnTo>
                  <a:lnTo>
                    <a:pt x="106" y="152"/>
                  </a:lnTo>
                  <a:close/>
                  <a:moveTo>
                    <a:pt x="617" y="242"/>
                  </a:moveTo>
                  <a:lnTo>
                    <a:pt x="626" y="243"/>
                  </a:lnTo>
                  <a:lnTo>
                    <a:pt x="635" y="245"/>
                  </a:lnTo>
                  <a:lnTo>
                    <a:pt x="642" y="249"/>
                  </a:lnTo>
                  <a:lnTo>
                    <a:pt x="650" y="255"/>
                  </a:lnTo>
                  <a:lnTo>
                    <a:pt x="655" y="262"/>
                  </a:lnTo>
                  <a:lnTo>
                    <a:pt x="659" y="270"/>
                  </a:lnTo>
                  <a:lnTo>
                    <a:pt x="661" y="278"/>
                  </a:lnTo>
                  <a:lnTo>
                    <a:pt x="663" y="287"/>
                  </a:lnTo>
                  <a:lnTo>
                    <a:pt x="661" y="297"/>
                  </a:lnTo>
                  <a:lnTo>
                    <a:pt x="659" y="305"/>
                  </a:lnTo>
                  <a:lnTo>
                    <a:pt x="655" y="313"/>
                  </a:lnTo>
                  <a:lnTo>
                    <a:pt x="650" y="319"/>
                  </a:lnTo>
                  <a:lnTo>
                    <a:pt x="642" y="324"/>
                  </a:lnTo>
                  <a:lnTo>
                    <a:pt x="635" y="329"/>
                  </a:lnTo>
                  <a:lnTo>
                    <a:pt x="626" y="331"/>
                  </a:lnTo>
                  <a:lnTo>
                    <a:pt x="617" y="332"/>
                  </a:lnTo>
                  <a:lnTo>
                    <a:pt x="608" y="331"/>
                  </a:lnTo>
                  <a:lnTo>
                    <a:pt x="600" y="329"/>
                  </a:lnTo>
                  <a:lnTo>
                    <a:pt x="592" y="324"/>
                  </a:lnTo>
                  <a:lnTo>
                    <a:pt x="585" y="319"/>
                  </a:lnTo>
                  <a:lnTo>
                    <a:pt x="580" y="313"/>
                  </a:lnTo>
                  <a:lnTo>
                    <a:pt x="576" y="305"/>
                  </a:lnTo>
                  <a:lnTo>
                    <a:pt x="573" y="297"/>
                  </a:lnTo>
                  <a:lnTo>
                    <a:pt x="572" y="287"/>
                  </a:lnTo>
                  <a:lnTo>
                    <a:pt x="573" y="278"/>
                  </a:lnTo>
                  <a:lnTo>
                    <a:pt x="576" y="270"/>
                  </a:lnTo>
                  <a:lnTo>
                    <a:pt x="580" y="262"/>
                  </a:lnTo>
                  <a:lnTo>
                    <a:pt x="585" y="255"/>
                  </a:lnTo>
                  <a:lnTo>
                    <a:pt x="592" y="249"/>
                  </a:lnTo>
                  <a:lnTo>
                    <a:pt x="600" y="245"/>
                  </a:lnTo>
                  <a:lnTo>
                    <a:pt x="608" y="243"/>
                  </a:lnTo>
                  <a:lnTo>
                    <a:pt x="617" y="242"/>
                  </a:lnTo>
                  <a:close/>
                  <a:moveTo>
                    <a:pt x="391" y="392"/>
                  </a:moveTo>
                  <a:lnTo>
                    <a:pt x="663" y="392"/>
                  </a:lnTo>
                  <a:lnTo>
                    <a:pt x="669" y="392"/>
                  </a:lnTo>
                  <a:lnTo>
                    <a:pt x="674" y="391"/>
                  </a:lnTo>
                  <a:lnTo>
                    <a:pt x="681" y="390"/>
                  </a:lnTo>
                  <a:lnTo>
                    <a:pt x="686" y="388"/>
                  </a:lnTo>
                  <a:lnTo>
                    <a:pt x="691" y="386"/>
                  </a:lnTo>
                  <a:lnTo>
                    <a:pt x="697" y="382"/>
                  </a:lnTo>
                  <a:lnTo>
                    <a:pt x="701" y="379"/>
                  </a:lnTo>
                  <a:lnTo>
                    <a:pt x="705" y="375"/>
                  </a:lnTo>
                  <a:lnTo>
                    <a:pt x="709" y="371"/>
                  </a:lnTo>
                  <a:lnTo>
                    <a:pt x="713" y="366"/>
                  </a:lnTo>
                  <a:lnTo>
                    <a:pt x="715" y="361"/>
                  </a:lnTo>
                  <a:lnTo>
                    <a:pt x="718" y="356"/>
                  </a:lnTo>
                  <a:lnTo>
                    <a:pt x="720" y="350"/>
                  </a:lnTo>
                  <a:lnTo>
                    <a:pt x="721" y="345"/>
                  </a:lnTo>
                  <a:lnTo>
                    <a:pt x="723" y="338"/>
                  </a:lnTo>
                  <a:lnTo>
                    <a:pt x="723" y="332"/>
                  </a:lnTo>
                  <a:lnTo>
                    <a:pt x="723" y="62"/>
                  </a:lnTo>
                  <a:lnTo>
                    <a:pt x="723" y="55"/>
                  </a:lnTo>
                  <a:lnTo>
                    <a:pt x="721" y="49"/>
                  </a:lnTo>
                  <a:lnTo>
                    <a:pt x="720" y="43"/>
                  </a:lnTo>
                  <a:lnTo>
                    <a:pt x="718" y="38"/>
                  </a:lnTo>
                  <a:lnTo>
                    <a:pt x="715" y="33"/>
                  </a:lnTo>
                  <a:lnTo>
                    <a:pt x="713" y="27"/>
                  </a:lnTo>
                  <a:lnTo>
                    <a:pt x="709" y="23"/>
                  </a:lnTo>
                  <a:lnTo>
                    <a:pt x="705" y="19"/>
                  </a:lnTo>
                  <a:lnTo>
                    <a:pt x="701" y="14"/>
                  </a:lnTo>
                  <a:lnTo>
                    <a:pt x="697" y="11"/>
                  </a:lnTo>
                  <a:lnTo>
                    <a:pt x="691" y="8"/>
                  </a:lnTo>
                  <a:lnTo>
                    <a:pt x="686" y="6"/>
                  </a:lnTo>
                  <a:lnTo>
                    <a:pt x="681" y="4"/>
                  </a:lnTo>
                  <a:lnTo>
                    <a:pt x="674" y="3"/>
                  </a:lnTo>
                  <a:lnTo>
                    <a:pt x="669" y="2"/>
                  </a:lnTo>
                  <a:lnTo>
                    <a:pt x="663" y="2"/>
                  </a:lnTo>
                  <a:lnTo>
                    <a:pt x="61" y="0"/>
                  </a:lnTo>
                  <a:lnTo>
                    <a:pt x="54" y="2"/>
                  </a:lnTo>
                  <a:lnTo>
                    <a:pt x="48" y="3"/>
                  </a:lnTo>
                  <a:lnTo>
                    <a:pt x="43" y="4"/>
                  </a:lnTo>
                  <a:lnTo>
                    <a:pt x="37" y="6"/>
                  </a:lnTo>
                  <a:lnTo>
                    <a:pt x="32" y="8"/>
                  </a:lnTo>
                  <a:lnTo>
                    <a:pt x="27" y="11"/>
                  </a:lnTo>
                  <a:lnTo>
                    <a:pt x="22" y="14"/>
                  </a:lnTo>
                  <a:lnTo>
                    <a:pt x="18" y="19"/>
                  </a:lnTo>
                  <a:lnTo>
                    <a:pt x="14" y="23"/>
                  </a:lnTo>
                  <a:lnTo>
                    <a:pt x="10" y="27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3" y="43"/>
                  </a:lnTo>
                  <a:lnTo>
                    <a:pt x="2" y="49"/>
                  </a:lnTo>
                  <a:lnTo>
                    <a:pt x="1" y="55"/>
                  </a:lnTo>
                  <a:lnTo>
                    <a:pt x="0" y="62"/>
                  </a:lnTo>
                  <a:lnTo>
                    <a:pt x="0" y="304"/>
                  </a:lnTo>
                  <a:lnTo>
                    <a:pt x="22" y="299"/>
                  </a:lnTo>
                  <a:lnTo>
                    <a:pt x="46" y="294"/>
                  </a:lnTo>
                  <a:lnTo>
                    <a:pt x="68" y="291"/>
                  </a:lnTo>
                  <a:lnTo>
                    <a:pt x="90" y="290"/>
                  </a:lnTo>
                  <a:lnTo>
                    <a:pt x="126" y="288"/>
                  </a:lnTo>
                  <a:lnTo>
                    <a:pt x="151" y="287"/>
                  </a:lnTo>
                  <a:lnTo>
                    <a:pt x="172" y="288"/>
                  </a:lnTo>
                  <a:lnTo>
                    <a:pt x="206" y="289"/>
                  </a:lnTo>
                  <a:lnTo>
                    <a:pt x="225" y="291"/>
                  </a:lnTo>
                  <a:lnTo>
                    <a:pt x="244" y="293"/>
                  </a:lnTo>
                  <a:lnTo>
                    <a:pt x="266" y="297"/>
                  </a:lnTo>
                  <a:lnTo>
                    <a:pt x="286" y="300"/>
                  </a:lnTo>
                  <a:lnTo>
                    <a:pt x="306" y="305"/>
                  </a:lnTo>
                  <a:lnTo>
                    <a:pt x="326" y="312"/>
                  </a:lnTo>
                  <a:lnTo>
                    <a:pt x="344" y="318"/>
                  </a:lnTo>
                  <a:lnTo>
                    <a:pt x="360" y="327"/>
                  </a:lnTo>
                  <a:lnTo>
                    <a:pt x="366" y="332"/>
                  </a:lnTo>
                  <a:lnTo>
                    <a:pt x="373" y="337"/>
                  </a:lnTo>
                  <a:lnTo>
                    <a:pt x="378" y="343"/>
                  </a:lnTo>
                  <a:lnTo>
                    <a:pt x="383" y="349"/>
                  </a:lnTo>
                  <a:lnTo>
                    <a:pt x="387" y="356"/>
                  </a:lnTo>
                  <a:lnTo>
                    <a:pt x="389" y="362"/>
                  </a:lnTo>
                  <a:lnTo>
                    <a:pt x="391" y="369"/>
                  </a:lnTo>
                  <a:lnTo>
                    <a:pt x="391" y="377"/>
                  </a:lnTo>
                  <a:lnTo>
                    <a:pt x="391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99">
              <a:extLst>
                <a:ext uri="{FF2B5EF4-FFF2-40B4-BE49-F238E27FC236}">
                  <a16:creationId xmlns="" xmlns:a16="http://schemas.microsoft.com/office/drawing/2014/main" id="{7F2D5EE0-9376-4588-A5B7-AD8EA6BAB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98613"/>
              <a:ext cx="133350" cy="33338"/>
            </a:xfrm>
            <a:custGeom>
              <a:avLst/>
              <a:gdLst>
                <a:gd name="T0" fmla="*/ 0 w 421"/>
                <a:gd name="T1" fmla="*/ 44 h 104"/>
                <a:gd name="T2" fmla="*/ 2 w 421"/>
                <a:gd name="T3" fmla="*/ 52 h 104"/>
                <a:gd name="T4" fmla="*/ 5 w 421"/>
                <a:gd name="T5" fmla="*/ 56 h 104"/>
                <a:gd name="T6" fmla="*/ 6 w 421"/>
                <a:gd name="T7" fmla="*/ 59 h 104"/>
                <a:gd name="T8" fmla="*/ 11 w 421"/>
                <a:gd name="T9" fmla="*/ 65 h 104"/>
                <a:gd name="T10" fmla="*/ 13 w 421"/>
                <a:gd name="T11" fmla="*/ 65 h 104"/>
                <a:gd name="T12" fmla="*/ 31 w 421"/>
                <a:gd name="T13" fmla="*/ 76 h 104"/>
                <a:gd name="T14" fmla="*/ 32 w 421"/>
                <a:gd name="T15" fmla="*/ 77 h 104"/>
                <a:gd name="T16" fmla="*/ 41 w 421"/>
                <a:gd name="T17" fmla="*/ 80 h 104"/>
                <a:gd name="T18" fmla="*/ 45 w 421"/>
                <a:gd name="T19" fmla="*/ 81 h 104"/>
                <a:gd name="T20" fmla="*/ 53 w 421"/>
                <a:gd name="T21" fmla="*/ 84 h 104"/>
                <a:gd name="T22" fmla="*/ 61 w 421"/>
                <a:gd name="T23" fmla="*/ 86 h 104"/>
                <a:gd name="T24" fmla="*/ 66 w 421"/>
                <a:gd name="T25" fmla="*/ 87 h 104"/>
                <a:gd name="T26" fmla="*/ 98 w 421"/>
                <a:gd name="T27" fmla="*/ 95 h 104"/>
                <a:gd name="T28" fmla="*/ 133 w 421"/>
                <a:gd name="T29" fmla="*/ 99 h 104"/>
                <a:gd name="T30" fmla="*/ 197 w 421"/>
                <a:gd name="T31" fmla="*/ 104 h 104"/>
                <a:gd name="T32" fmla="*/ 211 w 421"/>
                <a:gd name="T33" fmla="*/ 104 h 104"/>
                <a:gd name="T34" fmla="*/ 225 w 421"/>
                <a:gd name="T35" fmla="*/ 104 h 104"/>
                <a:gd name="T36" fmla="*/ 289 w 421"/>
                <a:gd name="T37" fmla="*/ 99 h 104"/>
                <a:gd name="T38" fmla="*/ 322 w 421"/>
                <a:gd name="T39" fmla="*/ 95 h 104"/>
                <a:gd name="T40" fmla="*/ 356 w 421"/>
                <a:gd name="T41" fmla="*/ 87 h 104"/>
                <a:gd name="T42" fmla="*/ 360 w 421"/>
                <a:gd name="T43" fmla="*/ 86 h 104"/>
                <a:gd name="T44" fmla="*/ 368 w 421"/>
                <a:gd name="T45" fmla="*/ 84 h 104"/>
                <a:gd name="T46" fmla="*/ 376 w 421"/>
                <a:gd name="T47" fmla="*/ 81 h 104"/>
                <a:gd name="T48" fmla="*/ 379 w 421"/>
                <a:gd name="T49" fmla="*/ 80 h 104"/>
                <a:gd name="T50" fmla="*/ 390 w 421"/>
                <a:gd name="T51" fmla="*/ 77 h 104"/>
                <a:gd name="T52" fmla="*/ 391 w 421"/>
                <a:gd name="T53" fmla="*/ 76 h 104"/>
                <a:gd name="T54" fmla="*/ 409 w 421"/>
                <a:gd name="T55" fmla="*/ 65 h 104"/>
                <a:gd name="T56" fmla="*/ 409 w 421"/>
                <a:gd name="T57" fmla="*/ 65 h 104"/>
                <a:gd name="T58" fmla="*/ 416 w 421"/>
                <a:gd name="T59" fmla="*/ 59 h 104"/>
                <a:gd name="T60" fmla="*/ 417 w 421"/>
                <a:gd name="T61" fmla="*/ 56 h 104"/>
                <a:gd name="T62" fmla="*/ 420 w 421"/>
                <a:gd name="T63" fmla="*/ 52 h 104"/>
                <a:gd name="T64" fmla="*/ 421 w 421"/>
                <a:gd name="T65" fmla="*/ 44 h 104"/>
                <a:gd name="T66" fmla="*/ 410 w 421"/>
                <a:gd name="T67" fmla="*/ 4 h 104"/>
                <a:gd name="T68" fmla="*/ 386 w 421"/>
                <a:gd name="T69" fmla="*/ 10 h 104"/>
                <a:gd name="T70" fmla="*/ 344 w 421"/>
                <a:gd name="T71" fmla="*/ 19 h 104"/>
                <a:gd name="T72" fmla="*/ 284 w 421"/>
                <a:gd name="T73" fmla="*/ 25 h 104"/>
                <a:gd name="T74" fmla="*/ 231 w 421"/>
                <a:gd name="T75" fmla="*/ 28 h 104"/>
                <a:gd name="T76" fmla="*/ 191 w 421"/>
                <a:gd name="T77" fmla="*/ 28 h 104"/>
                <a:gd name="T78" fmla="*/ 138 w 421"/>
                <a:gd name="T79" fmla="*/ 25 h 104"/>
                <a:gd name="T80" fmla="*/ 78 w 421"/>
                <a:gd name="T81" fmla="*/ 19 h 104"/>
                <a:gd name="T82" fmla="*/ 35 w 421"/>
                <a:gd name="T83" fmla="*/ 10 h 104"/>
                <a:gd name="T84" fmla="*/ 10 w 421"/>
                <a:gd name="T85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1" h="104">
                  <a:moveTo>
                    <a:pt x="0" y="0"/>
                  </a:moveTo>
                  <a:lnTo>
                    <a:pt x="0" y="44"/>
                  </a:lnTo>
                  <a:lnTo>
                    <a:pt x="1" y="48"/>
                  </a:lnTo>
                  <a:lnTo>
                    <a:pt x="2" y="52"/>
                  </a:lnTo>
                  <a:lnTo>
                    <a:pt x="3" y="54"/>
                  </a:lnTo>
                  <a:lnTo>
                    <a:pt x="5" y="56"/>
                  </a:lnTo>
                  <a:lnTo>
                    <a:pt x="5" y="57"/>
                  </a:lnTo>
                  <a:lnTo>
                    <a:pt x="6" y="59"/>
                  </a:lnTo>
                  <a:lnTo>
                    <a:pt x="8" y="62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3" y="65"/>
                  </a:lnTo>
                  <a:lnTo>
                    <a:pt x="20" y="70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2" y="77"/>
                  </a:lnTo>
                  <a:lnTo>
                    <a:pt x="36" y="79"/>
                  </a:lnTo>
                  <a:lnTo>
                    <a:pt x="41" y="80"/>
                  </a:lnTo>
                  <a:lnTo>
                    <a:pt x="44" y="81"/>
                  </a:lnTo>
                  <a:lnTo>
                    <a:pt x="45" y="81"/>
                  </a:lnTo>
                  <a:lnTo>
                    <a:pt x="49" y="83"/>
                  </a:lnTo>
                  <a:lnTo>
                    <a:pt x="53" y="84"/>
                  </a:lnTo>
                  <a:lnTo>
                    <a:pt x="58" y="85"/>
                  </a:lnTo>
                  <a:lnTo>
                    <a:pt x="61" y="86"/>
                  </a:lnTo>
                  <a:lnTo>
                    <a:pt x="64" y="87"/>
                  </a:lnTo>
                  <a:lnTo>
                    <a:pt x="66" y="87"/>
                  </a:lnTo>
                  <a:lnTo>
                    <a:pt x="82" y="92"/>
                  </a:lnTo>
                  <a:lnTo>
                    <a:pt x="98" y="95"/>
                  </a:lnTo>
                  <a:lnTo>
                    <a:pt x="115" y="97"/>
                  </a:lnTo>
                  <a:lnTo>
                    <a:pt x="133" y="99"/>
                  </a:lnTo>
                  <a:lnTo>
                    <a:pt x="166" y="102"/>
                  </a:lnTo>
                  <a:lnTo>
                    <a:pt x="197" y="104"/>
                  </a:lnTo>
                  <a:lnTo>
                    <a:pt x="203" y="104"/>
                  </a:lnTo>
                  <a:lnTo>
                    <a:pt x="211" y="104"/>
                  </a:lnTo>
                  <a:lnTo>
                    <a:pt x="217" y="104"/>
                  </a:lnTo>
                  <a:lnTo>
                    <a:pt x="225" y="104"/>
                  </a:lnTo>
                  <a:lnTo>
                    <a:pt x="255" y="102"/>
                  </a:lnTo>
                  <a:lnTo>
                    <a:pt x="289" y="99"/>
                  </a:lnTo>
                  <a:lnTo>
                    <a:pt x="306" y="97"/>
                  </a:lnTo>
                  <a:lnTo>
                    <a:pt x="322" y="95"/>
                  </a:lnTo>
                  <a:lnTo>
                    <a:pt x="340" y="92"/>
                  </a:lnTo>
                  <a:lnTo>
                    <a:pt x="356" y="87"/>
                  </a:lnTo>
                  <a:lnTo>
                    <a:pt x="358" y="87"/>
                  </a:lnTo>
                  <a:lnTo>
                    <a:pt x="360" y="86"/>
                  </a:lnTo>
                  <a:lnTo>
                    <a:pt x="364" y="85"/>
                  </a:lnTo>
                  <a:lnTo>
                    <a:pt x="368" y="84"/>
                  </a:lnTo>
                  <a:lnTo>
                    <a:pt x="372" y="83"/>
                  </a:lnTo>
                  <a:lnTo>
                    <a:pt x="376" y="81"/>
                  </a:lnTo>
                  <a:lnTo>
                    <a:pt x="378" y="81"/>
                  </a:lnTo>
                  <a:lnTo>
                    <a:pt x="379" y="80"/>
                  </a:lnTo>
                  <a:lnTo>
                    <a:pt x="385" y="79"/>
                  </a:lnTo>
                  <a:lnTo>
                    <a:pt x="390" y="77"/>
                  </a:lnTo>
                  <a:lnTo>
                    <a:pt x="390" y="76"/>
                  </a:lnTo>
                  <a:lnTo>
                    <a:pt x="391" y="76"/>
                  </a:lnTo>
                  <a:lnTo>
                    <a:pt x="401" y="70"/>
                  </a:lnTo>
                  <a:lnTo>
                    <a:pt x="409" y="65"/>
                  </a:lnTo>
                  <a:lnTo>
                    <a:pt x="409" y="65"/>
                  </a:lnTo>
                  <a:lnTo>
                    <a:pt x="409" y="65"/>
                  </a:lnTo>
                  <a:lnTo>
                    <a:pt x="413" y="62"/>
                  </a:lnTo>
                  <a:lnTo>
                    <a:pt x="416" y="59"/>
                  </a:lnTo>
                  <a:lnTo>
                    <a:pt x="417" y="57"/>
                  </a:lnTo>
                  <a:lnTo>
                    <a:pt x="417" y="56"/>
                  </a:lnTo>
                  <a:lnTo>
                    <a:pt x="419" y="54"/>
                  </a:lnTo>
                  <a:lnTo>
                    <a:pt x="420" y="52"/>
                  </a:lnTo>
                  <a:lnTo>
                    <a:pt x="421" y="48"/>
                  </a:lnTo>
                  <a:lnTo>
                    <a:pt x="421" y="44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7"/>
                  </a:lnTo>
                  <a:lnTo>
                    <a:pt x="386" y="10"/>
                  </a:lnTo>
                  <a:lnTo>
                    <a:pt x="373" y="13"/>
                  </a:lnTo>
                  <a:lnTo>
                    <a:pt x="344" y="19"/>
                  </a:lnTo>
                  <a:lnTo>
                    <a:pt x="314" y="23"/>
                  </a:lnTo>
                  <a:lnTo>
                    <a:pt x="284" y="25"/>
                  </a:lnTo>
                  <a:lnTo>
                    <a:pt x="256" y="27"/>
                  </a:lnTo>
                  <a:lnTo>
                    <a:pt x="231" y="28"/>
                  </a:lnTo>
                  <a:lnTo>
                    <a:pt x="211" y="28"/>
                  </a:lnTo>
                  <a:lnTo>
                    <a:pt x="191" y="28"/>
                  </a:lnTo>
                  <a:lnTo>
                    <a:pt x="166" y="27"/>
                  </a:lnTo>
                  <a:lnTo>
                    <a:pt x="138" y="25"/>
                  </a:lnTo>
                  <a:lnTo>
                    <a:pt x="108" y="23"/>
                  </a:lnTo>
                  <a:lnTo>
                    <a:pt x="78" y="19"/>
                  </a:lnTo>
                  <a:lnTo>
                    <a:pt x="49" y="13"/>
                  </a:lnTo>
                  <a:lnTo>
                    <a:pt x="35" y="10"/>
                  </a:lnTo>
                  <a:lnTo>
                    <a:pt x="22" y="7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00">
              <a:extLst>
                <a:ext uri="{FF2B5EF4-FFF2-40B4-BE49-F238E27FC236}">
                  <a16:creationId xmlns="" xmlns:a16="http://schemas.microsoft.com/office/drawing/2014/main" id="{0BD8D282-EAD9-484C-8686-3EF2311524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474788"/>
              <a:ext cx="133350" cy="28575"/>
            </a:xfrm>
            <a:custGeom>
              <a:avLst/>
              <a:gdLst>
                <a:gd name="T0" fmla="*/ 420 w 420"/>
                <a:gd name="T1" fmla="*/ 58 h 90"/>
                <a:gd name="T2" fmla="*/ 419 w 420"/>
                <a:gd name="T3" fmla="*/ 55 h 90"/>
                <a:gd name="T4" fmla="*/ 418 w 420"/>
                <a:gd name="T5" fmla="*/ 50 h 90"/>
                <a:gd name="T6" fmla="*/ 416 w 420"/>
                <a:gd name="T7" fmla="*/ 47 h 90"/>
                <a:gd name="T8" fmla="*/ 413 w 420"/>
                <a:gd name="T9" fmla="*/ 44 h 90"/>
                <a:gd name="T10" fmla="*/ 406 w 420"/>
                <a:gd name="T11" fmla="*/ 37 h 90"/>
                <a:gd name="T12" fmla="*/ 397 w 420"/>
                <a:gd name="T13" fmla="*/ 32 h 90"/>
                <a:gd name="T14" fmla="*/ 386 w 420"/>
                <a:gd name="T15" fmla="*/ 27 h 90"/>
                <a:gd name="T16" fmla="*/ 374 w 420"/>
                <a:gd name="T17" fmla="*/ 22 h 90"/>
                <a:gd name="T18" fmla="*/ 360 w 420"/>
                <a:gd name="T19" fmla="*/ 18 h 90"/>
                <a:gd name="T20" fmla="*/ 345 w 420"/>
                <a:gd name="T21" fmla="*/ 14 h 90"/>
                <a:gd name="T22" fmla="*/ 313 w 420"/>
                <a:gd name="T23" fmla="*/ 9 h 90"/>
                <a:gd name="T24" fmla="*/ 277 w 420"/>
                <a:gd name="T25" fmla="*/ 3 h 90"/>
                <a:gd name="T26" fmla="*/ 243 w 420"/>
                <a:gd name="T27" fmla="*/ 1 h 90"/>
                <a:gd name="T28" fmla="*/ 210 w 420"/>
                <a:gd name="T29" fmla="*/ 0 h 90"/>
                <a:gd name="T30" fmla="*/ 172 w 420"/>
                <a:gd name="T31" fmla="*/ 1 h 90"/>
                <a:gd name="T32" fmla="*/ 133 w 420"/>
                <a:gd name="T33" fmla="*/ 4 h 90"/>
                <a:gd name="T34" fmla="*/ 113 w 420"/>
                <a:gd name="T35" fmla="*/ 7 h 90"/>
                <a:gd name="T36" fmla="*/ 94 w 420"/>
                <a:gd name="T37" fmla="*/ 11 h 90"/>
                <a:gd name="T38" fmla="*/ 76 w 420"/>
                <a:gd name="T39" fmla="*/ 14 h 90"/>
                <a:gd name="T40" fmla="*/ 59 w 420"/>
                <a:gd name="T41" fmla="*/ 18 h 90"/>
                <a:gd name="T42" fmla="*/ 59 w 420"/>
                <a:gd name="T43" fmla="*/ 18 h 90"/>
                <a:gd name="T44" fmla="*/ 55 w 420"/>
                <a:gd name="T45" fmla="*/ 19 h 90"/>
                <a:gd name="T46" fmla="*/ 52 w 420"/>
                <a:gd name="T47" fmla="*/ 20 h 90"/>
                <a:gd name="T48" fmla="*/ 48 w 420"/>
                <a:gd name="T49" fmla="*/ 21 h 90"/>
                <a:gd name="T50" fmla="*/ 44 w 420"/>
                <a:gd name="T51" fmla="*/ 22 h 90"/>
                <a:gd name="T52" fmla="*/ 43 w 420"/>
                <a:gd name="T53" fmla="*/ 24 h 90"/>
                <a:gd name="T54" fmla="*/ 40 w 420"/>
                <a:gd name="T55" fmla="*/ 24 h 90"/>
                <a:gd name="T56" fmla="*/ 35 w 420"/>
                <a:gd name="T57" fmla="*/ 26 h 90"/>
                <a:gd name="T58" fmla="*/ 31 w 420"/>
                <a:gd name="T59" fmla="*/ 28 h 90"/>
                <a:gd name="T60" fmla="*/ 30 w 420"/>
                <a:gd name="T61" fmla="*/ 28 h 90"/>
                <a:gd name="T62" fmla="*/ 30 w 420"/>
                <a:gd name="T63" fmla="*/ 28 h 90"/>
                <a:gd name="T64" fmla="*/ 19 w 420"/>
                <a:gd name="T65" fmla="*/ 33 h 90"/>
                <a:gd name="T66" fmla="*/ 12 w 420"/>
                <a:gd name="T67" fmla="*/ 40 h 90"/>
                <a:gd name="T68" fmla="*/ 10 w 420"/>
                <a:gd name="T69" fmla="*/ 40 h 90"/>
                <a:gd name="T70" fmla="*/ 10 w 420"/>
                <a:gd name="T71" fmla="*/ 40 h 90"/>
                <a:gd name="T72" fmla="*/ 7 w 420"/>
                <a:gd name="T73" fmla="*/ 43 h 90"/>
                <a:gd name="T74" fmla="*/ 5 w 420"/>
                <a:gd name="T75" fmla="*/ 46 h 90"/>
                <a:gd name="T76" fmla="*/ 4 w 420"/>
                <a:gd name="T77" fmla="*/ 47 h 90"/>
                <a:gd name="T78" fmla="*/ 4 w 420"/>
                <a:gd name="T79" fmla="*/ 48 h 90"/>
                <a:gd name="T80" fmla="*/ 2 w 420"/>
                <a:gd name="T81" fmla="*/ 50 h 90"/>
                <a:gd name="T82" fmla="*/ 1 w 420"/>
                <a:gd name="T83" fmla="*/ 52 h 90"/>
                <a:gd name="T84" fmla="*/ 0 w 420"/>
                <a:gd name="T85" fmla="*/ 56 h 90"/>
                <a:gd name="T86" fmla="*/ 0 w 420"/>
                <a:gd name="T87" fmla="*/ 58 h 90"/>
                <a:gd name="T88" fmla="*/ 8 w 420"/>
                <a:gd name="T89" fmla="*/ 63 h 90"/>
                <a:gd name="T90" fmla="*/ 22 w 420"/>
                <a:gd name="T91" fmla="*/ 68 h 90"/>
                <a:gd name="T92" fmla="*/ 43 w 420"/>
                <a:gd name="T93" fmla="*/ 74 h 90"/>
                <a:gd name="T94" fmla="*/ 67 w 420"/>
                <a:gd name="T95" fmla="*/ 78 h 90"/>
                <a:gd name="T96" fmla="*/ 96 w 420"/>
                <a:gd name="T97" fmla="*/ 84 h 90"/>
                <a:gd name="T98" fmla="*/ 131 w 420"/>
                <a:gd name="T99" fmla="*/ 87 h 90"/>
                <a:gd name="T100" fmla="*/ 168 w 420"/>
                <a:gd name="T101" fmla="*/ 90 h 90"/>
                <a:gd name="T102" fmla="*/ 210 w 420"/>
                <a:gd name="T103" fmla="*/ 90 h 90"/>
                <a:gd name="T104" fmla="*/ 251 w 420"/>
                <a:gd name="T105" fmla="*/ 90 h 90"/>
                <a:gd name="T106" fmla="*/ 289 w 420"/>
                <a:gd name="T107" fmla="*/ 87 h 90"/>
                <a:gd name="T108" fmla="*/ 323 w 420"/>
                <a:gd name="T109" fmla="*/ 84 h 90"/>
                <a:gd name="T110" fmla="*/ 353 w 420"/>
                <a:gd name="T111" fmla="*/ 78 h 90"/>
                <a:gd name="T112" fmla="*/ 377 w 420"/>
                <a:gd name="T113" fmla="*/ 74 h 90"/>
                <a:gd name="T114" fmla="*/ 398 w 420"/>
                <a:gd name="T115" fmla="*/ 68 h 90"/>
                <a:gd name="T116" fmla="*/ 412 w 420"/>
                <a:gd name="T117" fmla="*/ 62 h 90"/>
                <a:gd name="T118" fmla="*/ 420 w 420"/>
                <a:gd name="T119" fmla="*/ 5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0" h="90">
                  <a:moveTo>
                    <a:pt x="420" y="58"/>
                  </a:moveTo>
                  <a:lnTo>
                    <a:pt x="419" y="55"/>
                  </a:lnTo>
                  <a:lnTo>
                    <a:pt x="418" y="50"/>
                  </a:lnTo>
                  <a:lnTo>
                    <a:pt x="416" y="47"/>
                  </a:lnTo>
                  <a:lnTo>
                    <a:pt x="413" y="44"/>
                  </a:lnTo>
                  <a:lnTo>
                    <a:pt x="406" y="37"/>
                  </a:lnTo>
                  <a:lnTo>
                    <a:pt x="397" y="32"/>
                  </a:lnTo>
                  <a:lnTo>
                    <a:pt x="386" y="27"/>
                  </a:lnTo>
                  <a:lnTo>
                    <a:pt x="374" y="22"/>
                  </a:lnTo>
                  <a:lnTo>
                    <a:pt x="360" y="18"/>
                  </a:lnTo>
                  <a:lnTo>
                    <a:pt x="345" y="14"/>
                  </a:lnTo>
                  <a:lnTo>
                    <a:pt x="313" y="9"/>
                  </a:lnTo>
                  <a:lnTo>
                    <a:pt x="277" y="3"/>
                  </a:lnTo>
                  <a:lnTo>
                    <a:pt x="243" y="1"/>
                  </a:lnTo>
                  <a:lnTo>
                    <a:pt x="210" y="0"/>
                  </a:lnTo>
                  <a:lnTo>
                    <a:pt x="172" y="1"/>
                  </a:lnTo>
                  <a:lnTo>
                    <a:pt x="133" y="4"/>
                  </a:lnTo>
                  <a:lnTo>
                    <a:pt x="113" y="7"/>
                  </a:lnTo>
                  <a:lnTo>
                    <a:pt x="94" y="11"/>
                  </a:lnTo>
                  <a:lnTo>
                    <a:pt x="76" y="14"/>
                  </a:lnTo>
                  <a:lnTo>
                    <a:pt x="59" y="18"/>
                  </a:lnTo>
                  <a:lnTo>
                    <a:pt x="59" y="18"/>
                  </a:lnTo>
                  <a:lnTo>
                    <a:pt x="55" y="19"/>
                  </a:lnTo>
                  <a:lnTo>
                    <a:pt x="52" y="20"/>
                  </a:lnTo>
                  <a:lnTo>
                    <a:pt x="48" y="21"/>
                  </a:lnTo>
                  <a:lnTo>
                    <a:pt x="44" y="22"/>
                  </a:lnTo>
                  <a:lnTo>
                    <a:pt x="43" y="24"/>
                  </a:lnTo>
                  <a:lnTo>
                    <a:pt x="40" y="24"/>
                  </a:lnTo>
                  <a:lnTo>
                    <a:pt x="35" y="26"/>
                  </a:lnTo>
                  <a:lnTo>
                    <a:pt x="31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19" y="33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7" y="43"/>
                  </a:lnTo>
                  <a:lnTo>
                    <a:pt x="5" y="46"/>
                  </a:lnTo>
                  <a:lnTo>
                    <a:pt x="4" y="47"/>
                  </a:lnTo>
                  <a:lnTo>
                    <a:pt x="4" y="48"/>
                  </a:lnTo>
                  <a:lnTo>
                    <a:pt x="2" y="50"/>
                  </a:lnTo>
                  <a:lnTo>
                    <a:pt x="1" y="52"/>
                  </a:lnTo>
                  <a:lnTo>
                    <a:pt x="0" y="56"/>
                  </a:lnTo>
                  <a:lnTo>
                    <a:pt x="0" y="58"/>
                  </a:lnTo>
                  <a:lnTo>
                    <a:pt x="8" y="63"/>
                  </a:lnTo>
                  <a:lnTo>
                    <a:pt x="22" y="68"/>
                  </a:lnTo>
                  <a:lnTo>
                    <a:pt x="43" y="74"/>
                  </a:lnTo>
                  <a:lnTo>
                    <a:pt x="67" y="78"/>
                  </a:lnTo>
                  <a:lnTo>
                    <a:pt x="96" y="84"/>
                  </a:lnTo>
                  <a:lnTo>
                    <a:pt x="131" y="87"/>
                  </a:lnTo>
                  <a:lnTo>
                    <a:pt x="168" y="90"/>
                  </a:lnTo>
                  <a:lnTo>
                    <a:pt x="210" y="90"/>
                  </a:lnTo>
                  <a:lnTo>
                    <a:pt x="251" y="90"/>
                  </a:lnTo>
                  <a:lnTo>
                    <a:pt x="289" y="87"/>
                  </a:lnTo>
                  <a:lnTo>
                    <a:pt x="323" y="84"/>
                  </a:lnTo>
                  <a:lnTo>
                    <a:pt x="353" y="78"/>
                  </a:lnTo>
                  <a:lnTo>
                    <a:pt x="377" y="74"/>
                  </a:lnTo>
                  <a:lnTo>
                    <a:pt x="398" y="68"/>
                  </a:lnTo>
                  <a:lnTo>
                    <a:pt x="412" y="62"/>
                  </a:lnTo>
                  <a:lnTo>
                    <a:pt x="42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01">
              <a:extLst>
                <a:ext uri="{FF2B5EF4-FFF2-40B4-BE49-F238E27FC236}">
                  <a16:creationId xmlns="" xmlns:a16="http://schemas.microsoft.com/office/drawing/2014/main" id="{12E06A9B-5CB6-4A75-88FD-D2751FDF6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03363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6 h 75"/>
                <a:gd name="T6" fmla="*/ 22 w 421"/>
                <a:gd name="T7" fmla="*/ 52 h 75"/>
                <a:gd name="T8" fmla="*/ 43 w 421"/>
                <a:gd name="T9" fmla="*/ 57 h 75"/>
                <a:gd name="T10" fmla="*/ 67 w 421"/>
                <a:gd name="T11" fmla="*/ 62 h 75"/>
                <a:gd name="T12" fmla="*/ 97 w 421"/>
                <a:gd name="T13" fmla="*/ 68 h 75"/>
                <a:gd name="T14" fmla="*/ 130 w 421"/>
                <a:gd name="T15" fmla="*/ 71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1 h 75"/>
                <a:gd name="T24" fmla="*/ 325 w 421"/>
                <a:gd name="T25" fmla="*/ 68 h 75"/>
                <a:gd name="T26" fmla="*/ 355 w 421"/>
                <a:gd name="T27" fmla="*/ 62 h 75"/>
                <a:gd name="T28" fmla="*/ 379 w 421"/>
                <a:gd name="T29" fmla="*/ 57 h 75"/>
                <a:gd name="T30" fmla="*/ 399 w 421"/>
                <a:gd name="T31" fmla="*/ 52 h 75"/>
                <a:gd name="T32" fmla="*/ 414 w 421"/>
                <a:gd name="T33" fmla="*/ 46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4 h 75"/>
                <a:gd name="T40" fmla="*/ 399 w 421"/>
                <a:gd name="T41" fmla="*/ 8 h 75"/>
                <a:gd name="T42" fmla="*/ 386 w 421"/>
                <a:gd name="T43" fmla="*/ 12 h 75"/>
                <a:gd name="T44" fmla="*/ 373 w 421"/>
                <a:gd name="T45" fmla="*/ 14 h 75"/>
                <a:gd name="T46" fmla="*/ 344 w 421"/>
                <a:gd name="T47" fmla="*/ 19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8 h 75"/>
                <a:gd name="T54" fmla="*/ 231 w 421"/>
                <a:gd name="T55" fmla="*/ 29 h 75"/>
                <a:gd name="T56" fmla="*/ 211 w 421"/>
                <a:gd name="T57" fmla="*/ 30 h 75"/>
                <a:gd name="T58" fmla="*/ 191 w 421"/>
                <a:gd name="T59" fmla="*/ 29 h 75"/>
                <a:gd name="T60" fmla="*/ 166 w 421"/>
                <a:gd name="T61" fmla="*/ 28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19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8 h 75"/>
                <a:gd name="T74" fmla="*/ 10 w 421"/>
                <a:gd name="T75" fmla="*/ 4 h 75"/>
                <a:gd name="T76" fmla="*/ 0 w 421"/>
                <a:gd name="T77" fmla="*/ 0 h 75"/>
                <a:gd name="T78" fmla="*/ 0 w 421"/>
                <a:gd name="T7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6"/>
                  </a:lnTo>
                  <a:lnTo>
                    <a:pt x="22" y="52"/>
                  </a:lnTo>
                  <a:lnTo>
                    <a:pt x="43" y="57"/>
                  </a:lnTo>
                  <a:lnTo>
                    <a:pt x="67" y="62"/>
                  </a:lnTo>
                  <a:lnTo>
                    <a:pt x="97" y="68"/>
                  </a:lnTo>
                  <a:lnTo>
                    <a:pt x="130" y="71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1"/>
                  </a:lnTo>
                  <a:lnTo>
                    <a:pt x="325" y="68"/>
                  </a:lnTo>
                  <a:lnTo>
                    <a:pt x="355" y="62"/>
                  </a:lnTo>
                  <a:lnTo>
                    <a:pt x="379" y="57"/>
                  </a:lnTo>
                  <a:lnTo>
                    <a:pt x="399" y="52"/>
                  </a:lnTo>
                  <a:lnTo>
                    <a:pt x="414" y="46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8"/>
                  </a:lnTo>
                  <a:lnTo>
                    <a:pt x="386" y="12"/>
                  </a:lnTo>
                  <a:lnTo>
                    <a:pt x="373" y="14"/>
                  </a:lnTo>
                  <a:lnTo>
                    <a:pt x="344" y="19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8"/>
                  </a:lnTo>
                  <a:lnTo>
                    <a:pt x="231" y="29"/>
                  </a:lnTo>
                  <a:lnTo>
                    <a:pt x="211" y="30"/>
                  </a:lnTo>
                  <a:lnTo>
                    <a:pt x="191" y="29"/>
                  </a:lnTo>
                  <a:lnTo>
                    <a:pt x="166" y="28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19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8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02">
              <a:extLst>
                <a:ext uri="{FF2B5EF4-FFF2-40B4-BE49-F238E27FC236}">
                  <a16:creationId xmlns="" xmlns:a16="http://schemas.microsoft.com/office/drawing/2014/main" id="{E214B60B-90FC-471C-BC32-98E6E1A30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74800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8 h 75"/>
                <a:gd name="T6" fmla="*/ 22 w 421"/>
                <a:gd name="T7" fmla="*/ 53 h 75"/>
                <a:gd name="T8" fmla="*/ 43 w 421"/>
                <a:gd name="T9" fmla="*/ 58 h 75"/>
                <a:gd name="T10" fmla="*/ 67 w 421"/>
                <a:gd name="T11" fmla="*/ 64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4 h 75"/>
                <a:gd name="T28" fmla="*/ 379 w 421"/>
                <a:gd name="T29" fmla="*/ 58 h 75"/>
                <a:gd name="T30" fmla="*/ 399 w 421"/>
                <a:gd name="T31" fmla="*/ 53 h 75"/>
                <a:gd name="T32" fmla="*/ 414 w 421"/>
                <a:gd name="T33" fmla="*/ 48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5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21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30 h 75"/>
                <a:gd name="T56" fmla="*/ 211 w 421"/>
                <a:gd name="T57" fmla="*/ 30 h 75"/>
                <a:gd name="T58" fmla="*/ 191 w 421"/>
                <a:gd name="T59" fmla="*/ 30 h 75"/>
                <a:gd name="T60" fmla="*/ 166 w 421"/>
                <a:gd name="T61" fmla="*/ 29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21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5 h 75"/>
                <a:gd name="T76" fmla="*/ 0 w 421"/>
                <a:gd name="T77" fmla="*/ 1 h 75"/>
                <a:gd name="T78" fmla="*/ 0 w 421"/>
                <a:gd name="T7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8"/>
                  </a:lnTo>
                  <a:lnTo>
                    <a:pt x="22" y="53"/>
                  </a:lnTo>
                  <a:lnTo>
                    <a:pt x="43" y="58"/>
                  </a:lnTo>
                  <a:lnTo>
                    <a:pt x="67" y="64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4"/>
                  </a:lnTo>
                  <a:lnTo>
                    <a:pt x="379" y="58"/>
                  </a:lnTo>
                  <a:lnTo>
                    <a:pt x="399" y="53"/>
                  </a:lnTo>
                  <a:lnTo>
                    <a:pt x="414" y="48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5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21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30"/>
                  </a:lnTo>
                  <a:lnTo>
                    <a:pt x="211" y="30"/>
                  </a:lnTo>
                  <a:lnTo>
                    <a:pt x="191" y="30"/>
                  </a:lnTo>
                  <a:lnTo>
                    <a:pt x="166" y="29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21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03">
              <a:extLst>
                <a:ext uri="{FF2B5EF4-FFF2-40B4-BE49-F238E27FC236}">
                  <a16:creationId xmlns="" xmlns:a16="http://schemas.microsoft.com/office/drawing/2014/main" id="{55ECB322-3CD7-4C90-AF8A-29AC2BEF4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50988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7 h 75"/>
                <a:gd name="T6" fmla="*/ 22 w 421"/>
                <a:gd name="T7" fmla="*/ 53 h 75"/>
                <a:gd name="T8" fmla="*/ 43 w 421"/>
                <a:gd name="T9" fmla="*/ 58 h 75"/>
                <a:gd name="T10" fmla="*/ 67 w 421"/>
                <a:gd name="T11" fmla="*/ 64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4 h 75"/>
                <a:gd name="T28" fmla="*/ 379 w 421"/>
                <a:gd name="T29" fmla="*/ 58 h 75"/>
                <a:gd name="T30" fmla="*/ 399 w 421"/>
                <a:gd name="T31" fmla="*/ 53 h 75"/>
                <a:gd name="T32" fmla="*/ 414 w 421"/>
                <a:gd name="T33" fmla="*/ 47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5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21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30 h 75"/>
                <a:gd name="T56" fmla="*/ 211 w 421"/>
                <a:gd name="T57" fmla="*/ 30 h 75"/>
                <a:gd name="T58" fmla="*/ 191 w 421"/>
                <a:gd name="T59" fmla="*/ 30 h 75"/>
                <a:gd name="T60" fmla="*/ 166 w 421"/>
                <a:gd name="T61" fmla="*/ 29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21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5 h 75"/>
                <a:gd name="T76" fmla="*/ 0 w 421"/>
                <a:gd name="T7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7"/>
                  </a:lnTo>
                  <a:lnTo>
                    <a:pt x="22" y="53"/>
                  </a:lnTo>
                  <a:lnTo>
                    <a:pt x="43" y="58"/>
                  </a:lnTo>
                  <a:lnTo>
                    <a:pt x="67" y="64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4"/>
                  </a:lnTo>
                  <a:lnTo>
                    <a:pt x="379" y="58"/>
                  </a:lnTo>
                  <a:lnTo>
                    <a:pt x="399" y="53"/>
                  </a:lnTo>
                  <a:lnTo>
                    <a:pt x="414" y="47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5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21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30"/>
                  </a:lnTo>
                  <a:lnTo>
                    <a:pt x="211" y="30"/>
                  </a:lnTo>
                  <a:lnTo>
                    <a:pt x="191" y="30"/>
                  </a:lnTo>
                  <a:lnTo>
                    <a:pt x="166" y="29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21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04">
              <a:extLst>
                <a:ext uri="{FF2B5EF4-FFF2-40B4-BE49-F238E27FC236}">
                  <a16:creationId xmlns="" xmlns:a16="http://schemas.microsoft.com/office/drawing/2014/main" id="{B6AD1B75-10D4-4A24-A1A7-45427FFD5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27175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6 h 75"/>
                <a:gd name="T6" fmla="*/ 22 w 421"/>
                <a:gd name="T7" fmla="*/ 52 h 75"/>
                <a:gd name="T8" fmla="*/ 43 w 421"/>
                <a:gd name="T9" fmla="*/ 58 h 75"/>
                <a:gd name="T10" fmla="*/ 67 w 421"/>
                <a:gd name="T11" fmla="*/ 63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3 h 75"/>
                <a:gd name="T28" fmla="*/ 379 w 421"/>
                <a:gd name="T29" fmla="*/ 58 h 75"/>
                <a:gd name="T30" fmla="*/ 399 w 421"/>
                <a:gd name="T31" fmla="*/ 52 h 75"/>
                <a:gd name="T32" fmla="*/ 414 w 421"/>
                <a:gd name="T33" fmla="*/ 47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4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19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29 h 75"/>
                <a:gd name="T56" fmla="*/ 211 w 421"/>
                <a:gd name="T57" fmla="*/ 30 h 75"/>
                <a:gd name="T58" fmla="*/ 191 w 421"/>
                <a:gd name="T59" fmla="*/ 29 h 75"/>
                <a:gd name="T60" fmla="*/ 166 w 421"/>
                <a:gd name="T61" fmla="*/ 28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19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4 h 75"/>
                <a:gd name="T76" fmla="*/ 0 w 421"/>
                <a:gd name="T7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6"/>
                  </a:lnTo>
                  <a:lnTo>
                    <a:pt x="22" y="52"/>
                  </a:lnTo>
                  <a:lnTo>
                    <a:pt x="43" y="58"/>
                  </a:lnTo>
                  <a:lnTo>
                    <a:pt x="67" y="63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3"/>
                  </a:lnTo>
                  <a:lnTo>
                    <a:pt x="379" y="58"/>
                  </a:lnTo>
                  <a:lnTo>
                    <a:pt x="399" y="52"/>
                  </a:lnTo>
                  <a:lnTo>
                    <a:pt x="414" y="47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19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29"/>
                  </a:lnTo>
                  <a:lnTo>
                    <a:pt x="211" y="30"/>
                  </a:lnTo>
                  <a:lnTo>
                    <a:pt x="191" y="29"/>
                  </a:lnTo>
                  <a:lnTo>
                    <a:pt x="166" y="28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19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2" name="TextBox 81">
            <a:extLst>
              <a:ext uri="{FF2B5EF4-FFF2-40B4-BE49-F238E27FC236}">
                <a16:creationId xmlns="" xmlns:a16="http://schemas.microsoft.com/office/drawing/2014/main" id="{D471120A-72B1-401B-90AB-DE1E7586AB5F}"/>
              </a:ext>
            </a:extLst>
          </p:cNvPr>
          <p:cNvSpPr txBox="1"/>
          <p:nvPr/>
        </p:nvSpPr>
        <p:spPr>
          <a:xfrm>
            <a:off x="2686050" y="3667481"/>
            <a:ext cx="1371600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SHARED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VALUES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CC95272E-476C-4536-96B8-B2C0DB882AB3}"/>
              </a:ext>
            </a:extLst>
          </p:cNvPr>
          <p:cNvGrpSpPr/>
          <p:nvPr/>
        </p:nvGrpSpPr>
        <p:grpSpPr>
          <a:xfrm>
            <a:off x="6267450" y="1901826"/>
            <a:ext cx="5534025" cy="3600449"/>
            <a:chOff x="6267450" y="1628775"/>
            <a:chExt cx="5534025" cy="3600449"/>
          </a:xfrm>
        </p:grpSpPr>
        <p:sp>
          <p:nvSpPr>
            <p:cNvPr id="12" name="Parallelogram 11">
              <a:extLst>
                <a:ext uri="{FF2B5EF4-FFF2-40B4-BE49-F238E27FC236}">
                  <a16:creationId xmlns="" xmlns:a16="http://schemas.microsoft.com/office/drawing/2014/main" id="{FD35B82A-2346-4B51-A70B-807096EE9A17}"/>
                </a:ext>
              </a:extLst>
            </p:cNvPr>
            <p:cNvSpPr/>
            <p:nvPr/>
          </p:nvSpPr>
          <p:spPr>
            <a:xfrm>
              <a:off x="6267450" y="1628775"/>
              <a:ext cx="5534025" cy="997783"/>
            </a:xfrm>
            <a:prstGeom prst="parallelogram">
              <a:avLst/>
            </a:prstGeom>
            <a:noFill/>
            <a:ln>
              <a:solidFill>
                <a:srgbClr val="BA49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Lorem ipsum dolor sit </a:t>
              </a:r>
              <a:r>
                <a:rPr lang="en-US" sz="1400" dirty="0" err="1">
                  <a:solidFill>
                    <a:schemeClr val="tx1"/>
                  </a:solidFill>
                </a:rPr>
                <a:t>amet</a:t>
              </a:r>
              <a:r>
                <a:rPr lang="en-US" sz="1400" dirty="0">
                  <a:solidFill>
                    <a:schemeClr val="tx1"/>
                  </a:solidFill>
                </a:rPr>
                <a:t>, </a:t>
              </a:r>
              <a:r>
                <a:rPr lang="en-US" sz="1400" dirty="0" err="1">
                  <a:solidFill>
                    <a:schemeClr val="tx1"/>
                  </a:solidFill>
                </a:rPr>
                <a:t>consectetur</a:t>
              </a:r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400" dirty="0" err="1">
                  <a:solidFill>
                    <a:schemeClr val="tx1"/>
                  </a:solidFill>
                </a:rPr>
                <a:t>adipiscing</a:t>
              </a:r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400" dirty="0" err="1">
                  <a:solidFill>
                    <a:schemeClr val="tx1"/>
                  </a:solidFill>
                </a:rPr>
                <a:t>elit</a:t>
              </a:r>
              <a:r>
                <a:rPr lang="en-US" sz="1400" dirty="0">
                  <a:solidFill>
                    <a:schemeClr val="tx1"/>
                  </a:solidFill>
                </a:rPr>
                <a:t>. </a:t>
              </a:r>
              <a:r>
                <a:rPr lang="en-US" sz="1400" dirty="0" err="1">
                  <a:solidFill>
                    <a:schemeClr val="tx1"/>
                  </a:solidFill>
                </a:rPr>
                <a:t>Etiam</a:t>
              </a:r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400" dirty="0" err="1">
                  <a:solidFill>
                    <a:schemeClr val="tx1"/>
                  </a:solidFill>
                </a:rPr>
                <a:t>varius</a:t>
              </a:r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400" dirty="0" err="1">
                  <a:solidFill>
                    <a:schemeClr val="tx1"/>
                  </a:solidFill>
                </a:rPr>
                <a:t>bibendum</a:t>
              </a:r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400" dirty="0" err="1">
                  <a:solidFill>
                    <a:schemeClr val="tx1"/>
                  </a:solidFill>
                </a:rPr>
                <a:t>est</a:t>
              </a:r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400" dirty="0" err="1">
                  <a:solidFill>
                    <a:schemeClr val="tx1"/>
                  </a:solidFill>
                </a:rPr>
                <a:t>sed</a:t>
              </a:r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400" dirty="0" err="1">
                  <a:solidFill>
                    <a:schemeClr val="tx1"/>
                  </a:solidFill>
                </a:rPr>
                <a:t>vulputate</a:t>
              </a:r>
              <a:r>
                <a:rPr lang="en-US" sz="1400" dirty="0">
                  <a:solidFill>
                    <a:schemeClr val="tx1"/>
                  </a:solidFill>
                </a:rPr>
                <a:t>. Nunc vitae </a:t>
              </a:r>
              <a:r>
                <a:rPr lang="en-US" sz="1400" dirty="0" err="1">
                  <a:solidFill>
                    <a:schemeClr val="tx1"/>
                  </a:solidFill>
                </a:rPr>
                <a:t>lectus</a:t>
              </a:r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400" dirty="0" err="1">
                  <a:solidFill>
                    <a:schemeClr val="tx1"/>
                  </a:solidFill>
                </a:rPr>
                <a:t>commodo</a:t>
              </a:r>
              <a:r>
                <a:rPr lang="en-US" sz="1400" dirty="0">
                  <a:solidFill>
                    <a:schemeClr val="tx1"/>
                  </a:solidFill>
                </a:rPr>
                <a:t>, </a:t>
              </a:r>
              <a:r>
                <a:rPr lang="en-US" sz="1400" dirty="0" err="1">
                  <a:solidFill>
                    <a:schemeClr val="tx1"/>
                  </a:solidFill>
                </a:rPr>
                <a:t>ornare</a:t>
              </a:r>
              <a:r>
                <a:rPr lang="en-US" sz="1400" dirty="0">
                  <a:solidFill>
                    <a:schemeClr val="tx1"/>
                  </a:solidFill>
                </a:rPr>
                <a:t> mi ac, </a:t>
              </a:r>
              <a:r>
                <a:rPr lang="en-US" sz="1400" dirty="0" err="1">
                  <a:solidFill>
                    <a:schemeClr val="tx1"/>
                  </a:solidFill>
                </a:rPr>
                <a:t>tincidunt</a:t>
              </a:r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400" dirty="0" err="1">
                  <a:solidFill>
                    <a:schemeClr val="tx1"/>
                  </a:solidFill>
                </a:rPr>
                <a:t>augue</a:t>
              </a:r>
              <a:r>
                <a:rPr lang="en-US" sz="1400" dirty="0">
                  <a:solidFill>
                    <a:schemeClr val="tx1"/>
                  </a:solidFill>
                </a:rPr>
                <a:t>. In in </a:t>
              </a:r>
              <a:r>
                <a:rPr lang="en-US" sz="1400" dirty="0" err="1">
                  <a:solidFill>
                    <a:schemeClr val="tx1"/>
                  </a:solidFill>
                </a:rPr>
                <a:t>luctus</a:t>
              </a:r>
              <a:r>
                <a:rPr lang="en-US" sz="1400" dirty="0">
                  <a:solidFill>
                    <a:schemeClr val="tx1"/>
                  </a:solidFill>
                </a:rPr>
                <a:t> nisi.</a:t>
              </a:r>
            </a:p>
          </p:txBody>
        </p:sp>
        <p:sp>
          <p:nvSpPr>
            <p:cNvPr id="83" name="Parallelogram 82">
              <a:extLst>
                <a:ext uri="{FF2B5EF4-FFF2-40B4-BE49-F238E27FC236}">
                  <a16:creationId xmlns="" xmlns:a16="http://schemas.microsoft.com/office/drawing/2014/main" id="{F7542F2C-DD0C-4203-AE6F-CF6850175B95}"/>
                </a:ext>
              </a:extLst>
            </p:cNvPr>
            <p:cNvSpPr/>
            <p:nvPr/>
          </p:nvSpPr>
          <p:spPr>
            <a:xfrm>
              <a:off x="6267450" y="2930108"/>
              <a:ext cx="5534025" cy="997783"/>
            </a:xfrm>
            <a:prstGeom prst="parallelogram">
              <a:avLst/>
            </a:prstGeom>
            <a:noFill/>
            <a:ln>
              <a:solidFill>
                <a:srgbClr val="2FBAC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Lorem ipsum dolor sit </a:t>
              </a:r>
              <a:r>
                <a:rPr lang="en-US" sz="1400" dirty="0" err="1">
                  <a:solidFill>
                    <a:schemeClr val="tx1"/>
                  </a:solidFill>
                </a:rPr>
                <a:t>amet</a:t>
              </a:r>
              <a:r>
                <a:rPr lang="en-US" sz="1400" dirty="0">
                  <a:solidFill>
                    <a:schemeClr val="tx1"/>
                  </a:solidFill>
                </a:rPr>
                <a:t>, </a:t>
              </a:r>
              <a:r>
                <a:rPr lang="en-US" sz="1400" dirty="0" err="1">
                  <a:solidFill>
                    <a:schemeClr val="tx1"/>
                  </a:solidFill>
                </a:rPr>
                <a:t>consectetur</a:t>
              </a:r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400" dirty="0" err="1">
                  <a:solidFill>
                    <a:schemeClr val="tx1"/>
                  </a:solidFill>
                </a:rPr>
                <a:t>adipiscing</a:t>
              </a:r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400" dirty="0" err="1">
                  <a:solidFill>
                    <a:schemeClr val="tx1"/>
                  </a:solidFill>
                </a:rPr>
                <a:t>elit</a:t>
              </a:r>
              <a:r>
                <a:rPr lang="en-US" sz="1400" dirty="0">
                  <a:solidFill>
                    <a:schemeClr val="tx1"/>
                  </a:solidFill>
                </a:rPr>
                <a:t>. </a:t>
              </a:r>
              <a:r>
                <a:rPr lang="en-US" sz="1400" dirty="0" err="1">
                  <a:solidFill>
                    <a:schemeClr val="tx1"/>
                  </a:solidFill>
                </a:rPr>
                <a:t>Etiam</a:t>
              </a:r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400" dirty="0" err="1">
                  <a:solidFill>
                    <a:schemeClr val="tx1"/>
                  </a:solidFill>
                </a:rPr>
                <a:t>varius</a:t>
              </a:r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400" dirty="0" err="1">
                  <a:solidFill>
                    <a:schemeClr val="tx1"/>
                  </a:solidFill>
                </a:rPr>
                <a:t>bibendum</a:t>
              </a:r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400" dirty="0" err="1">
                  <a:solidFill>
                    <a:schemeClr val="tx1"/>
                  </a:solidFill>
                </a:rPr>
                <a:t>est</a:t>
              </a:r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400" dirty="0" err="1">
                  <a:solidFill>
                    <a:schemeClr val="tx1"/>
                  </a:solidFill>
                </a:rPr>
                <a:t>sed</a:t>
              </a:r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400" dirty="0" err="1">
                  <a:solidFill>
                    <a:schemeClr val="tx1"/>
                  </a:solidFill>
                </a:rPr>
                <a:t>vulputate</a:t>
              </a:r>
              <a:r>
                <a:rPr lang="en-US" sz="1400" dirty="0">
                  <a:solidFill>
                    <a:schemeClr val="tx1"/>
                  </a:solidFill>
                </a:rPr>
                <a:t>. Nunc vitae </a:t>
              </a:r>
              <a:r>
                <a:rPr lang="en-US" sz="1400" dirty="0" err="1">
                  <a:solidFill>
                    <a:schemeClr val="tx1"/>
                  </a:solidFill>
                </a:rPr>
                <a:t>lectus</a:t>
              </a:r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400" dirty="0" err="1">
                  <a:solidFill>
                    <a:schemeClr val="tx1"/>
                  </a:solidFill>
                </a:rPr>
                <a:t>commodo</a:t>
              </a:r>
              <a:r>
                <a:rPr lang="en-US" sz="1400" dirty="0">
                  <a:solidFill>
                    <a:schemeClr val="tx1"/>
                  </a:solidFill>
                </a:rPr>
                <a:t>, </a:t>
              </a:r>
              <a:r>
                <a:rPr lang="en-US" sz="1400" dirty="0" err="1">
                  <a:solidFill>
                    <a:schemeClr val="tx1"/>
                  </a:solidFill>
                </a:rPr>
                <a:t>ornare</a:t>
              </a:r>
              <a:r>
                <a:rPr lang="en-US" sz="1400" dirty="0">
                  <a:solidFill>
                    <a:schemeClr val="tx1"/>
                  </a:solidFill>
                </a:rPr>
                <a:t> mi ac, </a:t>
              </a:r>
              <a:r>
                <a:rPr lang="en-US" sz="1400" dirty="0" err="1">
                  <a:solidFill>
                    <a:schemeClr val="tx1"/>
                  </a:solidFill>
                </a:rPr>
                <a:t>tincidunt</a:t>
              </a:r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400" dirty="0" err="1">
                  <a:solidFill>
                    <a:schemeClr val="tx1"/>
                  </a:solidFill>
                </a:rPr>
                <a:t>augue</a:t>
              </a:r>
              <a:r>
                <a:rPr lang="en-US" sz="1400" dirty="0">
                  <a:solidFill>
                    <a:schemeClr val="tx1"/>
                  </a:solidFill>
                </a:rPr>
                <a:t>. In in </a:t>
              </a:r>
              <a:r>
                <a:rPr lang="en-US" sz="1400" dirty="0" err="1">
                  <a:solidFill>
                    <a:schemeClr val="tx1"/>
                  </a:solidFill>
                </a:rPr>
                <a:t>luctus</a:t>
              </a:r>
              <a:r>
                <a:rPr lang="en-US" sz="1400" dirty="0">
                  <a:solidFill>
                    <a:schemeClr val="tx1"/>
                  </a:solidFill>
                </a:rPr>
                <a:t> nisi.</a:t>
              </a:r>
            </a:p>
          </p:txBody>
        </p:sp>
        <p:sp>
          <p:nvSpPr>
            <p:cNvPr id="84" name="Parallelogram 83">
              <a:extLst>
                <a:ext uri="{FF2B5EF4-FFF2-40B4-BE49-F238E27FC236}">
                  <a16:creationId xmlns="" xmlns:a16="http://schemas.microsoft.com/office/drawing/2014/main" id="{1BACAA59-6EDE-4C0C-ADDF-97EA785D1D60}"/>
                </a:ext>
              </a:extLst>
            </p:cNvPr>
            <p:cNvSpPr/>
            <p:nvPr/>
          </p:nvSpPr>
          <p:spPr>
            <a:xfrm>
              <a:off x="6267450" y="4231441"/>
              <a:ext cx="5534025" cy="997783"/>
            </a:xfrm>
            <a:prstGeom prst="parallelogram">
              <a:avLst/>
            </a:prstGeom>
            <a:noFill/>
            <a:ln>
              <a:solidFill>
                <a:srgbClr val="3A56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Lorem ipsum dolor sit </a:t>
              </a:r>
              <a:r>
                <a:rPr lang="en-US" sz="1400" dirty="0" err="1">
                  <a:solidFill>
                    <a:schemeClr val="tx1"/>
                  </a:solidFill>
                </a:rPr>
                <a:t>amet</a:t>
              </a:r>
              <a:r>
                <a:rPr lang="en-US" sz="1400" dirty="0">
                  <a:solidFill>
                    <a:schemeClr val="tx1"/>
                  </a:solidFill>
                </a:rPr>
                <a:t>, </a:t>
              </a:r>
              <a:r>
                <a:rPr lang="en-US" sz="1400" dirty="0" err="1">
                  <a:solidFill>
                    <a:schemeClr val="tx1"/>
                  </a:solidFill>
                </a:rPr>
                <a:t>consectetur</a:t>
              </a:r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400" dirty="0" err="1">
                  <a:solidFill>
                    <a:schemeClr val="tx1"/>
                  </a:solidFill>
                </a:rPr>
                <a:t>adipiscing</a:t>
              </a:r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400" dirty="0" err="1">
                  <a:solidFill>
                    <a:schemeClr val="tx1"/>
                  </a:solidFill>
                </a:rPr>
                <a:t>elit</a:t>
              </a:r>
              <a:r>
                <a:rPr lang="en-US" sz="1400" dirty="0">
                  <a:solidFill>
                    <a:schemeClr val="tx1"/>
                  </a:solidFill>
                </a:rPr>
                <a:t>. </a:t>
              </a:r>
              <a:r>
                <a:rPr lang="en-US" sz="1400" dirty="0" err="1">
                  <a:solidFill>
                    <a:schemeClr val="tx1"/>
                  </a:solidFill>
                </a:rPr>
                <a:t>Etiam</a:t>
              </a:r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400" dirty="0" err="1">
                  <a:solidFill>
                    <a:schemeClr val="tx1"/>
                  </a:solidFill>
                </a:rPr>
                <a:t>varius</a:t>
              </a:r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400" dirty="0" err="1">
                  <a:solidFill>
                    <a:schemeClr val="tx1"/>
                  </a:solidFill>
                </a:rPr>
                <a:t>bibendum</a:t>
              </a:r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400" dirty="0" err="1">
                  <a:solidFill>
                    <a:schemeClr val="tx1"/>
                  </a:solidFill>
                </a:rPr>
                <a:t>est</a:t>
              </a:r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400" dirty="0" err="1">
                  <a:solidFill>
                    <a:schemeClr val="tx1"/>
                  </a:solidFill>
                </a:rPr>
                <a:t>sed</a:t>
              </a:r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400" dirty="0" err="1">
                  <a:solidFill>
                    <a:schemeClr val="tx1"/>
                  </a:solidFill>
                </a:rPr>
                <a:t>vulputate</a:t>
              </a:r>
              <a:r>
                <a:rPr lang="en-US" sz="1400" dirty="0">
                  <a:solidFill>
                    <a:schemeClr val="tx1"/>
                  </a:solidFill>
                </a:rPr>
                <a:t>. Nunc vitae </a:t>
              </a:r>
              <a:r>
                <a:rPr lang="en-US" sz="1400" dirty="0" err="1">
                  <a:solidFill>
                    <a:schemeClr val="tx1"/>
                  </a:solidFill>
                </a:rPr>
                <a:t>lectus</a:t>
              </a:r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400" dirty="0" err="1">
                  <a:solidFill>
                    <a:schemeClr val="tx1"/>
                  </a:solidFill>
                </a:rPr>
                <a:t>commodo</a:t>
              </a:r>
              <a:r>
                <a:rPr lang="en-US" sz="1400" dirty="0">
                  <a:solidFill>
                    <a:schemeClr val="tx1"/>
                  </a:solidFill>
                </a:rPr>
                <a:t>, </a:t>
              </a:r>
              <a:r>
                <a:rPr lang="en-US" sz="1400" dirty="0" err="1">
                  <a:solidFill>
                    <a:schemeClr val="tx1"/>
                  </a:solidFill>
                </a:rPr>
                <a:t>ornare</a:t>
              </a:r>
              <a:r>
                <a:rPr lang="en-US" sz="1400" dirty="0">
                  <a:solidFill>
                    <a:schemeClr val="tx1"/>
                  </a:solidFill>
                </a:rPr>
                <a:t> mi ac, </a:t>
              </a:r>
              <a:r>
                <a:rPr lang="en-US" sz="1400" dirty="0" err="1">
                  <a:solidFill>
                    <a:schemeClr val="tx1"/>
                  </a:solidFill>
                </a:rPr>
                <a:t>tincidunt</a:t>
              </a:r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400" dirty="0" err="1">
                  <a:solidFill>
                    <a:schemeClr val="tx1"/>
                  </a:solidFill>
                </a:rPr>
                <a:t>augue</a:t>
              </a:r>
              <a:r>
                <a:rPr lang="en-US" sz="1400" dirty="0">
                  <a:solidFill>
                    <a:schemeClr val="tx1"/>
                  </a:solidFill>
                </a:rPr>
                <a:t>. In in </a:t>
              </a:r>
              <a:r>
                <a:rPr lang="en-US" sz="1400" dirty="0" err="1">
                  <a:solidFill>
                    <a:schemeClr val="tx1"/>
                  </a:solidFill>
                </a:rPr>
                <a:t>luctus</a:t>
              </a:r>
              <a:r>
                <a:rPr lang="en-US" sz="1400" dirty="0">
                  <a:solidFill>
                    <a:schemeClr val="tx1"/>
                  </a:solidFill>
                </a:rPr>
                <a:t> nisi.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9346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" name="Group 224">
            <a:extLst>
              <a:ext uri="{FF2B5EF4-FFF2-40B4-BE49-F238E27FC236}">
                <a16:creationId xmlns="" xmlns:a16="http://schemas.microsoft.com/office/drawing/2014/main" id="{BA3A23D9-3CED-47B0-A210-9C7FB45BD043}"/>
              </a:ext>
            </a:extLst>
          </p:cNvPr>
          <p:cNvGrpSpPr/>
          <p:nvPr/>
        </p:nvGrpSpPr>
        <p:grpSpPr>
          <a:xfrm>
            <a:off x="1460411" y="5142280"/>
            <a:ext cx="2895629" cy="943716"/>
            <a:chOff x="7835960" y="1303782"/>
            <a:chExt cx="2895629" cy="943716"/>
          </a:xfrm>
        </p:grpSpPr>
        <p:sp>
          <p:nvSpPr>
            <p:cNvPr id="226" name="Rounded Rectangle 14">
              <a:extLst>
                <a:ext uri="{FF2B5EF4-FFF2-40B4-BE49-F238E27FC236}">
                  <a16:creationId xmlns="" xmlns:a16="http://schemas.microsoft.com/office/drawing/2014/main" id="{1612A018-7BED-45E7-A37A-57FEA447A102}"/>
                </a:ext>
              </a:extLst>
            </p:cNvPr>
            <p:cNvSpPr/>
            <p:nvPr/>
          </p:nvSpPr>
          <p:spPr>
            <a:xfrm>
              <a:off x="7835960" y="1303782"/>
              <a:ext cx="2895629" cy="943716"/>
            </a:xfrm>
            <a:prstGeom prst="roundRect">
              <a:avLst>
                <a:gd name="adj" fmla="val 50000"/>
              </a:avLst>
            </a:prstGeom>
            <a:solidFill>
              <a:srgbClr val="1A213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7" name="Group 226">
              <a:extLst>
                <a:ext uri="{FF2B5EF4-FFF2-40B4-BE49-F238E27FC236}">
                  <a16:creationId xmlns="" xmlns:a16="http://schemas.microsoft.com/office/drawing/2014/main" id="{58DB26A5-84A2-4731-B6AF-E981E0EE3EB5}"/>
                </a:ext>
              </a:extLst>
            </p:cNvPr>
            <p:cNvGrpSpPr/>
            <p:nvPr/>
          </p:nvGrpSpPr>
          <p:grpSpPr>
            <a:xfrm>
              <a:off x="8640516" y="1429832"/>
              <a:ext cx="1890269" cy="682677"/>
              <a:chOff x="4029162" y="1868827"/>
              <a:chExt cx="1647829" cy="572118"/>
            </a:xfrm>
          </p:grpSpPr>
          <p:sp>
            <p:nvSpPr>
              <p:cNvPr id="233" name="TextBox 232">
                <a:extLst>
                  <a:ext uri="{FF2B5EF4-FFF2-40B4-BE49-F238E27FC236}">
                    <a16:creationId xmlns="" xmlns:a16="http://schemas.microsoft.com/office/drawing/2014/main" id="{17C4FE73-8805-461D-8FC8-1B2A81873ED0}"/>
                  </a:ext>
                </a:extLst>
              </p:cNvPr>
              <p:cNvSpPr txBox="1"/>
              <p:nvPr/>
            </p:nvSpPr>
            <p:spPr>
              <a:xfrm>
                <a:off x="4039509" y="1868827"/>
                <a:ext cx="1627133" cy="1805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+mj-lt"/>
                  </a:rPr>
                  <a:t>LOREM IPSUM</a:t>
                </a:r>
              </a:p>
            </p:txBody>
          </p:sp>
          <p:sp>
            <p:nvSpPr>
              <p:cNvPr id="234" name="Rectangle 233">
                <a:extLst>
                  <a:ext uri="{FF2B5EF4-FFF2-40B4-BE49-F238E27FC236}">
                    <a16:creationId xmlns="" xmlns:a16="http://schemas.microsoft.com/office/drawing/2014/main" id="{40A16248-7811-4401-A0F8-B274C8F826AB}"/>
                  </a:ext>
                </a:extLst>
              </p:cNvPr>
              <p:cNvSpPr/>
              <p:nvPr>
                <p:custDataLst>
                  <p:tags r:id="rId8"/>
                </p:custDataLst>
              </p:nvPr>
            </p:nvSpPr>
            <p:spPr>
              <a:xfrm>
                <a:off x="4029162" y="2079840"/>
                <a:ext cx="1647829" cy="361105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Calibri Light" pitchFamily="34" charset="0"/>
                  </a:rPr>
                  <a:t>Lorem ipsum dolor sit </a:t>
                </a:r>
                <a:r>
                  <a:rPr lang="en-US" sz="1400" dirty="0" err="1">
                    <a:solidFill>
                      <a:schemeClr val="bg1"/>
                    </a:solidFill>
                    <a:latin typeface="Calibri Light" pitchFamily="34" charset="0"/>
                  </a:rPr>
                  <a:t>amet</a:t>
                </a:r>
                <a:r>
                  <a:rPr lang="en-US" sz="1400" dirty="0">
                    <a:solidFill>
                      <a:schemeClr val="bg1"/>
                    </a:solidFill>
                    <a:latin typeface="Calibri Light" pitchFamily="34" charset="0"/>
                  </a:rPr>
                  <a:t>.</a:t>
                </a:r>
              </a:p>
            </p:txBody>
          </p:sp>
        </p:grpSp>
        <p:sp>
          <p:nvSpPr>
            <p:cNvPr id="228" name="Oval 227">
              <a:extLst>
                <a:ext uri="{FF2B5EF4-FFF2-40B4-BE49-F238E27FC236}">
                  <a16:creationId xmlns="" xmlns:a16="http://schemas.microsoft.com/office/drawing/2014/main" id="{FB6D00E3-BB6B-493D-BEFE-F4280AEB07AD}"/>
                </a:ext>
              </a:extLst>
            </p:cNvPr>
            <p:cNvSpPr/>
            <p:nvPr/>
          </p:nvSpPr>
          <p:spPr>
            <a:xfrm>
              <a:off x="7938239" y="1418567"/>
              <a:ext cx="714146" cy="71414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9" name="Group 228">
              <a:extLst>
                <a:ext uri="{FF2B5EF4-FFF2-40B4-BE49-F238E27FC236}">
                  <a16:creationId xmlns="" xmlns:a16="http://schemas.microsoft.com/office/drawing/2014/main" id="{02B20063-D58E-4713-B155-A1A3D6D7ABE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143739" y="1622466"/>
              <a:ext cx="303146" cy="306348"/>
              <a:chOff x="7726363" y="2973388"/>
              <a:chExt cx="901700" cy="911225"/>
            </a:xfrm>
            <a:solidFill>
              <a:schemeClr val="bg1"/>
            </a:solidFill>
            <a:effectLst/>
          </p:grpSpPr>
          <p:sp>
            <p:nvSpPr>
              <p:cNvPr id="230" name="Freeform 5">
                <a:extLst>
                  <a:ext uri="{FF2B5EF4-FFF2-40B4-BE49-F238E27FC236}">
                    <a16:creationId xmlns="" xmlns:a16="http://schemas.microsoft.com/office/drawing/2014/main" id="{8D41445E-5931-4457-8B30-E714C893D93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26363" y="2973388"/>
                <a:ext cx="901700" cy="911225"/>
              </a:xfrm>
              <a:custGeom>
                <a:avLst/>
                <a:gdLst>
                  <a:gd name="T0" fmla="*/ 211 w 240"/>
                  <a:gd name="T1" fmla="*/ 169 h 240"/>
                  <a:gd name="T2" fmla="*/ 156 w 240"/>
                  <a:gd name="T3" fmla="*/ 152 h 240"/>
                  <a:gd name="T4" fmla="*/ 174 w 240"/>
                  <a:gd name="T5" fmla="*/ 118 h 240"/>
                  <a:gd name="T6" fmla="*/ 186 w 240"/>
                  <a:gd name="T7" fmla="*/ 100 h 240"/>
                  <a:gd name="T8" fmla="*/ 184 w 240"/>
                  <a:gd name="T9" fmla="*/ 91 h 240"/>
                  <a:gd name="T10" fmla="*/ 190 w 240"/>
                  <a:gd name="T11" fmla="*/ 55 h 240"/>
                  <a:gd name="T12" fmla="*/ 177 w 240"/>
                  <a:gd name="T13" fmla="*/ 20 h 240"/>
                  <a:gd name="T14" fmla="*/ 120 w 240"/>
                  <a:gd name="T15" fmla="*/ 0 h 240"/>
                  <a:gd name="T16" fmla="*/ 63 w 240"/>
                  <a:gd name="T17" fmla="*/ 20 h 240"/>
                  <a:gd name="T18" fmla="*/ 50 w 240"/>
                  <a:gd name="T19" fmla="*/ 55 h 240"/>
                  <a:gd name="T20" fmla="*/ 56 w 240"/>
                  <a:gd name="T21" fmla="*/ 91 h 240"/>
                  <a:gd name="T22" fmla="*/ 54 w 240"/>
                  <a:gd name="T23" fmla="*/ 100 h 240"/>
                  <a:gd name="T24" fmla="*/ 66 w 240"/>
                  <a:gd name="T25" fmla="*/ 118 h 240"/>
                  <a:gd name="T26" fmla="*/ 84 w 240"/>
                  <a:gd name="T27" fmla="*/ 153 h 240"/>
                  <a:gd name="T28" fmla="*/ 29 w 240"/>
                  <a:gd name="T29" fmla="*/ 169 h 240"/>
                  <a:gd name="T30" fmla="*/ 0 w 240"/>
                  <a:gd name="T31" fmla="*/ 212 h 240"/>
                  <a:gd name="T32" fmla="*/ 0 w 240"/>
                  <a:gd name="T33" fmla="*/ 240 h 240"/>
                  <a:gd name="T34" fmla="*/ 240 w 240"/>
                  <a:gd name="T35" fmla="*/ 240 h 240"/>
                  <a:gd name="T36" fmla="*/ 240 w 240"/>
                  <a:gd name="T37" fmla="*/ 212 h 240"/>
                  <a:gd name="T38" fmla="*/ 211 w 240"/>
                  <a:gd name="T39" fmla="*/ 169 h 240"/>
                  <a:gd name="T40" fmla="*/ 120 w 240"/>
                  <a:gd name="T41" fmla="*/ 161 h 240"/>
                  <a:gd name="T42" fmla="*/ 74 w 240"/>
                  <a:gd name="T43" fmla="*/ 115 h 240"/>
                  <a:gd name="T44" fmla="*/ 70 w 240"/>
                  <a:gd name="T45" fmla="*/ 111 h 240"/>
                  <a:gd name="T46" fmla="*/ 62 w 240"/>
                  <a:gd name="T47" fmla="*/ 100 h 240"/>
                  <a:gd name="T48" fmla="*/ 70 w 240"/>
                  <a:gd name="T49" fmla="*/ 89 h 240"/>
                  <a:gd name="T50" fmla="*/ 73 w 240"/>
                  <a:gd name="T51" fmla="*/ 85 h 240"/>
                  <a:gd name="T52" fmla="*/ 78 w 240"/>
                  <a:gd name="T53" fmla="*/ 63 h 240"/>
                  <a:gd name="T54" fmla="*/ 120 w 240"/>
                  <a:gd name="T55" fmla="*/ 46 h 240"/>
                  <a:gd name="T56" fmla="*/ 162 w 240"/>
                  <a:gd name="T57" fmla="*/ 63 h 240"/>
                  <a:gd name="T58" fmla="*/ 167 w 240"/>
                  <a:gd name="T59" fmla="*/ 85 h 240"/>
                  <a:gd name="T60" fmla="*/ 170 w 240"/>
                  <a:gd name="T61" fmla="*/ 89 h 240"/>
                  <a:gd name="T62" fmla="*/ 178 w 240"/>
                  <a:gd name="T63" fmla="*/ 100 h 240"/>
                  <a:gd name="T64" fmla="*/ 170 w 240"/>
                  <a:gd name="T65" fmla="*/ 111 h 240"/>
                  <a:gd name="T66" fmla="*/ 166 w 240"/>
                  <a:gd name="T67" fmla="*/ 115 h 240"/>
                  <a:gd name="T68" fmla="*/ 120 w 240"/>
                  <a:gd name="T69" fmla="*/ 16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0" h="240">
                    <a:moveTo>
                      <a:pt x="211" y="169"/>
                    </a:moveTo>
                    <a:cubicBezTo>
                      <a:pt x="156" y="152"/>
                      <a:pt x="156" y="152"/>
                      <a:pt x="156" y="152"/>
                    </a:cubicBezTo>
                    <a:cubicBezTo>
                      <a:pt x="165" y="144"/>
                      <a:pt x="173" y="132"/>
                      <a:pt x="174" y="118"/>
                    </a:cubicBezTo>
                    <a:cubicBezTo>
                      <a:pt x="182" y="116"/>
                      <a:pt x="186" y="108"/>
                      <a:pt x="186" y="100"/>
                    </a:cubicBezTo>
                    <a:cubicBezTo>
                      <a:pt x="186" y="97"/>
                      <a:pt x="185" y="94"/>
                      <a:pt x="184" y="91"/>
                    </a:cubicBezTo>
                    <a:cubicBezTo>
                      <a:pt x="190" y="55"/>
                      <a:pt x="190" y="55"/>
                      <a:pt x="190" y="55"/>
                    </a:cubicBezTo>
                    <a:cubicBezTo>
                      <a:pt x="190" y="54"/>
                      <a:pt x="191" y="35"/>
                      <a:pt x="177" y="20"/>
                    </a:cubicBezTo>
                    <a:cubicBezTo>
                      <a:pt x="165" y="7"/>
                      <a:pt x="146" y="0"/>
                      <a:pt x="120" y="0"/>
                    </a:cubicBezTo>
                    <a:cubicBezTo>
                      <a:pt x="94" y="0"/>
                      <a:pt x="75" y="7"/>
                      <a:pt x="63" y="20"/>
                    </a:cubicBezTo>
                    <a:cubicBezTo>
                      <a:pt x="49" y="35"/>
                      <a:pt x="50" y="54"/>
                      <a:pt x="50" y="55"/>
                    </a:cubicBezTo>
                    <a:cubicBezTo>
                      <a:pt x="56" y="91"/>
                      <a:pt x="56" y="91"/>
                      <a:pt x="56" y="91"/>
                    </a:cubicBezTo>
                    <a:cubicBezTo>
                      <a:pt x="55" y="94"/>
                      <a:pt x="54" y="97"/>
                      <a:pt x="54" y="100"/>
                    </a:cubicBezTo>
                    <a:cubicBezTo>
                      <a:pt x="54" y="108"/>
                      <a:pt x="58" y="116"/>
                      <a:pt x="66" y="118"/>
                    </a:cubicBezTo>
                    <a:cubicBezTo>
                      <a:pt x="67" y="132"/>
                      <a:pt x="75" y="144"/>
                      <a:pt x="84" y="153"/>
                    </a:cubicBezTo>
                    <a:cubicBezTo>
                      <a:pt x="29" y="169"/>
                      <a:pt x="29" y="169"/>
                      <a:pt x="29" y="169"/>
                    </a:cubicBezTo>
                    <a:cubicBezTo>
                      <a:pt x="12" y="176"/>
                      <a:pt x="0" y="193"/>
                      <a:pt x="0" y="212"/>
                    </a:cubicBezTo>
                    <a:cubicBezTo>
                      <a:pt x="0" y="240"/>
                      <a:pt x="0" y="240"/>
                      <a:pt x="0" y="240"/>
                    </a:cubicBezTo>
                    <a:cubicBezTo>
                      <a:pt x="240" y="240"/>
                      <a:pt x="240" y="240"/>
                      <a:pt x="240" y="240"/>
                    </a:cubicBezTo>
                    <a:cubicBezTo>
                      <a:pt x="240" y="212"/>
                      <a:pt x="240" y="212"/>
                      <a:pt x="240" y="212"/>
                    </a:cubicBezTo>
                    <a:cubicBezTo>
                      <a:pt x="240" y="193"/>
                      <a:pt x="228" y="176"/>
                      <a:pt x="211" y="169"/>
                    </a:cubicBezTo>
                    <a:close/>
                    <a:moveTo>
                      <a:pt x="120" y="161"/>
                    </a:moveTo>
                    <a:cubicBezTo>
                      <a:pt x="107" y="161"/>
                      <a:pt x="74" y="143"/>
                      <a:pt x="74" y="115"/>
                    </a:cubicBezTo>
                    <a:cubicBezTo>
                      <a:pt x="74" y="113"/>
                      <a:pt x="72" y="111"/>
                      <a:pt x="70" y="111"/>
                    </a:cubicBezTo>
                    <a:cubicBezTo>
                      <a:pt x="64" y="111"/>
                      <a:pt x="62" y="104"/>
                      <a:pt x="62" y="100"/>
                    </a:cubicBezTo>
                    <a:cubicBezTo>
                      <a:pt x="62" y="96"/>
                      <a:pt x="64" y="89"/>
                      <a:pt x="70" y="89"/>
                    </a:cubicBezTo>
                    <a:cubicBezTo>
                      <a:pt x="71" y="89"/>
                      <a:pt x="73" y="87"/>
                      <a:pt x="73" y="85"/>
                    </a:cubicBezTo>
                    <a:cubicBezTo>
                      <a:pt x="78" y="63"/>
                      <a:pt x="78" y="63"/>
                      <a:pt x="78" y="63"/>
                    </a:cubicBezTo>
                    <a:cubicBezTo>
                      <a:pt x="108" y="63"/>
                      <a:pt x="116" y="53"/>
                      <a:pt x="120" y="46"/>
                    </a:cubicBezTo>
                    <a:cubicBezTo>
                      <a:pt x="124" y="53"/>
                      <a:pt x="132" y="63"/>
                      <a:pt x="162" y="63"/>
                    </a:cubicBezTo>
                    <a:cubicBezTo>
                      <a:pt x="167" y="85"/>
                      <a:pt x="167" y="85"/>
                      <a:pt x="167" y="85"/>
                    </a:cubicBezTo>
                    <a:cubicBezTo>
                      <a:pt x="167" y="87"/>
                      <a:pt x="169" y="89"/>
                      <a:pt x="170" y="89"/>
                    </a:cubicBezTo>
                    <a:cubicBezTo>
                      <a:pt x="176" y="89"/>
                      <a:pt x="178" y="96"/>
                      <a:pt x="178" y="100"/>
                    </a:cubicBezTo>
                    <a:cubicBezTo>
                      <a:pt x="178" y="104"/>
                      <a:pt x="176" y="111"/>
                      <a:pt x="170" y="111"/>
                    </a:cubicBezTo>
                    <a:cubicBezTo>
                      <a:pt x="168" y="111"/>
                      <a:pt x="166" y="113"/>
                      <a:pt x="166" y="115"/>
                    </a:cubicBezTo>
                    <a:cubicBezTo>
                      <a:pt x="166" y="143"/>
                      <a:pt x="133" y="161"/>
                      <a:pt x="120" y="1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6">
                <a:extLst>
                  <a:ext uri="{FF2B5EF4-FFF2-40B4-BE49-F238E27FC236}">
                    <a16:creationId xmlns="" xmlns:a16="http://schemas.microsoft.com/office/drawing/2014/main" id="{BB1548B3-5EE0-4723-9CFA-27FE2EFA0D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50213" y="3300413"/>
                <a:ext cx="104775" cy="49213"/>
              </a:xfrm>
              <a:custGeom>
                <a:avLst/>
                <a:gdLst>
                  <a:gd name="T0" fmla="*/ 15 w 28"/>
                  <a:gd name="T1" fmla="*/ 0 h 13"/>
                  <a:gd name="T2" fmla="*/ 14 w 28"/>
                  <a:gd name="T3" fmla="*/ 0 h 13"/>
                  <a:gd name="T4" fmla="*/ 13 w 28"/>
                  <a:gd name="T5" fmla="*/ 0 h 13"/>
                  <a:gd name="T6" fmla="*/ 2 w 28"/>
                  <a:gd name="T7" fmla="*/ 2 h 13"/>
                  <a:gd name="T8" fmla="*/ 0 w 28"/>
                  <a:gd name="T9" fmla="*/ 9 h 13"/>
                  <a:gd name="T10" fmla="*/ 4 w 28"/>
                  <a:gd name="T11" fmla="*/ 13 h 13"/>
                  <a:gd name="T12" fmla="*/ 8 w 28"/>
                  <a:gd name="T13" fmla="*/ 9 h 13"/>
                  <a:gd name="T14" fmla="*/ 8 w 28"/>
                  <a:gd name="T15" fmla="*/ 8 h 13"/>
                  <a:gd name="T16" fmla="*/ 12 w 28"/>
                  <a:gd name="T17" fmla="*/ 8 h 13"/>
                  <a:gd name="T18" fmla="*/ 14 w 28"/>
                  <a:gd name="T19" fmla="*/ 8 h 13"/>
                  <a:gd name="T20" fmla="*/ 15 w 28"/>
                  <a:gd name="T21" fmla="*/ 8 h 13"/>
                  <a:gd name="T22" fmla="*/ 20 w 28"/>
                  <a:gd name="T23" fmla="*/ 8 h 13"/>
                  <a:gd name="T24" fmla="*/ 20 w 28"/>
                  <a:gd name="T25" fmla="*/ 9 h 13"/>
                  <a:gd name="T26" fmla="*/ 24 w 28"/>
                  <a:gd name="T27" fmla="*/ 13 h 13"/>
                  <a:gd name="T28" fmla="*/ 28 w 28"/>
                  <a:gd name="T29" fmla="*/ 9 h 13"/>
                  <a:gd name="T30" fmla="*/ 26 w 28"/>
                  <a:gd name="T31" fmla="*/ 2 h 13"/>
                  <a:gd name="T32" fmla="*/ 15 w 28"/>
                  <a:gd name="T3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13">
                    <a:moveTo>
                      <a:pt x="15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9" y="0"/>
                      <a:pt x="5" y="0"/>
                      <a:pt x="2" y="2"/>
                    </a:cubicBezTo>
                    <a:cubicBezTo>
                      <a:pt x="1" y="4"/>
                      <a:pt x="0" y="6"/>
                      <a:pt x="0" y="9"/>
                    </a:cubicBezTo>
                    <a:cubicBezTo>
                      <a:pt x="0" y="11"/>
                      <a:pt x="2" y="13"/>
                      <a:pt x="4" y="13"/>
                    </a:cubicBezTo>
                    <a:cubicBezTo>
                      <a:pt x="6" y="13"/>
                      <a:pt x="8" y="11"/>
                      <a:pt x="8" y="9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9" y="8"/>
                      <a:pt x="11" y="8"/>
                      <a:pt x="12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7" y="8"/>
                      <a:pt x="19" y="8"/>
                      <a:pt x="20" y="8"/>
                    </a:cubicBezTo>
                    <a:cubicBezTo>
                      <a:pt x="20" y="8"/>
                      <a:pt x="20" y="8"/>
                      <a:pt x="20" y="9"/>
                    </a:cubicBezTo>
                    <a:cubicBezTo>
                      <a:pt x="20" y="11"/>
                      <a:pt x="22" y="13"/>
                      <a:pt x="24" y="13"/>
                    </a:cubicBezTo>
                    <a:cubicBezTo>
                      <a:pt x="26" y="13"/>
                      <a:pt x="28" y="11"/>
                      <a:pt x="28" y="9"/>
                    </a:cubicBezTo>
                    <a:cubicBezTo>
                      <a:pt x="28" y="6"/>
                      <a:pt x="27" y="4"/>
                      <a:pt x="26" y="2"/>
                    </a:cubicBezTo>
                    <a:cubicBezTo>
                      <a:pt x="23" y="0"/>
                      <a:pt x="19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7">
                <a:extLst>
                  <a:ext uri="{FF2B5EF4-FFF2-40B4-BE49-F238E27FC236}">
                    <a16:creationId xmlns="" xmlns:a16="http://schemas.microsoft.com/office/drawing/2014/main" id="{40F58E9A-EF00-4406-ACF0-D5F33B3039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99438" y="3300413"/>
                <a:ext cx="106363" cy="49213"/>
              </a:xfrm>
              <a:custGeom>
                <a:avLst/>
                <a:gdLst>
                  <a:gd name="T0" fmla="*/ 15 w 28"/>
                  <a:gd name="T1" fmla="*/ 0 h 13"/>
                  <a:gd name="T2" fmla="*/ 14 w 28"/>
                  <a:gd name="T3" fmla="*/ 0 h 13"/>
                  <a:gd name="T4" fmla="*/ 13 w 28"/>
                  <a:gd name="T5" fmla="*/ 0 h 13"/>
                  <a:gd name="T6" fmla="*/ 2 w 28"/>
                  <a:gd name="T7" fmla="*/ 2 h 13"/>
                  <a:gd name="T8" fmla="*/ 0 w 28"/>
                  <a:gd name="T9" fmla="*/ 9 h 13"/>
                  <a:gd name="T10" fmla="*/ 4 w 28"/>
                  <a:gd name="T11" fmla="*/ 13 h 13"/>
                  <a:gd name="T12" fmla="*/ 8 w 28"/>
                  <a:gd name="T13" fmla="*/ 9 h 13"/>
                  <a:gd name="T14" fmla="*/ 8 w 28"/>
                  <a:gd name="T15" fmla="*/ 8 h 13"/>
                  <a:gd name="T16" fmla="*/ 13 w 28"/>
                  <a:gd name="T17" fmla="*/ 8 h 13"/>
                  <a:gd name="T18" fmla="*/ 14 w 28"/>
                  <a:gd name="T19" fmla="*/ 8 h 13"/>
                  <a:gd name="T20" fmla="*/ 16 w 28"/>
                  <a:gd name="T21" fmla="*/ 8 h 13"/>
                  <a:gd name="T22" fmla="*/ 20 w 28"/>
                  <a:gd name="T23" fmla="*/ 8 h 13"/>
                  <a:gd name="T24" fmla="*/ 20 w 28"/>
                  <a:gd name="T25" fmla="*/ 9 h 13"/>
                  <a:gd name="T26" fmla="*/ 24 w 28"/>
                  <a:gd name="T27" fmla="*/ 13 h 13"/>
                  <a:gd name="T28" fmla="*/ 28 w 28"/>
                  <a:gd name="T29" fmla="*/ 9 h 13"/>
                  <a:gd name="T30" fmla="*/ 26 w 28"/>
                  <a:gd name="T31" fmla="*/ 2 h 13"/>
                  <a:gd name="T32" fmla="*/ 15 w 28"/>
                  <a:gd name="T3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13">
                    <a:moveTo>
                      <a:pt x="15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9" y="0"/>
                      <a:pt x="5" y="0"/>
                      <a:pt x="2" y="2"/>
                    </a:cubicBezTo>
                    <a:cubicBezTo>
                      <a:pt x="1" y="4"/>
                      <a:pt x="0" y="6"/>
                      <a:pt x="0" y="9"/>
                    </a:cubicBezTo>
                    <a:cubicBezTo>
                      <a:pt x="0" y="11"/>
                      <a:pt x="2" y="13"/>
                      <a:pt x="4" y="13"/>
                    </a:cubicBezTo>
                    <a:cubicBezTo>
                      <a:pt x="6" y="13"/>
                      <a:pt x="8" y="11"/>
                      <a:pt x="8" y="9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9" y="8"/>
                      <a:pt x="11" y="8"/>
                      <a:pt x="13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7" y="8"/>
                      <a:pt x="20" y="8"/>
                      <a:pt x="20" y="8"/>
                    </a:cubicBezTo>
                    <a:cubicBezTo>
                      <a:pt x="20" y="8"/>
                      <a:pt x="20" y="8"/>
                      <a:pt x="20" y="9"/>
                    </a:cubicBezTo>
                    <a:cubicBezTo>
                      <a:pt x="20" y="11"/>
                      <a:pt x="22" y="13"/>
                      <a:pt x="24" y="13"/>
                    </a:cubicBezTo>
                    <a:cubicBezTo>
                      <a:pt x="26" y="13"/>
                      <a:pt x="28" y="11"/>
                      <a:pt x="28" y="9"/>
                    </a:cubicBezTo>
                    <a:cubicBezTo>
                      <a:pt x="28" y="6"/>
                      <a:pt x="27" y="4"/>
                      <a:pt x="26" y="2"/>
                    </a:cubicBezTo>
                    <a:cubicBezTo>
                      <a:pt x="23" y="0"/>
                      <a:pt x="19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03" name="Group 202">
            <a:extLst>
              <a:ext uri="{FF2B5EF4-FFF2-40B4-BE49-F238E27FC236}">
                <a16:creationId xmlns="" xmlns:a16="http://schemas.microsoft.com/office/drawing/2014/main" id="{52C91DD4-8A52-4EC0-BACD-D3CD94FB38C4}"/>
              </a:ext>
            </a:extLst>
          </p:cNvPr>
          <p:cNvGrpSpPr/>
          <p:nvPr/>
        </p:nvGrpSpPr>
        <p:grpSpPr>
          <a:xfrm>
            <a:off x="4653027" y="5142280"/>
            <a:ext cx="2895629" cy="943716"/>
            <a:chOff x="4653027" y="1303782"/>
            <a:chExt cx="2895629" cy="943716"/>
          </a:xfrm>
        </p:grpSpPr>
        <p:sp>
          <p:nvSpPr>
            <p:cNvPr id="204" name="Rounded Rectangle 14">
              <a:extLst>
                <a:ext uri="{FF2B5EF4-FFF2-40B4-BE49-F238E27FC236}">
                  <a16:creationId xmlns="" xmlns:a16="http://schemas.microsoft.com/office/drawing/2014/main" id="{19B7CBC7-E753-45F8-AE1D-5BC67E6666B9}"/>
                </a:ext>
              </a:extLst>
            </p:cNvPr>
            <p:cNvSpPr/>
            <p:nvPr/>
          </p:nvSpPr>
          <p:spPr>
            <a:xfrm>
              <a:off x="4653027" y="1303782"/>
              <a:ext cx="2895629" cy="943716"/>
            </a:xfrm>
            <a:prstGeom prst="roundRect">
              <a:avLst>
                <a:gd name="adj" fmla="val 50000"/>
              </a:avLst>
            </a:prstGeom>
            <a:solidFill>
              <a:srgbClr val="1A213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5" name="Group 204">
              <a:extLst>
                <a:ext uri="{FF2B5EF4-FFF2-40B4-BE49-F238E27FC236}">
                  <a16:creationId xmlns="" xmlns:a16="http://schemas.microsoft.com/office/drawing/2014/main" id="{FFA3FE04-298A-4EFF-8822-105577BEEB9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952793" y="1622467"/>
              <a:ext cx="305806" cy="306346"/>
              <a:chOff x="515938" y="2981326"/>
              <a:chExt cx="901701" cy="903288"/>
            </a:xfrm>
            <a:solidFill>
              <a:schemeClr val="bg1"/>
            </a:solidFill>
            <a:effectLst/>
          </p:grpSpPr>
          <p:sp>
            <p:nvSpPr>
              <p:cNvPr id="210" name="Freeform 8">
                <a:extLst>
                  <a:ext uri="{FF2B5EF4-FFF2-40B4-BE49-F238E27FC236}">
                    <a16:creationId xmlns="" xmlns:a16="http://schemas.microsoft.com/office/drawing/2014/main" id="{6435D1C8-B05B-4042-A253-09CD4BF8223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4988" y="2981326"/>
                <a:ext cx="863600" cy="850900"/>
              </a:xfrm>
              <a:custGeom>
                <a:avLst/>
                <a:gdLst>
                  <a:gd name="T0" fmla="*/ 145 w 230"/>
                  <a:gd name="T1" fmla="*/ 197 h 224"/>
                  <a:gd name="T2" fmla="*/ 175 w 230"/>
                  <a:gd name="T3" fmla="*/ 161 h 224"/>
                  <a:gd name="T4" fmla="*/ 175 w 230"/>
                  <a:gd name="T5" fmla="*/ 160 h 224"/>
                  <a:gd name="T6" fmla="*/ 157 w 230"/>
                  <a:gd name="T7" fmla="*/ 152 h 224"/>
                  <a:gd name="T8" fmla="*/ 149 w 230"/>
                  <a:gd name="T9" fmla="*/ 148 h 224"/>
                  <a:gd name="T10" fmla="*/ 164 w 230"/>
                  <a:gd name="T11" fmla="*/ 130 h 224"/>
                  <a:gd name="T12" fmla="*/ 188 w 230"/>
                  <a:gd name="T13" fmla="*/ 147 h 224"/>
                  <a:gd name="T14" fmla="*/ 230 w 230"/>
                  <a:gd name="T15" fmla="*/ 125 h 224"/>
                  <a:gd name="T16" fmla="*/ 229 w 230"/>
                  <a:gd name="T17" fmla="*/ 121 h 224"/>
                  <a:gd name="T18" fmla="*/ 226 w 230"/>
                  <a:gd name="T19" fmla="*/ 119 h 224"/>
                  <a:gd name="T20" fmla="*/ 201 w 230"/>
                  <a:gd name="T21" fmla="*/ 73 h 224"/>
                  <a:gd name="T22" fmla="*/ 166 w 230"/>
                  <a:gd name="T23" fmla="*/ 7 h 224"/>
                  <a:gd name="T24" fmla="*/ 115 w 230"/>
                  <a:gd name="T25" fmla="*/ 13 h 224"/>
                  <a:gd name="T26" fmla="*/ 64 w 230"/>
                  <a:gd name="T27" fmla="*/ 7 h 224"/>
                  <a:gd name="T28" fmla="*/ 29 w 230"/>
                  <a:gd name="T29" fmla="*/ 73 h 224"/>
                  <a:gd name="T30" fmla="*/ 4 w 230"/>
                  <a:gd name="T31" fmla="*/ 119 h 224"/>
                  <a:gd name="T32" fmla="*/ 1 w 230"/>
                  <a:gd name="T33" fmla="*/ 121 h 224"/>
                  <a:gd name="T34" fmla="*/ 0 w 230"/>
                  <a:gd name="T35" fmla="*/ 125 h 224"/>
                  <a:gd name="T36" fmla="*/ 34 w 230"/>
                  <a:gd name="T37" fmla="*/ 148 h 224"/>
                  <a:gd name="T38" fmla="*/ 42 w 230"/>
                  <a:gd name="T39" fmla="*/ 147 h 224"/>
                  <a:gd name="T40" fmla="*/ 66 w 230"/>
                  <a:gd name="T41" fmla="*/ 130 h 224"/>
                  <a:gd name="T42" fmla="*/ 82 w 230"/>
                  <a:gd name="T43" fmla="*/ 149 h 224"/>
                  <a:gd name="T44" fmla="*/ 74 w 230"/>
                  <a:gd name="T45" fmla="*/ 153 h 224"/>
                  <a:gd name="T46" fmla="*/ 55 w 230"/>
                  <a:gd name="T47" fmla="*/ 161 h 224"/>
                  <a:gd name="T48" fmla="*/ 55 w 230"/>
                  <a:gd name="T49" fmla="*/ 161 h 224"/>
                  <a:gd name="T50" fmla="*/ 85 w 230"/>
                  <a:gd name="T51" fmla="*/ 197 h 224"/>
                  <a:gd name="T52" fmla="*/ 115 w 230"/>
                  <a:gd name="T53" fmla="*/ 224 h 224"/>
                  <a:gd name="T54" fmla="*/ 145 w 230"/>
                  <a:gd name="T55" fmla="*/ 197 h 224"/>
                  <a:gd name="T56" fmla="*/ 69 w 230"/>
                  <a:gd name="T57" fmla="*/ 112 h 224"/>
                  <a:gd name="T58" fmla="*/ 65 w 230"/>
                  <a:gd name="T59" fmla="*/ 109 h 224"/>
                  <a:gd name="T60" fmla="*/ 57 w 230"/>
                  <a:gd name="T61" fmla="*/ 98 h 224"/>
                  <a:gd name="T62" fmla="*/ 65 w 230"/>
                  <a:gd name="T63" fmla="*/ 87 h 224"/>
                  <a:gd name="T64" fmla="*/ 68 w 230"/>
                  <a:gd name="T65" fmla="*/ 84 h 224"/>
                  <a:gd name="T66" fmla="*/ 73 w 230"/>
                  <a:gd name="T67" fmla="*/ 66 h 224"/>
                  <a:gd name="T68" fmla="*/ 115 w 230"/>
                  <a:gd name="T69" fmla="*/ 49 h 224"/>
                  <a:gd name="T70" fmla="*/ 157 w 230"/>
                  <a:gd name="T71" fmla="*/ 66 h 224"/>
                  <a:gd name="T72" fmla="*/ 162 w 230"/>
                  <a:gd name="T73" fmla="*/ 84 h 224"/>
                  <a:gd name="T74" fmla="*/ 165 w 230"/>
                  <a:gd name="T75" fmla="*/ 87 h 224"/>
                  <a:gd name="T76" fmla="*/ 173 w 230"/>
                  <a:gd name="T77" fmla="*/ 98 h 224"/>
                  <a:gd name="T78" fmla="*/ 165 w 230"/>
                  <a:gd name="T79" fmla="*/ 109 h 224"/>
                  <a:gd name="T80" fmla="*/ 161 w 230"/>
                  <a:gd name="T81" fmla="*/ 112 h 224"/>
                  <a:gd name="T82" fmla="*/ 115 w 230"/>
                  <a:gd name="T83" fmla="*/ 159 h 224"/>
                  <a:gd name="T84" fmla="*/ 69 w 230"/>
                  <a:gd name="T85" fmla="*/ 112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0" h="224">
                    <a:moveTo>
                      <a:pt x="145" y="197"/>
                    </a:moveTo>
                    <a:cubicBezTo>
                      <a:pt x="160" y="186"/>
                      <a:pt x="175" y="175"/>
                      <a:pt x="175" y="161"/>
                    </a:cubicBezTo>
                    <a:cubicBezTo>
                      <a:pt x="175" y="161"/>
                      <a:pt x="175" y="160"/>
                      <a:pt x="175" y="160"/>
                    </a:cubicBezTo>
                    <a:cubicBezTo>
                      <a:pt x="169" y="157"/>
                      <a:pt x="163" y="155"/>
                      <a:pt x="157" y="152"/>
                    </a:cubicBezTo>
                    <a:cubicBezTo>
                      <a:pt x="154" y="151"/>
                      <a:pt x="152" y="150"/>
                      <a:pt x="149" y="148"/>
                    </a:cubicBezTo>
                    <a:cubicBezTo>
                      <a:pt x="155" y="143"/>
                      <a:pt x="160" y="137"/>
                      <a:pt x="164" y="130"/>
                    </a:cubicBezTo>
                    <a:cubicBezTo>
                      <a:pt x="168" y="138"/>
                      <a:pt x="177" y="145"/>
                      <a:pt x="188" y="147"/>
                    </a:cubicBezTo>
                    <a:cubicBezTo>
                      <a:pt x="202" y="150"/>
                      <a:pt x="221" y="146"/>
                      <a:pt x="230" y="125"/>
                    </a:cubicBezTo>
                    <a:cubicBezTo>
                      <a:pt x="230" y="123"/>
                      <a:pt x="230" y="122"/>
                      <a:pt x="229" y="121"/>
                    </a:cubicBezTo>
                    <a:cubicBezTo>
                      <a:pt x="229" y="120"/>
                      <a:pt x="227" y="119"/>
                      <a:pt x="226" y="119"/>
                    </a:cubicBezTo>
                    <a:cubicBezTo>
                      <a:pt x="212" y="119"/>
                      <a:pt x="207" y="97"/>
                      <a:pt x="201" y="73"/>
                    </a:cubicBezTo>
                    <a:cubicBezTo>
                      <a:pt x="195" y="46"/>
                      <a:pt x="188" y="17"/>
                      <a:pt x="166" y="7"/>
                    </a:cubicBezTo>
                    <a:cubicBezTo>
                      <a:pt x="153" y="0"/>
                      <a:pt x="136" y="2"/>
                      <a:pt x="115" y="13"/>
                    </a:cubicBezTo>
                    <a:cubicBezTo>
                      <a:pt x="94" y="2"/>
                      <a:pt x="77" y="0"/>
                      <a:pt x="64" y="7"/>
                    </a:cubicBezTo>
                    <a:cubicBezTo>
                      <a:pt x="42" y="17"/>
                      <a:pt x="35" y="46"/>
                      <a:pt x="29" y="73"/>
                    </a:cubicBezTo>
                    <a:cubicBezTo>
                      <a:pt x="23" y="97"/>
                      <a:pt x="18" y="119"/>
                      <a:pt x="4" y="119"/>
                    </a:cubicBezTo>
                    <a:cubicBezTo>
                      <a:pt x="3" y="119"/>
                      <a:pt x="1" y="120"/>
                      <a:pt x="1" y="121"/>
                    </a:cubicBezTo>
                    <a:cubicBezTo>
                      <a:pt x="0" y="122"/>
                      <a:pt x="0" y="123"/>
                      <a:pt x="0" y="125"/>
                    </a:cubicBezTo>
                    <a:cubicBezTo>
                      <a:pt x="8" y="142"/>
                      <a:pt x="21" y="148"/>
                      <a:pt x="34" y="148"/>
                    </a:cubicBezTo>
                    <a:cubicBezTo>
                      <a:pt x="37" y="148"/>
                      <a:pt x="39" y="147"/>
                      <a:pt x="42" y="147"/>
                    </a:cubicBezTo>
                    <a:cubicBezTo>
                      <a:pt x="53" y="145"/>
                      <a:pt x="62" y="138"/>
                      <a:pt x="66" y="130"/>
                    </a:cubicBezTo>
                    <a:cubicBezTo>
                      <a:pt x="70" y="138"/>
                      <a:pt x="76" y="144"/>
                      <a:pt x="82" y="149"/>
                    </a:cubicBezTo>
                    <a:cubicBezTo>
                      <a:pt x="79" y="151"/>
                      <a:pt x="76" y="152"/>
                      <a:pt x="74" y="153"/>
                    </a:cubicBezTo>
                    <a:cubicBezTo>
                      <a:pt x="67" y="156"/>
                      <a:pt x="61" y="158"/>
                      <a:pt x="55" y="161"/>
                    </a:cubicBezTo>
                    <a:cubicBezTo>
                      <a:pt x="55" y="161"/>
                      <a:pt x="55" y="161"/>
                      <a:pt x="55" y="161"/>
                    </a:cubicBezTo>
                    <a:cubicBezTo>
                      <a:pt x="55" y="175"/>
                      <a:pt x="70" y="186"/>
                      <a:pt x="85" y="197"/>
                    </a:cubicBezTo>
                    <a:cubicBezTo>
                      <a:pt x="97" y="205"/>
                      <a:pt x="109" y="214"/>
                      <a:pt x="115" y="224"/>
                    </a:cubicBezTo>
                    <a:cubicBezTo>
                      <a:pt x="121" y="214"/>
                      <a:pt x="133" y="205"/>
                      <a:pt x="145" y="197"/>
                    </a:cubicBezTo>
                    <a:close/>
                    <a:moveTo>
                      <a:pt x="69" y="112"/>
                    </a:moveTo>
                    <a:cubicBezTo>
                      <a:pt x="68" y="110"/>
                      <a:pt x="67" y="109"/>
                      <a:pt x="65" y="109"/>
                    </a:cubicBezTo>
                    <a:cubicBezTo>
                      <a:pt x="59" y="109"/>
                      <a:pt x="57" y="102"/>
                      <a:pt x="57" y="98"/>
                    </a:cubicBezTo>
                    <a:cubicBezTo>
                      <a:pt x="57" y="94"/>
                      <a:pt x="59" y="87"/>
                      <a:pt x="65" y="87"/>
                    </a:cubicBezTo>
                    <a:cubicBezTo>
                      <a:pt x="66" y="87"/>
                      <a:pt x="68" y="85"/>
                      <a:pt x="68" y="84"/>
                    </a:cubicBezTo>
                    <a:cubicBezTo>
                      <a:pt x="73" y="66"/>
                      <a:pt x="73" y="66"/>
                      <a:pt x="73" y="66"/>
                    </a:cubicBezTo>
                    <a:cubicBezTo>
                      <a:pt x="103" y="66"/>
                      <a:pt x="111" y="56"/>
                      <a:pt x="115" y="49"/>
                    </a:cubicBezTo>
                    <a:cubicBezTo>
                      <a:pt x="119" y="56"/>
                      <a:pt x="127" y="66"/>
                      <a:pt x="157" y="66"/>
                    </a:cubicBezTo>
                    <a:cubicBezTo>
                      <a:pt x="162" y="84"/>
                      <a:pt x="162" y="84"/>
                      <a:pt x="162" y="84"/>
                    </a:cubicBezTo>
                    <a:cubicBezTo>
                      <a:pt x="162" y="85"/>
                      <a:pt x="164" y="87"/>
                      <a:pt x="165" y="87"/>
                    </a:cubicBezTo>
                    <a:cubicBezTo>
                      <a:pt x="171" y="87"/>
                      <a:pt x="173" y="94"/>
                      <a:pt x="173" y="98"/>
                    </a:cubicBezTo>
                    <a:cubicBezTo>
                      <a:pt x="173" y="102"/>
                      <a:pt x="171" y="109"/>
                      <a:pt x="165" y="109"/>
                    </a:cubicBezTo>
                    <a:cubicBezTo>
                      <a:pt x="163" y="109"/>
                      <a:pt x="162" y="110"/>
                      <a:pt x="161" y="112"/>
                    </a:cubicBezTo>
                    <a:cubicBezTo>
                      <a:pt x="156" y="142"/>
                      <a:pt x="124" y="156"/>
                      <a:pt x="115" y="159"/>
                    </a:cubicBezTo>
                    <a:cubicBezTo>
                      <a:pt x="106" y="156"/>
                      <a:pt x="74" y="142"/>
                      <a:pt x="69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9">
                <a:extLst>
                  <a:ext uri="{FF2B5EF4-FFF2-40B4-BE49-F238E27FC236}">
                    <a16:creationId xmlns="" xmlns:a16="http://schemas.microsoft.com/office/drawing/2014/main" id="{D9B772CB-3066-4560-837A-0F037A6E2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1076" y="3600451"/>
                <a:ext cx="436563" cy="284163"/>
              </a:xfrm>
              <a:custGeom>
                <a:avLst/>
                <a:gdLst>
                  <a:gd name="T0" fmla="*/ 64 w 116"/>
                  <a:gd name="T1" fmla="*/ 0 h 75"/>
                  <a:gd name="T2" fmla="*/ 30 w 116"/>
                  <a:gd name="T3" fmla="*/ 40 h 75"/>
                  <a:gd name="T4" fmla="*/ 0 w 116"/>
                  <a:gd name="T5" fmla="*/ 75 h 75"/>
                  <a:gd name="T6" fmla="*/ 116 w 116"/>
                  <a:gd name="T7" fmla="*/ 75 h 75"/>
                  <a:gd name="T8" fmla="*/ 116 w 116"/>
                  <a:gd name="T9" fmla="*/ 55 h 75"/>
                  <a:gd name="T10" fmla="*/ 64 w 11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6" h="75">
                    <a:moveTo>
                      <a:pt x="64" y="0"/>
                    </a:moveTo>
                    <a:cubicBezTo>
                      <a:pt x="63" y="17"/>
                      <a:pt x="46" y="28"/>
                      <a:pt x="30" y="40"/>
                    </a:cubicBezTo>
                    <a:cubicBezTo>
                      <a:pt x="15" y="51"/>
                      <a:pt x="0" y="62"/>
                      <a:pt x="0" y="75"/>
                    </a:cubicBezTo>
                    <a:cubicBezTo>
                      <a:pt x="116" y="75"/>
                      <a:pt x="116" y="75"/>
                      <a:pt x="116" y="75"/>
                    </a:cubicBezTo>
                    <a:cubicBezTo>
                      <a:pt x="116" y="55"/>
                      <a:pt x="116" y="55"/>
                      <a:pt x="116" y="55"/>
                    </a:cubicBezTo>
                    <a:cubicBezTo>
                      <a:pt x="116" y="29"/>
                      <a:pt x="93" y="14"/>
                      <a:pt x="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10">
                <a:extLst>
                  <a:ext uri="{FF2B5EF4-FFF2-40B4-BE49-F238E27FC236}">
                    <a16:creationId xmlns="" xmlns:a16="http://schemas.microsoft.com/office/drawing/2014/main" id="{D1DECD32-8AAE-4A97-8EF4-4ADE31C02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938" y="3603626"/>
                <a:ext cx="434975" cy="280988"/>
              </a:xfrm>
              <a:custGeom>
                <a:avLst/>
                <a:gdLst>
                  <a:gd name="T0" fmla="*/ 86 w 116"/>
                  <a:gd name="T1" fmla="*/ 39 h 74"/>
                  <a:gd name="T2" fmla="*/ 52 w 116"/>
                  <a:gd name="T3" fmla="*/ 0 h 74"/>
                  <a:gd name="T4" fmla="*/ 0 w 116"/>
                  <a:gd name="T5" fmla="*/ 55 h 74"/>
                  <a:gd name="T6" fmla="*/ 0 w 116"/>
                  <a:gd name="T7" fmla="*/ 74 h 74"/>
                  <a:gd name="T8" fmla="*/ 116 w 116"/>
                  <a:gd name="T9" fmla="*/ 74 h 74"/>
                  <a:gd name="T10" fmla="*/ 86 w 116"/>
                  <a:gd name="T11" fmla="*/ 3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6" h="74">
                    <a:moveTo>
                      <a:pt x="86" y="39"/>
                    </a:moveTo>
                    <a:cubicBezTo>
                      <a:pt x="70" y="28"/>
                      <a:pt x="54" y="16"/>
                      <a:pt x="52" y="0"/>
                    </a:cubicBezTo>
                    <a:cubicBezTo>
                      <a:pt x="23" y="14"/>
                      <a:pt x="0" y="29"/>
                      <a:pt x="0" y="55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16" y="74"/>
                      <a:pt x="116" y="74"/>
                      <a:pt x="116" y="74"/>
                    </a:cubicBezTo>
                    <a:cubicBezTo>
                      <a:pt x="116" y="61"/>
                      <a:pt x="101" y="50"/>
                      <a:pt x="86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11">
                <a:extLst>
                  <a:ext uri="{FF2B5EF4-FFF2-40B4-BE49-F238E27FC236}">
                    <a16:creationId xmlns="" xmlns:a16="http://schemas.microsoft.com/office/drawing/2014/main" id="{1C94764B-2400-4C7E-A25D-F5AEC8C3B9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8201" y="3281363"/>
                <a:ext cx="106363" cy="49213"/>
              </a:xfrm>
              <a:custGeom>
                <a:avLst/>
                <a:gdLst>
                  <a:gd name="T0" fmla="*/ 15 w 28"/>
                  <a:gd name="T1" fmla="*/ 0 h 13"/>
                  <a:gd name="T2" fmla="*/ 14 w 28"/>
                  <a:gd name="T3" fmla="*/ 0 h 13"/>
                  <a:gd name="T4" fmla="*/ 13 w 28"/>
                  <a:gd name="T5" fmla="*/ 0 h 13"/>
                  <a:gd name="T6" fmla="*/ 2 w 28"/>
                  <a:gd name="T7" fmla="*/ 2 h 13"/>
                  <a:gd name="T8" fmla="*/ 0 w 28"/>
                  <a:gd name="T9" fmla="*/ 9 h 13"/>
                  <a:gd name="T10" fmla="*/ 4 w 28"/>
                  <a:gd name="T11" fmla="*/ 13 h 13"/>
                  <a:gd name="T12" fmla="*/ 8 w 28"/>
                  <a:gd name="T13" fmla="*/ 9 h 13"/>
                  <a:gd name="T14" fmla="*/ 8 w 28"/>
                  <a:gd name="T15" fmla="*/ 8 h 13"/>
                  <a:gd name="T16" fmla="*/ 12 w 28"/>
                  <a:gd name="T17" fmla="*/ 8 h 13"/>
                  <a:gd name="T18" fmla="*/ 14 w 28"/>
                  <a:gd name="T19" fmla="*/ 8 h 13"/>
                  <a:gd name="T20" fmla="*/ 15 w 28"/>
                  <a:gd name="T21" fmla="*/ 8 h 13"/>
                  <a:gd name="T22" fmla="*/ 20 w 28"/>
                  <a:gd name="T23" fmla="*/ 8 h 13"/>
                  <a:gd name="T24" fmla="*/ 20 w 28"/>
                  <a:gd name="T25" fmla="*/ 9 h 13"/>
                  <a:gd name="T26" fmla="*/ 24 w 28"/>
                  <a:gd name="T27" fmla="*/ 13 h 13"/>
                  <a:gd name="T28" fmla="*/ 28 w 28"/>
                  <a:gd name="T29" fmla="*/ 9 h 13"/>
                  <a:gd name="T30" fmla="*/ 26 w 28"/>
                  <a:gd name="T31" fmla="*/ 2 h 13"/>
                  <a:gd name="T32" fmla="*/ 15 w 28"/>
                  <a:gd name="T3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13">
                    <a:moveTo>
                      <a:pt x="15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9" y="0"/>
                      <a:pt x="5" y="0"/>
                      <a:pt x="2" y="2"/>
                    </a:cubicBezTo>
                    <a:cubicBezTo>
                      <a:pt x="1" y="4"/>
                      <a:pt x="0" y="6"/>
                      <a:pt x="0" y="9"/>
                    </a:cubicBezTo>
                    <a:cubicBezTo>
                      <a:pt x="0" y="11"/>
                      <a:pt x="2" y="13"/>
                      <a:pt x="4" y="13"/>
                    </a:cubicBezTo>
                    <a:cubicBezTo>
                      <a:pt x="6" y="13"/>
                      <a:pt x="8" y="11"/>
                      <a:pt x="8" y="9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9" y="8"/>
                      <a:pt x="11" y="8"/>
                      <a:pt x="12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7" y="8"/>
                      <a:pt x="19" y="8"/>
                      <a:pt x="20" y="8"/>
                    </a:cubicBezTo>
                    <a:cubicBezTo>
                      <a:pt x="20" y="8"/>
                      <a:pt x="20" y="8"/>
                      <a:pt x="20" y="9"/>
                    </a:cubicBezTo>
                    <a:cubicBezTo>
                      <a:pt x="20" y="11"/>
                      <a:pt x="22" y="13"/>
                      <a:pt x="24" y="13"/>
                    </a:cubicBezTo>
                    <a:cubicBezTo>
                      <a:pt x="26" y="13"/>
                      <a:pt x="28" y="11"/>
                      <a:pt x="28" y="9"/>
                    </a:cubicBezTo>
                    <a:cubicBezTo>
                      <a:pt x="28" y="6"/>
                      <a:pt x="27" y="4"/>
                      <a:pt x="26" y="2"/>
                    </a:cubicBezTo>
                    <a:cubicBezTo>
                      <a:pt x="23" y="0"/>
                      <a:pt x="19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12">
                <a:extLst>
                  <a:ext uri="{FF2B5EF4-FFF2-40B4-BE49-F238E27FC236}">
                    <a16:creationId xmlns="" xmlns:a16="http://schemas.microsoft.com/office/drawing/2014/main" id="{7B0625E5-D1F9-4CAC-B688-699A4CED2E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9013" y="3281363"/>
                <a:ext cx="104775" cy="49213"/>
              </a:xfrm>
              <a:custGeom>
                <a:avLst/>
                <a:gdLst>
                  <a:gd name="T0" fmla="*/ 28 w 28"/>
                  <a:gd name="T1" fmla="*/ 9 h 13"/>
                  <a:gd name="T2" fmla="*/ 26 w 28"/>
                  <a:gd name="T3" fmla="*/ 2 h 13"/>
                  <a:gd name="T4" fmla="*/ 15 w 28"/>
                  <a:gd name="T5" fmla="*/ 0 h 13"/>
                  <a:gd name="T6" fmla="*/ 14 w 28"/>
                  <a:gd name="T7" fmla="*/ 0 h 13"/>
                  <a:gd name="T8" fmla="*/ 13 w 28"/>
                  <a:gd name="T9" fmla="*/ 0 h 13"/>
                  <a:gd name="T10" fmla="*/ 2 w 28"/>
                  <a:gd name="T11" fmla="*/ 2 h 13"/>
                  <a:gd name="T12" fmla="*/ 0 w 28"/>
                  <a:gd name="T13" fmla="*/ 9 h 13"/>
                  <a:gd name="T14" fmla="*/ 4 w 28"/>
                  <a:gd name="T15" fmla="*/ 13 h 13"/>
                  <a:gd name="T16" fmla="*/ 8 w 28"/>
                  <a:gd name="T17" fmla="*/ 9 h 13"/>
                  <a:gd name="T18" fmla="*/ 8 w 28"/>
                  <a:gd name="T19" fmla="*/ 8 h 13"/>
                  <a:gd name="T20" fmla="*/ 13 w 28"/>
                  <a:gd name="T21" fmla="*/ 8 h 13"/>
                  <a:gd name="T22" fmla="*/ 14 w 28"/>
                  <a:gd name="T23" fmla="*/ 8 h 13"/>
                  <a:gd name="T24" fmla="*/ 16 w 28"/>
                  <a:gd name="T25" fmla="*/ 8 h 13"/>
                  <a:gd name="T26" fmla="*/ 20 w 28"/>
                  <a:gd name="T27" fmla="*/ 8 h 13"/>
                  <a:gd name="T28" fmla="*/ 20 w 28"/>
                  <a:gd name="T29" fmla="*/ 9 h 13"/>
                  <a:gd name="T30" fmla="*/ 24 w 28"/>
                  <a:gd name="T31" fmla="*/ 13 h 13"/>
                  <a:gd name="T32" fmla="*/ 28 w 28"/>
                  <a:gd name="T33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13">
                    <a:moveTo>
                      <a:pt x="28" y="9"/>
                    </a:moveTo>
                    <a:cubicBezTo>
                      <a:pt x="28" y="6"/>
                      <a:pt x="27" y="4"/>
                      <a:pt x="26" y="2"/>
                    </a:cubicBezTo>
                    <a:cubicBezTo>
                      <a:pt x="23" y="0"/>
                      <a:pt x="19" y="0"/>
                      <a:pt x="15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9" y="0"/>
                      <a:pt x="5" y="0"/>
                      <a:pt x="2" y="2"/>
                    </a:cubicBezTo>
                    <a:cubicBezTo>
                      <a:pt x="1" y="4"/>
                      <a:pt x="0" y="6"/>
                      <a:pt x="0" y="9"/>
                    </a:cubicBezTo>
                    <a:cubicBezTo>
                      <a:pt x="0" y="11"/>
                      <a:pt x="2" y="13"/>
                      <a:pt x="4" y="13"/>
                    </a:cubicBezTo>
                    <a:cubicBezTo>
                      <a:pt x="6" y="13"/>
                      <a:pt x="8" y="11"/>
                      <a:pt x="8" y="9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9" y="8"/>
                      <a:pt x="11" y="8"/>
                      <a:pt x="13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7" y="8"/>
                      <a:pt x="20" y="8"/>
                      <a:pt x="20" y="8"/>
                    </a:cubicBezTo>
                    <a:cubicBezTo>
                      <a:pt x="20" y="8"/>
                      <a:pt x="20" y="8"/>
                      <a:pt x="20" y="9"/>
                    </a:cubicBezTo>
                    <a:cubicBezTo>
                      <a:pt x="20" y="11"/>
                      <a:pt x="22" y="13"/>
                      <a:pt x="24" y="13"/>
                    </a:cubicBezTo>
                    <a:cubicBezTo>
                      <a:pt x="26" y="13"/>
                      <a:pt x="28" y="11"/>
                      <a:pt x="28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06" name="Group 205">
              <a:extLst>
                <a:ext uri="{FF2B5EF4-FFF2-40B4-BE49-F238E27FC236}">
                  <a16:creationId xmlns="" xmlns:a16="http://schemas.microsoft.com/office/drawing/2014/main" id="{222BEF29-FBFD-4BE0-9EF8-C7CB202C2BAA}"/>
                </a:ext>
              </a:extLst>
            </p:cNvPr>
            <p:cNvGrpSpPr/>
            <p:nvPr/>
          </p:nvGrpSpPr>
          <p:grpSpPr>
            <a:xfrm>
              <a:off x="5457583" y="1429832"/>
              <a:ext cx="1890269" cy="682677"/>
              <a:chOff x="4029162" y="1868827"/>
              <a:chExt cx="1647829" cy="572118"/>
            </a:xfrm>
          </p:grpSpPr>
          <p:sp>
            <p:nvSpPr>
              <p:cNvPr id="208" name="TextBox 207">
                <a:extLst>
                  <a:ext uri="{FF2B5EF4-FFF2-40B4-BE49-F238E27FC236}">
                    <a16:creationId xmlns="" xmlns:a16="http://schemas.microsoft.com/office/drawing/2014/main" id="{5154438B-CB29-421B-8667-23587822FFAB}"/>
                  </a:ext>
                </a:extLst>
              </p:cNvPr>
              <p:cNvSpPr txBox="1"/>
              <p:nvPr/>
            </p:nvSpPr>
            <p:spPr>
              <a:xfrm>
                <a:off x="4039509" y="1868827"/>
                <a:ext cx="1627133" cy="1805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+mj-lt"/>
                  </a:rPr>
                  <a:t>LOREM IPSUM</a:t>
                </a:r>
              </a:p>
            </p:txBody>
          </p:sp>
          <p:sp>
            <p:nvSpPr>
              <p:cNvPr id="209" name="Rectangle 208">
                <a:extLst>
                  <a:ext uri="{FF2B5EF4-FFF2-40B4-BE49-F238E27FC236}">
                    <a16:creationId xmlns="" xmlns:a16="http://schemas.microsoft.com/office/drawing/2014/main" id="{BC4D44BB-305F-4A9C-A64C-FF103DE1D44A}"/>
                  </a:ext>
                </a:extLst>
              </p:cNvPr>
              <p:cNvSpPr/>
              <p:nvPr>
                <p:custDataLst>
                  <p:tags r:id="rId7"/>
                </p:custDataLst>
              </p:nvPr>
            </p:nvSpPr>
            <p:spPr>
              <a:xfrm>
                <a:off x="4029162" y="2079840"/>
                <a:ext cx="1647829" cy="361105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Calibri Light" pitchFamily="34" charset="0"/>
                  </a:rPr>
                  <a:t>Lorem ipsum dolor sit </a:t>
                </a:r>
                <a:r>
                  <a:rPr lang="en-US" sz="1400" dirty="0" err="1">
                    <a:solidFill>
                      <a:schemeClr val="bg1"/>
                    </a:solidFill>
                    <a:latin typeface="Calibri Light" pitchFamily="34" charset="0"/>
                  </a:rPr>
                  <a:t>amet</a:t>
                </a:r>
                <a:r>
                  <a:rPr lang="en-US" sz="1400" dirty="0">
                    <a:solidFill>
                      <a:schemeClr val="bg1"/>
                    </a:solidFill>
                    <a:latin typeface="Calibri Light" pitchFamily="34" charset="0"/>
                  </a:rPr>
                  <a:t>.</a:t>
                </a:r>
              </a:p>
            </p:txBody>
          </p:sp>
        </p:grpSp>
        <p:sp>
          <p:nvSpPr>
            <p:cNvPr id="207" name="Oval 206">
              <a:extLst>
                <a:ext uri="{FF2B5EF4-FFF2-40B4-BE49-F238E27FC236}">
                  <a16:creationId xmlns="" xmlns:a16="http://schemas.microsoft.com/office/drawing/2014/main" id="{213384A4-5D18-4F96-BDF7-88A0429B6CDE}"/>
                </a:ext>
              </a:extLst>
            </p:cNvPr>
            <p:cNvSpPr/>
            <p:nvPr/>
          </p:nvSpPr>
          <p:spPr>
            <a:xfrm>
              <a:off x="4755306" y="1418567"/>
              <a:ext cx="714146" cy="71414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="" xmlns:a16="http://schemas.microsoft.com/office/drawing/2014/main" id="{3124BD19-E557-45A1-958C-8D00A13742E6}"/>
              </a:ext>
            </a:extLst>
          </p:cNvPr>
          <p:cNvGrpSpPr/>
          <p:nvPr/>
        </p:nvGrpSpPr>
        <p:grpSpPr>
          <a:xfrm>
            <a:off x="7835959" y="5142280"/>
            <a:ext cx="2895629" cy="943716"/>
            <a:chOff x="7835960" y="1303782"/>
            <a:chExt cx="2895629" cy="943716"/>
          </a:xfrm>
        </p:grpSpPr>
        <p:sp>
          <p:nvSpPr>
            <p:cNvPr id="216" name="Rounded Rectangle 14">
              <a:extLst>
                <a:ext uri="{FF2B5EF4-FFF2-40B4-BE49-F238E27FC236}">
                  <a16:creationId xmlns="" xmlns:a16="http://schemas.microsoft.com/office/drawing/2014/main" id="{EFFABDA9-015D-4C4E-9B25-49D5C9527A40}"/>
                </a:ext>
              </a:extLst>
            </p:cNvPr>
            <p:cNvSpPr/>
            <p:nvPr/>
          </p:nvSpPr>
          <p:spPr>
            <a:xfrm>
              <a:off x="7835960" y="1303782"/>
              <a:ext cx="2895629" cy="943716"/>
            </a:xfrm>
            <a:prstGeom prst="roundRect">
              <a:avLst>
                <a:gd name="adj" fmla="val 50000"/>
              </a:avLst>
            </a:prstGeom>
            <a:solidFill>
              <a:srgbClr val="1A213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7" name="Group 216">
              <a:extLst>
                <a:ext uri="{FF2B5EF4-FFF2-40B4-BE49-F238E27FC236}">
                  <a16:creationId xmlns="" xmlns:a16="http://schemas.microsoft.com/office/drawing/2014/main" id="{CD201713-3663-4201-BB03-01AC6BC33E33}"/>
                </a:ext>
              </a:extLst>
            </p:cNvPr>
            <p:cNvGrpSpPr/>
            <p:nvPr/>
          </p:nvGrpSpPr>
          <p:grpSpPr>
            <a:xfrm>
              <a:off x="8640516" y="1429832"/>
              <a:ext cx="1890269" cy="682677"/>
              <a:chOff x="4029162" y="1868827"/>
              <a:chExt cx="1647829" cy="572118"/>
            </a:xfrm>
          </p:grpSpPr>
          <p:sp>
            <p:nvSpPr>
              <p:cNvPr id="223" name="TextBox 222">
                <a:extLst>
                  <a:ext uri="{FF2B5EF4-FFF2-40B4-BE49-F238E27FC236}">
                    <a16:creationId xmlns="" xmlns:a16="http://schemas.microsoft.com/office/drawing/2014/main" id="{853A0B15-2F36-4E52-8AC5-FE22DE1FDCF7}"/>
                  </a:ext>
                </a:extLst>
              </p:cNvPr>
              <p:cNvSpPr txBox="1"/>
              <p:nvPr/>
            </p:nvSpPr>
            <p:spPr>
              <a:xfrm>
                <a:off x="4039509" y="1868827"/>
                <a:ext cx="1627133" cy="1805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+mj-lt"/>
                  </a:rPr>
                  <a:t>LOREM IPSUM</a:t>
                </a:r>
              </a:p>
            </p:txBody>
          </p:sp>
          <p:sp>
            <p:nvSpPr>
              <p:cNvPr id="224" name="Rectangle 223">
                <a:extLst>
                  <a:ext uri="{FF2B5EF4-FFF2-40B4-BE49-F238E27FC236}">
                    <a16:creationId xmlns="" xmlns:a16="http://schemas.microsoft.com/office/drawing/2014/main" id="{5D60C078-B434-4492-90AA-295090D93DEB}"/>
                  </a:ext>
                </a:extLst>
              </p:cNvPr>
              <p:cNvSpPr/>
              <p:nvPr>
                <p:custDataLst>
                  <p:tags r:id="rId6"/>
                </p:custDataLst>
              </p:nvPr>
            </p:nvSpPr>
            <p:spPr>
              <a:xfrm>
                <a:off x="4029162" y="2079840"/>
                <a:ext cx="1647829" cy="361105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Calibri Light" pitchFamily="34" charset="0"/>
                  </a:rPr>
                  <a:t>Lorem ipsum dolor sit </a:t>
                </a:r>
                <a:r>
                  <a:rPr lang="en-US" sz="1400" dirty="0" err="1">
                    <a:solidFill>
                      <a:schemeClr val="bg1"/>
                    </a:solidFill>
                    <a:latin typeface="Calibri Light" pitchFamily="34" charset="0"/>
                  </a:rPr>
                  <a:t>amet</a:t>
                </a:r>
                <a:r>
                  <a:rPr lang="en-US" sz="1400" dirty="0">
                    <a:solidFill>
                      <a:schemeClr val="bg1"/>
                    </a:solidFill>
                    <a:latin typeface="Calibri Light" pitchFamily="34" charset="0"/>
                  </a:rPr>
                  <a:t>.</a:t>
                </a:r>
              </a:p>
            </p:txBody>
          </p:sp>
        </p:grpSp>
        <p:sp>
          <p:nvSpPr>
            <p:cNvPr id="218" name="Oval 217">
              <a:extLst>
                <a:ext uri="{FF2B5EF4-FFF2-40B4-BE49-F238E27FC236}">
                  <a16:creationId xmlns="" xmlns:a16="http://schemas.microsoft.com/office/drawing/2014/main" id="{0A52D639-E7EC-4DC5-8948-7C7EAF8B6371}"/>
                </a:ext>
              </a:extLst>
            </p:cNvPr>
            <p:cNvSpPr/>
            <p:nvPr/>
          </p:nvSpPr>
          <p:spPr>
            <a:xfrm>
              <a:off x="7938239" y="1418567"/>
              <a:ext cx="714146" cy="71414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9" name="Group 218">
              <a:extLst>
                <a:ext uri="{FF2B5EF4-FFF2-40B4-BE49-F238E27FC236}">
                  <a16:creationId xmlns="" xmlns:a16="http://schemas.microsoft.com/office/drawing/2014/main" id="{C0D9DCBD-91AD-48BB-ACB5-025B4239DBA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143739" y="1622466"/>
              <a:ext cx="303146" cy="306348"/>
              <a:chOff x="7726363" y="2973388"/>
              <a:chExt cx="901700" cy="911225"/>
            </a:xfrm>
            <a:solidFill>
              <a:schemeClr val="bg1"/>
            </a:solidFill>
            <a:effectLst/>
          </p:grpSpPr>
          <p:sp>
            <p:nvSpPr>
              <p:cNvPr id="220" name="Freeform 5">
                <a:extLst>
                  <a:ext uri="{FF2B5EF4-FFF2-40B4-BE49-F238E27FC236}">
                    <a16:creationId xmlns="" xmlns:a16="http://schemas.microsoft.com/office/drawing/2014/main" id="{1DF8635B-478C-4CFE-9607-B0298CB7E4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26363" y="2973388"/>
                <a:ext cx="901700" cy="911225"/>
              </a:xfrm>
              <a:custGeom>
                <a:avLst/>
                <a:gdLst>
                  <a:gd name="T0" fmla="*/ 211 w 240"/>
                  <a:gd name="T1" fmla="*/ 169 h 240"/>
                  <a:gd name="T2" fmla="*/ 156 w 240"/>
                  <a:gd name="T3" fmla="*/ 152 h 240"/>
                  <a:gd name="T4" fmla="*/ 174 w 240"/>
                  <a:gd name="T5" fmla="*/ 118 h 240"/>
                  <a:gd name="T6" fmla="*/ 186 w 240"/>
                  <a:gd name="T7" fmla="*/ 100 h 240"/>
                  <a:gd name="T8" fmla="*/ 184 w 240"/>
                  <a:gd name="T9" fmla="*/ 91 h 240"/>
                  <a:gd name="T10" fmla="*/ 190 w 240"/>
                  <a:gd name="T11" fmla="*/ 55 h 240"/>
                  <a:gd name="T12" fmla="*/ 177 w 240"/>
                  <a:gd name="T13" fmla="*/ 20 h 240"/>
                  <a:gd name="T14" fmla="*/ 120 w 240"/>
                  <a:gd name="T15" fmla="*/ 0 h 240"/>
                  <a:gd name="T16" fmla="*/ 63 w 240"/>
                  <a:gd name="T17" fmla="*/ 20 h 240"/>
                  <a:gd name="T18" fmla="*/ 50 w 240"/>
                  <a:gd name="T19" fmla="*/ 55 h 240"/>
                  <a:gd name="T20" fmla="*/ 56 w 240"/>
                  <a:gd name="T21" fmla="*/ 91 h 240"/>
                  <a:gd name="T22" fmla="*/ 54 w 240"/>
                  <a:gd name="T23" fmla="*/ 100 h 240"/>
                  <a:gd name="T24" fmla="*/ 66 w 240"/>
                  <a:gd name="T25" fmla="*/ 118 h 240"/>
                  <a:gd name="T26" fmla="*/ 84 w 240"/>
                  <a:gd name="T27" fmla="*/ 153 h 240"/>
                  <a:gd name="T28" fmla="*/ 29 w 240"/>
                  <a:gd name="T29" fmla="*/ 169 h 240"/>
                  <a:gd name="T30" fmla="*/ 0 w 240"/>
                  <a:gd name="T31" fmla="*/ 212 h 240"/>
                  <a:gd name="T32" fmla="*/ 0 w 240"/>
                  <a:gd name="T33" fmla="*/ 240 h 240"/>
                  <a:gd name="T34" fmla="*/ 240 w 240"/>
                  <a:gd name="T35" fmla="*/ 240 h 240"/>
                  <a:gd name="T36" fmla="*/ 240 w 240"/>
                  <a:gd name="T37" fmla="*/ 212 h 240"/>
                  <a:gd name="T38" fmla="*/ 211 w 240"/>
                  <a:gd name="T39" fmla="*/ 169 h 240"/>
                  <a:gd name="T40" fmla="*/ 120 w 240"/>
                  <a:gd name="T41" fmla="*/ 161 h 240"/>
                  <a:gd name="T42" fmla="*/ 74 w 240"/>
                  <a:gd name="T43" fmla="*/ 115 h 240"/>
                  <a:gd name="T44" fmla="*/ 70 w 240"/>
                  <a:gd name="T45" fmla="*/ 111 h 240"/>
                  <a:gd name="T46" fmla="*/ 62 w 240"/>
                  <a:gd name="T47" fmla="*/ 100 h 240"/>
                  <a:gd name="T48" fmla="*/ 70 w 240"/>
                  <a:gd name="T49" fmla="*/ 89 h 240"/>
                  <a:gd name="T50" fmla="*/ 73 w 240"/>
                  <a:gd name="T51" fmla="*/ 85 h 240"/>
                  <a:gd name="T52" fmla="*/ 78 w 240"/>
                  <a:gd name="T53" fmla="*/ 63 h 240"/>
                  <a:gd name="T54" fmla="*/ 120 w 240"/>
                  <a:gd name="T55" fmla="*/ 46 h 240"/>
                  <a:gd name="T56" fmla="*/ 162 w 240"/>
                  <a:gd name="T57" fmla="*/ 63 h 240"/>
                  <a:gd name="T58" fmla="*/ 167 w 240"/>
                  <a:gd name="T59" fmla="*/ 85 h 240"/>
                  <a:gd name="T60" fmla="*/ 170 w 240"/>
                  <a:gd name="T61" fmla="*/ 89 h 240"/>
                  <a:gd name="T62" fmla="*/ 178 w 240"/>
                  <a:gd name="T63" fmla="*/ 100 h 240"/>
                  <a:gd name="T64" fmla="*/ 170 w 240"/>
                  <a:gd name="T65" fmla="*/ 111 h 240"/>
                  <a:gd name="T66" fmla="*/ 166 w 240"/>
                  <a:gd name="T67" fmla="*/ 115 h 240"/>
                  <a:gd name="T68" fmla="*/ 120 w 240"/>
                  <a:gd name="T69" fmla="*/ 16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0" h="240">
                    <a:moveTo>
                      <a:pt x="211" y="169"/>
                    </a:moveTo>
                    <a:cubicBezTo>
                      <a:pt x="156" y="152"/>
                      <a:pt x="156" y="152"/>
                      <a:pt x="156" y="152"/>
                    </a:cubicBezTo>
                    <a:cubicBezTo>
                      <a:pt x="165" y="144"/>
                      <a:pt x="173" y="132"/>
                      <a:pt x="174" y="118"/>
                    </a:cubicBezTo>
                    <a:cubicBezTo>
                      <a:pt x="182" y="116"/>
                      <a:pt x="186" y="108"/>
                      <a:pt x="186" y="100"/>
                    </a:cubicBezTo>
                    <a:cubicBezTo>
                      <a:pt x="186" y="97"/>
                      <a:pt x="185" y="94"/>
                      <a:pt x="184" y="91"/>
                    </a:cubicBezTo>
                    <a:cubicBezTo>
                      <a:pt x="190" y="55"/>
                      <a:pt x="190" y="55"/>
                      <a:pt x="190" y="55"/>
                    </a:cubicBezTo>
                    <a:cubicBezTo>
                      <a:pt x="190" y="54"/>
                      <a:pt x="191" y="35"/>
                      <a:pt x="177" y="20"/>
                    </a:cubicBezTo>
                    <a:cubicBezTo>
                      <a:pt x="165" y="7"/>
                      <a:pt x="146" y="0"/>
                      <a:pt x="120" y="0"/>
                    </a:cubicBezTo>
                    <a:cubicBezTo>
                      <a:pt x="94" y="0"/>
                      <a:pt x="75" y="7"/>
                      <a:pt x="63" y="20"/>
                    </a:cubicBezTo>
                    <a:cubicBezTo>
                      <a:pt x="49" y="35"/>
                      <a:pt x="50" y="54"/>
                      <a:pt x="50" y="55"/>
                    </a:cubicBezTo>
                    <a:cubicBezTo>
                      <a:pt x="56" y="91"/>
                      <a:pt x="56" y="91"/>
                      <a:pt x="56" y="91"/>
                    </a:cubicBezTo>
                    <a:cubicBezTo>
                      <a:pt x="55" y="94"/>
                      <a:pt x="54" y="97"/>
                      <a:pt x="54" y="100"/>
                    </a:cubicBezTo>
                    <a:cubicBezTo>
                      <a:pt x="54" y="108"/>
                      <a:pt x="58" y="116"/>
                      <a:pt x="66" y="118"/>
                    </a:cubicBezTo>
                    <a:cubicBezTo>
                      <a:pt x="67" y="132"/>
                      <a:pt x="75" y="144"/>
                      <a:pt x="84" y="153"/>
                    </a:cubicBezTo>
                    <a:cubicBezTo>
                      <a:pt x="29" y="169"/>
                      <a:pt x="29" y="169"/>
                      <a:pt x="29" y="169"/>
                    </a:cubicBezTo>
                    <a:cubicBezTo>
                      <a:pt x="12" y="176"/>
                      <a:pt x="0" y="193"/>
                      <a:pt x="0" y="212"/>
                    </a:cubicBezTo>
                    <a:cubicBezTo>
                      <a:pt x="0" y="240"/>
                      <a:pt x="0" y="240"/>
                      <a:pt x="0" y="240"/>
                    </a:cubicBezTo>
                    <a:cubicBezTo>
                      <a:pt x="240" y="240"/>
                      <a:pt x="240" y="240"/>
                      <a:pt x="240" y="240"/>
                    </a:cubicBezTo>
                    <a:cubicBezTo>
                      <a:pt x="240" y="212"/>
                      <a:pt x="240" y="212"/>
                      <a:pt x="240" y="212"/>
                    </a:cubicBezTo>
                    <a:cubicBezTo>
                      <a:pt x="240" y="193"/>
                      <a:pt x="228" y="176"/>
                      <a:pt x="211" y="169"/>
                    </a:cubicBezTo>
                    <a:close/>
                    <a:moveTo>
                      <a:pt x="120" y="161"/>
                    </a:moveTo>
                    <a:cubicBezTo>
                      <a:pt x="107" y="161"/>
                      <a:pt x="74" y="143"/>
                      <a:pt x="74" y="115"/>
                    </a:cubicBezTo>
                    <a:cubicBezTo>
                      <a:pt x="74" y="113"/>
                      <a:pt x="72" y="111"/>
                      <a:pt x="70" y="111"/>
                    </a:cubicBezTo>
                    <a:cubicBezTo>
                      <a:pt x="64" y="111"/>
                      <a:pt x="62" y="104"/>
                      <a:pt x="62" y="100"/>
                    </a:cubicBezTo>
                    <a:cubicBezTo>
                      <a:pt x="62" y="96"/>
                      <a:pt x="64" y="89"/>
                      <a:pt x="70" y="89"/>
                    </a:cubicBezTo>
                    <a:cubicBezTo>
                      <a:pt x="71" y="89"/>
                      <a:pt x="73" y="87"/>
                      <a:pt x="73" y="85"/>
                    </a:cubicBezTo>
                    <a:cubicBezTo>
                      <a:pt x="78" y="63"/>
                      <a:pt x="78" y="63"/>
                      <a:pt x="78" y="63"/>
                    </a:cubicBezTo>
                    <a:cubicBezTo>
                      <a:pt x="108" y="63"/>
                      <a:pt x="116" y="53"/>
                      <a:pt x="120" y="46"/>
                    </a:cubicBezTo>
                    <a:cubicBezTo>
                      <a:pt x="124" y="53"/>
                      <a:pt x="132" y="63"/>
                      <a:pt x="162" y="63"/>
                    </a:cubicBezTo>
                    <a:cubicBezTo>
                      <a:pt x="167" y="85"/>
                      <a:pt x="167" y="85"/>
                      <a:pt x="167" y="85"/>
                    </a:cubicBezTo>
                    <a:cubicBezTo>
                      <a:pt x="167" y="87"/>
                      <a:pt x="169" y="89"/>
                      <a:pt x="170" y="89"/>
                    </a:cubicBezTo>
                    <a:cubicBezTo>
                      <a:pt x="176" y="89"/>
                      <a:pt x="178" y="96"/>
                      <a:pt x="178" y="100"/>
                    </a:cubicBezTo>
                    <a:cubicBezTo>
                      <a:pt x="178" y="104"/>
                      <a:pt x="176" y="111"/>
                      <a:pt x="170" y="111"/>
                    </a:cubicBezTo>
                    <a:cubicBezTo>
                      <a:pt x="168" y="111"/>
                      <a:pt x="166" y="113"/>
                      <a:pt x="166" y="115"/>
                    </a:cubicBezTo>
                    <a:cubicBezTo>
                      <a:pt x="166" y="143"/>
                      <a:pt x="133" y="161"/>
                      <a:pt x="120" y="1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6">
                <a:extLst>
                  <a:ext uri="{FF2B5EF4-FFF2-40B4-BE49-F238E27FC236}">
                    <a16:creationId xmlns="" xmlns:a16="http://schemas.microsoft.com/office/drawing/2014/main" id="{30D43DF0-C2F0-4C0B-BEC4-27976CB7B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50213" y="3300413"/>
                <a:ext cx="104775" cy="49213"/>
              </a:xfrm>
              <a:custGeom>
                <a:avLst/>
                <a:gdLst>
                  <a:gd name="T0" fmla="*/ 15 w 28"/>
                  <a:gd name="T1" fmla="*/ 0 h 13"/>
                  <a:gd name="T2" fmla="*/ 14 w 28"/>
                  <a:gd name="T3" fmla="*/ 0 h 13"/>
                  <a:gd name="T4" fmla="*/ 13 w 28"/>
                  <a:gd name="T5" fmla="*/ 0 h 13"/>
                  <a:gd name="T6" fmla="*/ 2 w 28"/>
                  <a:gd name="T7" fmla="*/ 2 h 13"/>
                  <a:gd name="T8" fmla="*/ 0 w 28"/>
                  <a:gd name="T9" fmla="*/ 9 h 13"/>
                  <a:gd name="T10" fmla="*/ 4 w 28"/>
                  <a:gd name="T11" fmla="*/ 13 h 13"/>
                  <a:gd name="T12" fmla="*/ 8 w 28"/>
                  <a:gd name="T13" fmla="*/ 9 h 13"/>
                  <a:gd name="T14" fmla="*/ 8 w 28"/>
                  <a:gd name="T15" fmla="*/ 8 h 13"/>
                  <a:gd name="T16" fmla="*/ 12 w 28"/>
                  <a:gd name="T17" fmla="*/ 8 h 13"/>
                  <a:gd name="T18" fmla="*/ 14 w 28"/>
                  <a:gd name="T19" fmla="*/ 8 h 13"/>
                  <a:gd name="T20" fmla="*/ 15 w 28"/>
                  <a:gd name="T21" fmla="*/ 8 h 13"/>
                  <a:gd name="T22" fmla="*/ 20 w 28"/>
                  <a:gd name="T23" fmla="*/ 8 h 13"/>
                  <a:gd name="T24" fmla="*/ 20 w 28"/>
                  <a:gd name="T25" fmla="*/ 9 h 13"/>
                  <a:gd name="T26" fmla="*/ 24 w 28"/>
                  <a:gd name="T27" fmla="*/ 13 h 13"/>
                  <a:gd name="T28" fmla="*/ 28 w 28"/>
                  <a:gd name="T29" fmla="*/ 9 h 13"/>
                  <a:gd name="T30" fmla="*/ 26 w 28"/>
                  <a:gd name="T31" fmla="*/ 2 h 13"/>
                  <a:gd name="T32" fmla="*/ 15 w 28"/>
                  <a:gd name="T3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13">
                    <a:moveTo>
                      <a:pt x="15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9" y="0"/>
                      <a:pt x="5" y="0"/>
                      <a:pt x="2" y="2"/>
                    </a:cubicBezTo>
                    <a:cubicBezTo>
                      <a:pt x="1" y="4"/>
                      <a:pt x="0" y="6"/>
                      <a:pt x="0" y="9"/>
                    </a:cubicBezTo>
                    <a:cubicBezTo>
                      <a:pt x="0" y="11"/>
                      <a:pt x="2" y="13"/>
                      <a:pt x="4" y="13"/>
                    </a:cubicBezTo>
                    <a:cubicBezTo>
                      <a:pt x="6" y="13"/>
                      <a:pt x="8" y="11"/>
                      <a:pt x="8" y="9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9" y="8"/>
                      <a:pt x="11" y="8"/>
                      <a:pt x="12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7" y="8"/>
                      <a:pt x="19" y="8"/>
                      <a:pt x="20" y="8"/>
                    </a:cubicBezTo>
                    <a:cubicBezTo>
                      <a:pt x="20" y="8"/>
                      <a:pt x="20" y="8"/>
                      <a:pt x="20" y="9"/>
                    </a:cubicBezTo>
                    <a:cubicBezTo>
                      <a:pt x="20" y="11"/>
                      <a:pt x="22" y="13"/>
                      <a:pt x="24" y="13"/>
                    </a:cubicBezTo>
                    <a:cubicBezTo>
                      <a:pt x="26" y="13"/>
                      <a:pt x="28" y="11"/>
                      <a:pt x="28" y="9"/>
                    </a:cubicBezTo>
                    <a:cubicBezTo>
                      <a:pt x="28" y="6"/>
                      <a:pt x="27" y="4"/>
                      <a:pt x="26" y="2"/>
                    </a:cubicBezTo>
                    <a:cubicBezTo>
                      <a:pt x="23" y="0"/>
                      <a:pt x="19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7">
                <a:extLst>
                  <a:ext uri="{FF2B5EF4-FFF2-40B4-BE49-F238E27FC236}">
                    <a16:creationId xmlns="" xmlns:a16="http://schemas.microsoft.com/office/drawing/2014/main" id="{3FBF451C-5B81-4B0F-8DEE-B35EA9AFF6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99438" y="3300413"/>
                <a:ext cx="106363" cy="49213"/>
              </a:xfrm>
              <a:custGeom>
                <a:avLst/>
                <a:gdLst>
                  <a:gd name="T0" fmla="*/ 15 w 28"/>
                  <a:gd name="T1" fmla="*/ 0 h 13"/>
                  <a:gd name="T2" fmla="*/ 14 w 28"/>
                  <a:gd name="T3" fmla="*/ 0 h 13"/>
                  <a:gd name="T4" fmla="*/ 13 w 28"/>
                  <a:gd name="T5" fmla="*/ 0 h 13"/>
                  <a:gd name="T6" fmla="*/ 2 w 28"/>
                  <a:gd name="T7" fmla="*/ 2 h 13"/>
                  <a:gd name="T8" fmla="*/ 0 w 28"/>
                  <a:gd name="T9" fmla="*/ 9 h 13"/>
                  <a:gd name="T10" fmla="*/ 4 w 28"/>
                  <a:gd name="T11" fmla="*/ 13 h 13"/>
                  <a:gd name="T12" fmla="*/ 8 w 28"/>
                  <a:gd name="T13" fmla="*/ 9 h 13"/>
                  <a:gd name="T14" fmla="*/ 8 w 28"/>
                  <a:gd name="T15" fmla="*/ 8 h 13"/>
                  <a:gd name="T16" fmla="*/ 13 w 28"/>
                  <a:gd name="T17" fmla="*/ 8 h 13"/>
                  <a:gd name="T18" fmla="*/ 14 w 28"/>
                  <a:gd name="T19" fmla="*/ 8 h 13"/>
                  <a:gd name="T20" fmla="*/ 16 w 28"/>
                  <a:gd name="T21" fmla="*/ 8 h 13"/>
                  <a:gd name="T22" fmla="*/ 20 w 28"/>
                  <a:gd name="T23" fmla="*/ 8 h 13"/>
                  <a:gd name="T24" fmla="*/ 20 w 28"/>
                  <a:gd name="T25" fmla="*/ 9 h 13"/>
                  <a:gd name="T26" fmla="*/ 24 w 28"/>
                  <a:gd name="T27" fmla="*/ 13 h 13"/>
                  <a:gd name="T28" fmla="*/ 28 w 28"/>
                  <a:gd name="T29" fmla="*/ 9 h 13"/>
                  <a:gd name="T30" fmla="*/ 26 w 28"/>
                  <a:gd name="T31" fmla="*/ 2 h 13"/>
                  <a:gd name="T32" fmla="*/ 15 w 28"/>
                  <a:gd name="T3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13">
                    <a:moveTo>
                      <a:pt x="15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9" y="0"/>
                      <a:pt x="5" y="0"/>
                      <a:pt x="2" y="2"/>
                    </a:cubicBezTo>
                    <a:cubicBezTo>
                      <a:pt x="1" y="4"/>
                      <a:pt x="0" y="6"/>
                      <a:pt x="0" y="9"/>
                    </a:cubicBezTo>
                    <a:cubicBezTo>
                      <a:pt x="0" y="11"/>
                      <a:pt x="2" y="13"/>
                      <a:pt x="4" y="13"/>
                    </a:cubicBezTo>
                    <a:cubicBezTo>
                      <a:pt x="6" y="13"/>
                      <a:pt x="8" y="11"/>
                      <a:pt x="8" y="9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9" y="8"/>
                      <a:pt x="11" y="8"/>
                      <a:pt x="13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7" y="8"/>
                      <a:pt x="20" y="8"/>
                      <a:pt x="20" y="8"/>
                    </a:cubicBezTo>
                    <a:cubicBezTo>
                      <a:pt x="20" y="8"/>
                      <a:pt x="20" y="8"/>
                      <a:pt x="20" y="9"/>
                    </a:cubicBezTo>
                    <a:cubicBezTo>
                      <a:pt x="20" y="11"/>
                      <a:pt x="22" y="13"/>
                      <a:pt x="24" y="13"/>
                    </a:cubicBezTo>
                    <a:cubicBezTo>
                      <a:pt x="26" y="13"/>
                      <a:pt x="28" y="11"/>
                      <a:pt x="28" y="9"/>
                    </a:cubicBezTo>
                    <a:cubicBezTo>
                      <a:pt x="28" y="6"/>
                      <a:pt x="27" y="4"/>
                      <a:pt x="26" y="2"/>
                    </a:cubicBezTo>
                    <a:cubicBezTo>
                      <a:pt x="23" y="0"/>
                      <a:pt x="19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93" name="Group 192">
            <a:extLst>
              <a:ext uri="{FF2B5EF4-FFF2-40B4-BE49-F238E27FC236}">
                <a16:creationId xmlns="" xmlns:a16="http://schemas.microsoft.com/office/drawing/2014/main" id="{C013F813-C3EC-4761-A520-F59E672D487A}"/>
              </a:ext>
            </a:extLst>
          </p:cNvPr>
          <p:cNvGrpSpPr/>
          <p:nvPr/>
        </p:nvGrpSpPr>
        <p:grpSpPr>
          <a:xfrm>
            <a:off x="4653027" y="3847751"/>
            <a:ext cx="2895629" cy="943716"/>
            <a:chOff x="7835960" y="1303782"/>
            <a:chExt cx="2895629" cy="943716"/>
          </a:xfrm>
        </p:grpSpPr>
        <p:sp>
          <p:nvSpPr>
            <p:cNvPr id="194" name="Rounded Rectangle 14">
              <a:extLst>
                <a:ext uri="{FF2B5EF4-FFF2-40B4-BE49-F238E27FC236}">
                  <a16:creationId xmlns="" xmlns:a16="http://schemas.microsoft.com/office/drawing/2014/main" id="{87B0CFFD-6187-47F2-8B9B-68F2B21C1CBB}"/>
                </a:ext>
              </a:extLst>
            </p:cNvPr>
            <p:cNvSpPr/>
            <p:nvPr/>
          </p:nvSpPr>
          <p:spPr>
            <a:xfrm>
              <a:off x="7835960" y="1303782"/>
              <a:ext cx="2895629" cy="943716"/>
            </a:xfrm>
            <a:prstGeom prst="roundRect">
              <a:avLst>
                <a:gd name="adj" fmla="val 50000"/>
              </a:avLst>
            </a:prstGeom>
            <a:solidFill>
              <a:srgbClr val="3A566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5" name="Group 194">
              <a:extLst>
                <a:ext uri="{FF2B5EF4-FFF2-40B4-BE49-F238E27FC236}">
                  <a16:creationId xmlns="" xmlns:a16="http://schemas.microsoft.com/office/drawing/2014/main" id="{EE6AF94C-6496-43BC-95FE-60898D7177C3}"/>
                </a:ext>
              </a:extLst>
            </p:cNvPr>
            <p:cNvGrpSpPr/>
            <p:nvPr/>
          </p:nvGrpSpPr>
          <p:grpSpPr>
            <a:xfrm>
              <a:off x="8640516" y="1429832"/>
              <a:ext cx="1890269" cy="682677"/>
              <a:chOff x="4029162" y="1868827"/>
              <a:chExt cx="1647829" cy="572118"/>
            </a:xfrm>
          </p:grpSpPr>
          <p:sp>
            <p:nvSpPr>
              <p:cNvPr id="201" name="TextBox 200">
                <a:extLst>
                  <a:ext uri="{FF2B5EF4-FFF2-40B4-BE49-F238E27FC236}">
                    <a16:creationId xmlns="" xmlns:a16="http://schemas.microsoft.com/office/drawing/2014/main" id="{BFB58CCC-C547-4081-8CC1-7BF96C14DBC8}"/>
                  </a:ext>
                </a:extLst>
              </p:cNvPr>
              <p:cNvSpPr txBox="1"/>
              <p:nvPr/>
            </p:nvSpPr>
            <p:spPr>
              <a:xfrm>
                <a:off x="4039509" y="1868827"/>
                <a:ext cx="1627133" cy="1805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+mj-lt"/>
                  </a:rPr>
                  <a:t>LOREM IPSUM</a:t>
                </a:r>
              </a:p>
            </p:txBody>
          </p:sp>
          <p:sp>
            <p:nvSpPr>
              <p:cNvPr id="202" name="Rectangle 201">
                <a:extLst>
                  <a:ext uri="{FF2B5EF4-FFF2-40B4-BE49-F238E27FC236}">
                    <a16:creationId xmlns="" xmlns:a16="http://schemas.microsoft.com/office/drawing/2014/main" id="{0ECB08C8-2052-4B4E-B51D-9E40E0B4598F}"/>
                  </a:ext>
                </a:extLst>
              </p:cNvPr>
              <p:cNvSpPr/>
              <p:nvPr>
                <p:custDataLst>
                  <p:tags r:id="rId5"/>
                </p:custDataLst>
              </p:nvPr>
            </p:nvSpPr>
            <p:spPr>
              <a:xfrm>
                <a:off x="4029162" y="2079840"/>
                <a:ext cx="1647829" cy="361105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Calibri Light" pitchFamily="34" charset="0"/>
                  </a:rPr>
                  <a:t>Lorem ipsum dolor sit </a:t>
                </a:r>
                <a:r>
                  <a:rPr lang="en-US" sz="1400" dirty="0" err="1">
                    <a:solidFill>
                      <a:schemeClr val="bg1"/>
                    </a:solidFill>
                    <a:latin typeface="Calibri Light" pitchFamily="34" charset="0"/>
                  </a:rPr>
                  <a:t>amet</a:t>
                </a:r>
                <a:r>
                  <a:rPr lang="en-US" sz="1400" dirty="0">
                    <a:solidFill>
                      <a:schemeClr val="bg1"/>
                    </a:solidFill>
                    <a:latin typeface="Calibri Light" pitchFamily="34" charset="0"/>
                  </a:rPr>
                  <a:t>.</a:t>
                </a:r>
              </a:p>
            </p:txBody>
          </p:sp>
        </p:grpSp>
        <p:sp>
          <p:nvSpPr>
            <p:cNvPr id="196" name="Oval 195">
              <a:extLst>
                <a:ext uri="{FF2B5EF4-FFF2-40B4-BE49-F238E27FC236}">
                  <a16:creationId xmlns="" xmlns:a16="http://schemas.microsoft.com/office/drawing/2014/main" id="{34B8CA50-6C6F-4499-BD98-5DE29B8F396D}"/>
                </a:ext>
              </a:extLst>
            </p:cNvPr>
            <p:cNvSpPr/>
            <p:nvPr/>
          </p:nvSpPr>
          <p:spPr>
            <a:xfrm>
              <a:off x="7938239" y="1418567"/>
              <a:ext cx="714146" cy="71414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7" name="Group 196">
              <a:extLst>
                <a:ext uri="{FF2B5EF4-FFF2-40B4-BE49-F238E27FC236}">
                  <a16:creationId xmlns="" xmlns:a16="http://schemas.microsoft.com/office/drawing/2014/main" id="{61CA30FE-64FD-4D31-B65B-D036CCCB296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143739" y="1622466"/>
              <a:ext cx="303146" cy="306348"/>
              <a:chOff x="7726363" y="2973388"/>
              <a:chExt cx="901700" cy="911225"/>
            </a:xfrm>
            <a:solidFill>
              <a:schemeClr val="bg1"/>
            </a:solidFill>
            <a:effectLst/>
          </p:grpSpPr>
          <p:sp>
            <p:nvSpPr>
              <p:cNvPr id="198" name="Freeform 5">
                <a:extLst>
                  <a:ext uri="{FF2B5EF4-FFF2-40B4-BE49-F238E27FC236}">
                    <a16:creationId xmlns="" xmlns:a16="http://schemas.microsoft.com/office/drawing/2014/main" id="{EC9AE4DB-70DD-49C0-91F2-87400B5881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26363" y="2973388"/>
                <a:ext cx="901700" cy="911225"/>
              </a:xfrm>
              <a:custGeom>
                <a:avLst/>
                <a:gdLst>
                  <a:gd name="T0" fmla="*/ 211 w 240"/>
                  <a:gd name="T1" fmla="*/ 169 h 240"/>
                  <a:gd name="T2" fmla="*/ 156 w 240"/>
                  <a:gd name="T3" fmla="*/ 152 h 240"/>
                  <a:gd name="T4" fmla="*/ 174 w 240"/>
                  <a:gd name="T5" fmla="*/ 118 h 240"/>
                  <a:gd name="T6" fmla="*/ 186 w 240"/>
                  <a:gd name="T7" fmla="*/ 100 h 240"/>
                  <a:gd name="T8" fmla="*/ 184 w 240"/>
                  <a:gd name="T9" fmla="*/ 91 h 240"/>
                  <a:gd name="T10" fmla="*/ 190 w 240"/>
                  <a:gd name="T11" fmla="*/ 55 h 240"/>
                  <a:gd name="T12" fmla="*/ 177 w 240"/>
                  <a:gd name="T13" fmla="*/ 20 h 240"/>
                  <a:gd name="T14" fmla="*/ 120 w 240"/>
                  <a:gd name="T15" fmla="*/ 0 h 240"/>
                  <a:gd name="T16" fmla="*/ 63 w 240"/>
                  <a:gd name="T17" fmla="*/ 20 h 240"/>
                  <a:gd name="T18" fmla="*/ 50 w 240"/>
                  <a:gd name="T19" fmla="*/ 55 h 240"/>
                  <a:gd name="T20" fmla="*/ 56 w 240"/>
                  <a:gd name="T21" fmla="*/ 91 h 240"/>
                  <a:gd name="T22" fmla="*/ 54 w 240"/>
                  <a:gd name="T23" fmla="*/ 100 h 240"/>
                  <a:gd name="T24" fmla="*/ 66 w 240"/>
                  <a:gd name="T25" fmla="*/ 118 h 240"/>
                  <a:gd name="T26" fmla="*/ 84 w 240"/>
                  <a:gd name="T27" fmla="*/ 153 h 240"/>
                  <a:gd name="T28" fmla="*/ 29 w 240"/>
                  <a:gd name="T29" fmla="*/ 169 h 240"/>
                  <a:gd name="T30" fmla="*/ 0 w 240"/>
                  <a:gd name="T31" fmla="*/ 212 h 240"/>
                  <a:gd name="T32" fmla="*/ 0 w 240"/>
                  <a:gd name="T33" fmla="*/ 240 h 240"/>
                  <a:gd name="T34" fmla="*/ 240 w 240"/>
                  <a:gd name="T35" fmla="*/ 240 h 240"/>
                  <a:gd name="T36" fmla="*/ 240 w 240"/>
                  <a:gd name="T37" fmla="*/ 212 h 240"/>
                  <a:gd name="T38" fmla="*/ 211 w 240"/>
                  <a:gd name="T39" fmla="*/ 169 h 240"/>
                  <a:gd name="T40" fmla="*/ 120 w 240"/>
                  <a:gd name="T41" fmla="*/ 161 h 240"/>
                  <a:gd name="T42" fmla="*/ 74 w 240"/>
                  <a:gd name="T43" fmla="*/ 115 h 240"/>
                  <a:gd name="T44" fmla="*/ 70 w 240"/>
                  <a:gd name="T45" fmla="*/ 111 h 240"/>
                  <a:gd name="T46" fmla="*/ 62 w 240"/>
                  <a:gd name="T47" fmla="*/ 100 h 240"/>
                  <a:gd name="T48" fmla="*/ 70 w 240"/>
                  <a:gd name="T49" fmla="*/ 89 h 240"/>
                  <a:gd name="T50" fmla="*/ 73 w 240"/>
                  <a:gd name="T51" fmla="*/ 85 h 240"/>
                  <a:gd name="T52" fmla="*/ 78 w 240"/>
                  <a:gd name="T53" fmla="*/ 63 h 240"/>
                  <a:gd name="T54" fmla="*/ 120 w 240"/>
                  <a:gd name="T55" fmla="*/ 46 h 240"/>
                  <a:gd name="T56" fmla="*/ 162 w 240"/>
                  <a:gd name="T57" fmla="*/ 63 h 240"/>
                  <a:gd name="T58" fmla="*/ 167 w 240"/>
                  <a:gd name="T59" fmla="*/ 85 h 240"/>
                  <a:gd name="T60" fmla="*/ 170 w 240"/>
                  <a:gd name="T61" fmla="*/ 89 h 240"/>
                  <a:gd name="T62" fmla="*/ 178 w 240"/>
                  <a:gd name="T63" fmla="*/ 100 h 240"/>
                  <a:gd name="T64" fmla="*/ 170 w 240"/>
                  <a:gd name="T65" fmla="*/ 111 h 240"/>
                  <a:gd name="T66" fmla="*/ 166 w 240"/>
                  <a:gd name="T67" fmla="*/ 115 h 240"/>
                  <a:gd name="T68" fmla="*/ 120 w 240"/>
                  <a:gd name="T69" fmla="*/ 16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0" h="240">
                    <a:moveTo>
                      <a:pt x="211" y="169"/>
                    </a:moveTo>
                    <a:cubicBezTo>
                      <a:pt x="156" y="152"/>
                      <a:pt x="156" y="152"/>
                      <a:pt x="156" y="152"/>
                    </a:cubicBezTo>
                    <a:cubicBezTo>
                      <a:pt x="165" y="144"/>
                      <a:pt x="173" y="132"/>
                      <a:pt x="174" y="118"/>
                    </a:cubicBezTo>
                    <a:cubicBezTo>
                      <a:pt x="182" y="116"/>
                      <a:pt x="186" y="108"/>
                      <a:pt x="186" y="100"/>
                    </a:cubicBezTo>
                    <a:cubicBezTo>
                      <a:pt x="186" y="97"/>
                      <a:pt x="185" y="94"/>
                      <a:pt x="184" y="91"/>
                    </a:cubicBezTo>
                    <a:cubicBezTo>
                      <a:pt x="190" y="55"/>
                      <a:pt x="190" y="55"/>
                      <a:pt x="190" y="55"/>
                    </a:cubicBezTo>
                    <a:cubicBezTo>
                      <a:pt x="190" y="54"/>
                      <a:pt x="191" y="35"/>
                      <a:pt x="177" y="20"/>
                    </a:cubicBezTo>
                    <a:cubicBezTo>
                      <a:pt x="165" y="7"/>
                      <a:pt x="146" y="0"/>
                      <a:pt x="120" y="0"/>
                    </a:cubicBezTo>
                    <a:cubicBezTo>
                      <a:pt x="94" y="0"/>
                      <a:pt x="75" y="7"/>
                      <a:pt x="63" y="20"/>
                    </a:cubicBezTo>
                    <a:cubicBezTo>
                      <a:pt x="49" y="35"/>
                      <a:pt x="50" y="54"/>
                      <a:pt x="50" y="55"/>
                    </a:cubicBezTo>
                    <a:cubicBezTo>
                      <a:pt x="56" y="91"/>
                      <a:pt x="56" y="91"/>
                      <a:pt x="56" y="91"/>
                    </a:cubicBezTo>
                    <a:cubicBezTo>
                      <a:pt x="55" y="94"/>
                      <a:pt x="54" y="97"/>
                      <a:pt x="54" y="100"/>
                    </a:cubicBezTo>
                    <a:cubicBezTo>
                      <a:pt x="54" y="108"/>
                      <a:pt x="58" y="116"/>
                      <a:pt x="66" y="118"/>
                    </a:cubicBezTo>
                    <a:cubicBezTo>
                      <a:pt x="67" y="132"/>
                      <a:pt x="75" y="144"/>
                      <a:pt x="84" y="153"/>
                    </a:cubicBezTo>
                    <a:cubicBezTo>
                      <a:pt x="29" y="169"/>
                      <a:pt x="29" y="169"/>
                      <a:pt x="29" y="169"/>
                    </a:cubicBezTo>
                    <a:cubicBezTo>
                      <a:pt x="12" y="176"/>
                      <a:pt x="0" y="193"/>
                      <a:pt x="0" y="212"/>
                    </a:cubicBezTo>
                    <a:cubicBezTo>
                      <a:pt x="0" y="240"/>
                      <a:pt x="0" y="240"/>
                      <a:pt x="0" y="240"/>
                    </a:cubicBezTo>
                    <a:cubicBezTo>
                      <a:pt x="240" y="240"/>
                      <a:pt x="240" y="240"/>
                      <a:pt x="240" y="240"/>
                    </a:cubicBezTo>
                    <a:cubicBezTo>
                      <a:pt x="240" y="212"/>
                      <a:pt x="240" y="212"/>
                      <a:pt x="240" y="212"/>
                    </a:cubicBezTo>
                    <a:cubicBezTo>
                      <a:pt x="240" y="193"/>
                      <a:pt x="228" y="176"/>
                      <a:pt x="211" y="169"/>
                    </a:cubicBezTo>
                    <a:close/>
                    <a:moveTo>
                      <a:pt x="120" y="161"/>
                    </a:moveTo>
                    <a:cubicBezTo>
                      <a:pt x="107" y="161"/>
                      <a:pt x="74" y="143"/>
                      <a:pt x="74" y="115"/>
                    </a:cubicBezTo>
                    <a:cubicBezTo>
                      <a:pt x="74" y="113"/>
                      <a:pt x="72" y="111"/>
                      <a:pt x="70" y="111"/>
                    </a:cubicBezTo>
                    <a:cubicBezTo>
                      <a:pt x="64" y="111"/>
                      <a:pt x="62" y="104"/>
                      <a:pt x="62" y="100"/>
                    </a:cubicBezTo>
                    <a:cubicBezTo>
                      <a:pt x="62" y="96"/>
                      <a:pt x="64" y="89"/>
                      <a:pt x="70" y="89"/>
                    </a:cubicBezTo>
                    <a:cubicBezTo>
                      <a:pt x="71" y="89"/>
                      <a:pt x="73" y="87"/>
                      <a:pt x="73" y="85"/>
                    </a:cubicBezTo>
                    <a:cubicBezTo>
                      <a:pt x="78" y="63"/>
                      <a:pt x="78" y="63"/>
                      <a:pt x="78" y="63"/>
                    </a:cubicBezTo>
                    <a:cubicBezTo>
                      <a:pt x="108" y="63"/>
                      <a:pt x="116" y="53"/>
                      <a:pt x="120" y="46"/>
                    </a:cubicBezTo>
                    <a:cubicBezTo>
                      <a:pt x="124" y="53"/>
                      <a:pt x="132" y="63"/>
                      <a:pt x="162" y="63"/>
                    </a:cubicBezTo>
                    <a:cubicBezTo>
                      <a:pt x="167" y="85"/>
                      <a:pt x="167" y="85"/>
                      <a:pt x="167" y="85"/>
                    </a:cubicBezTo>
                    <a:cubicBezTo>
                      <a:pt x="167" y="87"/>
                      <a:pt x="169" y="89"/>
                      <a:pt x="170" y="89"/>
                    </a:cubicBezTo>
                    <a:cubicBezTo>
                      <a:pt x="176" y="89"/>
                      <a:pt x="178" y="96"/>
                      <a:pt x="178" y="100"/>
                    </a:cubicBezTo>
                    <a:cubicBezTo>
                      <a:pt x="178" y="104"/>
                      <a:pt x="176" y="111"/>
                      <a:pt x="170" y="111"/>
                    </a:cubicBezTo>
                    <a:cubicBezTo>
                      <a:pt x="168" y="111"/>
                      <a:pt x="166" y="113"/>
                      <a:pt x="166" y="115"/>
                    </a:cubicBezTo>
                    <a:cubicBezTo>
                      <a:pt x="166" y="143"/>
                      <a:pt x="133" y="161"/>
                      <a:pt x="120" y="1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6">
                <a:extLst>
                  <a:ext uri="{FF2B5EF4-FFF2-40B4-BE49-F238E27FC236}">
                    <a16:creationId xmlns="" xmlns:a16="http://schemas.microsoft.com/office/drawing/2014/main" id="{EC425DC9-53B5-4CB2-A86F-552D6FB96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50213" y="3300413"/>
                <a:ext cx="104775" cy="49213"/>
              </a:xfrm>
              <a:custGeom>
                <a:avLst/>
                <a:gdLst>
                  <a:gd name="T0" fmla="*/ 15 w 28"/>
                  <a:gd name="T1" fmla="*/ 0 h 13"/>
                  <a:gd name="T2" fmla="*/ 14 w 28"/>
                  <a:gd name="T3" fmla="*/ 0 h 13"/>
                  <a:gd name="T4" fmla="*/ 13 w 28"/>
                  <a:gd name="T5" fmla="*/ 0 h 13"/>
                  <a:gd name="T6" fmla="*/ 2 w 28"/>
                  <a:gd name="T7" fmla="*/ 2 h 13"/>
                  <a:gd name="T8" fmla="*/ 0 w 28"/>
                  <a:gd name="T9" fmla="*/ 9 h 13"/>
                  <a:gd name="T10" fmla="*/ 4 w 28"/>
                  <a:gd name="T11" fmla="*/ 13 h 13"/>
                  <a:gd name="T12" fmla="*/ 8 w 28"/>
                  <a:gd name="T13" fmla="*/ 9 h 13"/>
                  <a:gd name="T14" fmla="*/ 8 w 28"/>
                  <a:gd name="T15" fmla="*/ 8 h 13"/>
                  <a:gd name="T16" fmla="*/ 12 w 28"/>
                  <a:gd name="T17" fmla="*/ 8 h 13"/>
                  <a:gd name="T18" fmla="*/ 14 w 28"/>
                  <a:gd name="T19" fmla="*/ 8 h 13"/>
                  <a:gd name="T20" fmla="*/ 15 w 28"/>
                  <a:gd name="T21" fmla="*/ 8 h 13"/>
                  <a:gd name="T22" fmla="*/ 20 w 28"/>
                  <a:gd name="T23" fmla="*/ 8 h 13"/>
                  <a:gd name="T24" fmla="*/ 20 w 28"/>
                  <a:gd name="T25" fmla="*/ 9 h 13"/>
                  <a:gd name="T26" fmla="*/ 24 w 28"/>
                  <a:gd name="T27" fmla="*/ 13 h 13"/>
                  <a:gd name="T28" fmla="*/ 28 w 28"/>
                  <a:gd name="T29" fmla="*/ 9 h 13"/>
                  <a:gd name="T30" fmla="*/ 26 w 28"/>
                  <a:gd name="T31" fmla="*/ 2 h 13"/>
                  <a:gd name="T32" fmla="*/ 15 w 28"/>
                  <a:gd name="T3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13">
                    <a:moveTo>
                      <a:pt x="15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9" y="0"/>
                      <a:pt x="5" y="0"/>
                      <a:pt x="2" y="2"/>
                    </a:cubicBezTo>
                    <a:cubicBezTo>
                      <a:pt x="1" y="4"/>
                      <a:pt x="0" y="6"/>
                      <a:pt x="0" y="9"/>
                    </a:cubicBezTo>
                    <a:cubicBezTo>
                      <a:pt x="0" y="11"/>
                      <a:pt x="2" y="13"/>
                      <a:pt x="4" y="13"/>
                    </a:cubicBezTo>
                    <a:cubicBezTo>
                      <a:pt x="6" y="13"/>
                      <a:pt x="8" y="11"/>
                      <a:pt x="8" y="9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9" y="8"/>
                      <a:pt x="11" y="8"/>
                      <a:pt x="12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7" y="8"/>
                      <a:pt x="19" y="8"/>
                      <a:pt x="20" y="8"/>
                    </a:cubicBezTo>
                    <a:cubicBezTo>
                      <a:pt x="20" y="8"/>
                      <a:pt x="20" y="8"/>
                      <a:pt x="20" y="9"/>
                    </a:cubicBezTo>
                    <a:cubicBezTo>
                      <a:pt x="20" y="11"/>
                      <a:pt x="22" y="13"/>
                      <a:pt x="24" y="13"/>
                    </a:cubicBezTo>
                    <a:cubicBezTo>
                      <a:pt x="26" y="13"/>
                      <a:pt x="28" y="11"/>
                      <a:pt x="28" y="9"/>
                    </a:cubicBezTo>
                    <a:cubicBezTo>
                      <a:pt x="28" y="6"/>
                      <a:pt x="27" y="4"/>
                      <a:pt x="26" y="2"/>
                    </a:cubicBezTo>
                    <a:cubicBezTo>
                      <a:pt x="23" y="0"/>
                      <a:pt x="19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7">
                <a:extLst>
                  <a:ext uri="{FF2B5EF4-FFF2-40B4-BE49-F238E27FC236}">
                    <a16:creationId xmlns="" xmlns:a16="http://schemas.microsoft.com/office/drawing/2014/main" id="{B3D9890C-EB23-4B9E-A270-B3E29C1AA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99438" y="3300413"/>
                <a:ext cx="106363" cy="49213"/>
              </a:xfrm>
              <a:custGeom>
                <a:avLst/>
                <a:gdLst>
                  <a:gd name="T0" fmla="*/ 15 w 28"/>
                  <a:gd name="T1" fmla="*/ 0 h 13"/>
                  <a:gd name="T2" fmla="*/ 14 w 28"/>
                  <a:gd name="T3" fmla="*/ 0 h 13"/>
                  <a:gd name="T4" fmla="*/ 13 w 28"/>
                  <a:gd name="T5" fmla="*/ 0 h 13"/>
                  <a:gd name="T6" fmla="*/ 2 w 28"/>
                  <a:gd name="T7" fmla="*/ 2 h 13"/>
                  <a:gd name="T8" fmla="*/ 0 w 28"/>
                  <a:gd name="T9" fmla="*/ 9 h 13"/>
                  <a:gd name="T10" fmla="*/ 4 w 28"/>
                  <a:gd name="T11" fmla="*/ 13 h 13"/>
                  <a:gd name="T12" fmla="*/ 8 w 28"/>
                  <a:gd name="T13" fmla="*/ 9 h 13"/>
                  <a:gd name="T14" fmla="*/ 8 w 28"/>
                  <a:gd name="T15" fmla="*/ 8 h 13"/>
                  <a:gd name="T16" fmla="*/ 13 w 28"/>
                  <a:gd name="T17" fmla="*/ 8 h 13"/>
                  <a:gd name="T18" fmla="*/ 14 w 28"/>
                  <a:gd name="T19" fmla="*/ 8 h 13"/>
                  <a:gd name="T20" fmla="*/ 16 w 28"/>
                  <a:gd name="T21" fmla="*/ 8 h 13"/>
                  <a:gd name="T22" fmla="*/ 20 w 28"/>
                  <a:gd name="T23" fmla="*/ 8 h 13"/>
                  <a:gd name="T24" fmla="*/ 20 w 28"/>
                  <a:gd name="T25" fmla="*/ 9 h 13"/>
                  <a:gd name="T26" fmla="*/ 24 w 28"/>
                  <a:gd name="T27" fmla="*/ 13 h 13"/>
                  <a:gd name="T28" fmla="*/ 28 w 28"/>
                  <a:gd name="T29" fmla="*/ 9 h 13"/>
                  <a:gd name="T30" fmla="*/ 26 w 28"/>
                  <a:gd name="T31" fmla="*/ 2 h 13"/>
                  <a:gd name="T32" fmla="*/ 15 w 28"/>
                  <a:gd name="T3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13">
                    <a:moveTo>
                      <a:pt x="15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9" y="0"/>
                      <a:pt x="5" y="0"/>
                      <a:pt x="2" y="2"/>
                    </a:cubicBezTo>
                    <a:cubicBezTo>
                      <a:pt x="1" y="4"/>
                      <a:pt x="0" y="6"/>
                      <a:pt x="0" y="9"/>
                    </a:cubicBezTo>
                    <a:cubicBezTo>
                      <a:pt x="0" y="11"/>
                      <a:pt x="2" y="13"/>
                      <a:pt x="4" y="13"/>
                    </a:cubicBezTo>
                    <a:cubicBezTo>
                      <a:pt x="6" y="13"/>
                      <a:pt x="8" y="11"/>
                      <a:pt x="8" y="9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9" y="8"/>
                      <a:pt x="11" y="8"/>
                      <a:pt x="13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7" y="8"/>
                      <a:pt x="20" y="8"/>
                      <a:pt x="20" y="8"/>
                    </a:cubicBezTo>
                    <a:cubicBezTo>
                      <a:pt x="20" y="8"/>
                      <a:pt x="20" y="8"/>
                      <a:pt x="20" y="9"/>
                    </a:cubicBezTo>
                    <a:cubicBezTo>
                      <a:pt x="20" y="11"/>
                      <a:pt x="22" y="13"/>
                      <a:pt x="24" y="13"/>
                    </a:cubicBezTo>
                    <a:cubicBezTo>
                      <a:pt x="26" y="13"/>
                      <a:pt x="28" y="11"/>
                      <a:pt x="28" y="9"/>
                    </a:cubicBezTo>
                    <a:cubicBezTo>
                      <a:pt x="28" y="6"/>
                      <a:pt x="27" y="4"/>
                      <a:pt x="26" y="2"/>
                    </a:cubicBezTo>
                    <a:cubicBezTo>
                      <a:pt x="23" y="0"/>
                      <a:pt x="19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C2C362B9-9413-4719-B85F-63AD749EF661}"/>
              </a:ext>
            </a:extLst>
          </p:cNvPr>
          <p:cNvGrpSpPr/>
          <p:nvPr/>
        </p:nvGrpSpPr>
        <p:grpSpPr>
          <a:xfrm>
            <a:off x="7835960" y="1303782"/>
            <a:ext cx="2895629" cy="943716"/>
            <a:chOff x="7835960" y="1303782"/>
            <a:chExt cx="2895629" cy="943716"/>
          </a:xfrm>
        </p:grpSpPr>
        <p:sp>
          <p:nvSpPr>
            <p:cNvPr id="154" name="Rounded Rectangle 14">
              <a:extLst>
                <a:ext uri="{FF2B5EF4-FFF2-40B4-BE49-F238E27FC236}">
                  <a16:creationId xmlns="" xmlns:a16="http://schemas.microsoft.com/office/drawing/2014/main" id="{5F7213D1-F085-4FB5-B084-F8B4D9541C5B}"/>
                </a:ext>
              </a:extLst>
            </p:cNvPr>
            <p:cNvSpPr/>
            <p:nvPr/>
          </p:nvSpPr>
          <p:spPr>
            <a:xfrm>
              <a:off x="7835960" y="1303782"/>
              <a:ext cx="2895629" cy="943716"/>
            </a:xfrm>
            <a:prstGeom prst="roundRect">
              <a:avLst>
                <a:gd name="adj" fmla="val 50000"/>
              </a:avLst>
            </a:prstGeom>
            <a:solidFill>
              <a:srgbClr val="BA496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6" name="Group 155">
              <a:extLst>
                <a:ext uri="{FF2B5EF4-FFF2-40B4-BE49-F238E27FC236}">
                  <a16:creationId xmlns="" xmlns:a16="http://schemas.microsoft.com/office/drawing/2014/main" id="{BA1AF67D-F6E3-45B1-B7DE-6C3E884F2738}"/>
                </a:ext>
              </a:extLst>
            </p:cNvPr>
            <p:cNvGrpSpPr/>
            <p:nvPr/>
          </p:nvGrpSpPr>
          <p:grpSpPr>
            <a:xfrm>
              <a:off x="8640516" y="1429832"/>
              <a:ext cx="1890269" cy="682677"/>
              <a:chOff x="4029162" y="1868827"/>
              <a:chExt cx="1647829" cy="572118"/>
            </a:xfrm>
          </p:grpSpPr>
          <p:sp>
            <p:nvSpPr>
              <p:cNvPr id="158" name="TextBox 157">
                <a:extLst>
                  <a:ext uri="{FF2B5EF4-FFF2-40B4-BE49-F238E27FC236}">
                    <a16:creationId xmlns="" xmlns:a16="http://schemas.microsoft.com/office/drawing/2014/main" id="{92206078-0F0B-4C9E-8F14-D1E0B3A594EF}"/>
                  </a:ext>
                </a:extLst>
              </p:cNvPr>
              <p:cNvSpPr txBox="1"/>
              <p:nvPr/>
            </p:nvSpPr>
            <p:spPr>
              <a:xfrm>
                <a:off x="4039509" y="1868827"/>
                <a:ext cx="1627133" cy="1805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+mj-lt"/>
                  </a:rPr>
                  <a:t>LOREM IPSUM</a:t>
                </a:r>
              </a:p>
            </p:txBody>
          </p:sp>
          <p:sp>
            <p:nvSpPr>
              <p:cNvPr id="159" name="Rectangle 158">
                <a:extLst>
                  <a:ext uri="{FF2B5EF4-FFF2-40B4-BE49-F238E27FC236}">
                    <a16:creationId xmlns="" xmlns:a16="http://schemas.microsoft.com/office/drawing/2014/main" id="{28C90BCD-FE90-4109-9183-4109709653D4}"/>
                  </a:ext>
                </a:extLst>
              </p:cNvPr>
              <p:cNvSpPr/>
              <p:nvPr>
                <p:custDataLst>
                  <p:tags r:id="rId4"/>
                </p:custDataLst>
              </p:nvPr>
            </p:nvSpPr>
            <p:spPr>
              <a:xfrm>
                <a:off x="4029162" y="2079840"/>
                <a:ext cx="1647829" cy="361105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Calibri Light" pitchFamily="34" charset="0"/>
                  </a:rPr>
                  <a:t>Lorem ipsum dolor sit </a:t>
                </a:r>
                <a:r>
                  <a:rPr lang="en-US" sz="1400" dirty="0" err="1">
                    <a:solidFill>
                      <a:schemeClr val="bg1"/>
                    </a:solidFill>
                    <a:latin typeface="Calibri Light" pitchFamily="34" charset="0"/>
                  </a:rPr>
                  <a:t>amet</a:t>
                </a:r>
                <a:r>
                  <a:rPr lang="en-US" sz="1400" dirty="0">
                    <a:solidFill>
                      <a:schemeClr val="bg1"/>
                    </a:solidFill>
                    <a:latin typeface="Calibri Light" pitchFamily="34" charset="0"/>
                  </a:rPr>
                  <a:t>.</a:t>
                </a:r>
              </a:p>
            </p:txBody>
          </p:sp>
        </p:grpSp>
        <p:sp>
          <p:nvSpPr>
            <p:cNvPr id="157" name="Oval 156">
              <a:extLst>
                <a:ext uri="{FF2B5EF4-FFF2-40B4-BE49-F238E27FC236}">
                  <a16:creationId xmlns="" xmlns:a16="http://schemas.microsoft.com/office/drawing/2014/main" id="{488CB114-C616-4802-9AB8-2D0CA78AC819}"/>
                </a:ext>
              </a:extLst>
            </p:cNvPr>
            <p:cNvSpPr/>
            <p:nvPr/>
          </p:nvSpPr>
          <p:spPr>
            <a:xfrm>
              <a:off x="7938239" y="1418567"/>
              <a:ext cx="714146" cy="71414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5" name="Group 164">
              <a:extLst>
                <a:ext uri="{FF2B5EF4-FFF2-40B4-BE49-F238E27FC236}">
                  <a16:creationId xmlns="" xmlns:a16="http://schemas.microsoft.com/office/drawing/2014/main" id="{20A0EAD3-60AF-493E-B5C6-71EB37CC67D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143739" y="1622466"/>
              <a:ext cx="303146" cy="306348"/>
              <a:chOff x="7726363" y="2973388"/>
              <a:chExt cx="901700" cy="911225"/>
            </a:xfrm>
            <a:solidFill>
              <a:schemeClr val="bg1"/>
            </a:solidFill>
            <a:effectLst/>
          </p:grpSpPr>
          <p:sp>
            <p:nvSpPr>
              <p:cNvPr id="166" name="Freeform 5">
                <a:extLst>
                  <a:ext uri="{FF2B5EF4-FFF2-40B4-BE49-F238E27FC236}">
                    <a16:creationId xmlns="" xmlns:a16="http://schemas.microsoft.com/office/drawing/2014/main" id="{EB775EF6-B1C4-4043-AF84-DD56B053D64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26363" y="2973388"/>
                <a:ext cx="901700" cy="911225"/>
              </a:xfrm>
              <a:custGeom>
                <a:avLst/>
                <a:gdLst>
                  <a:gd name="T0" fmla="*/ 211 w 240"/>
                  <a:gd name="T1" fmla="*/ 169 h 240"/>
                  <a:gd name="T2" fmla="*/ 156 w 240"/>
                  <a:gd name="T3" fmla="*/ 152 h 240"/>
                  <a:gd name="T4" fmla="*/ 174 w 240"/>
                  <a:gd name="T5" fmla="*/ 118 h 240"/>
                  <a:gd name="T6" fmla="*/ 186 w 240"/>
                  <a:gd name="T7" fmla="*/ 100 h 240"/>
                  <a:gd name="T8" fmla="*/ 184 w 240"/>
                  <a:gd name="T9" fmla="*/ 91 h 240"/>
                  <a:gd name="T10" fmla="*/ 190 w 240"/>
                  <a:gd name="T11" fmla="*/ 55 h 240"/>
                  <a:gd name="T12" fmla="*/ 177 w 240"/>
                  <a:gd name="T13" fmla="*/ 20 h 240"/>
                  <a:gd name="T14" fmla="*/ 120 w 240"/>
                  <a:gd name="T15" fmla="*/ 0 h 240"/>
                  <a:gd name="T16" fmla="*/ 63 w 240"/>
                  <a:gd name="T17" fmla="*/ 20 h 240"/>
                  <a:gd name="T18" fmla="*/ 50 w 240"/>
                  <a:gd name="T19" fmla="*/ 55 h 240"/>
                  <a:gd name="T20" fmla="*/ 56 w 240"/>
                  <a:gd name="T21" fmla="*/ 91 h 240"/>
                  <a:gd name="T22" fmla="*/ 54 w 240"/>
                  <a:gd name="T23" fmla="*/ 100 h 240"/>
                  <a:gd name="T24" fmla="*/ 66 w 240"/>
                  <a:gd name="T25" fmla="*/ 118 h 240"/>
                  <a:gd name="T26" fmla="*/ 84 w 240"/>
                  <a:gd name="T27" fmla="*/ 153 h 240"/>
                  <a:gd name="T28" fmla="*/ 29 w 240"/>
                  <a:gd name="T29" fmla="*/ 169 h 240"/>
                  <a:gd name="T30" fmla="*/ 0 w 240"/>
                  <a:gd name="T31" fmla="*/ 212 h 240"/>
                  <a:gd name="T32" fmla="*/ 0 w 240"/>
                  <a:gd name="T33" fmla="*/ 240 h 240"/>
                  <a:gd name="T34" fmla="*/ 240 w 240"/>
                  <a:gd name="T35" fmla="*/ 240 h 240"/>
                  <a:gd name="T36" fmla="*/ 240 w 240"/>
                  <a:gd name="T37" fmla="*/ 212 h 240"/>
                  <a:gd name="T38" fmla="*/ 211 w 240"/>
                  <a:gd name="T39" fmla="*/ 169 h 240"/>
                  <a:gd name="T40" fmla="*/ 120 w 240"/>
                  <a:gd name="T41" fmla="*/ 161 h 240"/>
                  <a:gd name="T42" fmla="*/ 74 w 240"/>
                  <a:gd name="T43" fmla="*/ 115 h 240"/>
                  <a:gd name="T44" fmla="*/ 70 w 240"/>
                  <a:gd name="T45" fmla="*/ 111 h 240"/>
                  <a:gd name="T46" fmla="*/ 62 w 240"/>
                  <a:gd name="T47" fmla="*/ 100 h 240"/>
                  <a:gd name="T48" fmla="*/ 70 w 240"/>
                  <a:gd name="T49" fmla="*/ 89 h 240"/>
                  <a:gd name="T50" fmla="*/ 73 w 240"/>
                  <a:gd name="T51" fmla="*/ 85 h 240"/>
                  <a:gd name="T52" fmla="*/ 78 w 240"/>
                  <a:gd name="T53" fmla="*/ 63 h 240"/>
                  <a:gd name="T54" fmla="*/ 120 w 240"/>
                  <a:gd name="T55" fmla="*/ 46 h 240"/>
                  <a:gd name="T56" fmla="*/ 162 w 240"/>
                  <a:gd name="T57" fmla="*/ 63 h 240"/>
                  <a:gd name="T58" fmla="*/ 167 w 240"/>
                  <a:gd name="T59" fmla="*/ 85 h 240"/>
                  <a:gd name="T60" fmla="*/ 170 w 240"/>
                  <a:gd name="T61" fmla="*/ 89 h 240"/>
                  <a:gd name="T62" fmla="*/ 178 w 240"/>
                  <a:gd name="T63" fmla="*/ 100 h 240"/>
                  <a:gd name="T64" fmla="*/ 170 w 240"/>
                  <a:gd name="T65" fmla="*/ 111 h 240"/>
                  <a:gd name="T66" fmla="*/ 166 w 240"/>
                  <a:gd name="T67" fmla="*/ 115 h 240"/>
                  <a:gd name="T68" fmla="*/ 120 w 240"/>
                  <a:gd name="T69" fmla="*/ 16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0" h="240">
                    <a:moveTo>
                      <a:pt x="211" y="169"/>
                    </a:moveTo>
                    <a:cubicBezTo>
                      <a:pt x="156" y="152"/>
                      <a:pt x="156" y="152"/>
                      <a:pt x="156" y="152"/>
                    </a:cubicBezTo>
                    <a:cubicBezTo>
                      <a:pt x="165" y="144"/>
                      <a:pt x="173" y="132"/>
                      <a:pt x="174" y="118"/>
                    </a:cubicBezTo>
                    <a:cubicBezTo>
                      <a:pt x="182" y="116"/>
                      <a:pt x="186" y="108"/>
                      <a:pt x="186" y="100"/>
                    </a:cubicBezTo>
                    <a:cubicBezTo>
                      <a:pt x="186" y="97"/>
                      <a:pt x="185" y="94"/>
                      <a:pt x="184" y="91"/>
                    </a:cubicBezTo>
                    <a:cubicBezTo>
                      <a:pt x="190" y="55"/>
                      <a:pt x="190" y="55"/>
                      <a:pt x="190" y="55"/>
                    </a:cubicBezTo>
                    <a:cubicBezTo>
                      <a:pt x="190" y="54"/>
                      <a:pt x="191" y="35"/>
                      <a:pt x="177" y="20"/>
                    </a:cubicBezTo>
                    <a:cubicBezTo>
                      <a:pt x="165" y="7"/>
                      <a:pt x="146" y="0"/>
                      <a:pt x="120" y="0"/>
                    </a:cubicBezTo>
                    <a:cubicBezTo>
                      <a:pt x="94" y="0"/>
                      <a:pt x="75" y="7"/>
                      <a:pt x="63" y="20"/>
                    </a:cubicBezTo>
                    <a:cubicBezTo>
                      <a:pt x="49" y="35"/>
                      <a:pt x="50" y="54"/>
                      <a:pt x="50" y="55"/>
                    </a:cubicBezTo>
                    <a:cubicBezTo>
                      <a:pt x="56" y="91"/>
                      <a:pt x="56" y="91"/>
                      <a:pt x="56" y="91"/>
                    </a:cubicBezTo>
                    <a:cubicBezTo>
                      <a:pt x="55" y="94"/>
                      <a:pt x="54" y="97"/>
                      <a:pt x="54" y="100"/>
                    </a:cubicBezTo>
                    <a:cubicBezTo>
                      <a:pt x="54" y="108"/>
                      <a:pt x="58" y="116"/>
                      <a:pt x="66" y="118"/>
                    </a:cubicBezTo>
                    <a:cubicBezTo>
                      <a:pt x="67" y="132"/>
                      <a:pt x="75" y="144"/>
                      <a:pt x="84" y="153"/>
                    </a:cubicBezTo>
                    <a:cubicBezTo>
                      <a:pt x="29" y="169"/>
                      <a:pt x="29" y="169"/>
                      <a:pt x="29" y="169"/>
                    </a:cubicBezTo>
                    <a:cubicBezTo>
                      <a:pt x="12" y="176"/>
                      <a:pt x="0" y="193"/>
                      <a:pt x="0" y="212"/>
                    </a:cubicBezTo>
                    <a:cubicBezTo>
                      <a:pt x="0" y="240"/>
                      <a:pt x="0" y="240"/>
                      <a:pt x="0" y="240"/>
                    </a:cubicBezTo>
                    <a:cubicBezTo>
                      <a:pt x="240" y="240"/>
                      <a:pt x="240" y="240"/>
                      <a:pt x="240" y="240"/>
                    </a:cubicBezTo>
                    <a:cubicBezTo>
                      <a:pt x="240" y="212"/>
                      <a:pt x="240" y="212"/>
                      <a:pt x="240" y="212"/>
                    </a:cubicBezTo>
                    <a:cubicBezTo>
                      <a:pt x="240" y="193"/>
                      <a:pt x="228" y="176"/>
                      <a:pt x="211" y="169"/>
                    </a:cubicBezTo>
                    <a:close/>
                    <a:moveTo>
                      <a:pt x="120" y="161"/>
                    </a:moveTo>
                    <a:cubicBezTo>
                      <a:pt x="107" y="161"/>
                      <a:pt x="74" y="143"/>
                      <a:pt x="74" y="115"/>
                    </a:cubicBezTo>
                    <a:cubicBezTo>
                      <a:pt x="74" y="113"/>
                      <a:pt x="72" y="111"/>
                      <a:pt x="70" y="111"/>
                    </a:cubicBezTo>
                    <a:cubicBezTo>
                      <a:pt x="64" y="111"/>
                      <a:pt x="62" y="104"/>
                      <a:pt x="62" y="100"/>
                    </a:cubicBezTo>
                    <a:cubicBezTo>
                      <a:pt x="62" y="96"/>
                      <a:pt x="64" y="89"/>
                      <a:pt x="70" y="89"/>
                    </a:cubicBezTo>
                    <a:cubicBezTo>
                      <a:pt x="71" y="89"/>
                      <a:pt x="73" y="87"/>
                      <a:pt x="73" y="85"/>
                    </a:cubicBezTo>
                    <a:cubicBezTo>
                      <a:pt x="78" y="63"/>
                      <a:pt x="78" y="63"/>
                      <a:pt x="78" y="63"/>
                    </a:cubicBezTo>
                    <a:cubicBezTo>
                      <a:pt x="108" y="63"/>
                      <a:pt x="116" y="53"/>
                      <a:pt x="120" y="46"/>
                    </a:cubicBezTo>
                    <a:cubicBezTo>
                      <a:pt x="124" y="53"/>
                      <a:pt x="132" y="63"/>
                      <a:pt x="162" y="63"/>
                    </a:cubicBezTo>
                    <a:cubicBezTo>
                      <a:pt x="167" y="85"/>
                      <a:pt x="167" y="85"/>
                      <a:pt x="167" y="85"/>
                    </a:cubicBezTo>
                    <a:cubicBezTo>
                      <a:pt x="167" y="87"/>
                      <a:pt x="169" y="89"/>
                      <a:pt x="170" y="89"/>
                    </a:cubicBezTo>
                    <a:cubicBezTo>
                      <a:pt x="176" y="89"/>
                      <a:pt x="178" y="96"/>
                      <a:pt x="178" y="100"/>
                    </a:cubicBezTo>
                    <a:cubicBezTo>
                      <a:pt x="178" y="104"/>
                      <a:pt x="176" y="111"/>
                      <a:pt x="170" y="111"/>
                    </a:cubicBezTo>
                    <a:cubicBezTo>
                      <a:pt x="168" y="111"/>
                      <a:pt x="166" y="113"/>
                      <a:pt x="166" y="115"/>
                    </a:cubicBezTo>
                    <a:cubicBezTo>
                      <a:pt x="166" y="143"/>
                      <a:pt x="133" y="161"/>
                      <a:pt x="120" y="1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6">
                <a:extLst>
                  <a:ext uri="{FF2B5EF4-FFF2-40B4-BE49-F238E27FC236}">
                    <a16:creationId xmlns="" xmlns:a16="http://schemas.microsoft.com/office/drawing/2014/main" id="{4D650748-4605-4B1B-83B7-C466D5787B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50213" y="3300413"/>
                <a:ext cx="104775" cy="49213"/>
              </a:xfrm>
              <a:custGeom>
                <a:avLst/>
                <a:gdLst>
                  <a:gd name="T0" fmla="*/ 15 w 28"/>
                  <a:gd name="T1" fmla="*/ 0 h 13"/>
                  <a:gd name="T2" fmla="*/ 14 w 28"/>
                  <a:gd name="T3" fmla="*/ 0 h 13"/>
                  <a:gd name="T4" fmla="*/ 13 w 28"/>
                  <a:gd name="T5" fmla="*/ 0 h 13"/>
                  <a:gd name="T6" fmla="*/ 2 w 28"/>
                  <a:gd name="T7" fmla="*/ 2 h 13"/>
                  <a:gd name="T8" fmla="*/ 0 w 28"/>
                  <a:gd name="T9" fmla="*/ 9 h 13"/>
                  <a:gd name="T10" fmla="*/ 4 w 28"/>
                  <a:gd name="T11" fmla="*/ 13 h 13"/>
                  <a:gd name="T12" fmla="*/ 8 w 28"/>
                  <a:gd name="T13" fmla="*/ 9 h 13"/>
                  <a:gd name="T14" fmla="*/ 8 w 28"/>
                  <a:gd name="T15" fmla="*/ 8 h 13"/>
                  <a:gd name="T16" fmla="*/ 12 w 28"/>
                  <a:gd name="T17" fmla="*/ 8 h 13"/>
                  <a:gd name="T18" fmla="*/ 14 w 28"/>
                  <a:gd name="T19" fmla="*/ 8 h 13"/>
                  <a:gd name="T20" fmla="*/ 15 w 28"/>
                  <a:gd name="T21" fmla="*/ 8 h 13"/>
                  <a:gd name="T22" fmla="*/ 20 w 28"/>
                  <a:gd name="T23" fmla="*/ 8 h 13"/>
                  <a:gd name="T24" fmla="*/ 20 w 28"/>
                  <a:gd name="T25" fmla="*/ 9 h 13"/>
                  <a:gd name="T26" fmla="*/ 24 w 28"/>
                  <a:gd name="T27" fmla="*/ 13 h 13"/>
                  <a:gd name="T28" fmla="*/ 28 w 28"/>
                  <a:gd name="T29" fmla="*/ 9 h 13"/>
                  <a:gd name="T30" fmla="*/ 26 w 28"/>
                  <a:gd name="T31" fmla="*/ 2 h 13"/>
                  <a:gd name="T32" fmla="*/ 15 w 28"/>
                  <a:gd name="T3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13">
                    <a:moveTo>
                      <a:pt x="15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9" y="0"/>
                      <a:pt x="5" y="0"/>
                      <a:pt x="2" y="2"/>
                    </a:cubicBezTo>
                    <a:cubicBezTo>
                      <a:pt x="1" y="4"/>
                      <a:pt x="0" y="6"/>
                      <a:pt x="0" y="9"/>
                    </a:cubicBezTo>
                    <a:cubicBezTo>
                      <a:pt x="0" y="11"/>
                      <a:pt x="2" y="13"/>
                      <a:pt x="4" y="13"/>
                    </a:cubicBezTo>
                    <a:cubicBezTo>
                      <a:pt x="6" y="13"/>
                      <a:pt x="8" y="11"/>
                      <a:pt x="8" y="9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9" y="8"/>
                      <a:pt x="11" y="8"/>
                      <a:pt x="12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7" y="8"/>
                      <a:pt x="19" y="8"/>
                      <a:pt x="20" y="8"/>
                    </a:cubicBezTo>
                    <a:cubicBezTo>
                      <a:pt x="20" y="8"/>
                      <a:pt x="20" y="8"/>
                      <a:pt x="20" y="9"/>
                    </a:cubicBezTo>
                    <a:cubicBezTo>
                      <a:pt x="20" y="11"/>
                      <a:pt x="22" y="13"/>
                      <a:pt x="24" y="13"/>
                    </a:cubicBezTo>
                    <a:cubicBezTo>
                      <a:pt x="26" y="13"/>
                      <a:pt x="28" y="11"/>
                      <a:pt x="28" y="9"/>
                    </a:cubicBezTo>
                    <a:cubicBezTo>
                      <a:pt x="28" y="6"/>
                      <a:pt x="27" y="4"/>
                      <a:pt x="26" y="2"/>
                    </a:cubicBezTo>
                    <a:cubicBezTo>
                      <a:pt x="23" y="0"/>
                      <a:pt x="19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7">
                <a:extLst>
                  <a:ext uri="{FF2B5EF4-FFF2-40B4-BE49-F238E27FC236}">
                    <a16:creationId xmlns="" xmlns:a16="http://schemas.microsoft.com/office/drawing/2014/main" id="{1E49EC8F-0686-4491-81EB-687BBFC92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99438" y="3300413"/>
                <a:ext cx="106363" cy="49213"/>
              </a:xfrm>
              <a:custGeom>
                <a:avLst/>
                <a:gdLst>
                  <a:gd name="T0" fmla="*/ 15 w 28"/>
                  <a:gd name="T1" fmla="*/ 0 h 13"/>
                  <a:gd name="T2" fmla="*/ 14 w 28"/>
                  <a:gd name="T3" fmla="*/ 0 h 13"/>
                  <a:gd name="T4" fmla="*/ 13 w 28"/>
                  <a:gd name="T5" fmla="*/ 0 h 13"/>
                  <a:gd name="T6" fmla="*/ 2 w 28"/>
                  <a:gd name="T7" fmla="*/ 2 h 13"/>
                  <a:gd name="T8" fmla="*/ 0 w 28"/>
                  <a:gd name="T9" fmla="*/ 9 h 13"/>
                  <a:gd name="T10" fmla="*/ 4 w 28"/>
                  <a:gd name="T11" fmla="*/ 13 h 13"/>
                  <a:gd name="T12" fmla="*/ 8 w 28"/>
                  <a:gd name="T13" fmla="*/ 9 h 13"/>
                  <a:gd name="T14" fmla="*/ 8 w 28"/>
                  <a:gd name="T15" fmla="*/ 8 h 13"/>
                  <a:gd name="T16" fmla="*/ 13 w 28"/>
                  <a:gd name="T17" fmla="*/ 8 h 13"/>
                  <a:gd name="T18" fmla="*/ 14 w 28"/>
                  <a:gd name="T19" fmla="*/ 8 h 13"/>
                  <a:gd name="T20" fmla="*/ 16 w 28"/>
                  <a:gd name="T21" fmla="*/ 8 h 13"/>
                  <a:gd name="T22" fmla="*/ 20 w 28"/>
                  <a:gd name="T23" fmla="*/ 8 h 13"/>
                  <a:gd name="T24" fmla="*/ 20 w 28"/>
                  <a:gd name="T25" fmla="*/ 9 h 13"/>
                  <a:gd name="T26" fmla="*/ 24 w 28"/>
                  <a:gd name="T27" fmla="*/ 13 h 13"/>
                  <a:gd name="T28" fmla="*/ 28 w 28"/>
                  <a:gd name="T29" fmla="*/ 9 h 13"/>
                  <a:gd name="T30" fmla="*/ 26 w 28"/>
                  <a:gd name="T31" fmla="*/ 2 h 13"/>
                  <a:gd name="T32" fmla="*/ 15 w 28"/>
                  <a:gd name="T3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13">
                    <a:moveTo>
                      <a:pt x="15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9" y="0"/>
                      <a:pt x="5" y="0"/>
                      <a:pt x="2" y="2"/>
                    </a:cubicBezTo>
                    <a:cubicBezTo>
                      <a:pt x="1" y="4"/>
                      <a:pt x="0" y="6"/>
                      <a:pt x="0" y="9"/>
                    </a:cubicBezTo>
                    <a:cubicBezTo>
                      <a:pt x="0" y="11"/>
                      <a:pt x="2" y="13"/>
                      <a:pt x="4" y="13"/>
                    </a:cubicBezTo>
                    <a:cubicBezTo>
                      <a:pt x="6" y="13"/>
                      <a:pt x="8" y="11"/>
                      <a:pt x="8" y="9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9" y="8"/>
                      <a:pt x="11" y="8"/>
                      <a:pt x="13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7" y="8"/>
                      <a:pt x="20" y="8"/>
                      <a:pt x="20" y="8"/>
                    </a:cubicBezTo>
                    <a:cubicBezTo>
                      <a:pt x="20" y="8"/>
                      <a:pt x="20" y="8"/>
                      <a:pt x="20" y="9"/>
                    </a:cubicBezTo>
                    <a:cubicBezTo>
                      <a:pt x="20" y="11"/>
                      <a:pt x="22" y="13"/>
                      <a:pt x="24" y="13"/>
                    </a:cubicBezTo>
                    <a:cubicBezTo>
                      <a:pt x="26" y="13"/>
                      <a:pt x="28" y="11"/>
                      <a:pt x="28" y="9"/>
                    </a:cubicBezTo>
                    <a:cubicBezTo>
                      <a:pt x="28" y="6"/>
                      <a:pt x="27" y="4"/>
                      <a:pt x="26" y="2"/>
                    </a:cubicBezTo>
                    <a:cubicBezTo>
                      <a:pt x="23" y="0"/>
                      <a:pt x="19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81" name="Group 180">
            <a:extLst>
              <a:ext uri="{FF2B5EF4-FFF2-40B4-BE49-F238E27FC236}">
                <a16:creationId xmlns="" xmlns:a16="http://schemas.microsoft.com/office/drawing/2014/main" id="{D7E8136B-D384-4EFB-9920-DA4C8AD849E7}"/>
              </a:ext>
            </a:extLst>
          </p:cNvPr>
          <p:cNvGrpSpPr/>
          <p:nvPr/>
        </p:nvGrpSpPr>
        <p:grpSpPr>
          <a:xfrm>
            <a:off x="1460411" y="2587211"/>
            <a:ext cx="2895629" cy="943716"/>
            <a:chOff x="4653027" y="1303782"/>
            <a:chExt cx="2895629" cy="943716"/>
          </a:xfrm>
        </p:grpSpPr>
        <p:sp>
          <p:nvSpPr>
            <p:cNvPr id="182" name="Rounded Rectangle 14">
              <a:extLst>
                <a:ext uri="{FF2B5EF4-FFF2-40B4-BE49-F238E27FC236}">
                  <a16:creationId xmlns="" xmlns:a16="http://schemas.microsoft.com/office/drawing/2014/main" id="{6F1219D3-B844-435B-A819-1C766AAFD608}"/>
                </a:ext>
              </a:extLst>
            </p:cNvPr>
            <p:cNvSpPr/>
            <p:nvPr/>
          </p:nvSpPr>
          <p:spPr>
            <a:xfrm>
              <a:off x="4653027" y="1303782"/>
              <a:ext cx="2895629" cy="943716"/>
            </a:xfrm>
            <a:prstGeom prst="roundRect">
              <a:avLst>
                <a:gd name="adj" fmla="val 50000"/>
              </a:avLst>
            </a:prstGeom>
            <a:solidFill>
              <a:srgbClr val="2FBAC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3" name="Group 182">
              <a:extLst>
                <a:ext uri="{FF2B5EF4-FFF2-40B4-BE49-F238E27FC236}">
                  <a16:creationId xmlns="" xmlns:a16="http://schemas.microsoft.com/office/drawing/2014/main" id="{C2108D43-C505-44D0-A815-368FB29E5E1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952793" y="1622467"/>
              <a:ext cx="305806" cy="306346"/>
              <a:chOff x="515938" y="2981326"/>
              <a:chExt cx="901701" cy="903288"/>
            </a:xfrm>
            <a:solidFill>
              <a:schemeClr val="bg1"/>
            </a:solidFill>
            <a:effectLst/>
          </p:grpSpPr>
          <p:sp>
            <p:nvSpPr>
              <p:cNvPr id="188" name="Freeform 8">
                <a:extLst>
                  <a:ext uri="{FF2B5EF4-FFF2-40B4-BE49-F238E27FC236}">
                    <a16:creationId xmlns="" xmlns:a16="http://schemas.microsoft.com/office/drawing/2014/main" id="{AB19D347-4B48-4EC0-931A-936D54FA7D8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4988" y="2981326"/>
                <a:ext cx="863600" cy="850900"/>
              </a:xfrm>
              <a:custGeom>
                <a:avLst/>
                <a:gdLst>
                  <a:gd name="T0" fmla="*/ 145 w 230"/>
                  <a:gd name="T1" fmla="*/ 197 h 224"/>
                  <a:gd name="T2" fmla="*/ 175 w 230"/>
                  <a:gd name="T3" fmla="*/ 161 h 224"/>
                  <a:gd name="T4" fmla="*/ 175 w 230"/>
                  <a:gd name="T5" fmla="*/ 160 h 224"/>
                  <a:gd name="T6" fmla="*/ 157 w 230"/>
                  <a:gd name="T7" fmla="*/ 152 h 224"/>
                  <a:gd name="T8" fmla="*/ 149 w 230"/>
                  <a:gd name="T9" fmla="*/ 148 h 224"/>
                  <a:gd name="T10" fmla="*/ 164 w 230"/>
                  <a:gd name="T11" fmla="*/ 130 h 224"/>
                  <a:gd name="T12" fmla="*/ 188 w 230"/>
                  <a:gd name="T13" fmla="*/ 147 h 224"/>
                  <a:gd name="T14" fmla="*/ 230 w 230"/>
                  <a:gd name="T15" fmla="*/ 125 h 224"/>
                  <a:gd name="T16" fmla="*/ 229 w 230"/>
                  <a:gd name="T17" fmla="*/ 121 h 224"/>
                  <a:gd name="T18" fmla="*/ 226 w 230"/>
                  <a:gd name="T19" fmla="*/ 119 h 224"/>
                  <a:gd name="T20" fmla="*/ 201 w 230"/>
                  <a:gd name="T21" fmla="*/ 73 h 224"/>
                  <a:gd name="T22" fmla="*/ 166 w 230"/>
                  <a:gd name="T23" fmla="*/ 7 h 224"/>
                  <a:gd name="T24" fmla="*/ 115 w 230"/>
                  <a:gd name="T25" fmla="*/ 13 h 224"/>
                  <a:gd name="T26" fmla="*/ 64 w 230"/>
                  <a:gd name="T27" fmla="*/ 7 h 224"/>
                  <a:gd name="T28" fmla="*/ 29 w 230"/>
                  <a:gd name="T29" fmla="*/ 73 h 224"/>
                  <a:gd name="T30" fmla="*/ 4 w 230"/>
                  <a:gd name="T31" fmla="*/ 119 h 224"/>
                  <a:gd name="T32" fmla="*/ 1 w 230"/>
                  <a:gd name="T33" fmla="*/ 121 h 224"/>
                  <a:gd name="T34" fmla="*/ 0 w 230"/>
                  <a:gd name="T35" fmla="*/ 125 h 224"/>
                  <a:gd name="T36" fmla="*/ 34 w 230"/>
                  <a:gd name="T37" fmla="*/ 148 h 224"/>
                  <a:gd name="T38" fmla="*/ 42 w 230"/>
                  <a:gd name="T39" fmla="*/ 147 h 224"/>
                  <a:gd name="T40" fmla="*/ 66 w 230"/>
                  <a:gd name="T41" fmla="*/ 130 h 224"/>
                  <a:gd name="T42" fmla="*/ 82 w 230"/>
                  <a:gd name="T43" fmla="*/ 149 h 224"/>
                  <a:gd name="T44" fmla="*/ 74 w 230"/>
                  <a:gd name="T45" fmla="*/ 153 h 224"/>
                  <a:gd name="T46" fmla="*/ 55 w 230"/>
                  <a:gd name="T47" fmla="*/ 161 h 224"/>
                  <a:gd name="T48" fmla="*/ 55 w 230"/>
                  <a:gd name="T49" fmla="*/ 161 h 224"/>
                  <a:gd name="T50" fmla="*/ 85 w 230"/>
                  <a:gd name="T51" fmla="*/ 197 h 224"/>
                  <a:gd name="T52" fmla="*/ 115 w 230"/>
                  <a:gd name="T53" fmla="*/ 224 h 224"/>
                  <a:gd name="T54" fmla="*/ 145 w 230"/>
                  <a:gd name="T55" fmla="*/ 197 h 224"/>
                  <a:gd name="T56" fmla="*/ 69 w 230"/>
                  <a:gd name="T57" fmla="*/ 112 h 224"/>
                  <a:gd name="T58" fmla="*/ 65 w 230"/>
                  <a:gd name="T59" fmla="*/ 109 h 224"/>
                  <a:gd name="T60" fmla="*/ 57 w 230"/>
                  <a:gd name="T61" fmla="*/ 98 h 224"/>
                  <a:gd name="T62" fmla="*/ 65 w 230"/>
                  <a:gd name="T63" fmla="*/ 87 h 224"/>
                  <a:gd name="T64" fmla="*/ 68 w 230"/>
                  <a:gd name="T65" fmla="*/ 84 h 224"/>
                  <a:gd name="T66" fmla="*/ 73 w 230"/>
                  <a:gd name="T67" fmla="*/ 66 h 224"/>
                  <a:gd name="T68" fmla="*/ 115 w 230"/>
                  <a:gd name="T69" fmla="*/ 49 h 224"/>
                  <a:gd name="T70" fmla="*/ 157 w 230"/>
                  <a:gd name="T71" fmla="*/ 66 h 224"/>
                  <a:gd name="T72" fmla="*/ 162 w 230"/>
                  <a:gd name="T73" fmla="*/ 84 h 224"/>
                  <a:gd name="T74" fmla="*/ 165 w 230"/>
                  <a:gd name="T75" fmla="*/ 87 h 224"/>
                  <a:gd name="T76" fmla="*/ 173 w 230"/>
                  <a:gd name="T77" fmla="*/ 98 h 224"/>
                  <a:gd name="T78" fmla="*/ 165 w 230"/>
                  <a:gd name="T79" fmla="*/ 109 h 224"/>
                  <a:gd name="T80" fmla="*/ 161 w 230"/>
                  <a:gd name="T81" fmla="*/ 112 h 224"/>
                  <a:gd name="T82" fmla="*/ 115 w 230"/>
                  <a:gd name="T83" fmla="*/ 159 h 224"/>
                  <a:gd name="T84" fmla="*/ 69 w 230"/>
                  <a:gd name="T85" fmla="*/ 112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0" h="224">
                    <a:moveTo>
                      <a:pt x="145" y="197"/>
                    </a:moveTo>
                    <a:cubicBezTo>
                      <a:pt x="160" y="186"/>
                      <a:pt x="175" y="175"/>
                      <a:pt x="175" y="161"/>
                    </a:cubicBezTo>
                    <a:cubicBezTo>
                      <a:pt x="175" y="161"/>
                      <a:pt x="175" y="160"/>
                      <a:pt x="175" y="160"/>
                    </a:cubicBezTo>
                    <a:cubicBezTo>
                      <a:pt x="169" y="157"/>
                      <a:pt x="163" y="155"/>
                      <a:pt x="157" y="152"/>
                    </a:cubicBezTo>
                    <a:cubicBezTo>
                      <a:pt x="154" y="151"/>
                      <a:pt x="152" y="150"/>
                      <a:pt x="149" y="148"/>
                    </a:cubicBezTo>
                    <a:cubicBezTo>
                      <a:pt x="155" y="143"/>
                      <a:pt x="160" y="137"/>
                      <a:pt x="164" y="130"/>
                    </a:cubicBezTo>
                    <a:cubicBezTo>
                      <a:pt x="168" y="138"/>
                      <a:pt x="177" y="145"/>
                      <a:pt x="188" y="147"/>
                    </a:cubicBezTo>
                    <a:cubicBezTo>
                      <a:pt x="202" y="150"/>
                      <a:pt x="221" y="146"/>
                      <a:pt x="230" y="125"/>
                    </a:cubicBezTo>
                    <a:cubicBezTo>
                      <a:pt x="230" y="123"/>
                      <a:pt x="230" y="122"/>
                      <a:pt x="229" y="121"/>
                    </a:cubicBezTo>
                    <a:cubicBezTo>
                      <a:pt x="229" y="120"/>
                      <a:pt x="227" y="119"/>
                      <a:pt x="226" y="119"/>
                    </a:cubicBezTo>
                    <a:cubicBezTo>
                      <a:pt x="212" y="119"/>
                      <a:pt x="207" y="97"/>
                      <a:pt x="201" y="73"/>
                    </a:cubicBezTo>
                    <a:cubicBezTo>
                      <a:pt x="195" y="46"/>
                      <a:pt x="188" y="17"/>
                      <a:pt x="166" y="7"/>
                    </a:cubicBezTo>
                    <a:cubicBezTo>
                      <a:pt x="153" y="0"/>
                      <a:pt x="136" y="2"/>
                      <a:pt x="115" y="13"/>
                    </a:cubicBezTo>
                    <a:cubicBezTo>
                      <a:pt x="94" y="2"/>
                      <a:pt x="77" y="0"/>
                      <a:pt x="64" y="7"/>
                    </a:cubicBezTo>
                    <a:cubicBezTo>
                      <a:pt x="42" y="17"/>
                      <a:pt x="35" y="46"/>
                      <a:pt x="29" y="73"/>
                    </a:cubicBezTo>
                    <a:cubicBezTo>
                      <a:pt x="23" y="97"/>
                      <a:pt x="18" y="119"/>
                      <a:pt x="4" y="119"/>
                    </a:cubicBezTo>
                    <a:cubicBezTo>
                      <a:pt x="3" y="119"/>
                      <a:pt x="1" y="120"/>
                      <a:pt x="1" y="121"/>
                    </a:cubicBezTo>
                    <a:cubicBezTo>
                      <a:pt x="0" y="122"/>
                      <a:pt x="0" y="123"/>
                      <a:pt x="0" y="125"/>
                    </a:cubicBezTo>
                    <a:cubicBezTo>
                      <a:pt x="8" y="142"/>
                      <a:pt x="21" y="148"/>
                      <a:pt x="34" y="148"/>
                    </a:cubicBezTo>
                    <a:cubicBezTo>
                      <a:pt x="37" y="148"/>
                      <a:pt x="39" y="147"/>
                      <a:pt x="42" y="147"/>
                    </a:cubicBezTo>
                    <a:cubicBezTo>
                      <a:pt x="53" y="145"/>
                      <a:pt x="62" y="138"/>
                      <a:pt x="66" y="130"/>
                    </a:cubicBezTo>
                    <a:cubicBezTo>
                      <a:pt x="70" y="138"/>
                      <a:pt x="76" y="144"/>
                      <a:pt x="82" y="149"/>
                    </a:cubicBezTo>
                    <a:cubicBezTo>
                      <a:pt x="79" y="151"/>
                      <a:pt x="76" y="152"/>
                      <a:pt x="74" y="153"/>
                    </a:cubicBezTo>
                    <a:cubicBezTo>
                      <a:pt x="67" y="156"/>
                      <a:pt x="61" y="158"/>
                      <a:pt x="55" y="161"/>
                    </a:cubicBezTo>
                    <a:cubicBezTo>
                      <a:pt x="55" y="161"/>
                      <a:pt x="55" y="161"/>
                      <a:pt x="55" y="161"/>
                    </a:cubicBezTo>
                    <a:cubicBezTo>
                      <a:pt x="55" y="175"/>
                      <a:pt x="70" y="186"/>
                      <a:pt x="85" y="197"/>
                    </a:cubicBezTo>
                    <a:cubicBezTo>
                      <a:pt x="97" y="205"/>
                      <a:pt x="109" y="214"/>
                      <a:pt x="115" y="224"/>
                    </a:cubicBezTo>
                    <a:cubicBezTo>
                      <a:pt x="121" y="214"/>
                      <a:pt x="133" y="205"/>
                      <a:pt x="145" y="197"/>
                    </a:cubicBezTo>
                    <a:close/>
                    <a:moveTo>
                      <a:pt x="69" y="112"/>
                    </a:moveTo>
                    <a:cubicBezTo>
                      <a:pt x="68" y="110"/>
                      <a:pt x="67" y="109"/>
                      <a:pt x="65" y="109"/>
                    </a:cubicBezTo>
                    <a:cubicBezTo>
                      <a:pt x="59" y="109"/>
                      <a:pt x="57" y="102"/>
                      <a:pt x="57" y="98"/>
                    </a:cubicBezTo>
                    <a:cubicBezTo>
                      <a:pt x="57" y="94"/>
                      <a:pt x="59" y="87"/>
                      <a:pt x="65" y="87"/>
                    </a:cubicBezTo>
                    <a:cubicBezTo>
                      <a:pt x="66" y="87"/>
                      <a:pt x="68" y="85"/>
                      <a:pt x="68" y="84"/>
                    </a:cubicBezTo>
                    <a:cubicBezTo>
                      <a:pt x="73" y="66"/>
                      <a:pt x="73" y="66"/>
                      <a:pt x="73" y="66"/>
                    </a:cubicBezTo>
                    <a:cubicBezTo>
                      <a:pt x="103" y="66"/>
                      <a:pt x="111" y="56"/>
                      <a:pt x="115" y="49"/>
                    </a:cubicBezTo>
                    <a:cubicBezTo>
                      <a:pt x="119" y="56"/>
                      <a:pt x="127" y="66"/>
                      <a:pt x="157" y="66"/>
                    </a:cubicBezTo>
                    <a:cubicBezTo>
                      <a:pt x="162" y="84"/>
                      <a:pt x="162" y="84"/>
                      <a:pt x="162" y="84"/>
                    </a:cubicBezTo>
                    <a:cubicBezTo>
                      <a:pt x="162" y="85"/>
                      <a:pt x="164" y="87"/>
                      <a:pt x="165" y="87"/>
                    </a:cubicBezTo>
                    <a:cubicBezTo>
                      <a:pt x="171" y="87"/>
                      <a:pt x="173" y="94"/>
                      <a:pt x="173" y="98"/>
                    </a:cubicBezTo>
                    <a:cubicBezTo>
                      <a:pt x="173" y="102"/>
                      <a:pt x="171" y="109"/>
                      <a:pt x="165" y="109"/>
                    </a:cubicBezTo>
                    <a:cubicBezTo>
                      <a:pt x="163" y="109"/>
                      <a:pt x="162" y="110"/>
                      <a:pt x="161" y="112"/>
                    </a:cubicBezTo>
                    <a:cubicBezTo>
                      <a:pt x="156" y="142"/>
                      <a:pt x="124" y="156"/>
                      <a:pt x="115" y="159"/>
                    </a:cubicBezTo>
                    <a:cubicBezTo>
                      <a:pt x="106" y="156"/>
                      <a:pt x="74" y="142"/>
                      <a:pt x="69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9">
                <a:extLst>
                  <a:ext uri="{FF2B5EF4-FFF2-40B4-BE49-F238E27FC236}">
                    <a16:creationId xmlns="" xmlns:a16="http://schemas.microsoft.com/office/drawing/2014/main" id="{FF34BBCE-F480-43D7-869B-E496456BB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1076" y="3600451"/>
                <a:ext cx="436563" cy="284163"/>
              </a:xfrm>
              <a:custGeom>
                <a:avLst/>
                <a:gdLst>
                  <a:gd name="T0" fmla="*/ 64 w 116"/>
                  <a:gd name="T1" fmla="*/ 0 h 75"/>
                  <a:gd name="T2" fmla="*/ 30 w 116"/>
                  <a:gd name="T3" fmla="*/ 40 h 75"/>
                  <a:gd name="T4" fmla="*/ 0 w 116"/>
                  <a:gd name="T5" fmla="*/ 75 h 75"/>
                  <a:gd name="T6" fmla="*/ 116 w 116"/>
                  <a:gd name="T7" fmla="*/ 75 h 75"/>
                  <a:gd name="T8" fmla="*/ 116 w 116"/>
                  <a:gd name="T9" fmla="*/ 55 h 75"/>
                  <a:gd name="T10" fmla="*/ 64 w 11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6" h="75">
                    <a:moveTo>
                      <a:pt x="64" y="0"/>
                    </a:moveTo>
                    <a:cubicBezTo>
                      <a:pt x="63" y="17"/>
                      <a:pt x="46" y="28"/>
                      <a:pt x="30" y="40"/>
                    </a:cubicBezTo>
                    <a:cubicBezTo>
                      <a:pt x="15" y="51"/>
                      <a:pt x="0" y="62"/>
                      <a:pt x="0" y="75"/>
                    </a:cubicBezTo>
                    <a:cubicBezTo>
                      <a:pt x="116" y="75"/>
                      <a:pt x="116" y="75"/>
                      <a:pt x="116" y="75"/>
                    </a:cubicBezTo>
                    <a:cubicBezTo>
                      <a:pt x="116" y="55"/>
                      <a:pt x="116" y="55"/>
                      <a:pt x="116" y="55"/>
                    </a:cubicBezTo>
                    <a:cubicBezTo>
                      <a:pt x="116" y="29"/>
                      <a:pt x="93" y="14"/>
                      <a:pt x="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10">
                <a:extLst>
                  <a:ext uri="{FF2B5EF4-FFF2-40B4-BE49-F238E27FC236}">
                    <a16:creationId xmlns="" xmlns:a16="http://schemas.microsoft.com/office/drawing/2014/main" id="{9F0CFFD9-FE89-4CFB-9BE1-8B0B569407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938" y="3603626"/>
                <a:ext cx="434975" cy="280988"/>
              </a:xfrm>
              <a:custGeom>
                <a:avLst/>
                <a:gdLst>
                  <a:gd name="T0" fmla="*/ 86 w 116"/>
                  <a:gd name="T1" fmla="*/ 39 h 74"/>
                  <a:gd name="T2" fmla="*/ 52 w 116"/>
                  <a:gd name="T3" fmla="*/ 0 h 74"/>
                  <a:gd name="T4" fmla="*/ 0 w 116"/>
                  <a:gd name="T5" fmla="*/ 55 h 74"/>
                  <a:gd name="T6" fmla="*/ 0 w 116"/>
                  <a:gd name="T7" fmla="*/ 74 h 74"/>
                  <a:gd name="T8" fmla="*/ 116 w 116"/>
                  <a:gd name="T9" fmla="*/ 74 h 74"/>
                  <a:gd name="T10" fmla="*/ 86 w 116"/>
                  <a:gd name="T11" fmla="*/ 3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6" h="74">
                    <a:moveTo>
                      <a:pt x="86" y="39"/>
                    </a:moveTo>
                    <a:cubicBezTo>
                      <a:pt x="70" y="28"/>
                      <a:pt x="54" y="16"/>
                      <a:pt x="52" y="0"/>
                    </a:cubicBezTo>
                    <a:cubicBezTo>
                      <a:pt x="23" y="14"/>
                      <a:pt x="0" y="29"/>
                      <a:pt x="0" y="55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16" y="74"/>
                      <a:pt x="116" y="74"/>
                      <a:pt x="116" y="74"/>
                    </a:cubicBezTo>
                    <a:cubicBezTo>
                      <a:pt x="116" y="61"/>
                      <a:pt x="101" y="50"/>
                      <a:pt x="86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1">
                <a:extLst>
                  <a:ext uri="{FF2B5EF4-FFF2-40B4-BE49-F238E27FC236}">
                    <a16:creationId xmlns="" xmlns:a16="http://schemas.microsoft.com/office/drawing/2014/main" id="{5C433EB8-E328-4CC8-B792-ECE4BBA3ED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8201" y="3281363"/>
                <a:ext cx="106363" cy="49213"/>
              </a:xfrm>
              <a:custGeom>
                <a:avLst/>
                <a:gdLst>
                  <a:gd name="T0" fmla="*/ 15 w 28"/>
                  <a:gd name="T1" fmla="*/ 0 h 13"/>
                  <a:gd name="T2" fmla="*/ 14 w 28"/>
                  <a:gd name="T3" fmla="*/ 0 h 13"/>
                  <a:gd name="T4" fmla="*/ 13 w 28"/>
                  <a:gd name="T5" fmla="*/ 0 h 13"/>
                  <a:gd name="T6" fmla="*/ 2 w 28"/>
                  <a:gd name="T7" fmla="*/ 2 h 13"/>
                  <a:gd name="T8" fmla="*/ 0 w 28"/>
                  <a:gd name="T9" fmla="*/ 9 h 13"/>
                  <a:gd name="T10" fmla="*/ 4 w 28"/>
                  <a:gd name="T11" fmla="*/ 13 h 13"/>
                  <a:gd name="T12" fmla="*/ 8 w 28"/>
                  <a:gd name="T13" fmla="*/ 9 h 13"/>
                  <a:gd name="T14" fmla="*/ 8 w 28"/>
                  <a:gd name="T15" fmla="*/ 8 h 13"/>
                  <a:gd name="T16" fmla="*/ 12 w 28"/>
                  <a:gd name="T17" fmla="*/ 8 h 13"/>
                  <a:gd name="T18" fmla="*/ 14 w 28"/>
                  <a:gd name="T19" fmla="*/ 8 h 13"/>
                  <a:gd name="T20" fmla="*/ 15 w 28"/>
                  <a:gd name="T21" fmla="*/ 8 h 13"/>
                  <a:gd name="T22" fmla="*/ 20 w 28"/>
                  <a:gd name="T23" fmla="*/ 8 h 13"/>
                  <a:gd name="T24" fmla="*/ 20 w 28"/>
                  <a:gd name="T25" fmla="*/ 9 h 13"/>
                  <a:gd name="T26" fmla="*/ 24 w 28"/>
                  <a:gd name="T27" fmla="*/ 13 h 13"/>
                  <a:gd name="T28" fmla="*/ 28 w 28"/>
                  <a:gd name="T29" fmla="*/ 9 h 13"/>
                  <a:gd name="T30" fmla="*/ 26 w 28"/>
                  <a:gd name="T31" fmla="*/ 2 h 13"/>
                  <a:gd name="T32" fmla="*/ 15 w 28"/>
                  <a:gd name="T3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13">
                    <a:moveTo>
                      <a:pt x="15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9" y="0"/>
                      <a:pt x="5" y="0"/>
                      <a:pt x="2" y="2"/>
                    </a:cubicBezTo>
                    <a:cubicBezTo>
                      <a:pt x="1" y="4"/>
                      <a:pt x="0" y="6"/>
                      <a:pt x="0" y="9"/>
                    </a:cubicBezTo>
                    <a:cubicBezTo>
                      <a:pt x="0" y="11"/>
                      <a:pt x="2" y="13"/>
                      <a:pt x="4" y="13"/>
                    </a:cubicBezTo>
                    <a:cubicBezTo>
                      <a:pt x="6" y="13"/>
                      <a:pt x="8" y="11"/>
                      <a:pt x="8" y="9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9" y="8"/>
                      <a:pt x="11" y="8"/>
                      <a:pt x="12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7" y="8"/>
                      <a:pt x="19" y="8"/>
                      <a:pt x="20" y="8"/>
                    </a:cubicBezTo>
                    <a:cubicBezTo>
                      <a:pt x="20" y="8"/>
                      <a:pt x="20" y="8"/>
                      <a:pt x="20" y="9"/>
                    </a:cubicBezTo>
                    <a:cubicBezTo>
                      <a:pt x="20" y="11"/>
                      <a:pt x="22" y="13"/>
                      <a:pt x="24" y="13"/>
                    </a:cubicBezTo>
                    <a:cubicBezTo>
                      <a:pt x="26" y="13"/>
                      <a:pt x="28" y="11"/>
                      <a:pt x="28" y="9"/>
                    </a:cubicBezTo>
                    <a:cubicBezTo>
                      <a:pt x="28" y="6"/>
                      <a:pt x="27" y="4"/>
                      <a:pt x="26" y="2"/>
                    </a:cubicBezTo>
                    <a:cubicBezTo>
                      <a:pt x="23" y="0"/>
                      <a:pt x="19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2">
                <a:extLst>
                  <a:ext uri="{FF2B5EF4-FFF2-40B4-BE49-F238E27FC236}">
                    <a16:creationId xmlns="" xmlns:a16="http://schemas.microsoft.com/office/drawing/2014/main" id="{5D71564D-BAC5-44AD-8B97-EA078C50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9013" y="3281363"/>
                <a:ext cx="104775" cy="49213"/>
              </a:xfrm>
              <a:custGeom>
                <a:avLst/>
                <a:gdLst>
                  <a:gd name="T0" fmla="*/ 28 w 28"/>
                  <a:gd name="T1" fmla="*/ 9 h 13"/>
                  <a:gd name="T2" fmla="*/ 26 w 28"/>
                  <a:gd name="T3" fmla="*/ 2 h 13"/>
                  <a:gd name="T4" fmla="*/ 15 w 28"/>
                  <a:gd name="T5" fmla="*/ 0 h 13"/>
                  <a:gd name="T6" fmla="*/ 14 w 28"/>
                  <a:gd name="T7" fmla="*/ 0 h 13"/>
                  <a:gd name="T8" fmla="*/ 13 w 28"/>
                  <a:gd name="T9" fmla="*/ 0 h 13"/>
                  <a:gd name="T10" fmla="*/ 2 w 28"/>
                  <a:gd name="T11" fmla="*/ 2 h 13"/>
                  <a:gd name="T12" fmla="*/ 0 w 28"/>
                  <a:gd name="T13" fmla="*/ 9 h 13"/>
                  <a:gd name="T14" fmla="*/ 4 w 28"/>
                  <a:gd name="T15" fmla="*/ 13 h 13"/>
                  <a:gd name="T16" fmla="*/ 8 w 28"/>
                  <a:gd name="T17" fmla="*/ 9 h 13"/>
                  <a:gd name="T18" fmla="*/ 8 w 28"/>
                  <a:gd name="T19" fmla="*/ 8 h 13"/>
                  <a:gd name="T20" fmla="*/ 13 w 28"/>
                  <a:gd name="T21" fmla="*/ 8 h 13"/>
                  <a:gd name="T22" fmla="*/ 14 w 28"/>
                  <a:gd name="T23" fmla="*/ 8 h 13"/>
                  <a:gd name="T24" fmla="*/ 16 w 28"/>
                  <a:gd name="T25" fmla="*/ 8 h 13"/>
                  <a:gd name="T26" fmla="*/ 20 w 28"/>
                  <a:gd name="T27" fmla="*/ 8 h 13"/>
                  <a:gd name="T28" fmla="*/ 20 w 28"/>
                  <a:gd name="T29" fmla="*/ 9 h 13"/>
                  <a:gd name="T30" fmla="*/ 24 w 28"/>
                  <a:gd name="T31" fmla="*/ 13 h 13"/>
                  <a:gd name="T32" fmla="*/ 28 w 28"/>
                  <a:gd name="T33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13">
                    <a:moveTo>
                      <a:pt x="28" y="9"/>
                    </a:moveTo>
                    <a:cubicBezTo>
                      <a:pt x="28" y="6"/>
                      <a:pt x="27" y="4"/>
                      <a:pt x="26" y="2"/>
                    </a:cubicBezTo>
                    <a:cubicBezTo>
                      <a:pt x="23" y="0"/>
                      <a:pt x="19" y="0"/>
                      <a:pt x="15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9" y="0"/>
                      <a:pt x="5" y="0"/>
                      <a:pt x="2" y="2"/>
                    </a:cubicBezTo>
                    <a:cubicBezTo>
                      <a:pt x="1" y="4"/>
                      <a:pt x="0" y="6"/>
                      <a:pt x="0" y="9"/>
                    </a:cubicBezTo>
                    <a:cubicBezTo>
                      <a:pt x="0" y="11"/>
                      <a:pt x="2" y="13"/>
                      <a:pt x="4" y="13"/>
                    </a:cubicBezTo>
                    <a:cubicBezTo>
                      <a:pt x="6" y="13"/>
                      <a:pt x="8" y="11"/>
                      <a:pt x="8" y="9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9" y="8"/>
                      <a:pt x="11" y="8"/>
                      <a:pt x="13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7" y="8"/>
                      <a:pt x="20" y="8"/>
                      <a:pt x="20" y="8"/>
                    </a:cubicBezTo>
                    <a:cubicBezTo>
                      <a:pt x="20" y="8"/>
                      <a:pt x="20" y="8"/>
                      <a:pt x="20" y="9"/>
                    </a:cubicBezTo>
                    <a:cubicBezTo>
                      <a:pt x="20" y="11"/>
                      <a:pt x="22" y="13"/>
                      <a:pt x="24" y="13"/>
                    </a:cubicBezTo>
                    <a:cubicBezTo>
                      <a:pt x="26" y="13"/>
                      <a:pt x="28" y="11"/>
                      <a:pt x="28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84" name="Group 183">
              <a:extLst>
                <a:ext uri="{FF2B5EF4-FFF2-40B4-BE49-F238E27FC236}">
                  <a16:creationId xmlns="" xmlns:a16="http://schemas.microsoft.com/office/drawing/2014/main" id="{61EB95AB-FBCB-4175-8FE7-D5C81F685DFE}"/>
                </a:ext>
              </a:extLst>
            </p:cNvPr>
            <p:cNvGrpSpPr/>
            <p:nvPr/>
          </p:nvGrpSpPr>
          <p:grpSpPr>
            <a:xfrm>
              <a:off x="5457583" y="1429832"/>
              <a:ext cx="1890269" cy="682677"/>
              <a:chOff x="4029162" y="1868827"/>
              <a:chExt cx="1647829" cy="572118"/>
            </a:xfrm>
          </p:grpSpPr>
          <p:sp>
            <p:nvSpPr>
              <p:cNvPr id="186" name="TextBox 185">
                <a:extLst>
                  <a:ext uri="{FF2B5EF4-FFF2-40B4-BE49-F238E27FC236}">
                    <a16:creationId xmlns="" xmlns:a16="http://schemas.microsoft.com/office/drawing/2014/main" id="{56D06CFA-2BC3-4026-A5B1-DF03301C74EB}"/>
                  </a:ext>
                </a:extLst>
              </p:cNvPr>
              <p:cNvSpPr txBox="1"/>
              <p:nvPr/>
            </p:nvSpPr>
            <p:spPr>
              <a:xfrm>
                <a:off x="4039509" y="1868827"/>
                <a:ext cx="1627133" cy="1805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+mj-lt"/>
                  </a:rPr>
                  <a:t>LOREM IPSUM</a:t>
                </a:r>
              </a:p>
            </p:txBody>
          </p:sp>
          <p:sp>
            <p:nvSpPr>
              <p:cNvPr id="187" name="Rectangle 186">
                <a:extLst>
                  <a:ext uri="{FF2B5EF4-FFF2-40B4-BE49-F238E27FC236}">
                    <a16:creationId xmlns="" xmlns:a16="http://schemas.microsoft.com/office/drawing/2014/main" id="{1406F385-9B5B-4F56-AA4F-51A1F0632A0B}"/>
                  </a:ext>
                </a:extLst>
              </p:cNvPr>
              <p:cNvSpPr/>
              <p:nvPr>
                <p:custDataLst>
                  <p:tags r:id="rId3"/>
                </p:custDataLst>
              </p:nvPr>
            </p:nvSpPr>
            <p:spPr>
              <a:xfrm>
                <a:off x="4029162" y="2079840"/>
                <a:ext cx="1647829" cy="361105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Calibri Light" pitchFamily="34" charset="0"/>
                  </a:rPr>
                  <a:t>Lorem ipsum dolor sit </a:t>
                </a:r>
                <a:r>
                  <a:rPr lang="en-US" sz="1400" dirty="0" err="1">
                    <a:solidFill>
                      <a:schemeClr val="bg1"/>
                    </a:solidFill>
                    <a:latin typeface="Calibri Light" pitchFamily="34" charset="0"/>
                  </a:rPr>
                  <a:t>amet</a:t>
                </a:r>
                <a:r>
                  <a:rPr lang="en-US" sz="1400" dirty="0">
                    <a:solidFill>
                      <a:schemeClr val="bg1"/>
                    </a:solidFill>
                    <a:latin typeface="Calibri Light" pitchFamily="34" charset="0"/>
                  </a:rPr>
                  <a:t>.</a:t>
                </a:r>
              </a:p>
            </p:txBody>
          </p:sp>
        </p:grpSp>
        <p:sp>
          <p:nvSpPr>
            <p:cNvPr id="185" name="Oval 184">
              <a:extLst>
                <a:ext uri="{FF2B5EF4-FFF2-40B4-BE49-F238E27FC236}">
                  <a16:creationId xmlns="" xmlns:a16="http://schemas.microsoft.com/office/drawing/2014/main" id="{63D02AB1-6A9E-4722-BB4D-50B47056322A}"/>
                </a:ext>
              </a:extLst>
            </p:cNvPr>
            <p:cNvSpPr/>
            <p:nvPr/>
          </p:nvSpPr>
          <p:spPr>
            <a:xfrm>
              <a:off x="4755306" y="1418567"/>
              <a:ext cx="714146" cy="71414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="" xmlns:a16="http://schemas.microsoft.com/office/drawing/2014/main" id="{B479BA7E-2C6E-4804-A89B-95E6AB9508DE}"/>
              </a:ext>
            </a:extLst>
          </p:cNvPr>
          <p:cNvGrpSpPr/>
          <p:nvPr/>
        </p:nvGrpSpPr>
        <p:grpSpPr>
          <a:xfrm>
            <a:off x="4653027" y="2587211"/>
            <a:ext cx="2895629" cy="943716"/>
            <a:chOff x="4653027" y="1303782"/>
            <a:chExt cx="2895629" cy="943716"/>
          </a:xfrm>
        </p:grpSpPr>
        <p:sp>
          <p:nvSpPr>
            <p:cNvPr id="170" name="Rounded Rectangle 14">
              <a:extLst>
                <a:ext uri="{FF2B5EF4-FFF2-40B4-BE49-F238E27FC236}">
                  <a16:creationId xmlns="" xmlns:a16="http://schemas.microsoft.com/office/drawing/2014/main" id="{C8C94F41-EA15-4CE0-83EE-726F6771940B}"/>
                </a:ext>
              </a:extLst>
            </p:cNvPr>
            <p:cNvSpPr/>
            <p:nvPr/>
          </p:nvSpPr>
          <p:spPr>
            <a:xfrm>
              <a:off x="4653027" y="1303782"/>
              <a:ext cx="2895629" cy="943716"/>
            </a:xfrm>
            <a:prstGeom prst="roundRect">
              <a:avLst>
                <a:gd name="adj" fmla="val 50000"/>
              </a:avLst>
            </a:prstGeom>
            <a:solidFill>
              <a:srgbClr val="2FBAC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1" name="Group 170">
              <a:extLst>
                <a:ext uri="{FF2B5EF4-FFF2-40B4-BE49-F238E27FC236}">
                  <a16:creationId xmlns="" xmlns:a16="http://schemas.microsoft.com/office/drawing/2014/main" id="{8DE0ADBD-0751-48E8-8342-71803732927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952793" y="1622467"/>
              <a:ext cx="305806" cy="306346"/>
              <a:chOff x="515938" y="2981326"/>
              <a:chExt cx="901701" cy="903288"/>
            </a:xfrm>
            <a:solidFill>
              <a:schemeClr val="bg1"/>
            </a:solidFill>
            <a:effectLst/>
          </p:grpSpPr>
          <p:sp>
            <p:nvSpPr>
              <p:cNvPr id="176" name="Freeform 8">
                <a:extLst>
                  <a:ext uri="{FF2B5EF4-FFF2-40B4-BE49-F238E27FC236}">
                    <a16:creationId xmlns="" xmlns:a16="http://schemas.microsoft.com/office/drawing/2014/main" id="{74377EA4-6553-4EB4-AE1E-9B6F9FF69F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4988" y="2981326"/>
                <a:ext cx="863600" cy="850900"/>
              </a:xfrm>
              <a:custGeom>
                <a:avLst/>
                <a:gdLst>
                  <a:gd name="T0" fmla="*/ 145 w 230"/>
                  <a:gd name="T1" fmla="*/ 197 h 224"/>
                  <a:gd name="T2" fmla="*/ 175 w 230"/>
                  <a:gd name="T3" fmla="*/ 161 h 224"/>
                  <a:gd name="T4" fmla="*/ 175 w 230"/>
                  <a:gd name="T5" fmla="*/ 160 h 224"/>
                  <a:gd name="T6" fmla="*/ 157 w 230"/>
                  <a:gd name="T7" fmla="*/ 152 h 224"/>
                  <a:gd name="T8" fmla="*/ 149 w 230"/>
                  <a:gd name="T9" fmla="*/ 148 h 224"/>
                  <a:gd name="T10" fmla="*/ 164 w 230"/>
                  <a:gd name="T11" fmla="*/ 130 h 224"/>
                  <a:gd name="T12" fmla="*/ 188 w 230"/>
                  <a:gd name="T13" fmla="*/ 147 h 224"/>
                  <a:gd name="T14" fmla="*/ 230 w 230"/>
                  <a:gd name="T15" fmla="*/ 125 h 224"/>
                  <a:gd name="T16" fmla="*/ 229 w 230"/>
                  <a:gd name="T17" fmla="*/ 121 h 224"/>
                  <a:gd name="T18" fmla="*/ 226 w 230"/>
                  <a:gd name="T19" fmla="*/ 119 h 224"/>
                  <a:gd name="T20" fmla="*/ 201 w 230"/>
                  <a:gd name="T21" fmla="*/ 73 h 224"/>
                  <a:gd name="T22" fmla="*/ 166 w 230"/>
                  <a:gd name="T23" fmla="*/ 7 h 224"/>
                  <a:gd name="T24" fmla="*/ 115 w 230"/>
                  <a:gd name="T25" fmla="*/ 13 h 224"/>
                  <a:gd name="T26" fmla="*/ 64 w 230"/>
                  <a:gd name="T27" fmla="*/ 7 h 224"/>
                  <a:gd name="T28" fmla="*/ 29 w 230"/>
                  <a:gd name="T29" fmla="*/ 73 h 224"/>
                  <a:gd name="T30" fmla="*/ 4 w 230"/>
                  <a:gd name="T31" fmla="*/ 119 h 224"/>
                  <a:gd name="T32" fmla="*/ 1 w 230"/>
                  <a:gd name="T33" fmla="*/ 121 h 224"/>
                  <a:gd name="T34" fmla="*/ 0 w 230"/>
                  <a:gd name="T35" fmla="*/ 125 h 224"/>
                  <a:gd name="T36" fmla="*/ 34 w 230"/>
                  <a:gd name="T37" fmla="*/ 148 h 224"/>
                  <a:gd name="T38" fmla="*/ 42 w 230"/>
                  <a:gd name="T39" fmla="*/ 147 h 224"/>
                  <a:gd name="T40" fmla="*/ 66 w 230"/>
                  <a:gd name="T41" fmla="*/ 130 h 224"/>
                  <a:gd name="T42" fmla="*/ 82 w 230"/>
                  <a:gd name="T43" fmla="*/ 149 h 224"/>
                  <a:gd name="T44" fmla="*/ 74 w 230"/>
                  <a:gd name="T45" fmla="*/ 153 h 224"/>
                  <a:gd name="T46" fmla="*/ 55 w 230"/>
                  <a:gd name="T47" fmla="*/ 161 h 224"/>
                  <a:gd name="T48" fmla="*/ 55 w 230"/>
                  <a:gd name="T49" fmla="*/ 161 h 224"/>
                  <a:gd name="T50" fmla="*/ 85 w 230"/>
                  <a:gd name="T51" fmla="*/ 197 h 224"/>
                  <a:gd name="T52" fmla="*/ 115 w 230"/>
                  <a:gd name="T53" fmla="*/ 224 h 224"/>
                  <a:gd name="T54" fmla="*/ 145 w 230"/>
                  <a:gd name="T55" fmla="*/ 197 h 224"/>
                  <a:gd name="T56" fmla="*/ 69 w 230"/>
                  <a:gd name="T57" fmla="*/ 112 h 224"/>
                  <a:gd name="T58" fmla="*/ 65 w 230"/>
                  <a:gd name="T59" fmla="*/ 109 h 224"/>
                  <a:gd name="T60" fmla="*/ 57 w 230"/>
                  <a:gd name="T61" fmla="*/ 98 h 224"/>
                  <a:gd name="T62" fmla="*/ 65 w 230"/>
                  <a:gd name="T63" fmla="*/ 87 h 224"/>
                  <a:gd name="T64" fmla="*/ 68 w 230"/>
                  <a:gd name="T65" fmla="*/ 84 h 224"/>
                  <a:gd name="T66" fmla="*/ 73 w 230"/>
                  <a:gd name="T67" fmla="*/ 66 h 224"/>
                  <a:gd name="T68" fmla="*/ 115 w 230"/>
                  <a:gd name="T69" fmla="*/ 49 h 224"/>
                  <a:gd name="T70" fmla="*/ 157 w 230"/>
                  <a:gd name="T71" fmla="*/ 66 h 224"/>
                  <a:gd name="T72" fmla="*/ 162 w 230"/>
                  <a:gd name="T73" fmla="*/ 84 h 224"/>
                  <a:gd name="T74" fmla="*/ 165 w 230"/>
                  <a:gd name="T75" fmla="*/ 87 h 224"/>
                  <a:gd name="T76" fmla="*/ 173 w 230"/>
                  <a:gd name="T77" fmla="*/ 98 h 224"/>
                  <a:gd name="T78" fmla="*/ 165 w 230"/>
                  <a:gd name="T79" fmla="*/ 109 h 224"/>
                  <a:gd name="T80" fmla="*/ 161 w 230"/>
                  <a:gd name="T81" fmla="*/ 112 h 224"/>
                  <a:gd name="T82" fmla="*/ 115 w 230"/>
                  <a:gd name="T83" fmla="*/ 159 h 224"/>
                  <a:gd name="T84" fmla="*/ 69 w 230"/>
                  <a:gd name="T85" fmla="*/ 112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0" h="224">
                    <a:moveTo>
                      <a:pt x="145" y="197"/>
                    </a:moveTo>
                    <a:cubicBezTo>
                      <a:pt x="160" y="186"/>
                      <a:pt x="175" y="175"/>
                      <a:pt x="175" y="161"/>
                    </a:cubicBezTo>
                    <a:cubicBezTo>
                      <a:pt x="175" y="161"/>
                      <a:pt x="175" y="160"/>
                      <a:pt x="175" y="160"/>
                    </a:cubicBezTo>
                    <a:cubicBezTo>
                      <a:pt x="169" y="157"/>
                      <a:pt x="163" y="155"/>
                      <a:pt x="157" y="152"/>
                    </a:cubicBezTo>
                    <a:cubicBezTo>
                      <a:pt x="154" y="151"/>
                      <a:pt x="152" y="150"/>
                      <a:pt x="149" y="148"/>
                    </a:cubicBezTo>
                    <a:cubicBezTo>
                      <a:pt x="155" y="143"/>
                      <a:pt x="160" y="137"/>
                      <a:pt x="164" y="130"/>
                    </a:cubicBezTo>
                    <a:cubicBezTo>
                      <a:pt x="168" y="138"/>
                      <a:pt x="177" y="145"/>
                      <a:pt x="188" y="147"/>
                    </a:cubicBezTo>
                    <a:cubicBezTo>
                      <a:pt x="202" y="150"/>
                      <a:pt x="221" y="146"/>
                      <a:pt x="230" y="125"/>
                    </a:cubicBezTo>
                    <a:cubicBezTo>
                      <a:pt x="230" y="123"/>
                      <a:pt x="230" y="122"/>
                      <a:pt x="229" y="121"/>
                    </a:cubicBezTo>
                    <a:cubicBezTo>
                      <a:pt x="229" y="120"/>
                      <a:pt x="227" y="119"/>
                      <a:pt x="226" y="119"/>
                    </a:cubicBezTo>
                    <a:cubicBezTo>
                      <a:pt x="212" y="119"/>
                      <a:pt x="207" y="97"/>
                      <a:pt x="201" y="73"/>
                    </a:cubicBezTo>
                    <a:cubicBezTo>
                      <a:pt x="195" y="46"/>
                      <a:pt x="188" y="17"/>
                      <a:pt x="166" y="7"/>
                    </a:cubicBezTo>
                    <a:cubicBezTo>
                      <a:pt x="153" y="0"/>
                      <a:pt x="136" y="2"/>
                      <a:pt x="115" y="13"/>
                    </a:cubicBezTo>
                    <a:cubicBezTo>
                      <a:pt x="94" y="2"/>
                      <a:pt x="77" y="0"/>
                      <a:pt x="64" y="7"/>
                    </a:cubicBezTo>
                    <a:cubicBezTo>
                      <a:pt x="42" y="17"/>
                      <a:pt x="35" y="46"/>
                      <a:pt x="29" y="73"/>
                    </a:cubicBezTo>
                    <a:cubicBezTo>
                      <a:pt x="23" y="97"/>
                      <a:pt x="18" y="119"/>
                      <a:pt x="4" y="119"/>
                    </a:cubicBezTo>
                    <a:cubicBezTo>
                      <a:pt x="3" y="119"/>
                      <a:pt x="1" y="120"/>
                      <a:pt x="1" y="121"/>
                    </a:cubicBezTo>
                    <a:cubicBezTo>
                      <a:pt x="0" y="122"/>
                      <a:pt x="0" y="123"/>
                      <a:pt x="0" y="125"/>
                    </a:cubicBezTo>
                    <a:cubicBezTo>
                      <a:pt x="8" y="142"/>
                      <a:pt x="21" y="148"/>
                      <a:pt x="34" y="148"/>
                    </a:cubicBezTo>
                    <a:cubicBezTo>
                      <a:pt x="37" y="148"/>
                      <a:pt x="39" y="147"/>
                      <a:pt x="42" y="147"/>
                    </a:cubicBezTo>
                    <a:cubicBezTo>
                      <a:pt x="53" y="145"/>
                      <a:pt x="62" y="138"/>
                      <a:pt x="66" y="130"/>
                    </a:cubicBezTo>
                    <a:cubicBezTo>
                      <a:pt x="70" y="138"/>
                      <a:pt x="76" y="144"/>
                      <a:pt x="82" y="149"/>
                    </a:cubicBezTo>
                    <a:cubicBezTo>
                      <a:pt x="79" y="151"/>
                      <a:pt x="76" y="152"/>
                      <a:pt x="74" y="153"/>
                    </a:cubicBezTo>
                    <a:cubicBezTo>
                      <a:pt x="67" y="156"/>
                      <a:pt x="61" y="158"/>
                      <a:pt x="55" y="161"/>
                    </a:cubicBezTo>
                    <a:cubicBezTo>
                      <a:pt x="55" y="161"/>
                      <a:pt x="55" y="161"/>
                      <a:pt x="55" y="161"/>
                    </a:cubicBezTo>
                    <a:cubicBezTo>
                      <a:pt x="55" y="175"/>
                      <a:pt x="70" y="186"/>
                      <a:pt x="85" y="197"/>
                    </a:cubicBezTo>
                    <a:cubicBezTo>
                      <a:pt x="97" y="205"/>
                      <a:pt x="109" y="214"/>
                      <a:pt x="115" y="224"/>
                    </a:cubicBezTo>
                    <a:cubicBezTo>
                      <a:pt x="121" y="214"/>
                      <a:pt x="133" y="205"/>
                      <a:pt x="145" y="197"/>
                    </a:cubicBezTo>
                    <a:close/>
                    <a:moveTo>
                      <a:pt x="69" y="112"/>
                    </a:moveTo>
                    <a:cubicBezTo>
                      <a:pt x="68" y="110"/>
                      <a:pt x="67" y="109"/>
                      <a:pt x="65" y="109"/>
                    </a:cubicBezTo>
                    <a:cubicBezTo>
                      <a:pt x="59" y="109"/>
                      <a:pt x="57" y="102"/>
                      <a:pt x="57" y="98"/>
                    </a:cubicBezTo>
                    <a:cubicBezTo>
                      <a:pt x="57" y="94"/>
                      <a:pt x="59" y="87"/>
                      <a:pt x="65" y="87"/>
                    </a:cubicBezTo>
                    <a:cubicBezTo>
                      <a:pt x="66" y="87"/>
                      <a:pt x="68" y="85"/>
                      <a:pt x="68" y="84"/>
                    </a:cubicBezTo>
                    <a:cubicBezTo>
                      <a:pt x="73" y="66"/>
                      <a:pt x="73" y="66"/>
                      <a:pt x="73" y="66"/>
                    </a:cubicBezTo>
                    <a:cubicBezTo>
                      <a:pt x="103" y="66"/>
                      <a:pt x="111" y="56"/>
                      <a:pt x="115" y="49"/>
                    </a:cubicBezTo>
                    <a:cubicBezTo>
                      <a:pt x="119" y="56"/>
                      <a:pt x="127" y="66"/>
                      <a:pt x="157" y="66"/>
                    </a:cubicBezTo>
                    <a:cubicBezTo>
                      <a:pt x="162" y="84"/>
                      <a:pt x="162" y="84"/>
                      <a:pt x="162" y="84"/>
                    </a:cubicBezTo>
                    <a:cubicBezTo>
                      <a:pt x="162" y="85"/>
                      <a:pt x="164" y="87"/>
                      <a:pt x="165" y="87"/>
                    </a:cubicBezTo>
                    <a:cubicBezTo>
                      <a:pt x="171" y="87"/>
                      <a:pt x="173" y="94"/>
                      <a:pt x="173" y="98"/>
                    </a:cubicBezTo>
                    <a:cubicBezTo>
                      <a:pt x="173" y="102"/>
                      <a:pt x="171" y="109"/>
                      <a:pt x="165" y="109"/>
                    </a:cubicBezTo>
                    <a:cubicBezTo>
                      <a:pt x="163" y="109"/>
                      <a:pt x="162" y="110"/>
                      <a:pt x="161" y="112"/>
                    </a:cubicBezTo>
                    <a:cubicBezTo>
                      <a:pt x="156" y="142"/>
                      <a:pt x="124" y="156"/>
                      <a:pt x="115" y="159"/>
                    </a:cubicBezTo>
                    <a:cubicBezTo>
                      <a:pt x="106" y="156"/>
                      <a:pt x="74" y="142"/>
                      <a:pt x="69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9">
                <a:extLst>
                  <a:ext uri="{FF2B5EF4-FFF2-40B4-BE49-F238E27FC236}">
                    <a16:creationId xmlns="" xmlns:a16="http://schemas.microsoft.com/office/drawing/2014/main" id="{8AF75998-E744-4706-9C52-53EF0B1C75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1076" y="3600451"/>
                <a:ext cx="436563" cy="284163"/>
              </a:xfrm>
              <a:custGeom>
                <a:avLst/>
                <a:gdLst>
                  <a:gd name="T0" fmla="*/ 64 w 116"/>
                  <a:gd name="T1" fmla="*/ 0 h 75"/>
                  <a:gd name="T2" fmla="*/ 30 w 116"/>
                  <a:gd name="T3" fmla="*/ 40 h 75"/>
                  <a:gd name="T4" fmla="*/ 0 w 116"/>
                  <a:gd name="T5" fmla="*/ 75 h 75"/>
                  <a:gd name="T6" fmla="*/ 116 w 116"/>
                  <a:gd name="T7" fmla="*/ 75 h 75"/>
                  <a:gd name="T8" fmla="*/ 116 w 116"/>
                  <a:gd name="T9" fmla="*/ 55 h 75"/>
                  <a:gd name="T10" fmla="*/ 64 w 11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6" h="75">
                    <a:moveTo>
                      <a:pt x="64" y="0"/>
                    </a:moveTo>
                    <a:cubicBezTo>
                      <a:pt x="63" y="17"/>
                      <a:pt x="46" y="28"/>
                      <a:pt x="30" y="40"/>
                    </a:cubicBezTo>
                    <a:cubicBezTo>
                      <a:pt x="15" y="51"/>
                      <a:pt x="0" y="62"/>
                      <a:pt x="0" y="75"/>
                    </a:cubicBezTo>
                    <a:cubicBezTo>
                      <a:pt x="116" y="75"/>
                      <a:pt x="116" y="75"/>
                      <a:pt x="116" y="75"/>
                    </a:cubicBezTo>
                    <a:cubicBezTo>
                      <a:pt x="116" y="55"/>
                      <a:pt x="116" y="55"/>
                      <a:pt x="116" y="55"/>
                    </a:cubicBezTo>
                    <a:cubicBezTo>
                      <a:pt x="116" y="29"/>
                      <a:pt x="93" y="14"/>
                      <a:pt x="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10">
                <a:extLst>
                  <a:ext uri="{FF2B5EF4-FFF2-40B4-BE49-F238E27FC236}">
                    <a16:creationId xmlns="" xmlns:a16="http://schemas.microsoft.com/office/drawing/2014/main" id="{F04D0BA6-F526-4A3E-9DB4-818BDE15B7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938" y="3603626"/>
                <a:ext cx="434975" cy="280988"/>
              </a:xfrm>
              <a:custGeom>
                <a:avLst/>
                <a:gdLst>
                  <a:gd name="T0" fmla="*/ 86 w 116"/>
                  <a:gd name="T1" fmla="*/ 39 h 74"/>
                  <a:gd name="T2" fmla="*/ 52 w 116"/>
                  <a:gd name="T3" fmla="*/ 0 h 74"/>
                  <a:gd name="T4" fmla="*/ 0 w 116"/>
                  <a:gd name="T5" fmla="*/ 55 h 74"/>
                  <a:gd name="T6" fmla="*/ 0 w 116"/>
                  <a:gd name="T7" fmla="*/ 74 h 74"/>
                  <a:gd name="T8" fmla="*/ 116 w 116"/>
                  <a:gd name="T9" fmla="*/ 74 h 74"/>
                  <a:gd name="T10" fmla="*/ 86 w 116"/>
                  <a:gd name="T11" fmla="*/ 3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6" h="74">
                    <a:moveTo>
                      <a:pt x="86" y="39"/>
                    </a:moveTo>
                    <a:cubicBezTo>
                      <a:pt x="70" y="28"/>
                      <a:pt x="54" y="16"/>
                      <a:pt x="52" y="0"/>
                    </a:cubicBezTo>
                    <a:cubicBezTo>
                      <a:pt x="23" y="14"/>
                      <a:pt x="0" y="29"/>
                      <a:pt x="0" y="55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16" y="74"/>
                      <a:pt x="116" y="74"/>
                      <a:pt x="116" y="74"/>
                    </a:cubicBezTo>
                    <a:cubicBezTo>
                      <a:pt x="116" y="61"/>
                      <a:pt x="101" y="50"/>
                      <a:pt x="86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11">
                <a:extLst>
                  <a:ext uri="{FF2B5EF4-FFF2-40B4-BE49-F238E27FC236}">
                    <a16:creationId xmlns="" xmlns:a16="http://schemas.microsoft.com/office/drawing/2014/main" id="{2219B4BB-9A08-488F-8DAA-B83260D616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8201" y="3281363"/>
                <a:ext cx="106363" cy="49213"/>
              </a:xfrm>
              <a:custGeom>
                <a:avLst/>
                <a:gdLst>
                  <a:gd name="T0" fmla="*/ 15 w 28"/>
                  <a:gd name="T1" fmla="*/ 0 h 13"/>
                  <a:gd name="T2" fmla="*/ 14 w 28"/>
                  <a:gd name="T3" fmla="*/ 0 h 13"/>
                  <a:gd name="T4" fmla="*/ 13 w 28"/>
                  <a:gd name="T5" fmla="*/ 0 h 13"/>
                  <a:gd name="T6" fmla="*/ 2 w 28"/>
                  <a:gd name="T7" fmla="*/ 2 h 13"/>
                  <a:gd name="T8" fmla="*/ 0 w 28"/>
                  <a:gd name="T9" fmla="*/ 9 h 13"/>
                  <a:gd name="T10" fmla="*/ 4 w 28"/>
                  <a:gd name="T11" fmla="*/ 13 h 13"/>
                  <a:gd name="T12" fmla="*/ 8 w 28"/>
                  <a:gd name="T13" fmla="*/ 9 h 13"/>
                  <a:gd name="T14" fmla="*/ 8 w 28"/>
                  <a:gd name="T15" fmla="*/ 8 h 13"/>
                  <a:gd name="T16" fmla="*/ 12 w 28"/>
                  <a:gd name="T17" fmla="*/ 8 h 13"/>
                  <a:gd name="T18" fmla="*/ 14 w 28"/>
                  <a:gd name="T19" fmla="*/ 8 h 13"/>
                  <a:gd name="T20" fmla="*/ 15 w 28"/>
                  <a:gd name="T21" fmla="*/ 8 h 13"/>
                  <a:gd name="T22" fmla="*/ 20 w 28"/>
                  <a:gd name="T23" fmla="*/ 8 h 13"/>
                  <a:gd name="T24" fmla="*/ 20 w 28"/>
                  <a:gd name="T25" fmla="*/ 9 h 13"/>
                  <a:gd name="T26" fmla="*/ 24 w 28"/>
                  <a:gd name="T27" fmla="*/ 13 h 13"/>
                  <a:gd name="T28" fmla="*/ 28 w 28"/>
                  <a:gd name="T29" fmla="*/ 9 h 13"/>
                  <a:gd name="T30" fmla="*/ 26 w 28"/>
                  <a:gd name="T31" fmla="*/ 2 h 13"/>
                  <a:gd name="T32" fmla="*/ 15 w 28"/>
                  <a:gd name="T3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13">
                    <a:moveTo>
                      <a:pt x="15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9" y="0"/>
                      <a:pt x="5" y="0"/>
                      <a:pt x="2" y="2"/>
                    </a:cubicBezTo>
                    <a:cubicBezTo>
                      <a:pt x="1" y="4"/>
                      <a:pt x="0" y="6"/>
                      <a:pt x="0" y="9"/>
                    </a:cubicBezTo>
                    <a:cubicBezTo>
                      <a:pt x="0" y="11"/>
                      <a:pt x="2" y="13"/>
                      <a:pt x="4" y="13"/>
                    </a:cubicBezTo>
                    <a:cubicBezTo>
                      <a:pt x="6" y="13"/>
                      <a:pt x="8" y="11"/>
                      <a:pt x="8" y="9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9" y="8"/>
                      <a:pt x="11" y="8"/>
                      <a:pt x="12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7" y="8"/>
                      <a:pt x="19" y="8"/>
                      <a:pt x="20" y="8"/>
                    </a:cubicBezTo>
                    <a:cubicBezTo>
                      <a:pt x="20" y="8"/>
                      <a:pt x="20" y="8"/>
                      <a:pt x="20" y="9"/>
                    </a:cubicBezTo>
                    <a:cubicBezTo>
                      <a:pt x="20" y="11"/>
                      <a:pt x="22" y="13"/>
                      <a:pt x="24" y="13"/>
                    </a:cubicBezTo>
                    <a:cubicBezTo>
                      <a:pt x="26" y="13"/>
                      <a:pt x="28" y="11"/>
                      <a:pt x="28" y="9"/>
                    </a:cubicBezTo>
                    <a:cubicBezTo>
                      <a:pt x="28" y="6"/>
                      <a:pt x="27" y="4"/>
                      <a:pt x="26" y="2"/>
                    </a:cubicBezTo>
                    <a:cubicBezTo>
                      <a:pt x="23" y="0"/>
                      <a:pt x="19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2">
                <a:extLst>
                  <a:ext uri="{FF2B5EF4-FFF2-40B4-BE49-F238E27FC236}">
                    <a16:creationId xmlns="" xmlns:a16="http://schemas.microsoft.com/office/drawing/2014/main" id="{27FB9CB2-CAEB-4CAC-8A34-A784DA40CD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9013" y="3281363"/>
                <a:ext cx="104775" cy="49213"/>
              </a:xfrm>
              <a:custGeom>
                <a:avLst/>
                <a:gdLst>
                  <a:gd name="T0" fmla="*/ 28 w 28"/>
                  <a:gd name="T1" fmla="*/ 9 h 13"/>
                  <a:gd name="T2" fmla="*/ 26 w 28"/>
                  <a:gd name="T3" fmla="*/ 2 h 13"/>
                  <a:gd name="T4" fmla="*/ 15 w 28"/>
                  <a:gd name="T5" fmla="*/ 0 h 13"/>
                  <a:gd name="T6" fmla="*/ 14 w 28"/>
                  <a:gd name="T7" fmla="*/ 0 h 13"/>
                  <a:gd name="T8" fmla="*/ 13 w 28"/>
                  <a:gd name="T9" fmla="*/ 0 h 13"/>
                  <a:gd name="T10" fmla="*/ 2 w 28"/>
                  <a:gd name="T11" fmla="*/ 2 h 13"/>
                  <a:gd name="T12" fmla="*/ 0 w 28"/>
                  <a:gd name="T13" fmla="*/ 9 h 13"/>
                  <a:gd name="T14" fmla="*/ 4 w 28"/>
                  <a:gd name="T15" fmla="*/ 13 h 13"/>
                  <a:gd name="T16" fmla="*/ 8 w 28"/>
                  <a:gd name="T17" fmla="*/ 9 h 13"/>
                  <a:gd name="T18" fmla="*/ 8 w 28"/>
                  <a:gd name="T19" fmla="*/ 8 h 13"/>
                  <a:gd name="T20" fmla="*/ 13 w 28"/>
                  <a:gd name="T21" fmla="*/ 8 h 13"/>
                  <a:gd name="T22" fmla="*/ 14 w 28"/>
                  <a:gd name="T23" fmla="*/ 8 h 13"/>
                  <a:gd name="T24" fmla="*/ 16 w 28"/>
                  <a:gd name="T25" fmla="*/ 8 h 13"/>
                  <a:gd name="T26" fmla="*/ 20 w 28"/>
                  <a:gd name="T27" fmla="*/ 8 h 13"/>
                  <a:gd name="T28" fmla="*/ 20 w 28"/>
                  <a:gd name="T29" fmla="*/ 9 h 13"/>
                  <a:gd name="T30" fmla="*/ 24 w 28"/>
                  <a:gd name="T31" fmla="*/ 13 h 13"/>
                  <a:gd name="T32" fmla="*/ 28 w 28"/>
                  <a:gd name="T33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13">
                    <a:moveTo>
                      <a:pt x="28" y="9"/>
                    </a:moveTo>
                    <a:cubicBezTo>
                      <a:pt x="28" y="6"/>
                      <a:pt x="27" y="4"/>
                      <a:pt x="26" y="2"/>
                    </a:cubicBezTo>
                    <a:cubicBezTo>
                      <a:pt x="23" y="0"/>
                      <a:pt x="19" y="0"/>
                      <a:pt x="15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9" y="0"/>
                      <a:pt x="5" y="0"/>
                      <a:pt x="2" y="2"/>
                    </a:cubicBezTo>
                    <a:cubicBezTo>
                      <a:pt x="1" y="4"/>
                      <a:pt x="0" y="6"/>
                      <a:pt x="0" y="9"/>
                    </a:cubicBezTo>
                    <a:cubicBezTo>
                      <a:pt x="0" y="11"/>
                      <a:pt x="2" y="13"/>
                      <a:pt x="4" y="13"/>
                    </a:cubicBezTo>
                    <a:cubicBezTo>
                      <a:pt x="6" y="13"/>
                      <a:pt x="8" y="11"/>
                      <a:pt x="8" y="9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9" y="8"/>
                      <a:pt x="11" y="8"/>
                      <a:pt x="13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7" y="8"/>
                      <a:pt x="20" y="8"/>
                      <a:pt x="20" y="8"/>
                    </a:cubicBezTo>
                    <a:cubicBezTo>
                      <a:pt x="20" y="8"/>
                      <a:pt x="20" y="8"/>
                      <a:pt x="20" y="9"/>
                    </a:cubicBezTo>
                    <a:cubicBezTo>
                      <a:pt x="20" y="11"/>
                      <a:pt x="22" y="13"/>
                      <a:pt x="24" y="13"/>
                    </a:cubicBezTo>
                    <a:cubicBezTo>
                      <a:pt x="26" y="13"/>
                      <a:pt x="28" y="11"/>
                      <a:pt x="28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72" name="Group 171">
              <a:extLst>
                <a:ext uri="{FF2B5EF4-FFF2-40B4-BE49-F238E27FC236}">
                  <a16:creationId xmlns="" xmlns:a16="http://schemas.microsoft.com/office/drawing/2014/main" id="{B17CB287-6A48-4384-A0FC-323A8FAA7F3B}"/>
                </a:ext>
              </a:extLst>
            </p:cNvPr>
            <p:cNvGrpSpPr/>
            <p:nvPr/>
          </p:nvGrpSpPr>
          <p:grpSpPr>
            <a:xfrm>
              <a:off x="5457583" y="1429832"/>
              <a:ext cx="1890269" cy="682677"/>
              <a:chOff x="4029162" y="1868827"/>
              <a:chExt cx="1647829" cy="572118"/>
            </a:xfrm>
          </p:grpSpPr>
          <p:sp>
            <p:nvSpPr>
              <p:cNvPr id="174" name="TextBox 173">
                <a:extLst>
                  <a:ext uri="{FF2B5EF4-FFF2-40B4-BE49-F238E27FC236}">
                    <a16:creationId xmlns="" xmlns:a16="http://schemas.microsoft.com/office/drawing/2014/main" id="{8524D28B-9480-43A7-98A1-3CBFAEE099D9}"/>
                  </a:ext>
                </a:extLst>
              </p:cNvPr>
              <p:cNvSpPr txBox="1"/>
              <p:nvPr/>
            </p:nvSpPr>
            <p:spPr>
              <a:xfrm>
                <a:off x="4039509" y="1868827"/>
                <a:ext cx="1627133" cy="1805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+mj-lt"/>
                  </a:rPr>
                  <a:t>LOREM IPSUM</a:t>
                </a:r>
              </a:p>
            </p:txBody>
          </p:sp>
          <p:sp>
            <p:nvSpPr>
              <p:cNvPr id="175" name="Rectangle 174">
                <a:extLst>
                  <a:ext uri="{FF2B5EF4-FFF2-40B4-BE49-F238E27FC236}">
                    <a16:creationId xmlns="" xmlns:a16="http://schemas.microsoft.com/office/drawing/2014/main" id="{C951EB30-085F-465C-9653-7412B6EEDFBB}"/>
                  </a:ext>
                </a:extLst>
              </p:cNvPr>
              <p:cNvSpPr/>
              <p:nvPr>
                <p:custDataLst>
                  <p:tags r:id="rId2"/>
                </p:custDataLst>
              </p:nvPr>
            </p:nvSpPr>
            <p:spPr>
              <a:xfrm>
                <a:off x="4029162" y="2079840"/>
                <a:ext cx="1647829" cy="361105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Calibri Light" pitchFamily="34" charset="0"/>
                  </a:rPr>
                  <a:t>Lorem ipsum dolor sit </a:t>
                </a:r>
                <a:r>
                  <a:rPr lang="en-US" sz="1400" dirty="0" err="1">
                    <a:solidFill>
                      <a:schemeClr val="bg1"/>
                    </a:solidFill>
                    <a:latin typeface="Calibri Light" pitchFamily="34" charset="0"/>
                  </a:rPr>
                  <a:t>amet</a:t>
                </a:r>
                <a:r>
                  <a:rPr lang="en-US" sz="1400" dirty="0">
                    <a:solidFill>
                      <a:schemeClr val="bg1"/>
                    </a:solidFill>
                    <a:latin typeface="Calibri Light" pitchFamily="34" charset="0"/>
                  </a:rPr>
                  <a:t>.</a:t>
                </a:r>
              </a:p>
            </p:txBody>
          </p:sp>
        </p:grpSp>
        <p:sp>
          <p:nvSpPr>
            <p:cNvPr id="173" name="Oval 172">
              <a:extLst>
                <a:ext uri="{FF2B5EF4-FFF2-40B4-BE49-F238E27FC236}">
                  <a16:creationId xmlns="" xmlns:a16="http://schemas.microsoft.com/office/drawing/2014/main" id="{FBF78E02-459D-419E-811B-9B2E27578ABC}"/>
                </a:ext>
              </a:extLst>
            </p:cNvPr>
            <p:cNvSpPr/>
            <p:nvPr/>
          </p:nvSpPr>
          <p:spPr>
            <a:xfrm>
              <a:off x="4755306" y="1418567"/>
              <a:ext cx="714146" cy="71414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B53F6E8E-C9BA-4BFE-A4BB-59F7E5ED8353}"/>
              </a:ext>
            </a:extLst>
          </p:cNvPr>
          <p:cNvGrpSpPr/>
          <p:nvPr/>
        </p:nvGrpSpPr>
        <p:grpSpPr>
          <a:xfrm>
            <a:off x="4653027" y="1303782"/>
            <a:ext cx="2895629" cy="943716"/>
            <a:chOff x="4653027" y="1303782"/>
            <a:chExt cx="2895629" cy="943716"/>
          </a:xfrm>
        </p:grpSpPr>
        <p:sp>
          <p:nvSpPr>
            <p:cNvPr id="44" name="Rounded Rectangle 14">
              <a:extLst>
                <a:ext uri="{FF2B5EF4-FFF2-40B4-BE49-F238E27FC236}">
                  <a16:creationId xmlns="" xmlns:a16="http://schemas.microsoft.com/office/drawing/2014/main" id="{4CFD9C26-843A-490C-BCDF-BB046B67401B}"/>
                </a:ext>
              </a:extLst>
            </p:cNvPr>
            <p:cNvSpPr/>
            <p:nvPr/>
          </p:nvSpPr>
          <p:spPr>
            <a:xfrm>
              <a:off x="4653027" y="1303782"/>
              <a:ext cx="2895629" cy="943716"/>
            </a:xfrm>
            <a:prstGeom prst="roundRect">
              <a:avLst>
                <a:gd name="adj" fmla="val 50000"/>
              </a:avLst>
            </a:prstGeom>
            <a:solidFill>
              <a:srgbClr val="BA496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="" xmlns:a16="http://schemas.microsoft.com/office/drawing/2014/main" id="{55A7C927-A92F-4DE4-A0F2-36569544EC3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952793" y="1622467"/>
              <a:ext cx="305806" cy="306346"/>
              <a:chOff x="515938" y="2981326"/>
              <a:chExt cx="901701" cy="903288"/>
            </a:xfrm>
            <a:solidFill>
              <a:schemeClr val="bg1"/>
            </a:solidFill>
            <a:effectLst/>
          </p:grpSpPr>
          <p:sp>
            <p:nvSpPr>
              <p:cNvPr id="49" name="Freeform 8">
                <a:extLst>
                  <a:ext uri="{FF2B5EF4-FFF2-40B4-BE49-F238E27FC236}">
                    <a16:creationId xmlns="" xmlns:a16="http://schemas.microsoft.com/office/drawing/2014/main" id="{00D85DCC-2A48-4E02-BFD2-EE593079D6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4988" y="2981326"/>
                <a:ext cx="863600" cy="850900"/>
              </a:xfrm>
              <a:custGeom>
                <a:avLst/>
                <a:gdLst>
                  <a:gd name="T0" fmla="*/ 145 w 230"/>
                  <a:gd name="T1" fmla="*/ 197 h 224"/>
                  <a:gd name="T2" fmla="*/ 175 w 230"/>
                  <a:gd name="T3" fmla="*/ 161 h 224"/>
                  <a:gd name="T4" fmla="*/ 175 w 230"/>
                  <a:gd name="T5" fmla="*/ 160 h 224"/>
                  <a:gd name="T6" fmla="*/ 157 w 230"/>
                  <a:gd name="T7" fmla="*/ 152 h 224"/>
                  <a:gd name="T8" fmla="*/ 149 w 230"/>
                  <a:gd name="T9" fmla="*/ 148 h 224"/>
                  <a:gd name="T10" fmla="*/ 164 w 230"/>
                  <a:gd name="T11" fmla="*/ 130 h 224"/>
                  <a:gd name="T12" fmla="*/ 188 w 230"/>
                  <a:gd name="T13" fmla="*/ 147 h 224"/>
                  <a:gd name="T14" fmla="*/ 230 w 230"/>
                  <a:gd name="T15" fmla="*/ 125 h 224"/>
                  <a:gd name="T16" fmla="*/ 229 w 230"/>
                  <a:gd name="T17" fmla="*/ 121 h 224"/>
                  <a:gd name="T18" fmla="*/ 226 w 230"/>
                  <a:gd name="T19" fmla="*/ 119 h 224"/>
                  <a:gd name="T20" fmla="*/ 201 w 230"/>
                  <a:gd name="T21" fmla="*/ 73 h 224"/>
                  <a:gd name="T22" fmla="*/ 166 w 230"/>
                  <a:gd name="T23" fmla="*/ 7 h 224"/>
                  <a:gd name="T24" fmla="*/ 115 w 230"/>
                  <a:gd name="T25" fmla="*/ 13 h 224"/>
                  <a:gd name="T26" fmla="*/ 64 w 230"/>
                  <a:gd name="T27" fmla="*/ 7 h 224"/>
                  <a:gd name="T28" fmla="*/ 29 w 230"/>
                  <a:gd name="T29" fmla="*/ 73 h 224"/>
                  <a:gd name="T30" fmla="*/ 4 w 230"/>
                  <a:gd name="T31" fmla="*/ 119 h 224"/>
                  <a:gd name="T32" fmla="*/ 1 w 230"/>
                  <a:gd name="T33" fmla="*/ 121 h 224"/>
                  <a:gd name="T34" fmla="*/ 0 w 230"/>
                  <a:gd name="T35" fmla="*/ 125 h 224"/>
                  <a:gd name="T36" fmla="*/ 34 w 230"/>
                  <a:gd name="T37" fmla="*/ 148 h 224"/>
                  <a:gd name="T38" fmla="*/ 42 w 230"/>
                  <a:gd name="T39" fmla="*/ 147 h 224"/>
                  <a:gd name="T40" fmla="*/ 66 w 230"/>
                  <a:gd name="T41" fmla="*/ 130 h 224"/>
                  <a:gd name="T42" fmla="*/ 82 w 230"/>
                  <a:gd name="T43" fmla="*/ 149 h 224"/>
                  <a:gd name="T44" fmla="*/ 74 w 230"/>
                  <a:gd name="T45" fmla="*/ 153 h 224"/>
                  <a:gd name="T46" fmla="*/ 55 w 230"/>
                  <a:gd name="T47" fmla="*/ 161 h 224"/>
                  <a:gd name="T48" fmla="*/ 55 w 230"/>
                  <a:gd name="T49" fmla="*/ 161 h 224"/>
                  <a:gd name="T50" fmla="*/ 85 w 230"/>
                  <a:gd name="T51" fmla="*/ 197 h 224"/>
                  <a:gd name="T52" fmla="*/ 115 w 230"/>
                  <a:gd name="T53" fmla="*/ 224 h 224"/>
                  <a:gd name="T54" fmla="*/ 145 w 230"/>
                  <a:gd name="T55" fmla="*/ 197 h 224"/>
                  <a:gd name="T56" fmla="*/ 69 w 230"/>
                  <a:gd name="T57" fmla="*/ 112 h 224"/>
                  <a:gd name="T58" fmla="*/ 65 w 230"/>
                  <a:gd name="T59" fmla="*/ 109 h 224"/>
                  <a:gd name="T60" fmla="*/ 57 w 230"/>
                  <a:gd name="T61" fmla="*/ 98 h 224"/>
                  <a:gd name="T62" fmla="*/ 65 w 230"/>
                  <a:gd name="T63" fmla="*/ 87 h 224"/>
                  <a:gd name="T64" fmla="*/ 68 w 230"/>
                  <a:gd name="T65" fmla="*/ 84 h 224"/>
                  <a:gd name="T66" fmla="*/ 73 w 230"/>
                  <a:gd name="T67" fmla="*/ 66 h 224"/>
                  <a:gd name="T68" fmla="*/ 115 w 230"/>
                  <a:gd name="T69" fmla="*/ 49 h 224"/>
                  <a:gd name="T70" fmla="*/ 157 w 230"/>
                  <a:gd name="T71" fmla="*/ 66 h 224"/>
                  <a:gd name="T72" fmla="*/ 162 w 230"/>
                  <a:gd name="T73" fmla="*/ 84 h 224"/>
                  <a:gd name="T74" fmla="*/ 165 w 230"/>
                  <a:gd name="T75" fmla="*/ 87 h 224"/>
                  <a:gd name="T76" fmla="*/ 173 w 230"/>
                  <a:gd name="T77" fmla="*/ 98 h 224"/>
                  <a:gd name="T78" fmla="*/ 165 w 230"/>
                  <a:gd name="T79" fmla="*/ 109 h 224"/>
                  <a:gd name="T80" fmla="*/ 161 w 230"/>
                  <a:gd name="T81" fmla="*/ 112 h 224"/>
                  <a:gd name="T82" fmla="*/ 115 w 230"/>
                  <a:gd name="T83" fmla="*/ 159 h 224"/>
                  <a:gd name="T84" fmla="*/ 69 w 230"/>
                  <a:gd name="T85" fmla="*/ 112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0" h="224">
                    <a:moveTo>
                      <a:pt x="145" y="197"/>
                    </a:moveTo>
                    <a:cubicBezTo>
                      <a:pt x="160" y="186"/>
                      <a:pt x="175" y="175"/>
                      <a:pt x="175" y="161"/>
                    </a:cubicBezTo>
                    <a:cubicBezTo>
                      <a:pt x="175" y="161"/>
                      <a:pt x="175" y="160"/>
                      <a:pt x="175" y="160"/>
                    </a:cubicBezTo>
                    <a:cubicBezTo>
                      <a:pt x="169" y="157"/>
                      <a:pt x="163" y="155"/>
                      <a:pt x="157" y="152"/>
                    </a:cubicBezTo>
                    <a:cubicBezTo>
                      <a:pt x="154" y="151"/>
                      <a:pt x="152" y="150"/>
                      <a:pt x="149" y="148"/>
                    </a:cubicBezTo>
                    <a:cubicBezTo>
                      <a:pt x="155" y="143"/>
                      <a:pt x="160" y="137"/>
                      <a:pt x="164" y="130"/>
                    </a:cubicBezTo>
                    <a:cubicBezTo>
                      <a:pt x="168" y="138"/>
                      <a:pt x="177" y="145"/>
                      <a:pt x="188" y="147"/>
                    </a:cubicBezTo>
                    <a:cubicBezTo>
                      <a:pt x="202" y="150"/>
                      <a:pt x="221" y="146"/>
                      <a:pt x="230" y="125"/>
                    </a:cubicBezTo>
                    <a:cubicBezTo>
                      <a:pt x="230" y="123"/>
                      <a:pt x="230" y="122"/>
                      <a:pt x="229" y="121"/>
                    </a:cubicBezTo>
                    <a:cubicBezTo>
                      <a:pt x="229" y="120"/>
                      <a:pt x="227" y="119"/>
                      <a:pt x="226" y="119"/>
                    </a:cubicBezTo>
                    <a:cubicBezTo>
                      <a:pt x="212" y="119"/>
                      <a:pt x="207" y="97"/>
                      <a:pt x="201" y="73"/>
                    </a:cubicBezTo>
                    <a:cubicBezTo>
                      <a:pt x="195" y="46"/>
                      <a:pt x="188" y="17"/>
                      <a:pt x="166" y="7"/>
                    </a:cubicBezTo>
                    <a:cubicBezTo>
                      <a:pt x="153" y="0"/>
                      <a:pt x="136" y="2"/>
                      <a:pt x="115" y="13"/>
                    </a:cubicBezTo>
                    <a:cubicBezTo>
                      <a:pt x="94" y="2"/>
                      <a:pt x="77" y="0"/>
                      <a:pt x="64" y="7"/>
                    </a:cubicBezTo>
                    <a:cubicBezTo>
                      <a:pt x="42" y="17"/>
                      <a:pt x="35" y="46"/>
                      <a:pt x="29" y="73"/>
                    </a:cubicBezTo>
                    <a:cubicBezTo>
                      <a:pt x="23" y="97"/>
                      <a:pt x="18" y="119"/>
                      <a:pt x="4" y="119"/>
                    </a:cubicBezTo>
                    <a:cubicBezTo>
                      <a:pt x="3" y="119"/>
                      <a:pt x="1" y="120"/>
                      <a:pt x="1" y="121"/>
                    </a:cubicBezTo>
                    <a:cubicBezTo>
                      <a:pt x="0" y="122"/>
                      <a:pt x="0" y="123"/>
                      <a:pt x="0" y="125"/>
                    </a:cubicBezTo>
                    <a:cubicBezTo>
                      <a:pt x="8" y="142"/>
                      <a:pt x="21" y="148"/>
                      <a:pt x="34" y="148"/>
                    </a:cubicBezTo>
                    <a:cubicBezTo>
                      <a:pt x="37" y="148"/>
                      <a:pt x="39" y="147"/>
                      <a:pt x="42" y="147"/>
                    </a:cubicBezTo>
                    <a:cubicBezTo>
                      <a:pt x="53" y="145"/>
                      <a:pt x="62" y="138"/>
                      <a:pt x="66" y="130"/>
                    </a:cubicBezTo>
                    <a:cubicBezTo>
                      <a:pt x="70" y="138"/>
                      <a:pt x="76" y="144"/>
                      <a:pt x="82" y="149"/>
                    </a:cubicBezTo>
                    <a:cubicBezTo>
                      <a:pt x="79" y="151"/>
                      <a:pt x="76" y="152"/>
                      <a:pt x="74" y="153"/>
                    </a:cubicBezTo>
                    <a:cubicBezTo>
                      <a:pt x="67" y="156"/>
                      <a:pt x="61" y="158"/>
                      <a:pt x="55" y="161"/>
                    </a:cubicBezTo>
                    <a:cubicBezTo>
                      <a:pt x="55" y="161"/>
                      <a:pt x="55" y="161"/>
                      <a:pt x="55" y="161"/>
                    </a:cubicBezTo>
                    <a:cubicBezTo>
                      <a:pt x="55" y="175"/>
                      <a:pt x="70" y="186"/>
                      <a:pt x="85" y="197"/>
                    </a:cubicBezTo>
                    <a:cubicBezTo>
                      <a:pt x="97" y="205"/>
                      <a:pt x="109" y="214"/>
                      <a:pt x="115" y="224"/>
                    </a:cubicBezTo>
                    <a:cubicBezTo>
                      <a:pt x="121" y="214"/>
                      <a:pt x="133" y="205"/>
                      <a:pt x="145" y="197"/>
                    </a:cubicBezTo>
                    <a:close/>
                    <a:moveTo>
                      <a:pt x="69" y="112"/>
                    </a:moveTo>
                    <a:cubicBezTo>
                      <a:pt x="68" y="110"/>
                      <a:pt x="67" y="109"/>
                      <a:pt x="65" y="109"/>
                    </a:cubicBezTo>
                    <a:cubicBezTo>
                      <a:pt x="59" y="109"/>
                      <a:pt x="57" y="102"/>
                      <a:pt x="57" y="98"/>
                    </a:cubicBezTo>
                    <a:cubicBezTo>
                      <a:pt x="57" y="94"/>
                      <a:pt x="59" y="87"/>
                      <a:pt x="65" y="87"/>
                    </a:cubicBezTo>
                    <a:cubicBezTo>
                      <a:pt x="66" y="87"/>
                      <a:pt x="68" y="85"/>
                      <a:pt x="68" y="84"/>
                    </a:cubicBezTo>
                    <a:cubicBezTo>
                      <a:pt x="73" y="66"/>
                      <a:pt x="73" y="66"/>
                      <a:pt x="73" y="66"/>
                    </a:cubicBezTo>
                    <a:cubicBezTo>
                      <a:pt x="103" y="66"/>
                      <a:pt x="111" y="56"/>
                      <a:pt x="115" y="49"/>
                    </a:cubicBezTo>
                    <a:cubicBezTo>
                      <a:pt x="119" y="56"/>
                      <a:pt x="127" y="66"/>
                      <a:pt x="157" y="66"/>
                    </a:cubicBezTo>
                    <a:cubicBezTo>
                      <a:pt x="162" y="84"/>
                      <a:pt x="162" y="84"/>
                      <a:pt x="162" y="84"/>
                    </a:cubicBezTo>
                    <a:cubicBezTo>
                      <a:pt x="162" y="85"/>
                      <a:pt x="164" y="87"/>
                      <a:pt x="165" y="87"/>
                    </a:cubicBezTo>
                    <a:cubicBezTo>
                      <a:pt x="171" y="87"/>
                      <a:pt x="173" y="94"/>
                      <a:pt x="173" y="98"/>
                    </a:cubicBezTo>
                    <a:cubicBezTo>
                      <a:pt x="173" y="102"/>
                      <a:pt x="171" y="109"/>
                      <a:pt x="165" y="109"/>
                    </a:cubicBezTo>
                    <a:cubicBezTo>
                      <a:pt x="163" y="109"/>
                      <a:pt x="162" y="110"/>
                      <a:pt x="161" y="112"/>
                    </a:cubicBezTo>
                    <a:cubicBezTo>
                      <a:pt x="156" y="142"/>
                      <a:pt x="124" y="156"/>
                      <a:pt x="115" y="159"/>
                    </a:cubicBezTo>
                    <a:cubicBezTo>
                      <a:pt x="106" y="156"/>
                      <a:pt x="74" y="142"/>
                      <a:pt x="69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9">
                <a:extLst>
                  <a:ext uri="{FF2B5EF4-FFF2-40B4-BE49-F238E27FC236}">
                    <a16:creationId xmlns="" xmlns:a16="http://schemas.microsoft.com/office/drawing/2014/main" id="{EA4C538A-54ED-4A5A-9367-FF7D02A7A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1076" y="3600451"/>
                <a:ext cx="436563" cy="284163"/>
              </a:xfrm>
              <a:custGeom>
                <a:avLst/>
                <a:gdLst>
                  <a:gd name="T0" fmla="*/ 64 w 116"/>
                  <a:gd name="T1" fmla="*/ 0 h 75"/>
                  <a:gd name="T2" fmla="*/ 30 w 116"/>
                  <a:gd name="T3" fmla="*/ 40 h 75"/>
                  <a:gd name="T4" fmla="*/ 0 w 116"/>
                  <a:gd name="T5" fmla="*/ 75 h 75"/>
                  <a:gd name="T6" fmla="*/ 116 w 116"/>
                  <a:gd name="T7" fmla="*/ 75 h 75"/>
                  <a:gd name="T8" fmla="*/ 116 w 116"/>
                  <a:gd name="T9" fmla="*/ 55 h 75"/>
                  <a:gd name="T10" fmla="*/ 64 w 11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6" h="75">
                    <a:moveTo>
                      <a:pt x="64" y="0"/>
                    </a:moveTo>
                    <a:cubicBezTo>
                      <a:pt x="63" y="17"/>
                      <a:pt x="46" y="28"/>
                      <a:pt x="30" y="40"/>
                    </a:cubicBezTo>
                    <a:cubicBezTo>
                      <a:pt x="15" y="51"/>
                      <a:pt x="0" y="62"/>
                      <a:pt x="0" y="75"/>
                    </a:cubicBezTo>
                    <a:cubicBezTo>
                      <a:pt x="116" y="75"/>
                      <a:pt x="116" y="75"/>
                      <a:pt x="116" y="75"/>
                    </a:cubicBezTo>
                    <a:cubicBezTo>
                      <a:pt x="116" y="55"/>
                      <a:pt x="116" y="55"/>
                      <a:pt x="116" y="55"/>
                    </a:cubicBezTo>
                    <a:cubicBezTo>
                      <a:pt x="116" y="29"/>
                      <a:pt x="93" y="14"/>
                      <a:pt x="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0">
                <a:extLst>
                  <a:ext uri="{FF2B5EF4-FFF2-40B4-BE49-F238E27FC236}">
                    <a16:creationId xmlns="" xmlns:a16="http://schemas.microsoft.com/office/drawing/2014/main" id="{11F7EFD0-895E-4213-AF31-FDEE9EBA21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938" y="3603626"/>
                <a:ext cx="434975" cy="280988"/>
              </a:xfrm>
              <a:custGeom>
                <a:avLst/>
                <a:gdLst>
                  <a:gd name="T0" fmla="*/ 86 w 116"/>
                  <a:gd name="T1" fmla="*/ 39 h 74"/>
                  <a:gd name="T2" fmla="*/ 52 w 116"/>
                  <a:gd name="T3" fmla="*/ 0 h 74"/>
                  <a:gd name="T4" fmla="*/ 0 w 116"/>
                  <a:gd name="T5" fmla="*/ 55 h 74"/>
                  <a:gd name="T6" fmla="*/ 0 w 116"/>
                  <a:gd name="T7" fmla="*/ 74 h 74"/>
                  <a:gd name="T8" fmla="*/ 116 w 116"/>
                  <a:gd name="T9" fmla="*/ 74 h 74"/>
                  <a:gd name="T10" fmla="*/ 86 w 116"/>
                  <a:gd name="T11" fmla="*/ 3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6" h="74">
                    <a:moveTo>
                      <a:pt x="86" y="39"/>
                    </a:moveTo>
                    <a:cubicBezTo>
                      <a:pt x="70" y="28"/>
                      <a:pt x="54" y="16"/>
                      <a:pt x="52" y="0"/>
                    </a:cubicBezTo>
                    <a:cubicBezTo>
                      <a:pt x="23" y="14"/>
                      <a:pt x="0" y="29"/>
                      <a:pt x="0" y="55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16" y="74"/>
                      <a:pt x="116" y="74"/>
                      <a:pt x="116" y="74"/>
                    </a:cubicBezTo>
                    <a:cubicBezTo>
                      <a:pt x="116" y="61"/>
                      <a:pt x="101" y="50"/>
                      <a:pt x="86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11">
                <a:extLst>
                  <a:ext uri="{FF2B5EF4-FFF2-40B4-BE49-F238E27FC236}">
                    <a16:creationId xmlns="" xmlns:a16="http://schemas.microsoft.com/office/drawing/2014/main" id="{98DCF8B5-017B-482C-9730-BC98D0B1E9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8201" y="3281363"/>
                <a:ext cx="106363" cy="49213"/>
              </a:xfrm>
              <a:custGeom>
                <a:avLst/>
                <a:gdLst>
                  <a:gd name="T0" fmla="*/ 15 w 28"/>
                  <a:gd name="T1" fmla="*/ 0 h 13"/>
                  <a:gd name="T2" fmla="*/ 14 w 28"/>
                  <a:gd name="T3" fmla="*/ 0 h 13"/>
                  <a:gd name="T4" fmla="*/ 13 w 28"/>
                  <a:gd name="T5" fmla="*/ 0 h 13"/>
                  <a:gd name="T6" fmla="*/ 2 w 28"/>
                  <a:gd name="T7" fmla="*/ 2 h 13"/>
                  <a:gd name="T8" fmla="*/ 0 w 28"/>
                  <a:gd name="T9" fmla="*/ 9 h 13"/>
                  <a:gd name="T10" fmla="*/ 4 w 28"/>
                  <a:gd name="T11" fmla="*/ 13 h 13"/>
                  <a:gd name="T12" fmla="*/ 8 w 28"/>
                  <a:gd name="T13" fmla="*/ 9 h 13"/>
                  <a:gd name="T14" fmla="*/ 8 w 28"/>
                  <a:gd name="T15" fmla="*/ 8 h 13"/>
                  <a:gd name="T16" fmla="*/ 12 w 28"/>
                  <a:gd name="T17" fmla="*/ 8 h 13"/>
                  <a:gd name="T18" fmla="*/ 14 w 28"/>
                  <a:gd name="T19" fmla="*/ 8 h 13"/>
                  <a:gd name="T20" fmla="*/ 15 w 28"/>
                  <a:gd name="T21" fmla="*/ 8 h 13"/>
                  <a:gd name="T22" fmla="*/ 20 w 28"/>
                  <a:gd name="T23" fmla="*/ 8 h 13"/>
                  <a:gd name="T24" fmla="*/ 20 w 28"/>
                  <a:gd name="T25" fmla="*/ 9 h 13"/>
                  <a:gd name="T26" fmla="*/ 24 w 28"/>
                  <a:gd name="T27" fmla="*/ 13 h 13"/>
                  <a:gd name="T28" fmla="*/ 28 w 28"/>
                  <a:gd name="T29" fmla="*/ 9 h 13"/>
                  <a:gd name="T30" fmla="*/ 26 w 28"/>
                  <a:gd name="T31" fmla="*/ 2 h 13"/>
                  <a:gd name="T32" fmla="*/ 15 w 28"/>
                  <a:gd name="T3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13">
                    <a:moveTo>
                      <a:pt x="15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9" y="0"/>
                      <a:pt x="5" y="0"/>
                      <a:pt x="2" y="2"/>
                    </a:cubicBezTo>
                    <a:cubicBezTo>
                      <a:pt x="1" y="4"/>
                      <a:pt x="0" y="6"/>
                      <a:pt x="0" y="9"/>
                    </a:cubicBezTo>
                    <a:cubicBezTo>
                      <a:pt x="0" y="11"/>
                      <a:pt x="2" y="13"/>
                      <a:pt x="4" y="13"/>
                    </a:cubicBezTo>
                    <a:cubicBezTo>
                      <a:pt x="6" y="13"/>
                      <a:pt x="8" y="11"/>
                      <a:pt x="8" y="9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9" y="8"/>
                      <a:pt x="11" y="8"/>
                      <a:pt x="12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7" y="8"/>
                      <a:pt x="19" y="8"/>
                      <a:pt x="20" y="8"/>
                    </a:cubicBezTo>
                    <a:cubicBezTo>
                      <a:pt x="20" y="8"/>
                      <a:pt x="20" y="8"/>
                      <a:pt x="20" y="9"/>
                    </a:cubicBezTo>
                    <a:cubicBezTo>
                      <a:pt x="20" y="11"/>
                      <a:pt x="22" y="13"/>
                      <a:pt x="24" y="13"/>
                    </a:cubicBezTo>
                    <a:cubicBezTo>
                      <a:pt x="26" y="13"/>
                      <a:pt x="28" y="11"/>
                      <a:pt x="28" y="9"/>
                    </a:cubicBezTo>
                    <a:cubicBezTo>
                      <a:pt x="28" y="6"/>
                      <a:pt x="27" y="4"/>
                      <a:pt x="26" y="2"/>
                    </a:cubicBezTo>
                    <a:cubicBezTo>
                      <a:pt x="23" y="0"/>
                      <a:pt x="19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12">
                <a:extLst>
                  <a:ext uri="{FF2B5EF4-FFF2-40B4-BE49-F238E27FC236}">
                    <a16:creationId xmlns="" xmlns:a16="http://schemas.microsoft.com/office/drawing/2014/main" id="{79A58072-A99C-406D-B69E-078BAAEA95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9013" y="3281363"/>
                <a:ext cx="104775" cy="49213"/>
              </a:xfrm>
              <a:custGeom>
                <a:avLst/>
                <a:gdLst>
                  <a:gd name="T0" fmla="*/ 28 w 28"/>
                  <a:gd name="T1" fmla="*/ 9 h 13"/>
                  <a:gd name="T2" fmla="*/ 26 w 28"/>
                  <a:gd name="T3" fmla="*/ 2 h 13"/>
                  <a:gd name="T4" fmla="*/ 15 w 28"/>
                  <a:gd name="T5" fmla="*/ 0 h 13"/>
                  <a:gd name="T6" fmla="*/ 14 w 28"/>
                  <a:gd name="T7" fmla="*/ 0 h 13"/>
                  <a:gd name="T8" fmla="*/ 13 w 28"/>
                  <a:gd name="T9" fmla="*/ 0 h 13"/>
                  <a:gd name="T10" fmla="*/ 2 w 28"/>
                  <a:gd name="T11" fmla="*/ 2 h 13"/>
                  <a:gd name="T12" fmla="*/ 0 w 28"/>
                  <a:gd name="T13" fmla="*/ 9 h 13"/>
                  <a:gd name="T14" fmla="*/ 4 w 28"/>
                  <a:gd name="T15" fmla="*/ 13 h 13"/>
                  <a:gd name="T16" fmla="*/ 8 w 28"/>
                  <a:gd name="T17" fmla="*/ 9 h 13"/>
                  <a:gd name="T18" fmla="*/ 8 w 28"/>
                  <a:gd name="T19" fmla="*/ 8 h 13"/>
                  <a:gd name="T20" fmla="*/ 13 w 28"/>
                  <a:gd name="T21" fmla="*/ 8 h 13"/>
                  <a:gd name="T22" fmla="*/ 14 w 28"/>
                  <a:gd name="T23" fmla="*/ 8 h 13"/>
                  <a:gd name="T24" fmla="*/ 16 w 28"/>
                  <a:gd name="T25" fmla="*/ 8 h 13"/>
                  <a:gd name="T26" fmla="*/ 20 w 28"/>
                  <a:gd name="T27" fmla="*/ 8 h 13"/>
                  <a:gd name="T28" fmla="*/ 20 w 28"/>
                  <a:gd name="T29" fmla="*/ 9 h 13"/>
                  <a:gd name="T30" fmla="*/ 24 w 28"/>
                  <a:gd name="T31" fmla="*/ 13 h 13"/>
                  <a:gd name="T32" fmla="*/ 28 w 28"/>
                  <a:gd name="T33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13">
                    <a:moveTo>
                      <a:pt x="28" y="9"/>
                    </a:moveTo>
                    <a:cubicBezTo>
                      <a:pt x="28" y="6"/>
                      <a:pt x="27" y="4"/>
                      <a:pt x="26" y="2"/>
                    </a:cubicBezTo>
                    <a:cubicBezTo>
                      <a:pt x="23" y="0"/>
                      <a:pt x="19" y="0"/>
                      <a:pt x="15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9" y="0"/>
                      <a:pt x="5" y="0"/>
                      <a:pt x="2" y="2"/>
                    </a:cubicBezTo>
                    <a:cubicBezTo>
                      <a:pt x="1" y="4"/>
                      <a:pt x="0" y="6"/>
                      <a:pt x="0" y="9"/>
                    </a:cubicBezTo>
                    <a:cubicBezTo>
                      <a:pt x="0" y="11"/>
                      <a:pt x="2" y="13"/>
                      <a:pt x="4" y="13"/>
                    </a:cubicBezTo>
                    <a:cubicBezTo>
                      <a:pt x="6" y="13"/>
                      <a:pt x="8" y="11"/>
                      <a:pt x="8" y="9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9" y="8"/>
                      <a:pt x="11" y="8"/>
                      <a:pt x="13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7" y="8"/>
                      <a:pt x="20" y="8"/>
                      <a:pt x="20" y="8"/>
                    </a:cubicBezTo>
                    <a:cubicBezTo>
                      <a:pt x="20" y="8"/>
                      <a:pt x="20" y="8"/>
                      <a:pt x="20" y="9"/>
                    </a:cubicBezTo>
                    <a:cubicBezTo>
                      <a:pt x="20" y="11"/>
                      <a:pt x="22" y="13"/>
                      <a:pt x="24" y="13"/>
                    </a:cubicBezTo>
                    <a:cubicBezTo>
                      <a:pt x="26" y="13"/>
                      <a:pt x="28" y="11"/>
                      <a:pt x="28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="" xmlns:a16="http://schemas.microsoft.com/office/drawing/2014/main" id="{6C68F53C-CB8A-45EF-8A56-66339958EAFF}"/>
                </a:ext>
              </a:extLst>
            </p:cNvPr>
            <p:cNvGrpSpPr/>
            <p:nvPr/>
          </p:nvGrpSpPr>
          <p:grpSpPr>
            <a:xfrm>
              <a:off x="5457583" y="1429832"/>
              <a:ext cx="1890269" cy="682677"/>
              <a:chOff x="4029162" y="1868827"/>
              <a:chExt cx="1647829" cy="572118"/>
            </a:xfrm>
          </p:grpSpPr>
          <p:sp>
            <p:nvSpPr>
              <p:cNvPr id="47" name="TextBox 46">
                <a:extLst>
                  <a:ext uri="{FF2B5EF4-FFF2-40B4-BE49-F238E27FC236}">
                    <a16:creationId xmlns="" xmlns:a16="http://schemas.microsoft.com/office/drawing/2014/main" id="{A02611F1-467A-4E15-9797-DD254BFD1E8D}"/>
                  </a:ext>
                </a:extLst>
              </p:cNvPr>
              <p:cNvSpPr txBox="1"/>
              <p:nvPr/>
            </p:nvSpPr>
            <p:spPr>
              <a:xfrm>
                <a:off x="4039509" y="1868827"/>
                <a:ext cx="1627133" cy="1805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+mj-lt"/>
                  </a:rPr>
                  <a:t>LOREM IPSUM</a:t>
                </a: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="" xmlns:a16="http://schemas.microsoft.com/office/drawing/2014/main" id="{C48EF5D2-C17F-4E4C-80C0-6EE9378D0F15}"/>
                  </a:ext>
                </a:extLst>
              </p:cNvPr>
              <p:cNvSpPr/>
              <p:nvPr>
                <p:custDataLst>
                  <p:tags r:id="rId1"/>
                </p:custDataLst>
              </p:nvPr>
            </p:nvSpPr>
            <p:spPr>
              <a:xfrm>
                <a:off x="4029162" y="2079840"/>
                <a:ext cx="1647829" cy="361105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Calibri Light" pitchFamily="34" charset="0"/>
                  </a:rPr>
                  <a:t>Lorem ipsum dolor sit </a:t>
                </a:r>
                <a:r>
                  <a:rPr lang="en-US" sz="1400" dirty="0" err="1">
                    <a:solidFill>
                      <a:schemeClr val="bg1"/>
                    </a:solidFill>
                    <a:latin typeface="Calibri Light" pitchFamily="34" charset="0"/>
                  </a:rPr>
                  <a:t>amet</a:t>
                </a:r>
                <a:r>
                  <a:rPr lang="en-US" sz="1400" dirty="0">
                    <a:solidFill>
                      <a:schemeClr val="bg1"/>
                    </a:solidFill>
                    <a:latin typeface="Calibri Light" pitchFamily="34" charset="0"/>
                  </a:rPr>
                  <a:t>.</a:t>
                </a:r>
              </a:p>
            </p:txBody>
          </p:sp>
        </p:grpSp>
        <p:sp>
          <p:nvSpPr>
            <p:cNvPr id="7" name="Oval 6">
              <a:extLst>
                <a:ext uri="{FF2B5EF4-FFF2-40B4-BE49-F238E27FC236}">
                  <a16:creationId xmlns="" xmlns:a16="http://schemas.microsoft.com/office/drawing/2014/main" id="{ED866698-C20A-48D6-99EC-88B36AD41DAE}"/>
                </a:ext>
              </a:extLst>
            </p:cNvPr>
            <p:cNvSpPr/>
            <p:nvPr/>
          </p:nvSpPr>
          <p:spPr>
            <a:xfrm>
              <a:off x="4755306" y="1418567"/>
              <a:ext cx="714146" cy="71414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1DB3B9B0-4341-4598-9F6C-C61EE156135C}"/>
              </a:ext>
            </a:extLst>
          </p:cNvPr>
          <p:cNvGrpSpPr/>
          <p:nvPr/>
        </p:nvGrpSpPr>
        <p:grpSpPr>
          <a:xfrm>
            <a:off x="197699" y="177800"/>
            <a:ext cx="11796602" cy="615101"/>
            <a:chOff x="197699" y="177800"/>
            <a:chExt cx="11796602" cy="615101"/>
          </a:xfrm>
        </p:grpSpPr>
        <p:sp>
          <p:nvSpPr>
            <p:cNvPr id="14" name="Half Frame 13">
              <a:extLst>
                <a:ext uri="{FF2B5EF4-FFF2-40B4-BE49-F238E27FC236}">
                  <a16:creationId xmlns="" xmlns:a16="http://schemas.microsoft.com/office/drawing/2014/main" id="{F29B2B6A-AB41-45D2-95CD-5A3902C2A1AB}"/>
                </a:ext>
              </a:extLst>
            </p:cNvPr>
            <p:cNvSpPr/>
            <p:nvPr/>
          </p:nvSpPr>
          <p:spPr>
            <a:xfrm>
              <a:off x="197699" y="177800"/>
              <a:ext cx="615101" cy="615101"/>
            </a:xfrm>
            <a:prstGeom prst="halfFrame">
              <a:avLst>
                <a:gd name="adj1" fmla="val 10256"/>
                <a:gd name="adj2" fmla="val 1025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Half Frame 14">
              <a:extLst>
                <a:ext uri="{FF2B5EF4-FFF2-40B4-BE49-F238E27FC236}">
                  <a16:creationId xmlns="" xmlns:a16="http://schemas.microsoft.com/office/drawing/2014/main" id="{0B479F6D-09AF-4941-8C01-980B453DBED4}"/>
                </a:ext>
              </a:extLst>
            </p:cNvPr>
            <p:cNvSpPr/>
            <p:nvPr/>
          </p:nvSpPr>
          <p:spPr>
            <a:xfrm flipH="1">
              <a:off x="11379200" y="177800"/>
              <a:ext cx="615101" cy="615101"/>
            </a:xfrm>
            <a:prstGeom prst="halfFrame">
              <a:avLst>
                <a:gd name="adj1" fmla="val 10256"/>
                <a:gd name="adj2" fmla="val 1025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C24993B1-92CA-4418-A4E7-1CE39667B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42397-7EDB-41F6-8908-FDD8E0EA6B72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898EDF39-4C88-48E7-B243-DDB03AA8E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19944-944D-4CCD-B088-42500AB2AC95}" type="slidenum">
              <a:rPr lang="en-US" smtClean="0"/>
              <a:t>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E97EFFDC-D8E5-4D19-9612-FA9E5CC84444}"/>
              </a:ext>
            </a:extLst>
          </p:cNvPr>
          <p:cNvSpPr txBox="1"/>
          <p:nvPr/>
        </p:nvSpPr>
        <p:spPr>
          <a:xfrm>
            <a:off x="812801" y="313492"/>
            <a:ext cx="10566400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400" b="1" dirty="0">
                <a:latin typeface="+mj-lt"/>
                <a:cs typeface="Segoe UI Semibold" panose="020B0702040204020203" pitchFamily="34" charset="0"/>
              </a:rPr>
              <a:t>STRUC</a:t>
            </a:r>
            <a:r>
              <a:rPr lang="en-US" sz="4400" dirty="0">
                <a:latin typeface="+mj-lt"/>
                <a:cs typeface="Segoe UI Semibold" panose="020B0702040204020203" pitchFamily="34" charset="0"/>
              </a:rPr>
              <a:t>TURE</a:t>
            </a:r>
          </a:p>
        </p:txBody>
      </p:sp>
      <p:cxnSp>
        <p:nvCxnSpPr>
          <p:cNvPr id="147" name="Straight Connector 146">
            <a:extLst>
              <a:ext uri="{FF2B5EF4-FFF2-40B4-BE49-F238E27FC236}">
                <a16:creationId xmlns="" xmlns:a16="http://schemas.microsoft.com/office/drawing/2014/main" id="{6669EE8B-2541-457C-A7E5-E744B27FE787}"/>
              </a:ext>
            </a:extLst>
          </p:cNvPr>
          <p:cNvCxnSpPr>
            <a:cxnSpLocks/>
            <a:stCxn id="44" idx="3"/>
          </p:cNvCxnSpPr>
          <p:nvPr/>
        </p:nvCxnSpPr>
        <p:spPr>
          <a:xfrm>
            <a:off x="7548656" y="1775640"/>
            <a:ext cx="28730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="" xmlns:a16="http://schemas.microsoft.com/office/drawing/2014/main" id="{5A1A27EA-62B9-4E7B-8F9D-37BBF3C7581B}"/>
              </a:ext>
            </a:extLst>
          </p:cNvPr>
          <p:cNvCxnSpPr>
            <a:cxnSpLocks/>
            <a:stCxn id="44" idx="2"/>
          </p:cNvCxnSpPr>
          <p:nvPr/>
        </p:nvCxnSpPr>
        <p:spPr>
          <a:xfrm>
            <a:off x="6100842" y="2247498"/>
            <a:ext cx="0" cy="327925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="" xmlns:a16="http://schemas.microsoft.com/office/drawing/2014/main" id="{0A7D40CC-3574-45FA-88FB-3A0BC7B822F6}"/>
              </a:ext>
            </a:extLst>
          </p:cNvPr>
          <p:cNvCxnSpPr>
            <a:cxnSpLocks/>
          </p:cNvCxnSpPr>
          <p:nvPr/>
        </p:nvCxnSpPr>
        <p:spPr>
          <a:xfrm>
            <a:off x="6100841" y="3519139"/>
            <a:ext cx="0" cy="327925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="" xmlns:a16="http://schemas.microsoft.com/office/drawing/2014/main" id="{9B761AE3-3F62-48B9-AA0F-D4AB80D37D7B}"/>
              </a:ext>
            </a:extLst>
          </p:cNvPr>
          <p:cNvCxnSpPr>
            <a:cxnSpLocks/>
          </p:cNvCxnSpPr>
          <p:nvPr/>
        </p:nvCxnSpPr>
        <p:spPr>
          <a:xfrm flipH="1">
            <a:off x="4356041" y="3047282"/>
            <a:ext cx="296985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>
            <a:extLst>
              <a:ext uri="{FF2B5EF4-FFF2-40B4-BE49-F238E27FC236}">
                <a16:creationId xmlns="" xmlns:a16="http://schemas.microsoft.com/office/drawing/2014/main" id="{E97BD9AA-CFAF-4377-B1C0-4B7071F03721}"/>
              </a:ext>
            </a:extLst>
          </p:cNvPr>
          <p:cNvCxnSpPr>
            <a:cxnSpLocks/>
          </p:cNvCxnSpPr>
          <p:nvPr/>
        </p:nvCxnSpPr>
        <p:spPr>
          <a:xfrm>
            <a:off x="6100841" y="4790780"/>
            <a:ext cx="0" cy="35150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Elbow Connector 105">
            <a:extLst>
              <a:ext uri="{FF2B5EF4-FFF2-40B4-BE49-F238E27FC236}">
                <a16:creationId xmlns="" xmlns:a16="http://schemas.microsoft.com/office/drawing/2014/main" id="{F99B1562-0BD9-43DB-B6EE-CF16C917D575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095190" y="1955318"/>
            <a:ext cx="1622" cy="6375549"/>
          </a:xfrm>
          <a:prstGeom prst="bentConnector3">
            <a:avLst>
              <a:gd name="adj1" fmla="val 12392421"/>
            </a:avLst>
          </a:prstGeom>
          <a:ln w="12700"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0303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1DB3B9B0-4341-4598-9F6C-C61EE156135C}"/>
              </a:ext>
            </a:extLst>
          </p:cNvPr>
          <p:cNvGrpSpPr/>
          <p:nvPr/>
        </p:nvGrpSpPr>
        <p:grpSpPr>
          <a:xfrm>
            <a:off x="197699" y="177800"/>
            <a:ext cx="11796602" cy="615101"/>
            <a:chOff x="197699" y="177800"/>
            <a:chExt cx="11796602" cy="615101"/>
          </a:xfrm>
        </p:grpSpPr>
        <p:sp>
          <p:nvSpPr>
            <p:cNvPr id="14" name="Half Frame 13">
              <a:extLst>
                <a:ext uri="{FF2B5EF4-FFF2-40B4-BE49-F238E27FC236}">
                  <a16:creationId xmlns="" xmlns:a16="http://schemas.microsoft.com/office/drawing/2014/main" id="{F29B2B6A-AB41-45D2-95CD-5A3902C2A1AB}"/>
                </a:ext>
              </a:extLst>
            </p:cNvPr>
            <p:cNvSpPr/>
            <p:nvPr/>
          </p:nvSpPr>
          <p:spPr>
            <a:xfrm>
              <a:off x="197699" y="177800"/>
              <a:ext cx="615101" cy="615101"/>
            </a:xfrm>
            <a:prstGeom prst="halfFrame">
              <a:avLst>
                <a:gd name="adj1" fmla="val 10256"/>
                <a:gd name="adj2" fmla="val 1025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Half Frame 14">
              <a:extLst>
                <a:ext uri="{FF2B5EF4-FFF2-40B4-BE49-F238E27FC236}">
                  <a16:creationId xmlns="" xmlns:a16="http://schemas.microsoft.com/office/drawing/2014/main" id="{0B479F6D-09AF-4941-8C01-980B453DBED4}"/>
                </a:ext>
              </a:extLst>
            </p:cNvPr>
            <p:cNvSpPr/>
            <p:nvPr/>
          </p:nvSpPr>
          <p:spPr>
            <a:xfrm flipH="1">
              <a:off x="11379200" y="177800"/>
              <a:ext cx="615101" cy="615101"/>
            </a:xfrm>
            <a:prstGeom prst="halfFrame">
              <a:avLst>
                <a:gd name="adj1" fmla="val 10256"/>
                <a:gd name="adj2" fmla="val 1025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C24993B1-92CA-4418-A4E7-1CE39667B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42397-7EDB-41F6-8908-FDD8E0EA6B72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898EDF39-4C88-48E7-B243-DDB03AA8E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19944-944D-4CCD-B088-42500AB2AC95}" type="slidenum">
              <a:rPr lang="en-US" smtClean="0"/>
              <a:t>5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E97EFFDC-D8E5-4D19-9612-FA9E5CC84444}"/>
              </a:ext>
            </a:extLst>
          </p:cNvPr>
          <p:cNvSpPr txBox="1"/>
          <p:nvPr/>
        </p:nvSpPr>
        <p:spPr>
          <a:xfrm>
            <a:off x="812801" y="313492"/>
            <a:ext cx="10566400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400" b="1" dirty="0">
                <a:latin typeface="+mj-lt"/>
                <a:cs typeface="Segoe UI Semibold" panose="020B0702040204020203" pitchFamily="34" charset="0"/>
              </a:rPr>
              <a:t>SYS</a:t>
            </a:r>
            <a:r>
              <a:rPr lang="en-US" sz="4400" dirty="0">
                <a:latin typeface="+mj-lt"/>
                <a:cs typeface="Segoe UI Semibold" panose="020B0702040204020203" pitchFamily="34" charset="0"/>
              </a:rPr>
              <a:t>TEMS</a:t>
            </a:r>
          </a:p>
        </p:txBody>
      </p:sp>
      <p:sp>
        <p:nvSpPr>
          <p:cNvPr id="4" name="Arrow: Chevron 3">
            <a:extLst>
              <a:ext uri="{FF2B5EF4-FFF2-40B4-BE49-F238E27FC236}">
                <a16:creationId xmlns="" xmlns:a16="http://schemas.microsoft.com/office/drawing/2014/main" id="{AF462F67-C38A-4FE1-8214-BABECD8D9B82}"/>
              </a:ext>
            </a:extLst>
          </p:cNvPr>
          <p:cNvSpPr/>
          <p:nvPr/>
        </p:nvSpPr>
        <p:spPr>
          <a:xfrm>
            <a:off x="812800" y="1575567"/>
            <a:ext cx="2743200" cy="1028700"/>
          </a:xfrm>
          <a:prstGeom prst="chevron">
            <a:avLst/>
          </a:prstGeom>
          <a:solidFill>
            <a:srgbClr val="BA4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8" name="Arrow: Chevron 107">
            <a:extLst>
              <a:ext uri="{FF2B5EF4-FFF2-40B4-BE49-F238E27FC236}">
                <a16:creationId xmlns="" xmlns:a16="http://schemas.microsoft.com/office/drawing/2014/main" id="{2D6F3B3B-A8A1-49CC-800E-E1B481598B50}"/>
              </a:ext>
            </a:extLst>
          </p:cNvPr>
          <p:cNvSpPr/>
          <p:nvPr/>
        </p:nvSpPr>
        <p:spPr>
          <a:xfrm>
            <a:off x="3420533" y="1575567"/>
            <a:ext cx="2743200" cy="1028700"/>
          </a:xfrm>
          <a:prstGeom prst="chevron">
            <a:avLst/>
          </a:prstGeom>
          <a:solidFill>
            <a:srgbClr val="2FBA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9" name="Arrow: Chevron 108">
            <a:extLst>
              <a:ext uri="{FF2B5EF4-FFF2-40B4-BE49-F238E27FC236}">
                <a16:creationId xmlns="" xmlns:a16="http://schemas.microsoft.com/office/drawing/2014/main" id="{022F7240-737C-4867-ABE3-7314D479A230}"/>
              </a:ext>
            </a:extLst>
          </p:cNvPr>
          <p:cNvSpPr/>
          <p:nvPr/>
        </p:nvSpPr>
        <p:spPr>
          <a:xfrm>
            <a:off x="6028266" y="1575567"/>
            <a:ext cx="2743200" cy="1028700"/>
          </a:xfrm>
          <a:prstGeom prst="chevron">
            <a:avLst/>
          </a:prstGeom>
          <a:solidFill>
            <a:srgbClr val="3A56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0" name="Arrow: Chevron 109">
            <a:extLst>
              <a:ext uri="{FF2B5EF4-FFF2-40B4-BE49-F238E27FC236}">
                <a16:creationId xmlns="" xmlns:a16="http://schemas.microsoft.com/office/drawing/2014/main" id="{1D3D752E-F17B-44E0-A84F-214ACF379120}"/>
              </a:ext>
            </a:extLst>
          </p:cNvPr>
          <p:cNvSpPr/>
          <p:nvPr/>
        </p:nvSpPr>
        <p:spPr>
          <a:xfrm>
            <a:off x="8636000" y="1575567"/>
            <a:ext cx="2743200" cy="1028700"/>
          </a:xfrm>
          <a:prstGeom prst="chevron">
            <a:avLst/>
          </a:prstGeom>
          <a:solidFill>
            <a:srgbClr val="1A2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="" xmlns:a16="http://schemas.microsoft.com/office/drawing/2014/main" id="{72965C3B-2FA5-48B2-A6C0-92F84802F65D}"/>
              </a:ext>
            </a:extLst>
          </p:cNvPr>
          <p:cNvSpPr txBox="1"/>
          <p:nvPr/>
        </p:nvSpPr>
        <p:spPr>
          <a:xfrm>
            <a:off x="1251136" y="2212160"/>
            <a:ext cx="186652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PHASE 01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="" xmlns:a16="http://schemas.microsoft.com/office/drawing/2014/main" id="{C94C54AF-A5FC-4266-919F-D6B459EAB2C8}"/>
              </a:ext>
            </a:extLst>
          </p:cNvPr>
          <p:cNvSpPr txBox="1"/>
          <p:nvPr/>
        </p:nvSpPr>
        <p:spPr>
          <a:xfrm>
            <a:off x="3858869" y="2212160"/>
            <a:ext cx="186652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PHASE 02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="" xmlns:a16="http://schemas.microsoft.com/office/drawing/2014/main" id="{8421E3B7-0133-4611-AB35-A562FF0A273F}"/>
              </a:ext>
            </a:extLst>
          </p:cNvPr>
          <p:cNvSpPr txBox="1"/>
          <p:nvPr/>
        </p:nvSpPr>
        <p:spPr>
          <a:xfrm>
            <a:off x="6466602" y="2212160"/>
            <a:ext cx="186652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PHASE 03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="" xmlns:a16="http://schemas.microsoft.com/office/drawing/2014/main" id="{405FA891-54D1-448A-804A-4032BC052BC8}"/>
              </a:ext>
            </a:extLst>
          </p:cNvPr>
          <p:cNvSpPr txBox="1"/>
          <p:nvPr/>
        </p:nvSpPr>
        <p:spPr>
          <a:xfrm>
            <a:off x="9048936" y="2212160"/>
            <a:ext cx="186652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+mj-lt"/>
              </a:rPr>
              <a:t>PHASE 04</a:t>
            </a:r>
          </a:p>
        </p:txBody>
      </p:sp>
      <p:grpSp>
        <p:nvGrpSpPr>
          <p:cNvPr id="115" name="Group 114">
            <a:extLst>
              <a:ext uri="{FF2B5EF4-FFF2-40B4-BE49-F238E27FC236}">
                <a16:creationId xmlns="" xmlns:a16="http://schemas.microsoft.com/office/drawing/2014/main" id="{2082E65B-822C-40D6-8A58-1507C9E9896E}"/>
              </a:ext>
            </a:extLst>
          </p:cNvPr>
          <p:cNvGrpSpPr/>
          <p:nvPr/>
        </p:nvGrpSpPr>
        <p:grpSpPr>
          <a:xfrm>
            <a:off x="2021680" y="1721454"/>
            <a:ext cx="376240" cy="388442"/>
            <a:chOff x="946151" y="3240088"/>
            <a:chExt cx="293688" cy="303213"/>
          </a:xfrm>
          <a:solidFill>
            <a:schemeClr val="bg1"/>
          </a:solidFill>
        </p:grpSpPr>
        <p:sp>
          <p:nvSpPr>
            <p:cNvPr id="116" name="Freeform 57">
              <a:extLst>
                <a:ext uri="{FF2B5EF4-FFF2-40B4-BE49-F238E27FC236}">
                  <a16:creationId xmlns="" xmlns:a16="http://schemas.microsoft.com/office/drawing/2014/main" id="{B2F6874D-B1E9-451C-830F-A73DA348EB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801" y="3240088"/>
              <a:ext cx="173038" cy="171450"/>
            </a:xfrm>
            <a:custGeom>
              <a:avLst/>
              <a:gdLst>
                <a:gd name="T0" fmla="*/ 326 w 435"/>
                <a:gd name="T1" fmla="*/ 327 h 432"/>
                <a:gd name="T2" fmla="*/ 296 w 435"/>
                <a:gd name="T3" fmla="*/ 346 h 432"/>
                <a:gd name="T4" fmla="*/ 259 w 435"/>
                <a:gd name="T5" fmla="*/ 368 h 432"/>
                <a:gd name="T6" fmla="*/ 186 w 435"/>
                <a:gd name="T7" fmla="*/ 406 h 432"/>
                <a:gd name="T8" fmla="*/ 180 w 435"/>
                <a:gd name="T9" fmla="*/ 363 h 432"/>
                <a:gd name="T10" fmla="*/ 150 w 435"/>
                <a:gd name="T11" fmla="*/ 353 h 432"/>
                <a:gd name="T12" fmla="*/ 116 w 435"/>
                <a:gd name="T13" fmla="*/ 328 h 432"/>
                <a:gd name="T14" fmla="*/ 65 w 435"/>
                <a:gd name="T15" fmla="*/ 350 h 432"/>
                <a:gd name="T16" fmla="*/ 73 w 435"/>
                <a:gd name="T17" fmla="*/ 261 h 432"/>
                <a:gd name="T18" fmla="*/ 70 w 435"/>
                <a:gd name="T19" fmla="*/ 222 h 432"/>
                <a:gd name="T20" fmla="*/ 73 w 435"/>
                <a:gd name="T21" fmla="*/ 182 h 432"/>
                <a:gd name="T22" fmla="*/ 66 w 435"/>
                <a:gd name="T23" fmla="*/ 93 h 432"/>
                <a:gd name="T24" fmla="*/ 117 w 435"/>
                <a:gd name="T25" fmla="*/ 114 h 432"/>
                <a:gd name="T26" fmla="*/ 150 w 435"/>
                <a:gd name="T27" fmla="*/ 90 h 432"/>
                <a:gd name="T28" fmla="*/ 180 w 435"/>
                <a:gd name="T29" fmla="*/ 79 h 432"/>
                <a:gd name="T30" fmla="*/ 186 w 435"/>
                <a:gd name="T31" fmla="*/ 25 h 432"/>
                <a:gd name="T32" fmla="*/ 259 w 435"/>
                <a:gd name="T33" fmla="*/ 75 h 432"/>
                <a:gd name="T34" fmla="*/ 296 w 435"/>
                <a:gd name="T35" fmla="*/ 96 h 432"/>
                <a:gd name="T36" fmla="*/ 326 w 435"/>
                <a:gd name="T37" fmla="*/ 115 h 432"/>
                <a:gd name="T38" fmla="*/ 405 w 435"/>
                <a:gd name="T39" fmla="*/ 154 h 432"/>
                <a:gd name="T40" fmla="*/ 362 w 435"/>
                <a:gd name="T41" fmla="*/ 185 h 432"/>
                <a:gd name="T42" fmla="*/ 365 w 435"/>
                <a:gd name="T43" fmla="*/ 238 h 432"/>
                <a:gd name="T44" fmla="*/ 365 w 435"/>
                <a:gd name="T45" fmla="*/ 265 h 432"/>
                <a:gd name="T46" fmla="*/ 428 w 435"/>
                <a:gd name="T47" fmla="*/ 272 h 432"/>
                <a:gd name="T48" fmla="*/ 389 w 435"/>
                <a:gd name="T49" fmla="*/ 207 h 432"/>
                <a:gd name="T50" fmla="*/ 435 w 435"/>
                <a:gd name="T51" fmla="*/ 161 h 432"/>
                <a:gd name="T52" fmla="*/ 382 w 435"/>
                <a:gd name="T53" fmla="*/ 65 h 432"/>
                <a:gd name="T54" fmla="*/ 329 w 435"/>
                <a:gd name="T55" fmla="*/ 88 h 432"/>
                <a:gd name="T56" fmla="*/ 282 w 435"/>
                <a:gd name="T57" fmla="*/ 59 h 432"/>
                <a:gd name="T58" fmla="*/ 275 w 435"/>
                <a:gd name="T59" fmla="*/ 2 h 432"/>
                <a:gd name="T60" fmla="*/ 164 w 435"/>
                <a:gd name="T61" fmla="*/ 4 h 432"/>
                <a:gd name="T62" fmla="*/ 152 w 435"/>
                <a:gd name="T63" fmla="*/ 62 h 432"/>
                <a:gd name="T64" fmla="*/ 119 w 435"/>
                <a:gd name="T65" fmla="*/ 79 h 432"/>
                <a:gd name="T66" fmla="*/ 59 w 435"/>
                <a:gd name="T67" fmla="*/ 63 h 432"/>
                <a:gd name="T68" fmla="*/ 1 w 435"/>
                <a:gd name="T69" fmla="*/ 157 h 432"/>
                <a:gd name="T70" fmla="*/ 5 w 435"/>
                <a:gd name="T71" fmla="*/ 168 h 432"/>
                <a:gd name="T72" fmla="*/ 44 w 435"/>
                <a:gd name="T73" fmla="*/ 221 h 432"/>
                <a:gd name="T74" fmla="*/ 3 w 435"/>
                <a:gd name="T75" fmla="*/ 276 h 432"/>
                <a:gd name="T76" fmla="*/ 49 w 435"/>
                <a:gd name="T77" fmla="*/ 373 h 432"/>
                <a:gd name="T78" fmla="*/ 67 w 435"/>
                <a:gd name="T79" fmla="*/ 378 h 432"/>
                <a:gd name="T80" fmla="*/ 144 w 435"/>
                <a:gd name="T81" fmla="*/ 378 h 432"/>
                <a:gd name="T82" fmla="*/ 164 w 435"/>
                <a:gd name="T83" fmla="*/ 428 h 432"/>
                <a:gd name="T84" fmla="*/ 275 w 435"/>
                <a:gd name="T85" fmla="*/ 431 h 432"/>
                <a:gd name="T86" fmla="*/ 282 w 435"/>
                <a:gd name="T87" fmla="*/ 382 h 432"/>
                <a:gd name="T88" fmla="*/ 329 w 435"/>
                <a:gd name="T89" fmla="*/ 356 h 432"/>
                <a:gd name="T90" fmla="*/ 380 w 435"/>
                <a:gd name="T91" fmla="*/ 378 h 432"/>
                <a:gd name="T92" fmla="*/ 434 w 435"/>
                <a:gd name="T93" fmla="*/ 290 h 432"/>
                <a:gd name="T94" fmla="*/ 428 w 435"/>
                <a:gd name="T95" fmla="*/ 272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5" h="432">
                  <a:moveTo>
                    <a:pt x="369" y="350"/>
                  </a:moveTo>
                  <a:lnTo>
                    <a:pt x="335" y="329"/>
                  </a:lnTo>
                  <a:lnTo>
                    <a:pt x="330" y="327"/>
                  </a:lnTo>
                  <a:lnTo>
                    <a:pt x="326" y="327"/>
                  </a:lnTo>
                  <a:lnTo>
                    <a:pt x="323" y="328"/>
                  </a:lnTo>
                  <a:lnTo>
                    <a:pt x="319" y="330"/>
                  </a:lnTo>
                  <a:lnTo>
                    <a:pt x="309" y="339"/>
                  </a:lnTo>
                  <a:lnTo>
                    <a:pt x="296" y="346"/>
                  </a:lnTo>
                  <a:lnTo>
                    <a:pt x="281" y="355"/>
                  </a:lnTo>
                  <a:lnTo>
                    <a:pt x="264" y="363"/>
                  </a:lnTo>
                  <a:lnTo>
                    <a:pt x="261" y="364"/>
                  </a:lnTo>
                  <a:lnTo>
                    <a:pt x="259" y="368"/>
                  </a:lnTo>
                  <a:lnTo>
                    <a:pt x="257" y="371"/>
                  </a:lnTo>
                  <a:lnTo>
                    <a:pt x="256" y="374"/>
                  </a:lnTo>
                  <a:lnTo>
                    <a:pt x="256" y="406"/>
                  </a:lnTo>
                  <a:lnTo>
                    <a:pt x="186" y="406"/>
                  </a:lnTo>
                  <a:lnTo>
                    <a:pt x="186" y="374"/>
                  </a:lnTo>
                  <a:lnTo>
                    <a:pt x="186" y="370"/>
                  </a:lnTo>
                  <a:lnTo>
                    <a:pt x="183" y="367"/>
                  </a:lnTo>
                  <a:lnTo>
                    <a:pt x="180" y="363"/>
                  </a:lnTo>
                  <a:lnTo>
                    <a:pt x="176" y="361"/>
                  </a:lnTo>
                  <a:lnTo>
                    <a:pt x="166" y="359"/>
                  </a:lnTo>
                  <a:lnTo>
                    <a:pt x="158" y="356"/>
                  </a:lnTo>
                  <a:lnTo>
                    <a:pt x="150" y="353"/>
                  </a:lnTo>
                  <a:lnTo>
                    <a:pt x="144" y="349"/>
                  </a:lnTo>
                  <a:lnTo>
                    <a:pt x="132" y="341"/>
                  </a:lnTo>
                  <a:lnTo>
                    <a:pt x="120" y="330"/>
                  </a:lnTo>
                  <a:lnTo>
                    <a:pt x="116" y="328"/>
                  </a:lnTo>
                  <a:lnTo>
                    <a:pt x="112" y="327"/>
                  </a:lnTo>
                  <a:lnTo>
                    <a:pt x="108" y="327"/>
                  </a:lnTo>
                  <a:lnTo>
                    <a:pt x="105" y="329"/>
                  </a:lnTo>
                  <a:lnTo>
                    <a:pt x="65" y="350"/>
                  </a:lnTo>
                  <a:lnTo>
                    <a:pt x="30" y="289"/>
                  </a:lnTo>
                  <a:lnTo>
                    <a:pt x="67" y="268"/>
                  </a:lnTo>
                  <a:lnTo>
                    <a:pt x="71" y="265"/>
                  </a:lnTo>
                  <a:lnTo>
                    <a:pt x="73" y="261"/>
                  </a:lnTo>
                  <a:lnTo>
                    <a:pt x="74" y="257"/>
                  </a:lnTo>
                  <a:lnTo>
                    <a:pt x="73" y="254"/>
                  </a:lnTo>
                  <a:lnTo>
                    <a:pt x="71" y="238"/>
                  </a:lnTo>
                  <a:lnTo>
                    <a:pt x="70" y="222"/>
                  </a:lnTo>
                  <a:lnTo>
                    <a:pt x="71" y="206"/>
                  </a:lnTo>
                  <a:lnTo>
                    <a:pt x="74" y="189"/>
                  </a:lnTo>
                  <a:lnTo>
                    <a:pt x="74" y="185"/>
                  </a:lnTo>
                  <a:lnTo>
                    <a:pt x="73" y="182"/>
                  </a:lnTo>
                  <a:lnTo>
                    <a:pt x="71" y="179"/>
                  </a:lnTo>
                  <a:lnTo>
                    <a:pt x="67" y="175"/>
                  </a:lnTo>
                  <a:lnTo>
                    <a:pt x="31" y="154"/>
                  </a:lnTo>
                  <a:lnTo>
                    <a:pt x="66" y="93"/>
                  </a:lnTo>
                  <a:lnTo>
                    <a:pt x="105" y="114"/>
                  </a:lnTo>
                  <a:lnTo>
                    <a:pt x="108" y="116"/>
                  </a:lnTo>
                  <a:lnTo>
                    <a:pt x="112" y="115"/>
                  </a:lnTo>
                  <a:lnTo>
                    <a:pt x="117" y="114"/>
                  </a:lnTo>
                  <a:lnTo>
                    <a:pt x="120" y="112"/>
                  </a:lnTo>
                  <a:lnTo>
                    <a:pt x="132" y="101"/>
                  </a:lnTo>
                  <a:lnTo>
                    <a:pt x="144" y="93"/>
                  </a:lnTo>
                  <a:lnTo>
                    <a:pt x="150" y="90"/>
                  </a:lnTo>
                  <a:lnTo>
                    <a:pt x="158" y="86"/>
                  </a:lnTo>
                  <a:lnTo>
                    <a:pt x="166" y="83"/>
                  </a:lnTo>
                  <a:lnTo>
                    <a:pt x="176" y="80"/>
                  </a:lnTo>
                  <a:lnTo>
                    <a:pt x="180" y="79"/>
                  </a:lnTo>
                  <a:lnTo>
                    <a:pt x="183" y="76"/>
                  </a:lnTo>
                  <a:lnTo>
                    <a:pt x="186" y="72"/>
                  </a:lnTo>
                  <a:lnTo>
                    <a:pt x="186" y="68"/>
                  </a:lnTo>
                  <a:lnTo>
                    <a:pt x="186" y="25"/>
                  </a:lnTo>
                  <a:lnTo>
                    <a:pt x="256" y="25"/>
                  </a:lnTo>
                  <a:lnTo>
                    <a:pt x="256" y="68"/>
                  </a:lnTo>
                  <a:lnTo>
                    <a:pt x="257" y="71"/>
                  </a:lnTo>
                  <a:lnTo>
                    <a:pt x="259" y="75"/>
                  </a:lnTo>
                  <a:lnTo>
                    <a:pt x="261" y="78"/>
                  </a:lnTo>
                  <a:lnTo>
                    <a:pt x="264" y="80"/>
                  </a:lnTo>
                  <a:lnTo>
                    <a:pt x="281" y="88"/>
                  </a:lnTo>
                  <a:lnTo>
                    <a:pt x="296" y="96"/>
                  </a:lnTo>
                  <a:lnTo>
                    <a:pt x="309" y="105"/>
                  </a:lnTo>
                  <a:lnTo>
                    <a:pt x="319" y="112"/>
                  </a:lnTo>
                  <a:lnTo>
                    <a:pt x="323" y="114"/>
                  </a:lnTo>
                  <a:lnTo>
                    <a:pt x="326" y="115"/>
                  </a:lnTo>
                  <a:lnTo>
                    <a:pt x="330" y="115"/>
                  </a:lnTo>
                  <a:lnTo>
                    <a:pt x="335" y="113"/>
                  </a:lnTo>
                  <a:lnTo>
                    <a:pt x="369" y="93"/>
                  </a:lnTo>
                  <a:lnTo>
                    <a:pt x="405" y="154"/>
                  </a:lnTo>
                  <a:lnTo>
                    <a:pt x="368" y="175"/>
                  </a:lnTo>
                  <a:lnTo>
                    <a:pt x="365" y="179"/>
                  </a:lnTo>
                  <a:lnTo>
                    <a:pt x="363" y="182"/>
                  </a:lnTo>
                  <a:lnTo>
                    <a:pt x="362" y="185"/>
                  </a:lnTo>
                  <a:lnTo>
                    <a:pt x="362" y="189"/>
                  </a:lnTo>
                  <a:lnTo>
                    <a:pt x="364" y="206"/>
                  </a:lnTo>
                  <a:lnTo>
                    <a:pt x="365" y="222"/>
                  </a:lnTo>
                  <a:lnTo>
                    <a:pt x="365" y="238"/>
                  </a:lnTo>
                  <a:lnTo>
                    <a:pt x="362" y="254"/>
                  </a:lnTo>
                  <a:lnTo>
                    <a:pt x="362" y="257"/>
                  </a:lnTo>
                  <a:lnTo>
                    <a:pt x="363" y="261"/>
                  </a:lnTo>
                  <a:lnTo>
                    <a:pt x="365" y="265"/>
                  </a:lnTo>
                  <a:lnTo>
                    <a:pt x="368" y="268"/>
                  </a:lnTo>
                  <a:lnTo>
                    <a:pt x="405" y="289"/>
                  </a:lnTo>
                  <a:lnTo>
                    <a:pt x="369" y="350"/>
                  </a:lnTo>
                  <a:close/>
                  <a:moveTo>
                    <a:pt x="428" y="272"/>
                  </a:moveTo>
                  <a:lnTo>
                    <a:pt x="388" y="250"/>
                  </a:lnTo>
                  <a:lnTo>
                    <a:pt x="389" y="236"/>
                  </a:lnTo>
                  <a:lnTo>
                    <a:pt x="391" y="221"/>
                  </a:lnTo>
                  <a:lnTo>
                    <a:pt x="389" y="207"/>
                  </a:lnTo>
                  <a:lnTo>
                    <a:pt x="388" y="193"/>
                  </a:lnTo>
                  <a:lnTo>
                    <a:pt x="428" y="169"/>
                  </a:lnTo>
                  <a:lnTo>
                    <a:pt x="432" y="166"/>
                  </a:lnTo>
                  <a:lnTo>
                    <a:pt x="435" y="161"/>
                  </a:lnTo>
                  <a:lnTo>
                    <a:pt x="435" y="157"/>
                  </a:lnTo>
                  <a:lnTo>
                    <a:pt x="434" y="153"/>
                  </a:lnTo>
                  <a:lnTo>
                    <a:pt x="385" y="69"/>
                  </a:lnTo>
                  <a:lnTo>
                    <a:pt x="382" y="65"/>
                  </a:lnTo>
                  <a:lnTo>
                    <a:pt x="378" y="63"/>
                  </a:lnTo>
                  <a:lnTo>
                    <a:pt x="372" y="63"/>
                  </a:lnTo>
                  <a:lnTo>
                    <a:pt x="367" y="64"/>
                  </a:lnTo>
                  <a:lnTo>
                    <a:pt x="329" y="88"/>
                  </a:lnTo>
                  <a:lnTo>
                    <a:pt x="320" y="81"/>
                  </a:lnTo>
                  <a:lnTo>
                    <a:pt x="308" y="73"/>
                  </a:lnTo>
                  <a:lnTo>
                    <a:pt x="296" y="67"/>
                  </a:lnTo>
                  <a:lnTo>
                    <a:pt x="282" y="59"/>
                  </a:lnTo>
                  <a:lnTo>
                    <a:pt x="282" y="13"/>
                  </a:lnTo>
                  <a:lnTo>
                    <a:pt x="281" y="8"/>
                  </a:lnTo>
                  <a:lnTo>
                    <a:pt x="279" y="4"/>
                  </a:lnTo>
                  <a:lnTo>
                    <a:pt x="275" y="2"/>
                  </a:lnTo>
                  <a:lnTo>
                    <a:pt x="269" y="0"/>
                  </a:lnTo>
                  <a:lnTo>
                    <a:pt x="173" y="0"/>
                  </a:lnTo>
                  <a:lnTo>
                    <a:pt x="168" y="2"/>
                  </a:lnTo>
                  <a:lnTo>
                    <a:pt x="164" y="4"/>
                  </a:lnTo>
                  <a:lnTo>
                    <a:pt x="161" y="8"/>
                  </a:lnTo>
                  <a:lnTo>
                    <a:pt x="161" y="13"/>
                  </a:lnTo>
                  <a:lnTo>
                    <a:pt x="161" y="58"/>
                  </a:lnTo>
                  <a:lnTo>
                    <a:pt x="152" y="62"/>
                  </a:lnTo>
                  <a:lnTo>
                    <a:pt x="144" y="64"/>
                  </a:lnTo>
                  <a:lnTo>
                    <a:pt x="137" y="67"/>
                  </a:lnTo>
                  <a:lnTo>
                    <a:pt x="131" y="71"/>
                  </a:lnTo>
                  <a:lnTo>
                    <a:pt x="119" y="79"/>
                  </a:lnTo>
                  <a:lnTo>
                    <a:pt x="109" y="88"/>
                  </a:lnTo>
                  <a:lnTo>
                    <a:pt x="68" y="64"/>
                  </a:lnTo>
                  <a:lnTo>
                    <a:pt x="63" y="63"/>
                  </a:lnTo>
                  <a:lnTo>
                    <a:pt x="59" y="63"/>
                  </a:lnTo>
                  <a:lnTo>
                    <a:pt x="55" y="65"/>
                  </a:lnTo>
                  <a:lnTo>
                    <a:pt x="50" y="69"/>
                  </a:lnTo>
                  <a:lnTo>
                    <a:pt x="2" y="152"/>
                  </a:lnTo>
                  <a:lnTo>
                    <a:pt x="1" y="157"/>
                  </a:lnTo>
                  <a:lnTo>
                    <a:pt x="1" y="161"/>
                  </a:lnTo>
                  <a:lnTo>
                    <a:pt x="2" y="165"/>
                  </a:lnTo>
                  <a:lnTo>
                    <a:pt x="3" y="167"/>
                  </a:lnTo>
                  <a:lnTo>
                    <a:pt x="5" y="168"/>
                  </a:lnTo>
                  <a:lnTo>
                    <a:pt x="6" y="169"/>
                  </a:lnTo>
                  <a:lnTo>
                    <a:pt x="47" y="193"/>
                  </a:lnTo>
                  <a:lnTo>
                    <a:pt x="45" y="207"/>
                  </a:lnTo>
                  <a:lnTo>
                    <a:pt x="44" y="221"/>
                  </a:lnTo>
                  <a:lnTo>
                    <a:pt x="45" y="236"/>
                  </a:lnTo>
                  <a:lnTo>
                    <a:pt x="47" y="250"/>
                  </a:lnTo>
                  <a:lnTo>
                    <a:pt x="6" y="272"/>
                  </a:lnTo>
                  <a:lnTo>
                    <a:pt x="3" y="276"/>
                  </a:lnTo>
                  <a:lnTo>
                    <a:pt x="0" y="281"/>
                  </a:lnTo>
                  <a:lnTo>
                    <a:pt x="0" y="286"/>
                  </a:lnTo>
                  <a:lnTo>
                    <a:pt x="2" y="290"/>
                  </a:lnTo>
                  <a:lnTo>
                    <a:pt x="49" y="373"/>
                  </a:lnTo>
                  <a:lnTo>
                    <a:pt x="53" y="377"/>
                  </a:lnTo>
                  <a:lnTo>
                    <a:pt x="58" y="379"/>
                  </a:lnTo>
                  <a:lnTo>
                    <a:pt x="62" y="379"/>
                  </a:lnTo>
                  <a:lnTo>
                    <a:pt x="67" y="378"/>
                  </a:lnTo>
                  <a:lnTo>
                    <a:pt x="109" y="356"/>
                  </a:lnTo>
                  <a:lnTo>
                    <a:pt x="119" y="363"/>
                  </a:lnTo>
                  <a:lnTo>
                    <a:pt x="131" y="372"/>
                  </a:lnTo>
                  <a:lnTo>
                    <a:pt x="144" y="378"/>
                  </a:lnTo>
                  <a:lnTo>
                    <a:pt x="161" y="385"/>
                  </a:lnTo>
                  <a:lnTo>
                    <a:pt x="161" y="419"/>
                  </a:lnTo>
                  <a:lnTo>
                    <a:pt x="161" y="425"/>
                  </a:lnTo>
                  <a:lnTo>
                    <a:pt x="164" y="428"/>
                  </a:lnTo>
                  <a:lnTo>
                    <a:pt x="168" y="431"/>
                  </a:lnTo>
                  <a:lnTo>
                    <a:pt x="173" y="432"/>
                  </a:lnTo>
                  <a:lnTo>
                    <a:pt x="269" y="432"/>
                  </a:lnTo>
                  <a:lnTo>
                    <a:pt x="275" y="431"/>
                  </a:lnTo>
                  <a:lnTo>
                    <a:pt x="279" y="428"/>
                  </a:lnTo>
                  <a:lnTo>
                    <a:pt x="281" y="425"/>
                  </a:lnTo>
                  <a:lnTo>
                    <a:pt x="282" y="419"/>
                  </a:lnTo>
                  <a:lnTo>
                    <a:pt x="282" y="382"/>
                  </a:lnTo>
                  <a:lnTo>
                    <a:pt x="296" y="375"/>
                  </a:lnTo>
                  <a:lnTo>
                    <a:pt x="308" y="369"/>
                  </a:lnTo>
                  <a:lnTo>
                    <a:pt x="320" y="362"/>
                  </a:lnTo>
                  <a:lnTo>
                    <a:pt x="329" y="356"/>
                  </a:lnTo>
                  <a:lnTo>
                    <a:pt x="367" y="378"/>
                  </a:lnTo>
                  <a:lnTo>
                    <a:pt x="372" y="379"/>
                  </a:lnTo>
                  <a:lnTo>
                    <a:pt x="378" y="379"/>
                  </a:lnTo>
                  <a:lnTo>
                    <a:pt x="380" y="378"/>
                  </a:lnTo>
                  <a:lnTo>
                    <a:pt x="382" y="377"/>
                  </a:lnTo>
                  <a:lnTo>
                    <a:pt x="383" y="375"/>
                  </a:lnTo>
                  <a:lnTo>
                    <a:pt x="385" y="373"/>
                  </a:lnTo>
                  <a:lnTo>
                    <a:pt x="434" y="290"/>
                  </a:lnTo>
                  <a:lnTo>
                    <a:pt x="435" y="285"/>
                  </a:lnTo>
                  <a:lnTo>
                    <a:pt x="435" y="281"/>
                  </a:lnTo>
                  <a:lnTo>
                    <a:pt x="432" y="276"/>
                  </a:lnTo>
                  <a:lnTo>
                    <a:pt x="428" y="2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58">
              <a:extLst>
                <a:ext uri="{FF2B5EF4-FFF2-40B4-BE49-F238E27FC236}">
                  <a16:creationId xmlns="" xmlns:a16="http://schemas.microsoft.com/office/drawing/2014/main" id="{4A9980D3-1200-423E-A4C1-42DEED08E6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2363" y="3297238"/>
              <a:ext cx="61913" cy="60325"/>
            </a:xfrm>
            <a:custGeom>
              <a:avLst/>
              <a:gdLst>
                <a:gd name="T0" fmla="*/ 67 w 154"/>
                <a:gd name="T1" fmla="*/ 128 h 154"/>
                <a:gd name="T2" fmla="*/ 49 w 154"/>
                <a:gd name="T3" fmla="*/ 119 h 154"/>
                <a:gd name="T4" fmla="*/ 35 w 154"/>
                <a:gd name="T5" fmla="*/ 107 h 154"/>
                <a:gd name="T6" fmla="*/ 27 w 154"/>
                <a:gd name="T7" fmla="*/ 88 h 154"/>
                <a:gd name="T8" fmla="*/ 27 w 154"/>
                <a:gd name="T9" fmla="*/ 67 h 154"/>
                <a:gd name="T10" fmla="*/ 35 w 154"/>
                <a:gd name="T11" fmla="*/ 49 h 154"/>
                <a:gd name="T12" fmla="*/ 49 w 154"/>
                <a:gd name="T13" fmla="*/ 35 h 154"/>
                <a:gd name="T14" fmla="*/ 67 w 154"/>
                <a:gd name="T15" fmla="*/ 26 h 154"/>
                <a:gd name="T16" fmla="*/ 87 w 154"/>
                <a:gd name="T17" fmla="*/ 26 h 154"/>
                <a:gd name="T18" fmla="*/ 106 w 154"/>
                <a:gd name="T19" fmla="*/ 35 h 154"/>
                <a:gd name="T20" fmla="*/ 120 w 154"/>
                <a:gd name="T21" fmla="*/ 49 h 154"/>
                <a:gd name="T22" fmla="*/ 128 w 154"/>
                <a:gd name="T23" fmla="*/ 67 h 154"/>
                <a:gd name="T24" fmla="*/ 128 w 154"/>
                <a:gd name="T25" fmla="*/ 88 h 154"/>
                <a:gd name="T26" fmla="*/ 120 w 154"/>
                <a:gd name="T27" fmla="*/ 107 h 154"/>
                <a:gd name="T28" fmla="*/ 106 w 154"/>
                <a:gd name="T29" fmla="*/ 119 h 154"/>
                <a:gd name="T30" fmla="*/ 87 w 154"/>
                <a:gd name="T31" fmla="*/ 128 h 154"/>
                <a:gd name="T32" fmla="*/ 78 w 154"/>
                <a:gd name="T33" fmla="*/ 0 h 154"/>
                <a:gd name="T34" fmla="*/ 62 w 154"/>
                <a:gd name="T35" fmla="*/ 1 h 154"/>
                <a:gd name="T36" fmla="*/ 48 w 154"/>
                <a:gd name="T37" fmla="*/ 6 h 154"/>
                <a:gd name="T38" fmla="*/ 35 w 154"/>
                <a:gd name="T39" fmla="*/ 13 h 154"/>
                <a:gd name="T40" fmla="*/ 23 w 154"/>
                <a:gd name="T41" fmla="*/ 23 h 154"/>
                <a:gd name="T42" fmla="*/ 13 w 154"/>
                <a:gd name="T43" fmla="*/ 34 h 154"/>
                <a:gd name="T44" fmla="*/ 7 w 154"/>
                <a:gd name="T45" fmla="*/ 48 h 154"/>
                <a:gd name="T46" fmla="*/ 1 w 154"/>
                <a:gd name="T47" fmla="*/ 62 h 154"/>
                <a:gd name="T48" fmla="*/ 0 w 154"/>
                <a:gd name="T49" fmla="*/ 78 h 154"/>
                <a:gd name="T50" fmla="*/ 1 w 154"/>
                <a:gd name="T51" fmla="*/ 93 h 154"/>
                <a:gd name="T52" fmla="*/ 7 w 154"/>
                <a:gd name="T53" fmla="*/ 108 h 154"/>
                <a:gd name="T54" fmla="*/ 13 w 154"/>
                <a:gd name="T55" fmla="*/ 121 h 154"/>
                <a:gd name="T56" fmla="*/ 23 w 154"/>
                <a:gd name="T57" fmla="*/ 131 h 154"/>
                <a:gd name="T58" fmla="*/ 35 w 154"/>
                <a:gd name="T59" fmla="*/ 141 h 154"/>
                <a:gd name="T60" fmla="*/ 48 w 154"/>
                <a:gd name="T61" fmla="*/ 148 h 154"/>
                <a:gd name="T62" fmla="*/ 62 w 154"/>
                <a:gd name="T63" fmla="*/ 153 h 154"/>
                <a:gd name="T64" fmla="*/ 78 w 154"/>
                <a:gd name="T65" fmla="*/ 154 h 154"/>
                <a:gd name="T66" fmla="*/ 93 w 154"/>
                <a:gd name="T67" fmla="*/ 153 h 154"/>
                <a:gd name="T68" fmla="*/ 108 w 154"/>
                <a:gd name="T69" fmla="*/ 148 h 154"/>
                <a:gd name="T70" fmla="*/ 121 w 154"/>
                <a:gd name="T71" fmla="*/ 141 h 154"/>
                <a:gd name="T72" fmla="*/ 131 w 154"/>
                <a:gd name="T73" fmla="*/ 131 h 154"/>
                <a:gd name="T74" fmla="*/ 141 w 154"/>
                <a:gd name="T75" fmla="*/ 121 h 154"/>
                <a:gd name="T76" fmla="*/ 149 w 154"/>
                <a:gd name="T77" fmla="*/ 108 h 154"/>
                <a:gd name="T78" fmla="*/ 153 w 154"/>
                <a:gd name="T79" fmla="*/ 93 h 154"/>
                <a:gd name="T80" fmla="*/ 154 w 154"/>
                <a:gd name="T81" fmla="*/ 78 h 154"/>
                <a:gd name="T82" fmla="*/ 153 w 154"/>
                <a:gd name="T83" fmla="*/ 62 h 154"/>
                <a:gd name="T84" fmla="*/ 149 w 154"/>
                <a:gd name="T85" fmla="*/ 48 h 154"/>
                <a:gd name="T86" fmla="*/ 141 w 154"/>
                <a:gd name="T87" fmla="*/ 34 h 154"/>
                <a:gd name="T88" fmla="*/ 131 w 154"/>
                <a:gd name="T89" fmla="*/ 23 h 154"/>
                <a:gd name="T90" fmla="*/ 121 w 154"/>
                <a:gd name="T91" fmla="*/ 13 h 154"/>
                <a:gd name="T92" fmla="*/ 108 w 154"/>
                <a:gd name="T93" fmla="*/ 6 h 154"/>
                <a:gd name="T94" fmla="*/ 93 w 154"/>
                <a:gd name="T95" fmla="*/ 1 h 154"/>
                <a:gd name="T96" fmla="*/ 78 w 154"/>
                <a:gd name="T9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4" h="154">
                  <a:moveTo>
                    <a:pt x="78" y="128"/>
                  </a:moveTo>
                  <a:lnTo>
                    <a:pt x="67" y="128"/>
                  </a:lnTo>
                  <a:lnTo>
                    <a:pt x="57" y="125"/>
                  </a:lnTo>
                  <a:lnTo>
                    <a:pt x="49" y="119"/>
                  </a:lnTo>
                  <a:lnTo>
                    <a:pt x="41" y="114"/>
                  </a:lnTo>
                  <a:lnTo>
                    <a:pt x="35" y="107"/>
                  </a:lnTo>
                  <a:lnTo>
                    <a:pt x="29" y="97"/>
                  </a:lnTo>
                  <a:lnTo>
                    <a:pt x="27" y="88"/>
                  </a:lnTo>
                  <a:lnTo>
                    <a:pt x="26" y="78"/>
                  </a:lnTo>
                  <a:lnTo>
                    <a:pt x="27" y="67"/>
                  </a:lnTo>
                  <a:lnTo>
                    <a:pt x="29" y="57"/>
                  </a:lnTo>
                  <a:lnTo>
                    <a:pt x="35" y="49"/>
                  </a:lnTo>
                  <a:lnTo>
                    <a:pt x="41" y="41"/>
                  </a:lnTo>
                  <a:lnTo>
                    <a:pt x="49" y="35"/>
                  </a:lnTo>
                  <a:lnTo>
                    <a:pt x="57" y="29"/>
                  </a:lnTo>
                  <a:lnTo>
                    <a:pt x="67" y="26"/>
                  </a:lnTo>
                  <a:lnTo>
                    <a:pt x="78" y="25"/>
                  </a:lnTo>
                  <a:lnTo>
                    <a:pt x="87" y="26"/>
                  </a:lnTo>
                  <a:lnTo>
                    <a:pt x="97" y="29"/>
                  </a:lnTo>
                  <a:lnTo>
                    <a:pt x="106" y="35"/>
                  </a:lnTo>
                  <a:lnTo>
                    <a:pt x="114" y="41"/>
                  </a:lnTo>
                  <a:lnTo>
                    <a:pt x="120" y="49"/>
                  </a:lnTo>
                  <a:lnTo>
                    <a:pt x="125" y="57"/>
                  </a:lnTo>
                  <a:lnTo>
                    <a:pt x="128" y="67"/>
                  </a:lnTo>
                  <a:lnTo>
                    <a:pt x="129" y="78"/>
                  </a:lnTo>
                  <a:lnTo>
                    <a:pt x="128" y="88"/>
                  </a:lnTo>
                  <a:lnTo>
                    <a:pt x="125" y="97"/>
                  </a:lnTo>
                  <a:lnTo>
                    <a:pt x="120" y="107"/>
                  </a:lnTo>
                  <a:lnTo>
                    <a:pt x="114" y="114"/>
                  </a:lnTo>
                  <a:lnTo>
                    <a:pt x="106" y="119"/>
                  </a:lnTo>
                  <a:lnTo>
                    <a:pt x="97" y="125"/>
                  </a:lnTo>
                  <a:lnTo>
                    <a:pt x="87" y="128"/>
                  </a:lnTo>
                  <a:lnTo>
                    <a:pt x="78" y="128"/>
                  </a:lnTo>
                  <a:close/>
                  <a:moveTo>
                    <a:pt x="78" y="0"/>
                  </a:moveTo>
                  <a:lnTo>
                    <a:pt x="69" y="0"/>
                  </a:lnTo>
                  <a:lnTo>
                    <a:pt x="62" y="1"/>
                  </a:lnTo>
                  <a:lnTo>
                    <a:pt x="54" y="4"/>
                  </a:lnTo>
                  <a:lnTo>
                    <a:pt x="48" y="6"/>
                  </a:lnTo>
                  <a:lnTo>
                    <a:pt x="41" y="9"/>
                  </a:lnTo>
                  <a:lnTo>
                    <a:pt x="35" y="13"/>
                  </a:lnTo>
                  <a:lnTo>
                    <a:pt x="28" y="17"/>
                  </a:lnTo>
                  <a:lnTo>
                    <a:pt x="23" y="23"/>
                  </a:lnTo>
                  <a:lnTo>
                    <a:pt x="18" y="28"/>
                  </a:lnTo>
                  <a:lnTo>
                    <a:pt x="13" y="34"/>
                  </a:lnTo>
                  <a:lnTo>
                    <a:pt x="10" y="40"/>
                  </a:lnTo>
                  <a:lnTo>
                    <a:pt x="7" y="48"/>
                  </a:lnTo>
                  <a:lnTo>
                    <a:pt x="4" y="54"/>
                  </a:lnTo>
                  <a:lnTo>
                    <a:pt x="1" y="62"/>
                  </a:lnTo>
                  <a:lnTo>
                    <a:pt x="0" y="70"/>
                  </a:lnTo>
                  <a:lnTo>
                    <a:pt x="0" y="78"/>
                  </a:lnTo>
                  <a:lnTo>
                    <a:pt x="0" y="85"/>
                  </a:lnTo>
                  <a:lnTo>
                    <a:pt x="1" y="93"/>
                  </a:lnTo>
                  <a:lnTo>
                    <a:pt x="4" y="100"/>
                  </a:lnTo>
                  <a:lnTo>
                    <a:pt x="7" y="108"/>
                  </a:lnTo>
                  <a:lnTo>
                    <a:pt x="10" y="114"/>
                  </a:lnTo>
                  <a:lnTo>
                    <a:pt x="13" y="121"/>
                  </a:lnTo>
                  <a:lnTo>
                    <a:pt x="18" y="126"/>
                  </a:lnTo>
                  <a:lnTo>
                    <a:pt x="23" y="131"/>
                  </a:lnTo>
                  <a:lnTo>
                    <a:pt x="28" y="137"/>
                  </a:lnTo>
                  <a:lnTo>
                    <a:pt x="35" y="141"/>
                  </a:lnTo>
                  <a:lnTo>
                    <a:pt x="41" y="145"/>
                  </a:lnTo>
                  <a:lnTo>
                    <a:pt x="48" y="148"/>
                  </a:lnTo>
                  <a:lnTo>
                    <a:pt x="54" y="151"/>
                  </a:lnTo>
                  <a:lnTo>
                    <a:pt x="62" y="153"/>
                  </a:lnTo>
                  <a:lnTo>
                    <a:pt x="69" y="154"/>
                  </a:lnTo>
                  <a:lnTo>
                    <a:pt x="78" y="154"/>
                  </a:lnTo>
                  <a:lnTo>
                    <a:pt x="85" y="154"/>
                  </a:lnTo>
                  <a:lnTo>
                    <a:pt x="93" y="153"/>
                  </a:lnTo>
                  <a:lnTo>
                    <a:pt x="100" y="151"/>
                  </a:lnTo>
                  <a:lnTo>
                    <a:pt x="108" y="148"/>
                  </a:lnTo>
                  <a:lnTo>
                    <a:pt x="114" y="145"/>
                  </a:lnTo>
                  <a:lnTo>
                    <a:pt x="121" y="141"/>
                  </a:lnTo>
                  <a:lnTo>
                    <a:pt x="126" y="137"/>
                  </a:lnTo>
                  <a:lnTo>
                    <a:pt x="131" y="131"/>
                  </a:lnTo>
                  <a:lnTo>
                    <a:pt x="137" y="126"/>
                  </a:lnTo>
                  <a:lnTo>
                    <a:pt x="141" y="121"/>
                  </a:lnTo>
                  <a:lnTo>
                    <a:pt x="145" y="114"/>
                  </a:lnTo>
                  <a:lnTo>
                    <a:pt x="149" y="108"/>
                  </a:lnTo>
                  <a:lnTo>
                    <a:pt x="151" y="100"/>
                  </a:lnTo>
                  <a:lnTo>
                    <a:pt x="153" y="93"/>
                  </a:lnTo>
                  <a:lnTo>
                    <a:pt x="154" y="85"/>
                  </a:lnTo>
                  <a:lnTo>
                    <a:pt x="154" y="78"/>
                  </a:lnTo>
                  <a:lnTo>
                    <a:pt x="154" y="70"/>
                  </a:lnTo>
                  <a:lnTo>
                    <a:pt x="153" y="62"/>
                  </a:lnTo>
                  <a:lnTo>
                    <a:pt x="151" y="54"/>
                  </a:lnTo>
                  <a:lnTo>
                    <a:pt x="149" y="48"/>
                  </a:lnTo>
                  <a:lnTo>
                    <a:pt x="145" y="40"/>
                  </a:lnTo>
                  <a:lnTo>
                    <a:pt x="141" y="34"/>
                  </a:lnTo>
                  <a:lnTo>
                    <a:pt x="137" y="28"/>
                  </a:lnTo>
                  <a:lnTo>
                    <a:pt x="131" y="23"/>
                  </a:lnTo>
                  <a:lnTo>
                    <a:pt x="126" y="17"/>
                  </a:lnTo>
                  <a:lnTo>
                    <a:pt x="121" y="13"/>
                  </a:lnTo>
                  <a:lnTo>
                    <a:pt x="114" y="9"/>
                  </a:lnTo>
                  <a:lnTo>
                    <a:pt x="108" y="6"/>
                  </a:lnTo>
                  <a:lnTo>
                    <a:pt x="100" y="4"/>
                  </a:lnTo>
                  <a:lnTo>
                    <a:pt x="93" y="1"/>
                  </a:lnTo>
                  <a:lnTo>
                    <a:pt x="85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59">
              <a:extLst>
                <a:ext uri="{FF2B5EF4-FFF2-40B4-BE49-F238E27FC236}">
                  <a16:creationId xmlns="" xmlns:a16="http://schemas.microsoft.com/office/drawing/2014/main" id="{4532475E-FCCD-4FEB-9D44-46A75ACCF9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6151" y="3371851"/>
              <a:ext cx="173038" cy="171450"/>
            </a:xfrm>
            <a:custGeom>
              <a:avLst/>
              <a:gdLst>
                <a:gd name="T0" fmla="*/ 362 w 435"/>
                <a:gd name="T1" fmla="*/ 176 h 434"/>
                <a:gd name="T2" fmla="*/ 364 w 435"/>
                <a:gd name="T3" fmla="*/ 229 h 434"/>
                <a:gd name="T4" fmla="*/ 365 w 435"/>
                <a:gd name="T5" fmla="*/ 256 h 434"/>
                <a:gd name="T6" fmla="*/ 334 w 435"/>
                <a:gd name="T7" fmla="*/ 319 h 434"/>
                <a:gd name="T8" fmla="*/ 319 w 435"/>
                <a:gd name="T9" fmla="*/ 321 h 434"/>
                <a:gd name="T10" fmla="*/ 264 w 435"/>
                <a:gd name="T11" fmla="*/ 354 h 434"/>
                <a:gd name="T12" fmla="*/ 256 w 435"/>
                <a:gd name="T13" fmla="*/ 365 h 434"/>
                <a:gd name="T14" fmla="*/ 185 w 435"/>
                <a:gd name="T15" fmla="*/ 362 h 434"/>
                <a:gd name="T16" fmla="*/ 166 w 435"/>
                <a:gd name="T17" fmla="*/ 350 h 434"/>
                <a:gd name="T18" fmla="*/ 132 w 435"/>
                <a:gd name="T19" fmla="*/ 332 h 434"/>
                <a:gd name="T20" fmla="*/ 108 w 435"/>
                <a:gd name="T21" fmla="*/ 318 h 434"/>
                <a:gd name="T22" fmla="*/ 67 w 435"/>
                <a:gd name="T23" fmla="*/ 259 h 434"/>
                <a:gd name="T24" fmla="*/ 73 w 435"/>
                <a:gd name="T25" fmla="*/ 245 h 434"/>
                <a:gd name="T26" fmla="*/ 73 w 435"/>
                <a:gd name="T27" fmla="*/ 180 h 434"/>
                <a:gd name="T28" fmla="*/ 67 w 435"/>
                <a:gd name="T29" fmla="*/ 166 h 434"/>
                <a:gd name="T30" fmla="*/ 108 w 435"/>
                <a:gd name="T31" fmla="*/ 106 h 434"/>
                <a:gd name="T32" fmla="*/ 132 w 435"/>
                <a:gd name="T33" fmla="*/ 92 h 434"/>
                <a:gd name="T34" fmla="*/ 166 w 435"/>
                <a:gd name="T35" fmla="*/ 74 h 434"/>
                <a:gd name="T36" fmla="*/ 185 w 435"/>
                <a:gd name="T37" fmla="*/ 63 h 434"/>
                <a:gd name="T38" fmla="*/ 256 w 435"/>
                <a:gd name="T39" fmla="*/ 60 h 434"/>
                <a:gd name="T40" fmla="*/ 264 w 435"/>
                <a:gd name="T41" fmla="*/ 71 h 434"/>
                <a:gd name="T42" fmla="*/ 319 w 435"/>
                <a:gd name="T43" fmla="*/ 103 h 434"/>
                <a:gd name="T44" fmla="*/ 334 w 435"/>
                <a:gd name="T45" fmla="*/ 105 h 434"/>
                <a:gd name="T46" fmla="*/ 435 w 435"/>
                <a:gd name="T47" fmla="*/ 153 h 434"/>
                <a:gd name="T48" fmla="*/ 383 w 435"/>
                <a:gd name="T49" fmla="*/ 58 h 434"/>
                <a:gd name="T50" fmla="*/ 375 w 435"/>
                <a:gd name="T51" fmla="*/ 54 h 434"/>
                <a:gd name="T52" fmla="*/ 328 w 435"/>
                <a:gd name="T53" fmla="*/ 78 h 434"/>
                <a:gd name="T54" fmla="*/ 282 w 435"/>
                <a:gd name="T55" fmla="*/ 51 h 434"/>
                <a:gd name="T56" fmla="*/ 275 w 435"/>
                <a:gd name="T57" fmla="*/ 1 h 434"/>
                <a:gd name="T58" fmla="*/ 164 w 435"/>
                <a:gd name="T59" fmla="*/ 4 h 434"/>
                <a:gd name="T60" fmla="*/ 151 w 435"/>
                <a:gd name="T61" fmla="*/ 52 h 434"/>
                <a:gd name="T62" fmla="*/ 119 w 435"/>
                <a:gd name="T63" fmla="*/ 70 h 434"/>
                <a:gd name="T64" fmla="*/ 58 w 435"/>
                <a:gd name="T65" fmla="*/ 54 h 434"/>
                <a:gd name="T66" fmla="*/ 0 w 435"/>
                <a:gd name="T67" fmla="*/ 148 h 434"/>
                <a:gd name="T68" fmla="*/ 4 w 435"/>
                <a:gd name="T69" fmla="*/ 159 h 434"/>
                <a:gd name="T70" fmla="*/ 44 w 435"/>
                <a:gd name="T71" fmla="*/ 213 h 434"/>
                <a:gd name="T72" fmla="*/ 2 w 435"/>
                <a:gd name="T73" fmla="*/ 267 h 434"/>
                <a:gd name="T74" fmla="*/ 49 w 435"/>
                <a:gd name="T75" fmla="*/ 365 h 434"/>
                <a:gd name="T76" fmla="*/ 66 w 435"/>
                <a:gd name="T77" fmla="*/ 369 h 434"/>
                <a:gd name="T78" fmla="*/ 137 w 435"/>
                <a:gd name="T79" fmla="*/ 366 h 434"/>
                <a:gd name="T80" fmla="*/ 160 w 435"/>
                <a:gd name="T81" fmla="*/ 421 h 434"/>
                <a:gd name="T82" fmla="*/ 173 w 435"/>
                <a:gd name="T83" fmla="*/ 434 h 434"/>
                <a:gd name="T84" fmla="*/ 281 w 435"/>
                <a:gd name="T85" fmla="*/ 426 h 434"/>
                <a:gd name="T86" fmla="*/ 308 w 435"/>
                <a:gd name="T87" fmla="*/ 360 h 434"/>
                <a:gd name="T88" fmla="*/ 369 w 435"/>
                <a:gd name="T89" fmla="*/ 371 h 434"/>
                <a:gd name="T90" fmla="*/ 380 w 435"/>
                <a:gd name="T91" fmla="*/ 371 h 434"/>
                <a:gd name="T92" fmla="*/ 434 w 435"/>
                <a:gd name="T93" fmla="*/ 281 h 434"/>
                <a:gd name="T94" fmla="*/ 428 w 435"/>
                <a:gd name="T95" fmla="*/ 263 h 434"/>
                <a:gd name="T96" fmla="*/ 390 w 435"/>
                <a:gd name="T97" fmla="*/ 199 h 434"/>
                <a:gd name="T98" fmla="*/ 433 w 435"/>
                <a:gd name="T99" fmla="*/ 158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5" h="434">
                  <a:moveTo>
                    <a:pt x="368" y="166"/>
                  </a:moveTo>
                  <a:lnTo>
                    <a:pt x="365" y="169"/>
                  </a:lnTo>
                  <a:lnTo>
                    <a:pt x="363" y="172"/>
                  </a:lnTo>
                  <a:lnTo>
                    <a:pt x="362" y="176"/>
                  </a:lnTo>
                  <a:lnTo>
                    <a:pt x="362" y="180"/>
                  </a:lnTo>
                  <a:lnTo>
                    <a:pt x="364" y="197"/>
                  </a:lnTo>
                  <a:lnTo>
                    <a:pt x="365" y="213"/>
                  </a:lnTo>
                  <a:lnTo>
                    <a:pt x="364" y="229"/>
                  </a:lnTo>
                  <a:lnTo>
                    <a:pt x="362" y="245"/>
                  </a:lnTo>
                  <a:lnTo>
                    <a:pt x="362" y="248"/>
                  </a:lnTo>
                  <a:lnTo>
                    <a:pt x="363" y="252"/>
                  </a:lnTo>
                  <a:lnTo>
                    <a:pt x="365" y="256"/>
                  </a:lnTo>
                  <a:lnTo>
                    <a:pt x="368" y="259"/>
                  </a:lnTo>
                  <a:lnTo>
                    <a:pt x="405" y="280"/>
                  </a:lnTo>
                  <a:lnTo>
                    <a:pt x="369" y="342"/>
                  </a:lnTo>
                  <a:lnTo>
                    <a:pt x="334" y="319"/>
                  </a:lnTo>
                  <a:lnTo>
                    <a:pt x="331" y="318"/>
                  </a:lnTo>
                  <a:lnTo>
                    <a:pt x="326" y="318"/>
                  </a:lnTo>
                  <a:lnTo>
                    <a:pt x="323" y="319"/>
                  </a:lnTo>
                  <a:lnTo>
                    <a:pt x="319" y="321"/>
                  </a:lnTo>
                  <a:lnTo>
                    <a:pt x="309" y="330"/>
                  </a:lnTo>
                  <a:lnTo>
                    <a:pt x="296" y="337"/>
                  </a:lnTo>
                  <a:lnTo>
                    <a:pt x="281" y="346"/>
                  </a:lnTo>
                  <a:lnTo>
                    <a:pt x="264" y="354"/>
                  </a:lnTo>
                  <a:lnTo>
                    <a:pt x="261" y="357"/>
                  </a:lnTo>
                  <a:lnTo>
                    <a:pt x="259" y="359"/>
                  </a:lnTo>
                  <a:lnTo>
                    <a:pt x="258" y="362"/>
                  </a:lnTo>
                  <a:lnTo>
                    <a:pt x="256" y="365"/>
                  </a:lnTo>
                  <a:lnTo>
                    <a:pt x="256" y="409"/>
                  </a:lnTo>
                  <a:lnTo>
                    <a:pt x="186" y="409"/>
                  </a:lnTo>
                  <a:lnTo>
                    <a:pt x="186" y="365"/>
                  </a:lnTo>
                  <a:lnTo>
                    <a:pt x="185" y="362"/>
                  </a:lnTo>
                  <a:lnTo>
                    <a:pt x="183" y="358"/>
                  </a:lnTo>
                  <a:lnTo>
                    <a:pt x="180" y="354"/>
                  </a:lnTo>
                  <a:lnTo>
                    <a:pt x="176" y="352"/>
                  </a:lnTo>
                  <a:lnTo>
                    <a:pt x="166" y="350"/>
                  </a:lnTo>
                  <a:lnTo>
                    <a:pt x="158" y="347"/>
                  </a:lnTo>
                  <a:lnTo>
                    <a:pt x="150" y="344"/>
                  </a:lnTo>
                  <a:lnTo>
                    <a:pt x="144" y="340"/>
                  </a:lnTo>
                  <a:lnTo>
                    <a:pt x="132" y="332"/>
                  </a:lnTo>
                  <a:lnTo>
                    <a:pt x="119" y="321"/>
                  </a:lnTo>
                  <a:lnTo>
                    <a:pt x="116" y="319"/>
                  </a:lnTo>
                  <a:lnTo>
                    <a:pt x="113" y="318"/>
                  </a:lnTo>
                  <a:lnTo>
                    <a:pt x="108" y="318"/>
                  </a:lnTo>
                  <a:lnTo>
                    <a:pt x="105" y="319"/>
                  </a:lnTo>
                  <a:lnTo>
                    <a:pt x="65" y="342"/>
                  </a:lnTo>
                  <a:lnTo>
                    <a:pt x="30" y="280"/>
                  </a:lnTo>
                  <a:lnTo>
                    <a:pt x="67" y="259"/>
                  </a:lnTo>
                  <a:lnTo>
                    <a:pt x="71" y="256"/>
                  </a:lnTo>
                  <a:lnTo>
                    <a:pt x="73" y="252"/>
                  </a:lnTo>
                  <a:lnTo>
                    <a:pt x="74" y="248"/>
                  </a:lnTo>
                  <a:lnTo>
                    <a:pt x="73" y="245"/>
                  </a:lnTo>
                  <a:lnTo>
                    <a:pt x="71" y="229"/>
                  </a:lnTo>
                  <a:lnTo>
                    <a:pt x="70" y="213"/>
                  </a:lnTo>
                  <a:lnTo>
                    <a:pt x="71" y="197"/>
                  </a:lnTo>
                  <a:lnTo>
                    <a:pt x="73" y="180"/>
                  </a:lnTo>
                  <a:lnTo>
                    <a:pt x="74" y="176"/>
                  </a:lnTo>
                  <a:lnTo>
                    <a:pt x="73" y="172"/>
                  </a:lnTo>
                  <a:lnTo>
                    <a:pt x="71" y="169"/>
                  </a:lnTo>
                  <a:lnTo>
                    <a:pt x="67" y="166"/>
                  </a:lnTo>
                  <a:lnTo>
                    <a:pt x="30" y="145"/>
                  </a:lnTo>
                  <a:lnTo>
                    <a:pt x="66" y="84"/>
                  </a:lnTo>
                  <a:lnTo>
                    <a:pt x="105" y="105"/>
                  </a:lnTo>
                  <a:lnTo>
                    <a:pt x="108" y="106"/>
                  </a:lnTo>
                  <a:lnTo>
                    <a:pt x="113" y="106"/>
                  </a:lnTo>
                  <a:lnTo>
                    <a:pt x="117" y="105"/>
                  </a:lnTo>
                  <a:lnTo>
                    <a:pt x="120" y="103"/>
                  </a:lnTo>
                  <a:lnTo>
                    <a:pt x="132" y="92"/>
                  </a:lnTo>
                  <a:lnTo>
                    <a:pt x="144" y="84"/>
                  </a:lnTo>
                  <a:lnTo>
                    <a:pt x="150" y="80"/>
                  </a:lnTo>
                  <a:lnTo>
                    <a:pt x="158" y="76"/>
                  </a:lnTo>
                  <a:lnTo>
                    <a:pt x="166" y="74"/>
                  </a:lnTo>
                  <a:lnTo>
                    <a:pt x="176" y="71"/>
                  </a:lnTo>
                  <a:lnTo>
                    <a:pt x="180" y="70"/>
                  </a:lnTo>
                  <a:lnTo>
                    <a:pt x="183" y="67"/>
                  </a:lnTo>
                  <a:lnTo>
                    <a:pt x="185" y="63"/>
                  </a:lnTo>
                  <a:lnTo>
                    <a:pt x="186" y="60"/>
                  </a:lnTo>
                  <a:lnTo>
                    <a:pt x="186" y="26"/>
                  </a:lnTo>
                  <a:lnTo>
                    <a:pt x="256" y="26"/>
                  </a:lnTo>
                  <a:lnTo>
                    <a:pt x="256" y="60"/>
                  </a:lnTo>
                  <a:lnTo>
                    <a:pt x="258" y="63"/>
                  </a:lnTo>
                  <a:lnTo>
                    <a:pt x="259" y="67"/>
                  </a:lnTo>
                  <a:lnTo>
                    <a:pt x="261" y="69"/>
                  </a:lnTo>
                  <a:lnTo>
                    <a:pt x="264" y="71"/>
                  </a:lnTo>
                  <a:lnTo>
                    <a:pt x="281" y="80"/>
                  </a:lnTo>
                  <a:lnTo>
                    <a:pt x="296" y="87"/>
                  </a:lnTo>
                  <a:lnTo>
                    <a:pt x="309" y="96"/>
                  </a:lnTo>
                  <a:lnTo>
                    <a:pt x="319" y="103"/>
                  </a:lnTo>
                  <a:lnTo>
                    <a:pt x="322" y="105"/>
                  </a:lnTo>
                  <a:lnTo>
                    <a:pt x="326" y="106"/>
                  </a:lnTo>
                  <a:lnTo>
                    <a:pt x="331" y="106"/>
                  </a:lnTo>
                  <a:lnTo>
                    <a:pt x="334" y="105"/>
                  </a:lnTo>
                  <a:lnTo>
                    <a:pt x="369" y="84"/>
                  </a:lnTo>
                  <a:lnTo>
                    <a:pt x="405" y="145"/>
                  </a:lnTo>
                  <a:lnTo>
                    <a:pt x="368" y="166"/>
                  </a:lnTo>
                  <a:close/>
                  <a:moveTo>
                    <a:pt x="435" y="153"/>
                  </a:moveTo>
                  <a:lnTo>
                    <a:pt x="435" y="148"/>
                  </a:lnTo>
                  <a:lnTo>
                    <a:pt x="434" y="144"/>
                  </a:lnTo>
                  <a:lnTo>
                    <a:pt x="385" y="60"/>
                  </a:lnTo>
                  <a:lnTo>
                    <a:pt x="383" y="58"/>
                  </a:lnTo>
                  <a:lnTo>
                    <a:pt x="382" y="56"/>
                  </a:lnTo>
                  <a:lnTo>
                    <a:pt x="380" y="55"/>
                  </a:lnTo>
                  <a:lnTo>
                    <a:pt x="377" y="55"/>
                  </a:lnTo>
                  <a:lnTo>
                    <a:pt x="375" y="54"/>
                  </a:lnTo>
                  <a:lnTo>
                    <a:pt x="372" y="54"/>
                  </a:lnTo>
                  <a:lnTo>
                    <a:pt x="370" y="55"/>
                  </a:lnTo>
                  <a:lnTo>
                    <a:pt x="367" y="56"/>
                  </a:lnTo>
                  <a:lnTo>
                    <a:pt x="328" y="78"/>
                  </a:lnTo>
                  <a:lnTo>
                    <a:pt x="320" y="71"/>
                  </a:lnTo>
                  <a:lnTo>
                    <a:pt x="308" y="64"/>
                  </a:lnTo>
                  <a:lnTo>
                    <a:pt x="296" y="58"/>
                  </a:lnTo>
                  <a:lnTo>
                    <a:pt x="282" y="51"/>
                  </a:lnTo>
                  <a:lnTo>
                    <a:pt x="282" y="13"/>
                  </a:lnTo>
                  <a:lnTo>
                    <a:pt x="281" y="8"/>
                  </a:lnTo>
                  <a:lnTo>
                    <a:pt x="278" y="4"/>
                  </a:lnTo>
                  <a:lnTo>
                    <a:pt x="275" y="1"/>
                  </a:lnTo>
                  <a:lnTo>
                    <a:pt x="269" y="0"/>
                  </a:lnTo>
                  <a:lnTo>
                    <a:pt x="173" y="0"/>
                  </a:lnTo>
                  <a:lnTo>
                    <a:pt x="168" y="1"/>
                  </a:lnTo>
                  <a:lnTo>
                    <a:pt x="164" y="4"/>
                  </a:lnTo>
                  <a:lnTo>
                    <a:pt x="161" y="8"/>
                  </a:lnTo>
                  <a:lnTo>
                    <a:pt x="160" y="13"/>
                  </a:lnTo>
                  <a:lnTo>
                    <a:pt x="160" y="49"/>
                  </a:lnTo>
                  <a:lnTo>
                    <a:pt x="151" y="52"/>
                  </a:lnTo>
                  <a:lnTo>
                    <a:pt x="144" y="55"/>
                  </a:lnTo>
                  <a:lnTo>
                    <a:pt x="137" y="58"/>
                  </a:lnTo>
                  <a:lnTo>
                    <a:pt x="131" y="62"/>
                  </a:lnTo>
                  <a:lnTo>
                    <a:pt x="119" y="70"/>
                  </a:lnTo>
                  <a:lnTo>
                    <a:pt x="109" y="78"/>
                  </a:lnTo>
                  <a:lnTo>
                    <a:pt x="67" y="55"/>
                  </a:lnTo>
                  <a:lnTo>
                    <a:pt x="63" y="54"/>
                  </a:lnTo>
                  <a:lnTo>
                    <a:pt x="58" y="54"/>
                  </a:lnTo>
                  <a:lnTo>
                    <a:pt x="54" y="56"/>
                  </a:lnTo>
                  <a:lnTo>
                    <a:pt x="50" y="60"/>
                  </a:lnTo>
                  <a:lnTo>
                    <a:pt x="2" y="144"/>
                  </a:lnTo>
                  <a:lnTo>
                    <a:pt x="0" y="148"/>
                  </a:lnTo>
                  <a:lnTo>
                    <a:pt x="1" y="153"/>
                  </a:lnTo>
                  <a:lnTo>
                    <a:pt x="2" y="156"/>
                  </a:lnTo>
                  <a:lnTo>
                    <a:pt x="3" y="158"/>
                  </a:lnTo>
                  <a:lnTo>
                    <a:pt x="4" y="159"/>
                  </a:lnTo>
                  <a:lnTo>
                    <a:pt x="6" y="160"/>
                  </a:lnTo>
                  <a:lnTo>
                    <a:pt x="47" y="185"/>
                  </a:lnTo>
                  <a:lnTo>
                    <a:pt x="45" y="199"/>
                  </a:lnTo>
                  <a:lnTo>
                    <a:pt x="44" y="213"/>
                  </a:lnTo>
                  <a:lnTo>
                    <a:pt x="45" y="227"/>
                  </a:lnTo>
                  <a:lnTo>
                    <a:pt x="47" y="241"/>
                  </a:lnTo>
                  <a:lnTo>
                    <a:pt x="6" y="263"/>
                  </a:lnTo>
                  <a:lnTo>
                    <a:pt x="2" y="267"/>
                  </a:lnTo>
                  <a:lnTo>
                    <a:pt x="0" y="273"/>
                  </a:lnTo>
                  <a:lnTo>
                    <a:pt x="0" y="277"/>
                  </a:lnTo>
                  <a:lnTo>
                    <a:pt x="2" y="281"/>
                  </a:lnTo>
                  <a:lnTo>
                    <a:pt x="49" y="365"/>
                  </a:lnTo>
                  <a:lnTo>
                    <a:pt x="52" y="368"/>
                  </a:lnTo>
                  <a:lnTo>
                    <a:pt x="57" y="371"/>
                  </a:lnTo>
                  <a:lnTo>
                    <a:pt x="62" y="371"/>
                  </a:lnTo>
                  <a:lnTo>
                    <a:pt x="66" y="369"/>
                  </a:lnTo>
                  <a:lnTo>
                    <a:pt x="109" y="346"/>
                  </a:lnTo>
                  <a:lnTo>
                    <a:pt x="119" y="354"/>
                  </a:lnTo>
                  <a:lnTo>
                    <a:pt x="131" y="363"/>
                  </a:lnTo>
                  <a:lnTo>
                    <a:pt x="137" y="366"/>
                  </a:lnTo>
                  <a:lnTo>
                    <a:pt x="144" y="369"/>
                  </a:lnTo>
                  <a:lnTo>
                    <a:pt x="151" y="373"/>
                  </a:lnTo>
                  <a:lnTo>
                    <a:pt x="160" y="376"/>
                  </a:lnTo>
                  <a:lnTo>
                    <a:pt x="160" y="421"/>
                  </a:lnTo>
                  <a:lnTo>
                    <a:pt x="161" y="426"/>
                  </a:lnTo>
                  <a:lnTo>
                    <a:pt x="164" y="431"/>
                  </a:lnTo>
                  <a:lnTo>
                    <a:pt x="168" y="433"/>
                  </a:lnTo>
                  <a:lnTo>
                    <a:pt x="173" y="434"/>
                  </a:lnTo>
                  <a:lnTo>
                    <a:pt x="269" y="434"/>
                  </a:lnTo>
                  <a:lnTo>
                    <a:pt x="275" y="433"/>
                  </a:lnTo>
                  <a:lnTo>
                    <a:pt x="278" y="431"/>
                  </a:lnTo>
                  <a:lnTo>
                    <a:pt x="281" y="426"/>
                  </a:lnTo>
                  <a:lnTo>
                    <a:pt x="282" y="421"/>
                  </a:lnTo>
                  <a:lnTo>
                    <a:pt x="282" y="374"/>
                  </a:lnTo>
                  <a:lnTo>
                    <a:pt x="296" y="367"/>
                  </a:lnTo>
                  <a:lnTo>
                    <a:pt x="308" y="360"/>
                  </a:lnTo>
                  <a:lnTo>
                    <a:pt x="320" y="353"/>
                  </a:lnTo>
                  <a:lnTo>
                    <a:pt x="329" y="346"/>
                  </a:lnTo>
                  <a:lnTo>
                    <a:pt x="367" y="369"/>
                  </a:lnTo>
                  <a:lnTo>
                    <a:pt x="369" y="371"/>
                  </a:lnTo>
                  <a:lnTo>
                    <a:pt x="372" y="372"/>
                  </a:lnTo>
                  <a:lnTo>
                    <a:pt x="375" y="372"/>
                  </a:lnTo>
                  <a:lnTo>
                    <a:pt x="377" y="371"/>
                  </a:lnTo>
                  <a:lnTo>
                    <a:pt x="380" y="371"/>
                  </a:lnTo>
                  <a:lnTo>
                    <a:pt x="382" y="368"/>
                  </a:lnTo>
                  <a:lnTo>
                    <a:pt x="383" y="367"/>
                  </a:lnTo>
                  <a:lnTo>
                    <a:pt x="385" y="365"/>
                  </a:lnTo>
                  <a:lnTo>
                    <a:pt x="434" y="281"/>
                  </a:lnTo>
                  <a:lnTo>
                    <a:pt x="435" y="277"/>
                  </a:lnTo>
                  <a:lnTo>
                    <a:pt x="435" y="273"/>
                  </a:lnTo>
                  <a:lnTo>
                    <a:pt x="433" y="267"/>
                  </a:lnTo>
                  <a:lnTo>
                    <a:pt x="428" y="263"/>
                  </a:lnTo>
                  <a:lnTo>
                    <a:pt x="389" y="241"/>
                  </a:lnTo>
                  <a:lnTo>
                    <a:pt x="390" y="227"/>
                  </a:lnTo>
                  <a:lnTo>
                    <a:pt x="391" y="213"/>
                  </a:lnTo>
                  <a:lnTo>
                    <a:pt x="390" y="199"/>
                  </a:lnTo>
                  <a:lnTo>
                    <a:pt x="389" y="185"/>
                  </a:lnTo>
                  <a:lnTo>
                    <a:pt x="428" y="160"/>
                  </a:lnTo>
                  <a:lnTo>
                    <a:pt x="430" y="159"/>
                  </a:lnTo>
                  <a:lnTo>
                    <a:pt x="433" y="158"/>
                  </a:lnTo>
                  <a:lnTo>
                    <a:pt x="434" y="156"/>
                  </a:lnTo>
                  <a:lnTo>
                    <a:pt x="435" y="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60">
              <a:extLst>
                <a:ext uri="{FF2B5EF4-FFF2-40B4-BE49-F238E27FC236}">
                  <a16:creationId xmlns="" xmlns:a16="http://schemas.microsoft.com/office/drawing/2014/main" id="{AF37093A-C370-40EE-9B62-0D9F78850B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1713" y="3424238"/>
              <a:ext cx="61913" cy="61913"/>
            </a:xfrm>
            <a:custGeom>
              <a:avLst/>
              <a:gdLst>
                <a:gd name="T0" fmla="*/ 67 w 154"/>
                <a:gd name="T1" fmla="*/ 127 h 154"/>
                <a:gd name="T2" fmla="*/ 49 w 154"/>
                <a:gd name="T3" fmla="*/ 120 h 154"/>
                <a:gd name="T4" fmla="*/ 35 w 154"/>
                <a:gd name="T5" fmla="*/ 106 h 154"/>
                <a:gd name="T6" fmla="*/ 27 w 154"/>
                <a:gd name="T7" fmla="*/ 87 h 154"/>
                <a:gd name="T8" fmla="*/ 27 w 154"/>
                <a:gd name="T9" fmla="*/ 67 h 154"/>
                <a:gd name="T10" fmla="*/ 35 w 154"/>
                <a:gd name="T11" fmla="*/ 49 h 154"/>
                <a:gd name="T12" fmla="*/ 49 w 154"/>
                <a:gd name="T13" fmla="*/ 35 h 154"/>
                <a:gd name="T14" fmla="*/ 67 w 154"/>
                <a:gd name="T15" fmla="*/ 26 h 154"/>
                <a:gd name="T16" fmla="*/ 87 w 154"/>
                <a:gd name="T17" fmla="*/ 26 h 154"/>
                <a:gd name="T18" fmla="*/ 106 w 154"/>
                <a:gd name="T19" fmla="*/ 35 h 154"/>
                <a:gd name="T20" fmla="*/ 120 w 154"/>
                <a:gd name="T21" fmla="*/ 49 h 154"/>
                <a:gd name="T22" fmla="*/ 128 w 154"/>
                <a:gd name="T23" fmla="*/ 67 h 154"/>
                <a:gd name="T24" fmla="*/ 128 w 154"/>
                <a:gd name="T25" fmla="*/ 87 h 154"/>
                <a:gd name="T26" fmla="*/ 120 w 154"/>
                <a:gd name="T27" fmla="*/ 106 h 154"/>
                <a:gd name="T28" fmla="*/ 106 w 154"/>
                <a:gd name="T29" fmla="*/ 120 h 154"/>
                <a:gd name="T30" fmla="*/ 87 w 154"/>
                <a:gd name="T31" fmla="*/ 127 h 154"/>
                <a:gd name="T32" fmla="*/ 78 w 154"/>
                <a:gd name="T33" fmla="*/ 0 h 154"/>
                <a:gd name="T34" fmla="*/ 62 w 154"/>
                <a:gd name="T35" fmla="*/ 1 h 154"/>
                <a:gd name="T36" fmla="*/ 48 w 154"/>
                <a:gd name="T37" fmla="*/ 6 h 154"/>
                <a:gd name="T38" fmla="*/ 35 w 154"/>
                <a:gd name="T39" fmla="*/ 13 h 154"/>
                <a:gd name="T40" fmla="*/ 23 w 154"/>
                <a:gd name="T41" fmla="*/ 23 h 154"/>
                <a:gd name="T42" fmla="*/ 13 w 154"/>
                <a:gd name="T43" fmla="*/ 35 h 154"/>
                <a:gd name="T44" fmla="*/ 7 w 154"/>
                <a:gd name="T45" fmla="*/ 48 h 154"/>
                <a:gd name="T46" fmla="*/ 2 w 154"/>
                <a:gd name="T47" fmla="*/ 63 h 154"/>
                <a:gd name="T48" fmla="*/ 0 w 154"/>
                <a:gd name="T49" fmla="*/ 78 h 154"/>
                <a:gd name="T50" fmla="*/ 2 w 154"/>
                <a:gd name="T51" fmla="*/ 93 h 154"/>
                <a:gd name="T52" fmla="*/ 7 w 154"/>
                <a:gd name="T53" fmla="*/ 108 h 154"/>
                <a:gd name="T54" fmla="*/ 13 w 154"/>
                <a:gd name="T55" fmla="*/ 121 h 154"/>
                <a:gd name="T56" fmla="*/ 23 w 154"/>
                <a:gd name="T57" fmla="*/ 131 h 154"/>
                <a:gd name="T58" fmla="*/ 35 w 154"/>
                <a:gd name="T59" fmla="*/ 141 h 154"/>
                <a:gd name="T60" fmla="*/ 48 w 154"/>
                <a:gd name="T61" fmla="*/ 147 h 154"/>
                <a:gd name="T62" fmla="*/ 62 w 154"/>
                <a:gd name="T63" fmla="*/ 153 h 154"/>
                <a:gd name="T64" fmla="*/ 78 w 154"/>
                <a:gd name="T65" fmla="*/ 154 h 154"/>
                <a:gd name="T66" fmla="*/ 93 w 154"/>
                <a:gd name="T67" fmla="*/ 153 h 154"/>
                <a:gd name="T68" fmla="*/ 107 w 154"/>
                <a:gd name="T69" fmla="*/ 147 h 154"/>
                <a:gd name="T70" fmla="*/ 121 w 154"/>
                <a:gd name="T71" fmla="*/ 141 h 154"/>
                <a:gd name="T72" fmla="*/ 131 w 154"/>
                <a:gd name="T73" fmla="*/ 131 h 154"/>
                <a:gd name="T74" fmla="*/ 141 w 154"/>
                <a:gd name="T75" fmla="*/ 121 h 154"/>
                <a:gd name="T76" fmla="*/ 149 w 154"/>
                <a:gd name="T77" fmla="*/ 108 h 154"/>
                <a:gd name="T78" fmla="*/ 153 w 154"/>
                <a:gd name="T79" fmla="*/ 93 h 154"/>
                <a:gd name="T80" fmla="*/ 154 w 154"/>
                <a:gd name="T81" fmla="*/ 78 h 154"/>
                <a:gd name="T82" fmla="*/ 153 w 154"/>
                <a:gd name="T83" fmla="*/ 63 h 154"/>
                <a:gd name="T84" fmla="*/ 149 w 154"/>
                <a:gd name="T85" fmla="*/ 48 h 154"/>
                <a:gd name="T86" fmla="*/ 141 w 154"/>
                <a:gd name="T87" fmla="*/ 35 h 154"/>
                <a:gd name="T88" fmla="*/ 131 w 154"/>
                <a:gd name="T89" fmla="*/ 23 h 154"/>
                <a:gd name="T90" fmla="*/ 121 w 154"/>
                <a:gd name="T91" fmla="*/ 13 h 154"/>
                <a:gd name="T92" fmla="*/ 107 w 154"/>
                <a:gd name="T93" fmla="*/ 6 h 154"/>
                <a:gd name="T94" fmla="*/ 93 w 154"/>
                <a:gd name="T95" fmla="*/ 1 h 154"/>
                <a:gd name="T96" fmla="*/ 78 w 154"/>
                <a:gd name="T9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4" h="154">
                  <a:moveTo>
                    <a:pt x="78" y="128"/>
                  </a:moveTo>
                  <a:lnTo>
                    <a:pt x="67" y="127"/>
                  </a:lnTo>
                  <a:lnTo>
                    <a:pt x="57" y="125"/>
                  </a:lnTo>
                  <a:lnTo>
                    <a:pt x="49" y="120"/>
                  </a:lnTo>
                  <a:lnTo>
                    <a:pt x="41" y="113"/>
                  </a:lnTo>
                  <a:lnTo>
                    <a:pt x="35" y="106"/>
                  </a:lnTo>
                  <a:lnTo>
                    <a:pt x="29" y="97"/>
                  </a:lnTo>
                  <a:lnTo>
                    <a:pt x="27" y="87"/>
                  </a:lnTo>
                  <a:lnTo>
                    <a:pt x="26" y="78"/>
                  </a:lnTo>
                  <a:lnTo>
                    <a:pt x="27" y="67"/>
                  </a:lnTo>
                  <a:lnTo>
                    <a:pt x="29" y="57"/>
                  </a:lnTo>
                  <a:lnTo>
                    <a:pt x="35" y="49"/>
                  </a:lnTo>
                  <a:lnTo>
                    <a:pt x="41" y="41"/>
                  </a:lnTo>
                  <a:lnTo>
                    <a:pt x="49" y="35"/>
                  </a:lnTo>
                  <a:lnTo>
                    <a:pt x="57" y="29"/>
                  </a:lnTo>
                  <a:lnTo>
                    <a:pt x="67" y="26"/>
                  </a:lnTo>
                  <a:lnTo>
                    <a:pt x="78" y="25"/>
                  </a:lnTo>
                  <a:lnTo>
                    <a:pt x="87" y="26"/>
                  </a:lnTo>
                  <a:lnTo>
                    <a:pt x="97" y="29"/>
                  </a:lnTo>
                  <a:lnTo>
                    <a:pt x="106" y="35"/>
                  </a:lnTo>
                  <a:lnTo>
                    <a:pt x="113" y="41"/>
                  </a:lnTo>
                  <a:lnTo>
                    <a:pt x="120" y="49"/>
                  </a:lnTo>
                  <a:lnTo>
                    <a:pt x="125" y="57"/>
                  </a:lnTo>
                  <a:lnTo>
                    <a:pt x="128" y="67"/>
                  </a:lnTo>
                  <a:lnTo>
                    <a:pt x="129" y="78"/>
                  </a:lnTo>
                  <a:lnTo>
                    <a:pt x="128" y="87"/>
                  </a:lnTo>
                  <a:lnTo>
                    <a:pt x="125" y="97"/>
                  </a:lnTo>
                  <a:lnTo>
                    <a:pt x="120" y="106"/>
                  </a:lnTo>
                  <a:lnTo>
                    <a:pt x="113" y="113"/>
                  </a:lnTo>
                  <a:lnTo>
                    <a:pt x="106" y="120"/>
                  </a:lnTo>
                  <a:lnTo>
                    <a:pt x="97" y="125"/>
                  </a:lnTo>
                  <a:lnTo>
                    <a:pt x="87" y="127"/>
                  </a:lnTo>
                  <a:lnTo>
                    <a:pt x="78" y="128"/>
                  </a:lnTo>
                  <a:close/>
                  <a:moveTo>
                    <a:pt x="78" y="0"/>
                  </a:moveTo>
                  <a:lnTo>
                    <a:pt x="69" y="0"/>
                  </a:lnTo>
                  <a:lnTo>
                    <a:pt x="62" y="1"/>
                  </a:lnTo>
                  <a:lnTo>
                    <a:pt x="54" y="4"/>
                  </a:lnTo>
                  <a:lnTo>
                    <a:pt x="48" y="6"/>
                  </a:lnTo>
                  <a:lnTo>
                    <a:pt x="40" y="9"/>
                  </a:lnTo>
                  <a:lnTo>
                    <a:pt x="35" y="13"/>
                  </a:lnTo>
                  <a:lnTo>
                    <a:pt x="28" y="18"/>
                  </a:lnTo>
                  <a:lnTo>
                    <a:pt x="23" y="23"/>
                  </a:lnTo>
                  <a:lnTo>
                    <a:pt x="18" y="28"/>
                  </a:lnTo>
                  <a:lnTo>
                    <a:pt x="13" y="35"/>
                  </a:lnTo>
                  <a:lnTo>
                    <a:pt x="10" y="41"/>
                  </a:lnTo>
                  <a:lnTo>
                    <a:pt x="7" y="48"/>
                  </a:lnTo>
                  <a:lnTo>
                    <a:pt x="4" y="55"/>
                  </a:lnTo>
                  <a:lnTo>
                    <a:pt x="2" y="63"/>
                  </a:lnTo>
                  <a:lnTo>
                    <a:pt x="0" y="70"/>
                  </a:lnTo>
                  <a:lnTo>
                    <a:pt x="0" y="78"/>
                  </a:lnTo>
                  <a:lnTo>
                    <a:pt x="0" y="85"/>
                  </a:lnTo>
                  <a:lnTo>
                    <a:pt x="2" y="93"/>
                  </a:lnTo>
                  <a:lnTo>
                    <a:pt x="4" y="100"/>
                  </a:lnTo>
                  <a:lnTo>
                    <a:pt x="7" y="108"/>
                  </a:lnTo>
                  <a:lnTo>
                    <a:pt x="10" y="114"/>
                  </a:lnTo>
                  <a:lnTo>
                    <a:pt x="13" y="121"/>
                  </a:lnTo>
                  <a:lnTo>
                    <a:pt x="18" y="126"/>
                  </a:lnTo>
                  <a:lnTo>
                    <a:pt x="23" y="131"/>
                  </a:lnTo>
                  <a:lnTo>
                    <a:pt x="28" y="137"/>
                  </a:lnTo>
                  <a:lnTo>
                    <a:pt x="35" y="141"/>
                  </a:lnTo>
                  <a:lnTo>
                    <a:pt x="40" y="144"/>
                  </a:lnTo>
                  <a:lnTo>
                    <a:pt x="48" y="147"/>
                  </a:lnTo>
                  <a:lnTo>
                    <a:pt x="54" y="151"/>
                  </a:lnTo>
                  <a:lnTo>
                    <a:pt x="62" y="153"/>
                  </a:lnTo>
                  <a:lnTo>
                    <a:pt x="69" y="154"/>
                  </a:lnTo>
                  <a:lnTo>
                    <a:pt x="78" y="154"/>
                  </a:lnTo>
                  <a:lnTo>
                    <a:pt x="85" y="154"/>
                  </a:lnTo>
                  <a:lnTo>
                    <a:pt x="93" y="153"/>
                  </a:lnTo>
                  <a:lnTo>
                    <a:pt x="100" y="151"/>
                  </a:lnTo>
                  <a:lnTo>
                    <a:pt x="107" y="147"/>
                  </a:lnTo>
                  <a:lnTo>
                    <a:pt x="114" y="144"/>
                  </a:lnTo>
                  <a:lnTo>
                    <a:pt x="121" y="141"/>
                  </a:lnTo>
                  <a:lnTo>
                    <a:pt x="126" y="137"/>
                  </a:lnTo>
                  <a:lnTo>
                    <a:pt x="131" y="131"/>
                  </a:lnTo>
                  <a:lnTo>
                    <a:pt x="137" y="126"/>
                  </a:lnTo>
                  <a:lnTo>
                    <a:pt x="141" y="121"/>
                  </a:lnTo>
                  <a:lnTo>
                    <a:pt x="145" y="114"/>
                  </a:lnTo>
                  <a:lnTo>
                    <a:pt x="149" y="108"/>
                  </a:lnTo>
                  <a:lnTo>
                    <a:pt x="151" y="100"/>
                  </a:lnTo>
                  <a:lnTo>
                    <a:pt x="153" y="93"/>
                  </a:lnTo>
                  <a:lnTo>
                    <a:pt x="154" y="85"/>
                  </a:lnTo>
                  <a:lnTo>
                    <a:pt x="154" y="78"/>
                  </a:lnTo>
                  <a:lnTo>
                    <a:pt x="154" y="70"/>
                  </a:lnTo>
                  <a:lnTo>
                    <a:pt x="153" y="63"/>
                  </a:lnTo>
                  <a:lnTo>
                    <a:pt x="151" y="55"/>
                  </a:lnTo>
                  <a:lnTo>
                    <a:pt x="149" y="48"/>
                  </a:lnTo>
                  <a:lnTo>
                    <a:pt x="145" y="41"/>
                  </a:lnTo>
                  <a:lnTo>
                    <a:pt x="141" y="35"/>
                  </a:lnTo>
                  <a:lnTo>
                    <a:pt x="137" y="28"/>
                  </a:lnTo>
                  <a:lnTo>
                    <a:pt x="131" y="23"/>
                  </a:lnTo>
                  <a:lnTo>
                    <a:pt x="126" y="18"/>
                  </a:lnTo>
                  <a:lnTo>
                    <a:pt x="121" y="13"/>
                  </a:lnTo>
                  <a:lnTo>
                    <a:pt x="114" y="9"/>
                  </a:lnTo>
                  <a:lnTo>
                    <a:pt x="107" y="6"/>
                  </a:lnTo>
                  <a:lnTo>
                    <a:pt x="100" y="4"/>
                  </a:lnTo>
                  <a:lnTo>
                    <a:pt x="93" y="1"/>
                  </a:lnTo>
                  <a:lnTo>
                    <a:pt x="85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="" xmlns:a16="http://schemas.microsoft.com/office/drawing/2014/main" id="{082D1A0A-5959-49EC-9ACC-770733CC59AA}"/>
              </a:ext>
            </a:extLst>
          </p:cNvPr>
          <p:cNvGrpSpPr/>
          <p:nvPr/>
        </p:nvGrpSpPr>
        <p:grpSpPr>
          <a:xfrm>
            <a:off x="4604013" y="1721454"/>
            <a:ext cx="376240" cy="388442"/>
            <a:chOff x="946151" y="3240088"/>
            <a:chExt cx="293688" cy="303213"/>
          </a:xfrm>
          <a:solidFill>
            <a:schemeClr val="bg1"/>
          </a:solidFill>
        </p:grpSpPr>
        <p:sp>
          <p:nvSpPr>
            <p:cNvPr id="121" name="Freeform 57">
              <a:extLst>
                <a:ext uri="{FF2B5EF4-FFF2-40B4-BE49-F238E27FC236}">
                  <a16:creationId xmlns="" xmlns:a16="http://schemas.microsoft.com/office/drawing/2014/main" id="{9480BE4E-376F-4436-9031-92C1C195A2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801" y="3240088"/>
              <a:ext cx="173038" cy="171450"/>
            </a:xfrm>
            <a:custGeom>
              <a:avLst/>
              <a:gdLst>
                <a:gd name="T0" fmla="*/ 326 w 435"/>
                <a:gd name="T1" fmla="*/ 327 h 432"/>
                <a:gd name="T2" fmla="*/ 296 w 435"/>
                <a:gd name="T3" fmla="*/ 346 h 432"/>
                <a:gd name="T4" fmla="*/ 259 w 435"/>
                <a:gd name="T5" fmla="*/ 368 h 432"/>
                <a:gd name="T6" fmla="*/ 186 w 435"/>
                <a:gd name="T7" fmla="*/ 406 h 432"/>
                <a:gd name="T8" fmla="*/ 180 w 435"/>
                <a:gd name="T9" fmla="*/ 363 h 432"/>
                <a:gd name="T10" fmla="*/ 150 w 435"/>
                <a:gd name="T11" fmla="*/ 353 h 432"/>
                <a:gd name="T12" fmla="*/ 116 w 435"/>
                <a:gd name="T13" fmla="*/ 328 h 432"/>
                <a:gd name="T14" fmla="*/ 65 w 435"/>
                <a:gd name="T15" fmla="*/ 350 h 432"/>
                <a:gd name="T16" fmla="*/ 73 w 435"/>
                <a:gd name="T17" fmla="*/ 261 h 432"/>
                <a:gd name="T18" fmla="*/ 70 w 435"/>
                <a:gd name="T19" fmla="*/ 222 h 432"/>
                <a:gd name="T20" fmla="*/ 73 w 435"/>
                <a:gd name="T21" fmla="*/ 182 h 432"/>
                <a:gd name="T22" fmla="*/ 66 w 435"/>
                <a:gd name="T23" fmla="*/ 93 h 432"/>
                <a:gd name="T24" fmla="*/ 117 w 435"/>
                <a:gd name="T25" fmla="*/ 114 h 432"/>
                <a:gd name="T26" fmla="*/ 150 w 435"/>
                <a:gd name="T27" fmla="*/ 90 h 432"/>
                <a:gd name="T28" fmla="*/ 180 w 435"/>
                <a:gd name="T29" fmla="*/ 79 h 432"/>
                <a:gd name="T30" fmla="*/ 186 w 435"/>
                <a:gd name="T31" fmla="*/ 25 h 432"/>
                <a:gd name="T32" fmla="*/ 259 w 435"/>
                <a:gd name="T33" fmla="*/ 75 h 432"/>
                <a:gd name="T34" fmla="*/ 296 w 435"/>
                <a:gd name="T35" fmla="*/ 96 h 432"/>
                <a:gd name="T36" fmla="*/ 326 w 435"/>
                <a:gd name="T37" fmla="*/ 115 h 432"/>
                <a:gd name="T38" fmla="*/ 405 w 435"/>
                <a:gd name="T39" fmla="*/ 154 h 432"/>
                <a:gd name="T40" fmla="*/ 362 w 435"/>
                <a:gd name="T41" fmla="*/ 185 h 432"/>
                <a:gd name="T42" fmla="*/ 365 w 435"/>
                <a:gd name="T43" fmla="*/ 238 h 432"/>
                <a:gd name="T44" fmla="*/ 365 w 435"/>
                <a:gd name="T45" fmla="*/ 265 h 432"/>
                <a:gd name="T46" fmla="*/ 428 w 435"/>
                <a:gd name="T47" fmla="*/ 272 h 432"/>
                <a:gd name="T48" fmla="*/ 389 w 435"/>
                <a:gd name="T49" fmla="*/ 207 h 432"/>
                <a:gd name="T50" fmla="*/ 435 w 435"/>
                <a:gd name="T51" fmla="*/ 161 h 432"/>
                <a:gd name="T52" fmla="*/ 382 w 435"/>
                <a:gd name="T53" fmla="*/ 65 h 432"/>
                <a:gd name="T54" fmla="*/ 329 w 435"/>
                <a:gd name="T55" fmla="*/ 88 h 432"/>
                <a:gd name="T56" fmla="*/ 282 w 435"/>
                <a:gd name="T57" fmla="*/ 59 h 432"/>
                <a:gd name="T58" fmla="*/ 275 w 435"/>
                <a:gd name="T59" fmla="*/ 2 h 432"/>
                <a:gd name="T60" fmla="*/ 164 w 435"/>
                <a:gd name="T61" fmla="*/ 4 h 432"/>
                <a:gd name="T62" fmla="*/ 152 w 435"/>
                <a:gd name="T63" fmla="*/ 62 h 432"/>
                <a:gd name="T64" fmla="*/ 119 w 435"/>
                <a:gd name="T65" fmla="*/ 79 h 432"/>
                <a:gd name="T66" fmla="*/ 59 w 435"/>
                <a:gd name="T67" fmla="*/ 63 h 432"/>
                <a:gd name="T68" fmla="*/ 1 w 435"/>
                <a:gd name="T69" fmla="*/ 157 h 432"/>
                <a:gd name="T70" fmla="*/ 5 w 435"/>
                <a:gd name="T71" fmla="*/ 168 h 432"/>
                <a:gd name="T72" fmla="*/ 44 w 435"/>
                <a:gd name="T73" fmla="*/ 221 h 432"/>
                <a:gd name="T74" fmla="*/ 3 w 435"/>
                <a:gd name="T75" fmla="*/ 276 h 432"/>
                <a:gd name="T76" fmla="*/ 49 w 435"/>
                <a:gd name="T77" fmla="*/ 373 h 432"/>
                <a:gd name="T78" fmla="*/ 67 w 435"/>
                <a:gd name="T79" fmla="*/ 378 h 432"/>
                <a:gd name="T80" fmla="*/ 144 w 435"/>
                <a:gd name="T81" fmla="*/ 378 h 432"/>
                <a:gd name="T82" fmla="*/ 164 w 435"/>
                <a:gd name="T83" fmla="*/ 428 h 432"/>
                <a:gd name="T84" fmla="*/ 275 w 435"/>
                <a:gd name="T85" fmla="*/ 431 h 432"/>
                <a:gd name="T86" fmla="*/ 282 w 435"/>
                <a:gd name="T87" fmla="*/ 382 h 432"/>
                <a:gd name="T88" fmla="*/ 329 w 435"/>
                <a:gd name="T89" fmla="*/ 356 h 432"/>
                <a:gd name="T90" fmla="*/ 380 w 435"/>
                <a:gd name="T91" fmla="*/ 378 h 432"/>
                <a:gd name="T92" fmla="*/ 434 w 435"/>
                <a:gd name="T93" fmla="*/ 290 h 432"/>
                <a:gd name="T94" fmla="*/ 428 w 435"/>
                <a:gd name="T95" fmla="*/ 272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5" h="432">
                  <a:moveTo>
                    <a:pt x="369" y="350"/>
                  </a:moveTo>
                  <a:lnTo>
                    <a:pt x="335" y="329"/>
                  </a:lnTo>
                  <a:lnTo>
                    <a:pt x="330" y="327"/>
                  </a:lnTo>
                  <a:lnTo>
                    <a:pt x="326" y="327"/>
                  </a:lnTo>
                  <a:lnTo>
                    <a:pt x="323" y="328"/>
                  </a:lnTo>
                  <a:lnTo>
                    <a:pt x="319" y="330"/>
                  </a:lnTo>
                  <a:lnTo>
                    <a:pt x="309" y="339"/>
                  </a:lnTo>
                  <a:lnTo>
                    <a:pt x="296" y="346"/>
                  </a:lnTo>
                  <a:lnTo>
                    <a:pt x="281" y="355"/>
                  </a:lnTo>
                  <a:lnTo>
                    <a:pt x="264" y="363"/>
                  </a:lnTo>
                  <a:lnTo>
                    <a:pt x="261" y="364"/>
                  </a:lnTo>
                  <a:lnTo>
                    <a:pt x="259" y="368"/>
                  </a:lnTo>
                  <a:lnTo>
                    <a:pt x="257" y="371"/>
                  </a:lnTo>
                  <a:lnTo>
                    <a:pt x="256" y="374"/>
                  </a:lnTo>
                  <a:lnTo>
                    <a:pt x="256" y="406"/>
                  </a:lnTo>
                  <a:lnTo>
                    <a:pt x="186" y="406"/>
                  </a:lnTo>
                  <a:lnTo>
                    <a:pt x="186" y="374"/>
                  </a:lnTo>
                  <a:lnTo>
                    <a:pt x="186" y="370"/>
                  </a:lnTo>
                  <a:lnTo>
                    <a:pt x="183" y="367"/>
                  </a:lnTo>
                  <a:lnTo>
                    <a:pt x="180" y="363"/>
                  </a:lnTo>
                  <a:lnTo>
                    <a:pt x="176" y="361"/>
                  </a:lnTo>
                  <a:lnTo>
                    <a:pt x="166" y="359"/>
                  </a:lnTo>
                  <a:lnTo>
                    <a:pt x="158" y="356"/>
                  </a:lnTo>
                  <a:lnTo>
                    <a:pt x="150" y="353"/>
                  </a:lnTo>
                  <a:lnTo>
                    <a:pt x="144" y="349"/>
                  </a:lnTo>
                  <a:lnTo>
                    <a:pt x="132" y="341"/>
                  </a:lnTo>
                  <a:lnTo>
                    <a:pt x="120" y="330"/>
                  </a:lnTo>
                  <a:lnTo>
                    <a:pt x="116" y="328"/>
                  </a:lnTo>
                  <a:lnTo>
                    <a:pt x="112" y="327"/>
                  </a:lnTo>
                  <a:lnTo>
                    <a:pt x="108" y="327"/>
                  </a:lnTo>
                  <a:lnTo>
                    <a:pt x="105" y="329"/>
                  </a:lnTo>
                  <a:lnTo>
                    <a:pt x="65" y="350"/>
                  </a:lnTo>
                  <a:lnTo>
                    <a:pt x="30" y="289"/>
                  </a:lnTo>
                  <a:lnTo>
                    <a:pt x="67" y="268"/>
                  </a:lnTo>
                  <a:lnTo>
                    <a:pt x="71" y="265"/>
                  </a:lnTo>
                  <a:lnTo>
                    <a:pt x="73" y="261"/>
                  </a:lnTo>
                  <a:lnTo>
                    <a:pt x="74" y="257"/>
                  </a:lnTo>
                  <a:lnTo>
                    <a:pt x="73" y="254"/>
                  </a:lnTo>
                  <a:lnTo>
                    <a:pt x="71" y="238"/>
                  </a:lnTo>
                  <a:lnTo>
                    <a:pt x="70" y="222"/>
                  </a:lnTo>
                  <a:lnTo>
                    <a:pt x="71" y="206"/>
                  </a:lnTo>
                  <a:lnTo>
                    <a:pt x="74" y="189"/>
                  </a:lnTo>
                  <a:lnTo>
                    <a:pt x="74" y="185"/>
                  </a:lnTo>
                  <a:lnTo>
                    <a:pt x="73" y="182"/>
                  </a:lnTo>
                  <a:lnTo>
                    <a:pt x="71" y="179"/>
                  </a:lnTo>
                  <a:lnTo>
                    <a:pt x="67" y="175"/>
                  </a:lnTo>
                  <a:lnTo>
                    <a:pt x="31" y="154"/>
                  </a:lnTo>
                  <a:lnTo>
                    <a:pt x="66" y="93"/>
                  </a:lnTo>
                  <a:lnTo>
                    <a:pt x="105" y="114"/>
                  </a:lnTo>
                  <a:lnTo>
                    <a:pt x="108" y="116"/>
                  </a:lnTo>
                  <a:lnTo>
                    <a:pt x="112" y="115"/>
                  </a:lnTo>
                  <a:lnTo>
                    <a:pt x="117" y="114"/>
                  </a:lnTo>
                  <a:lnTo>
                    <a:pt x="120" y="112"/>
                  </a:lnTo>
                  <a:lnTo>
                    <a:pt x="132" y="101"/>
                  </a:lnTo>
                  <a:lnTo>
                    <a:pt x="144" y="93"/>
                  </a:lnTo>
                  <a:lnTo>
                    <a:pt x="150" y="90"/>
                  </a:lnTo>
                  <a:lnTo>
                    <a:pt x="158" y="86"/>
                  </a:lnTo>
                  <a:lnTo>
                    <a:pt x="166" y="83"/>
                  </a:lnTo>
                  <a:lnTo>
                    <a:pt x="176" y="80"/>
                  </a:lnTo>
                  <a:lnTo>
                    <a:pt x="180" y="79"/>
                  </a:lnTo>
                  <a:lnTo>
                    <a:pt x="183" y="76"/>
                  </a:lnTo>
                  <a:lnTo>
                    <a:pt x="186" y="72"/>
                  </a:lnTo>
                  <a:lnTo>
                    <a:pt x="186" y="68"/>
                  </a:lnTo>
                  <a:lnTo>
                    <a:pt x="186" y="25"/>
                  </a:lnTo>
                  <a:lnTo>
                    <a:pt x="256" y="25"/>
                  </a:lnTo>
                  <a:lnTo>
                    <a:pt x="256" y="68"/>
                  </a:lnTo>
                  <a:lnTo>
                    <a:pt x="257" y="71"/>
                  </a:lnTo>
                  <a:lnTo>
                    <a:pt x="259" y="75"/>
                  </a:lnTo>
                  <a:lnTo>
                    <a:pt x="261" y="78"/>
                  </a:lnTo>
                  <a:lnTo>
                    <a:pt x="264" y="80"/>
                  </a:lnTo>
                  <a:lnTo>
                    <a:pt x="281" y="88"/>
                  </a:lnTo>
                  <a:lnTo>
                    <a:pt x="296" y="96"/>
                  </a:lnTo>
                  <a:lnTo>
                    <a:pt x="309" y="105"/>
                  </a:lnTo>
                  <a:lnTo>
                    <a:pt x="319" y="112"/>
                  </a:lnTo>
                  <a:lnTo>
                    <a:pt x="323" y="114"/>
                  </a:lnTo>
                  <a:lnTo>
                    <a:pt x="326" y="115"/>
                  </a:lnTo>
                  <a:lnTo>
                    <a:pt x="330" y="115"/>
                  </a:lnTo>
                  <a:lnTo>
                    <a:pt x="335" y="113"/>
                  </a:lnTo>
                  <a:lnTo>
                    <a:pt x="369" y="93"/>
                  </a:lnTo>
                  <a:lnTo>
                    <a:pt x="405" y="154"/>
                  </a:lnTo>
                  <a:lnTo>
                    <a:pt x="368" y="175"/>
                  </a:lnTo>
                  <a:lnTo>
                    <a:pt x="365" y="179"/>
                  </a:lnTo>
                  <a:lnTo>
                    <a:pt x="363" y="182"/>
                  </a:lnTo>
                  <a:lnTo>
                    <a:pt x="362" y="185"/>
                  </a:lnTo>
                  <a:lnTo>
                    <a:pt x="362" y="189"/>
                  </a:lnTo>
                  <a:lnTo>
                    <a:pt x="364" y="206"/>
                  </a:lnTo>
                  <a:lnTo>
                    <a:pt x="365" y="222"/>
                  </a:lnTo>
                  <a:lnTo>
                    <a:pt x="365" y="238"/>
                  </a:lnTo>
                  <a:lnTo>
                    <a:pt x="362" y="254"/>
                  </a:lnTo>
                  <a:lnTo>
                    <a:pt x="362" y="257"/>
                  </a:lnTo>
                  <a:lnTo>
                    <a:pt x="363" y="261"/>
                  </a:lnTo>
                  <a:lnTo>
                    <a:pt x="365" y="265"/>
                  </a:lnTo>
                  <a:lnTo>
                    <a:pt x="368" y="268"/>
                  </a:lnTo>
                  <a:lnTo>
                    <a:pt x="405" y="289"/>
                  </a:lnTo>
                  <a:lnTo>
                    <a:pt x="369" y="350"/>
                  </a:lnTo>
                  <a:close/>
                  <a:moveTo>
                    <a:pt x="428" y="272"/>
                  </a:moveTo>
                  <a:lnTo>
                    <a:pt x="388" y="250"/>
                  </a:lnTo>
                  <a:lnTo>
                    <a:pt x="389" y="236"/>
                  </a:lnTo>
                  <a:lnTo>
                    <a:pt x="391" y="221"/>
                  </a:lnTo>
                  <a:lnTo>
                    <a:pt x="389" y="207"/>
                  </a:lnTo>
                  <a:lnTo>
                    <a:pt x="388" y="193"/>
                  </a:lnTo>
                  <a:lnTo>
                    <a:pt x="428" y="169"/>
                  </a:lnTo>
                  <a:lnTo>
                    <a:pt x="432" y="166"/>
                  </a:lnTo>
                  <a:lnTo>
                    <a:pt x="435" y="161"/>
                  </a:lnTo>
                  <a:lnTo>
                    <a:pt x="435" y="157"/>
                  </a:lnTo>
                  <a:lnTo>
                    <a:pt x="434" y="153"/>
                  </a:lnTo>
                  <a:lnTo>
                    <a:pt x="385" y="69"/>
                  </a:lnTo>
                  <a:lnTo>
                    <a:pt x="382" y="65"/>
                  </a:lnTo>
                  <a:lnTo>
                    <a:pt x="378" y="63"/>
                  </a:lnTo>
                  <a:lnTo>
                    <a:pt x="372" y="63"/>
                  </a:lnTo>
                  <a:lnTo>
                    <a:pt x="367" y="64"/>
                  </a:lnTo>
                  <a:lnTo>
                    <a:pt x="329" y="88"/>
                  </a:lnTo>
                  <a:lnTo>
                    <a:pt x="320" y="81"/>
                  </a:lnTo>
                  <a:lnTo>
                    <a:pt x="308" y="73"/>
                  </a:lnTo>
                  <a:lnTo>
                    <a:pt x="296" y="67"/>
                  </a:lnTo>
                  <a:lnTo>
                    <a:pt x="282" y="59"/>
                  </a:lnTo>
                  <a:lnTo>
                    <a:pt x="282" y="13"/>
                  </a:lnTo>
                  <a:lnTo>
                    <a:pt x="281" y="8"/>
                  </a:lnTo>
                  <a:lnTo>
                    <a:pt x="279" y="4"/>
                  </a:lnTo>
                  <a:lnTo>
                    <a:pt x="275" y="2"/>
                  </a:lnTo>
                  <a:lnTo>
                    <a:pt x="269" y="0"/>
                  </a:lnTo>
                  <a:lnTo>
                    <a:pt x="173" y="0"/>
                  </a:lnTo>
                  <a:lnTo>
                    <a:pt x="168" y="2"/>
                  </a:lnTo>
                  <a:lnTo>
                    <a:pt x="164" y="4"/>
                  </a:lnTo>
                  <a:lnTo>
                    <a:pt x="161" y="8"/>
                  </a:lnTo>
                  <a:lnTo>
                    <a:pt x="161" y="13"/>
                  </a:lnTo>
                  <a:lnTo>
                    <a:pt x="161" y="58"/>
                  </a:lnTo>
                  <a:lnTo>
                    <a:pt x="152" y="62"/>
                  </a:lnTo>
                  <a:lnTo>
                    <a:pt x="144" y="64"/>
                  </a:lnTo>
                  <a:lnTo>
                    <a:pt x="137" y="67"/>
                  </a:lnTo>
                  <a:lnTo>
                    <a:pt x="131" y="71"/>
                  </a:lnTo>
                  <a:lnTo>
                    <a:pt x="119" y="79"/>
                  </a:lnTo>
                  <a:lnTo>
                    <a:pt x="109" y="88"/>
                  </a:lnTo>
                  <a:lnTo>
                    <a:pt x="68" y="64"/>
                  </a:lnTo>
                  <a:lnTo>
                    <a:pt x="63" y="63"/>
                  </a:lnTo>
                  <a:lnTo>
                    <a:pt x="59" y="63"/>
                  </a:lnTo>
                  <a:lnTo>
                    <a:pt x="55" y="65"/>
                  </a:lnTo>
                  <a:lnTo>
                    <a:pt x="50" y="69"/>
                  </a:lnTo>
                  <a:lnTo>
                    <a:pt x="2" y="152"/>
                  </a:lnTo>
                  <a:lnTo>
                    <a:pt x="1" y="157"/>
                  </a:lnTo>
                  <a:lnTo>
                    <a:pt x="1" y="161"/>
                  </a:lnTo>
                  <a:lnTo>
                    <a:pt x="2" y="165"/>
                  </a:lnTo>
                  <a:lnTo>
                    <a:pt x="3" y="167"/>
                  </a:lnTo>
                  <a:lnTo>
                    <a:pt x="5" y="168"/>
                  </a:lnTo>
                  <a:lnTo>
                    <a:pt x="6" y="169"/>
                  </a:lnTo>
                  <a:lnTo>
                    <a:pt x="47" y="193"/>
                  </a:lnTo>
                  <a:lnTo>
                    <a:pt x="45" y="207"/>
                  </a:lnTo>
                  <a:lnTo>
                    <a:pt x="44" y="221"/>
                  </a:lnTo>
                  <a:lnTo>
                    <a:pt x="45" y="236"/>
                  </a:lnTo>
                  <a:lnTo>
                    <a:pt x="47" y="250"/>
                  </a:lnTo>
                  <a:lnTo>
                    <a:pt x="6" y="272"/>
                  </a:lnTo>
                  <a:lnTo>
                    <a:pt x="3" y="276"/>
                  </a:lnTo>
                  <a:lnTo>
                    <a:pt x="0" y="281"/>
                  </a:lnTo>
                  <a:lnTo>
                    <a:pt x="0" y="286"/>
                  </a:lnTo>
                  <a:lnTo>
                    <a:pt x="2" y="290"/>
                  </a:lnTo>
                  <a:lnTo>
                    <a:pt x="49" y="373"/>
                  </a:lnTo>
                  <a:lnTo>
                    <a:pt x="53" y="377"/>
                  </a:lnTo>
                  <a:lnTo>
                    <a:pt x="58" y="379"/>
                  </a:lnTo>
                  <a:lnTo>
                    <a:pt x="62" y="379"/>
                  </a:lnTo>
                  <a:lnTo>
                    <a:pt x="67" y="378"/>
                  </a:lnTo>
                  <a:lnTo>
                    <a:pt x="109" y="356"/>
                  </a:lnTo>
                  <a:lnTo>
                    <a:pt x="119" y="363"/>
                  </a:lnTo>
                  <a:lnTo>
                    <a:pt x="131" y="372"/>
                  </a:lnTo>
                  <a:lnTo>
                    <a:pt x="144" y="378"/>
                  </a:lnTo>
                  <a:lnTo>
                    <a:pt x="161" y="385"/>
                  </a:lnTo>
                  <a:lnTo>
                    <a:pt x="161" y="419"/>
                  </a:lnTo>
                  <a:lnTo>
                    <a:pt x="161" y="425"/>
                  </a:lnTo>
                  <a:lnTo>
                    <a:pt x="164" y="428"/>
                  </a:lnTo>
                  <a:lnTo>
                    <a:pt x="168" y="431"/>
                  </a:lnTo>
                  <a:lnTo>
                    <a:pt x="173" y="432"/>
                  </a:lnTo>
                  <a:lnTo>
                    <a:pt x="269" y="432"/>
                  </a:lnTo>
                  <a:lnTo>
                    <a:pt x="275" y="431"/>
                  </a:lnTo>
                  <a:lnTo>
                    <a:pt x="279" y="428"/>
                  </a:lnTo>
                  <a:lnTo>
                    <a:pt x="281" y="425"/>
                  </a:lnTo>
                  <a:lnTo>
                    <a:pt x="282" y="419"/>
                  </a:lnTo>
                  <a:lnTo>
                    <a:pt x="282" y="382"/>
                  </a:lnTo>
                  <a:lnTo>
                    <a:pt x="296" y="375"/>
                  </a:lnTo>
                  <a:lnTo>
                    <a:pt x="308" y="369"/>
                  </a:lnTo>
                  <a:lnTo>
                    <a:pt x="320" y="362"/>
                  </a:lnTo>
                  <a:lnTo>
                    <a:pt x="329" y="356"/>
                  </a:lnTo>
                  <a:lnTo>
                    <a:pt x="367" y="378"/>
                  </a:lnTo>
                  <a:lnTo>
                    <a:pt x="372" y="379"/>
                  </a:lnTo>
                  <a:lnTo>
                    <a:pt x="378" y="379"/>
                  </a:lnTo>
                  <a:lnTo>
                    <a:pt x="380" y="378"/>
                  </a:lnTo>
                  <a:lnTo>
                    <a:pt x="382" y="377"/>
                  </a:lnTo>
                  <a:lnTo>
                    <a:pt x="383" y="375"/>
                  </a:lnTo>
                  <a:lnTo>
                    <a:pt x="385" y="373"/>
                  </a:lnTo>
                  <a:lnTo>
                    <a:pt x="434" y="290"/>
                  </a:lnTo>
                  <a:lnTo>
                    <a:pt x="435" y="285"/>
                  </a:lnTo>
                  <a:lnTo>
                    <a:pt x="435" y="281"/>
                  </a:lnTo>
                  <a:lnTo>
                    <a:pt x="432" y="276"/>
                  </a:lnTo>
                  <a:lnTo>
                    <a:pt x="428" y="2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58">
              <a:extLst>
                <a:ext uri="{FF2B5EF4-FFF2-40B4-BE49-F238E27FC236}">
                  <a16:creationId xmlns="" xmlns:a16="http://schemas.microsoft.com/office/drawing/2014/main" id="{522782A6-4FCB-4597-BB77-2E5A30E4B8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2363" y="3297238"/>
              <a:ext cx="61913" cy="60325"/>
            </a:xfrm>
            <a:custGeom>
              <a:avLst/>
              <a:gdLst>
                <a:gd name="T0" fmla="*/ 67 w 154"/>
                <a:gd name="T1" fmla="*/ 128 h 154"/>
                <a:gd name="T2" fmla="*/ 49 w 154"/>
                <a:gd name="T3" fmla="*/ 119 h 154"/>
                <a:gd name="T4" fmla="*/ 35 w 154"/>
                <a:gd name="T5" fmla="*/ 107 h 154"/>
                <a:gd name="T6" fmla="*/ 27 w 154"/>
                <a:gd name="T7" fmla="*/ 88 h 154"/>
                <a:gd name="T8" fmla="*/ 27 w 154"/>
                <a:gd name="T9" fmla="*/ 67 h 154"/>
                <a:gd name="T10" fmla="*/ 35 w 154"/>
                <a:gd name="T11" fmla="*/ 49 h 154"/>
                <a:gd name="T12" fmla="*/ 49 w 154"/>
                <a:gd name="T13" fmla="*/ 35 h 154"/>
                <a:gd name="T14" fmla="*/ 67 w 154"/>
                <a:gd name="T15" fmla="*/ 26 h 154"/>
                <a:gd name="T16" fmla="*/ 87 w 154"/>
                <a:gd name="T17" fmla="*/ 26 h 154"/>
                <a:gd name="T18" fmla="*/ 106 w 154"/>
                <a:gd name="T19" fmla="*/ 35 h 154"/>
                <a:gd name="T20" fmla="*/ 120 w 154"/>
                <a:gd name="T21" fmla="*/ 49 h 154"/>
                <a:gd name="T22" fmla="*/ 128 w 154"/>
                <a:gd name="T23" fmla="*/ 67 h 154"/>
                <a:gd name="T24" fmla="*/ 128 w 154"/>
                <a:gd name="T25" fmla="*/ 88 h 154"/>
                <a:gd name="T26" fmla="*/ 120 w 154"/>
                <a:gd name="T27" fmla="*/ 107 h 154"/>
                <a:gd name="T28" fmla="*/ 106 w 154"/>
                <a:gd name="T29" fmla="*/ 119 h 154"/>
                <a:gd name="T30" fmla="*/ 87 w 154"/>
                <a:gd name="T31" fmla="*/ 128 h 154"/>
                <a:gd name="T32" fmla="*/ 78 w 154"/>
                <a:gd name="T33" fmla="*/ 0 h 154"/>
                <a:gd name="T34" fmla="*/ 62 w 154"/>
                <a:gd name="T35" fmla="*/ 1 h 154"/>
                <a:gd name="T36" fmla="*/ 48 w 154"/>
                <a:gd name="T37" fmla="*/ 6 h 154"/>
                <a:gd name="T38" fmla="*/ 35 w 154"/>
                <a:gd name="T39" fmla="*/ 13 h 154"/>
                <a:gd name="T40" fmla="*/ 23 w 154"/>
                <a:gd name="T41" fmla="*/ 23 h 154"/>
                <a:gd name="T42" fmla="*/ 13 w 154"/>
                <a:gd name="T43" fmla="*/ 34 h 154"/>
                <a:gd name="T44" fmla="*/ 7 w 154"/>
                <a:gd name="T45" fmla="*/ 48 h 154"/>
                <a:gd name="T46" fmla="*/ 1 w 154"/>
                <a:gd name="T47" fmla="*/ 62 h 154"/>
                <a:gd name="T48" fmla="*/ 0 w 154"/>
                <a:gd name="T49" fmla="*/ 78 h 154"/>
                <a:gd name="T50" fmla="*/ 1 w 154"/>
                <a:gd name="T51" fmla="*/ 93 h 154"/>
                <a:gd name="T52" fmla="*/ 7 w 154"/>
                <a:gd name="T53" fmla="*/ 108 h 154"/>
                <a:gd name="T54" fmla="*/ 13 w 154"/>
                <a:gd name="T55" fmla="*/ 121 h 154"/>
                <a:gd name="T56" fmla="*/ 23 w 154"/>
                <a:gd name="T57" fmla="*/ 131 h 154"/>
                <a:gd name="T58" fmla="*/ 35 w 154"/>
                <a:gd name="T59" fmla="*/ 141 h 154"/>
                <a:gd name="T60" fmla="*/ 48 w 154"/>
                <a:gd name="T61" fmla="*/ 148 h 154"/>
                <a:gd name="T62" fmla="*/ 62 w 154"/>
                <a:gd name="T63" fmla="*/ 153 h 154"/>
                <a:gd name="T64" fmla="*/ 78 w 154"/>
                <a:gd name="T65" fmla="*/ 154 h 154"/>
                <a:gd name="T66" fmla="*/ 93 w 154"/>
                <a:gd name="T67" fmla="*/ 153 h 154"/>
                <a:gd name="T68" fmla="*/ 108 w 154"/>
                <a:gd name="T69" fmla="*/ 148 h 154"/>
                <a:gd name="T70" fmla="*/ 121 w 154"/>
                <a:gd name="T71" fmla="*/ 141 h 154"/>
                <a:gd name="T72" fmla="*/ 131 w 154"/>
                <a:gd name="T73" fmla="*/ 131 h 154"/>
                <a:gd name="T74" fmla="*/ 141 w 154"/>
                <a:gd name="T75" fmla="*/ 121 h 154"/>
                <a:gd name="T76" fmla="*/ 149 w 154"/>
                <a:gd name="T77" fmla="*/ 108 h 154"/>
                <a:gd name="T78" fmla="*/ 153 w 154"/>
                <a:gd name="T79" fmla="*/ 93 h 154"/>
                <a:gd name="T80" fmla="*/ 154 w 154"/>
                <a:gd name="T81" fmla="*/ 78 h 154"/>
                <a:gd name="T82" fmla="*/ 153 w 154"/>
                <a:gd name="T83" fmla="*/ 62 h 154"/>
                <a:gd name="T84" fmla="*/ 149 w 154"/>
                <a:gd name="T85" fmla="*/ 48 h 154"/>
                <a:gd name="T86" fmla="*/ 141 w 154"/>
                <a:gd name="T87" fmla="*/ 34 h 154"/>
                <a:gd name="T88" fmla="*/ 131 w 154"/>
                <a:gd name="T89" fmla="*/ 23 h 154"/>
                <a:gd name="T90" fmla="*/ 121 w 154"/>
                <a:gd name="T91" fmla="*/ 13 h 154"/>
                <a:gd name="T92" fmla="*/ 108 w 154"/>
                <a:gd name="T93" fmla="*/ 6 h 154"/>
                <a:gd name="T94" fmla="*/ 93 w 154"/>
                <a:gd name="T95" fmla="*/ 1 h 154"/>
                <a:gd name="T96" fmla="*/ 78 w 154"/>
                <a:gd name="T9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4" h="154">
                  <a:moveTo>
                    <a:pt x="78" y="128"/>
                  </a:moveTo>
                  <a:lnTo>
                    <a:pt x="67" y="128"/>
                  </a:lnTo>
                  <a:lnTo>
                    <a:pt x="57" y="125"/>
                  </a:lnTo>
                  <a:lnTo>
                    <a:pt x="49" y="119"/>
                  </a:lnTo>
                  <a:lnTo>
                    <a:pt x="41" y="114"/>
                  </a:lnTo>
                  <a:lnTo>
                    <a:pt x="35" y="107"/>
                  </a:lnTo>
                  <a:lnTo>
                    <a:pt x="29" y="97"/>
                  </a:lnTo>
                  <a:lnTo>
                    <a:pt x="27" y="88"/>
                  </a:lnTo>
                  <a:lnTo>
                    <a:pt x="26" y="78"/>
                  </a:lnTo>
                  <a:lnTo>
                    <a:pt x="27" y="67"/>
                  </a:lnTo>
                  <a:lnTo>
                    <a:pt x="29" y="57"/>
                  </a:lnTo>
                  <a:lnTo>
                    <a:pt x="35" y="49"/>
                  </a:lnTo>
                  <a:lnTo>
                    <a:pt x="41" y="41"/>
                  </a:lnTo>
                  <a:lnTo>
                    <a:pt x="49" y="35"/>
                  </a:lnTo>
                  <a:lnTo>
                    <a:pt x="57" y="29"/>
                  </a:lnTo>
                  <a:lnTo>
                    <a:pt x="67" y="26"/>
                  </a:lnTo>
                  <a:lnTo>
                    <a:pt x="78" y="25"/>
                  </a:lnTo>
                  <a:lnTo>
                    <a:pt x="87" y="26"/>
                  </a:lnTo>
                  <a:lnTo>
                    <a:pt x="97" y="29"/>
                  </a:lnTo>
                  <a:lnTo>
                    <a:pt x="106" y="35"/>
                  </a:lnTo>
                  <a:lnTo>
                    <a:pt x="114" y="41"/>
                  </a:lnTo>
                  <a:lnTo>
                    <a:pt x="120" y="49"/>
                  </a:lnTo>
                  <a:lnTo>
                    <a:pt x="125" y="57"/>
                  </a:lnTo>
                  <a:lnTo>
                    <a:pt x="128" y="67"/>
                  </a:lnTo>
                  <a:lnTo>
                    <a:pt x="129" y="78"/>
                  </a:lnTo>
                  <a:lnTo>
                    <a:pt x="128" y="88"/>
                  </a:lnTo>
                  <a:lnTo>
                    <a:pt x="125" y="97"/>
                  </a:lnTo>
                  <a:lnTo>
                    <a:pt x="120" y="107"/>
                  </a:lnTo>
                  <a:lnTo>
                    <a:pt x="114" y="114"/>
                  </a:lnTo>
                  <a:lnTo>
                    <a:pt x="106" y="119"/>
                  </a:lnTo>
                  <a:lnTo>
                    <a:pt x="97" y="125"/>
                  </a:lnTo>
                  <a:lnTo>
                    <a:pt x="87" y="128"/>
                  </a:lnTo>
                  <a:lnTo>
                    <a:pt x="78" y="128"/>
                  </a:lnTo>
                  <a:close/>
                  <a:moveTo>
                    <a:pt x="78" y="0"/>
                  </a:moveTo>
                  <a:lnTo>
                    <a:pt x="69" y="0"/>
                  </a:lnTo>
                  <a:lnTo>
                    <a:pt x="62" y="1"/>
                  </a:lnTo>
                  <a:lnTo>
                    <a:pt x="54" y="4"/>
                  </a:lnTo>
                  <a:lnTo>
                    <a:pt x="48" y="6"/>
                  </a:lnTo>
                  <a:lnTo>
                    <a:pt x="41" y="9"/>
                  </a:lnTo>
                  <a:lnTo>
                    <a:pt x="35" y="13"/>
                  </a:lnTo>
                  <a:lnTo>
                    <a:pt x="28" y="17"/>
                  </a:lnTo>
                  <a:lnTo>
                    <a:pt x="23" y="23"/>
                  </a:lnTo>
                  <a:lnTo>
                    <a:pt x="18" y="28"/>
                  </a:lnTo>
                  <a:lnTo>
                    <a:pt x="13" y="34"/>
                  </a:lnTo>
                  <a:lnTo>
                    <a:pt x="10" y="40"/>
                  </a:lnTo>
                  <a:lnTo>
                    <a:pt x="7" y="48"/>
                  </a:lnTo>
                  <a:lnTo>
                    <a:pt x="4" y="54"/>
                  </a:lnTo>
                  <a:lnTo>
                    <a:pt x="1" y="62"/>
                  </a:lnTo>
                  <a:lnTo>
                    <a:pt x="0" y="70"/>
                  </a:lnTo>
                  <a:lnTo>
                    <a:pt x="0" y="78"/>
                  </a:lnTo>
                  <a:lnTo>
                    <a:pt x="0" y="85"/>
                  </a:lnTo>
                  <a:lnTo>
                    <a:pt x="1" y="93"/>
                  </a:lnTo>
                  <a:lnTo>
                    <a:pt x="4" y="100"/>
                  </a:lnTo>
                  <a:lnTo>
                    <a:pt x="7" y="108"/>
                  </a:lnTo>
                  <a:lnTo>
                    <a:pt x="10" y="114"/>
                  </a:lnTo>
                  <a:lnTo>
                    <a:pt x="13" y="121"/>
                  </a:lnTo>
                  <a:lnTo>
                    <a:pt x="18" y="126"/>
                  </a:lnTo>
                  <a:lnTo>
                    <a:pt x="23" y="131"/>
                  </a:lnTo>
                  <a:lnTo>
                    <a:pt x="28" y="137"/>
                  </a:lnTo>
                  <a:lnTo>
                    <a:pt x="35" y="141"/>
                  </a:lnTo>
                  <a:lnTo>
                    <a:pt x="41" y="145"/>
                  </a:lnTo>
                  <a:lnTo>
                    <a:pt x="48" y="148"/>
                  </a:lnTo>
                  <a:lnTo>
                    <a:pt x="54" y="151"/>
                  </a:lnTo>
                  <a:lnTo>
                    <a:pt x="62" y="153"/>
                  </a:lnTo>
                  <a:lnTo>
                    <a:pt x="69" y="154"/>
                  </a:lnTo>
                  <a:lnTo>
                    <a:pt x="78" y="154"/>
                  </a:lnTo>
                  <a:lnTo>
                    <a:pt x="85" y="154"/>
                  </a:lnTo>
                  <a:lnTo>
                    <a:pt x="93" y="153"/>
                  </a:lnTo>
                  <a:lnTo>
                    <a:pt x="100" y="151"/>
                  </a:lnTo>
                  <a:lnTo>
                    <a:pt x="108" y="148"/>
                  </a:lnTo>
                  <a:lnTo>
                    <a:pt x="114" y="145"/>
                  </a:lnTo>
                  <a:lnTo>
                    <a:pt x="121" y="141"/>
                  </a:lnTo>
                  <a:lnTo>
                    <a:pt x="126" y="137"/>
                  </a:lnTo>
                  <a:lnTo>
                    <a:pt x="131" y="131"/>
                  </a:lnTo>
                  <a:lnTo>
                    <a:pt x="137" y="126"/>
                  </a:lnTo>
                  <a:lnTo>
                    <a:pt x="141" y="121"/>
                  </a:lnTo>
                  <a:lnTo>
                    <a:pt x="145" y="114"/>
                  </a:lnTo>
                  <a:lnTo>
                    <a:pt x="149" y="108"/>
                  </a:lnTo>
                  <a:lnTo>
                    <a:pt x="151" y="100"/>
                  </a:lnTo>
                  <a:lnTo>
                    <a:pt x="153" y="93"/>
                  </a:lnTo>
                  <a:lnTo>
                    <a:pt x="154" y="85"/>
                  </a:lnTo>
                  <a:lnTo>
                    <a:pt x="154" y="78"/>
                  </a:lnTo>
                  <a:lnTo>
                    <a:pt x="154" y="70"/>
                  </a:lnTo>
                  <a:lnTo>
                    <a:pt x="153" y="62"/>
                  </a:lnTo>
                  <a:lnTo>
                    <a:pt x="151" y="54"/>
                  </a:lnTo>
                  <a:lnTo>
                    <a:pt x="149" y="48"/>
                  </a:lnTo>
                  <a:lnTo>
                    <a:pt x="145" y="40"/>
                  </a:lnTo>
                  <a:lnTo>
                    <a:pt x="141" y="34"/>
                  </a:lnTo>
                  <a:lnTo>
                    <a:pt x="137" y="28"/>
                  </a:lnTo>
                  <a:lnTo>
                    <a:pt x="131" y="23"/>
                  </a:lnTo>
                  <a:lnTo>
                    <a:pt x="126" y="17"/>
                  </a:lnTo>
                  <a:lnTo>
                    <a:pt x="121" y="13"/>
                  </a:lnTo>
                  <a:lnTo>
                    <a:pt x="114" y="9"/>
                  </a:lnTo>
                  <a:lnTo>
                    <a:pt x="108" y="6"/>
                  </a:lnTo>
                  <a:lnTo>
                    <a:pt x="100" y="4"/>
                  </a:lnTo>
                  <a:lnTo>
                    <a:pt x="93" y="1"/>
                  </a:lnTo>
                  <a:lnTo>
                    <a:pt x="85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59">
              <a:extLst>
                <a:ext uri="{FF2B5EF4-FFF2-40B4-BE49-F238E27FC236}">
                  <a16:creationId xmlns="" xmlns:a16="http://schemas.microsoft.com/office/drawing/2014/main" id="{E9286F36-2F5B-4271-B65C-52125214F4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6151" y="3371851"/>
              <a:ext cx="173038" cy="171450"/>
            </a:xfrm>
            <a:custGeom>
              <a:avLst/>
              <a:gdLst>
                <a:gd name="T0" fmla="*/ 362 w 435"/>
                <a:gd name="T1" fmla="*/ 176 h 434"/>
                <a:gd name="T2" fmla="*/ 364 w 435"/>
                <a:gd name="T3" fmla="*/ 229 h 434"/>
                <a:gd name="T4" fmla="*/ 365 w 435"/>
                <a:gd name="T5" fmla="*/ 256 h 434"/>
                <a:gd name="T6" fmla="*/ 334 w 435"/>
                <a:gd name="T7" fmla="*/ 319 h 434"/>
                <a:gd name="T8" fmla="*/ 319 w 435"/>
                <a:gd name="T9" fmla="*/ 321 h 434"/>
                <a:gd name="T10" fmla="*/ 264 w 435"/>
                <a:gd name="T11" fmla="*/ 354 h 434"/>
                <a:gd name="T12" fmla="*/ 256 w 435"/>
                <a:gd name="T13" fmla="*/ 365 h 434"/>
                <a:gd name="T14" fmla="*/ 185 w 435"/>
                <a:gd name="T15" fmla="*/ 362 h 434"/>
                <a:gd name="T16" fmla="*/ 166 w 435"/>
                <a:gd name="T17" fmla="*/ 350 h 434"/>
                <a:gd name="T18" fmla="*/ 132 w 435"/>
                <a:gd name="T19" fmla="*/ 332 h 434"/>
                <a:gd name="T20" fmla="*/ 108 w 435"/>
                <a:gd name="T21" fmla="*/ 318 h 434"/>
                <a:gd name="T22" fmla="*/ 67 w 435"/>
                <a:gd name="T23" fmla="*/ 259 h 434"/>
                <a:gd name="T24" fmla="*/ 73 w 435"/>
                <a:gd name="T25" fmla="*/ 245 h 434"/>
                <a:gd name="T26" fmla="*/ 73 w 435"/>
                <a:gd name="T27" fmla="*/ 180 h 434"/>
                <a:gd name="T28" fmla="*/ 67 w 435"/>
                <a:gd name="T29" fmla="*/ 166 h 434"/>
                <a:gd name="T30" fmla="*/ 108 w 435"/>
                <a:gd name="T31" fmla="*/ 106 h 434"/>
                <a:gd name="T32" fmla="*/ 132 w 435"/>
                <a:gd name="T33" fmla="*/ 92 h 434"/>
                <a:gd name="T34" fmla="*/ 166 w 435"/>
                <a:gd name="T35" fmla="*/ 74 h 434"/>
                <a:gd name="T36" fmla="*/ 185 w 435"/>
                <a:gd name="T37" fmla="*/ 63 h 434"/>
                <a:gd name="T38" fmla="*/ 256 w 435"/>
                <a:gd name="T39" fmla="*/ 60 h 434"/>
                <a:gd name="T40" fmla="*/ 264 w 435"/>
                <a:gd name="T41" fmla="*/ 71 h 434"/>
                <a:gd name="T42" fmla="*/ 319 w 435"/>
                <a:gd name="T43" fmla="*/ 103 h 434"/>
                <a:gd name="T44" fmla="*/ 334 w 435"/>
                <a:gd name="T45" fmla="*/ 105 h 434"/>
                <a:gd name="T46" fmla="*/ 435 w 435"/>
                <a:gd name="T47" fmla="*/ 153 h 434"/>
                <a:gd name="T48" fmla="*/ 383 w 435"/>
                <a:gd name="T49" fmla="*/ 58 h 434"/>
                <a:gd name="T50" fmla="*/ 375 w 435"/>
                <a:gd name="T51" fmla="*/ 54 h 434"/>
                <a:gd name="T52" fmla="*/ 328 w 435"/>
                <a:gd name="T53" fmla="*/ 78 h 434"/>
                <a:gd name="T54" fmla="*/ 282 w 435"/>
                <a:gd name="T55" fmla="*/ 51 h 434"/>
                <a:gd name="T56" fmla="*/ 275 w 435"/>
                <a:gd name="T57" fmla="*/ 1 h 434"/>
                <a:gd name="T58" fmla="*/ 164 w 435"/>
                <a:gd name="T59" fmla="*/ 4 h 434"/>
                <a:gd name="T60" fmla="*/ 151 w 435"/>
                <a:gd name="T61" fmla="*/ 52 h 434"/>
                <a:gd name="T62" fmla="*/ 119 w 435"/>
                <a:gd name="T63" fmla="*/ 70 h 434"/>
                <a:gd name="T64" fmla="*/ 58 w 435"/>
                <a:gd name="T65" fmla="*/ 54 h 434"/>
                <a:gd name="T66" fmla="*/ 0 w 435"/>
                <a:gd name="T67" fmla="*/ 148 h 434"/>
                <a:gd name="T68" fmla="*/ 4 w 435"/>
                <a:gd name="T69" fmla="*/ 159 h 434"/>
                <a:gd name="T70" fmla="*/ 44 w 435"/>
                <a:gd name="T71" fmla="*/ 213 h 434"/>
                <a:gd name="T72" fmla="*/ 2 w 435"/>
                <a:gd name="T73" fmla="*/ 267 h 434"/>
                <a:gd name="T74" fmla="*/ 49 w 435"/>
                <a:gd name="T75" fmla="*/ 365 h 434"/>
                <a:gd name="T76" fmla="*/ 66 w 435"/>
                <a:gd name="T77" fmla="*/ 369 h 434"/>
                <a:gd name="T78" fmla="*/ 137 w 435"/>
                <a:gd name="T79" fmla="*/ 366 h 434"/>
                <a:gd name="T80" fmla="*/ 160 w 435"/>
                <a:gd name="T81" fmla="*/ 421 h 434"/>
                <a:gd name="T82" fmla="*/ 173 w 435"/>
                <a:gd name="T83" fmla="*/ 434 h 434"/>
                <a:gd name="T84" fmla="*/ 281 w 435"/>
                <a:gd name="T85" fmla="*/ 426 h 434"/>
                <a:gd name="T86" fmla="*/ 308 w 435"/>
                <a:gd name="T87" fmla="*/ 360 h 434"/>
                <a:gd name="T88" fmla="*/ 369 w 435"/>
                <a:gd name="T89" fmla="*/ 371 h 434"/>
                <a:gd name="T90" fmla="*/ 380 w 435"/>
                <a:gd name="T91" fmla="*/ 371 h 434"/>
                <a:gd name="T92" fmla="*/ 434 w 435"/>
                <a:gd name="T93" fmla="*/ 281 h 434"/>
                <a:gd name="T94" fmla="*/ 428 w 435"/>
                <a:gd name="T95" fmla="*/ 263 h 434"/>
                <a:gd name="T96" fmla="*/ 390 w 435"/>
                <a:gd name="T97" fmla="*/ 199 h 434"/>
                <a:gd name="T98" fmla="*/ 433 w 435"/>
                <a:gd name="T99" fmla="*/ 158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5" h="434">
                  <a:moveTo>
                    <a:pt x="368" y="166"/>
                  </a:moveTo>
                  <a:lnTo>
                    <a:pt x="365" y="169"/>
                  </a:lnTo>
                  <a:lnTo>
                    <a:pt x="363" y="172"/>
                  </a:lnTo>
                  <a:lnTo>
                    <a:pt x="362" y="176"/>
                  </a:lnTo>
                  <a:lnTo>
                    <a:pt x="362" y="180"/>
                  </a:lnTo>
                  <a:lnTo>
                    <a:pt x="364" y="197"/>
                  </a:lnTo>
                  <a:lnTo>
                    <a:pt x="365" y="213"/>
                  </a:lnTo>
                  <a:lnTo>
                    <a:pt x="364" y="229"/>
                  </a:lnTo>
                  <a:lnTo>
                    <a:pt x="362" y="245"/>
                  </a:lnTo>
                  <a:lnTo>
                    <a:pt x="362" y="248"/>
                  </a:lnTo>
                  <a:lnTo>
                    <a:pt x="363" y="252"/>
                  </a:lnTo>
                  <a:lnTo>
                    <a:pt x="365" y="256"/>
                  </a:lnTo>
                  <a:lnTo>
                    <a:pt x="368" y="259"/>
                  </a:lnTo>
                  <a:lnTo>
                    <a:pt x="405" y="280"/>
                  </a:lnTo>
                  <a:lnTo>
                    <a:pt x="369" y="342"/>
                  </a:lnTo>
                  <a:lnTo>
                    <a:pt x="334" y="319"/>
                  </a:lnTo>
                  <a:lnTo>
                    <a:pt x="331" y="318"/>
                  </a:lnTo>
                  <a:lnTo>
                    <a:pt x="326" y="318"/>
                  </a:lnTo>
                  <a:lnTo>
                    <a:pt x="323" y="319"/>
                  </a:lnTo>
                  <a:lnTo>
                    <a:pt x="319" y="321"/>
                  </a:lnTo>
                  <a:lnTo>
                    <a:pt x="309" y="330"/>
                  </a:lnTo>
                  <a:lnTo>
                    <a:pt x="296" y="337"/>
                  </a:lnTo>
                  <a:lnTo>
                    <a:pt x="281" y="346"/>
                  </a:lnTo>
                  <a:lnTo>
                    <a:pt x="264" y="354"/>
                  </a:lnTo>
                  <a:lnTo>
                    <a:pt x="261" y="357"/>
                  </a:lnTo>
                  <a:lnTo>
                    <a:pt x="259" y="359"/>
                  </a:lnTo>
                  <a:lnTo>
                    <a:pt x="258" y="362"/>
                  </a:lnTo>
                  <a:lnTo>
                    <a:pt x="256" y="365"/>
                  </a:lnTo>
                  <a:lnTo>
                    <a:pt x="256" y="409"/>
                  </a:lnTo>
                  <a:lnTo>
                    <a:pt x="186" y="409"/>
                  </a:lnTo>
                  <a:lnTo>
                    <a:pt x="186" y="365"/>
                  </a:lnTo>
                  <a:lnTo>
                    <a:pt x="185" y="362"/>
                  </a:lnTo>
                  <a:lnTo>
                    <a:pt x="183" y="358"/>
                  </a:lnTo>
                  <a:lnTo>
                    <a:pt x="180" y="354"/>
                  </a:lnTo>
                  <a:lnTo>
                    <a:pt x="176" y="352"/>
                  </a:lnTo>
                  <a:lnTo>
                    <a:pt x="166" y="350"/>
                  </a:lnTo>
                  <a:lnTo>
                    <a:pt x="158" y="347"/>
                  </a:lnTo>
                  <a:lnTo>
                    <a:pt x="150" y="344"/>
                  </a:lnTo>
                  <a:lnTo>
                    <a:pt x="144" y="340"/>
                  </a:lnTo>
                  <a:lnTo>
                    <a:pt x="132" y="332"/>
                  </a:lnTo>
                  <a:lnTo>
                    <a:pt x="119" y="321"/>
                  </a:lnTo>
                  <a:lnTo>
                    <a:pt x="116" y="319"/>
                  </a:lnTo>
                  <a:lnTo>
                    <a:pt x="113" y="318"/>
                  </a:lnTo>
                  <a:lnTo>
                    <a:pt x="108" y="318"/>
                  </a:lnTo>
                  <a:lnTo>
                    <a:pt x="105" y="319"/>
                  </a:lnTo>
                  <a:lnTo>
                    <a:pt x="65" y="342"/>
                  </a:lnTo>
                  <a:lnTo>
                    <a:pt x="30" y="280"/>
                  </a:lnTo>
                  <a:lnTo>
                    <a:pt x="67" y="259"/>
                  </a:lnTo>
                  <a:lnTo>
                    <a:pt x="71" y="256"/>
                  </a:lnTo>
                  <a:lnTo>
                    <a:pt x="73" y="252"/>
                  </a:lnTo>
                  <a:lnTo>
                    <a:pt x="74" y="248"/>
                  </a:lnTo>
                  <a:lnTo>
                    <a:pt x="73" y="245"/>
                  </a:lnTo>
                  <a:lnTo>
                    <a:pt x="71" y="229"/>
                  </a:lnTo>
                  <a:lnTo>
                    <a:pt x="70" y="213"/>
                  </a:lnTo>
                  <a:lnTo>
                    <a:pt x="71" y="197"/>
                  </a:lnTo>
                  <a:lnTo>
                    <a:pt x="73" y="180"/>
                  </a:lnTo>
                  <a:lnTo>
                    <a:pt x="74" y="176"/>
                  </a:lnTo>
                  <a:lnTo>
                    <a:pt x="73" y="172"/>
                  </a:lnTo>
                  <a:lnTo>
                    <a:pt x="71" y="169"/>
                  </a:lnTo>
                  <a:lnTo>
                    <a:pt x="67" y="166"/>
                  </a:lnTo>
                  <a:lnTo>
                    <a:pt x="30" y="145"/>
                  </a:lnTo>
                  <a:lnTo>
                    <a:pt x="66" y="84"/>
                  </a:lnTo>
                  <a:lnTo>
                    <a:pt x="105" y="105"/>
                  </a:lnTo>
                  <a:lnTo>
                    <a:pt x="108" y="106"/>
                  </a:lnTo>
                  <a:lnTo>
                    <a:pt x="113" y="106"/>
                  </a:lnTo>
                  <a:lnTo>
                    <a:pt x="117" y="105"/>
                  </a:lnTo>
                  <a:lnTo>
                    <a:pt x="120" y="103"/>
                  </a:lnTo>
                  <a:lnTo>
                    <a:pt x="132" y="92"/>
                  </a:lnTo>
                  <a:lnTo>
                    <a:pt x="144" y="84"/>
                  </a:lnTo>
                  <a:lnTo>
                    <a:pt x="150" y="80"/>
                  </a:lnTo>
                  <a:lnTo>
                    <a:pt x="158" y="76"/>
                  </a:lnTo>
                  <a:lnTo>
                    <a:pt x="166" y="74"/>
                  </a:lnTo>
                  <a:lnTo>
                    <a:pt x="176" y="71"/>
                  </a:lnTo>
                  <a:lnTo>
                    <a:pt x="180" y="70"/>
                  </a:lnTo>
                  <a:lnTo>
                    <a:pt x="183" y="67"/>
                  </a:lnTo>
                  <a:lnTo>
                    <a:pt x="185" y="63"/>
                  </a:lnTo>
                  <a:lnTo>
                    <a:pt x="186" y="60"/>
                  </a:lnTo>
                  <a:lnTo>
                    <a:pt x="186" y="26"/>
                  </a:lnTo>
                  <a:lnTo>
                    <a:pt x="256" y="26"/>
                  </a:lnTo>
                  <a:lnTo>
                    <a:pt x="256" y="60"/>
                  </a:lnTo>
                  <a:lnTo>
                    <a:pt x="258" y="63"/>
                  </a:lnTo>
                  <a:lnTo>
                    <a:pt x="259" y="67"/>
                  </a:lnTo>
                  <a:lnTo>
                    <a:pt x="261" y="69"/>
                  </a:lnTo>
                  <a:lnTo>
                    <a:pt x="264" y="71"/>
                  </a:lnTo>
                  <a:lnTo>
                    <a:pt x="281" y="80"/>
                  </a:lnTo>
                  <a:lnTo>
                    <a:pt x="296" y="87"/>
                  </a:lnTo>
                  <a:lnTo>
                    <a:pt x="309" y="96"/>
                  </a:lnTo>
                  <a:lnTo>
                    <a:pt x="319" y="103"/>
                  </a:lnTo>
                  <a:lnTo>
                    <a:pt x="322" y="105"/>
                  </a:lnTo>
                  <a:lnTo>
                    <a:pt x="326" y="106"/>
                  </a:lnTo>
                  <a:lnTo>
                    <a:pt x="331" y="106"/>
                  </a:lnTo>
                  <a:lnTo>
                    <a:pt x="334" y="105"/>
                  </a:lnTo>
                  <a:lnTo>
                    <a:pt x="369" y="84"/>
                  </a:lnTo>
                  <a:lnTo>
                    <a:pt x="405" y="145"/>
                  </a:lnTo>
                  <a:lnTo>
                    <a:pt x="368" y="166"/>
                  </a:lnTo>
                  <a:close/>
                  <a:moveTo>
                    <a:pt x="435" y="153"/>
                  </a:moveTo>
                  <a:lnTo>
                    <a:pt x="435" y="148"/>
                  </a:lnTo>
                  <a:lnTo>
                    <a:pt x="434" y="144"/>
                  </a:lnTo>
                  <a:lnTo>
                    <a:pt x="385" y="60"/>
                  </a:lnTo>
                  <a:lnTo>
                    <a:pt x="383" y="58"/>
                  </a:lnTo>
                  <a:lnTo>
                    <a:pt x="382" y="56"/>
                  </a:lnTo>
                  <a:lnTo>
                    <a:pt x="380" y="55"/>
                  </a:lnTo>
                  <a:lnTo>
                    <a:pt x="377" y="55"/>
                  </a:lnTo>
                  <a:lnTo>
                    <a:pt x="375" y="54"/>
                  </a:lnTo>
                  <a:lnTo>
                    <a:pt x="372" y="54"/>
                  </a:lnTo>
                  <a:lnTo>
                    <a:pt x="370" y="55"/>
                  </a:lnTo>
                  <a:lnTo>
                    <a:pt x="367" y="56"/>
                  </a:lnTo>
                  <a:lnTo>
                    <a:pt x="328" y="78"/>
                  </a:lnTo>
                  <a:lnTo>
                    <a:pt x="320" y="71"/>
                  </a:lnTo>
                  <a:lnTo>
                    <a:pt x="308" y="64"/>
                  </a:lnTo>
                  <a:lnTo>
                    <a:pt x="296" y="58"/>
                  </a:lnTo>
                  <a:lnTo>
                    <a:pt x="282" y="51"/>
                  </a:lnTo>
                  <a:lnTo>
                    <a:pt x="282" y="13"/>
                  </a:lnTo>
                  <a:lnTo>
                    <a:pt x="281" y="8"/>
                  </a:lnTo>
                  <a:lnTo>
                    <a:pt x="278" y="4"/>
                  </a:lnTo>
                  <a:lnTo>
                    <a:pt x="275" y="1"/>
                  </a:lnTo>
                  <a:lnTo>
                    <a:pt x="269" y="0"/>
                  </a:lnTo>
                  <a:lnTo>
                    <a:pt x="173" y="0"/>
                  </a:lnTo>
                  <a:lnTo>
                    <a:pt x="168" y="1"/>
                  </a:lnTo>
                  <a:lnTo>
                    <a:pt x="164" y="4"/>
                  </a:lnTo>
                  <a:lnTo>
                    <a:pt x="161" y="8"/>
                  </a:lnTo>
                  <a:lnTo>
                    <a:pt x="160" y="13"/>
                  </a:lnTo>
                  <a:lnTo>
                    <a:pt x="160" y="49"/>
                  </a:lnTo>
                  <a:lnTo>
                    <a:pt x="151" y="52"/>
                  </a:lnTo>
                  <a:lnTo>
                    <a:pt x="144" y="55"/>
                  </a:lnTo>
                  <a:lnTo>
                    <a:pt x="137" y="58"/>
                  </a:lnTo>
                  <a:lnTo>
                    <a:pt x="131" y="62"/>
                  </a:lnTo>
                  <a:lnTo>
                    <a:pt x="119" y="70"/>
                  </a:lnTo>
                  <a:lnTo>
                    <a:pt x="109" y="78"/>
                  </a:lnTo>
                  <a:lnTo>
                    <a:pt x="67" y="55"/>
                  </a:lnTo>
                  <a:lnTo>
                    <a:pt x="63" y="54"/>
                  </a:lnTo>
                  <a:lnTo>
                    <a:pt x="58" y="54"/>
                  </a:lnTo>
                  <a:lnTo>
                    <a:pt x="54" y="56"/>
                  </a:lnTo>
                  <a:lnTo>
                    <a:pt x="50" y="60"/>
                  </a:lnTo>
                  <a:lnTo>
                    <a:pt x="2" y="144"/>
                  </a:lnTo>
                  <a:lnTo>
                    <a:pt x="0" y="148"/>
                  </a:lnTo>
                  <a:lnTo>
                    <a:pt x="1" y="153"/>
                  </a:lnTo>
                  <a:lnTo>
                    <a:pt x="2" y="156"/>
                  </a:lnTo>
                  <a:lnTo>
                    <a:pt x="3" y="158"/>
                  </a:lnTo>
                  <a:lnTo>
                    <a:pt x="4" y="159"/>
                  </a:lnTo>
                  <a:lnTo>
                    <a:pt x="6" y="160"/>
                  </a:lnTo>
                  <a:lnTo>
                    <a:pt x="47" y="185"/>
                  </a:lnTo>
                  <a:lnTo>
                    <a:pt x="45" y="199"/>
                  </a:lnTo>
                  <a:lnTo>
                    <a:pt x="44" y="213"/>
                  </a:lnTo>
                  <a:lnTo>
                    <a:pt x="45" y="227"/>
                  </a:lnTo>
                  <a:lnTo>
                    <a:pt x="47" y="241"/>
                  </a:lnTo>
                  <a:lnTo>
                    <a:pt x="6" y="263"/>
                  </a:lnTo>
                  <a:lnTo>
                    <a:pt x="2" y="267"/>
                  </a:lnTo>
                  <a:lnTo>
                    <a:pt x="0" y="273"/>
                  </a:lnTo>
                  <a:lnTo>
                    <a:pt x="0" y="277"/>
                  </a:lnTo>
                  <a:lnTo>
                    <a:pt x="2" y="281"/>
                  </a:lnTo>
                  <a:lnTo>
                    <a:pt x="49" y="365"/>
                  </a:lnTo>
                  <a:lnTo>
                    <a:pt x="52" y="368"/>
                  </a:lnTo>
                  <a:lnTo>
                    <a:pt x="57" y="371"/>
                  </a:lnTo>
                  <a:lnTo>
                    <a:pt x="62" y="371"/>
                  </a:lnTo>
                  <a:lnTo>
                    <a:pt x="66" y="369"/>
                  </a:lnTo>
                  <a:lnTo>
                    <a:pt x="109" y="346"/>
                  </a:lnTo>
                  <a:lnTo>
                    <a:pt x="119" y="354"/>
                  </a:lnTo>
                  <a:lnTo>
                    <a:pt x="131" y="363"/>
                  </a:lnTo>
                  <a:lnTo>
                    <a:pt x="137" y="366"/>
                  </a:lnTo>
                  <a:lnTo>
                    <a:pt x="144" y="369"/>
                  </a:lnTo>
                  <a:lnTo>
                    <a:pt x="151" y="373"/>
                  </a:lnTo>
                  <a:lnTo>
                    <a:pt x="160" y="376"/>
                  </a:lnTo>
                  <a:lnTo>
                    <a:pt x="160" y="421"/>
                  </a:lnTo>
                  <a:lnTo>
                    <a:pt x="161" y="426"/>
                  </a:lnTo>
                  <a:lnTo>
                    <a:pt x="164" y="431"/>
                  </a:lnTo>
                  <a:lnTo>
                    <a:pt x="168" y="433"/>
                  </a:lnTo>
                  <a:lnTo>
                    <a:pt x="173" y="434"/>
                  </a:lnTo>
                  <a:lnTo>
                    <a:pt x="269" y="434"/>
                  </a:lnTo>
                  <a:lnTo>
                    <a:pt x="275" y="433"/>
                  </a:lnTo>
                  <a:lnTo>
                    <a:pt x="278" y="431"/>
                  </a:lnTo>
                  <a:lnTo>
                    <a:pt x="281" y="426"/>
                  </a:lnTo>
                  <a:lnTo>
                    <a:pt x="282" y="421"/>
                  </a:lnTo>
                  <a:lnTo>
                    <a:pt x="282" y="374"/>
                  </a:lnTo>
                  <a:lnTo>
                    <a:pt x="296" y="367"/>
                  </a:lnTo>
                  <a:lnTo>
                    <a:pt x="308" y="360"/>
                  </a:lnTo>
                  <a:lnTo>
                    <a:pt x="320" y="353"/>
                  </a:lnTo>
                  <a:lnTo>
                    <a:pt x="329" y="346"/>
                  </a:lnTo>
                  <a:lnTo>
                    <a:pt x="367" y="369"/>
                  </a:lnTo>
                  <a:lnTo>
                    <a:pt x="369" y="371"/>
                  </a:lnTo>
                  <a:lnTo>
                    <a:pt x="372" y="372"/>
                  </a:lnTo>
                  <a:lnTo>
                    <a:pt x="375" y="372"/>
                  </a:lnTo>
                  <a:lnTo>
                    <a:pt x="377" y="371"/>
                  </a:lnTo>
                  <a:lnTo>
                    <a:pt x="380" y="371"/>
                  </a:lnTo>
                  <a:lnTo>
                    <a:pt x="382" y="368"/>
                  </a:lnTo>
                  <a:lnTo>
                    <a:pt x="383" y="367"/>
                  </a:lnTo>
                  <a:lnTo>
                    <a:pt x="385" y="365"/>
                  </a:lnTo>
                  <a:lnTo>
                    <a:pt x="434" y="281"/>
                  </a:lnTo>
                  <a:lnTo>
                    <a:pt x="435" y="277"/>
                  </a:lnTo>
                  <a:lnTo>
                    <a:pt x="435" y="273"/>
                  </a:lnTo>
                  <a:lnTo>
                    <a:pt x="433" y="267"/>
                  </a:lnTo>
                  <a:lnTo>
                    <a:pt x="428" y="263"/>
                  </a:lnTo>
                  <a:lnTo>
                    <a:pt x="389" y="241"/>
                  </a:lnTo>
                  <a:lnTo>
                    <a:pt x="390" y="227"/>
                  </a:lnTo>
                  <a:lnTo>
                    <a:pt x="391" y="213"/>
                  </a:lnTo>
                  <a:lnTo>
                    <a:pt x="390" y="199"/>
                  </a:lnTo>
                  <a:lnTo>
                    <a:pt x="389" y="185"/>
                  </a:lnTo>
                  <a:lnTo>
                    <a:pt x="428" y="160"/>
                  </a:lnTo>
                  <a:lnTo>
                    <a:pt x="430" y="159"/>
                  </a:lnTo>
                  <a:lnTo>
                    <a:pt x="433" y="158"/>
                  </a:lnTo>
                  <a:lnTo>
                    <a:pt x="434" y="156"/>
                  </a:lnTo>
                  <a:lnTo>
                    <a:pt x="435" y="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60">
              <a:extLst>
                <a:ext uri="{FF2B5EF4-FFF2-40B4-BE49-F238E27FC236}">
                  <a16:creationId xmlns="" xmlns:a16="http://schemas.microsoft.com/office/drawing/2014/main" id="{4A3CD8E8-18FD-4824-8B6C-8C39319752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1713" y="3424238"/>
              <a:ext cx="61913" cy="61913"/>
            </a:xfrm>
            <a:custGeom>
              <a:avLst/>
              <a:gdLst>
                <a:gd name="T0" fmla="*/ 67 w 154"/>
                <a:gd name="T1" fmla="*/ 127 h 154"/>
                <a:gd name="T2" fmla="*/ 49 w 154"/>
                <a:gd name="T3" fmla="*/ 120 h 154"/>
                <a:gd name="T4" fmla="*/ 35 w 154"/>
                <a:gd name="T5" fmla="*/ 106 h 154"/>
                <a:gd name="T6" fmla="*/ 27 w 154"/>
                <a:gd name="T7" fmla="*/ 87 h 154"/>
                <a:gd name="T8" fmla="*/ 27 w 154"/>
                <a:gd name="T9" fmla="*/ 67 h 154"/>
                <a:gd name="T10" fmla="*/ 35 w 154"/>
                <a:gd name="T11" fmla="*/ 49 h 154"/>
                <a:gd name="T12" fmla="*/ 49 w 154"/>
                <a:gd name="T13" fmla="*/ 35 h 154"/>
                <a:gd name="T14" fmla="*/ 67 w 154"/>
                <a:gd name="T15" fmla="*/ 26 h 154"/>
                <a:gd name="T16" fmla="*/ 87 w 154"/>
                <a:gd name="T17" fmla="*/ 26 h 154"/>
                <a:gd name="T18" fmla="*/ 106 w 154"/>
                <a:gd name="T19" fmla="*/ 35 h 154"/>
                <a:gd name="T20" fmla="*/ 120 w 154"/>
                <a:gd name="T21" fmla="*/ 49 h 154"/>
                <a:gd name="T22" fmla="*/ 128 w 154"/>
                <a:gd name="T23" fmla="*/ 67 h 154"/>
                <a:gd name="T24" fmla="*/ 128 w 154"/>
                <a:gd name="T25" fmla="*/ 87 h 154"/>
                <a:gd name="T26" fmla="*/ 120 w 154"/>
                <a:gd name="T27" fmla="*/ 106 h 154"/>
                <a:gd name="T28" fmla="*/ 106 w 154"/>
                <a:gd name="T29" fmla="*/ 120 h 154"/>
                <a:gd name="T30" fmla="*/ 87 w 154"/>
                <a:gd name="T31" fmla="*/ 127 h 154"/>
                <a:gd name="T32" fmla="*/ 78 w 154"/>
                <a:gd name="T33" fmla="*/ 0 h 154"/>
                <a:gd name="T34" fmla="*/ 62 w 154"/>
                <a:gd name="T35" fmla="*/ 1 h 154"/>
                <a:gd name="T36" fmla="*/ 48 w 154"/>
                <a:gd name="T37" fmla="*/ 6 h 154"/>
                <a:gd name="T38" fmla="*/ 35 w 154"/>
                <a:gd name="T39" fmla="*/ 13 h 154"/>
                <a:gd name="T40" fmla="*/ 23 w 154"/>
                <a:gd name="T41" fmla="*/ 23 h 154"/>
                <a:gd name="T42" fmla="*/ 13 w 154"/>
                <a:gd name="T43" fmla="*/ 35 h 154"/>
                <a:gd name="T44" fmla="*/ 7 w 154"/>
                <a:gd name="T45" fmla="*/ 48 h 154"/>
                <a:gd name="T46" fmla="*/ 2 w 154"/>
                <a:gd name="T47" fmla="*/ 63 h 154"/>
                <a:gd name="T48" fmla="*/ 0 w 154"/>
                <a:gd name="T49" fmla="*/ 78 h 154"/>
                <a:gd name="T50" fmla="*/ 2 w 154"/>
                <a:gd name="T51" fmla="*/ 93 h 154"/>
                <a:gd name="T52" fmla="*/ 7 w 154"/>
                <a:gd name="T53" fmla="*/ 108 h 154"/>
                <a:gd name="T54" fmla="*/ 13 w 154"/>
                <a:gd name="T55" fmla="*/ 121 h 154"/>
                <a:gd name="T56" fmla="*/ 23 w 154"/>
                <a:gd name="T57" fmla="*/ 131 h 154"/>
                <a:gd name="T58" fmla="*/ 35 w 154"/>
                <a:gd name="T59" fmla="*/ 141 h 154"/>
                <a:gd name="T60" fmla="*/ 48 w 154"/>
                <a:gd name="T61" fmla="*/ 147 h 154"/>
                <a:gd name="T62" fmla="*/ 62 w 154"/>
                <a:gd name="T63" fmla="*/ 153 h 154"/>
                <a:gd name="T64" fmla="*/ 78 w 154"/>
                <a:gd name="T65" fmla="*/ 154 h 154"/>
                <a:gd name="T66" fmla="*/ 93 w 154"/>
                <a:gd name="T67" fmla="*/ 153 h 154"/>
                <a:gd name="T68" fmla="*/ 107 w 154"/>
                <a:gd name="T69" fmla="*/ 147 h 154"/>
                <a:gd name="T70" fmla="*/ 121 w 154"/>
                <a:gd name="T71" fmla="*/ 141 h 154"/>
                <a:gd name="T72" fmla="*/ 131 w 154"/>
                <a:gd name="T73" fmla="*/ 131 h 154"/>
                <a:gd name="T74" fmla="*/ 141 w 154"/>
                <a:gd name="T75" fmla="*/ 121 h 154"/>
                <a:gd name="T76" fmla="*/ 149 w 154"/>
                <a:gd name="T77" fmla="*/ 108 h 154"/>
                <a:gd name="T78" fmla="*/ 153 w 154"/>
                <a:gd name="T79" fmla="*/ 93 h 154"/>
                <a:gd name="T80" fmla="*/ 154 w 154"/>
                <a:gd name="T81" fmla="*/ 78 h 154"/>
                <a:gd name="T82" fmla="*/ 153 w 154"/>
                <a:gd name="T83" fmla="*/ 63 h 154"/>
                <a:gd name="T84" fmla="*/ 149 w 154"/>
                <a:gd name="T85" fmla="*/ 48 h 154"/>
                <a:gd name="T86" fmla="*/ 141 w 154"/>
                <a:gd name="T87" fmla="*/ 35 h 154"/>
                <a:gd name="T88" fmla="*/ 131 w 154"/>
                <a:gd name="T89" fmla="*/ 23 h 154"/>
                <a:gd name="T90" fmla="*/ 121 w 154"/>
                <a:gd name="T91" fmla="*/ 13 h 154"/>
                <a:gd name="T92" fmla="*/ 107 w 154"/>
                <a:gd name="T93" fmla="*/ 6 h 154"/>
                <a:gd name="T94" fmla="*/ 93 w 154"/>
                <a:gd name="T95" fmla="*/ 1 h 154"/>
                <a:gd name="T96" fmla="*/ 78 w 154"/>
                <a:gd name="T9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4" h="154">
                  <a:moveTo>
                    <a:pt x="78" y="128"/>
                  </a:moveTo>
                  <a:lnTo>
                    <a:pt x="67" y="127"/>
                  </a:lnTo>
                  <a:lnTo>
                    <a:pt x="57" y="125"/>
                  </a:lnTo>
                  <a:lnTo>
                    <a:pt x="49" y="120"/>
                  </a:lnTo>
                  <a:lnTo>
                    <a:pt x="41" y="113"/>
                  </a:lnTo>
                  <a:lnTo>
                    <a:pt x="35" y="106"/>
                  </a:lnTo>
                  <a:lnTo>
                    <a:pt x="29" y="97"/>
                  </a:lnTo>
                  <a:lnTo>
                    <a:pt x="27" y="87"/>
                  </a:lnTo>
                  <a:lnTo>
                    <a:pt x="26" y="78"/>
                  </a:lnTo>
                  <a:lnTo>
                    <a:pt x="27" y="67"/>
                  </a:lnTo>
                  <a:lnTo>
                    <a:pt x="29" y="57"/>
                  </a:lnTo>
                  <a:lnTo>
                    <a:pt x="35" y="49"/>
                  </a:lnTo>
                  <a:lnTo>
                    <a:pt x="41" y="41"/>
                  </a:lnTo>
                  <a:lnTo>
                    <a:pt x="49" y="35"/>
                  </a:lnTo>
                  <a:lnTo>
                    <a:pt x="57" y="29"/>
                  </a:lnTo>
                  <a:lnTo>
                    <a:pt x="67" y="26"/>
                  </a:lnTo>
                  <a:lnTo>
                    <a:pt x="78" y="25"/>
                  </a:lnTo>
                  <a:lnTo>
                    <a:pt x="87" y="26"/>
                  </a:lnTo>
                  <a:lnTo>
                    <a:pt x="97" y="29"/>
                  </a:lnTo>
                  <a:lnTo>
                    <a:pt x="106" y="35"/>
                  </a:lnTo>
                  <a:lnTo>
                    <a:pt x="113" y="41"/>
                  </a:lnTo>
                  <a:lnTo>
                    <a:pt x="120" y="49"/>
                  </a:lnTo>
                  <a:lnTo>
                    <a:pt x="125" y="57"/>
                  </a:lnTo>
                  <a:lnTo>
                    <a:pt x="128" y="67"/>
                  </a:lnTo>
                  <a:lnTo>
                    <a:pt x="129" y="78"/>
                  </a:lnTo>
                  <a:lnTo>
                    <a:pt x="128" y="87"/>
                  </a:lnTo>
                  <a:lnTo>
                    <a:pt x="125" y="97"/>
                  </a:lnTo>
                  <a:lnTo>
                    <a:pt x="120" y="106"/>
                  </a:lnTo>
                  <a:lnTo>
                    <a:pt x="113" y="113"/>
                  </a:lnTo>
                  <a:lnTo>
                    <a:pt x="106" y="120"/>
                  </a:lnTo>
                  <a:lnTo>
                    <a:pt x="97" y="125"/>
                  </a:lnTo>
                  <a:lnTo>
                    <a:pt x="87" y="127"/>
                  </a:lnTo>
                  <a:lnTo>
                    <a:pt x="78" y="128"/>
                  </a:lnTo>
                  <a:close/>
                  <a:moveTo>
                    <a:pt x="78" y="0"/>
                  </a:moveTo>
                  <a:lnTo>
                    <a:pt x="69" y="0"/>
                  </a:lnTo>
                  <a:lnTo>
                    <a:pt x="62" y="1"/>
                  </a:lnTo>
                  <a:lnTo>
                    <a:pt x="54" y="4"/>
                  </a:lnTo>
                  <a:lnTo>
                    <a:pt x="48" y="6"/>
                  </a:lnTo>
                  <a:lnTo>
                    <a:pt x="40" y="9"/>
                  </a:lnTo>
                  <a:lnTo>
                    <a:pt x="35" y="13"/>
                  </a:lnTo>
                  <a:lnTo>
                    <a:pt x="28" y="18"/>
                  </a:lnTo>
                  <a:lnTo>
                    <a:pt x="23" y="23"/>
                  </a:lnTo>
                  <a:lnTo>
                    <a:pt x="18" y="28"/>
                  </a:lnTo>
                  <a:lnTo>
                    <a:pt x="13" y="35"/>
                  </a:lnTo>
                  <a:lnTo>
                    <a:pt x="10" y="41"/>
                  </a:lnTo>
                  <a:lnTo>
                    <a:pt x="7" y="48"/>
                  </a:lnTo>
                  <a:lnTo>
                    <a:pt x="4" y="55"/>
                  </a:lnTo>
                  <a:lnTo>
                    <a:pt x="2" y="63"/>
                  </a:lnTo>
                  <a:lnTo>
                    <a:pt x="0" y="70"/>
                  </a:lnTo>
                  <a:lnTo>
                    <a:pt x="0" y="78"/>
                  </a:lnTo>
                  <a:lnTo>
                    <a:pt x="0" y="85"/>
                  </a:lnTo>
                  <a:lnTo>
                    <a:pt x="2" y="93"/>
                  </a:lnTo>
                  <a:lnTo>
                    <a:pt x="4" y="100"/>
                  </a:lnTo>
                  <a:lnTo>
                    <a:pt x="7" y="108"/>
                  </a:lnTo>
                  <a:lnTo>
                    <a:pt x="10" y="114"/>
                  </a:lnTo>
                  <a:lnTo>
                    <a:pt x="13" y="121"/>
                  </a:lnTo>
                  <a:lnTo>
                    <a:pt x="18" y="126"/>
                  </a:lnTo>
                  <a:lnTo>
                    <a:pt x="23" y="131"/>
                  </a:lnTo>
                  <a:lnTo>
                    <a:pt x="28" y="137"/>
                  </a:lnTo>
                  <a:lnTo>
                    <a:pt x="35" y="141"/>
                  </a:lnTo>
                  <a:lnTo>
                    <a:pt x="40" y="144"/>
                  </a:lnTo>
                  <a:lnTo>
                    <a:pt x="48" y="147"/>
                  </a:lnTo>
                  <a:lnTo>
                    <a:pt x="54" y="151"/>
                  </a:lnTo>
                  <a:lnTo>
                    <a:pt x="62" y="153"/>
                  </a:lnTo>
                  <a:lnTo>
                    <a:pt x="69" y="154"/>
                  </a:lnTo>
                  <a:lnTo>
                    <a:pt x="78" y="154"/>
                  </a:lnTo>
                  <a:lnTo>
                    <a:pt x="85" y="154"/>
                  </a:lnTo>
                  <a:lnTo>
                    <a:pt x="93" y="153"/>
                  </a:lnTo>
                  <a:lnTo>
                    <a:pt x="100" y="151"/>
                  </a:lnTo>
                  <a:lnTo>
                    <a:pt x="107" y="147"/>
                  </a:lnTo>
                  <a:lnTo>
                    <a:pt x="114" y="144"/>
                  </a:lnTo>
                  <a:lnTo>
                    <a:pt x="121" y="141"/>
                  </a:lnTo>
                  <a:lnTo>
                    <a:pt x="126" y="137"/>
                  </a:lnTo>
                  <a:lnTo>
                    <a:pt x="131" y="131"/>
                  </a:lnTo>
                  <a:lnTo>
                    <a:pt x="137" y="126"/>
                  </a:lnTo>
                  <a:lnTo>
                    <a:pt x="141" y="121"/>
                  </a:lnTo>
                  <a:lnTo>
                    <a:pt x="145" y="114"/>
                  </a:lnTo>
                  <a:lnTo>
                    <a:pt x="149" y="108"/>
                  </a:lnTo>
                  <a:lnTo>
                    <a:pt x="151" y="100"/>
                  </a:lnTo>
                  <a:lnTo>
                    <a:pt x="153" y="93"/>
                  </a:lnTo>
                  <a:lnTo>
                    <a:pt x="154" y="85"/>
                  </a:lnTo>
                  <a:lnTo>
                    <a:pt x="154" y="78"/>
                  </a:lnTo>
                  <a:lnTo>
                    <a:pt x="154" y="70"/>
                  </a:lnTo>
                  <a:lnTo>
                    <a:pt x="153" y="63"/>
                  </a:lnTo>
                  <a:lnTo>
                    <a:pt x="151" y="55"/>
                  </a:lnTo>
                  <a:lnTo>
                    <a:pt x="149" y="48"/>
                  </a:lnTo>
                  <a:lnTo>
                    <a:pt x="145" y="41"/>
                  </a:lnTo>
                  <a:lnTo>
                    <a:pt x="141" y="35"/>
                  </a:lnTo>
                  <a:lnTo>
                    <a:pt x="137" y="28"/>
                  </a:lnTo>
                  <a:lnTo>
                    <a:pt x="131" y="23"/>
                  </a:lnTo>
                  <a:lnTo>
                    <a:pt x="126" y="18"/>
                  </a:lnTo>
                  <a:lnTo>
                    <a:pt x="121" y="13"/>
                  </a:lnTo>
                  <a:lnTo>
                    <a:pt x="114" y="9"/>
                  </a:lnTo>
                  <a:lnTo>
                    <a:pt x="107" y="6"/>
                  </a:lnTo>
                  <a:lnTo>
                    <a:pt x="100" y="4"/>
                  </a:lnTo>
                  <a:lnTo>
                    <a:pt x="93" y="1"/>
                  </a:lnTo>
                  <a:lnTo>
                    <a:pt x="85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="" xmlns:a16="http://schemas.microsoft.com/office/drawing/2014/main" id="{D80B0884-A42D-4C41-A543-DA0E8AAC85C2}"/>
              </a:ext>
            </a:extLst>
          </p:cNvPr>
          <p:cNvGrpSpPr/>
          <p:nvPr/>
        </p:nvGrpSpPr>
        <p:grpSpPr>
          <a:xfrm>
            <a:off x="7211746" y="1721454"/>
            <a:ext cx="376240" cy="388442"/>
            <a:chOff x="946151" y="3240088"/>
            <a:chExt cx="293688" cy="303213"/>
          </a:xfrm>
          <a:solidFill>
            <a:schemeClr val="bg1"/>
          </a:solidFill>
        </p:grpSpPr>
        <p:sp>
          <p:nvSpPr>
            <p:cNvPr id="126" name="Freeform 57">
              <a:extLst>
                <a:ext uri="{FF2B5EF4-FFF2-40B4-BE49-F238E27FC236}">
                  <a16:creationId xmlns="" xmlns:a16="http://schemas.microsoft.com/office/drawing/2014/main" id="{332EFF9A-C92D-4343-BD53-643B34822D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801" y="3240088"/>
              <a:ext cx="173038" cy="171450"/>
            </a:xfrm>
            <a:custGeom>
              <a:avLst/>
              <a:gdLst>
                <a:gd name="T0" fmla="*/ 326 w 435"/>
                <a:gd name="T1" fmla="*/ 327 h 432"/>
                <a:gd name="T2" fmla="*/ 296 w 435"/>
                <a:gd name="T3" fmla="*/ 346 h 432"/>
                <a:gd name="T4" fmla="*/ 259 w 435"/>
                <a:gd name="T5" fmla="*/ 368 h 432"/>
                <a:gd name="T6" fmla="*/ 186 w 435"/>
                <a:gd name="T7" fmla="*/ 406 h 432"/>
                <a:gd name="T8" fmla="*/ 180 w 435"/>
                <a:gd name="T9" fmla="*/ 363 h 432"/>
                <a:gd name="T10" fmla="*/ 150 w 435"/>
                <a:gd name="T11" fmla="*/ 353 h 432"/>
                <a:gd name="T12" fmla="*/ 116 w 435"/>
                <a:gd name="T13" fmla="*/ 328 h 432"/>
                <a:gd name="T14" fmla="*/ 65 w 435"/>
                <a:gd name="T15" fmla="*/ 350 h 432"/>
                <a:gd name="T16" fmla="*/ 73 w 435"/>
                <a:gd name="T17" fmla="*/ 261 h 432"/>
                <a:gd name="T18" fmla="*/ 70 w 435"/>
                <a:gd name="T19" fmla="*/ 222 h 432"/>
                <a:gd name="T20" fmla="*/ 73 w 435"/>
                <a:gd name="T21" fmla="*/ 182 h 432"/>
                <a:gd name="T22" fmla="*/ 66 w 435"/>
                <a:gd name="T23" fmla="*/ 93 h 432"/>
                <a:gd name="T24" fmla="*/ 117 w 435"/>
                <a:gd name="T25" fmla="*/ 114 h 432"/>
                <a:gd name="T26" fmla="*/ 150 w 435"/>
                <a:gd name="T27" fmla="*/ 90 h 432"/>
                <a:gd name="T28" fmla="*/ 180 w 435"/>
                <a:gd name="T29" fmla="*/ 79 h 432"/>
                <a:gd name="T30" fmla="*/ 186 w 435"/>
                <a:gd name="T31" fmla="*/ 25 h 432"/>
                <a:gd name="T32" fmla="*/ 259 w 435"/>
                <a:gd name="T33" fmla="*/ 75 h 432"/>
                <a:gd name="T34" fmla="*/ 296 w 435"/>
                <a:gd name="T35" fmla="*/ 96 h 432"/>
                <a:gd name="T36" fmla="*/ 326 w 435"/>
                <a:gd name="T37" fmla="*/ 115 h 432"/>
                <a:gd name="T38" fmla="*/ 405 w 435"/>
                <a:gd name="T39" fmla="*/ 154 h 432"/>
                <a:gd name="T40" fmla="*/ 362 w 435"/>
                <a:gd name="T41" fmla="*/ 185 h 432"/>
                <a:gd name="T42" fmla="*/ 365 w 435"/>
                <a:gd name="T43" fmla="*/ 238 h 432"/>
                <a:gd name="T44" fmla="*/ 365 w 435"/>
                <a:gd name="T45" fmla="*/ 265 h 432"/>
                <a:gd name="T46" fmla="*/ 428 w 435"/>
                <a:gd name="T47" fmla="*/ 272 h 432"/>
                <a:gd name="T48" fmla="*/ 389 w 435"/>
                <a:gd name="T49" fmla="*/ 207 h 432"/>
                <a:gd name="T50" fmla="*/ 435 w 435"/>
                <a:gd name="T51" fmla="*/ 161 h 432"/>
                <a:gd name="T52" fmla="*/ 382 w 435"/>
                <a:gd name="T53" fmla="*/ 65 h 432"/>
                <a:gd name="T54" fmla="*/ 329 w 435"/>
                <a:gd name="T55" fmla="*/ 88 h 432"/>
                <a:gd name="T56" fmla="*/ 282 w 435"/>
                <a:gd name="T57" fmla="*/ 59 h 432"/>
                <a:gd name="T58" fmla="*/ 275 w 435"/>
                <a:gd name="T59" fmla="*/ 2 h 432"/>
                <a:gd name="T60" fmla="*/ 164 w 435"/>
                <a:gd name="T61" fmla="*/ 4 h 432"/>
                <a:gd name="T62" fmla="*/ 152 w 435"/>
                <a:gd name="T63" fmla="*/ 62 h 432"/>
                <a:gd name="T64" fmla="*/ 119 w 435"/>
                <a:gd name="T65" fmla="*/ 79 h 432"/>
                <a:gd name="T66" fmla="*/ 59 w 435"/>
                <a:gd name="T67" fmla="*/ 63 h 432"/>
                <a:gd name="T68" fmla="*/ 1 w 435"/>
                <a:gd name="T69" fmla="*/ 157 h 432"/>
                <a:gd name="T70" fmla="*/ 5 w 435"/>
                <a:gd name="T71" fmla="*/ 168 h 432"/>
                <a:gd name="T72" fmla="*/ 44 w 435"/>
                <a:gd name="T73" fmla="*/ 221 h 432"/>
                <a:gd name="T74" fmla="*/ 3 w 435"/>
                <a:gd name="T75" fmla="*/ 276 h 432"/>
                <a:gd name="T76" fmla="*/ 49 w 435"/>
                <a:gd name="T77" fmla="*/ 373 h 432"/>
                <a:gd name="T78" fmla="*/ 67 w 435"/>
                <a:gd name="T79" fmla="*/ 378 h 432"/>
                <a:gd name="T80" fmla="*/ 144 w 435"/>
                <a:gd name="T81" fmla="*/ 378 h 432"/>
                <a:gd name="T82" fmla="*/ 164 w 435"/>
                <a:gd name="T83" fmla="*/ 428 h 432"/>
                <a:gd name="T84" fmla="*/ 275 w 435"/>
                <a:gd name="T85" fmla="*/ 431 h 432"/>
                <a:gd name="T86" fmla="*/ 282 w 435"/>
                <a:gd name="T87" fmla="*/ 382 h 432"/>
                <a:gd name="T88" fmla="*/ 329 w 435"/>
                <a:gd name="T89" fmla="*/ 356 h 432"/>
                <a:gd name="T90" fmla="*/ 380 w 435"/>
                <a:gd name="T91" fmla="*/ 378 h 432"/>
                <a:gd name="T92" fmla="*/ 434 w 435"/>
                <a:gd name="T93" fmla="*/ 290 h 432"/>
                <a:gd name="T94" fmla="*/ 428 w 435"/>
                <a:gd name="T95" fmla="*/ 272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5" h="432">
                  <a:moveTo>
                    <a:pt x="369" y="350"/>
                  </a:moveTo>
                  <a:lnTo>
                    <a:pt x="335" y="329"/>
                  </a:lnTo>
                  <a:lnTo>
                    <a:pt x="330" y="327"/>
                  </a:lnTo>
                  <a:lnTo>
                    <a:pt x="326" y="327"/>
                  </a:lnTo>
                  <a:lnTo>
                    <a:pt x="323" y="328"/>
                  </a:lnTo>
                  <a:lnTo>
                    <a:pt x="319" y="330"/>
                  </a:lnTo>
                  <a:lnTo>
                    <a:pt x="309" y="339"/>
                  </a:lnTo>
                  <a:lnTo>
                    <a:pt x="296" y="346"/>
                  </a:lnTo>
                  <a:lnTo>
                    <a:pt x="281" y="355"/>
                  </a:lnTo>
                  <a:lnTo>
                    <a:pt x="264" y="363"/>
                  </a:lnTo>
                  <a:lnTo>
                    <a:pt x="261" y="364"/>
                  </a:lnTo>
                  <a:lnTo>
                    <a:pt x="259" y="368"/>
                  </a:lnTo>
                  <a:lnTo>
                    <a:pt x="257" y="371"/>
                  </a:lnTo>
                  <a:lnTo>
                    <a:pt x="256" y="374"/>
                  </a:lnTo>
                  <a:lnTo>
                    <a:pt x="256" y="406"/>
                  </a:lnTo>
                  <a:lnTo>
                    <a:pt x="186" y="406"/>
                  </a:lnTo>
                  <a:lnTo>
                    <a:pt x="186" y="374"/>
                  </a:lnTo>
                  <a:lnTo>
                    <a:pt x="186" y="370"/>
                  </a:lnTo>
                  <a:lnTo>
                    <a:pt x="183" y="367"/>
                  </a:lnTo>
                  <a:lnTo>
                    <a:pt x="180" y="363"/>
                  </a:lnTo>
                  <a:lnTo>
                    <a:pt x="176" y="361"/>
                  </a:lnTo>
                  <a:lnTo>
                    <a:pt x="166" y="359"/>
                  </a:lnTo>
                  <a:lnTo>
                    <a:pt x="158" y="356"/>
                  </a:lnTo>
                  <a:lnTo>
                    <a:pt x="150" y="353"/>
                  </a:lnTo>
                  <a:lnTo>
                    <a:pt x="144" y="349"/>
                  </a:lnTo>
                  <a:lnTo>
                    <a:pt x="132" y="341"/>
                  </a:lnTo>
                  <a:lnTo>
                    <a:pt x="120" y="330"/>
                  </a:lnTo>
                  <a:lnTo>
                    <a:pt x="116" y="328"/>
                  </a:lnTo>
                  <a:lnTo>
                    <a:pt x="112" y="327"/>
                  </a:lnTo>
                  <a:lnTo>
                    <a:pt x="108" y="327"/>
                  </a:lnTo>
                  <a:lnTo>
                    <a:pt x="105" y="329"/>
                  </a:lnTo>
                  <a:lnTo>
                    <a:pt x="65" y="350"/>
                  </a:lnTo>
                  <a:lnTo>
                    <a:pt x="30" y="289"/>
                  </a:lnTo>
                  <a:lnTo>
                    <a:pt x="67" y="268"/>
                  </a:lnTo>
                  <a:lnTo>
                    <a:pt x="71" y="265"/>
                  </a:lnTo>
                  <a:lnTo>
                    <a:pt x="73" y="261"/>
                  </a:lnTo>
                  <a:lnTo>
                    <a:pt x="74" y="257"/>
                  </a:lnTo>
                  <a:lnTo>
                    <a:pt x="73" y="254"/>
                  </a:lnTo>
                  <a:lnTo>
                    <a:pt x="71" y="238"/>
                  </a:lnTo>
                  <a:lnTo>
                    <a:pt x="70" y="222"/>
                  </a:lnTo>
                  <a:lnTo>
                    <a:pt x="71" y="206"/>
                  </a:lnTo>
                  <a:lnTo>
                    <a:pt x="74" y="189"/>
                  </a:lnTo>
                  <a:lnTo>
                    <a:pt x="74" y="185"/>
                  </a:lnTo>
                  <a:lnTo>
                    <a:pt x="73" y="182"/>
                  </a:lnTo>
                  <a:lnTo>
                    <a:pt x="71" y="179"/>
                  </a:lnTo>
                  <a:lnTo>
                    <a:pt x="67" y="175"/>
                  </a:lnTo>
                  <a:lnTo>
                    <a:pt x="31" y="154"/>
                  </a:lnTo>
                  <a:lnTo>
                    <a:pt x="66" y="93"/>
                  </a:lnTo>
                  <a:lnTo>
                    <a:pt x="105" y="114"/>
                  </a:lnTo>
                  <a:lnTo>
                    <a:pt x="108" y="116"/>
                  </a:lnTo>
                  <a:lnTo>
                    <a:pt x="112" y="115"/>
                  </a:lnTo>
                  <a:lnTo>
                    <a:pt x="117" y="114"/>
                  </a:lnTo>
                  <a:lnTo>
                    <a:pt x="120" y="112"/>
                  </a:lnTo>
                  <a:lnTo>
                    <a:pt x="132" y="101"/>
                  </a:lnTo>
                  <a:lnTo>
                    <a:pt x="144" y="93"/>
                  </a:lnTo>
                  <a:lnTo>
                    <a:pt x="150" y="90"/>
                  </a:lnTo>
                  <a:lnTo>
                    <a:pt x="158" y="86"/>
                  </a:lnTo>
                  <a:lnTo>
                    <a:pt x="166" y="83"/>
                  </a:lnTo>
                  <a:lnTo>
                    <a:pt x="176" y="80"/>
                  </a:lnTo>
                  <a:lnTo>
                    <a:pt x="180" y="79"/>
                  </a:lnTo>
                  <a:lnTo>
                    <a:pt x="183" y="76"/>
                  </a:lnTo>
                  <a:lnTo>
                    <a:pt x="186" y="72"/>
                  </a:lnTo>
                  <a:lnTo>
                    <a:pt x="186" y="68"/>
                  </a:lnTo>
                  <a:lnTo>
                    <a:pt x="186" y="25"/>
                  </a:lnTo>
                  <a:lnTo>
                    <a:pt x="256" y="25"/>
                  </a:lnTo>
                  <a:lnTo>
                    <a:pt x="256" y="68"/>
                  </a:lnTo>
                  <a:lnTo>
                    <a:pt x="257" y="71"/>
                  </a:lnTo>
                  <a:lnTo>
                    <a:pt x="259" y="75"/>
                  </a:lnTo>
                  <a:lnTo>
                    <a:pt x="261" y="78"/>
                  </a:lnTo>
                  <a:lnTo>
                    <a:pt x="264" y="80"/>
                  </a:lnTo>
                  <a:lnTo>
                    <a:pt x="281" y="88"/>
                  </a:lnTo>
                  <a:lnTo>
                    <a:pt x="296" y="96"/>
                  </a:lnTo>
                  <a:lnTo>
                    <a:pt x="309" y="105"/>
                  </a:lnTo>
                  <a:lnTo>
                    <a:pt x="319" y="112"/>
                  </a:lnTo>
                  <a:lnTo>
                    <a:pt x="323" y="114"/>
                  </a:lnTo>
                  <a:lnTo>
                    <a:pt x="326" y="115"/>
                  </a:lnTo>
                  <a:lnTo>
                    <a:pt x="330" y="115"/>
                  </a:lnTo>
                  <a:lnTo>
                    <a:pt x="335" y="113"/>
                  </a:lnTo>
                  <a:lnTo>
                    <a:pt x="369" y="93"/>
                  </a:lnTo>
                  <a:lnTo>
                    <a:pt x="405" y="154"/>
                  </a:lnTo>
                  <a:lnTo>
                    <a:pt x="368" y="175"/>
                  </a:lnTo>
                  <a:lnTo>
                    <a:pt x="365" y="179"/>
                  </a:lnTo>
                  <a:lnTo>
                    <a:pt x="363" y="182"/>
                  </a:lnTo>
                  <a:lnTo>
                    <a:pt x="362" y="185"/>
                  </a:lnTo>
                  <a:lnTo>
                    <a:pt x="362" y="189"/>
                  </a:lnTo>
                  <a:lnTo>
                    <a:pt x="364" y="206"/>
                  </a:lnTo>
                  <a:lnTo>
                    <a:pt x="365" y="222"/>
                  </a:lnTo>
                  <a:lnTo>
                    <a:pt x="365" y="238"/>
                  </a:lnTo>
                  <a:lnTo>
                    <a:pt x="362" y="254"/>
                  </a:lnTo>
                  <a:lnTo>
                    <a:pt x="362" y="257"/>
                  </a:lnTo>
                  <a:lnTo>
                    <a:pt x="363" y="261"/>
                  </a:lnTo>
                  <a:lnTo>
                    <a:pt x="365" y="265"/>
                  </a:lnTo>
                  <a:lnTo>
                    <a:pt x="368" y="268"/>
                  </a:lnTo>
                  <a:lnTo>
                    <a:pt x="405" y="289"/>
                  </a:lnTo>
                  <a:lnTo>
                    <a:pt x="369" y="350"/>
                  </a:lnTo>
                  <a:close/>
                  <a:moveTo>
                    <a:pt x="428" y="272"/>
                  </a:moveTo>
                  <a:lnTo>
                    <a:pt x="388" y="250"/>
                  </a:lnTo>
                  <a:lnTo>
                    <a:pt x="389" y="236"/>
                  </a:lnTo>
                  <a:lnTo>
                    <a:pt x="391" y="221"/>
                  </a:lnTo>
                  <a:lnTo>
                    <a:pt x="389" y="207"/>
                  </a:lnTo>
                  <a:lnTo>
                    <a:pt x="388" y="193"/>
                  </a:lnTo>
                  <a:lnTo>
                    <a:pt x="428" y="169"/>
                  </a:lnTo>
                  <a:lnTo>
                    <a:pt x="432" y="166"/>
                  </a:lnTo>
                  <a:lnTo>
                    <a:pt x="435" y="161"/>
                  </a:lnTo>
                  <a:lnTo>
                    <a:pt x="435" y="157"/>
                  </a:lnTo>
                  <a:lnTo>
                    <a:pt x="434" y="153"/>
                  </a:lnTo>
                  <a:lnTo>
                    <a:pt x="385" y="69"/>
                  </a:lnTo>
                  <a:lnTo>
                    <a:pt x="382" y="65"/>
                  </a:lnTo>
                  <a:lnTo>
                    <a:pt x="378" y="63"/>
                  </a:lnTo>
                  <a:lnTo>
                    <a:pt x="372" y="63"/>
                  </a:lnTo>
                  <a:lnTo>
                    <a:pt x="367" y="64"/>
                  </a:lnTo>
                  <a:lnTo>
                    <a:pt x="329" y="88"/>
                  </a:lnTo>
                  <a:lnTo>
                    <a:pt x="320" y="81"/>
                  </a:lnTo>
                  <a:lnTo>
                    <a:pt x="308" y="73"/>
                  </a:lnTo>
                  <a:lnTo>
                    <a:pt x="296" y="67"/>
                  </a:lnTo>
                  <a:lnTo>
                    <a:pt x="282" y="59"/>
                  </a:lnTo>
                  <a:lnTo>
                    <a:pt x="282" y="13"/>
                  </a:lnTo>
                  <a:lnTo>
                    <a:pt x="281" y="8"/>
                  </a:lnTo>
                  <a:lnTo>
                    <a:pt x="279" y="4"/>
                  </a:lnTo>
                  <a:lnTo>
                    <a:pt x="275" y="2"/>
                  </a:lnTo>
                  <a:lnTo>
                    <a:pt x="269" y="0"/>
                  </a:lnTo>
                  <a:lnTo>
                    <a:pt x="173" y="0"/>
                  </a:lnTo>
                  <a:lnTo>
                    <a:pt x="168" y="2"/>
                  </a:lnTo>
                  <a:lnTo>
                    <a:pt x="164" y="4"/>
                  </a:lnTo>
                  <a:lnTo>
                    <a:pt x="161" y="8"/>
                  </a:lnTo>
                  <a:lnTo>
                    <a:pt x="161" y="13"/>
                  </a:lnTo>
                  <a:lnTo>
                    <a:pt x="161" y="58"/>
                  </a:lnTo>
                  <a:lnTo>
                    <a:pt x="152" y="62"/>
                  </a:lnTo>
                  <a:lnTo>
                    <a:pt x="144" y="64"/>
                  </a:lnTo>
                  <a:lnTo>
                    <a:pt x="137" y="67"/>
                  </a:lnTo>
                  <a:lnTo>
                    <a:pt x="131" y="71"/>
                  </a:lnTo>
                  <a:lnTo>
                    <a:pt x="119" y="79"/>
                  </a:lnTo>
                  <a:lnTo>
                    <a:pt x="109" y="88"/>
                  </a:lnTo>
                  <a:lnTo>
                    <a:pt x="68" y="64"/>
                  </a:lnTo>
                  <a:lnTo>
                    <a:pt x="63" y="63"/>
                  </a:lnTo>
                  <a:lnTo>
                    <a:pt x="59" y="63"/>
                  </a:lnTo>
                  <a:lnTo>
                    <a:pt x="55" y="65"/>
                  </a:lnTo>
                  <a:lnTo>
                    <a:pt x="50" y="69"/>
                  </a:lnTo>
                  <a:lnTo>
                    <a:pt x="2" y="152"/>
                  </a:lnTo>
                  <a:lnTo>
                    <a:pt x="1" y="157"/>
                  </a:lnTo>
                  <a:lnTo>
                    <a:pt x="1" y="161"/>
                  </a:lnTo>
                  <a:lnTo>
                    <a:pt x="2" y="165"/>
                  </a:lnTo>
                  <a:lnTo>
                    <a:pt x="3" y="167"/>
                  </a:lnTo>
                  <a:lnTo>
                    <a:pt x="5" y="168"/>
                  </a:lnTo>
                  <a:lnTo>
                    <a:pt x="6" y="169"/>
                  </a:lnTo>
                  <a:lnTo>
                    <a:pt x="47" y="193"/>
                  </a:lnTo>
                  <a:lnTo>
                    <a:pt x="45" y="207"/>
                  </a:lnTo>
                  <a:lnTo>
                    <a:pt x="44" y="221"/>
                  </a:lnTo>
                  <a:lnTo>
                    <a:pt x="45" y="236"/>
                  </a:lnTo>
                  <a:lnTo>
                    <a:pt x="47" y="250"/>
                  </a:lnTo>
                  <a:lnTo>
                    <a:pt x="6" y="272"/>
                  </a:lnTo>
                  <a:lnTo>
                    <a:pt x="3" y="276"/>
                  </a:lnTo>
                  <a:lnTo>
                    <a:pt x="0" y="281"/>
                  </a:lnTo>
                  <a:lnTo>
                    <a:pt x="0" y="286"/>
                  </a:lnTo>
                  <a:lnTo>
                    <a:pt x="2" y="290"/>
                  </a:lnTo>
                  <a:lnTo>
                    <a:pt x="49" y="373"/>
                  </a:lnTo>
                  <a:lnTo>
                    <a:pt x="53" y="377"/>
                  </a:lnTo>
                  <a:lnTo>
                    <a:pt x="58" y="379"/>
                  </a:lnTo>
                  <a:lnTo>
                    <a:pt x="62" y="379"/>
                  </a:lnTo>
                  <a:lnTo>
                    <a:pt x="67" y="378"/>
                  </a:lnTo>
                  <a:lnTo>
                    <a:pt x="109" y="356"/>
                  </a:lnTo>
                  <a:lnTo>
                    <a:pt x="119" y="363"/>
                  </a:lnTo>
                  <a:lnTo>
                    <a:pt x="131" y="372"/>
                  </a:lnTo>
                  <a:lnTo>
                    <a:pt x="144" y="378"/>
                  </a:lnTo>
                  <a:lnTo>
                    <a:pt x="161" y="385"/>
                  </a:lnTo>
                  <a:lnTo>
                    <a:pt x="161" y="419"/>
                  </a:lnTo>
                  <a:lnTo>
                    <a:pt x="161" y="425"/>
                  </a:lnTo>
                  <a:lnTo>
                    <a:pt x="164" y="428"/>
                  </a:lnTo>
                  <a:lnTo>
                    <a:pt x="168" y="431"/>
                  </a:lnTo>
                  <a:lnTo>
                    <a:pt x="173" y="432"/>
                  </a:lnTo>
                  <a:lnTo>
                    <a:pt x="269" y="432"/>
                  </a:lnTo>
                  <a:lnTo>
                    <a:pt x="275" y="431"/>
                  </a:lnTo>
                  <a:lnTo>
                    <a:pt x="279" y="428"/>
                  </a:lnTo>
                  <a:lnTo>
                    <a:pt x="281" y="425"/>
                  </a:lnTo>
                  <a:lnTo>
                    <a:pt x="282" y="419"/>
                  </a:lnTo>
                  <a:lnTo>
                    <a:pt x="282" y="382"/>
                  </a:lnTo>
                  <a:lnTo>
                    <a:pt x="296" y="375"/>
                  </a:lnTo>
                  <a:lnTo>
                    <a:pt x="308" y="369"/>
                  </a:lnTo>
                  <a:lnTo>
                    <a:pt x="320" y="362"/>
                  </a:lnTo>
                  <a:lnTo>
                    <a:pt x="329" y="356"/>
                  </a:lnTo>
                  <a:lnTo>
                    <a:pt x="367" y="378"/>
                  </a:lnTo>
                  <a:lnTo>
                    <a:pt x="372" y="379"/>
                  </a:lnTo>
                  <a:lnTo>
                    <a:pt x="378" y="379"/>
                  </a:lnTo>
                  <a:lnTo>
                    <a:pt x="380" y="378"/>
                  </a:lnTo>
                  <a:lnTo>
                    <a:pt x="382" y="377"/>
                  </a:lnTo>
                  <a:lnTo>
                    <a:pt x="383" y="375"/>
                  </a:lnTo>
                  <a:lnTo>
                    <a:pt x="385" y="373"/>
                  </a:lnTo>
                  <a:lnTo>
                    <a:pt x="434" y="290"/>
                  </a:lnTo>
                  <a:lnTo>
                    <a:pt x="435" y="285"/>
                  </a:lnTo>
                  <a:lnTo>
                    <a:pt x="435" y="281"/>
                  </a:lnTo>
                  <a:lnTo>
                    <a:pt x="432" y="276"/>
                  </a:lnTo>
                  <a:lnTo>
                    <a:pt x="428" y="2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58">
              <a:extLst>
                <a:ext uri="{FF2B5EF4-FFF2-40B4-BE49-F238E27FC236}">
                  <a16:creationId xmlns="" xmlns:a16="http://schemas.microsoft.com/office/drawing/2014/main" id="{1853DA21-1D57-4653-A036-9EC8D2AB9A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2363" y="3297238"/>
              <a:ext cx="61913" cy="60325"/>
            </a:xfrm>
            <a:custGeom>
              <a:avLst/>
              <a:gdLst>
                <a:gd name="T0" fmla="*/ 67 w 154"/>
                <a:gd name="T1" fmla="*/ 128 h 154"/>
                <a:gd name="T2" fmla="*/ 49 w 154"/>
                <a:gd name="T3" fmla="*/ 119 h 154"/>
                <a:gd name="T4" fmla="*/ 35 w 154"/>
                <a:gd name="T5" fmla="*/ 107 h 154"/>
                <a:gd name="T6" fmla="*/ 27 w 154"/>
                <a:gd name="T7" fmla="*/ 88 h 154"/>
                <a:gd name="T8" fmla="*/ 27 w 154"/>
                <a:gd name="T9" fmla="*/ 67 h 154"/>
                <a:gd name="T10" fmla="*/ 35 w 154"/>
                <a:gd name="T11" fmla="*/ 49 h 154"/>
                <a:gd name="T12" fmla="*/ 49 w 154"/>
                <a:gd name="T13" fmla="*/ 35 h 154"/>
                <a:gd name="T14" fmla="*/ 67 w 154"/>
                <a:gd name="T15" fmla="*/ 26 h 154"/>
                <a:gd name="T16" fmla="*/ 87 w 154"/>
                <a:gd name="T17" fmla="*/ 26 h 154"/>
                <a:gd name="T18" fmla="*/ 106 w 154"/>
                <a:gd name="T19" fmla="*/ 35 h 154"/>
                <a:gd name="T20" fmla="*/ 120 w 154"/>
                <a:gd name="T21" fmla="*/ 49 h 154"/>
                <a:gd name="T22" fmla="*/ 128 w 154"/>
                <a:gd name="T23" fmla="*/ 67 h 154"/>
                <a:gd name="T24" fmla="*/ 128 w 154"/>
                <a:gd name="T25" fmla="*/ 88 h 154"/>
                <a:gd name="T26" fmla="*/ 120 w 154"/>
                <a:gd name="T27" fmla="*/ 107 h 154"/>
                <a:gd name="T28" fmla="*/ 106 w 154"/>
                <a:gd name="T29" fmla="*/ 119 h 154"/>
                <a:gd name="T30" fmla="*/ 87 w 154"/>
                <a:gd name="T31" fmla="*/ 128 h 154"/>
                <a:gd name="T32" fmla="*/ 78 w 154"/>
                <a:gd name="T33" fmla="*/ 0 h 154"/>
                <a:gd name="T34" fmla="*/ 62 w 154"/>
                <a:gd name="T35" fmla="*/ 1 h 154"/>
                <a:gd name="T36" fmla="*/ 48 w 154"/>
                <a:gd name="T37" fmla="*/ 6 h 154"/>
                <a:gd name="T38" fmla="*/ 35 w 154"/>
                <a:gd name="T39" fmla="*/ 13 h 154"/>
                <a:gd name="T40" fmla="*/ 23 w 154"/>
                <a:gd name="T41" fmla="*/ 23 h 154"/>
                <a:gd name="T42" fmla="*/ 13 w 154"/>
                <a:gd name="T43" fmla="*/ 34 h 154"/>
                <a:gd name="T44" fmla="*/ 7 w 154"/>
                <a:gd name="T45" fmla="*/ 48 h 154"/>
                <a:gd name="T46" fmla="*/ 1 w 154"/>
                <a:gd name="T47" fmla="*/ 62 h 154"/>
                <a:gd name="T48" fmla="*/ 0 w 154"/>
                <a:gd name="T49" fmla="*/ 78 h 154"/>
                <a:gd name="T50" fmla="*/ 1 w 154"/>
                <a:gd name="T51" fmla="*/ 93 h 154"/>
                <a:gd name="T52" fmla="*/ 7 w 154"/>
                <a:gd name="T53" fmla="*/ 108 h 154"/>
                <a:gd name="T54" fmla="*/ 13 w 154"/>
                <a:gd name="T55" fmla="*/ 121 h 154"/>
                <a:gd name="T56" fmla="*/ 23 w 154"/>
                <a:gd name="T57" fmla="*/ 131 h 154"/>
                <a:gd name="T58" fmla="*/ 35 w 154"/>
                <a:gd name="T59" fmla="*/ 141 h 154"/>
                <a:gd name="T60" fmla="*/ 48 w 154"/>
                <a:gd name="T61" fmla="*/ 148 h 154"/>
                <a:gd name="T62" fmla="*/ 62 w 154"/>
                <a:gd name="T63" fmla="*/ 153 h 154"/>
                <a:gd name="T64" fmla="*/ 78 w 154"/>
                <a:gd name="T65" fmla="*/ 154 h 154"/>
                <a:gd name="T66" fmla="*/ 93 w 154"/>
                <a:gd name="T67" fmla="*/ 153 h 154"/>
                <a:gd name="T68" fmla="*/ 108 w 154"/>
                <a:gd name="T69" fmla="*/ 148 h 154"/>
                <a:gd name="T70" fmla="*/ 121 w 154"/>
                <a:gd name="T71" fmla="*/ 141 h 154"/>
                <a:gd name="T72" fmla="*/ 131 w 154"/>
                <a:gd name="T73" fmla="*/ 131 h 154"/>
                <a:gd name="T74" fmla="*/ 141 w 154"/>
                <a:gd name="T75" fmla="*/ 121 h 154"/>
                <a:gd name="T76" fmla="*/ 149 w 154"/>
                <a:gd name="T77" fmla="*/ 108 h 154"/>
                <a:gd name="T78" fmla="*/ 153 w 154"/>
                <a:gd name="T79" fmla="*/ 93 h 154"/>
                <a:gd name="T80" fmla="*/ 154 w 154"/>
                <a:gd name="T81" fmla="*/ 78 h 154"/>
                <a:gd name="T82" fmla="*/ 153 w 154"/>
                <a:gd name="T83" fmla="*/ 62 h 154"/>
                <a:gd name="T84" fmla="*/ 149 w 154"/>
                <a:gd name="T85" fmla="*/ 48 h 154"/>
                <a:gd name="T86" fmla="*/ 141 w 154"/>
                <a:gd name="T87" fmla="*/ 34 h 154"/>
                <a:gd name="T88" fmla="*/ 131 w 154"/>
                <a:gd name="T89" fmla="*/ 23 h 154"/>
                <a:gd name="T90" fmla="*/ 121 w 154"/>
                <a:gd name="T91" fmla="*/ 13 h 154"/>
                <a:gd name="T92" fmla="*/ 108 w 154"/>
                <a:gd name="T93" fmla="*/ 6 h 154"/>
                <a:gd name="T94" fmla="*/ 93 w 154"/>
                <a:gd name="T95" fmla="*/ 1 h 154"/>
                <a:gd name="T96" fmla="*/ 78 w 154"/>
                <a:gd name="T9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4" h="154">
                  <a:moveTo>
                    <a:pt x="78" y="128"/>
                  </a:moveTo>
                  <a:lnTo>
                    <a:pt x="67" y="128"/>
                  </a:lnTo>
                  <a:lnTo>
                    <a:pt x="57" y="125"/>
                  </a:lnTo>
                  <a:lnTo>
                    <a:pt x="49" y="119"/>
                  </a:lnTo>
                  <a:lnTo>
                    <a:pt x="41" y="114"/>
                  </a:lnTo>
                  <a:lnTo>
                    <a:pt x="35" y="107"/>
                  </a:lnTo>
                  <a:lnTo>
                    <a:pt x="29" y="97"/>
                  </a:lnTo>
                  <a:lnTo>
                    <a:pt x="27" y="88"/>
                  </a:lnTo>
                  <a:lnTo>
                    <a:pt x="26" y="78"/>
                  </a:lnTo>
                  <a:lnTo>
                    <a:pt x="27" y="67"/>
                  </a:lnTo>
                  <a:lnTo>
                    <a:pt x="29" y="57"/>
                  </a:lnTo>
                  <a:lnTo>
                    <a:pt x="35" y="49"/>
                  </a:lnTo>
                  <a:lnTo>
                    <a:pt x="41" y="41"/>
                  </a:lnTo>
                  <a:lnTo>
                    <a:pt x="49" y="35"/>
                  </a:lnTo>
                  <a:lnTo>
                    <a:pt x="57" y="29"/>
                  </a:lnTo>
                  <a:lnTo>
                    <a:pt x="67" y="26"/>
                  </a:lnTo>
                  <a:lnTo>
                    <a:pt x="78" y="25"/>
                  </a:lnTo>
                  <a:lnTo>
                    <a:pt x="87" y="26"/>
                  </a:lnTo>
                  <a:lnTo>
                    <a:pt x="97" y="29"/>
                  </a:lnTo>
                  <a:lnTo>
                    <a:pt x="106" y="35"/>
                  </a:lnTo>
                  <a:lnTo>
                    <a:pt x="114" y="41"/>
                  </a:lnTo>
                  <a:lnTo>
                    <a:pt x="120" y="49"/>
                  </a:lnTo>
                  <a:lnTo>
                    <a:pt x="125" y="57"/>
                  </a:lnTo>
                  <a:lnTo>
                    <a:pt x="128" y="67"/>
                  </a:lnTo>
                  <a:lnTo>
                    <a:pt x="129" y="78"/>
                  </a:lnTo>
                  <a:lnTo>
                    <a:pt x="128" y="88"/>
                  </a:lnTo>
                  <a:lnTo>
                    <a:pt x="125" y="97"/>
                  </a:lnTo>
                  <a:lnTo>
                    <a:pt x="120" y="107"/>
                  </a:lnTo>
                  <a:lnTo>
                    <a:pt x="114" y="114"/>
                  </a:lnTo>
                  <a:lnTo>
                    <a:pt x="106" y="119"/>
                  </a:lnTo>
                  <a:lnTo>
                    <a:pt x="97" y="125"/>
                  </a:lnTo>
                  <a:lnTo>
                    <a:pt x="87" y="128"/>
                  </a:lnTo>
                  <a:lnTo>
                    <a:pt x="78" y="128"/>
                  </a:lnTo>
                  <a:close/>
                  <a:moveTo>
                    <a:pt x="78" y="0"/>
                  </a:moveTo>
                  <a:lnTo>
                    <a:pt x="69" y="0"/>
                  </a:lnTo>
                  <a:lnTo>
                    <a:pt x="62" y="1"/>
                  </a:lnTo>
                  <a:lnTo>
                    <a:pt x="54" y="4"/>
                  </a:lnTo>
                  <a:lnTo>
                    <a:pt x="48" y="6"/>
                  </a:lnTo>
                  <a:lnTo>
                    <a:pt x="41" y="9"/>
                  </a:lnTo>
                  <a:lnTo>
                    <a:pt x="35" y="13"/>
                  </a:lnTo>
                  <a:lnTo>
                    <a:pt x="28" y="17"/>
                  </a:lnTo>
                  <a:lnTo>
                    <a:pt x="23" y="23"/>
                  </a:lnTo>
                  <a:lnTo>
                    <a:pt x="18" y="28"/>
                  </a:lnTo>
                  <a:lnTo>
                    <a:pt x="13" y="34"/>
                  </a:lnTo>
                  <a:lnTo>
                    <a:pt x="10" y="40"/>
                  </a:lnTo>
                  <a:lnTo>
                    <a:pt x="7" y="48"/>
                  </a:lnTo>
                  <a:lnTo>
                    <a:pt x="4" y="54"/>
                  </a:lnTo>
                  <a:lnTo>
                    <a:pt x="1" y="62"/>
                  </a:lnTo>
                  <a:lnTo>
                    <a:pt x="0" y="70"/>
                  </a:lnTo>
                  <a:lnTo>
                    <a:pt x="0" y="78"/>
                  </a:lnTo>
                  <a:lnTo>
                    <a:pt x="0" y="85"/>
                  </a:lnTo>
                  <a:lnTo>
                    <a:pt x="1" y="93"/>
                  </a:lnTo>
                  <a:lnTo>
                    <a:pt x="4" y="100"/>
                  </a:lnTo>
                  <a:lnTo>
                    <a:pt x="7" y="108"/>
                  </a:lnTo>
                  <a:lnTo>
                    <a:pt x="10" y="114"/>
                  </a:lnTo>
                  <a:lnTo>
                    <a:pt x="13" y="121"/>
                  </a:lnTo>
                  <a:lnTo>
                    <a:pt x="18" y="126"/>
                  </a:lnTo>
                  <a:lnTo>
                    <a:pt x="23" y="131"/>
                  </a:lnTo>
                  <a:lnTo>
                    <a:pt x="28" y="137"/>
                  </a:lnTo>
                  <a:lnTo>
                    <a:pt x="35" y="141"/>
                  </a:lnTo>
                  <a:lnTo>
                    <a:pt x="41" y="145"/>
                  </a:lnTo>
                  <a:lnTo>
                    <a:pt x="48" y="148"/>
                  </a:lnTo>
                  <a:lnTo>
                    <a:pt x="54" y="151"/>
                  </a:lnTo>
                  <a:lnTo>
                    <a:pt x="62" y="153"/>
                  </a:lnTo>
                  <a:lnTo>
                    <a:pt x="69" y="154"/>
                  </a:lnTo>
                  <a:lnTo>
                    <a:pt x="78" y="154"/>
                  </a:lnTo>
                  <a:lnTo>
                    <a:pt x="85" y="154"/>
                  </a:lnTo>
                  <a:lnTo>
                    <a:pt x="93" y="153"/>
                  </a:lnTo>
                  <a:lnTo>
                    <a:pt x="100" y="151"/>
                  </a:lnTo>
                  <a:lnTo>
                    <a:pt x="108" y="148"/>
                  </a:lnTo>
                  <a:lnTo>
                    <a:pt x="114" y="145"/>
                  </a:lnTo>
                  <a:lnTo>
                    <a:pt x="121" y="141"/>
                  </a:lnTo>
                  <a:lnTo>
                    <a:pt x="126" y="137"/>
                  </a:lnTo>
                  <a:lnTo>
                    <a:pt x="131" y="131"/>
                  </a:lnTo>
                  <a:lnTo>
                    <a:pt x="137" y="126"/>
                  </a:lnTo>
                  <a:lnTo>
                    <a:pt x="141" y="121"/>
                  </a:lnTo>
                  <a:lnTo>
                    <a:pt x="145" y="114"/>
                  </a:lnTo>
                  <a:lnTo>
                    <a:pt x="149" y="108"/>
                  </a:lnTo>
                  <a:lnTo>
                    <a:pt x="151" y="100"/>
                  </a:lnTo>
                  <a:lnTo>
                    <a:pt x="153" y="93"/>
                  </a:lnTo>
                  <a:lnTo>
                    <a:pt x="154" y="85"/>
                  </a:lnTo>
                  <a:lnTo>
                    <a:pt x="154" y="78"/>
                  </a:lnTo>
                  <a:lnTo>
                    <a:pt x="154" y="70"/>
                  </a:lnTo>
                  <a:lnTo>
                    <a:pt x="153" y="62"/>
                  </a:lnTo>
                  <a:lnTo>
                    <a:pt x="151" y="54"/>
                  </a:lnTo>
                  <a:lnTo>
                    <a:pt x="149" y="48"/>
                  </a:lnTo>
                  <a:lnTo>
                    <a:pt x="145" y="40"/>
                  </a:lnTo>
                  <a:lnTo>
                    <a:pt x="141" y="34"/>
                  </a:lnTo>
                  <a:lnTo>
                    <a:pt x="137" y="28"/>
                  </a:lnTo>
                  <a:lnTo>
                    <a:pt x="131" y="23"/>
                  </a:lnTo>
                  <a:lnTo>
                    <a:pt x="126" y="17"/>
                  </a:lnTo>
                  <a:lnTo>
                    <a:pt x="121" y="13"/>
                  </a:lnTo>
                  <a:lnTo>
                    <a:pt x="114" y="9"/>
                  </a:lnTo>
                  <a:lnTo>
                    <a:pt x="108" y="6"/>
                  </a:lnTo>
                  <a:lnTo>
                    <a:pt x="100" y="4"/>
                  </a:lnTo>
                  <a:lnTo>
                    <a:pt x="93" y="1"/>
                  </a:lnTo>
                  <a:lnTo>
                    <a:pt x="85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59">
              <a:extLst>
                <a:ext uri="{FF2B5EF4-FFF2-40B4-BE49-F238E27FC236}">
                  <a16:creationId xmlns="" xmlns:a16="http://schemas.microsoft.com/office/drawing/2014/main" id="{4E2C2A39-4A19-40D9-B958-7CE4F5E0F7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6151" y="3371851"/>
              <a:ext cx="173038" cy="171450"/>
            </a:xfrm>
            <a:custGeom>
              <a:avLst/>
              <a:gdLst>
                <a:gd name="T0" fmla="*/ 362 w 435"/>
                <a:gd name="T1" fmla="*/ 176 h 434"/>
                <a:gd name="T2" fmla="*/ 364 w 435"/>
                <a:gd name="T3" fmla="*/ 229 h 434"/>
                <a:gd name="T4" fmla="*/ 365 w 435"/>
                <a:gd name="T5" fmla="*/ 256 h 434"/>
                <a:gd name="T6" fmla="*/ 334 w 435"/>
                <a:gd name="T7" fmla="*/ 319 h 434"/>
                <a:gd name="T8" fmla="*/ 319 w 435"/>
                <a:gd name="T9" fmla="*/ 321 h 434"/>
                <a:gd name="T10" fmla="*/ 264 w 435"/>
                <a:gd name="T11" fmla="*/ 354 h 434"/>
                <a:gd name="T12" fmla="*/ 256 w 435"/>
                <a:gd name="T13" fmla="*/ 365 h 434"/>
                <a:gd name="T14" fmla="*/ 185 w 435"/>
                <a:gd name="T15" fmla="*/ 362 h 434"/>
                <a:gd name="T16" fmla="*/ 166 w 435"/>
                <a:gd name="T17" fmla="*/ 350 h 434"/>
                <a:gd name="T18" fmla="*/ 132 w 435"/>
                <a:gd name="T19" fmla="*/ 332 h 434"/>
                <a:gd name="T20" fmla="*/ 108 w 435"/>
                <a:gd name="T21" fmla="*/ 318 h 434"/>
                <a:gd name="T22" fmla="*/ 67 w 435"/>
                <a:gd name="T23" fmla="*/ 259 h 434"/>
                <a:gd name="T24" fmla="*/ 73 w 435"/>
                <a:gd name="T25" fmla="*/ 245 h 434"/>
                <a:gd name="T26" fmla="*/ 73 w 435"/>
                <a:gd name="T27" fmla="*/ 180 h 434"/>
                <a:gd name="T28" fmla="*/ 67 w 435"/>
                <a:gd name="T29" fmla="*/ 166 h 434"/>
                <a:gd name="T30" fmla="*/ 108 w 435"/>
                <a:gd name="T31" fmla="*/ 106 h 434"/>
                <a:gd name="T32" fmla="*/ 132 w 435"/>
                <a:gd name="T33" fmla="*/ 92 h 434"/>
                <a:gd name="T34" fmla="*/ 166 w 435"/>
                <a:gd name="T35" fmla="*/ 74 h 434"/>
                <a:gd name="T36" fmla="*/ 185 w 435"/>
                <a:gd name="T37" fmla="*/ 63 h 434"/>
                <a:gd name="T38" fmla="*/ 256 w 435"/>
                <a:gd name="T39" fmla="*/ 60 h 434"/>
                <a:gd name="T40" fmla="*/ 264 w 435"/>
                <a:gd name="T41" fmla="*/ 71 h 434"/>
                <a:gd name="T42" fmla="*/ 319 w 435"/>
                <a:gd name="T43" fmla="*/ 103 h 434"/>
                <a:gd name="T44" fmla="*/ 334 w 435"/>
                <a:gd name="T45" fmla="*/ 105 h 434"/>
                <a:gd name="T46" fmla="*/ 435 w 435"/>
                <a:gd name="T47" fmla="*/ 153 h 434"/>
                <a:gd name="T48" fmla="*/ 383 w 435"/>
                <a:gd name="T49" fmla="*/ 58 h 434"/>
                <a:gd name="T50" fmla="*/ 375 w 435"/>
                <a:gd name="T51" fmla="*/ 54 h 434"/>
                <a:gd name="T52" fmla="*/ 328 w 435"/>
                <a:gd name="T53" fmla="*/ 78 h 434"/>
                <a:gd name="T54" fmla="*/ 282 w 435"/>
                <a:gd name="T55" fmla="*/ 51 h 434"/>
                <a:gd name="T56" fmla="*/ 275 w 435"/>
                <a:gd name="T57" fmla="*/ 1 h 434"/>
                <a:gd name="T58" fmla="*/ 164 w 435"/>
                <a:gd name="T59" fmla="*/ 4 h 434"/>
                <a:gd name="T60" fmla="*/ 151 w 435"/>
                <a:gd name="T61" fmla="*/ 52 h 434"/>
                <a:gd name="T62" fmla="*/ 119 w 435"/>
                <a:gd name="T63" fmla="*/ 70 h 434"/>
                <a:gd name="T64" fmla="*/ 58 w 435"/>
                <a:gd name="T65" fmla="*/ 54 h 434"/>
                <a:gd name="T66" fmla="*/ 0 w 435"/>
                <a:gd name="T67" fmla="*/ 148 h 434"/>
                <a:gd name="T68" fmla="*/ 4 w 435"/>
                <a:gd name="T69" fmla="*/ 159 h 434"/>
                <a:gd name="T70" fmla="*/ 44 w 435"/>
                <a:gd name="T71" fmla="*/ 213 h 434"/>
                <a:gd name="T72" fmla="*/ 2 w 435"/>
                <a:gd name="T73" fmla="*/ 267 h 434"/>
                <a:gd name="T74" fmla="*/ 49 w 435"/>
                <a:gd name="T75" fmla="*/ 365 h 434"/>
                <a:gd name="T76" fmla="*/ 66 w 435"/>
                <a:gd name="T77" fmla="*/ 369 h 434"/>
                <a:gd name="T78" fmla="*/ 137 w 435"/>
                <a:gd name="T79" fmla="*/ 366 h 434"/>
                <a:gd name="T80" fmla="*/ 160 w 435"/>
                <a:gd name="T81" fmla="*/ 421 h 434"/>
                <a:gd name="T82" fmla="*/ 173 w 435"/>
                <a:gd name="T83" fmla="*/ 434 h 434"/>
                <a:gd name="T84" fmla="*/ 281 w 435"/>
                <a:gd name="T85" fmla="*/ 426 h 434"/>
                <a:gd name="T86" fmla="*/ 308 w 435"/>
                <a:gd name="T87" fmla="*/ 360 h 434"/>
                <a:gd name="T88" fmla="*/ 369 w 435"/>
                <a:gd name="T89" fmla="*/ 371 h 434"/>
                <a:gd name="T90" fmla="*/ 380 w 435"/>
                <a:gd name="T91" fmla="*/ 371 h 434"/>
                <a:gd name="T92" fmla="*/ 434 w 435"/>
                <a:gd name="T93" fmla="*/ 281 h 434"/>
                <a:gd name="T94" fmla="*/ 428 w 435"/>
                <a:gd name="T95" fmla="*/ 263 h 434"/>
                <a:gd name="T96" fmla="*/ 390 w 435"/>
                <a:gd name="T97" fmla="*/ 199 h 434"/>
                <a:gd name="T98" fmla="*/ 433 w 435"/>
                <a:gd name="T99" fmla="*/ 158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5" h="434">
                  <a:moveTo>
                    <a:pt x="368" y="166"/>
                  </a:moveTo>
                  <a:lnTo>
                    <a:pt x="365" y="169"/>
                  </a:lnTo>
                  <a:lnTo>
                    <a:pt x="363" y="172"/>
                  </a:lnTo>
                  <a:lnTo>
                    <a:pt x="362" y="176"/>
                  </a:lnTo>
                  <a:lnTo>
                    <a:pt x="362" y="180"/>
                  </a:lnTo>
                  <a:lnTo>
                    <a:pt x="364" y="197"/>
                  </a:lnTo>
                  <a:lnTo>
                    <a:pt x="365" y="213"/>
                  </a:lnTo>
                  <a:lnTo>
                    <a:pt x="364" y="229"/>
                  </a:lnTo>
                  <a:lnTo>
                    <a:pt x="362" y="245"/>
                  </a:lnTo>
                  <a:lnTo>
                    <a:pt x="362" y="248"/>
                  </a:lnTo>
                  <a:lnTo>
                    <a:pt x="363" y="252"/>
                  </a:lnTo>
                  <a:lnTo>
                    <a:pt x="365" y="256"/>
                  </a:lnTo>
                  <a:lnTo>
                    <a:pt x="368" y="259"/>
                  </a:lnTo>
                  <a:lnTo>
                    <a:pt x="405" y="280"/>
                  </a:lnTo>
                  <a:lnTo>
                    <a:pt x="369" y="342"/>
                  </a:lnTo>
                  <a:lnTo>
                    <a:pt x="334" y="319"/>
                  </a:lnTo>
                  <a:lnTo>
                    <a:pt x="331" y="318"/>
                  </a:lnTo>
                  <a:lnTo>
                    <a:pt x="326" y="318"/>
                  </a:lnTo>
                  <a:lnTo>
                    <a:pt x="323" y="319"/>
                  </a:lnTo>
                  <a:lnTo>
                    <a:pt x="319" y="321"/>
                  </a:lnTo>
                  <a:lnTo>
                    <a:pt x="309" y="330"/>
                  </a:lnTo>
                  <a:lnTo>
                    <a:pt x="296" y="337"/>
                  </a:lnTo>
                  <a:lnTo>
                    <a:pt x="281" y="346"/>
                  </a:lnTo>
                  <a:lnTo>
                    <a:pt x="264" y="354"/>
                  </a:lnTo>
                  <a:lnTo>
                    <a:pt x="261" y="357"/>
                  </a:lnTo>
                  <a:lnTo>
                    <a:pt x="259" y="359"/>
                  </a:lnTo>
                  <a:lnTo>
                    <a:pt x="258" y="362"/>
                  </a:lnTo>
                  <a:lnTo>
                    <a:pt x="256" y="365"/>
                  </a:lnTo>
                  <a:lnTo>
                    <a:pt x="256" y="409"/>
                  </a:lnTo>
                  <a:lnTo>
                    <a:pt x="186" y="409"/>
                  </a:lnTo>
                  <a:lnTo>
                    <a:pt x="186" y="365"/>
                  </a:lnTo>
                  <a:lnTo>
                    <a:pt x="185" y="362"/>
                  </a:lnTo>
                  <a:lnTo>
                    <a:pt x="183" y="358"/>
                  </a:lnTo>
                  <a:lnTo>
                    <a:pt x="180" y="354"/>
                  </a:lnTo>
                  <a:lnTo>
                    <a:pt x="176" y="352"/>
                  </a:lnTo>
                  <a:lnTo>
                    <a:pt x="166" y="350"/>
                  </a:lnTo>
                  <a:lnTo>
                    <a:pt x="158" y="347"/>
                  </a:lnTo>
                  <a:lnTo>
                    <a:pt x="150" y="344"/>
                  </a:lnTo>
                  <a:lnTo>
                    <a:pt x="144" y="340"/>
                  </a:lnTo>
                  <a:lnTo>
                    <a:pt x="132" y="332"/>
                  </a:lnTo>
                  <a:lnTo>
                    <a:pt x="119" y="321"/>
                  </a:lnTo>
                  <a:lnTo>
                    <a:pt x="116" y="319"/>
                  </a:lnTo>
                  <a:lnTo>
                    <a:pt x="113" y="318"/>
                  </a:lnTo>
                  <a:lnTo>
                    <a:pt x="108" y="318"/>
                  </a:lnTo>
                  <a:lnTo>
                    <a:pt x="105" y="319"/>
                  </a:lnTo>
                  <a:lnTo>
                    <a:pt x="65" y="342"/>
                  </a:lnTo>
                  <a:lnTo>
                    <a:pt x="30" y="280"/>
                  </a:lnTo>
                  <a:lnTo>
                    <a:pt x="67" y="259"/>
                  </a:lnTo>
                  <a:lnTo>
                    <a:pt x="71" y="256"/>
                  </a:lnTo>
                  <a:lnTo>
                    <a:pt x="73" y="252"/>
                  </a:lnTo>
                  <a:lnTo>
                    <a:pt x="74" y="248"/>
                  </a:lnTo>
                  <a:lnTo>
                    <a:pt x="73" y="245"/>
                  </a:lnTo>
                  <a:lnTo>
                    <a:pt x="71" y="229"/>
                  </a:lnTo>
                  <a:lnTo>
                    <a:pt x="70" y="213"/>
                  </a:lnTo>
                  <a:lnTo>
                    <a:pt x="71" y="197"/>
                  </a:lnTo>
                  <a:lnTo>
                    <a:pt x="73" y="180"/>
                  </a:lnTo>
                  <a:lnTo>
                    <a:pt x="74" y="176"/>
                  </a:lnTo>
                  <a:lnTo>
                    <a:pt x="73" y="172"/>
                  </a:lnTo>
                  <a:lnTo>
                    <a:pt x="71" y="169"/>
                  </a:lnTo>
                  <a:lnTo>
                    <a:pt x="67" y="166"/>
                  </a:lnTo>
                  <a:lnTo>
                    <a:pt x="30" y="145"/>
                  </a:lnTo>
                  <a:lnTo>
                    <a:pt x="66" y="84"/>
                  </a:lnTo>
                  <a:lnTo>
                    <a:pt x="105" y="105"/>
                  </a:lnTo>
                  <a:lnTo>
                    <a:pt x="108" y="106"/>
                  </a:lnTo>
                  <a:lnTo>
                    <a:pt x="113" y="106"/>
                  </a:lnTo>
                  <a:lnTo>
                    <a:pt x="117" y="105"/>
                  </a:lnTo>
                  <a:lnTo>
                    <a:pt x="120" y="103"/>
                  </a:lnTo>
                  <a:lnTo>
                    <a:pt x="132" y="92"/>
                  </a:lnTo>
                  <a:lnTo>
                    <a:pt x="144" y="84"/>
                  </a:lnTo>
                  <a:lnTo>
                    <a:pt x="150" y="80"/>
                  </a:lnTo>
                  <a:lnTo>
                    <a:pt x="158" y="76"/>
                  </a:lnTo>
                  <a:lnTo>
                    <a:pt x="166" y="74"/>
                  </a:lnTo>
                  <a:lnTo>
                    <a:pt x="176" y="71"/>
                  </a:lnTo>
                  <a:lnTo>
                    <a:pt x="180" y="70"/>
                  </a:lnTo>
                  <a:lnTo>
                    <a:pt x="183" y="67"/>
                  </a:lnTo>
                  <a:lnTo>
                    <a:pt x="185" y="63"/>
                  </a:lnTo>
                  <a:lnTo>
                    <a:pt x="186" y="60"/>
                  </a:lnTo>
                  <a:lnTo>
                    <a:pt x="186" y="26"/>
                  </a:lnTo>
                  <a:lnTo>
                    <a:pt x="256" y="26"/>
                  </a:lnTo>
                  <a:lnTo>
                    <a:pt x="256" y="60"/>
                  </a:lnTo>
                  <a:lnTo>
                    <a:pt x="258" y="63"/>
                  </a:lnTo>
                  <a:lnTo>
                    <a:pt x="259" y="67"/>
                  </a:lnTo>
                  <a:lnTo>
                    <a:pt x="261" y="69"/>
                  </a:lnTo>
                  <a:lnTo>
                    <a:pt x="264" y="71"/>
                  </a:lnTo>
                  <a:lnTo>
                    <a:pt x="281" y="80"/>
                  </a:lnTo>
                  <a:lnTo>
                    <a:pt x="296" y="87"/>
                  </a:lnTo>
                  <a:lnTo>
                    <a:pt x="309" y="96"/>
                  </a:lnTo>
                  <a:lnTo>
                    <a:pt x="319" y="103"/>
                  </a:lnTo>
                  <a:lnTo>
                    <a:pt x="322" y="105"/>
                  </a:lnTo>
                  <a:lnTo>
                    <a:pt x="326" y="106"/>
                  </a:lnTo>
                  <a:lnTo>
                    <a:pt x="331" y="106"/>
                  </a:lnTo>
                  <a:lnTo>
                    <a:pt x="334" y="105"/>
                  </a:lnTo>
                  <a:lnTo>
                    <a:pt x="369" y="84"/>
                  </a:lnTo>
                  <a:lnTo>
                    <a:pt x="405" y="145"/>
                  </a:lnTo>
                  <a:lnTo>
                    <a:pt x="368" y="166"/>
                  </a:lnTo>
                  <a:close/>
                  <a:moveTo>
                    <a:pt x="435" y="153"/>
                  </a:moveTo>
                  <a:lnTo>
                    <a:pt x="435" y="148"/>
                  </a:lnTo>
                  <a:lnTo>
                    <a:pt x="434" y="144"/>
                  </a:lnTo>
                  <a:lnTo>
                    <a:pt x="385" y="60"/>
                  </a:lnTo>
                  <a:lnTo>
                    <a:pt x="383" y="58"/>
                  </a:lnTo>
                  <a:lnTo>
                    <a:pt x="382" y="56"/>
                  </a:lnTo>
                  <a:lnTo>
                    <a:pt x="380" y="55"/>
                  </a:lnTo>
                  <a:lnTo>
                    <a:pt x="377" y="55"/>
                  </a:lnTo>
                  <a:lnTo>
                    <a:pt x="375" y="54"/>
                  </a:lnTo>
                  <a:lnTo>
                    <a:pt x="372" y="54"/>
                  </a:lnTo>
                  <a:lnTo>
                    <a:pt x="370" y="55"/>
                  </a:lnTo>
                  <a:lnTo>
                    <a:pt x="367" y="56"/>
                  </a:lnTo>
                  <a:lnTo>
                    <a:pt x="328" y="78"/>
                  </a:lnTo>
                  <a:lnTo>
                    <a:pt x="320" y="71"/>
                  </a:lnTo>
                  <a:lnTo>
                    <a:pt x="308" y="64"/>
                  </a:lnTo>
                  <a:lnTo>
                    <a:pt x="296" y="58"/>
                  </a:lnTo>
                  <a:lnTo>
                    <a:pt x="282" y="51"/>
                  </a:lnTo>
                  <a:lnTo>
                    <a:pt x="282" y="13"/>
                  </a:lnTo>
                  <a:lnTo>
                    <a:pt x="281" y="8"/>
                  </a:lnTo>
                  <a:lnTo>
                    <a:pt x="278" y="4"/>
                  </a:lnTo>
                  <a:lnTo>
                    <a:pt x="275" y="1"/>
                  </a:lnTo>
                  <a:lnTo>
                    <a:pt x="269" y="0"/>
                  </a:lnTo>
                  <a:lnTo>
                    <a:pt x="173" y="0"/>
                  </a:lnTo>
                  <a:lnTo>
                    <a:pt x="168" y="1"/>
                  </a:lnTo>
                  <a:lnTo>
                    <a:pt x="164" y="4"/>
                  </a:lnTo>
                  <a:lnTo>
                    <a:pt x="161" y="8"/>
                  </a:lnTo>
                  <a:lnTo>
                    <a:pt x="160" y="13"/>
                  </a:lnTo>
                  <a:lnTo>
                    <a:pt x="160" y="49"/>
                  </a:lnTo>
                  <a:lnTo>
                    <a:pt x="151" y="52"/>
                  </a:lnTo>
                  <a:lnTo>
                    <a:pt x="144" y="55"/>
                  </a:lnTo>
                  <a:lnTo>
                    <a:pt x="137" y="58"/>
                  </a:lnTo>
                  <a:lnTo>
                    <a:pt x="131" y="62"/>
                  </a:lnTo>
                  <a:lnTo>
                    <a:pt x="119" y="70"/>
                  </a:lnTo>
                  <a:lnTo>
                    <a:pt x="109" y="78"/>
                  </a:lnTo>
                  <a:lnTo>
                    <a:pt x="67" y="55"/>
                  </a:lnTo>
                  <a:lnTo>
                    <a:pt x="63" y="54"/>
                  </a:lnTo>
                  <a:lnTo>
                    <a:pt x="58" y="54"/>
                  </a:lnTo>
                  <a:lnTo>
                    <a:pt x="54" y="56"/>
                  </a:lnTo>
                  <a:lnTo>
                    <a:pt x="50" y="60"/>
                  </a:lnTo>
                  <a:lnTo>
                    <a:pt x="2" y="144"/>
                  </a:lnTo>
                  <a:lnTo>
                    <a:pt x="0" y="148"/>
                  </a:lnTo>
                  <a:lnTo>
                    <a:pt x="1" y="153"/>
                  </a:lnTo>
                  <a:lnTo>
                    <a:pt x="2" y="156"/>
                  </a:lnTo>
                  <a:lnTo>
                    <a:pt x="3" y="158"/>
                  </a:lnTo>
                  <a:lnTo>
                    <a:pt x="4" y="159"/>
                  </a:lnTo>
                  <a:lnTo>
                    <a:pt x="6" y="160"/>
                  </a:lnTo>
                  <a:lnTo>
                    <a:pt x="47" y="185"/>
                  </a:lnTo>
                  <a:lnTo>
                    <a:pt x="45" y="199"/>
                  </a:lnTo>
                  <a:lnTo>
                    <a:pt x="44" y="213"/>
                  </a:lnTo>
                  <a:lnTo>
                    <a:pt x="45" y="227"/>
                  </a:lnTo>
                  <a:lnTo>
                    <a:pt x="47" y="241"/>
                  </a:lnTo>
                  <a:lnTo>
                    <a:pt x="6" y="263"/>
                  </a:lnTo>
                  <a:lnTo>
                    <a:pt x="2" y="267"/>
                  </a:lnTo>
                  <a:lnTo>
                    <a:pt x="0" y="273"/>
                  </a:lnTo>
                  <a:lnTo>
                    <a:pt x="0" y="277"/>
                  </a:lnTo>
                  <a:lnTo>
                    <a:pt x="2" y="281"/>
                  </a:lnTo>
                  <a:lnTo>
                    <a:pt x="49" y="365"/>
                  </a:lnTo>
                  <a:lnTo>
                    <a:pt x="52" y="368"/>
                  </a:lnTo>
                  <a:lnTo>
                    <a:pt x="57" y="371"/>
                  </a:lnTo>
                  <a:lnTo>
                    <a:pt x="62" y="371"/>
                  </a:lnTo>
                  <a:lnTo>
                    <a:pt x="66" y="369"/>
                  </a:lnTo>
                  <a:lnTo>
                    <a:pt x="109" y="346"/>
                  </a:lnTo>
                  <a:lnTo>
                    <a:pt x="119" y="354"/>
                  </a:lnTo>
                  <a:lnTo>
                    <a:pt x="131" y="363"/>
                  </a:lnTo>
                  <a:lnTo>
                    <a:pt x="137" y="366"/>
                  </a:lnTo>
                  <a:lnTo>
                    <a:pt x="144" y="369"/>
                  </a:lnTo>
                  <a:lnTo>
                    <a:pt x="151" y="373"/>
                  </a:lnTo>
                  <a:lnTo>
                    <a:pt x="160" y="376"/>
                  </a:lnTo>
                  <a:lnTo>
                    <a:pt x="160" y="421"/>
                  </a:lnTo>
                  <a:lnTo>
                    <a:pt x="161" y="426"/>
                  </a:lnTo>
                  <a:lnTo>
                    <a:pt x="164" y="431"/>
                  </a:lnTo>
                  <a:lnTo>
                    <a:pt x="168" y="433"/>
                  </a:lnTo>
                  <a:lnTo>
                    <a:pt x="173" y="434"/>
                  </a:lnTo>
                  <a:lnTo>
                    <a:pt x="269" y="434"/>
                  </a:lnTo>
                  <a:lnTo>
                    <a:pt x="275" y="433"/>
                  </a:lnTo>
                  <a:lnTo>
                    <a:pt x="278" y="431"/>
                  </a:lnTo>
                  <a:lnTo>
                    <a:pt x="281" y="426"/>
                  </a:lnTo>
                  <a:lnTo>
                    <a:pt x="282" y="421"/>
                  </a:lnTo>
                  <a:lnTo>
                    <a:pt x="282" y="374"/>
                  </a:lnTo>
                  <a:lnTo>
                    <a:pt x="296" y="367"/>
                  </a:lnTo>
                  <a:lnTo>
                    <a:pt x="308" y="360"/>
                  </a:lnTo>
                  <a:lnTo>
                    <a:pt x="320" y="353"/>
                  </a:lnTo>
                  <a:lnTo>
                    <a:pt x="329" y="346"/>
                  </a:lnTo>
                  <a:lnTo>
                    <a:pt x="367" y="369"/>
                  </a:lnTo>
                  <a:lnTo>
                    <a:pt x="369" y="371"/>
                  </a:lnTo>
                  <a:lnTo>
                    <a:pt x="372" y="372"/>
                  </a:lnTo>
                  <a:lnTo>
                    <a:pt x="375" y="372"/>
                  </a:lnTo>
                  <a:lnTo>
                    <a:pt x="377" y="371"/>
                  </a:lnTo>
                  <a:lnTo>
                    <a:pt x="380" y="371"/>
                  </a:lnTo>
                  <a:lnTo>
                    <a:pt x="382" y="368"/>
                  </a:lnTo>
                  <a:lnTo>
                    <a:pt x="383" y="367"/>
                  </a:lnTo>
                  <a:lnTo>
                    <a:pt x="385" y="365"/>
                  </a:lnTo>
                  <a:lnTo>
                    <a:pt x="434" y="281"/>
                  </a:lnTo>
                  <a:lnTo>
                    <a:pt x="435" y="277"/>
                  </a:lnTo>
                  <a:lnTo>
                    <a:pt x="435" y="273"/>
                  </a:lnTo>
                  <a:lnTo>
                    <a:pt x="433" y="267"/>
                  </a:lnTo>
                  <a:lnTo>
                    <a:pt x="428" y="263"/>
                  </a:lnTo>
                  <a:lnTo>
                    <a:pt x="389" y="241"/>
                  </a:lnTo>
                  <a:lnTo>
                    <a:pt x="390" y="227"/>
                  </a:lnTo>
                  <a:lnTo>
                    <a:pt x="391" y="213"/>
                  </a:lnTo>
                  <a:lnTo>
                    <a:pt x="390" y="199"/>
                  </a:lnTo>
                  <a:lnTo>
                    <a:pt x="389" y="185"/>
                  </a:lnTo>
                  <a:lnTo>
                    <a:pt x="428" y="160"/>
                  </a:lnTo>
                  <a:lnTo>
                    <a:pt x="430" y="159"/>
                  </a:lnTo>
                  <a:lnTo>
                    <a:pt x="433" y="158"/>
                  </a:lnTo>
                  <a:lnTo>
                    <a:pt x="434" y="156"/>
                  </a:lnTo>
                  <a:lnTo>
                    <a:pt x="435" y="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60">
              <a:extLst>
                <a:ext uri="{FF2B5EF4-FFF2-40B4-BE49-F238E27FC236}">
                  <a16:creationId xmlns="" xmlns:a16="http://schemas.microsoft.com/office/drawing/2014/main" id="{B9A0BB3F-18A4-4421-B916-A3DBC4E3E0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1713" y="3424238"/>
              <a:ext cx="61913" cy="61913"/>
            </a:xfrm>
            <a:custGeom>
              <a:avLst/>
              <a:gdLst>
                <a:gd name="T0" fmla="*/ 67 w 154"/>
                <a:gd name="T1" fmla="*/ 127 h 154"/>
                <a:gd name="T2" fmla="*/ 49 w 154"/>
                <a:gd name="T3" fmla="*/ 120 h 154"/>
                <a:gd name="T4" fmla="*/ 35 w 154"/>
                <a:gd name="T5" fmla="*/ 106 h 154"/>
                <a:gd name="T6" fmla="*/ 27 w 154"/>
                <a:gd name="T7" fmla="*/ 87 h 154"/>
                <a:gd name="T8" fmla="*/ 27 w 154"/>
                <a:gd name="T9" fmla="*/ 67 h 154"/>
                <a:gd name="T10" fmla="*/ 35 w 154"/>
                <a:gd name="T11" fmla="*/ 49 h 154"/>
                <a:gd name="T12" fmla="*/ 49 w 154"/>
                <a:gd name="T13" fmla="*/ 35 h 154"/>
                <a:gd name="T14" fmla="*/ 67 w 154"/>
                <a:gd name="T15" fmla="*/ 26 h 154"/>
                <a:gd name="T16" fmla="*/ 87 w 154"/>
                <a:gd name="T17" fmla="*/ 26 h 154"/>
                <a:gd name="T18" fmla="*/ 106 w 154"/>
                <a:gd name="T19" fmla="*/ 35 h 154"/>
                <a:gd name="T20" fmla="*/ 120 w 154"/>
                <a:gd name="T21" fmla="*/ 49 h 154"/>
                <a:gd name="T22" fmla="*/ 128 w 154"/>
                <a:gd name="T23" fmla="*/ 67 h 154"/>
                <a:gd name="T24" fmla="*/ 128 w 154"/>
                <a:gd name="T25" fmla="*/ 87 h 154"/>
                <a:gd name="T26" fmla="*/ 120 w 154"/>
                <a:gd name="T27" fmla="*/ 106 h 154"/>
                <a:gd name="T28" fmla="*/ 106 w 154"/>
                <a:gd name="T29" fmla="*/ 120 h 154"/>
                <a:gd name="T30" fmla="*/ 87 w 154"/>
                <a:gd name="T31" fmla="*/ 127 h 154"/>
                <a:gd name="T32" fmla="*/ 78 w 154"/>
                <a:gd name="T33" fmla="*/ 0 h 154"/>
                <a:gd name="T34" fmla="*/ 62 w 154"/>
                <a:gd name="T35" fmla="*/ 1 h 154"/>
                <a:gd name="T36" fmla="*/ 48 w 154"/>
                <a:gd name="T37" fmla="*/ 6 h 154"/>
                <a:gd name="T38" fmla="*/ 35 w 154"/>
                <a:gd name="T39" fmla="*/ 13 h 154"/>
                <a:gd name="T40" fmla="*/ 23 w 154"/>
                <a:gd name="T41" fmla="*/ 23 h 154"/>
                <a:gd name="T42" fmla="*/ 13 w 154"/>
                <a:gd name="T43" fmla="*/ 35 h 154"/>
                <a:gd name="T44" fmla="*/ 7 w 154"/>
                <a:gd name="T45" fmla="*/ 48 h 154"/>
                <a:gd name="T46" fmla="*/ 2 w 154"/>
                <a:gd name="T47" fmla="*/ 63 h 154"/>
                <a:gd name="T48" fmla="*/ 0 w 154"/>
                <a:gd name="T49" fmla="*/ 78 h 154"/>
                <a:gd name="T50" fmla="*/ 2 w 154"/>
                <a:gd name="T51" fmla="*/ 93 h 154"/>
                <a:gd name="T52" fmla="*/ 7 w 154"/>
                <a:gd name="T53" fmla="*/ 108 h 154"/>
                <a:gd name="T54" fmla="*/ 13 w 154"/>
                <a:gd name="T55" fmla="*/ 121 h 154"/>
                <a:gd name="T56" fmla="*/ 23 w 154"/>
                <a:gd name="T57" fmla="*/ 131 h 154"/>
                <a:gd name="T58" fmla="*/ 35 w 154"/>
                <a:gd name="T59" fmla="*/ 141 h 154"/>
                <a:gd name="T60" fmla="*/ 48 w 154"/>
                <a:gd name="T61" fmla="*/ 147 h 154"/>
                <a:gd name="T62" fmla="*/ 62 w 154"/>
                <a:gd name="T63" fmla="*/ 153 h 154"/>
                <a:gd name="T64" fmla="*/ 78 w 154"/>
                <a:gd name="T65" fmla="*/ 154 h 154"/>
                <a:gd name="T66" fmla="*/ 93 w 154"/>
                <a:gd name="T67" fmla="*/ 153 h 154"/>
                <a:gd name="T68" fmla="*/ 107 w 154"/>
                <a:gd name="T69" fmla="*/ 147 h 154"/>
                <a:gd name="T70" fmla="*/ 121 w 154"/>
                <a:gd name="T71" fmla="*/ 141 h 154"/>
                <a:gd name="T72" fmla="*/ 131 w 154"/>
                <a:gd name="T73" fmla="*/ 131 h 154"/>
                <a:gd name="T74" fmla="*/ 141 w 154"/>
                <a:gd name="T75" fmla="*/ 121 h 154"/>
                <a:gd name="T76" fmla="*/ 149 w 154"/>
                <a:gd name="T77" fmla="*/ 108 h 154"/>
                <a:gd name="T78" fmla="*/ 153 w 154"/>
                <a:gd name="T79" fmla="*/ 93 h 154"/>
                <a:gd name="T80" fmla="*/ 154 w 154"/>
                <a:gd name="T81" fmla="*/ 78 h 154"/>
                <a:gd name="T82" fmla="*/ 153 w 154"/>
                <a:gd name="T83" fmla="*/ 63 h 154"/>
                <a:gd name="T84" fmla="*/ 149 w 154"/>
                <a:gd name="T85" fmla="*/ 48 h 154"/>
                <a:gd name="T86" fmla="*/ 141 w 154"/>
                <a:gd name="T87" fmla="*/ 35 h 154"/>
                <a:gd name="T88" fmla="*/ 131 w 154"/>
                <a:gd name="T89" fmla="*/ 23 h 154"/>
                <a:gd name="T90" fmla="*/ 121 w 154"/>
                <a:gd name="T91" fmla="*/ 13 h 154"/>
                <a:gd name="T92" fmla="*/ 107 w 154"/>
                <a:gd name="T93" fmla="*/ 6 h 154"/>
                <a:gd name="T94" fmla="*/ 93 w 154"/>
                <a:gd name="T95" fmla="*/ 1 h 154"/>
                <a:gd name="T96" fmla="*/ 78 w 154"/>
                <a:gd name="T9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4" h="154">
                  <a:moveTo>
                    <a:pt x="78" y="128"/>
                  </a:moveTo>
                  <a:lnTo>
                    <a:pt x="67" y="127"/>
                  </a:lnTo>
                  <a:lnTo>
                    <a:pt x="57" y="125"/>
                  </a:lnTo>
                  <a:lnTo>
                    <a:pt x="49" y="120"/>
                  </a:lnTo>
                  <a:lnTo>
                    <a:pt x="41" y="113"/>
                  </a:lnTo>
                  <a:lnTo>
                    <a:pt x="35" y="106"/>
                  </a:lnTo>
                  <a:lnTo>
                    <a:pt x="29" y="97"/>
                  </a:lnTo>
                  <a:lnTo>
                    <a:pt x="27" y="87"/>
                  </a:lnTo>
                  <a:lnTo>
                    <a:pt x="26" y="78"/>
                  </a:lnTo>
                  <a:lnTo>
                    <a:pt x="27" y="67"/>
                  </a:lnTo>
                  <a:lnTo>
                    <a:pt x="29" y="57"/>
                  </a:lnTo>
                  <a:lnTo>
                    <a:pt x="35" y="49"/>
                  </a:lnTo>
                  <a:lnTo>
                    <a:pt x="41" y="41"/>
                  </a:lnTo>
                  <a:lnTo>
                    <a:pt x="49" y="35"/>
                  </a:lnTo>
                  <a:lnTo>
                    <a:pt x="57" y="29"/>
                  </a:lnTo>
                  <a:lnTo>
                    <a:pt x="67" y="26"/>
                  </a:lnTo>
                  <a:lnTo>
                    <a:pt x="78" y="25"/>
                  </a:lnTo>
                  <a:lnTo>
                    <a:pt x="87" y="26"/>
                  </a:lnTo>
                  <a:lnTo>
                    <a:pt x="97" y="29"/>
                  </a:lnTo>
                  <a:lnTo>
                    <a:pt x="106" y="35"/>
                  </a:lnTo>
                  <a:lnTo>
                    <a:pt x="113" y="41"/>
                  </a:lnTo>
                  <a:lnTo>
                    <a:pt x="120" y="49"/>
                  </a:lnTo>
                  <a:lnTo>
                    <a:pt x="125" y="57"/>
                  </a:lnTo>
                  <a:lnTo>
                    <a:pt x="128" y="67"/>
                  </a:lnTo>
                  <a:lnTo>
                    <a:pt x="129" y="78"/>
                  </a:lnTo>
                  <a:lnTo>
                    <a:pt x="128" y="87"/>
                  </a:lnTo>
                  <a:lnTo>
                    <a:pt x="125" y="97"/>
                  </a:lnTo>
                  <a:lnTo>
                    <a:pt x="120" y="106"/>
                  </a:lnTo>
                  <a:lnTo>
                    <a:pt x="113" y="113"/>
                  </a:lnTo>
                  <a:lnTo>
                    <a:pt x="106" y="120"/>
                  </a:lnTo>
                  <a:lnTo>
                    <a:pt x="97" y="125"/>
                  </a:lnTo>
                  <a:lnTo>
                    <a:pt x="87" y="127"/>
                  </a:lnTo>
                  <a:lnTo>
                    <a:pt x="78" y="128"/>
                  </a:lnTo>
                  <a:close/>
                  <a:moveTo>
                    <a:pt x="78" y="0"/>
                  </a:moveTo>
                  <a:lnTo>
                    <a:pt x="69" y="0"/>
                  </a:lnTo>
                  <a:lnTo>
                    <a:pt x="62" y="1"/>
                  </a:lnTo>
                  <a:lnTo>
                    <a:pt x="54" y="4"/>
                  </a:lnTo>
                  <a:lnTo>
                    <a:pt x="48" y="6"/>
                  </a:lnTo>
                  <a:lnTo>
                    <a:pt x="40" y="9"/>
                  </a:lnTo>
                  <a:lnTo>
                    <a:pt x="35" y="13"/>
                  </a:lnTo>
                  <a:lnTo>
                    <a:pt x="28" y="18"/>
                  </a:lnTo>
                  <a:lnTo>
                    <a:pt x="23" y="23"/>
                  </a:lnTo>
                  <a:lnTo>
                    <a:pt x="18" y="28"/>
                  </a:lnTo>
                  <a:lnTo>
                    <a:pt x="13" y="35"/>
                  </a:lnTo>
                  <a:lnTo>
                    <a:pt x="10" y="41"/>
                  </a:lnTo>
                  <a:lnTo>
                    <a:pt x="7" y="48"/>
                  </a:lnTo>
                  <a:lnTo>
                    <a:pt x="4" y="55"/>
                  </a:lnTo>
                  <a:lnTo>
                    <a:pt x="2" y="63"/>
                  </a:lnTo>
                  <a:lnTo>
                    <a:pt x="0" y="70"/>
                  </a:lnTo>
                  <a:lnTo>
                    <a:pt x="0" y="78"/>
                  </a:lnTo>
                  <a:lnTo>
                    <a:pt x="0" y="85"/>
                  </a:lnTo>
                  <a:lnTo>
                    <a:pt x="2" y="93"/>
                  </a:lnTo>
                  <a:lnTo>
                    <a:pt x="4" y="100"/>
                  </a:lnTo>
                  <a:lnTo>
                    <a:pt x="7" y="108"/>
                  </a:lnTo>
                  <a:lnTo>
                    <a:pt x="10" y="114"/>
                  </a:lnTo>
                  <a:lnTo>
                    <a:pt x="13" y="121"/>
                  </a:lnTo>
                  <a:lnTo>
                    <a:pt x="18" y="126"/>
                  </a:lnTo>
                  <a:lnTo>
                    <a:pt x="23" y="131"/>
                  </a:lnTo>
                  <a:lnTo>
                    <a:pt x="28" y="137"/>
                  </a:lnTo>
                  <a:lnTo>
                    <a:pt x="35" y="141"/>
                  </a:lnTo>
                  <a:lnTo>
                    <a:pt x="40" y="144"/>
                  </a:lnTo>
                  <a:lnTo>
                    <a:pt x="48" y="147"/>
                  </a:lnTo>
                  <a:lnTo>
                    <a:pt x="54" y="151"/>
                  </a:lnTo>
                  <a:lnTo>
                    <a:pt x="62" y="153"/>
                  </a:lnTo>
                  <a:lnTo>
                    <a:pt x="69" y="154"/>
                  </a:lnTo>
                  <a:lnTo>
                    <a:pt x="78" y="154"/>
                  </a:lnTo>
                  <a:lnTo>
                    <a:pt x="85" y="154"/>
                  </a:lnTo>
                  <a:lnTo>
                    <a:pt x="93" y="153"/>
                  </a:lnTo>
                  <a:lnTo>
                    <a:pt x="100" y="151"/>
                  </a:lnTo>
                  <a:lnTo>
                    <a:pt x="107" y="147"/>
                  </a:lnTo>
                  <a:lnTo>
                    <a:pt x="114" y="144"/>
                  </a:lnTo>
                  <a:lnTo>
                    <a:pt x="121" y="141"/>
                  </a:lnTo>
                  <a:lnTo>
                    <a:pt x="126" y="137"/>
                  </a:lnTo>
                  <a:lnTo>
                    <a:pt x="131" y="131"/>
                  </a:lnTo>
                  <a:lnTo>
                    <a:pt x="137" y="126"/>
                  </a:lnTo>
                  <a:lnTo>
                    <a:pt x="141" y="121"/>
                  </a:lnTo>
                  <a:lnTo>
                    <a:pt x="145" y="114"/>
                  </a:lnTo>
                  <a:lnTo>
                    <a:pt x="149" y="108"/>
                  </a:lnTo>
                  <a:lnTo>
                    <a:pt x="151" y="100"/>
                  </a:lnTo>
                  <a:lnTo>
                    <a:pt x="153" y="93"/>
                  </a:lnTo>
                  <a:lnTo>
                    <a:pt x="154" y="85"/>
                  </a:lnTo>
                  <a:lnTo>
                    <a:pt x="154" y="78"/>
                  </a:lnTo>
                  <a:lnTo>
                    <a:pt x="154" y="70"/>
                  </a:lnTo>
                  <a:lnTo>
                    <a:pt x="153" y="63"/>
                  </a:lnTo>
                  <a:lnTo>
                    <a:pt x="151" y="55"/>
                  </a:lnTo>
                  <a:lnTo>
                    <a:pt x="149" y="48"/>
                  </a:lnTo>
                  <a:lnTo>
                    <a:pt x="145" y="41"/>
                  </a:lnTo>
                  <a:lnTo>
                    <a:pt x="141" y="35"/>
                  </a:lnTo>
                  <a:lnTo>
                    <a:pt x="137" y="28"/>
                  </a:lnTo>
                  <a:lnTo>
                    <a:pt x="131" y="23"/>
                  </a:lnTo>
                  <a:lnTo>
                    <a:pt x="126" y="18"/>
                  </a:lnTo>
                  <a:lnTo>
                    <a:pt x="121" y="13"/>
                  </a:lnTo>
                  <a:lnTo>
                    <a:pt x="114" y="9"/>
                  </a:lnTo>
                  <a:lnTo>
                    <a:pt x="107" y="6"/>
                  </a:lnTo>
                  <a:lnTo>
                    <a:pt x="100" y="4"/>
                  </a:lnTo>
                  <a:lnTo>
                    <a:pt x="93" y="1"/>
                  </a:lnTo>
                  <a:lnTo>
                    <a:pt x="85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="" xmlns:a16="http://schemas.microsoft.com/office/drawing/2014/main" id="{F0BA601F-1036-40B9-975C-C506E2DE7E43}"/>
              </a:ext>
            </a:extLst>
          </p:cNvPr>
          <p:cNvGrpSpPr/>
          <p:nvPr/>
        </p:nvGrpSpPr>
        <p:grpSpPr>
          <a:xfrm>
            <a:off x="9794080" y="1721454"/>
            <a:ext cx="376240" cy="388442"/>
            <a:chOff x="946151" y="3240088"/>
            <a:chExt cx="293688" cy="303213"/>
          </a:xfrm>
          <a:solidFill>
            <a:schemeClr val="bg1"/>
          </a:solidFill>
        </p:grpSpPr>
        <p:sp>
          <p:nvSpPr>
            <p:cNvPr id="131" name="Freeform 57">
              <a:extLst>
                <a:ext uri="{FF2B5EF4-FFF2-40B4-BE49-F238E27FC236}">
                  <a16:creationId xmlns="" xmlns:a16="http://schemas.microsoft.com/office/drawing/2014/main" id="{1C2B31EF-7DF6-4820-9587-877DEFE27A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801" y="3240088"/>
              <a:ext cx="173038" cy="171450"/>
            </a:xfrm>
            <a:custGeom>
              <a:avLst/>
              <a:gdLst>
                <a:gd name="T0" fmla="*/ 326 w 435"/>
                <a:gd name="T1" fmla="*/ 327 h 432"/>
                <a:gd name="T2" fmla="*/ 296 w 435"/>
                <a:gd name="T3" fmla="*/ 346 h 432"/>
                <a:gd name="T4" fmla="*/ 259 w 435"/>
                <a:gd name="T5" fmla="*/ 368 h 432"/>
                <a:gd name="T6" fmla="*/ 186 w 435"/>
                <a:gd name="T7" fmla="*/ 406 h 432"/>
                <a:gd name="T8" fmla="*/ 180 w 435"/>
                <a:gd name="T9" fmla="*/ 363 h 432"/>
                <a:gd name="T10" fmla="*/ 150 w 435"/>
                <a:gd name="T11" fmla="*/ 353 h 432"/>
                <a:gd name="T12" fmla="*/ 116 w 435"/>
                <a:gd name="T13" fmla="*/ 328 h 432"/>
                <a:gd name="T14" fmla="*/ 65 w 435"/>
                <a:gd name="T15" fmla="*/ 350 h 432"/>
                <a:gd name="T16" fmla="*/ 73 w 435"/>
                <a:gd name="T17" fmla="*/ 261 h 432"/>
                <a:gd name="T18" fmla="*/ 70 w 435"/>
                <a:gd name="T19" fmla="*/ 222 h 432"/>
                <a:gd name="T20" fmla="*/ 73 w 435"/>
                <a:gd name="T21" fmla="*/ 182 h 432"/>
                <a:gd name="T22" fmla="*/ 66 w 435"/>
                <a:gd name="T23" fmla="*/ 93 h 432"/>
                <a:gd name="T24" fmla="*/ 117 w 435"/>
                <a:gd name="T25" fmla="*/ 114 h 432"/>
                <a:gd name="T26" fmla="*/ 150 w 435"/>
                <a:gd name="T27" fmla="*/ 90 h 432"/>
                <a:gd name="T28" fmla="*/ 180 w 435"/>
                <a:gd name="T29" fmla="*/ 79 h 432"/>
                <a:gd name="T30" fmla="*/ 186 w 435"/>
                <a:gd name="T31" fmla="*/ 25 h 432"/>
                <a:gd name="T32" fmla="*/ 259 w 435"/>
                <a:gd name="T33" fmla="*/ 75 h 432"/>
                <a:gd name="T34" fmla="*/ 296 w 435"/>
                <a:gd name="T35" fmla="*/ 96 h 432"/>
                <a:gd name="T36" fmla="*/ 326 w 435"/>
                <a:gd name="T37" fmla="*/ 115 h 432"/>
                <a:gd name="T38" fmla="*/ 405 w 435"/>
                <a:gd name="T39" fmla="*/ 154 h 432"/>
                <a:gd name="T40" fmla="*/ 362 w 435"/>
                <a:gd name="T41" fmla="*/ 185 h 432"/>
                <a:gd name="T42" fmla="*/ 365 w 435"/>
                <a:gd name="T43" fmla="*/ 238 h 432"/>
                <a:gd name="T44" fmla="*/ 365 w 435"/>
                <a:gd name="T45" fmla="*/ 265 h 432"/>
                <a:gd name="T46" fmla="*/ 428 w 435"/>
                <a:gd name="T47" fmla="*/ 272 h 432"/>
                <a:gd name="T48" fmla="*/ 389 w 435"/>
                <a:gd name="T49" fmla="*/ 207 h 432"/>
                <a:gd name="T50" fmla="*/ 435 w 435"/>
                <a:gd name="T51" fmla="*/ 161 h 432"/>
                <a:gd name="T52" fmla="*/ 382 w 435"/>
                <a:gd name="T53" fmla="*/ 65 h 432"/>
                <a:gd name="T54" fmla="*/ 329 w 435"/>
                <a:gd name="T55" fmla="*/ 88 h 432"/>
                <a:gd name="T56" fmla="*/ 282 w 435"/>
                <a:gd name="T57" fmla="*/ 59 h 432"/>
                <a:gd name="T58" fmla="*/ 275 w 435"/>
                <a:gd name="T59" fmla="*/ 2 h 432"/>
                <a:gd name="T60" fmla="*/ 164 w 435"/>
                <a:gd name="T61" fmla="*/ 4 h 432"/>
                <a:gd name="T62" fmla="*/ 152 w 435"/>
                <a:gd name="T63" fmla="*/ 62 h 432"/>
                <a:gd name="T64" fmla="*/ 119 w 435"/>
                <a:gd name="T65" fmla="*/ 79 h 432"/>
                <a:gd name="T66" fmla="*/ 59 w 435"/>
                <a:gd name="T67" fmla="*/ 63 h 432"/>
                <a:gd name="T68" fmla="*/ 1 w 435"/>
                <a:gd name="T69" fmla="*/ 157 h 432"/>
                <a:gd name="T70" fmla="*/ 5 w 435"/>
                <a:gd name="T71" fmla="*/ 168 h 432"/>
                <a:gd name="T72" fmla="*/ 44 w 435"/>
                <a:gd name="T73" fmla="*/ 221 h 432"/>
                <a:gd name="T74" fmla="*/ 3 w 435"/>
                <a:gd name="T75" fmla="*/ 276 h 432"/>
                <a:gd name="T76" fmla="*/ 49 w 435"/>
                <a:gd name="T77" fmla="*/ 373 h 432"/>
                <a:gd name="T78" fmla="*/ 67 w 435"/>
                <a:gd name="T79" fmla="*/ 378 h 432"/>
                <a:gd name="T80" fmla="*/ 144 w 435"/>
                <a:gd name="T81" fmla="*/ 378 h 432"/>
                <a:gd name="T82" fmla="*/ 164 w 435"/>
                <a:gd name="T83" fmla="*/ 428 h 432"/>
                <a:gd name="T84" fmla="*/ 275 w 435"/>
                <a:gd name="T85" fmla="*/ 431 h 432"/>
                <a:gd name="T86" fmla="*/ 282 w 435"/>
                <a:gd name="T87" fmla="*/ 382 h 432"/>
                <a:gd name="T88" fmla="*/ 329 w 435"/>
                <a:gd name="T89" fmla="*/ 356 h 432"/>
                <a:gd name="T90" fmla="*/ 380 w 435"/>
                <a:gd name="T91" fmla="*/ 378 h 432"/>
                <a:gd name="T92" fmla="*/ 434 w 435"/>
                <a:gd name="T93" fmla="*/ 290 h 432"/>
                <a:gd name="T94" fmla="*/ 428 w 435"/>
                <a:gd name="T95" fmla="*/ 272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5" h="432">
                  <a:moveTo>
                    <a:pt x="369" y="350"/>
                  </a:moveTo>
                  <a:lnTo>
                    <a:pt x="335" y="329"/>
                  </a:lnTo>
                  <a:lnTo>
                    <a:pt x="330" y="327"/>
                  </a:lnTo>
                  <a:lnTo>
                    <a:pt x="326" y="327"/>
                  </a:lnTo>
                  <a:lnTo>
                    <a:pt x="323" y="328"/>
                  </a:lnTo>
                  <a:lnTo>
                    <a:pt x="319" y="330"/>
                  </a:lnTo>
                  <a:lnTo>
                    <a:pt x="309" y="339"/>
                  </a:lnTo>
                  <a:lnTo>
                    <a:pt x="296" y="346"/>
                  </a:lnTo>
                  <a:lnTo>
                    <a:pt x="281" y="355"/>
                  </a:lnTo>
                  <a:lnTo>
                    <a:pt x="264" y="363"/>
                  </a:lnTo>
                  <a:lnTo>
                    <a:pt x="261" y="364"/>
                  </a:lnTo>
                  <a:lnTo>
                    <a:pt x="259" y="368"/>
                  </a:lnTo>
                  <a:lnTo>
                    <a:pt x="257" y="371"/>
                  </a:lnTo>
                  <a:lnTo>
                    <a:pt x="256" y="374"/>
                  </a:lnTo>
                  <a:lnTo>
                    <a:pt x="256" y="406"/>
                  </a:lnTo>
                  <a:lnTo>
                    <a:pt x="186" y="406"/>
                  </a:lnTo>
                  <a:lnTo>
                    <a:pt x="186" y="374"/>
                  </a:lnTo>
                  <a:lnTo>
                    <a:pt x="186" y="370"/>
                  </a:lnTo>
                  <a:lnTo>
                    <a:pt x="183" y="367"/>
                  </a:lnTo>
                  <a:lnTo>
                    <a:pt x="180" y="363"/>
                  </a:lnTo>
                  <a:lnTo>
                    <a:pt x="176" y="361"/>
                  </a:lnTo>
                  <a:lnTo>
                    <a:pt x="166" y="359"/>
                  </a:lnTo>
                  <a:lnTo>
                    <a:pt x="158" y="356"/>
                  </a:lnTo>
                  <a:lnTo>
                    <a:pt x="150" y="353"/>
                  </a:lnTo>
                  <a:lnTo>
                    <a:pt x="144" y="349"/>
                  </a:lnTo>
                  <a:lnTo>
                    <a:pt x="132" y="341"/>
                  </a:lnTo>
                  <a:lnTo>
                    <a:pt x="120" y="330"/>
                  </a:lnTo>
                  <a:lnTo>
                    <a:pt x="116" y="328"/>
                  </a:lnTo>
                  <a:lnTo>
                    <a:pt x="112" y="327"/>
                  </a:lnTo>
                  <a:lnTo>
                    <a:pt x="108" y="327"/>
                  </a:lnTo>
                  <a:lnTo>
                    <a:pt x="105" y="329"/>
                  </a:lnTo>
                  <a:lnTo>
                    <a:pt x="65" y="350"/>
                  </a:lnTo>
                  <a:lnTo>
                    <a:pt x="30" y="289"/>
                  </a:lnTo>
                  <a:lnTo>
                    <a:pt x="67" y="268"/>
                  </a:lnTo>
                  <a:lnTo>
                    <a:pt x="71" y="265"/>
                  </a:lnTo>
                  <a:lnTo>
                    <a:pt x="73" y="261"/>
                  </a:lnTo>
                  <a:lnTo>
                    <a:pt x="74" y="257"/>
                  </a:lnTo>
                  <a:lnTo>
                    <a:pt x="73" y="254"/>
                  </a:lnTo>
                  <a:lnTo>
                    <a:pt x="71" y="238"/>
                  </a:lnTo>
                  <a:lnTo>
                    <a:pt x="70" y="222"/>
                  </a:lnTo>
                  <a:lnTo>
                    <a:pt x="71" y="206"/>
                  </a:lnTo>
                  <a:lnTo>
                    <a:pt x="74" y="189"/>
                  </a:lnTo>
                  <a:lnTo>
                    <a:pt x="74" y="185"/>
                  </a:lnTo>
                  <a:lnTo>
                    <a:pt x="73" y="182"/>
                  </a:lnTo>
                  <a:lnTo>
                    <a:pt x="71" y="179"/>
                  </a:lnTo>
                  <a:lnTo>
                    <a:pt x="67" y="175"/>
                  </a:lnTo>
                  <a:lnTo>
                    <a:pt x="31" y="154"/>
                  </a:lnTo>
                  <a:lnTo>
                    <a:pt x="66" y="93"/>
                  </a:lnTo>
                  <a:lnTo>
                    <a:pt x="105" y="114"/>
                  </a:lnTo>
                  <a:lnTo>
                    <a:pt x="108" y="116"/>
                  </a:lnTo>
                  <a:lnTo>
                    <a:pt x="112" y="115"/>
                  </a:lnTo>
                  <a:lnTo>
                    <a:pt x="117" y="114"/>
                  </a:lnTo>
                  <a:lnTo>
                    <a:pt x="120" y="112"/>
                  </a:lnTo>
                  <a:lnTo>
                    <a:pt x="132" y="101"/>
                  </a:lnTo>
                  <a:lnTo>
                    <a:pt x="144" y="93"/>
                  </a:lnTo>
                  <a:lnTo>
                    <a:pt x="150" y="90"/>
                  </a:lnTo>
                  <a:lnTo>
                    <a:pt x="158" y="86"/>
                  </a:lnTo>
                  <a:lnTo>
                    <a:pt x="166" y="83"/>
                  </a:lnTo>
                  <a:lnTo>
                    <a:pt x="176" y="80"/>
                  </a:lnTo>
                  <a:lnTo>
                    <a:pt x="180" y="79"/>
                  </a:lnTo>
                  <a:lnTo>
                    <a:pt x="183" y="76"/>
                  </a:lnTo>
                  <a:lnTo>
                    <a:pt x="186" y="72"/>
                  </a:lnTo>
                  <a:lnTo>
                    <a:pt x="186" y="68"/>
                  </a:lnTo>
                  <a:lnTo>
                    <a:pt x="186" y="25"/>
                  </a:lnTo>
                  <a:lnTo>
                    <a:pt x="256" y="25"/>
                  </a:lnTo>
                  <a:lnTo>
                    <a:pt x="256" y="68"/>
                  </a:lnTo>
                  <a:lnTo>
                    <a:pt x="257" y="71"/>
                  </a:lnTo>
                  <a:lnTo>
                    <a:pt x="259" y="75"/>
                  </a:lnTo>
                  <a:lnTo>
                    <a:pt x="261" y="78"/>
                  </a:lnTo>
                  <a:lnTo>
                    <a:pt x="264" y="80"/>
                  </a:lnTo>
                  <a:lnTo>
                    <a:pt x="281" y="88"/>
                  </a:lnTo>
                  <a:lnTo>
                    <a:pt x="296" y="96"/>
                  </a:lnTo>
                  <a:lnTo>
                    <a:pt x="309" y="105"/>
                  </a:lnTo>
                  <a:lnTo>
                    <a:pt x="319" y="112"/>
                  </a:lnTo>
                  <a:lnTo>
                    <a:pt x="323" y="114"/>
                  </a:lnTo>
                  <a:lnTo>
                    <a:pt x="326" y="115"/>
                  </a:lnTo>
                  <a:lnTo>
                    <a:pt x="330" y="115"/>
                  </a:lnTo>
                  <a:lnTo>
                    <a:pt x="335" y="113"/>
                  </a:lnTo>
                  <a:lnTo>
                    <a:pt x="369" y="93"/>
                  </a:lnTo>
                  <a:lnTo>
                    <a:pt x="405" y="154"/>
                  </a:lnTo>
                  <a:lnTo>
                    <a:pt x="368" y="175"/>
                  </a:lnTo>
                  <a:lnTo>
                    <a:pt x="365" y="179"/>
                  </a:lnTo>
                  <a:lnTo>
                    <a:pt x="363" y="182"/>
                  </a:lnTo>
                  <a:lnTo>
                    <a:pt x="362" y="185"/>
                  </a:lnTo>
                  <a:lnTo>
                    <a:pt x="362" y="189"/>
                  </a:lnTo>
                  <a:lnTo>
                    <a:pt x="364" y="206"/>
                  </a:lnTo>
                  <a:lnTo>
                    <a:pt x="365" y="222"/>
                  </a:lnTo>
                  <a:lnTo>
                    <a:pt x="365" y="238"/>
                  </a:lnTo>
                  <a:lnTo>
                    <a:pt x="362" y="254"/>
                  </a:lnTo>
                  <a:lnTo>
                    <a:pt x="362" y="257"/>
                  </a:lnTo>
                  <a:lnTo>
                    <a:pt x="363" y="261"/>
                  </a:lnTo>
                  <a:lnTo>
                    <a:pt x="365" y="265"/>
                  </a:lnTo>
                  <a:lnTo>
                    <a:pt x="368" y="268"/>
                  </a:lnTo>
                  <a:lnTo>
                    <a:pt x="405" y="289"/>
                  </a:lnTo>
                  <a:lnTo>
                    <a:pt x="369" y="350"/>
                  </a:lnTo>
                  <a:close/>
                  <a:moveTo>
                    <a:pt x="428" y="272"/>
                  </a:moveTo>
                  <a:lnTo>
                    <a:pt x="388" y="250"/>
                  </a:lnTo>
                  <a:lnTo>
                    <a:pt x="389" y="236"/>
                  </a:lnTo>
                  <a:lnTo>
                    <a:pt x="391" y="221"/>
                  </a:lnTo>
                  <a:lnTo>
                    <a:pt x="389" y="207"/>
                  </a:lnTo>
                  <a:lnTo>
                    <a:pt x="388" y="193"/>
                  </a:lnTo>
                  <a:lnTo>
                    <a:pt x="428" y="169"/>
                  </a:lnTo>
                  <a:lnTo>
                    <a:pt x="432" y="166"/>
                  </a:lnTo>
                  <a:lnTo>
                    <a:pt x="435" y="161"/>
                  </a:lnTo>
                  <a:lnTo>
                    <a:pt x="435" y="157"/>
                  </a:lnTo>
                  <a:lnTo>
                    <a:pt x="434" y="153"/>
                  </a:lnTo>
                  <a:lnTo>
                    <a:pt x="385" y="69"/>
                  </a:lnTo>
                  <a:lnTo>
                    <a:pt x="382" y="65"/>
                  </a:lnTo>
                  <a:lnTo>
                    <a:pt x="378" y="63"/>
                  </a:lnTo>
                  <a:lnTo>
                    <a:pt x="372" y="63"/>
                  </a:lnTo>
                  <a:lnTo>
                    <a:pt x="367" y="64"/>
                  </a:lnTo>
                  <a:lnTo>
                    <a:pt x="329" y="88"/>
                  </a:lnTo>
                  <a:lnTo>
                    <a:pt x="320" y="81"/>
                  </a:lnTo>
                  <a:lnTo>
                    <a:pt x="308" y="73"/>
                  </a:lnTo>
                  <a:lnTo>
                    <a:pt x="296" y="67"/>
                  </a:lnTo>
                  <a:lnTo>
                    <a:pt x="282" y="59"/>
                  </a:lnTo>
                  <a:lnTo>
                    <a:pt x="282" y="13"/>
                  </a:lnTo>
                  <a:lnTo>
                    <a:pt x="281" y="8"/>
                  </a:lnTo>
                  <a:lnTo>
                    <a:pt x="279" y="4"/>
                  </a:lnTo>
                  <a:lnTo>
                    <a:pt x="275" y="2"/>
                  </a:lnTo>
                  <a:lnTo>
                    <a:pt x="269" y="0"/>
                  </a:lnTo>
                  <a:lnTo>
                    <a:pt x="173" y="0"/>
                  </a:lnTo>
                  <a:lnTo>
                    <a:pt x="168" y="2"/>
                  </a:lnTo>
                  <a:lnTo>
                    <a:pt x="164" y="4"/>
                  </a:lnTo>
                  <a:lnTo>
                    <a:pt x="161" y="8"/>
                  </a:lnTo>
                  <a:lnTo>
                    <a:pt x="161" y="13"/>
                  </a:lnTo>
                  <a:lnTo>
                    <a:pt x="161" y="58"/>
                  </a:lnTo>
                  <a:lnTo>
                    <a:pt x="152" y="62"/>
                  </a:lnTo>
                  <a:lnTo>
                    <a:pt x="144" y="64"/>
                  </a:lnTo>
                  <a:lnTo>
                    <a:pt x="137" y="67"/>
                  </a:lnTo>
                  <a:lnTo>
                    <a:pt x="131" y="71"/>
                  </a:lnTo>
                  <a:lnTo>
                    <a:pt x="119" y="79"/>
                  </a:lnTo>
                  <a:lnTo>
                    <a:pt x="109" y="88"/>
                  </a:lnTo>
                  <a:lnTo>
                    <a:pt x="68" y="64"/>
                  </a:lnTo>
                  <a:lnTo>
                    <a:pt x="63" y="63"/>
                  </a:lnTo>
                  <a:lnTo>
                    <a:pt x="59" y="63"/>
                  </a:lnTo>
                  <a:lnTo>
                    <a:pt x="55" y="65"/>
                  </a:lnTo>
                  <a:lnTo>
                    <a:pt x="50" y="69"/>
                  </a:lnTo>
                  <a:lnTo>
                    <a:pt x="2" y="152"/>
                  </a:lnTo>
                  <a:lnTo>
                    <a:pt x="1" y="157"/>
                  </a:lnTo>
                  <a:lnTo>
                    <a:pt x="1" y="161"/>
                  </a:lnTo>
                  <a:lnTo>
                    <a:pt x="2" y="165"/>
                  </a:lnTo>
                  <a:lnTo>
                    <a:pt x="3" y="167"/>
                  </a:lnTo>
                  <a:lnTo>
                    <a:pt x="5" y="168"/>
                  </a:lnTo>
                  <a:lnTo>
                    <a:pt x="6" y="169"/>
                  </a:lnTo>
                  <a:lnTo>
                    <a:pt x="47" y="193"/>
                  </a:lnTo>
                  <a:lnTo>
                    <a:pt x="45" y="207"/>
                  </a:lnTo>
                  <a:lnTo>
                    <a:pt x="44" y="221"/>
                  </a:lnTo>
                  <a:lnTo>
                    <a:pt x="45" y="236"/>
                  </a:lnTo>
                  <a:lnTo>
                    <a:pt x="47" y="250"/>
                  </a:lnTo>
                  <a:lnTo>
                    <a:pt x="6" y="272"/>
                  </a:lnTo>
                  <a:lnTo>
                    <a:pt x="3" y="276"/>
                  </a:lnTo>
                  <a:lnTo>
                    <a:pt x="0" y="281"/>
                  </a:lnTo>
                  <a:lnTo>
                    <a:pt x="0" y="286"/>
                  </a:lnTo>
                  <a:lnTo>
                    <a:pt x="2" y="290"/>
                  </a:lnTo>
                  <a:lnTo>
                    <a:pt x="49" y="373"/>
                  </a:lnTo>
                  <a:lnTo>
                    <a:pt x="53" y="377"/>
                  </a:lnTo>
                  <a:lnTo>
                    <a:pt x="58" y="379"/>
                  </a:lnTo>
                  <a:lnTo>
                    <a:pt x="62" y="379"/>
                  </a:lnTo>
                  <a:lnTo>
                    <a:pt x="67" y="378"/>
                  </a:lnTo>
                  <a:lnTo>
                    <a:pt x="109" y="356"/>
                  </a:lnTo>
                  <a:lnTo>
                    <a:pt x="119" y="363"/>
                  </a:lnTo>
                  <a:lnTo>
                    <a:pt x="131" y="372"/>
                  </a:lnTo>
                  <a:lnTo>
                    <a:pt x="144" y="378"/>
                  </a:lnTo>
                  <a:lnTo>
                    <a:pt x="161" y="385"/>
                  </a:lnTo>
                  <a:lnTo>
                    <a:pt x="161" y="419"/>
                  </a:lnTo>
                  <a:lnTo>
                    <a:pt x="161" y="425"/>
                  </a:lnTo>
                  <a:lnTo>
                    <a:pt x="164" y="428"/>
                  </a:lnTo>
                  <a:lnTo>
                    <a:pt x="168" y="431"/>
                  </a:lnTo>
                  <a:lnTo>
                    <a:pt x="173" y="432"/>
                  </a:lnTo>
                  <a:lnTo>
                    <a:pt x="269" y="432"/>
                  </a:lnTo>
                  <a:lnTo>
                    <a:pt x="275" y="431"/>
                  </a:lnTo>
                  <a:lnTo>
                    <a:pt x="279" y="428"/>
                  </a:lnTo>
                  <a:lnTo>
                    <a:pt x="281" y="425"/>
                  </a:lnTo>
                  <a:lnTo>
                    <a:pt x="282" y="419"/>
                  </a:lnTo>
                  <a:lnTo>
                    <a:pt x="282" y="382"/>
                  </a:lnTo>
                  <a:lnTo>
                    <a:pt x="296" y="375"/>
                  </a:lnTo>
                  <a:lnTo>
                    <a:pt x="308" y="369"/>
                  </a:lnTo>
                  <a:lnTo>
                    <a:pt x="320" y="362"/>
                  </a:lnTo>
                  <a:lnTo>
                    <a:pt x="329" y="356"/>
                  </a:lnTo>
                  <a:lnTo>
                    <a:pt x="367" y="378"/>
                  </a:lnTo>
                  <a:lnTo>
                    <a:pt x="372" y="379"/>
                  </a:lnTo>
                  <a:lnTo>
                    <a:pt x="378" y="379"/>
                  </a:lnTo>
                  <a:lnTo>
                    <a:pt x="380" y="378"/>
                  </a:lnTo>
                  <a:lnTo>
                    <a:pt x="382" y="377"/>
                  </a:lnTo>
                  <a:lnTo>
                    <a:pt x="383" y="375"/>
                  </a:lnTo>
                  <a:lnTo>
                    <a:pt x="385" y="373"/>
                  </a:lnTo>
                  <a:lnTo>
                    <a:pt x="434" y="290"/>
                  </a:lnTo>
                  <a:lnTo>
                    <a:pt x="435" y="285"/>
                  </a:lnTo>
                  <a:lnTo>
                    <a:pt x="435" y="281"/>
                  </a:lnTo>
                  <a:lnTo>
                    <a:pt x="432" y="276"/>
                  </a:lnTo>
                  <a:lnTo>
                    <a:pt x="428" y="2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58">
              <a:extLst>
                <a:ext uri="{FF2B5EF4-FFF2-40B4-BE49-F238E27FC236}">
                  <a16:creationId xmlns="" xmlns:a16="http://schemas.microsoft.com/office/drawing/2014/main" id="{2B4455A0-17DA-4528-B9B1-18A93D7679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2363" y="3297238"/>
              <a:ext cx="61913" cy="60325"/>
            </a:xfrm>
            <a:custGeom>
              <a:avLst/>
              <a:gdLst>
                <a:gd name="T0" fmla="*/ 67 w 154"/>
                <a:gd name="T1" fmla="*/ 128 h 154"/>
                <a:gd name="T2" fmla="*/ 49 w 154"/>
                <a:gd name="T3" fmla="*/ 119 h 154"/>
                <a:gd name="T4" fmla="*/ 35 w 154"/>
                <a:gd name="T5" fmla="*/ 107 h 154"/>
                <a:gd name="T6" fmla="*/ 27 w 154"/>
                <a:gd name="T7" fmla="*/ 88 h 154"/>
                <a:gd name="T8" fmla="*/ 27 w 154"/>
                <a:gd name="T9" fmla="*/ 67 h 154"/>
                <a:gd name="T10" fmla="*/ 35 w 154"/>
                <a:gd name="T11" fmla="*/ 49 h 154"/>
                <a:gd name="T12" fmla="*/ 49 w 154"/>
                <a:gd name="T13" fmla="*/ 35 h 154"/>
                <a:gd name="T14" fmla="*/ 67 w 154"/>
                <a:gd name="T15" fmla="*/ 26 h 154"/>
                <a:gd name="T16" fmla="*/ 87 w 154"/>
                <a:gd name="T17" fmla="*/ 26 h 154"/>
                <a:gd name="T18" fmla="*/ 106 w 154"/>
                <a:gd name="T19" fmla="*/ 35 h 154"/>
                <a:gd name="T20" fmla="*/ 120 w 154"/>
                <a:gd name="T21" fmla="*/ 49 h 154"/>
                <a:gd name="T22" fmla="*/ 128 w 154"/>
                <a:gd name="T23" fmla="*/ 67 h 154"/>
                <a:gd name="T24" fmla="*/ 128 w 154"/>
                <a:gd name="T25" fmla="*/ 88 h 154"/>
                <a:gd name="T26" fmla="*/ 120 w 154"/>
                <a:gd name="T27" fmla="*/ 107 h 154"/>
                <a:gd name="T28" fmla="*/ 106 w 154"/>
                <a:gd name="T29" fmla="*/ 119 h 154"/>
                <a:gd name="T30" fmla="*/ 87 w 154"/>
                <a:gd name="T31" fmla="*/ 128 h 154"/>
                <a:gd name="T32" fmla="*/ 78 w 154"/>
                <a:gd name="T33" fmla="*/ 0 h 154"/>
                <a:gd name="T34" fmla="*/ 62 w 154"/>
                <a:gd name="T35" fmla="*/ 1 h 154"/>
                <a:gd name="T36" fmla="*/ 48 w 154"/>
                <a:gd name="T37" fmla="*/ 6 h 154"/>
                <a:gd name="T38" fmla="*/ 35 w 154"/>
                <a:gd name="T39" fmla="*/ 13 h 154"/>
                <a:gd name="T40" fmla="*/ 23 w 154"/>
                <a:gd name="T41" fmla="*/ 23 h 154"/>
                <a:gd name="T42" fmla="*/ 13 w 154"/>
                <a:gd name="T43" fmla="*/ 34 h 154"/>
                <a:gd name="T44" fmla="*/ 7 w 154"/>
                <a:gd name="T45" fmla="*/ 48 h 154"/>
                <a:gd name="T46" fmla="*/ 1 w 154"/>
                <a:gd name="T47" fmla="*/ 62 h 154"/>
                <a:gd name="T48" fmla="*/ 0 w 154"/>
                <a:gd name="T49" fmla="*/ 78 h 154"/>
                <a:gd name="T50" fmla="*/ 1 w 154"/>
                <a:gd name="T51" fmla="*/ 93 h 154"/>
                <a:gd name="T52" fmla="*/ 7 w 154"/>
                <a:gd name="T53" fmla="*/ 108 h 154"/>
                <a:gd name="T54" fmla="*/ 13 w 154"/>
                <a:gd name="T55" fmla="*/ 121 h 154"/>
                <a:gd name="T56" fmla="*/ 23 w 154"/>
                <a:gd name="T57" fmla="*/ 131 h 154"/>
                <a:gd name="T58" fmla="*/ 35 w 154"/>
                <a:gd name="T59" fmla="*/ 141 h 154"/>
                <a:gd name="T60" fmla="*/ 48 w 154"/>
                <a:gd name="T61" fmla="*/ 148 h 154"/>
                <a:gd name="T62" fmla="*/ 62 w 154"/>
                <a:gd name="T63" fmla="*/ 153 h 154"/>
                <a:gd name="T64" fmla="*/ 78 w 154"/>
                <a:gd name="T65" fmla="*/ 154 h 154"/>
                <a:gd name="T66" fmla="*/ 93 w 154"/>
                <a:gd name="T67" fmla="*/ 153 h 154"/>
                <a:gd name="T68" fmla="*/ 108 w 154"/>
                <a:gd name="T69" fmla="*/ 148 h 154"/>
                <a:gd name="T70" fmla="*/ 121 w 154"/>
                <a:gd name="T71" fmla="*/ 141 h 154"/>
                <a:gd name="T72" fmla="*/ 131 w 154"/>
                <a:gd name="T73" fmla="*/ 131 h 154"/>
                <a:gd name="T74" fmla="*/ 141 w 154"/>
                <a:gd name="T75" fmla="*/ 121 h 154"/>
                <a:gd name="T76" fmla="*/ 149 w 154"/>
                <a:gd name="T77" fmla="*/ 108 h 154"/>
                <a:gd name="T78" fmla="*/ 153 w 154"/>
                <a:gd name="T79" fmla="*/ 93 h 154"/>
                <a:gd name="T80" fmla="*/ 154 w 154"/>
                <a:gd name="T81" fmla="*/ 78 h 154"/>
                <a:gd name="T82" fmla="*/ 153 w 154"/>
                <a:gd name="T83" fmla="*/ 62 h 154"/>
                <a:gd name="T84" fmla="*/ 149 w 154"/>
                <a:gd name="T85" fmla="*/ 48 h 154"/>
                <a:gd name="T86" fmla="*/ 141 w 154"/>
                <a:gd name="T87" fmla="*/ 34 h 154"/>
                <a:gd name="T88" fmla="*/ 131 w 154"/>
                <a:gd name="T89" fmla="*/ 23 h 154"/>
                <a:gd name="T90" fmla="*/ 121 w 154"/>
                <a:gd name="T91" fmla="*/ 13 h 154"/>
                <a:gd name="T92" fmla="*/ 108 w 154"/>
                <a:gd name="T93" fmla="*/ 6 h 154"/>
                <a:gd name="T94" fmla="*/ 93 w 154"/>
                <a:gd name="T95" fmla="*/ 1 h 154"/>
                <a:gd name="T96" fmla="*/ 78 w 154"/>
                <a:gd name="T9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4" h="154">
                  <a:moveTo>
                    <a:pt x="78" y="128"/>
                  </a:moveTo>
                  <a:lnTo>
                    <a:pt x="67" y="128"/>
                  </a:lnTo>
                  <a:lnTo>
                    <a:pt x="57" y="125"/>
                  </a:lnTo>
                  <a:lnTo>
                    <a:pt x="49" y="119"/>
                  </a:lnTo>
                  <a:lnTo>
                    <a:pt x="41" y="114"/>
                  </a:lnTo>
                  <a:lnTo>
                    <a:pt x="35" y="107"/>
                  </a:lnTo>
                  <a:lnTo>
                    <a:pt x="29" y="97"/>
                  </a:lnTo>
                  <a:lnTo>
                    <a:pt x="27" y="88"/>
                  </a:lnTo>
                  <a:lnTo>
                    <a:pt x="26" y="78"/>
                  </a:lnTo>
                  <a:lnTo>
                    <a:pt x="27" y="67"/>
                  </a:lnTo>
                  <a:lnTo>
                    <a:pt x="29" y="57"/>
                  </a:lnTo>
                  <a:lnTo>
                    <a:pt x="35" y="49"/>
                  </a:lnTo>
                  <a:lnTo>
                    <a:pt x="41" y="41"/>
                  </a:lnTo>
                  <a:lnTo>
                    <a:pt x="49" y="35"/>
                  </a:lnTo>
                  <a:lnTo>
                    <a:pt x="57" y="29"/>
                  </a:lnTo>
                  <a:lnTo>
                    <a:pt x="67" y="26"/>
                  </a:lnTo>
                  <a:lnTo>
                    <a:pt x="78" y="25"/>
                  </a:lnTo>
                  <a:lnTo>
                    <a:pt x="87" y="26"/>
                  </a:lnTo>
                  <a:lnTo>
                    <a:pt x="97" y="29"/>
                  </a:lnTo>
                  <a:lnTo>
                    <a:pt x="106" y="35"/>
                  </a:lnTo>
                  <a:lnTo>
                    <a:pt x="114" y="41"/>
                  </a:lnTo>
                  <a:lnTo>
                    <a:pt x="120" y="49"/>
                  </a:lnTo>
                  <a:lnTo>
                    <a:pt x="125" y="57"/>
                  </a:lnTo>
                  <a:lnTo>
                    <a:pt x="128" y="67"/>
                  </a:lnTo>
                  <a:lnTo>
                    <a:pt x="129" y="78"/>
                  </a:lnTo>
                  <a:lnTo>
                    <a:pt x="128" y="88"/>
                  </a:lnTo>
                  <a:lnTo>
                    <a:pt x="125" y="97"/>
                  </a:lnTo>
                  <a:lnTo>
                    <a:pt x="120" y="107"/>
                  </a:lnTo>
                  <a:lnTo>
                    <a:pt x="114" y="114"/>
                  </a:lnTo>
                  <a:lnTo>
                    <a:pt x="106" y="119"/>
                  </a:lnTo>
                  <a:lnTo>
                    <a:pt x="97" y="125"/>
                  </a:lnTo>
                  <a:lnTo>
                    <a:pt x="87" y="128"/>
                  </a:lnTo>
                  <a:lnTo>
                    <a:pt x="78" y="128"/>
                  </a:lnTo>
                  <a:close/>
                  <a:moveTo>
                    <a:pt x="78" y="0"/>
                  </a:moveTo>
                  <a:lnTo>
                    <a:pt x="69" y="0"/>
                  </a:lnTo>
                  <a:lnTo>
                    <a:pt x="62" y="1"/>
                  </a:lnTo>
                  <a:lnTo>
                    <a:pt x="54" y="4"/>
                  </a:lnTo>
                  <a:lnTo>
                    <a:pt x="48" y="6"/>
                  </a:lnTo>
                  <a:lnTo>
                    <a:pt x="41" y="9"/>
                  </a:lnTo>
                  <a:lnTo>
                    <a:pt x="35" y="13"/>
                  </a:lnTo>
                  <a:lnTo>
                    <a:pt x="28" y="17"/>
                  </a:lnTo>
                  <a:lnTo>
                    <a:pt x="23" y="23"/>
                  </a:lnTo>
                  <a:lnTo>
                    <a:pt x="18" y="28"/>
                  </a:lnTo>
                  <a:lnTo>
                    <a:pt x="13" y="34"/>
                  </a:lnTo>
                  <a:lnTo>
                    <a:pt x="10" y="40"/>
                  </a:lnTo>
                  <a:lnTo>
                    <a:pt x="7" y="48"/>
                  </a:lnTo>
                  <a:lnTo>
                    <a:pt x="4" y="54"/>
                  </a:lnTo>
                  <a:lnTo>
                    <a:pt x="1" y="62"/>
                  </a:lnTo>
                  <a:lnTo>
                    <a:pt x="0" y="70"/>
                  </a:lnTo>
                  <a:lnTo>
                    <a:pt x="0" y="78"/>
                  </a:lnTo>
                  <a:lnTo>
                    <a:pt x="0" y="85"/>
                  </a:lnTo>
                  <a:lnTo>
                    <a:pt x="1" y="93"/>
                  </a:lnTo>
                  <a:lnTo>
                    <a:pt x="4" y="100"/>
                  </a:lnTo>
                  <a:lnTo>
                    <a:pt x="7" y="108"/>
                  </a:lnTo>
                  <a:lnTo>
                    <a:pt x="10" y="114"/>
                  </a:lnTo>
                  <a:lnTo>
                    <a:pt x="13" y="121"/>
                  </a:lnTo>
                  <a:lnTo>
                    <a:pt x="18" y="126"/>
                  </a:lnTo>
                  <a:lnTo>
                    <a:pt x="23" y="131"/>
                  </a:lnTo>
                  <a:lnTo>
                    <a:pt x="28" y="137"/>
                  </a:lnTo>
                  <a:lnTo>
                    <a:pt x="35" y="141"/>
                  </a:lnTo>
                  <a:lnTo>
                    <a:pt x="41" y="145"/>
                  </a:lnTo>
                  <a:lnTo>
                    <a:pt x="48" y="148"/>
                  </a:lnTo>
                  <a:lnTo>
                    <a:pt x="54" y="151"/>
                  </a:lnTo>
                  <a:lnTo>
                    <a:pt x="62" y="153"/>
                  </a:lnTo>
                  <a:lnTo>
                    <a:pt x="69" y="154"/>
                  </a:lnTo>
                  <a:lnTo>
                    <a:pt x="78" y="154"/>
                  </a:lnTo>
                  <a:lnTo>
                    <a:pt x="85" y="154"/>
                  </a:lnTo>
                  <a:lnTo>
                    <a:pt x="93" y="153"/>
                  </a:lnTo>
                  <a:lnTo>
                    <a:pt x="100" y="151"/>
                  </a:lnTo>
                  <a:lnTo>
                    <a:pt x="108" y="148"/>
                  </a:lnTo>
                  <a:lnTo>
                    <a:pt x="114" y="145"/>
                  </a:lnTo>
                  <a:lnTo>
                    <a:pt x="121" y="141"/>
                  </a:lnTo>
                  <a:lnTo>
                    <a:pt x="126" y="137"/>
                  </a:lnTo>
                  <a:lnTo>
                    <a:pt x="131" y="131"/>
                  </a:lnTo>
                  <a:lnTo>
                    <a:pt x="137" y="126"/>
                  </a:lnTo>
                  <a:lnTo>
                    <a:pt x="141" y="121"/>
                  </a:lnTo>
                  <a:lnTo>
                    <a:pt x="145" y="114"/>
                  </a:lnTo>
                  <a:lnTo>
                    <a:pt x="149" y="108"/>
                  </a:lnTo>
                  <a:lnTo>
                    <a:pt x="151" y="100"/>
                  </a:lnTo>
                  <a:lnTo>
                    <a:pt x="153" y="93"/>
                  </a:lnTo>
                  <a:lnTo>
                    <a:pt x="154" y="85"/>
                  </a:lnTo>
                  <a:lnTo>
                    <a:pt x="154" y="78"/>
                  </a:lnTo>
                  <a:lnTo>
                    <a:pt x="154" y="70"/>
                  </a:lnTo>
                  <a:lnTo>
                    <a:pt x="153" y="62"/>
                  </a:lnTo>
                  <a:lnTo>
                    <a:pt x="151" y="54"/>
                  </a:lnTo>
                  <a:lnTo>
                    <a:pt x="149" y="48"/>
                  </a:lnTo>
                  <a:lnTo>
                    <a:pt x="145" y="40"/>
                  </a:lnTo>
                  <a:lnTo>
                    <a:pt x="141" y="34"/>
                  </a:lnTo>
                  <a:lnTo>
                    <a:pt x="137" y="28"/>
                  </a:lnTo>
                  <a:lnTo>
                    <a:pt x="131" y="23"/>
                  </a:lnTo>
                  <a:lnTo>
                    <a:pt x="126" y="17"/>
                  </a:lnTo>
                  <a:lnTo>
                    <a:pt x="121" y="13"/>
                  </a:lnTo>
                  <a:lnTo>
                    <a:pt x="114" y="9"/>
                  </a:lnTo>
                  <a:lnTo>
                    <a:pt x="108" y="6"/>
                  </a:lnTo>
                  <a:lnTo>
                    <a:pt x="100" y="4"/>
                  </a:lnTo>
                  <a:lnTo>
                    <a:pt x="93" y="1"/>
                  </a:lnTo>
                  <a:lnTo>
                    <a:pt x="85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59">
              <a:extLst>
                <a:ext uri="{FF2B5EF4-FFF2-40B4-BE49-F238E27FC236}">
                  <a16:creationId xmlns="" xmlns:a16="http://schemas.microsoft.com/office/drawing/2014/main" id="{39DFF715-DC57-4A97-B907-EE2E45A28B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6151" y="3371851"/>
              <a:ext cx="173038" cy="171450"/>
            </a:xfrm>
            <a:custGeom>
              <a:avLst/>
              <a:gdLst>
                <a:gd name="T0" fmla="*/ 362 w 435"/>
                <a:gd name="T1" fmla="*/ 176 h 434"/>
                <a:gd name="T2" fmla="*/ 364 w 435"/>
                <a:gd name="T3" fmla="*/ 229 h 434"/>
                <a:gd name="T4" fmla="*/ 365 w 435"/>
                <a:gd name="T5" fmla="*/ 256 h 434"/>
                <a:gd name="T6" fmla="*/ 334 w 435"/>
                <a:gd name="T7" fmla="*/ 319 h 434"/>
                <a:gd name="T8" fmla="*/ 319 w 435"/>
                <a:gd name="T9" fmla="*/ 321 h 434"/>
                <a:gd name="T10" fmla="*/ 264 w 435"/>
                <a:gd name="T11" fmla="*/ 354 h 434"/>
                <a:gd name="T12" fmla="*/ 256 w 435"/>
                <a:gd name="T13" fmla="*/ 365 h 434"/>
                <a:gd name="T14" fmla="*/ 185 w 435"/>
                <a:gd name="T15" fmla="*/ 362 h 434"/>
                <a:gd name="T16" fmla="*/ 166 w 435"/>
                <a:gd name="T17" fmla="*/ 350 h 434"/>
                <a:gd name="T18" fmla="*/ 132 w 435"/>
                <a:gd name="T19" fmla="*/ 332 h 434"/>
                <a:gd name="T20" fmla="*/ 108 w 435"/>
                <a:gd name="T21" fmla="*/ 318 h 434"/>
                <a:gd name="T22" fmla="*/ 67 w 435"/>
                <a:gd name="T23" fmla="*/ 259 h 434"/>
                <a:gd name="T24" fmla="*/ 73 w 435"/>
                <a:gd name="T25" fmla="*/ 245 h 434"/>
                <a:gd name="T26" fmla="*/ 73 w 435"/>
                <a:gd name="T27" fmla="*/ 180 h 434"/>
                <a:gd name="T28" fmla="*/ 67 w 435"/>
                <a:gd name="T29" fmla="*/ 166 h 434"/>
                <a:gd name="T30" fmla="*/ 108 w 435"/>
                <a:gd name="T31" fmla="*/ 106 h 434"/>
                <a:gd name="T32" fmla="*/ 132 w 435"/>
                <a:gd name="T33" fmla="*/ 92 h 434"/>
                <a:gd name="T34" fmla="*/ 166 w 435"/>
                <a:gd name="T35" fmla="*/ 74 h 434"/>
                <a:gd name="T36" fmla="*/ 185 w 435"/>
                <a:gd name="T37" fmla="*/ 63 h 434"/>
                <a:gd name="T38" fmla="*/ 256 w 435"/>
                <a:gd name="T39" fmla="*/ 60 h 434"/>
                <a:gd name="T40" fmla="*/ 264 w 435"/>
                <a:gd name="T41" fmla="*/ 71 h 434"/>
                <a:gd name="T42" fmla="*/ 319 w 435"/>
                <a:gd name="T43" fmla="*/ 103 h 434"/>
                <a:gd name="T44" fmla="*/ 334 w 435"/>
                <a:gd name="T45" fmla="*/ 105 h 434"/>
                <a:gd name="T46" fmla="*/ 435 w 435"/>
                <a:gd name="T47" fmla="*/ 153 h 434"/>
                <a:gd name="T48" fmla="*/ 383 w 435"/>
                <a:gd name="T49" fmla="*/ 58 h 434"/>
                <a:gd name="T50" fmla="*/ 375 w 435"/>
                <a:gd name="T51" fmla="*/ 54 h 434"/>
                <a:gd name="T52" fmla="*/ 328 w 435"/>
                <a:gd name="T53" fmla="*/ 78 h 434"/>
                <a:gd name="T54" fmla="*/ 282 w 435"/>
                <a:gd name="T55" fmla="*/ 51 h 434"/>
                <a:gd name="T56" fmla="*/ 275 w 435"/>
                <a:gd name="T57" fmla="*/ 1 h 434"/>
                <a:gd name="T58" fmla="*/ 164 w 435"/>
                <a:gd name="T59" fmla="*/ 4 h 434"/>
                <a:gd name="T60" fmla="*/ 151 w 435"/>
                <a:gd name="T61" fmla="*/ 52 h 434"/>
                <a:gd name="T62" fmla="*/ 119 w 435"/>
                <a:gd name="T63" fmla="*/ 70 h 434"/>
                <a:gd name="T64" fmla="*/ 58 w 435"/>
                <a:gd name="T65" fmla="*/ 54 h 434"/>
                <a:gd name="T66" fmla="*/ 0 w 435"/>
                <a:gd name="T67" fmla="*/ 148 h 434"/>
                <a:gd name="T68" fmla="*/ 4 w 435"/>
                <a:gd name="T69" fmla="*/ 159 h 434"/>
                <a:gd name="T70" fmla="*/ 44 w 435"/>
                <a:gd name="T71" fmla="*/ 213 h 434"/>
                <a:gd name="T72" fmla="*/ 2 w 435"/>
                <a:gd name="T73" fmla="*/ 267 h 434"/>
                <a:gd name="T74" fmla="*/ 49 w 435"/>
                <a:gd name="T75" fmla="*/ 365 h 434"/>
                <a:gd name="T76" fmla="*/ 66 w 435"/>
                <a:gd name="T77" fmla="*/ 369 h 434"/>
                <a:gd name="T78" fmla="*/ 137 w 435"/>
                <a:gd name="T79" fmla="*/ 366 h 434"/>
                <a:gd name="T80" fmla="*/ 160 w 435"/>
                <a:gd name="T81" fmla="*/ 421 h 434"/>
                <a:gd name="T82" fmla="*/ 173 w 435"/>
                <a:gd name="T83" fmla="*/ 434 h 434"/>
                <a:gd name="T84" fmla="*/ 281 w 435"/>
                <a:gd name="T85" fmla="*/ 426 h 434"/>
                <a:gd name="T86" fmla="*/ 308 w 435"/>
                <a:gd name="T87" fmla="*/ 360 h 434"/>
                <a:gd name="T88" fmla="*/ 369 w 435"/>
                <a:gd name="T89" fmla="*/ 371 h 434"/>
                <a:gd name="T90" fmla="*/ 380 w 435"/>
                <a:gd name="T91" fmla="*/ 371 h 434"/>
                <a:gd name="T92" fmla="*/ 434 w 435"/>
                <a:gd name="T93" fmla="*/ 281 h 434"/>
                <a:gd name="T94" fmla="*/ 428 w 435"/>
                <a:gd name="T95" fmla="*/ 263 h 434"/>
                <a:gd name="T96" fmla="*/ 390 w 435"/>
                <a:gd name="T97" fmla="*/ 199 h 434"/>
                <a:gd name="T98" fmla="*/ 433 w 435"/>
                <a:gd name="T99" fmla="*/ 158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5" h="434">
                  <a:moveTo>
                    <a:pt x="368" y="166"/>
                  </a:moveTo>
                  <a:lnTo>
                    <a:pt x="365" y="169"/>
                  </a:lnTo>
                  <a:lnTo>
                    <a:pt x="363" y="172"/>
                  </a:lnTo>
                  <a:lnTo>
                    <a:pt x="362" y="176"/>
                  </a:lnTo>
                  <a:lnTo>
                    <a:pt x="362" y="180"/>
                  </a:lnTo>
                  <a:lnTo>
                    <a:pt x="364" y="197"/>
                  </a:lnTo>
                  <a:lnTo>
                    <a:pt x="365" y="213"/>
                  </a:lnTo>
                  <a:lnTo>
                    <a:pt x="364" y="229"/>
                  </a:lnTo>
                  <a:lnTo>
                    <a:pt x="362" y="245"/>
                  </a:lnTo>
                  <a:lnTo>
                    <a:pt x="362" y="248"/>
                  </a:lnTo>
                  <a:lnTo>
                    <a:pt x="363" y="252"/>
                  </a:lnTo>
                  <a:lnTo>
                    <a:pt x="365" y="256"/>
                  </a:lnTo>
                  <a:lnTo>
                    <a:pt x="368" y="259"/>
                  </a:lnTo>
                  <a:lnTo>
                    <a:pt x="405" y="280"/>
                  </a:lnTo>
                  <a:lnTo>
                    <a:pt x="369" y="342"/>
                  </a:lnTo>
                  <a:lnTo>
                    <a:pt x="334" y="319"/>
                  </a:lnTo>
                  <a:lnTo>
                    <a:pt x="331" y="318"/>
                  </a:lnTo>
                  <a:lnTo>
                    <a:pt x="326" y="318"/>
                  </a:lnTo>
                  <a:lnTo>
                    <a:pt x="323" y="319"/>
                  </a:lnTo>
                  <a:lnTo>
                    <a:pt x="319" y="321"/>
                  </a:lnTo>
                  <a:lnTo>
                    <a:pt x="309" y="330"/>
                  </a:lnTo>
                  <a:lnTo>
                    <a:pt x="296" y="337"/>
                  </a:lnTo>
                  <a:lnTo>
                    <a:pt x="281" y="346"/>
                  </a:lnTo>
                  <a:lnTo>
                    <a:pt x="264" y="354"/>
                  </a:lnTo>
                  <a:lnTo>
                    <a:pt x="261" y="357"/>
                  </a:lnTo>
                  <a:lnTo>
                    <a:pt x="259" y="359"/>
                  </a:lnTo>
                  <a:lnTo>
                    <a:pt x="258" y="362"/>
                  </a:lnTo>
                  <a:lnTo>
                    <a:pt x="256" y="365"/>
                  </a:lnTo>
                  <a:lnTo>
                    <a:pt x="256" y="409"/>
                  </a:lnTo>
                  <a:lnTo>
                    <a:pt x="186" y="409"/>
                  </a:lnTo>
                  <a:lnTo>
                    <a:pt x="186" y="365"/>
                  </a:lnTo>
                  <a:lnTo>
                    <a:pt x="185" y="362"/>
                  </a:lnTo>
                  <a:lnTo>
                    <a:pt x="183" y="358"/>
                  </a:lnTo>
                  <a:lnTo>
                    <a:pt x="180" y="354"/>
                  </a:lnTo>
                  <a:lnTo>
                    <a:pt x="176" y="352"/>
                  </a:lnTo>
                  <a:lnTo>
                    <a:pt x="166" y="350"/>
                  </a:lnTo>
                  <a:lnTo>
                    <a:pt x="158" y="347"/>
                  </a:lnTo>
                  <a:lnTo>
                    <a:pt x="150" y="344"/>
                  </a:lnTo>
                  <a:lnTo>
                    <a:pt x="144" y="340"/>
                  </a:lnTo>
                  <a:lnTo>
                    <a:pt x="132" y="332"/>
                  </a:lnTo>
                  <a:lnTo>
                    <a:pt x="119" y="321"/>
                  </a:lnTo>
                  <a:lnTo>
                    <a:pt x="116" y="319"/>
                  </a:lnTo>
                  <a:lnTo>
                    <a:pt x="113" y="318"/>
                  </a:lnTo>
                  <a:lnTo>
                    <a:pt x="108" y="318"/>
                  </a:lnTo>
                  <a:lnTo>
                    <a:pt x="105" y="319"/>
                  </a:lnTo>
                  <a:lnTo>
                    <a:pt x="65" y="342"/>
                  </a:lnTo>
                  <a:lnTo>
                    <a:pt x="30" y="280"/>
                  </a:lnTo>
                  <a:lnTo>
                    <a:pt x="67" y="259"/>
                  </a:lnTo>
                  <a:lnTo>
                    <a:pt x="71" y="256"/>
                  </a:lnTo>
                  <a:lnTo>
                    <a:pt x="73" y="252"/>
                  </a:lnTo>
                  <a:lnTo>
                    <a:pt x="74" y="248"/>
                  </a:lnTo>
                  <a:lnTo>
                    <a:pt x="73" y="245"/>
                  </a:lnTo>
                  <a:lnTo>
                    <a:pt x="71" y="229"/>
                  </a:lnTo>
                  <a:lnTo>
                    <a:pt x="70" y="213"/>
                  </a:lnTo>
                  <a:lnTo>
                    <a:pt x="71" y="197"/>
                  </a:lnTo>
                  <a:lnTo>
                    <a:pt x="73" y="180"/>
                  </a:lnTo>
                  <a:lnTo>
                    <a:pt x="74" y="176"/>
                  </a:lnTo>
                  <a:lnTo>
                    <a:pt x="73" y="172"/>
                  </a:lnTo>
                  <a:lnTo>
                    <a:pt x="71" y="169"/>
                  </a:lnTo>
                  <a:lnTo>
                    <a:pt x="67" y="166"/>
                  </a:lnTo>
                  <a:lnTo>
                    <a:pt x="30" y="145"/>
                  </a:lnTo>
                  <a:lnTo>
                    <a:pt x="66" y="84"/>
                  </a:lnTo>
                  <a:lnTo>
                    <a:pt x="105" y="105"/>
                  </a:lnTo>
                  <a:lnTo>
                    <a:pt x="108" y="106"/>
                  </a:lnTo>
                  <a:lnTo>
                    <a:pt x="113" y="106"/>
                  </a:lnTo>
                  <a:lnTo>
                    <a:pt x="117" y="105"/>
                  </a:lnTo>
                  <a:lnTo>
                    <a:pt x="120" y="103"/>
                  </a:lnTo>
                  <a:lnTo>
                    <a:pt x="132" y="92"/>
                  </a:lnTo>
                  <a:lnTo>
                    <a:pt x="144" y="84"/>
                  </a:lnTo>
                  <a:lnTo>
                    <a:pt x="150" y="80"/>
                  </a:lnTo>
                  <a:lnTo>
                    <a:pt x="158" y="76"/>
                  </a:lnTo>
                  <a:lnTo>
                    <a:pt x="166" y="74"/>
                  </a:lnTo>
                  <a:lnTo>
                    <a:pt x="176" y="71"/>
                  </a:lnTo>
                  <a:lnTo>
                    <a:pt x="180" y="70"/>
                  </a:lnTo>
                  <a:lnTo>
                    <a:pt x="183" y="67"/>
                  </a:lnTo>
                  <a:lnTo>
                    <a:pt x="185" y="63"/>
                  </a:lnTo>
                  <a:lnTo>
                    <a:pt x="186" y="60"/>
                  </a:lnTo>
                  <a:lnTo>
                    <a:pt x="186" y="26"/>
                  </a:lnTo>
                  <a:lnTo>
                    <a:pt x="256" y="26"/>
                  </a:lnTo>
                  <a:lnTo>
                    <a:pt x="256" y="60"/>
                  </a:lnTo>
                  <a:lnTo>
                    <a:pt x="258" y="63"/>
                  </a:lnTo>
                  <a:lnTo>
                    <a:pt x="259" y="67"/>
                  </a:lnTo>
                  <a:lnTo>
                    <a:pt x="261" y="69"/>
                  </a:lnTo>
                  <a:lnTo>
                    <a:pt x="264" y="71"/>
                  </a:lnTo>
                  <a:lnTo>
                    <a:pt x="281" y="80"/>
                  </a:lnTo>
                  <a:lnTo>
                    <a:pt x="296" y="87"/>
                  </a:lnTo>
                  <a:lnTo>
                    <a:pt x="309" y="96"/>
                  </a:lnTo>
                  <a:lnTo>
                    <a:pt x="319" y="103"/>
                  </a:lnTo>
                  <a:lnTo>
                    <a:pt x="322" y="105"/>
                  </a:lnTo>
                  <a:lnTo>
                    <a:pt x="326" y="106"/>
                  </a:lnTo>
                  <a:lnTo>
                    <a:pt x="331" y="106"/>
                  </a:lnTo>
                  <a:lnTo>
                    <a:pt x="334" y="105"/>
                  </a:lnTo>
                  <a:lnTo>
                    <a:pt x="369" y="84"/>
                  </a:lnTo>
                  <a:lnTo>
                    <a:pt x="405" y="145"/>
                  </a:lnTo>
                  <a:lnTo>
                    <a:pt x="368" y="166"/>
                  </a:lnTo>
                  <a:close/>
                  <a:moveTo>
                    <a:pt x="435" y="153"/>
                  </a:moveTo>
                  <a:lnTo>
                    <a:pt x="435" y="148"/>
                  </a:lnTo>
                  <a:lnTo>
                    <a:pt x="434" y="144"/>
                  </a:lnTo>
                  <a:lnTo>
                    <a:pt x="385" y="60"/>
                  </a:lnTo>
                  <a:lnTo>
                    <a:pt x="383" y="58"/>
                  </a:lnTo>
                  <a:lnTo>
                    <a:pt x="382" y="56"/>
                  </a:lnTo>
                  <a:lnTo>
                    <a:pt x="380" y="55"/>
                  </a:lnTo>
                  <a:lnTo>
                    <a:pt x="377" y="55"/>
                  </a:lnTo>
                  <a:lnTo>
                    <a:pt x="375" y="54"/>
                  </a:lnTo>
                  <a:lnTo>
                    <a:pt x="372" y="54"/>
                  </a:lnTo>
                  <a:lnTo>
                    <a:pt x="370" y="55"/>
                  </a:lnTo>
                  <a:lnTo>
                    <a:pt x="367" y="56"/>
                  </a:lnTo>
                  <a:lnTo>
                    <a:pt x="328" y="78"/>
                  </a:lnTo>
                  <a:lnTo>
                    <a:pt x="320" y="71"/>
                  </a:lnTo>
                  <a:lnTo>
                    <a:pt x="308" y="64"/>
                  </a:lnTo>
                  <a:lnTo>
                    <a:pt x="296" y="58"/>
                  </a:lnTo>
                  <a:lnTo>
                    <a:pt x="282" y="51"/>
                  </a:lnTo>
                  <a:lnTo>
                    <a:pt x="282" y="13"/>
                  </a:lnTo>
                  <a:lnTo>
                    <a:pt x="281" y="8"/>
                  </a:lnTo>
                  <a:lnTo>
                    <a:pt x="278" y="4"/>
                  </a:lnTo>
                  <a:lnTo>
                    <a:pt x="275" y="1"/>
                  </a:lnTo>
                  <a:lnTo>
                    <a:pt x="269" y="0"/>
                  </a:lnTo>
                  <a:lnTo>
                    <a:pt x="173" y="0"/>
                  </a:lnTo>
                  <a:lnTo>
                    <a:pt x="168" y="1"/>
                  </a:lnTo>
                  <a:lnTo>
                    <a:pt x="164" y="4"/>
                  </a:lnTo>
                  <a:lnTo>
                    <a:pt x="161" y="8"/>
                  </a:lnTo>
                  <a:lnTo>
                    <a:pt x="160" y="13"/>
                  </a:lnTo>
                  <a:lnTo>
                    <a:pt x="160" y="49"/>
                  </a:lnTo>
                  <a:lnTo>
                    <a:pt x="151" y="52"/>
                  </a:lnTo>
                  <a:lnTo>
                    <a:pt x="144" y="55"/>
                  </a:lnTo>
                  <a:lnTo>
                    <a:pt x="137" y="58"/>
                  </a:lnTo>
                  <a:lnTo>
                    <a:pt x="131" y="62"/>
                  </a:lnTo>
                  <a:lnTo>
                    <a:pt x="119" y="70"/>
                  </a:lnTo>
                  <a:lnTo>
                    <a:pt x="109" y="78"/>
                  </a:lnTo>
                  <a:lnTo>
                    <a:pt x="67" y="55"/>
                  </a:lnTo>
                  <a:lnTo>
                    <a:pt x="63" y="54"/>
                  </a:lnTo>
                  <a:lnTo>
                    <a:pt x="58" y="54"/>
                  </a:lnTo>
                  <a:lnTo>
                    <a:pt x="54" y="56"/>
                  </a:lnTo>
                  <a:lnTo>
                    <a:pt x="50" y="60"/>
                  </a:lnTo>
                  <a:lnTo>
                    <a:pt x="2" y="144"/>
                  </a:lnTo>
                  <a:lnTo>
                    <a:pt x="0" y="148"/>
                  </a:lnTo>
                  <a:lnTo>
                    <a:pt x="1" y="153"/>
                  </a:lnTo>
                  <a:lnTo>
                    <a:pt x="2" y="156"/>
                  </a:lnTo>
                  <a:lnTo>
                    <a:pt x="3" y="158"/>
                  </a:lnTo>
                  <a:lnTo>
                    <a:pt x="4" y="159"/>
                  </a:lnTo>
                  <a:lnTo>
                    <a:pt x="6" y="160"/>
                  </a:lnTo>
                  <a:lnTo>
                    <a:pt x="47" y="185"/>
                  </a:lnTo>
                  <a:lnTo>
                    <a:pt x="45" y="199"/>
                  </a:lnTo>
                  <a:lnTo>
                    <a:pt x="44" y="213"/>
                  </a:lnTo>
                  <a:lnTo>
                    <a:pt x="45" y="227"/>
                  </a:lnTo>
                  <a:lnTo>
                    <a:pt x="47" y="241"/>
                  </a:lnTo>
                  <a:lnTo>
                    <a:pt x="6" y="263"/>
                  </a:lnTo>
                  <a:lnTo>
                    <a:pt x="2" y="267"/>
                  </a:lnTo>
                  <a:lnTo>
                    <a:pt x="0" y="273"/>
                  </a:lnTo>
                  <a:lnTo>
                    <a:pt x="0" y="277"/>
                  </a:lnTo>
                  <a:lnTo>
                    <a:pt x="2" y="281"/>
                  </a:lnTo>
                  <a:lnTo>
                    <a:pt x="49" y="365"/>
                  </a:lnTo>
                  <a:lnTo>
                    <a:pt x="52" y="368"/>
                  </a:lnTo>
                  <a:lnTo>
                    <a:pt x="57" y="371"/>
                  </a:lnTo>
                  <a:lnTo>
                    <a:pt x="62" y="371"/>
                  </a:lnTo>
                  <a:lnTo>
                    <a:pt x="66" y="369"/>
                  </a:lnTo>
                  <a:lnTo>
                    <a:pt x="109" y="346"/>
                  </a:lnTo>
                  <a:lnTo>
                    <a:pt x="119" y="354"/>
                  </a:lnTo>
                  <a:lnTo>
                    <a:pt x="131" y="363"/>
                  </a:lnTo>
                  <a:lnTo>
                    <a:pt x="137" y="366"/>
                  </a:lnTo>
                  <a:lnTo>
                    <a:pt x="144" y="369"/>
                  </a:lnTo>
                  <a:lnTo>
                    <a:pt x="151" y="373"/>
                  </a:lnTo>
                  <a:lnTo>
                    <a:pt x="160" y="376"/>
                  </a:lnTo>
                  <a:lnTo>
                    <a:pt x="160" y="421"/>
                  </a:lnTo>
                  <a:lnTo>
                    <a:pt x="161" y="426"/>
                  </a:lnTo>
                  <a:lnTo>
                    <a:pt x="164" y="431"/>
                  </a:lnTo>
                  <a:lnTo>
                    <a:pt x="168" y="433"/>
                  </a:lnTo>
                  <a:lnTo>
                    <a:pt x="173" y="434"/>
                  </a:lnTo>
                  <a:lnTo>
                    <a:pt x="269" y="434"/>
                  </a:lnTo>
                  <a:lnTo>
                    <a:pt x="275" y="433"/>
                  </a:lnTo>
                  <a:lnTo>
                    <a:pt x="278" y="431"/>
                  </a:lnTo>
                  <a:lnTo>
                    <a:pt x="281" y="426"/>
                  </a:lnTo>
                  <a:lnTo>
                    <a:pt x="282" y="421"/>
                  </a:lnTo>
                  <a:lnTo>
                    <a:pt x="282" y="374"/>
                  </a:lnTo>
                  <a:lnTo>
                    <a:pt x="296" y="367"/>
                  </a:lnTo>
                  <a:lnTo>
                    <a:pt x="308" y="360"/>
                  </a:lnTo>
                  <a:lnTo>
                    <a:pt x="320" y="353"/>
                  </a:lnTo>
                  <a:lnTo>
                    <a:pt x="329" y="346"/>
                  </a:lnTo>
                  <a:lnTo>
                    <a:pt x="367" y="369"/>
                  </a:lnTo>
                  <a:lnTo>
                    <a:pt x="369" y="371"/>
                  </a:lnTo>
                  <a:lnTo>
                    <a:pt x="372" y="372"/>
                  </a:lnTo>
                  <a:lnTo>
                    <a:pt x="375" y="372"/>
                  </a:lnTo>
                  <a:lnTo>
                    <a:pt x="377" y="371"/>
                  </a:lnTo>
                  <a:lnTo>
                    <a:pt x="380" y="371"/>
                  </a:lnTo>
                  <a:lnTo>
                    <a:pt x="382" y="368"/>
                  </a:lnTo>
                  <a:lnTo>
                    <a:pt x="383" y="367"/>
                  </a:lnTo>
                  <a:lnTo>
                    <a:pt x="385" y="365"/>
                  </a:lnTo>
                  <a:lnTo>
                    <a:pt x="434" y="281"/>
                  </a:lnTo>
                  <a:lnTo>
                    <a:pt x="435" y="277"/>
                  </a:lnTo>
                  <a:lnTo>
                    <a:pt x="435" y="273"/>
                  </a:lnTo>
                  <a:lnTo>
                    <a:pt x="433" y="267"/>
                  </a:lnTo>
                  <a:lnTo>
                    <a:pt x="428" y="263"/>
                  </a:lnTo>
                  <a:lnTo>
                    <a:pt x="389" y="241"/>
                  </a:lnTo>
                  <a:lnTo>
                    <a:pt x="390" y="227"/>
                  </a:lnTo>
                  <a:lnTo>
                    <a:pt x="391" y="213"/>
                  </a:lnTo>
                  <a:lnTo>
                    <a:pt x="390" y="199"/>
                  </a:lnTo>
                  <a:lnTo>
                    <a:pt x="389" y="185"/>
                  </a:lnTo>
                  <a:lnTo>
                    <a:pt x="428" y="160"/>
                  </a:lnTo>
                  <a:lnTo>
                    <a:pt x="430" y="159"/>
                  </a:lnTo>
                  <a:lnTo>
                    <a:pt x="433" y="158"/>
                  </a:lnTo>
                  <a:lnTo>
                    <a:pt x="434" y="156"/>
                  </a:lnTo>
                  <a:lnTo>
                    <a:pt x="435" y="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60">
              <a:extLst>
                <a:ext uri="{FF2B5EF4-FFF2-40B4-BE49-F238E27FC236}">
                  <a16:creationId xmlns="" xmlns:a16="http://schemas.microsoft.com/office/drawing/2014/main" id="{01D7CCEE-73A7-40E4-870C-03CC2C21D5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1713" y="3424238"/>
              <a:ext cx="61913" cy="61913"/>
            </a:xfrm>
            <a:custGeom>
              <a:avLst/>
              <a:gdLst>
                <a:gd name="T0" fmla="*/ 67 w 154"/>
                <a:gd name="T1" fmla="*/ 127 h 154"/>
                <a:gd name="T2" fmla="*/ 49 w 154"/>
                <a:gd name="T3" fmla="*/ 120 h 154"/>
                <a:gd name="T4" fmla="*/ 35 w 154"/>
                <a:gd name="T5" fmla="*/ 106 h 154"/>
                <a:gd name="T6" fmla="*/ 27 w 154"/>
                <a:gd name="T7" fmla="*/ 87 h 154"/>
                <a:gd name="T8" fmla="*/ 27 w 154"/>
                <a:gd name="T9" fmla="*/ 67 h 154"/>
                <a:gd name="T10" fmla="*/ 35 w 154"/>
                <a:gd name="T11" fmla="*/ 49 h 154"/>
                <a:gd name="T12" fmla="*/ 49 w 154"/>
                <a:gd name="T13" fmla="*/ 35 h 154"/>
                <a:gd name="T14" fmla="*/ 67 w 154"/>
                <a:gd name="T15" fmla="*/ 26 h 154"/>
                <a:gd name="T16" fmla="*/ 87 w 154"/>
                <a:gd name="T17" fmla="*/ 26 h 154"/>
                <a:gd name="T18" fmla="*/ 106 w 154"/>
                <a:gd name="T19" fmla="*/ 35 h 154"/>
                <a:gd name="T20" fmla="*/ 120 w 154"/>
                <a:gd name="T21" fmla="*/ 49 h 154"/>
                <a:gd name="T22" fmla="*/ 128 w 154"/>
                <a:gd name="T23" fmla="*/ 67 h 154"/>
                <a:gd name="T24" fmla="*/ 128 w 154"/>
                <a:gd name="T25" fmla="*/ 87 h 154"/>
                <a:gd name="T26" fmla="*/ 120 w 154"/>
                <a:gd name="T27" fmla="*/ 106 h 154"/>
                <a:gd name="T28" fmla="*/ 106 w 154"/>
                <a:gd name="T29" fmla="*/ 120 h 154"/>
                <a:gd name="T30" fmla="*/ 87 w 154"/>
                <a:gd name="T31" fmla="*/ 127 h 154"/>
                <a:gd name="T32" fmla="*/ 78 w 154"/>
                <a:gd name="T33" fmla="*/ 0 h 154"/>
                <a:gd name="T34" fmla="*/ 62 w 154"/>
                <a:gd name="T35" fmla="*/ 1 h 154"/>
                <a:gd name="T36" fmla="*/ 48 w 154"/>
                <a:gd name="T37" fmla="*/ 6 h 154"/>
                <a:gd name="T38" fmla="*/ 35 w 154"/>
                <a:gd name="T39" fmla="*/ 13 h 154"/>
                <a:gd name="T40" fmla="*/ 23 w 154"/>
                <a:gd name="T41" fmla="*/ 23 h 154"/>
                <a:gd name="T42" fmla="*/ 13 w 154"/>
                <a:gd name="T43" fmla="*/ 35 h 154"/>
                <a:gd name="T44" fmla="*/ 7 w 154"/>
                <a:gd name="T45" fmla="*/ 48 h 154"/>
                <a:gd name="T46" fmla="*/ 2 w 154"/>
                <a:gd name="T47" fmla="*/ 63 h 154"/>
                <a:gd name="T48" fmla="*/ 0 w 154"/>
                <a:gd name="T49" fmla="*/ 78 h 154"/>
                <a:gd name="T50" fmla="*/ 2 w 154"/>
                <a:gd name="T51" fmla="*/ 93 h 154"/>
                <a:gd name="T52" fmla="*/ 7 w 154"/>
                <a:gd name="T53" fmla="*/ 108 h 154"/>
                <a:gd name="T54" fmla="*/ 13 w 154"/>
                <a:gd name="T55" fmla="*/ 121 h 154"/>
                <a:gd name="T56" fmla="*/ 23 w 154"/>
                <a:gd name="T57" fmla="*/ 131 h 154"/>
                <a:gd name="T58" fmla="*/ 35 w 154"/>
                <a:gd name="T59" fmla="*/ 141 h 154"/>
                <a:gd name="T60" fmla="*/ 48 w 154"/>
                <a:gd name="T61" fmla="*/ 147 h 154"/>
                <a:gd name="T62" fmla="*/ 62 w 154"/>
                <a:gd name="T63" fmla="*/ 153 h 154"/>
                <a:gd name="T64" fmla="*/ 78 w 154"/>
                <a:gd name="T65" fmla="*/ 154 h 154"/>
                <a:gd name="T66" fmla="*/ 93 w 154"/>
                <a:gd name="T67" fmla="*/ 153 h 154"/>
                <a:gd name="T68" fmla="*/ 107 w 154"/>
                <a:gd name="T69" fmla="*/ 147 h 154"/>
                <a:gd name="T70" fmla="*/ 121 w 154"/>
                <a:gd name="T71" fmla="*/ 141 h 154"/>
                <a:gd name="T72" fmla="*/ 131 w 154"/>
                <a:gd name="T73" fmla="*/ 131 h 154"/>
                <a:gd name="T74" fmla="*/ 141 w 154"/>
                <a:gd name="T75" fmla="*/ 121 h 154"/>
                <a:gd name="T76" fmla="*/ 149 w 154"/>
                <a:gd name="T77" fmla="*/ 108 h 154"/>
                <a:gd name="T78" fmla="*/ 153 w 154"/>
                <a:gd name="T79" fmla="*/ 93 h 154"/>
                <a:gd name="T80" fmla="*/ 154 w 154"/>
                <a:gd name="T81" fmla="*/ 78 h 154"/>
                <a:gd name="T82" fmla="*/ 153 w 154"/>
                <a:gd name="T83" fmla="*/ 63 h 154"/>
                <a:gd name="T84" fmla="*/ 149 w 154"/>
                <a:gd name="T85" fmla="*/ 48 h 154"/>
                <a:gd name="T86" fmla="*/ 141 w 154"/>
                <a:gd name="T87" fmla="*/ 35 h 154"/>
                <a:gd name="T88" fmla="*/ 131 w 154"/>
                <a:gd name="T89" fmla="*/ 23 h 154"/>
                <a:gd name="T90" fmla="*/ 121 w 154"/>
                <a:gd name="T91" fmla="*/ 13 h 154"/>
                <a:gd name="T92" fmla="*/ 107 w 154"/>
                <a:gd name="T93" fmla="*/ 6 h 154"/>
                <a:gd name="T94" fmla="*/ 93 w 154"/>
                <a:gd name="T95" fmla="*/ 1 h 154"/>
                <a:gd name="T96" fmla="*/ 78 w 154"/>
                <a:gd name="T9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4" h="154">
                  <a:moveTo>
                    <a:pt x="78" y="128"/>
                  </a:moveTo>
                  <a:lnTo>
                    <a:pt x="67" y="127"/>
                  </a:lnTo>
                  <a:lnTo>
                    <a:pt x="57" y="125"/>
                  </a:lnTo>
                  <a:lnTo>
                    <a:pt x="49" y="120"/>
                  </a:lnTo>
                  <a:lnTo>
                    <a:pt x="41" y="113"/>
                  </a:lnTo>
                  <a:lnTo>
                    <a:pt x="35" y="106"/>
                  </a:lnTo>
                  <a:lnTo>
                    <a:pt x="29" y="97"/>
                  </a:lnTo>
                  <a:lnTo>
                    <a:pt x="27" y="87"/>
                  </a:lnTo>
                  <a:lnTo>
                    <a:pt x="26" y="78"/>
                  </a:lnTo>
                  <a:lnTo>
                    <a:pt x="27" y="67"/>
                  </a:lnTo>
                  <a:lnTo>
                    <a:pt x="29" y="57"/>
                  </a:lnTo>
                  <a:lnTo>
                    <a:pt x="35" y="49"/>
                  </a:lnTo>
                  <a:lnTo>
                    <a:pt x="41" y="41"/>
                  </a:lnTo>
                  <a:lnTo>
                    <a:pt x="49" y="35"/>
                  </a:lnTo>
                  <a:lnTo>
                    <a:pt x="57" y="29"/>
                  </a:lnTo>
                  <a:lnTo>
                    <a:pt x="67" y="26"/>
                  </a:lnTo>
                  <a:lnTo>
                    <a:pt x="78" y="25"/>
                  </a:lnTo>
                  <a:lnTo>
                    <a:pt x="87" y="26"/>
                  </a:lnTo>
                  <a:lnTo>
                    <a:pt x="97" y="29"/>
                  </a:lnTo>
                  <a:lnTo>
                    <a:pt x="106" y="35"/>
                  </a:lnTo>
                  <a:lnTo>
                    <a:pt x="113" y="41"/>
                  </a:lnTo>
                  <a:lnTo>
                    <a:pt x="120" y="49"/>
                  </a:lnTo>
                  <a:lnTo>
                    <a:pt x="125" y="57"/>
                  </a:lnTo>
                  <a:lnTo>
                    <a:pt x="128" y="67"/>
                  </a:lnTo>
                  <a:lnTo>
                    <a:pt x="129" y="78"/>
                  </a:lnTo>
                  <a:lnTo>
                    <a:pt x="128" y="87"/>
                  </a:lnTo>
                  <a:lnTo>
                    <a:pt x="125" y="97"/>
                  </a:lnTo>
                  <a:lnTo>
                    <a:pt x="120" y="106"/>
                  </a:lnTo>
                  <a:lnTo>
                    <a:pt x="113" y="113"/>
                  </a:lnTo>
                  <a:lnTo>
                    <a:pt x="106" y="120"/>
                  </a:lnTo>
                  <a:lnTo>
                    <a:pt x="97" y="125"/>
                  </a:lnTo>
                  <a:lnTo>
                    <a:pt x="87" y="127"/>
                  </a:lnTo>
                  <a:lnTo>
                    <a:pt x="78" y="128"/>
                  </a:lnTo>
                  <a:close/>
                  <a:moveTo>
                    <a:pt x="78" y="0"/>
                  </a:moveTo>
                  <a:lnTo>
                    <a:pt x="69" y="0"/>
                  </a:lnTo>
                  <a:lnTo>
                    <a:pt x="62" y="1"/>
                  </a:lnTo>
                  <a:lnTo>
                    <a:pt x="54" y="4"/>
                  </a:lnTo>
                  <a:lnTo>
                    <a:pt x="48" y="6"/>
                  </a:lnTo>
                  <a:lnTo>
                    <a:pt x="40" y="9"/>
                  </a:lnTo>
                  <a:lnTo>
                    <a:pt x="35" y="13"/>
                  </a:lnTo>
                  <a:lnTo>
                    <a:pt x="28" y="18"/>
                  </a:lnTo>
                  <a:lnTo>
                    <a:pt x="23" y="23"/>
                  </a:lnTo>
                  <a:lnTo>
                    <a:pt x="18" y="28"/>
                  </a:lnTo>
                  <a:lnTo>
                    <a:pt x="13" y="35"/>
                  </a:lnTo>
                  <a:lnTo>
                    <a:pt x="10" y="41"/>
                  </a:lnTo>
                  <a:lnTo>
                    <a:pt x="7" y="48"/>
                  </a:lnTo>
                  <a:lnTo>
                    <a:pt x="4" y="55"/>
                  </a:lnTo>
                  <a:lnTo>
                    <a:pt x="2" y="63"/>
                  </a:lnTo>
                  <a:lnTo>
                    <a:pt x="0" y="70"/>
                  </a:lnTo>
                  <a:lnTo>
                    <a:pt x="0" y="78"/>
                  </a:lnTo>
                  <a:lnTo>
                    <a:pt x="0" y="85"/>
                  </a:lnTo>
                  <a:lnTo>
                    <a:pt x="2" y="93"/>
                  </a:lnTo>
                  <a:lnTo>
                    <a:pt x="4" y="100"/>
                  </a:lnTo>
                  <a:lnTo>
                    <a:pt x="7" y="108"/>
                  </a:lnTo>
                  <a:lnTo>
                    <a:pt x="10" y="114"/>
                  </a:lnTo>
                  <a:lnTo>
                    <a:pt x="13" y="121"/>
                  </a:lnTo>
                  <a:lnTo>
                    <a:pt x="18" y="126"/>
                  </a:lnTo>
                  <a:lnTo>
                    <a:pt x="23" y="131"/>
                  </a:lnTo>
                  <a:lnTo>
                    <a:pt x="28" y="137"/>
                  </a:lnTo>
                  <a:lnTo>
                    <a:pt x="35" y="141"/>
                  </a:lnTo>
                  <a:lnTo>
                    <a:pt x="40" y="144"/>
                  </a:lnTo>
                  <a:lnTo>
                    <a:pt x="48" y="147"/>
                  </a:lnTo>
                  <a:lnTo>
                    <a:pt x="54" y="151"/>
                  </a:lnTo>
                  <a:lnTo>
                    <a:pt x="62" y="153"/>
                  </a:lnTo>
                  <a:lnTo>
                    <a:pt x="69" y="154"/>
                  </a:lnTo>
                  <a:lnTo>
                    <a:pt x="78" y="154"/>
                  </a:lnTo>
                  <a:lnTo>
                    <a:pt x="85" y="154"/>
                  </a:lnTo>
                  <a:lnTo>
                    <a:pt x="93" y="153"/>
                  </a:lnTo>
                  <a:lnTo>
                    <a:pt x="100" y="151"/>
                  </a:lnTo>
                  <a:lnTo>
                    <a:pt x="107" y="147"/>
                  </a:lnTo>
                  <a:lnTo>
                    <a:pt x="114" y="144"/>
                  </a:lnTo>
                  <a:lnTo>
                    <a:pt x="121" y="141"/>
                  </a:lnTo>
                  <a:lnTo>
                    <a:pt x="126" y="137"/>
                  </a:lnTo>
                  <a:lnTo>
                    <a:pt x="131" y="131"/>
                  </a:lnTo>
                  <a:lnTo>
                    <a:pt x="137" y="126"/>
                  </a:lnTo>
                  <a:lnTo>
                    <a:pt x="141" y="121"/>
                  </a:lnTo>
                  <a:lnTo>
                    <a:pt x="145" y="114"/>
                  </a:lnTo>
                  <a:lnTo>
                    <a:pt x="149" y="108"/>
                  </a:lnTo>
                  <a:lnTo>
                    <a:pt x="151" y="100"/>
                  </a:lnTo>
                  <a:lnTo>
                    <a:pt x="153" y="93"/>
                  </a:lnTo>
                  <a:lnTo>
                    <a:pt x="154" y="85"/>
                  </a:lnTo>
                  <a:lnTo>
                    <a:pt x="154" y="78"/>
                  </a:lnTo>
                  <a:lnTo>
                    <a:pt x="154" y="70"/>
                  </a:lnTo>
                  <a:lnTo>
                    <a:pt x="153" y="63"/>
                  </a:lnTo>
                  <a:lnTo>
                    <a:pt x="151" y="55"/>
                  </a:lnTo>
                  <a:lnTo>
                    <a:pt x="149" y="48"/>
                  </a:lnTo>
                  <a:lnTo>
                    <a:pt x="145" y="41"/>
                  </a:lnTo>
                  <a:lnTo>
                    <a:pt x="141" y="35"/>
                  </a:lnTo>
                  <a:lnTo>
                    <a:pt x="137" y="28"/>
                  </a:lnTo>
                  <a:lnTo>
                    <a:pt x="131" y="23"/>
                  </a:lnTo>
                  <a:lnTo>
                    <a:pt x="126" y="18"/>
                  </a:lnTo>
                  <a:lnTo>
                    <a:pt x="121" y="13"/>
                  </a:lnTo>
                  <a:lnTo>
                    <a:pt x="114" y="9"/>
                  </a:lnTo>
                  <a:lnTo>
                    <a:pt x="107" y="6"/>
                  </a:lnTo>
                  <a:lnTo>
                    <a:pt x="100" y="4"/>
                  </a:lnTo>
                  <a:lnTo>
                    <a:pt x="93" y="1"/>
                  </a:lnTo>
                  <a:lnTo>
                    <a:pt x="85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5" name="TextBox 134">
            <a:extLst>
              <a:ext uri="{FF2B5EF4-FFF2-40B4-BE49-F238E27FC236}">
                <a16:creationId xmlns="" xmlns:a16="http://schemas.microsoft.com/office/drawing/2014/main" id="{4657FB45-C2B1-43F6-A19A-8017EB9EF9C5}"/>
              </a:ext>
            </a:extLst>
          </p:cNvPr>
          <p:cNvSpPr txBox="1"/>
          <p:nvPr/>
        </p:nvSpPr>
        <p:spPr>
          <a:xfrm>
            <a:off x="1251136" y="2875331"/>
            <a:ext cx="1866528" cy="23698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Etiam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 </a:t>
            </a:r>
            <a:r>
              <a:rPr lang="en-US" sz="1400" dirty="0" err="1"/>
              <a:t>bibendum</a:t>
            </a:r>
            <a:r>
              <a:rPr lang="en-US" sz="1400" dirty="0"/>
              <a:t> </a:t>
            </a:r>
            <a:r>
              <a:rPr lang="en-US" sz="1400" dirty="0" err="1"/>
              <a:t>est</a:t>
            </a:r>
            <a:r>
              <a:rPr lang="en-US" sz="1400" dirty="0"/>
              <a:t> </a:t>
            </a:r>
            <a:r>
              <a:rPr lang="en-US" sz="1400" dirty="0" err="1"/>
              <a:t>sed</a:t>
            </a:r>
            <a:r>
              <a:rPr lang="en-US" sz="1400" dirty="0"/>
              <a:t> </a:t>
            </a:r>
            <a:r>
              <a:rPr lang="en-US" sz="1400" dirty="0" err="1"/>
              <a:t>vulputate</a:t>
            </a:r>
            <a:r>
              <a:rPr lang="en-US" sz="1400" dirty="0"/>
              <a:t>. Nunc vitae </a:t>
            </a:r>
            <a:r>
              <a:rPr lang="en-US" sz="1400" dirty="0" err="1"/>
              <a:t>lectus</a:t>
            </a:r>
            <a:r>
              <a:rPr lang="en-US" sz="1400" dirty="0"/>
              <a:t> </a:t>
            </a:r>
            <a:r>
              <a:rPr lang="en-US" sz="1400" dirty="0" err="1"/>
              <a:t>commodo</a:t>
            </a:r>
            <a:r>
              <a:rPr lang="en-US" sz="1400" dirty="0"/>
              <a:t>, </a:t>
            </a:r>
            <a:r>
              <a:rPr lang="en-US" sz="1400" dirty="0" err="1"/>
              <a:t>ornare</a:t>
            </a:r>
            <a:r>
              <a:rPr lang="en-US" sz="1400" dirty="0"/>
              <a:t> mi ac, </a:t>
            </a:r>
            <a:r>
              <a:rPr lang="en-US" sz="1400" dirty="0" err="1"/>
              <a:t>tincidunt</a:t>
            </a:r>
            <a:r>
              <a:rPr lang="en-US" sz="1400" dirty="0"/>
              <a:t> </a:t>
            </a:r>
            <a:r>
              <a:rPr lang="en-US" sz="1400" dirty="0" err="1"/>
              <a:t>augue</a:t>
            </a:r>
            <a:r>
              <a:rPr lang="en-US" sz="1400" dirty="0"/>
              <a:t>. In in </a:t>
            </a:r>
            <a:r>
              <a:rPr lang="en-US" sz="1400" dirty="0" err="1"/>
              <a:t>luctus</a:t>
            </a:r>
            <a:r>
              <a:rPr lang="en-US" sz="1400" dirty="0"/>
              <a:t> nisi. </a:t>
            </a:r>
            <a:r>
              <a:rPr lang="en-US" sz="1400" dirty="0" err="1"/>
              <a:t>Donec</a:t>
            </a:r>
            <a:r>
              <a:rPr lang="en-US" sz="1400" dirty="0"/>
              <a:t>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id </a:t>
            </a:r>
            <a:r>
              <a:rPr lang="en-US" sz="1400" dirty="0" err="1"/>
              <a:t>metus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dictum </a:t>
            </a:r>
            <a:r>
              <a:rPr lang="en-US" sz="1400" dirty="0" err="1"/>
              <a:t>nec</a:t>
            </a:r>
            <a:r>
              <a:rPr lang="en-US" sz="1400" dirty="0"/>
              <a:t> in </a:t>
            </a:r>
            <a:r>
              <a:rPr lang="en-US" sz="1400" dirty="0" err="1"/>
              <a:t>mauris</a:t>
            </a:r>
            <a:r>
              <a:rPr lang="en-US" sz="1400" dirty="0"/>
              <a:t>. 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="" xmlns:a16="http://schemas.microsoft.com/office/drawing/2014/main" id="{157597AB-4930-425A-B83F-C3871DA0C10A}"/>
              </a:ext>
            </a:extLst>
          </p:cNvPr>
          <p:cNvSpPr txBox="1"/>
          <p:nvPr/>
        </p:nvSpPr>
        <p:spPr>
          <a:xfrm>
            <a:off x="3858869" y="2875331"/>
            <a:ext cx="1866528" cy="23698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Etiam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 </a:t>
            </a:r>
            <a:r>
              <a:rPr lang="en-US" sz="1400" dirty="0" err="1"/>
              <a:t>bibendum</a:t>
            </a:r>
            <a:r>
              <a:rPr lang="en-US" sz="1400" dirty="0"/>
              <a:t> </a:t>
            </a:r>
            <a:r>
              <a:rPr lang="en-US" sz="1400" dirty="0" err="1"/>
              <a:t>est</a:t>
            </a:r>
            <a:r>
              <a:rPr lang="en-US" sz="1400" dirty="0"/>
              <a:t> </a:t>
            </a:r>
            <a:r>
              <a:rPr lang="en-US" sz="1400" dirty="0" err="1"/>
              <a:t>sed</a:t>
            </a:r>
            <a:r>
              <a:rPr lang="en-US" sz="1400" dirty="0"/>
              <a:t> </a:t>
            </a:r>
            <a:r>
              <a:rPr lang="en-US" sz="1400" dirty="0" err="1"/>
              <a:t>vulputate</a:t>
            </a:r>
            <a:r>
              <a:rPr lang="en-US" sz="1400" dirty="0"/>
              <a:t>. Nunc vitae </a:t>
            </a:r>
            <a:r>
              <a:rPr lang="en-US" sz="1400" dirty="0" err="1"/>
              <a:t>lectus</a:t>
            </a:r>
            <a:r>
              <a:rPr lang="en-US" sz="1400" dirty="0"/>
              <a:t> </a:t>
            </a:r>
            <a:r>
              <a:rPr lang="en-US" sz="1400" dirty="0" err="1"/>
              <a:t>commodo</a:t>
            </a:r>
            <a:r>
              <a:rPr lang="en-US" sz="1400" dirty="0"/>
              <a:t>, </a:t>
            </a:r>
            <a:r>
              <a:rPr lang="en-US" sz="1400" dirty="0" err="1"/>
              <a:t>ornare</a:t>
            </a:r>
            <a:r>
              <a:rPr lang="en-US" sz="1400" dirty="0"/>
              <a:t> mi ac, </a:t>
            </a:r>
            <a:r>
              <a:rPr lang="en-US" sz="1400" dirty="0" err="1"/>
              <a:t>tincidunt</a:t>
            </a:r>
            <a:r>
              <a:rPr lang="en-US" sz="1400" dirty="0"/>
              <a:t> </a:t>
            </a:r>
            <a:r>
              <a:rPr lang="en-US" sz="1400" dirty="0" err="1"/>
              <a:t>augue</a:t>
            </a:r>
            <a:r>
              <a:rPr lang="en-US" sz="1400" dirty="0"/>
              <a:t>. In in </a:t>
            </a:r>
            <a:r>
              <a:rPr lang="en-US" sz="1400" dirty="0" err="1"/>
              <a:t>luctus</a:t>
            </a:r>
            <a:r>
              <a:rPr lang="en-US" sz="1400" dirty="0"/>
              <a:t> nisi. </a:t>
            </a:r>
            <a:r>
              <a:rPr lang="en-US" sz="1400" dirty="0" err="1"/>
              <a:t>Donec</a:t>
            </a:r>
            <a:r>
              <a:rPr lang="en-US" sz="1400" dirty="0"/>
              <a:t>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id </a:t>
            </a:r>
            <a:r>
              <a:rPr lang="en-US" sz="1400" dirty="0" err="1"/>
              <a:t>metus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dictum </a:t>
            </a:r>
            <a:r>
              <a:rPr lang="en-US" sz="1400" dirty="0" err="1"/>
              <a:t>nec</a:t>
            </a:r>
            <a:r>
              <a:rPr lang="en-US" sz="1400" dirty="0"/>
              <a:t> in </a:t>
            </a:r>
            <a:r>
              <a:rPr lang="en-US" sz="1400" dirty="0" err="1"/>
              <a:t>mauris</a:t>
            </a:r>
            <a:r>
              <a:rPr lang="en-US" sz="1400" dirty="0"/>
              <a:t>. 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="" xmlns:a16="http://schemas.microsoft.com/office/drawing/2014/main" id="{5F841F5E-CC4B-467B-BC9C-3C53AF4AA504}"/>
              </a:ext>
            </a:extLst>
          </p:cNvPr>
          <p:cNvSpPr txBox="1"/>
          <p:nvPr/>
        </p:nvSpPr>
        <p:spPr>
          <a:xfrm>
            <a:off x="6466602" y="2875331"/>
            <a:ext cx="1866528" cy="23698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Etiam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 </a:t>
            </a:r>
            <a:r>
              <a:rPr lang="en-US" sz="1400" dirty="0" err="1"/>
              <a:t>bibendum</a:t>
            </a:r>
            <a:r>
              <a:rPr lang="en-US" sz="1400" dirty="0"/>
              <a:t> </a:t>
            </a:r>
            <a:r>
              <a:rPr lang="en-US" sz="1400" dirty="0" err="1"/>
              <a:t>est</a:t>
            </a:r>
            <a:r>
              <a:rPr lang="en-US" sz="1400" dirty="0"/>
              <a:t> </a:t>
            </a:r>
            <a:r>
              <a:rPr lang="en-US" sz="1400" dirty="0" err="1"/>
              <a:t>sed</a:t>
            </a:r>
            <a:r>
              <a:rPr lang="en-US" sz="1400" dirty="0"/>
              <a:t> </a:t>
            </a:r>
            <a:r>
              <a:rPr lang="en-US" sz="1400" dirty="0" err="1"/>
              <a:t>vulputate</a:t>
            </a:r>
            <a:r>
              <a:rPr lang="en-US" sz="1400" dirty="0"/>
              <a:t>. Nunc vitae </a:t>
            </a:r>
            <a:r>
              <a:rPr lang="en-US" sz="1400" dirty="0" err="1"/>
              <a:t>lectus</a:t>
            </a:r>
            <a:r>
              <a:rPr lang="en-US" sz="1400" dirty="0"/>
              <a:t> </a:t>
            </a:r>
            <a:r>
              <a:rPr lang="en-US" sz="1400" dirty="0" err="1"/>
              <a:t>commodo</a:t>
            </a:r>
            <a:r>
              <a:rPr lang="en-US" sz="1400" dirty="0"/>
              <a:t>, </a:t>
            </a:r>
            <a:r>
              <a:rPr lang="en-US" sz="1400" dirty="0" err="1"/>
              <a:t>ornare</a:t>
            </a:r>
            <a:r>
              <a:rPr lang="en-US" sz="1400" dirty="0"/>
              <a:t> mi ac, </a:t>
            </a:r>
            <a:r>
              <a:rPr lang="en-US" sz="1400" dirty="0" err="1"/>
              <a:t>tincidunt</a:t>
            </a:r>
            <a:r>
              <a:rPr lang="en-US" sz="1400" dirty="0"/>
              <a:t> </a:t>
            </a:r>
            <a:r>
              <a:rPr lang="en-US" sz="1400" dirty="0" err="1"/>
              <a:t>augue</a:t>
            </a:r>
            <a:r>
              <a:rPr lang="en-US" sz="1400" dirty="0"/>
              <a:t>. In in </a:t>
            </a:r>
            <a:r>
              <a:rPr lang="en-US" sz="1400" dirty="0" err="1"/>
              <a:t>luctus</a:t>
            </a:r>
            <a:r>
              <a:rPr lang="en-US" sz="1400" dirty="0"/>
              <a:t> nisi. </a:t>
            </a:r>
            <a:r>
              <a:rPr lang="en-US" sz="1400" dirty="0" err="1"/>
              <a:t>Donec</a:t>
            </a:r>
            <a:r>
              <a:rPr lang="en-US" sz="1400" dirty="0"/>
              <a:t>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id </a:t>
            </a:r>
            <a:r>
              <a:rPr lang="en-US" sz="1400" dirty="0" err="1"/>
              <a:t>metus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dictum </a:t>
            </a:r>
            <a:r>
              <a:rPr lang="en-US" sz="1400" dirty="0" err="1"/>
              <a:t>nec</a:t>
            </a:r>
            <a:r>
              <a:rPr lang="en-US" sz="1400" dirty="0"/>
              <a:t> in </a:t>
            </a:r>
            <a:r>
              <a:rPr lang="en-US" sz="1400" dirty="0" err="1"/>
              <a:t>mauris</a:t>
            </a:r>
            <a:r>
              <a:rPr lang="en-US" sz="1400" dirty="0"/>
              <a:t>. 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="" xmlns:a16="http://schemas.microsoft.com/office/drawing/2014/main" id="{868E2CD4-BD5A-477B-B8E8-31B4630685D5}"/>
              </a:ext>
            </a:extLst>
          </p:cNvPr>
          <p:cNvSpPr txBox="1"/>
          <p:nvPr/>
        </p:nvSpPr>
        <p:spPr>
          <a:xfrm>
            <a:off x="9048936" y="2875331"/>
            <a:ext cx="1866528" cy="23698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Etiam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 </a:t>
            </a:r>
            <a:r>
              <a:rPr lang="en-US" sz="1400" dirty="0" err="1"/>
              <a:t>bibendum</a:t>
            </a:r>
            <a:r>
              <a:rPr lang="en-US" sz="1400" dirty="0"/>
              <a:t> </a:t>
            </a:r>
            <a:r>
              <a:rPr lang="en-US" sz="1400" dirty="0" err="1"/>
              <a:t>est</a:t>
            </a:r>
            <a:r>
              <a:rPr lang="en-US" sz="1400" dirty="0"/>
              <a:t> </a:t>
            </a:r>
            <a:r>
              <a:rPr lang="en-US" sz="1400" dirty="0" err="1"/>
              <a:t>sed</a:t>
            </a:r>
            <a:r>
              <a:rPr lang="en-US" sz="1400" dirty="0"/>
              <a:t> </a:t>
            </a:r>
            <a:r>
              <a:rPr lang="en-US" sz="1400" dirty="0" err="1"/>
              <a:t>vulputate</a:t>
            </a:r>
            <a:r>
              <a:rPr lang="en-US" sz="1400" dirty="0"/>
              <a:t>. Nunc vitae </a:t>
            </a:r>
            <a:r>
              <a:rPr lang="en-US" sz="1400" dirty="0" err="1"/>
              <a:t>lectus</a:t>
            </a:r>
            <a:r>
              <a:rPr lang="en-US" sz="1400" dirty="0"/>
              <a:t> </a:t>
            </a:r>
            <a:r>
              <a:rPr lang="en-US" sz="1400" dirty="0" err="1"/>
              <a:t>commodo</a:t>
            </a:r>
            <a:r>
              <a:rPr lang="en-US" sz="1400" dirty="0"/>
              <a:t>, </a:t>
            </a:r>
            <a:r>
              <a:rPr lang="en-US" sz="1400" dirty="0" err="1"/>
              <a:t>ornare</a:t>
            </a:r>
            <a:r>
              <a:rPr lang="en-US" sz="1400" dirty="0"/>
              <a:t> mi ac, </a:t>
            </a:r>
            <a:r>
              <a:rPr lang="en-US" sz="1400" dirty="0" err="1"/>
              <a:t>tincidunt</a:t>
            </a:r>
            <a:r>
              <a:rPr lang="en-US" sz="1400" dirty="0"/>
              <a:t> </a:t>
            </a:r>
            <a:r>
              <a:rPr lang="en-US" sz="1400" dirty="0" err="1"/>
              <a:t>augue</a:t>
            </a:r>
            <a:r>
              <a:rPr lang="en-US" sz="1400" dirty="0"/>
              <a:t>. In in </a:t>
            </a:r>
            <a:r>
              <a:rPr lang="en-US" sz="1400" dirty="0" err="1"/>
              <a:t>luctus</a:t>
            </a:r>
            <a:r>
              <a:rPr lang="en-US" sz="1400" dirty="0"/>
              <a:t> nisi. </a:t>
            </a:r>
            <a:r>
              <a:rPr lang="en-US" sz="1400" dirty="0" err="1"/>
              <a:t>Donec</a:t>
            </a:r>
            <a:r>
              <a:rPr lang="en-US" sz="1400" dirty="0"/>
              <a:t>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 id </a:t>
            </a:r>
            <a:r>
              <a:rPr lang="en-US" sz="1400" dirty="0" err="1"/>
              <a:t>metus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dictum </a:t>
            </a:r>
            <a:r>
              <a:rPr lang="en-US" sz="1400" dirty="0" err="1"/>
              <a:t>nec</a:t>
            </a:r>
            <a:r>
              <a:rPr lang="en-US" sz="1400" dirty="0"/>
              <a:t> in </a:t>
            </a:r>
            <a:r>
              <a:rPr lang="en-US" sz="1400" dirty="0" err="1"/>
              <a:t>mauris</a:t>
            </a:r>
            <a:r>
              <a:rPr lang="en-US" sz="1400" dirty="0"/>
              <a:t>. 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E99F9EC7-9A7B-4989-ADD1-0B5C901F4D08}"/>
              </a:ext>
            </a:extLst>
          </p:cNvPr>
          <p:cNvCxnSpPr/>
          <p:nvPr/>
        </p:nvCxnSpPr>
        <p:spPr>
          <a:xfrm>
            <a:off x="0" y="5755960"/>
            <a:ext cx="12192000" cy="0"/>
          </a:xfrm>
          <a:prstGeom prst="line">
            <a:avLst/>
          </a:prstGeom>
          <a:ln w="317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0D9E85A8-6500-4DCA-A672-AF14AA8CE83E}"/>
              </a:ext>
            </a:extLst>
          </p:cNvPr>
          <p:cNvSpPr/>
          <p:nvPr/>
        </p:nvSpPr>
        <p:spPr>
          <a:xfrm>
            <a:off x="2095499" y="5667059"/>
            <a:ext cx="177802" cy="177802"/>
          </a:xfrm>
          <a:prstGeom prst="ellipse">
            <a:avLst/>
          </a:prstGeom>
          <a:solidFill>
            <a:srgbClr val="BA4969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>
            <a:extLst>
              <a:ext uri="{FF2B5EF4-FFF2-40B4-BE49-F238E27FC236}">
                <a16:creationId xmlns="" xmlns:a16="http://schemas.microsoft.com/office/drawing/2014/main" id="{C36A3CC0-82AC-4726-88AD-F7EE70BD3771}"/>
              </a:ext>
            </a:extLst>
          </p:cNvPr>
          <p:cNvSpPr/>
          <p:nvPr/>
        </p:nvSpPr>
        <p:spPr>
          <a:xfrm>
            <a:off x="4703232" y="5667059"/>
            <a:ext cx="177802" cy="177802"/>
          </a:xfrm>
          <a:prstGeom prst="ellipse">
            <a:avLst/>
          </a:prstGeom>
          <a:solidFill>
            <a:srgbClr val="2FBAC9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>
            <a:extLst>
              <a:ext uri="{FF2B5EF4-FFF2-40B4-BE49-F238E27FC236}">
                <a16:creationId xmlns="" xmlns:a16="http://schemas.microsoft.com/office/drawing/2014/main" id="{86399397-1BB2-48E0-8EDA-416CFBD77368}"/>
              </a:ext>
            </a:extLst>
          </p:cNvPr>
          <p:cNvSpPr/>
          <p:nvPr/>
        </p:nvSpPr>
        <p:spPr>
          <a:xfrm>
            <a:off x="7310965" y="5667059"/>
            <a:ext cx="177802" cy="177802"/>
          </a:xfrm>
          <a:prstGeom prst="ellipse">
            <a:avLst/>
          </a:prstGeom>
          <a:solidFill>
            <a:srgbClr val="3A566B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>
            <a:extLst>
              <a:ext uri="{FF2B5EF4-FFF2-40B4-BE49-F238E27FC236}">
                <a16:creationId xmlns="" xmlns:a16="http://schemas.microsoft.com/office/drawing/2014/main" id="{3486E5F1-3B5A-4260-B88D-74959EF1FB82}"/>
              </a:ext>
            </a:extLst>
          </p:cNvPr>
          <p:cNvSpPr/>
          <p:nvPr/>
        </p:nvSpPr>
        <p:spPr>
          <a:xfrm>
            <a:off x="9893299" y="5667059"/>
            <a:ext cx="177802" cy="177802"/>
          </a:xfrm>
          <a:prstGeom prst="ellipse">
            <a:avLst/>
          </a:prstGeom>
          <a:solidFill>
            <a:srgbClr val="1A2131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472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>
            <a:extLst>
              <a:ext uri="{FF2B5EF4-FFF2-40B4-BE49-F238E27FC236}">
                <a16:creationId xmlns="" xmlns:a16="http://schemas.microsoft.com/office/drawing/2014/main" id="{AA219B9F-F0B8-4483-AC69-6425CCC788E0}"/>
              </a:ext>
            </a:extLst>
          </p:cNvPr>
          <p:cNvSpPr/>
          <p:nvPr/>
        </p:nvSpPr>
        <p:spPr>
          <a:xfrm>
            <a:off x="3278411" y="2342130"/>
            <a:ext cx="7399114" cy="862013"/>
          </a:xfrm>
          <a:prstGeom prst="rect">
            <a:avLst/>
          </a:prstGeom>
          <a:gradFill flip="none" rotWithShape="1">
            <a:gsLst>
              <a:gs pos="3800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="" xmlns:a16="http://schemas.microsoft.com/office/drawing/2014/main" id="{54DCBCFD-D86E-4AE0-B2C5-DCC832D79C0A}"/>
              </a:ext>
            </a:extLst>
          </p:cNvPr>
          <p:cNvSpPr/>
          <p:nvPr/>
        </p:nvSpPr>
        <p:spPr>
          <a:xfrm>
            <a:off x="2338611" y="3653859"/>
            <a:ext cx="7399114" cy="862013"/>
          </a:xfrm>
          <a:prstGeom prst="rect">
            <a:avLst/>
          </a:prstGeom>
          <a:gradFill flip="none" rotWithShape="1">
            <a:gsLst>
              <a:gs pos="3800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="" xmlns:a16="http://schemas.microsoft.com/office/drawing/2014/main" id="{B3DF1BEB-3A8E-493B-AB8A-88679EBBD651}"/>
              </a:ext>
            </a:extLst>
          </p:cNvPr>
          <p:cNvSpPr/>
          <p:nvPr/>
        </p:nvSpPr>
        <p:spPr>
          <a:xfrm>
            <a:off x="3278411" y="4965587"/>
            <a:ext cx="7399114" cy="862013"/>
          </a:xfrm>
          <a:prstGeom prst="rect">
            <a:avLst/>
          </a:prstGeom>
          <a:gradFill flip="none" rotWithShape="1">
            <a:gsLst>
              <a:gs pos="3800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05D4E90B-3F7E-4B62-9420-E90372BD4269}"/>
              </a:ext>
            </a:extLst>
          </p:cNvPr>
          <p:cNvSpPr/>
          <p:nvPr/>
        </p:nvSpPr>
        <p:spPr>
          <a:xfrm>
            <a:off x="2338611" y="1030399"/>
            <a:ext cx="7399114" cy="862013"/>
          </a:xfrm>
          <a:prstGeom prst="rect">
            <a:avLst/>
          </a:prstGeom>
          <a:gradFill flip="none" rotWithShape="1">
            <a:gsLst>
              <a:gs pos="3800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Half Frame 14">
            <a:extLst>
              <a:ext uri="{FF2B5EF4-FFF2-40B4-BE49-F238E27FC236}">
                <a16:creationId xmlns="" xmlns:a16="http://schemas.microsoft.com/office/drawing/2014/main" id="{0B479F6D-09AF-4941-8C01-980B453DBED4}"/>
              </a:ext>
            </a:extLst>
          </p:cNvPr>
          <p:cNvSpPr/>
          <p:nvPr/>
        </p:nvSpPr>
        <p:spPr>
          <a:xfrm flipH="1">
            <a:off x="11379200" y="177800"/>
            <a:ext cx="615101" cy="615101"/>
          </a:xfrm>
          <a:prstGeom prst="halfFrame">
            <a:avLst>
              <a:gd name="adj1" fmla="val 10256"/>
              <a:gd name="adj2" fmla="val 1025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898EDF39-4C88-48E7-B243-DDB03AA8E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19944-944D-4CCD-B088-42500AB2AC95}" type="slidenum">
              <a:rPr lang="en-US" smtClean="0"/>
              <a:t>6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E97EFFDC-D8E5-4D19-9612-FA9E5CC84444}"/>
              </a:ext>
            </a:extLst>
          </p:cNvPr>
          <p:cNvSpPr txBox="1"/>
          <p:nvPr/>
        </p:nvSpPr>
        <p:spPr>
          <a:xfrm rot="16200000">
            <a:off x="-802790" y="1521481"/>
            <a:ext cx="2948668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000" b="1" dirty="0">
                <a:latin typeface="+mj-lt"/>
                <a:cs typeface="Segoe UI Semibold" panose="020B0702040204020203" pitchFamily="34" charset="0"/>
              </a:rPr>
              <a:t>STY</a:t>
            </a:r>
            <a:r>
              <a:rPr lang="en-US" sz="6000" dirty="0">
                <a:latin typeface="+mj-lt"/>
                <a:cs typeface="Segoe UI Semibold" panose="020B0702040204020203" pitchFamily="34" charset="0"/>
              </a:rPr>
              <a:t>LE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="" xmlns:a16="http://schemas.microsoft.com/office/drawing/2014/main" id="{EAABB40D-25DF-46EA-BB72-4BF446F77C64}"/>
              </a:ext>
            </a:extLst>
          </p:cNvPr>
          <p:cNvCxnSpPr>
            <a:cxnSpLocks/>
          </p:cNvCxnSpPr>
          <p:nvPr/>
        </p:nvCxnSpPr>
        <p:spPr>
          <a:xfrm>
            <a:off x="2338614" y="0"/>
            <a:ext cx="0" cy="6858000"/>
          </a:xfrm>
          <a:prstGeom prst="line">
            <a:avLst/>
          </a:prstGeom>
          <a:ln w="317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1EB282EF-CF86-40F0-94BC-3ED7E5409DD9}"/>
              </a:ext>
            </a:extLst>
          </p:cNvPr>
          <p:cNvGrpSpPr/>
          <p:nvPr/>
        </p:nvGrpSpPr>
        <p:grpSpPr>
          <a:xfrm>
            <a:off x="1683725" y="701736"/>
            <a:ext cx="1309779" cy="1519342"/>
            <a:chOff x="9641280" y="3958565"/>
            <a:chExt cx="1309779" cy="1519342"/>
          </a:xfrm>
        </p:grpSpPr>
        <p:sp>
          <p:nvSpPr>
            <p:cNvPr id="54" name="Hexagon 53">
              <a:extLst>
                <a:ext uri="{FF2B5EF4-FFF2-40B4-BE49-F238E27FC236}">
                  <a16:creationId xmlns="" xmlns:a16="http://schemas.microsoft.com/office/drawing/2014/main" id="{9DD019C3-893D-49E1-9679-8AFAEFBD03E6}"/>
                </a:ext>
              </a:extLst>
            </p:cNvPr>
            <p:cNvSpPr/>
            <p:nvPr/>
          </p:nvSpPr>
          <p:spPr>
            <a:xfrm rot="5400000">
              <a:off x="9536499" y="4063346"/>
              <a:ext cx="1519342" cy="1309779"/>
            </a:xfrm>
            <a:prstGeom prst="hexagon">
              <a:avLst/>
            </a:prstGeom>
            <a:solidFill>
              <a:srgbClr val="BA4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>
              <a:extLst>
                <a:ext uri="{FF2B5EF4-FFF2-40B4-BE49-F238E27FC236}">
                  <a16:creationId xmlns="" xmlns:a16="http://schemas.microsoft.com/office/drawing/2014/main" id="{1EC24F47-EB9D-402E-961F-D0450663A227}"/>
                </a:ext>
              </a:extLst>
            </p:cNvPr>
            <p:cNvSpPr/>
            <p:nvPr/>
          </p:nvSpPr>
          <p:spPr>
            <a:xfrm rot="5400000">
              <a:off x="9605558" y="4116620"/>
              <a:ext cx="1381216" cy="1190704"/>
            </a:xfrm>
            <a:prstGeom prst="hexagon">
              <a:avLst/>
            </a:prstGeom>
            <a:noFill/>
            <a:ln w="12700">
              <a:solidFill>
                <a:schemeClr val="tx1">
                  <a:lumMod val="75000"/>
                  <a:lumOff val="25000"/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="" xmlns:a16="http://schemas.microsoft.com/office/drawing/2014/main" id="{9411012F-75A6-40A3-8448-04C4BD7463DB}"/>
              </a:ext>
            </a:extLst>
          </p:cNvPr>
          <p:cNvGrpSpPr/>
          <p:nvPr/>
        </p:nvGrpSpPr>
        <p:grpSpPr>
          <a:xfrm>
            <a:off x="2623525" y="2013465"/>
            <a:ext cx="1309779" cy="1519342"/>
            <a:chOff x="9641280" y="3958565"/>
            <a:chExt cx="1309779" cy="1519342"/>
          </a:xfrm>
        </p:grpSpPr>
        <p:sp>
          <p:nvSpPr>
            <p:cNvPr id="58" name="Hexagon 57">
              <a:extLst>
                <a:ext uri="{FF2B5EF4-FFF2-40B4-BE49-F238E27FC236}">
                  <a16:creationId xmlns="" xmlns:a16="http://schemas.microsoft.com/office/drawing/2014/main" id="{304393E6-F2D7-4327-8B01-7FEA2B85B350}"/>
                </a:ext>
              </a:extLst>
            </p:cNvPr>
            <p:cNvSpPr/>
            <p:nvPr/>
          </p:nvSpPr>
          <p:spPr>
            <a:xfrm rot="5400000">
              <a:off x="9536499" y="4063346"/>
              <a:ext cx="1519342" cy="1309779"/>
            </a:xfrm>
            <a:prstGeom prst="hexagon">
              <a:avLst/>
            </a:prstGeom>
            <a:solidFill>
              <a:srgbClr val="2FBA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>
              <a:extLst>
                <a:ext uri="{FF2B5EF4-FFF2-40B4-BE49-F238E27FC236}">
                  <a16:creationId xmlns="" xmlns:a16="http://schemas.microsoft.com/office/drawing/2014/main" id="{1308CC08-4689-4256-BE93-EE73632A8D78}"/>
                </a:ext>
              </a:extLst>
            </p:cNvPr>
            <p:cNvSpPr/>
            <p:nvPr/>
          </p:nvSpPr>
          <p:spPr>
            <a:xfrm rot="5400000">
              <a:off x="9605558" y="4116620"/>
              <a:ext cx="1381216" cy="1190704"/>
            </a:xfrm>
            <a:prstGeom prst="hexagon">
              <a:avLst/>
            </a:prstGeom>
            <a:noFill/>
            <a:ln w="12700">
              <a:solidFill>
                <a:schemeClr val="tx1">
                  <a:lumMod val="75000"/>
                  <a:lumOff val="25000"/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2DACDD4A-D2D2-4004-B112-E6611C3A0C59}"/>
              </a:ext>
            </a:extLst>
          </p:cNvPr>
          <p:cNvGrpSpPr/>
          <p:nvPr/>
        </p:nvGrpSpPr>
        <p:grpSpPr>
          <a:xfrm>
            <a:off x="1683725" y="3325194"/>
            <a:ext cx="1309779" cy="1519342"/>
            <a:chOff x="9641280" y="3958565"/>
            <a:chExt cx="1309779" cy="1519342"/>
          </a:xfrm>
        </p:grpSpPr>
        <p:sp>
          <p:nvSpPr>
            <p:cNvPr id="67" name="Hexagon 66">
              <a:extLst>
                <a:ext uri="{FF2B5EF4-FFF2-40B4-BE49-F238E27FC236}">
                  <a16:creationId xmlns="" xmlns:a16="http://schemas.microsoft.com/office/drawing/2014/main" id="{87D76932-10AC-4667-B772-EAE515E7F1C4}"/>
                </a:ext>
              </a:extLst>
            </p:cNvPr>
            <p:cNvSpPr/>
            <p:nvPr/>
          </p:nvSpPr>
          <p:spPr>
            <a:xfrm rot="5400000">
              <a:off x="9536499" y="4063346"/>
              <a:ext cx="1519342" cy="1309779"/>
            </a:xfrm>
            <a:prstGeom prst="hexagon">
              <a:avLst/>
            </a:prstGeom>
            <a:solidFill>
              <a:srgbClr val="3A5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>
              <a:extLst>
                <a:ext uri="{FF2B5EF4-FFF2-40B4-BE49-F238E27FC236}">
                  <a16:creationId xmlns="" xmlns:a16="http://schemas.microsoft.com/office/drawing/2014/main" id="{0E700865-5D55-4A3F-BAFC-A87439CB8B73}"/>
                </a:ext>
              </a:extLst>
            </p:cNvPr>
            <p:cNvSpPr/>
            <p:nvPr/>
          </p:nvSpPr>
          <p:spPr>
            <a:xfrm rot="5400000">
              <a:off x="9605558" y="4116620"/>
              <a:ext cx="1381216" cy="1190704"/>
            </a:xfrm>
            <a:prstGeom prst="hexagon">
              <a:avLst/>
            </a:prstGeom>
            <a:noFill/>
            <a:ln w="12700">
              <a:solidFill>
                <a:schemeClr val="tx1">
                  <a:lumMod val="75000"/>
                  <a:lumOff val="25000"/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="" xmlns:a16="http://schemas.microsoft.com/office/drawing/2014/main" id="{A3D9B1D9-52B7-4A2D-BEF8-060151BB52E7}"/>
              </a:ext>
            </a:extLst>
          </p:cNvPr>
          <p:cNvGrpSpPr/>
          <p:nvPr/>
        </p:nvGrpSpPr>
        <p:grpSpPr>
          <a:xfrm>
            <a:off x="2623525" y="4636922"/>
            <a:ext cx="1309779" cy="1519342"/>
            <a:chOff x="9641280" y="3958565"/>
            <a:chExt cx="1309779" cy="1519342"/>
          </a:xfrm>
        </p:grpSpPr>
        <p:sp>
          <p:nvSpPr>
            <p:cNvPr id="70" name="Hexagon 69">
              <a:extLst>
                <a:ext uri="{FF2B5EF4-FFF2-40B4-BE49-F238E27FC236}">
                  <a16:creationId xmlns="" xmlns:a16="http://schemas.microsoft.com/office/drawing/2014/main" id="{5E1C3DD5-AE42-4A54-9592-EA69BFA27210}"/>
                </a:ext>
              </a:extLst>
            </p:cNvPr>
            <p:cNvSpPr/>
            <p:nvPr/>
          </p:nvSpPr>
          <p:spPr>
            <a:xfrm rot="5400000">
              <a:off x="9536499" y="4063346"/>
              <a:ext cx="1519342" cy="1309779"/>
            </a:xfrm>
            <a:prstGeom prst="hexagon">
              <a:avLst/>
            </a:prstGeom>
            <a:solidFill>
              <a:srgbClr val="1A21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>
              <a:extLst>
                <a:ext uri="{FF2B5EF4-FFF2-40B4-BE49-F238E27FC236}">
                  <a16:creationId xmlns="" xmlns:a16="http://schemas.microsoft.com/office/drawing/2014/main" id="{E7E968B0-74C4-4C4E-B503-4061395AB154}"/>
                </a:ext>
              </a:extLst>
            </p:cNvPr>
            <p:cNvSpPr/>
            <p:nvPr/>
          </p:nvSpPr>
          <p:spPr>
            <a:xfrm rot="5400000">
              <a:off x="9605558" y="4116620"/>
              <a:ext cx="1381216" cy="1190704"/>
            </a:xfrm>
            <a:prstGeom prst="hexagon">
              <a:avLst/>
            </a:prstGeom>
            <a:noFill/>
            <a:ln w="12700">
              <a:solidFill>
                <a:schemeClr val="tx1">
                  <a:lumMod val="75000"/>
                  <a:lumOff val="25000"/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7" name="TextBox 76">
            <a:extLst>
              <a:ext uri="{FF2B5EF4-FFF2-40B4-BE49-F238E27FC236}">
                <a16:creationId xmlns="" xmlns:a16="http://schemas.microsoft.com/office/drawing/2014/main" id="{5B1D484B-72EB-43EC-842F-E5F1461ED65C}"/>
              </a:ext>
            </a:extLst>
          </p:cNvPr>
          <p:cNvSpPr txBox="1"/>
          <p:nvPr/>
        </p:nvSpPr>
        <p:spPr>
          <a:xfrm>
            <a:off x="3104682" y="1131977"/>
            <a:ext cx="499156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Etiam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 </a:t>
            </a:r>
            <a:r>
              <a:rPr lang="en-US" sz="1400" dirty="0" err="1"/>
              <a:t>bibendum</a:t>
            </a:r>
            <a:r>
              <a:rPr lang="en-US" sz="1400" dirty="0"/>
              <a:t> </a:t>
            </a:r>
            <a:r>
              <a:rPr lang="en-US" sz="1400" dirty="0" err="1"/>
              <a:t>est</a:t>
            </a:r>
            <a:r>
              <a:rPr lang="en-US" sz="1400" dirty="0"/>
              <a:t> </a:t>
            </a:r>
            <a:r>
              <a:rPr lang="en-US" sz="1400" dirty="0" err="1"/>
              <a:t>sed</a:t>
            </a:r>
            <a:r>
              <a:rPr lang="en-US" sz="1400" dirty="0"/>
              <a:t> </a:t>
            </a:r>
            <a:r>
              <a:rPr lang="en-US" sz="1400" dirty="0" err="1"/>
              <a:t>vulputate</a:t>
            </a:r>
            <a:r>
              <a:rPr lang="en-US" sz="1400" dirty="0"/>
              <a:t>. Nunc vitae </a:t>
            </a:r>
            <a:r>
              <a:rPr lang="en-US" sz="1400" dirty="0" err="1"/>
              <a:t>lectus</a:t>
            </a:r>
            <a:r>
              <a:rPr lang="en-US" sz="1400" dirty="0"/>
              <a:t> </a:t>
            </a:r>
            <a:r>
              <a:rPr lang="en-US" sz="1400" dirty="0" err="1"/>
              <a:t>commodo</a:t>
            </a:r>
            <a:r>
              <a:rPr lang="en-US" sz="1400" dirty="0"/>
              <a:t>, </a:t>
            </a:r>
            <a:r>
              <a:rPr lang="en-US" sz="1400" dirty="0" err="1"/>
              <a:t>ornare</a:t>
            </a:r>
            <a:r>
              <a:rPr lang="en-US" sz="1400" dirty="0"/>
              <a:t> mi ac, </a:t>
            </a:r>
            <a:r>
              <a:rPr lang="en-US" sz="1400" dirty="0" err="1"/>
              <a:t>tincidunt</a:t>
            </a:r>
            <a:r>
              <a:rPr lang="en-US" sz="1400" dirty="0"/>
              <a:t> </a:t>
            </a:r>
            <a:r>
              <a:rPr lang="en-US" sz="1400" dirty="0" err="1"/>
              <a:t>augue</a:t>
            </a:r>
            <a:r>
              <a:rPr lang="en-US" sz="1400" dirty="0"/>
              <a:t>. In in </a:t>
            </a:r>
            <a:r>
              <a:rPr lang="en-US" sz="1400" dirty="0" err="1"/>
              <a:t>luctus</a:t>
            </a:r>
            <a:r>
              <a:rPr lang="en-US" sz="1400" dirty="0"/>
              <a:t> nisi. 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="" xmlns:a16="http://schemas.microsoft.com/office/drawing/2014/main" id="{ECBD9606-6644-4F22-9B72-52283F67833B}"/>
              </a:ext>
            </a:extLst>
          </p:cNvPr>
          <p:cNvSpPr txBox="1"/>
          <p:nvPr/>
        </p:nvSpPr>
        <p:spPr>
          <a:xfrm>
            <a:off x="3104682" y="3761700"/>
            <a:ext cx="499156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Etiam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 </a:t>
            </a:r>
            <a:r>
              <a:rPr lang="en-US" sz="1400" dirty="0" err="1"/>
              <a:t>bibendum</a:t>
            </a:r>
            <a:r>
              <a:rPr lang="en-US" sz="1400" dirty="0"/>
              <a:t> </a:t>
            </a:r>
            <a:r>
              <a:rPr lang="en-US" sz="1400" dirty="0" err="1"/>
              <a:t>est</a:t>
            </a:r>
            <a:r>
              <a:rPr lang="en-US" sz="1400" dirty="0"/>
              <a:t> </a:t>
            </a:r>
            <a:r>
              <a:rPr lang="en-US" sz="1400" dirty="0" err="1"/>
              <a:t>sed</a:t>
            </a:r>
            <a:r>
              <a:rPr lang="en-US" sz="1400" dirty="0"/>
              <a:t> </a:t>
            </a:r>
            <a:r>
              <a:rPr lang="en-US" sz="1400" dirty="0" err="1"/>
              <a:t>vulputate</a:t>
            </a:r>
            <a:r>
              <a:rPr lang="en-US" sz="1400" dirty="0"/>
              <a:t>. Nunc vitae </a:t>
            </a:r>
            <a:r>
              <a:rPr lang="en-US" sz="1400" dirty="0" err="1"/>
              <a:t>lectus</a:t>
            </a:r>
            <a:r>
              <a:rPr lang="en-US" sz="1400" dirty="0"/>
              <a:t> </a:t>
            </a:r>
            <a:r>
              <a:rPr lang="en-US" sz="1400" dirty="0" err="1"/>
              <a:t>commodo</a:t>
            </a:r>
            <a:r>
              <a:rPr lang="en-US" sz="1400" dirty="0"/>
              <a:t>, </a:t>
            </a:r>
            <a:r>
              <a:rPr lang="en-US" sz="1400" dirty="0" err="1"/>
              <a:t>ornare</a:t>
            </a:r>
            <a:r>
              <a:rPr lang="en-US" sz="1400" dirty="0"/>
              <a:t> mi ac, </a:t>
            </a:r>
            <a:r>
              <a:rPr lang="en-US" sz="1400" dirty="0" err="1"/>
              <a:t>tincidunt</a:t>
            </a:r>
            <a:r>
              <a:rPr lang="en-US" sz="1400" dirty="0"/>
              <a:t> </a:t>
            </a:r>
            <a:r>
              <a:rPr lang="en-US" sz="1400" dirty="0" err="1"/>
              <a:t>augue</a:t>
            </a:r>
            <a:r>
              <a:rPr lang="en-US" sz="1400" dirty="0"/>
              <a:t>. In in </a:t>
            </a:r>
            <a:r>
              <a:rPr lang="en-US" sz="1400" dirty="0" err="1"/>
              <a:t>luctus</a:t>
            </a:r>
            <a:r>
              <a:rPr lang="en-US" sz="1400" dirty="0"/>
              <a:t> nisi.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="" xmlns:a16="http://schemas.microsoft.com/office/drawing/2014/main" id="{B0666A2D-7320-4651-9D6F-09E834DAB741}"/>
              </a:ext>
            </a:extLst>
          </p:cNvPr>
          <p:cNvSpPr txBox="1"/>
          <p:nvPr/>
        </p:nvSpPr>
        <p:spPr>
          <a:xfrm>
            <a:off x="4070117" y="2443706"/>
            <a:ext cx="499156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Etiam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 </a:t>
            </a:r>
            <a:r>
              <a:rPr lang="en-US" sz="1400" dirty="0" err="1"/>
              <a:t>bibendum</a:t>
            </a:r>
            <a:r>
              <a:rPr lang="en-US" sz="1400" dirty="0"/>
              <a:t> </a:t>
            </a:r>
            <a:r>
              <a:rPr lang="en-US" sz="1400" dirty="0" err="1"/>
              <a:t>est</a:t>
            </a:r>
            <a:r>
              <a:rPr lang="en-US" sz="1400" dirty="0"/>
              <a:t> </a:t>
            </a:r>
            <a:r>
              <a:rPr lang="en-US" sz="1400" dirty="0" err="1"/>
              <a:t>sed</a:t>
            </a:r>
            <a:r>
              <a:rPr lang="en-US" sz="1400" dirty="0"/>
              <a:t> </a:t>
            </a:r>
            <a:r>
              <a:rPr lang="en-US" sz="1400" dirty="0" err="1"/>
              <a:t>vulputate</a:t>
            </a:r>
            <a:r>
              <a:rPr lang="en-US" sz="1400" dirty="0"/>
              <a:t>. Nunc vitae </a:t>
            </a:r>
            <a:r>
              <a:rPr lang="en-US" sz="1400" dirty="0" err="1"/>
              <a:t>lectus</a:t>
            </a:r>
            <a:r>
              <a:rPr lang="en-US" sz="1400" dirty="0"/>
              <a:t> </a:t>
            </a:r>
            <a:r>
              <a:rPr lang="en-US" sz="1400" dirty="0" err="1"/>
              <a:t>commodo</a:t>
            </a:r>
            <a:r>
              <a:rPr lang="en-US" sz="1400" dirty="0"/>
              <a:t>, </a:t>
            </a:r>
            <a:r>
              <a:rPr lang="en-US" sz="1400" dirty="0" err="1"/>
              <a:t>ornare</a:t>
            </a:r>
            <a:r>
              <a:rPr lang="en-US" sz="1400" dirty="0"/>
              <a:t> mi ac, </a:t>
            </a:r>
            <a:r>
              <a:rPr lang="en-US" sz="1400" dirty="0" err="1"/>
              <a:t>tincidunt</a:t>
            </a:r>
            <a:r>
              <a:rPr lang="en-US" sz="1400" dirty="0"/>
              <a:t> </a:t>
            </a:r>
            <a:r>
              <a:rPr lang="en-US" sz="1400" dirty="0" err="1"/>
              <a:t>augue</a:t>
            </a:r>
            <a:r>
              <a:rPr lang="en-US" sz="1400" dirty="0"/>
              <a:t>. In in </a:t>
            </a:r>
            <a:r>
              <a:rPr lang="en-US" sz="1400" dirty="0" err="1"/>
              <a:t>luctus</a:t>
            </a:r>
            <a:r>
              <a:rPr lang="en-US" sz="1400" dirty="0"/>
              <a:t> nisi. 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="" xmlns:a16="http://schemas.microsoft.com/office/drawing/2014/main" id="{41706747-0087-4B12-BE3B-66A2AEC5E49F}"/>
              </a:ext>
            </a:extLst>
          </p:cNvPr>
          <p:cNvSpPr txBox="1"/>
          <p:nvPr/>
        </p:nvSpPr>
        <p:spPr>
          <a:xfrm>
            <a:off x="4070117" y="5079692"/>
            <a:ext cx="499156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Etiam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 </a:t>
            </a:r>
            <a:r>
              <a:rPr lang="en-US" sz="1400" dirty="0" err="1"/>
              <a:t>bibendum</a:t>
            </a:r>
            <a:r>
              <a:rPr lang="en-US" sz="1400" dirty="0"/>
              <a:t> </a:t>
            </a:r>
            <a:r>
              <a:rPr lang="en-US" sz="1400" dirty="0" err="1"/>
              <a:t>est</a:t>
            </a:r>
            <a:r>
              <a:rPr lang="en-US" sz="1400" dirty="0"/>
              <a:t> </a:t>
            </a:r>
            <a:r>
              <a:rPr lang="en-US" sz="1400" dirty="0" err="1"/>
              <a:t>sed</a:t>
            </a:r>
            <a:r>
              <a:rPr lang="en-US" sz="1400" dirty="0"/>
              <a:t> </a:t>
            </a:r>
            <a:r>
              <a:rPr lang="en-US" sz="1400" dirty="0" err="1"/>
              <a:t>vulputate</a:t>
            </a:r>
            <a:r>
              <a:rPr lang="en-US" sz="1400" dirty="0"/>
              <a:t>. Nunc vitae </a:t>
            </a:r>
            <a:r>
              <a:rPr lang="en-US" sz="1400" dirty="0" err="1"/>
              <a:t>lectus</a:t>
            </a:r>
            <a:r>
              <a:rPr lang="en-US" sz="1400" dirty="0"/>
              <a:t> </a:t>
            </a:r>
            <a:r>
              <a:rPr lang="en-US" sz="1400" dirty="0" err="1"/>
              <a:t>commodo</a:t>
            </a:r>
            <a:r>
              <a:rPr lang="en-US" sz="1400" dirty="0"/>
              <a:t>, </a:t>
            </a:r>
            <a:r>
              <a:rPr lang="en-US" sz="1400" dirty="0" err="1"/>
              <a:t>ornare</a:t>
            </a:r>
            <a:r>
              <a:rPr lang="en-US" sz="1400" dirty="0"/>
              <a:t> mi ac, </a:t>
            </a:r>
            <a:r>
              <a:rPr lang="en-US" sz="1400" dirty="0" err="1"/>
              <a:t>tincidunt</a:t>
            </a:r>
            <a:r>
              <a:rPr lang="en-US" sz="1400" dirty="0"/>
              <a:t> </a:t>
            </a:r>
            <a:r>
              <a:rPr lang="en-US" sz="1400" dirty="0" err="1"/>
              <a:t>augue</a:t>
            </a:r>
            <a:r>
              <a:rPr lang="en-US" sz="1400" dirty="0"/>
              <a:t>. In in </a:t>
            </a:r>
            <a:r>
              <a:rPr lang="en-US" sz="1400" dirty="0" err="1"/>
              <a:t>luctus</a:t>
            </a:r>
            <a:r>
              <a:rPr lang="en-US" sz="1400" dirty="0"/>
              <a:t> nisi. 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="" xmlns:a16="http://schemas.microsoft.com/office/drawing/2014/main" id="{FE26031E-475C-4E08-82E4-E61DAE6BD37F}"/>
              </a:ext>
            </a:extLst>
          </p:cNvPr>
          <p:cNvSpPr txBox="1"/>
          <p:nvPr/>
        </p:nvSpPr>
        <p:spPr>
          <a:xfrm>
            <a:off x="8388149" y="1116588"/>
            <a:ext cx="1992757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400" b="1" dirty="0">
                <a:solidFill>
                  <a:srgbClr val="BA4969"/>
                </a:solidFill>
                <a:latin typeface="+mj-lt"/>
                <a:cs typeface="Segoe UI Semibold" panose="020B0702040204020203" pitchFamily="34" charset="0"/>
              </a:rPr>
              <a:t>20%</a:t>
            </a:r>
            <a:endParaRPr lang="en-US" sz="4400" dirty="0">
              <a:solidFill>
                <a:srgbClr val="BA4969"/>
              </a:solidFill>
              <a:latin typeface="+mj-lt"/>
              <a:cs typeface="Segoe UI Semibold" panose="020B0702040204020203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="" xmlns:a16="http://schemas.microsoft.com/office/drawing/2014/main" id="{5B304034-7268-4832-9AB8-F410B889B928}"/>
              </a:ext>
            </a:extLst>
          </p:cNvPr>
          <p:cNvSpPr txBox="1"/>
          <p:nvPr/>
        </p:nvSpPr>
        <p:spPr>
          <a:xfrm>
            <a:off x="8388149" y="3746311"/>
            <a:ext cx="1992757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400" b="1" dirty="0">
                <a:solidFill>
                  <a:srgbClr val="3A566B"/>
                </a:solidFill>
                <a:latin typeface="+mj-lt"/>
                <a:cs typeface="Segoe UI Semibold" panose="020B0702040204020203" pitchFamily="34" charset="0"/>
              </a:rPr>
              <a:t>60%</a:t>
            </a:r>
            <a:endParaRPr lang="en-US" sz="4400" dirty="0">
              <a:solidFill>
                <a:srgbClr val="3A566B"/>
              </a:solidFill>
              <a:latin typeface="+mj-lt"/>
              <a:cs typeface="Segoe UI Semibold" panose="020B0702040204020203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="" xmlns:a16="http://schemas.microsoft.com/office/drawing/2014/main" id="{7427820F-0291-44C8-89B9-E3340FE752C4}"/>
              </a:ext>
            </a:extLst>
          </p:cNvPr>
          <p:cNvSpPr txBox="1"/>
          <p:nvPr/>
        </p:nvSpPr>
        <p:spPr>
          <a:xfrm>
            <a:off x="9280120" y="2434583"/>
            <a:ext cx="1992757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400" b="1" dirty="0">
                <a:solidFill>
                  <a:srgbClr val="2FBAC9"/>
                </a:solidFill>
                <a:latin typeface="+mj-lt"/>
                <a:cs typeface="Segoe UI Semibold" panose="020B0702040204020203" pitchFamily="34" charset="0"/>
              </a:rPr>
              <a:t>35%</a:t>
            </a:r>
            <a:endParaRPr lang="en-US" sz="4400" dirty="0">
              <a:solidFill>
                <a:srgbClr val="2FBAC9"/>
              </a:solidFill>
              <a:latin typeface="+mj-lt"/>
              <a:cs typeface="Segoe UI Semibold" panose="020B0702040204020203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="" xmlns:a16="http://schemas.microsoft.com/office/drawing/2014/main" id="{1AE1CFB6-2F9D-4637-A0E5-DA93A1F6D7FB}"/>
              </a:ext>
            </a:extLst>
          </p:cNvPr>
          <p:cNvSpPr txBox="1"/>
          <p:nvPr/>
        </p:nvSpPr>
        <p:spPr>
          <a:xfrm>
            <a:off x="9280120" y="5068841"/>
            <a:ext cx="1992757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400" b="1" dirty="0">
                <a:solidFill>
                  <a:srgbClr val="1A2131"/>
                </a:solidFill>
                <a:latin typeface="+mj-lt"/>
                <a:cs typeface="Segoe UI Semibold" panose="020B0702040204020203" pitchFamily="34" charset="0"/>
              </a:rPr>
              <a:t>75%</a:t>
            </a:r>
            <a:endParaRPr lang="en-US" sz="4400" dirty="0">
              <a:solidFill>
                <a:srgbClr val="1A2131"/>
              </a:solidFill>
              <a:latin typeface="+mj-lt"/>
              <a:cs typeface="Segoe UI Semibold" panose="020B0702040204020203" pitchFamily="34" charset="0"/>
            </a:endParaRPr>
          </a:p>
        </p:txBody>
      </p:sp>
      <p:grpSp>
        <p:nvGrpSpPr>
          <p:cNvPr id="85" name="Group 84">
            <a:extLst>
              <a:ext uri="{FF2B5EF4-FFF2-40B4-BE49-F238E27FC236}">
                <a16:creationId xmlns="" xmlns:a16="http://schemas.microsoft.com/office/drawing/2014/main" id="{81448FEB-C950-4E48-A4C4-A4FE1B8D5D74}"/>
              </a:ext>
            </a:extLst>
          </p:cNvPr>
          <p:cNvGrpSpPr/>
          <p:nvPr/>
        </p:nvGrpSpPr>
        <p:grpSpPr>
          <a:xfrm>
            <a:off x="2122830" y="1265465"/>
            <a:ext cx="431570" cy="391886"/>
            <a:chOff x="8737600" y="817563"/>
            <a:chExt cx="276225" cy="250825"/>
          </a:xfrm>
          <a:solidFill>
            <a:schemeClr val="bg1"/>
          </a:solidFill>
        </p:grpSpPr>
        <p:sp>
          <p:nvSpPr>
            <p:cNvPr id="86" name="Freeform 337">
              <a:extLst>
                <a:ext uri="{FF2B5EF4-FFF2-40B4-BE49-F238E27FC236}">
                  <a16:creationId xmlns="" xmlns:a16="http://schemas.microsoft.com/office/drawing/2014/main" id="{AECD01B9-3D7B-41FE-85A3-5644216CA6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37600" y="817563"/>
              <a:ext cx="276225" cy="250825"/>
            </a:xfrm>
            <a:custGeom>
              <a:avLst/>
              <a:gdLst>
                <a:gd name="T0" fmla="*/ 740 w 870"/>
                <a:gd name="T1" fmla="*/ 628 h 786"/>
                <a:gd name="T2" fmla="*/ 624 w 870"/>
                <a:gd name="T3" fmla="*/ 644 h 786"/>
                <a:gd name="T4" fmla="*/ 530 w 870"/>
                <a:gd name="T5" fmla="*/ 670 h 786"/>
                <a:gd name="T6" fmla="*/ 462 w 870"/>
                <a:gd name="T7" fmla="*/ 704 h 786"/>
                <a:gd name="T8" fmla="*/ 452 w 870"/>
                <a:gd name="T9" fmla="*/ 134 h 786"/>
                <a:gd name="T10" fmla="*/ 472 w 870"/>
                <a:gd name="T11" fmla="*/ 110 h 786"/>
                <a:gd name="T12" fmla="*/ 511 w 870"/>
                <a:gd name="T13" fmla="*/ 86 h 786"/>
                <a:gd name="T14" fmla="*/ 599 w 870"/>
                <a:gd name="T15" fmla="*/ 57 h 786"/>
                <a:gd name="T16" fmla="*/ 780 w 870"/>
                <a:gd name="T17" fmla="*/ 32 h 786"/>
                <a:gd name="T18" fmla="*/ 840 w 870"/>
                <a:gd name="T19" fmla="*/ 30 h 786"/>
                <a:gd name="T20" fmla="*/ 73 w 870"/>
                <a:gd name="T21" fmla="*/ 31 h 786"/>
                <a:gd name="T22" fmla="*/ 224 w 870"/>
                <a:gd name="T23" fmla="*/ 47 h 786"/>
                <a:gd name="T24" fmla="*/ 337 w 870"/>
                <a:gd name="T25" fmla="*/ 77 h 786"/>
                <a:gd name="T26" fmla="*/ 399 w 870"/>
                <a:gd name="T27" fmla="*/ 111 h 786"/>
                <a:gd name="T28" fmla="*/ 416 w 870"/>
                <a:gd name="T29" fmla="*/ 131 h 786"/>
                <a:gd name="T30" fmla="*/ 420 w 870"/>
                <a:gd name="T31" fmla="*/ 715 h 786"/>
                <a:gd name="T32" fmla="*/ 359 w 870"/>
                <a:gd name="T33" fmla="*/ 677 h 786"/>
                <a:gd name="T34" fmla="*/ 271 w 870"/>
                <a:gd name="T35" fmla="*/ 649 h 786"/>
                <a:gd name="T36" fmla="*/ 160 w 870"/>
                <a:gd name="T37" fmla="*/ 631 h 786"/>
                <a:gd name="T38" fmla="*/ 30 w 870"/>
                <a:gd name="T39" fmla="*/ 624 h 786"/>
                <a:gd name="T40" fmla="*/ 717 w 870"/>
                <a:gd name="T41" fmla="*/ 36 h 786"/>
                <a:gd name="T42" fmla="*/ 629 w 870"/>
                <a:gd name="T43" fmla="*/ 293 h 786"/>
                <a:gd name="T44" fmla="*/ 778 w 870"/>
                <a:gd name="T45" fmla="*/ 1 h 786"/>
                <a:gd name="T46" fmla="*/ 642 w 870"/>
                <a:gd name="T47" fmla="*/ 16 h 786"/>
                <a:gd name="T48" fmla="*/ 533 w 870"/>
                <a:gd name="T49" fmla="*/ 45 h 786"/>
                <a:gd name="T50" fmla="*/ 458 w 870"/>
                <a:gd name="T51" fmla="*/ 83 h 786"/>
                <a:gd name="T52" fmla="*/ 435 w 870"/>
                <a:gd name="T53" fmla="*/ 106 h 786"/>
                <a:gd name="T54" fmla="*/ 411 w 870"/>
                <a:gd name="T55" fmla="*/ 83 h 786"/>
                <a:gd name="T56" fmla="*/ 336 w 870"/>
                <a:gd name="T57" fmla="*/ 45 h 786"/>
                <a:gd name="T58" fmla="*/ 227 w 870"/>
                <a:gd name="T59" fmla="*/ 16 h 786"/>
                <a:gd name="T60" fmla="*/ 91 w 870"/>
                <a:gd name="T61" fmla="*/ 1 h 786"/>
                <a:gd name="T62" fmla="*/ 9 w 870"/>
                <a:gd name="T63" fmla="*/ 1 h 786"/>
                <a:gd name="T64" fmla="*/ 1 w 870"/>
                <a:gd name="T65" fmla="*/ 8 h 786"/>
                <a:gd name="T66" fmla="*/ 0 w 870"/>
                <a:gd name="T67" fmla="*/ 641 h 786"/>
                <a:gd name="T68" fmla="*/ 6 w 870"/>
                <a:gd name="T69" fmla="*/ 651 h 786"/>
                <a:gd name="T70" fmla="*/ 59 w 870"/>
                <a:gd name="T71" fmla="*/ 654 h 786"/>
                <a:gd name="T72" fmla="*/ 216 w 870"/>
                <a:gd name="T73" fmla="*/ 669 h 786"/>
                <a:gd name="T74" fmla="*/ 333 w 870"/>
                <a:gd name="T75" fmla="*/ 700 h 786"/>
                <a:gd name="T76" fmla="*/ 398 w 870"/>
                <a:gd name="T77" fmla="*/ 734 h 786"/>
                <a:gd name="T78" fmla="*/ 416 w 870"/>
                <a:gd name="T79" fmla="*/ 755 h 786"/>
                <a:gd name="T80" fmla="*/ 420 w 870"/>
                <a:gd name="T81" fmla="*/ 773 h 786"/>
                <a:gd name="T82" fmla="*/ 426 w 870"/>
                <a:gd name="T83" fmla="*/ 783 h 786"/>
                <a:gd name="T84" fmla="*/ 438 w 870"/>
                <a:gd name="T85" fmla="*/ 785 h 786"/>
                <a:gd name="T86" fmla="*/ 447 w 870"/>
                <a:gd name="T87" fmla="*/ 779 h 786"/>
                <a:gd name="T88" fmla="*/ 450 w 870"/>
                <a:gd name="T89" fmla="*/ 766 h 786"/>
                <a:gd name="T90" fmla="*/ 462 w 870"/>
                <a:gd name="T91" fmla="*/ 745 h 786"/>
                <a:gd name="T92" fmla="*/ 495 w 870"/>
                <a:gd name="T93" fmla="*/ 719 h 786"/>
                <a:gd name="T94" fmla="*/ 590 w 870"/>
                <a:gd name="T95" fmla="*/ 683 h 786"/>
                <a:gd name="T96" fmla="*/ 728 w 870"/>
                <a:gd name="T97" fmla="*/ 659 h 786"/>
                <a:gd name="T98" fmla="*/ 858 w 870"/>
                <a:gd name="T99" fmla="*/ 653 h 786"/>
                <a:gd name="T100" fmla="*/ 867 w 870"/>
                <a:gd name="T101" fmla="*/ 646 h 786"/>
                <a:gd name="T102" fmla="*/ 870 w 870"/>
                <a:gd name="T103" fmla="*/ 15 h 786"/>
                <a:gd name="T104" fmla="*/ 865 w 870"/>
                <a:gd name="T105" fmla="*/ 4 h 786"/>
                <a:gd name="T106" fmla="*/ 855 w 870"/>
                <a:gd name="T107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70" h="786">
                  <a:moveTo>
                    <a:pt x="840" y="624"/>
                  </a:moveTo>
                  <a:lnTo>
                    <a:pt x="806" y="624"/>
                  </a:lnTo>
                  <a:lnTo>
                    <a:pt x="773" y="626"/>
                  </a:lnTo>
                  <a:lnTo>
                    <a:pt x="740" y="628"/>
                  </a:lnTo>
                  <a:lnTo>
                    <a:pt x="710" y="631"/>
                  </a:lnTo>
                  <a:lnTo>
                    <a:pt x="680" y="634"/>
                  </a:lnTo>
                  <a:lnTo>
                    <a:pt x="651" y="639"/>
                  </a:lnTo>
                  <a:lnTo>
                    <a:pt x="624" y="644"/>
                  </a:lnTo>
                  <a:lnTo>
                    <a:pt x="598" y="649"/>
                  </a:lnTo>
                  <a:lnTo>
                    <a:pt x="574" y="656"/>
                  </a:lnTo>
                  <a:lnTo>
                    <a:pt x="550" y="662"/>
                  </a:lnTo>
                  <a:lnTo>
                    <a:pt x="530" y="670"/>
                  </a:lnTo>
                  <a:lnTo>
                    <a:pt x="510" y="678"/>
                  </a:lnTo>
                  <a:lnTo>
                    <a:pt x="493" y="686"/>
                  </a:lnTo>
                  <a:lnTo>
                    <a:pt x="477" y="695"/>
                  </a:lnTo>
                  <a:lnTo>
                    <a:pt x="462" y="704"/>
                  </a:lnTo>
                  <a:lnTo>
                    <a:pt x="450" y="715"/>
                  </a:lnTo>
                  <a:lnTo>
                    <a:pt x="450" y="147"/>
                  </a:lnTo>
                  <a:lnTo>
                    <a:pt x="451" y="141"/>
                  </a:lnTo>
                  <a:lnTo>
                    <a:pt x="452" y="134"/>
                  </a:lnTo>
                  <a:lnTo>
                    <a:pt x="455" y="128"/>
                  </a:lnTo>
                  <a:lnTo>
                    <a:pt x="459" y="122"/>
                  </a:lnTo>
                  <a:lnTo>
                    <a:pt x="466" y="115"/>
                  </a:lnTo>
                  <a:lnTo>
                    <a:pt x="472" y="110"/>
                  </a:lnTo>
                  <a:lnTo>
                    <a:pt x="480" y="104"/>
                  </a:lnTo>
                  <a:lnTo>
                    <a:pt x="489" y="98"/>
                  </a:lnTo>
                  <a:lnTo>
                    <a:pt x="499" y="92"/>
                  </a:lnTo>
                  <a:lnTo>
                    <a:pt x="511" y="86"/>
                  </a:lnTo>
                  <a:lnTo>
                    <a:pt x="524" y="81"/>
                  </a:lnTo>
                  <a:lnTo>
                    <a:pt x="536" y="76"/>
                  </a:lnTo>
                  <a:lnTo>
                    <a:pt x="566" y="65"/>
                  </a:lnTo>
                  <a:lnTo>
                    <a:pt x="599" y="57"/>
                  </a:lnTo>
                  <a:lnTo>
                    <a:pt x="599" y="365"/>
                  </a:lnTo>
                  <a:lnTo>
                    <a:pt x="689" y="276"/>
                  </a:lnTo>
                  <a:lnTo>
                    <a:pt x="780" y="365"/>
                  </a:lnTo>
                  <a:lnTo>
                    <a:pt x="780" y="32"/>
                  </a:lnTo>
                  <a:lnTo>
                    <a:pt x="794" y="31"/>
                  </a:lnTo>
                  <a:lnTo>
                    <a:pt x="809" y="30"/>
                  </a:lnTo>
                  <a:lnTo>
                    <a:pt x="824" y="30"/>
                  </a:lnTo>
                  <a:lnTo>
                    <a:pt x="840" y="30"/>
                  </a:lnTo>
                  <a:lnTo>
                    <a:pt x="840" y="624"/>
                  </a:lnTo>
                  <a:close/>
                  <a:moveTo>
                    <a:pt x="30" y="624"/>
                  </a:moveTo>
                  <a:lnTo>
                    <a:pt x="30" y="30"/>
                  </a:lnTo>
                  <a:lnTo>
                    <a:pt x="73" y="31"/>
                  </a:lnTo>
                  <a:lnTo>
                    <a:pt x="113" y="33"/>
                  </a:lnTo>
                  <a:lnTo>
                    <a:pt x="153" y="36"/>
                  </a:lnTo>
                  <a:lnTo>
                    <a:pt x="189" y="42"/>
                  </a:lnTo>
                  <a:lnTo>
                    <a:pt x="224" y="47"/>
                  </a:lnTo>
                  <a:lnTo>
                    <a:pt x="256" y="53"/>
                  </a:lnTo>
                  <a:lnTo>
                    <a:pt x="285" y="61"/>
                  </a:lnTo>
                  <a:lnTo>
                    <a:pt x="312" y="68"/>
                  </a:lnTo>
                  <a:lnTo>
                    <a:pt x="337" y="77"/>
                  </a:lnTo>
                  <a:lnTo>
                    <a:pt x="358" y="86"/>
                  </a:lnTo>
                  <a:lnTo>
                    <a:pt x="376" y="95"/>
                  </a:lnTo>
                  <a:lnTo>
                    <a:pt x="392" y="106"/>
                  </a:lnTo>
                  <a:lnTo>
                    <a:pt x="399" y="111"/>
                  </a:lnTo>
                  <a:lnTo>
                    <a:pt x="404" y="115"/>
                  </a:lnTo>
                  <a:lnTo>
                    <a:pt x="408" y="121"/>
                  </a:lnTo>
                  <a:lnTo>
                    <a:pt x="412" y="126"/>
                  </a:lnTo>
                  <a:lnTo>
                    <a:pt x="416" y="131"/>
                  </a:lnTo>
                  <a:lnTo>
                    <a:pt x="418" y="137"/>
                  </a:lnTo>
                  <a:lnTo>
                    <a:pt x="419" y="142"/>
                  </a:lnTo>
                  <a:lnTo>
                    <a:pt x="420" y="147"/>
                  </a:lnTo>
                  <a:lnTo>
                    <a:pt x="420" y="715"/>
                  </a:lnTo>
                  <a:lnTo>
                    <a:pt x="407" y="704"/>
                  </a:lnTo>
                  <a:lnTo>
                    <a:pt x="393" y="695"/>
                  </a:lnTo>
                  <a:lnTo>
                    <a:pt x="377" y="686"/>
                  </a:lnTo>
                  <a:lnTo>
                    <a:pt x="359" y="677"/>
                  </a:lnTo>
                  <a:lnTo>
                    <a:pt x="340" y="670"/>
                  </a:lnTo>
                  <a:lnTo>
                    <a:pt x="318" y="662"/>
                  </a:lnTo>
                  <a:lnTo>
                    <a:pt x="296" y="656"/>
                  </a:lnTo>
                  <a:lnTo>
                    <a:pt x="271" y="649"/>
                  </a:lnTo>
                  <a:lnTo>
                    <a:pt x="246" y="644"/>
                  </a:lnTo>
                  <a:lnTo>
                    <a:pt x="219" y="639"/>
                  </a:lnTo>
                  <a:lnTo>
                    <a:pt x="190" y="634"/>
                  </a:lnTo>
                  <a:lnTo>
                    <a:pt x="160" y="631"/>
                  </a:lnTo>
                  <a:lnTo>
                    <a:pt x="129" y="628"/>
                  </a:lnTo>
                  <a:lnTo>
                    <a:pt x="97" y="626"/>
                  </a:lnTo>
                  <a:lnTo>
                    <a:pt x="64" y="624"/>
                  </a:lnTo>
                  <a:lnTo>
                    <a:pt x="30" y="624"/>
                  </a:lnTo>
                  <a:close/>
                  <a:moveTo>
                    <a:pt x="629" y="50"/>
                  </a:moveTo>
                  <a:lnTo>
                    <a:pt x="657" y="45"/>
                  </a:lnTo>
                  <a:lnTo>
                    <a:pt x="687" y="40"/>
                  </a:lnTo>
                  <a:lnTo>
                    <a:pt x="717" y="36"/>
                  </a:lnTo>
                  <a:lnTo>
                    <a:pt x="750" y="33"/>
                  </a:lnTo>
                  <a:lnTo>
                    <a:pt x="750" y="293"/>
                  </a:lnTo>
                  <a:lnTo>
                    <a:pt x="689" y="233"/>
                  </a:lnTo>
                  <a:lnTo>
                    <a:pt x="629" y="293"/>
                  </a:lnTo>
                  <a:lnTo>
                    <a:pt x="629" y="50"/>
                  </a:lnTo>
                  <a:close/>
                  <a:moveTo>
                    <a:pt x="855" y="0"/>
                  </a:moveTo>
                  <a:lnTo>
                    <a:pt x="816" y="0"/>
                  </a:lnTo>
                  <a:lnTo>
                    <a:pt x="778" y="1"/>
                  </a:lnTo>
                  <a:lnTo>
                    <a:pt x="743" y="4"/>
                  </a:lnTo>
                  <a:lnTo>
                    <a:pt x="707" y="7"/>
                  </a:lnTo>
                  <a:lnTo>
                    <a:pt x="674" y="12"/>
                  </a:lnTo>
                  <a:lnTo>
                    <a:pt x="642" y="16"/>
                  </a:lnTo>
                  <a:lnTo>
                    <a:pt x="612" y="22"/>
                  </a:lnTo>
                  <a:lnTo>
                    <a:pt x="584" y="29"/>
                  </a:lnTo>
                  <a:lnTo>
                    <a:pt x="558" y="36"/>
                  </a:lnTo>
                  <a:lnTo>
                    <a:pt x="533" y="45"/>
                  </a:lnTo>
                  <a:lnTo>
                    <a:pt x="512" y="53"/>
                  </a:lnTo>
                  <a:lnTo>
                    <a:pt x="492" y="63"/>
                  </a:lnTo>
                  <a:lnTo>
                    <a:pt x="473" y="73"/>
                  </a:lnTo>
                  <a:lnTo>
                    <a:pt x="458" y="83"/>
                  </a:lnTo>
                  <a:lnTo>
                    <a:pt x="451" y="89"/>
                  </a:lnTo>
                  <a:lnTo>
                    <a:pt x="446" y="94"/>
                  </a:lnTo>
                  <a:lnTo>
                    <a:pt x="439" y="100"/>
                  </a:lnTo>
                  <a:lnTo>
                    <a:pt x="435" y="106"/>
                  </a:lnTo>
                  <a:lnTo>
                    <a:pt x="430" y="100"/>
                  </a:lnTo>
                  <a:lnTo>
                    <a:pt x="424" y="94"/>
                  </a:lnTo>
                  <a:lnTo>
                    <a:pt x="418" y="89"/>
                  </a:lnTo>
                  <a:lnTo>
                    <a:pt x="411" y="83"/>
                  </a:lnTo>
                  <a:lnTo>
                    <a:pt x="396" y="73"/>
                  </a:lnTo>
                  <a:lnTo>
                    <a:pt x="378" y="63"/>
                  </a:lnTo>
                  <a:lnTo>
                    <a:pt x="358" y="53"/>
                  </a:lnTo>
                  <a:lnTo>
                    <a:pt x="336" y="45"/>
                  </a:lnTo>
                  <a:lnTo>
                    <a:pt x="312" y="36"/>
                  </a:lnTo>
                  <a:lnTo>
                    <a:pt x="285" y="29"/>
                  </a:lnTo>
                  <a:lnTo>
                    <a:pt x="258" y="22"/>
                  </a:lnTo>
                  <a:lnTo>
                    <a:pt x="227" y="16"/>
                  </a:lnTo>
                  <a:lnTo>
                    <a:pt x="196" y="12"/>
                  </a:lnTo>
                  <a:lnTo>
                    <a:pt x="162" y="7"/>
                  </a:lnTo>
                  <a:lnTo>
                    <a:pt x="127" y="4"/>
                  </a:lnTo>
                  <a:lnTo>
                    <a:pt x="91" y="1"/>
                  </a:lnTo>
                  <a:lnTo>
                    <a:pt x="53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639"/>
                  </a:lnTo>
                  <a:lnTo>
                    <a:pt x="0" y="641"/>
                  </a:lnTo>
                  <a:lnTo>
                    <a:pt x="1" y="644"/>
                  </a:lnTo>
                  <a:lnTo>
                    <a:pt x="2" y="646"/>
                  </a:lnTo>
                  <a:lnTo>
                    <a:pt x="4" y="649"/>
                  </a:lnTo>
                  <a:lnTo>
                    <a:pt x="6" y="651"/>
                  </a:lnTo>
                  <a:lnTo>
                    <a:pt x="9" y="653"/>
                  </a:lnTo>
                  <a:lnTo>
                    <a:pt x="12" y="653"/>
                  </a:lnTo>
                  <a:lnTo>
                    <a:pt x="15" y="654"/>
                  </a:lnTo>
                  <a:lnTo>
                    <a:pt x="59" y="654"/>
                  </a:lnTo>
                  <a:lnTo>
                    <a:pt x="102" y="656"/>
                  </a:lnTo>
                  <a:lnTo>
                    <a:pt x="142" y="659"/>
                  </a:lnTo>
                  <a:lnTo>
                    <a:pt x="181" y="663"/>
                  </a:lnTo>
                  <a:lnTo>
                    <a:pt x="216" y="669"/>
                  </a:lnTo>
                  <a:lnTo>
                    <a:pt x="249" y="675"/>
                  </a:lnTo>
                  <a:lnTo>
                    <a:pt x="280" y="683"/>
                  </a:lnTo>
                  <a:lnTo>
                    <a:pt x="308" y="691"/>
                  </a:lnTo>
                  <a:lnTo>
                    <a:pt x="333" y="700"/>
                  </a:lnTo>
                  <a:lnTo>
                    <a:pt x="356" y="708"/>
                  </a:lnTo>
                  <a:lnTo>
                    <a:pt x="375" y="719"/>
                  </a:lnTo>
                  <a:lnTo>
                    <a:pt x="390" y="729"/>
                  </a:lnTo>
                  <a:lnTo>
                    <a:pt x="398" y="734"/>
                  </a:lnTo>
                  <a:lnTo>
                    <a:pt x="403" y="739"/>
                  </a:lnTo>
                  <a:lnTo>
                    <a:pt x="408" y="745"/>
                  </a:lnTo>
                  <a:lnTo>
                    <a:pt x="412" y="750"/>
                  </a:lnTo>
                  <a:lnTo>
                    <a:pt x="416" y="755"/>
                  </a:lnTo>
                  <a:lnTo>
                    <a:pt x="418" y="761"/>
                  </a:lnTo>
                  <a:lnTo>
                    <a:pt x="419" y="766"/>
                  </a:lnTo>
                  <a:lnTo>
                    <a:pt x="420" y="771"/>
                  </a:lnTo>
                  <a:lnTo>
                    <a:pt x="420" y="773"/>
                  </a:lnTo>
                  <a:lnTo>
                    <a:pt x="421" y="777"/>
                  </a:lnTo>
                  <a:lnTo>
                    <a:pt x="422" y="779"/>
                  </a:lnTo>
                  <a:lnTo>
                    <a:pt x="424" y="781"/>
                  </a:lnTo>
                  <a:lnTo>
                    <a:pt x="426" y="783"/>
                  </a:lnTo>
                  <a:lnTo>
                    <a:pt x="429" y="784"/>
                  </a:lnTo>
                  <a:lnTo>
                    <a:pt x="432" y="785"/>
                  </a:lnTo>
                  <a:lnTo>
                    <a:pt x="435" y="786"/>
                  </a:lnTo>
                  <a:lnTo>
                    <a:pt x="438" y="785"/>
                  </a:lnTo>
                  <a:lnTo>
                    <a:pt x="440" y="784"/>
                  </a:lnTo>
                  <a:lnTo>
                    <a:pt x="443" y="783"/>
                  </a:lnTo>
                  <a:lnTo>
                    <a:pt x="446" y="781"/>
                  </a:lnTo>
                  <a:lnTo>
                    <a:pt x="447" y="779"/>
                  </a:lnTo>
                  <a:lnTo>
                    <a:pt x="449" y="777"/>
                  </a:lnTo>
                  <a:lnTo>
                    <a:pt x="450" y="773"/>
                  </a:lnTo>
                  <a:lnTo>
                    <a:pt x="450" y="771"/>
                  </a:lnTo>
                  <a:lnTo>
                    <a:pt x="450" y="766"/>
                  </a:lnTo>
                  <a:lnTo>
                    <a:pt x="452" y="761"/>
                  </a:lnTo>
                  <a:lnTo>
                    <a:pt x="454" y="755"/>
                  </a:lnTo>
                  <a:lnTo>
                    <a:pt x="457" y="750"/>
                  </a:lnTo>
                  <a:lnTo>
                    <a:pt x="462" y="745"/>
                  </a:lnTo>
                  <a:lnTo>
                    <a:pt x="466" y="739"/>
                  </a:lnTo>
                  <a:lnTo>
                    <a:pt x="472" y="734"/>
                  </a:lnTo>
                  <a:lnTo>
                    <a:pt x="479" y="729"/>
                  </a:lnTo>
                  <a:lnTo>
                    <a:pt x="495" y="719"/>
                  </a:lnTo>
                  <a:lnTo>
                    <a:pt x="514" y="708"/>
                  </a:lnTo>
                  <a:lnTo>
                    <a:pt x="536" y="700"/>
                  </a:lnTo>
                  <a:lnTo>
                    <a:pt x="561" y="691"/>
                  </a:lnTo>
                  <a:lnTo>
                    <a:pt x="590" y="683"/>
                  </a:lnTo>
                  <a:lnTo>
                    <a:pt x="620" y="675"/>
                  </a:lnTo>
                  <a:lnTo>
                    <a:pt x="654" y="669"/>
                  </a:lnTo>
                  <a:lnTo>
                    <a:pt x="689" y="663"/>
                  </a:lnTo>
                  <a:lnTo>
                    <a:pt x="728" y="659"/>
                  </a:lnTo>
                  <a:lnTo>
                    <a:pt x="767" y="656"/>
                  </a:lnTo>
                  <a:lnTo>
                    <a:pt x="810" y="654"/>
                  </a:lnTo>
                  <a:lnTo>
                    <a:pt x="855" y="654"/>
                  </a:lnTo>
                  <a:lnTo>
                    <a:pt x="858" y="653"/>
                  </a:lnTo>
                  <a:lnTo>
                    <a:pt x="860" y="653"/>
                  </a:lnTo>
                  <a:lnTo>
                    <a:pt x="863" y="651"/>
                  </a:lnTo>
                  <a:lnTo>
                    <a:pt x="865" y="649"/>
                  </a:lnTo>
                  <a:lnTo>
                    <a:pt x="867" y="646"/>
                  </a:lnTo>
                  <a:lnTo>
                    <a:pt x="869" y="644"/>
                  </a:lnTo>
                  <a:lnTo>
                    <a:pt x="870" y="641"/>
                  </a:lnTo>
                  <a:lnTo>
                    <a:pt x="870" y="639"/>
                  </a:lnTo>
                  <a:lnTo>
                    <a:pt x="870" y="15"/>
                  </a:lnTo>
                  <a:lnTo>
                    <a:pt x="870" y="12"/>
                  </a:lnTo>
                  <a:lnTo>
                    <a:pt x="869" y="8"/>
                  </a:lnTo>
                  <a:lnTo>
                    <a:pt x="867" y="6"/>
                  </a:lnTo>
                  <a:lnTo>
                    <a:pt x="865" y="4"/>
                  </a:lnTo>
                  <a:lnTo>
                    <a:pt x="863" y="2"/>
                  </a:lnTo>
                  <a:lnTo>
                    <a:pt x="860" y="1"/>
                  </a:lnTo>
                  <a:lnTo>
                    <a:pt x="858" y="0"/>
                  </a:lnTo>
                  <a:lnTo>
                    <a:pt x="85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38">
              <a:extLst>
                <a:ext uri="{FF2B5EF4-FFF2-40B4-BE49-F238E27FC236}">
                  <a16:creationId xmlns="" xmlns:a16="http://schemas.microsoft.com/office/drawing/2014/main" id="{CE532ABF-D241-4D52-A716-D78BCA9097D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1413" y="871538"/>
              <a:ext cx="88900" cy="25400"/>
            </a:xfrm>
            <a:custGeom>
              <a:avLst/>
              <a:gdLst>
                <a:gd name="T0" fmla="*/ 266 w 276"/>
                <a:gd name="T1" fmla="*/ 48 h 77"/>
                <a:gd name="T2" fmla="*/ 242 w 276"/>
                <a:gd name="T3" fmla="*/ 38 h 77"/>
                <a:gd name="T4" fmla="*/ 215 w 276"/>
                <a:gd name="T5" fmla="*/ 31 h 77"/>
                <a:gd name="T6" fmla="*/ 185 w 276"/>
                <a:gd name="T7" fmla="*/ 23 h 77"/>
                <a:gd name="T8" fmla="*/ 154 w 276"/>
                <a:gd name="T9" fmla="*/ 17 h 77"/>
                <a:gd name="T10" fmla="*/ 122 w 276"/>
                <a:gd name="T11" fmla="*/ 12 h 77"/>
                <a:gd name="T12" fmla="*/ 88 w 276"/>
                <a:gd name="T13" fmla="*/ 6 h 77"/>
                <a:gd name="T14" fmla="*/ 52 w 276"/>
                <a:gd name="T15" fmla="*/ 3 h 77"/>
                <a:gd name="T16" fmla="*/ 16 w 276"/>
                <a:gd name="T17" fmla="*/ 0 h 77"/>
                <a:gd name="T18" fmla="*/ 13 w 276"/>
                <a:gd name="T19" fmla="*/ 0 h 77"/>
                <a:gd name="T20" fmla="*/ 11 w 276"/>
                <a:gd name="T21" fmla="*/ 0 h 77"/>
                <a:gd name="T22" fmla="*/ 8 w 276"/>
                <a:gd name="T23" fmla="*/ 2 h 77"/>
                <a:gd name="T24" fmla="*/ 5 w 276"/>
                <a:gd name="T25" fmla="*/ 3 h 77"/>
                <a:gd name="T26" fmla="*/ 3 w 276"/>
                <a:gd name="T27" fmla="*/ 5 h 77"/>
                <a:gd name="T28" fmla="*/ 2 w 276"/>
                <a:gd name="T29" fmla="*/ 8 h 77"/>
                <a:gd name="T30" fmla="*/ 1 w 276"/>
                <a:gd name="T31" fmla="*/ 10 h 77"/>
                <a:gd name="T32" fmla="*/ 0 w 276"/>
                <a:gd name="T33" fmla="*/ 14 h 77"/>
                <a:gd name="T34" fmla="*/ 0 w 276"/>
                <a:gd name="T35" fmla="*/ 17 h 77"/>
                <a:gd name="T36" fmla="*/ 1 w 276"/>
                <a:gd name="T37" fmla="*/ 19 h 77"/>
                <a:gd name="T38" fmla="*/ 2 w 276"/>
                <a:gd name="T39" fmla="*/ 22 h 77"/>
                <a:gd name="T40" fmla="*/ 4 w 276"/>
                <a:gd name="T41" fmla="*/ 24 h 77"/>
                <a:gd name="T42" fmla="*/ 7 w 276"/>
                <a:gd name="T43" fmla="*/ 26 h 77"/>
                <a:gd name="T44" fmla="*/ 9 w 276"/>
                <a:gd name="T45" fmla="*/ 28 h 77"/>
                <a:gd name="T46" fmla="*/ 12 w 276"/>
                <a:gd name="T47" fmla="*/ 29 h 77"/>
                <a:gd name="T48" fmla="*/ 14 w 276"/>
                <a:gd name="T49" fmla="*/ 30 h 77"/>
                <a:gd name="T50" fmla="*/ 49 w 276"/>
                <a:gd name="T51" fmla="*/ 33 h 77"/>
                <a:gd name="T52" fmla="*/ 83 w 276"/>
                <a:gd name="T53" fmla="*/ 36 h 77"/>
                <a:gd name="T54" fmla="*/ 117 w 276"/>
                <a:gd name="T55" fmla="*/ 40 h 77"/>
                <a:gd name="T56" fmla="*/ 148 w 276"/>
                <a:gd name="T57" fmla="*/ 46 h 77"/>
                <a:gd name="T58" fmla="*/ 177 w 276"/>
                <a:gd name="T59" fmla="*/ 52 h 77"/>
                <a:gd name="T60" fmla="*/ 206 w 276"/>
                <a:gd name="T61" fmla="*/ 60 h 77"/>
                <a:gd name="T62" fmla="*/ 232 w 276"/>
                <a:gd name="T63" fmla="*/ 67 h 77"/>
                <a:gd name="T64" fmla="*/ 255 w 276"/>
                <a:gd name="T65" fmla="*/ 76 h 77"/>
                <a:gd name="T66" fmla="*/ 259 w 276"/>
                <a:gd name="T67" fmla="*/ 77 h 77"/>
                <a:gd name="T68" fmla="*/ 261 w 276"/>
                <a:gd name="T69" fmla="*/ 77 h 77"/>
                <a:gd name="T70" fmla="*/ 265 w 276"/>
                <a:gd name="T71" fmla="*/ 76 h 77"/>
                <a:gd name="T72" fmla="*/ 269 w 276"/>
                <a:gd name="T73" fmla="*/ 73 h 77"/>
                <a:gd name="T74" fmla="*/ 273 w 276"/>
                <a:gd name="T75" fmla="*/ 71 h 77"/>
                <a:gd name="T76" fmla="*/ 275 w 276"/>
                <a:gd name="T77" fmla="*/ 67 h 77"/>
                <a:gd name="T78" fmla="*/ 276 w 276"/>
                <a:gd name="T79" fmla="*/ 64 h 77"/>
                <a:gd name="T80" fmla="*/ 276 w 276"/>
                <a:gd name="T81" fmla="*/ 61 h 77"/>
                <a:gd name="T82" fmla="*/ 276 w 276"/>
                <a:gd name="T83" fmla="*/ 59 h 77"/>
                <a:gd name="T84" fmla="*/ 275 w 276"/>
                <a:gd name="T85" fmla="*/ 55 h 77"/>
                <a:gd name="T86" fmla="*/ 274 w 276"/>
                <a:gd name="T87" fmla="*/ 53 h 77"/>
                <a:gd name="T88" fmla="*/ 272 w 276"/>
                <a:gd name="T89" fmla="*/ 51 h 77"/>
                <a:gd name="T90" fmla="*/ 269 w 276"/>
                <a:gd name="T91" fmla="*/ 49 h 77"/>
                <a:gd name="T92" fmla="*/ 266 w 276"/>
                <a:gd name="T93" fmla="*/ 4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6" h="77">
                  <a:moveTo>
                    <a:pt x="266" y="48"/>
                  </a:moveTo>
                  <a:lnTo>
                    <a:pt x="242" y="38"/>
                  </a:lnTo>
                  <a:lnTo>
                    <a:pt x="215" y="31"/>
                  </a:lnTo>
                  <a:lnTo>
                    <a:pt x="185" y="23"/>
                  </a:lnTo>
                  <a:lnTo>
                    <a:pt x="154" y="17"/>
                  </a:lnTo>
                  <a:lnTo>
                    <a:pt x="122" y="12"/>
                  </a:lnTo>
                  <a:lnTo>
                    <a:pt x="88" y="6"/>
                  </a:lnTo>
                  <a:lnTo>
                    <a:pt x="52" y="3"/>
                  </a:lnTo>
                  <a:lnTo>
                    <a:pt x="16" y="0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8" y="2"/>
                  </a:lnTo>
                  <a:lnTo>
                    <a:pt x="5" y="3"/>
                  </a:lnTo>
                  <a:lnTo>
                    <a:pt x="3" y="5"/>
                  </a:lnTo>
                  <a:lnTo>
                    <a:pt x="2" y="8"/>
                  </a:lnTo>
                  <a:lnTo>
                    <a:pt x="1" y="10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1" y="19"/>
                  </a:lnTo>
                  <a:lnTo>
                    <a:pt x="2" y="22"/>
                  </a:lnTo>
                  <a:lnTo>
                    <a:pt x="4" y="24"/>
                  </a:lnTo>
                  <a:lnTo>
                    <a:pt x="7" y="26"/>
                  </a:lnTo>
                  <a:lnTo>
                    <a:pt x="9" y="28"/>
                  </a:lnTo>
                  <a:lnTo>
                    <a:pt x="12" y="29"/>
                  </a:lnTo>
                  <a:lnTo>
                    <a:pt x="14" y="30"/>
                  </a:lnTo>
                  <a:lnTo>
                    <a:pt x="49" y="33"/>
                  </a:lnTo>
                  <a:lnTo>
                    <a:pt x="83" y="36"/>
                  </a:lnTo>
                  <a:lnTo>
                    <a:pt x="117" y="40"/>
                  </a:lnTo>
                  <a:lnTo>
                    <a:pt x="148" y="46"/>
                  </a:lnTo>
                  <a:lnTo>
                    <a:pt x="177" y="52"/>
                  </a:lnTo>
                  <a:lnTo>
                    <a:pt x="206" y="60"/>
                  </a:lnTo>
                  <a:lnTo>
                    <a:pt x="232" y="67"/>
                  </a:lnTo>
                  <a:lnTo>
                    <a:pt x="255" y="76"/>
                  </a:lnTo>
                  <a:lnTo>
                    <a:pt x="259" y="77"/>
                  </a:lnTo>
                  <a:lnTo>
                    <a:pt x="261" y="77"/>
                  </a:lnTo>
                  <a:lnTo>
                    <a:pt x="265" y="76"/>
                  </a:lnTo>
                  <a:lnTo>
                    <a:pt x="269" y="73"/>
                  </a:lnTo>
                  <a:lnTo>
                    <a:pt x="273" y="71"/>
                  </a:lnTo>
                  <a:lnTo>
                    <a:pt x="275" y="67"/>
                  </a:lnTo>
                  <a:lnTo>
                    <a:pt x="276" y="64"/>
                  </a:lnTo>
                  <a:lnTo>
                    <a:pt x="276" y="61"/>
                  </a:lnTo>
                  <a:lnTo>
                    <a:pt x="276" y="59"/>
                  </a:lnTo>
                  <a:lnTo>
                    <a:pt x="275" y="55"/>
                  </a:lnTo>
                  <a:lnTo>
                    <a:pt x="274" y="53"/>
                  </a:lnTo>
                  <a:lnTo>
                    <a:pt x="272" y="51"/>
                  </a:lnTo>
                  <a:lnTo>
                    <a:pt x="269" y="49"/>
                  </a:lnTo>
                  <a:lnTo>
                    <a:pt x="26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39">
              <a:extLst>
                <a:ext uri="{FF2B5EF4-FFF2-40B4-BE49-F238E27FC236}">
                  <a16:creationId xmlns="" xmlns:a16="http://schemas.microsoft.com/office/drawing/2014/main" id="{39833AA8-9D20-4A2E-BFD6-C6BF69130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1413" y="908050"/>
              <a:ext cx="88900" cy="23813"/>
            </a:xfrm>
            <a:custGeom>
              <a:avLst/>
              <a:gdLst>
                <a:gd name="T0" fmla="*/ 266 w 276"/>
                <a:gd name="T1" fmla="*/ 48 h 77"/>
                <a:gd name="T2" fmla="*/ 242 w 276"/>
                <a:gd name="T3" fmla="*/ 40 h 77"/>
                <a:gd name="T4" fmla="*/ 215 w 276"/>
                <a:gd name="T5" fmla="*/ 31 h 77"/>
                <a:gd name="T6" fmla="*/ 185 w 276"/>
                <a:gd name="T7" fmla="*/ 24 h 77"/>
                <a:gd name="T8" fmla="*/ 154 w 276"/>
                <a:gd name="T9" fmla="*/ 17 h 77"/>
                <a:gd name="T10" fmla="*/ 122 w 276"/>
                <a:gd name="T11" fmla="*/ 12 h 77"/>
                <a:gd name="T12" fmla="*/ 88 w 276"/>
                <a:gd name="T13" fmla="*/ 6 h 77"/>
                <a:gd name="T14" fmla="*/ 52 w 276"/>
                <a:gd name="T15" fmla="*/ 3 h 77"/>
                <a:gd name="T16" fmla="*/ 16 w 276"/>
                <a:gd name="T17" fmla="*/ 0 h 77"/>
                <a:gd name="T18" fmla="*/ 13 w 276"/>
                <a:gd name="T19" fmla="*/ 0 h 77"/>
                <a:gd name="T20" fmla="*/ 11 w 276"/>
                <a:gd name="T21" fmla="*/ 1 h 77"/>
                <a:gd name="T22" fmla="*/ 8 w 276"/>
                <a:gd name="T23" fmla="*/ 2 h 77"/>
                <a:gd name="T24" fmla="*/ 5 w 276"/>
                <a:gd name="T25" fmla="*/ 3 h 77"/>
                <a:gd name="T26" fmla="*/ 3 w 276"/>
                <a:gd name="T27" fmla="*/ 5 h 77"/>
                <a:gd name="T28" fmla="*/ 2 w 276"/>
                <a:gd name="T29" fmla="*/ 9 h 77"/>
                <a:gd name="T30" fmla="*/ 1 w 276"/>
                <a:gd name="T31" fmla="*/ 11 h 77"/>
                <a:gd name="T32" fmla="*/ 0 w 276"/>
                <a:gd name="T33" fmla="*/ 14 h 77"/>
                <a:gd name="T34" fmla="*/ 0 w 276"/>
                <a:gd name="T35" fmla="*/ 17 h 77"/>
                <a:gd name="T36" fmla="*/ 1 w 276"/>
                <a:gd name="T37" fmla="*/ 20 h 77"/>
                <a:gd name="T38" fmla="*/ 2 w 276"/>
                <a:gd name="T39" fmla="*/ 22 h 77"/>
                <a:gd name="T40" fmla="*/ 4 w 276"/>
                <a:gd name="T41" fmla="*/ 25 h 77"/>
                <a:gd name="T42" fmla="*/ 7 w 276"/>
                <a:gd name="T43" fmla="*/ 27 h 77"/>
                <a:gd name="T44" fmla="*/ 9 w 276"/>
                <a:gd name="T45" fmla="*/ 29 h 77"/>
                <a:gd name="T46" fmla="*/ 12 w 276"/>
                <a:gd name="T47" fmla="*/ 30 h 77"/>
                <a:gd name="T48" fmla="*/ 14 w 276"/>
                <a:gd name="T49" fmla="*/ 30 h 77"/>
                <a:gd name="T50" fmla="*/ 49 w 276"/>
                <a:gd name="T51" fmla="*/ 33 h 77"/>
                <a:gd name="T52" fmla="*/ 83 w 276"/>
                <a:gd name="T53" fmla="*/ 36 h 77"/>
                <a:gd name="T54" fmla="*/ 117 w 276"/>
                <a:gd name="T55" fmla="*/ 42 h 77"/>
                <a:gd name="T56" fmla="*/ 148 w 276"/>
                <a:gd name="T57" fmla="*/ 47 h 77"/>
                <a:gd name="T58" fmla="*/ 177 w 276"/>
                <a:gd name="T59" fmla="*/ 53 h 77"/>
                <a:gd name="T60" fmla="*/ 206 w 276"/>
                <a:gd name="T61" fmla="*/ 60 h 77"/>
                <a:gd name="T62" fmla="*/ 232 w 276"/>
                <a:gd name="T63" fmla="*/ 67 h 77"/>
                <a:gd name="T64" fmla="*/ 255 w 276"/>
                <a:gd name="T65" fmla="*/ 76 h 77"/>
                <a:gd name="T66" fmla="*/ 259 w 276"/>
                <a:gd name="T67" fmla="*/ 77 h 77"/>
                <a:gd name="T68" fmla="*/ 261 w 276"/>
                <a:gd name="T69" fmla="*/ 77 h 77"/>
                <a:gd name="T70" fmla="*/ 265 w 276"/>
                <a:gd name="T71" fmla="*/ 76 h 77"/>
                <a:gd name="T72" fmla="*/ 269 w 276"/>
                <a:gd name="T73" fmla="*/ 75 h 77"/>
                <a:gd name="T74" fmla="*/ 273 w 276"/>
                <a:gd name="T75" fmla="*/ 72 h 77"/>
                <a:gd name="T76" fmla="*/ 275 w 276"/>
                <a:gd name="T77" fmla="*/ 67 h 77"/>
                <a:gd name="T78" fmla="*/ 276 w 276"/>
                <a:gd name="T79" fmla="*/ 64 h 77"/>
                <a:gd name="T80" fmla="*/ 276 w 276"/>
                <a:gd name="T81" fmla="*/ 61 h 77"/>
                <a:gd name="T82" fmla="*/ 276 w 276"/>
                <a:gd name="T83" fmla="*/ 59 h 77"/>
                <a:gd name="T84" fmla="*/ 275 w 276"/>
                <a:gd name="T85" fmla="*/ 56 h 77"/>
                <a:gd name="T86" fmla="*/ 274 w 276"/>
                <a:gd name="T87" fmla="*/ 53 h 77"/>
                <a:gd name="T88" fmla="*/ 272 w 276"/>
                <a:gd name="T89" fmla="*/ 51 h 77"/>
                <a:gd name="T90" fmla="*/ 269 w 276"/>
                <a:gd name="T91" fmla="*/ 49 h 77"/>
                <a:gd name="T92" fmla="*/ 266 w 276"/>
                <a:gd name="T93" fmla="*/ 4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6" h="77">
                  <a:moveTo>
                    <a:pt x="266" y="48"/>
                  </a:moveTo>
                  <a:lnTo>
                    <a:pt x="242" y="40"/>
                  </a:lnTo>
                  <a:lnTo>
                    <a:pt x="215" y="31"/>
                  </a:lnTo>
                  <a:lnTo>
                    <a:pt x="185" y="24"/>
                  </a:lnTo>
                  <a:lnTo>
                    <a:pt x="154" y="17"/>
                  </a:lnTo>
                  <a:lnTo>
                    <a:pt x="122" y="12"/>
                  </a:lnTo>
                  <a:lnTo>
                    <a:pt x="88" y="6"/>
                  </a:lnTo>
                  <a:lnTo>
                    <a:pt x="52" y="3"/>
                  </a:lnTo>
                  <a:lnTo>
                    <a:pt x="16" y="0"/>
                  </a:lnTo>
                  <a:lnTo>
                    <a:pt x="13" y="0"/>
                  </a:lnTo>
                  <a:lnTo>
                    <a:pt x="11" y="1"/>
                  </a:lnTo>
                  <a:lnTo>
                    <a:pt x="8" y="2"/>
                  </a:lnTo>
                  <a:lnTo>
                    <a:pt x="5" y="3"/>
                  </a:lnTo>
                  <a:lnTo>
                    <a:pt x="3" y="5"/>
                  </a:lnTo>
                  <a:lnTo>
                    <a:pt x="2" y="9"/>
                  </a:lnTo>
                  <a:lnTo>
                    <a:pt x="1" y="11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1" y="20"/>
                  </a:lnTo>
                  <a:lnTo>
                    <a:pt x="2" y="22"/>
                  </a:lnTo>
                  <a:lnTo>
                    <a:pt x="4" y="25"/>
                  </a:lnTo>
                  <a:lnTo>
                    <a:pt x="7" y="27"/>
                  </a:lnTo>
                  <a:lnTo>
                    <a:pt x="9" y="29"/>
                  </a:lnTo>
                  <a:lnTo>
                    <a:pt x="12" y="30"/>
                  </a:lnTo>
                  <a:lnTo>
                    <a:pt x="14" y="30"/>
                  </a:lnTo>
                  <a:lnTo>
                    <a:pt x="49" y="33"/>
                  </a:lnTo>
                  <a:lnTo>
                    <a:pt x="83" y="36"/>
                  </a:lnTo>
                  <a:lnTo>
                    <a:pt x="117" y="42"/>
                  </a:lnTo>
                  <a:lnTo>
                    <a:pt x="148" y="47"/>
                  </a:lnTo>
                  <a:lnTo>
                    <a:pt x="177" y="53"/>
                  </a:lnTo>
                  <a:lnTo>
                    <a:pt x="206" y="60"/>
                  </a:lnTo>
                  <a:lnTo>
                    <a:pt x="232" y="67"/>
                  </a:lnTo>
                  <a:lnTo>
                    <a:pt x="255" y="76"/>
                  </a:lnTo>
                  <a:lnTo>
                    <a:pt x="259" y="77"/>
                  </a:lnTo>
                  <a:lnTo>
                    <a:pt x="261" y="77"/>
                  </a:lnTo>
                  <a:lnTo>
                    <a:pt x="265" y="76"/>
                  </a:lnTo>
                  <a:lnTo>
                    <a:pt x="269" y="75"/>
                  </a:lnTo>
                  <a:lnTo>
                    <a:pt x="273" y="72"/>
                  </a:lnTo>
                  <a:lnTo>
                    <a:pt x="275" y="67"/>
                  </a:lnTo>
                  <a:lnTo>
                    <a:pt x="276" y="64"/>
                  </a:lnTo>
                  <a:lnTo>
                    <a:pt x="276" y="61"/>
                  </a:lnTo>
                  <a:lnTo>
                    <a:pt x="276" y="59"/>
                  </a:lnTo>
                  <a:lnTo>
                    <a:pt x="275" y="56"/>
                  </a:lnTo>
                  <a:lnTo>
                    <a:pt x="274" y="53"/>
                  </a:lnTo>
                  <a:lnTo>
                    <a:pt x="272" y="51"/>
                  </a:lnTo>
                  <a:lnTo>
                    <a:pt x="269" y="49"/>
                  </a:lnTo>
                  <a:lnTo>
                    <a:pt x="26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40">
              <a:extLst>
                <a:ext uri="{FF2B5EF4-FFF2-40B4-BE49-F238E27FC236}">
                  <a16:creationId xmlns="" xmlns:a16="http://schemas.microsoft.com/office/drawing/2014/main" id="{5DD9862E-05D2-4544-BAA7-C7FA25F4E8B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1413" y="944563"/>
              <a:ext cx="88900" cy="23813"/>
            </a:xfrm>
            <a:custGeom>
              <a:avLst/>
              <a:gdLst>
                <a:gd name="T0" fmla="*/ 266 w 276"/>
                <a:gd name="T1" fmla="*/ 48 h 77"/>
                <a:gd name="T2" fmla="*/ 242 w 276"/>
                <a:gd name="T3" fmla="*/ 40 h 77"/>
                <a:gd name="T4" fmla="*/ 215 w 276"/>
                <a:gd name="T5" fmla="*/ 31 h 77"/>
                <a:gd name="T6" fmla="*/ 185 w 276"/>
                <a:gd name="T7" fmla="*/ 25 h 77"/>
                <a:gd name="T8" fmla="*/ 154 w 276"/>
                <a:gd name="T9" fmla="*/ 17 h 77"/>
                <a:gd name="T10" fmla="*/ 122 w 276"/>
                <a:gd name="T11" fmla="*/ 12 h 77"/>
                <a:gd name="T12" fmla="*/ 88 w 276"/>
                <a:gd name="T13" fmla="*/ 8 h 77"/>
                <a:gd name="T14" fmla="*/ 52 w 276"/>
                <a:gd name="T15" fmla="*/ 3 h 77"/>
                <a:gd name="T16" fmla="*/ 16 w 276"/>
                <a:gd name="T17" fmla="*/ 0 h 77"/>
                <a:gd name="T18" fmla="*/ 13 w 276"/>
                <a:gd name="T19" fmla="*/ 0 h 77"/>
                <a:gd name="T20" fmla="*/ 11 w 276"/>
                <a:gd name="T21" fmla="*/ 1 h 77"/>
                <a:gd name="T22" fmla="*/ 8 w 276"/>
                <a:gd name="T23" fmla="*/ 2 h 77"/>
                <a:gd name="T24" fmla="*/ 5 w 276"/>
                <a:gd name="T25" fmla="*/ 5 h 77"/>
                <a:gd name="T26" fmla="*/ 3 w 276"/>
                <a:gd name="T27" fmla="*/ 7 h 77"/>
                <a:gd name="T28" fmla="*/ 2 w 276"/>
                <a:gd name="T29" fmla="*/ 9 h 77"/>
                <a:gd name="T30" fmla="*/ 1 w 276"/>
                <a:gd name="T31" fmla="*/ 11 h 77"/>
                <a:gd name="T32" fmla="*/ 0 w 276"/>
                <a:gd name="T33" fmla="*/ 14 h 77"/>
                <a:gd name="T34" fmla="*/ 0 w 276"/>
                <a:gd name="T35" fmla="*/ 17 h 77"/>
                <a:gd name="T36" fmla="*/ 1 w 276"/>
                <a:gd name="T37" fmla="*/ 21 h 77"/>
                <a:gd name="T38" fmla="*/ 2 w 276"/>
                <a:gd name="T39" fmla="*/ 23 h 77"/>
                <a:gd name="T40" fmla="*/ 4 w 276"/>
                <a:gd name="T41" fmla="*/ 26 h 77"/>
                <a:gd name="T42" fmla="*/ 7 w 276"/>
                <a:gd name="T43" fmla="*/ 27 h 77"/>
                <a:gd name="T44" fmla="*/ 9 w 276"/>
                <a:gd name="T45" fmla="*/ 29 h 77"/>
                <a:gd name="T46" fmla="*/ 12 w 276"/>
                <a:gd name="T47" fmla="*/ 30 h 77"/>
                <a:gd name="T48" fmla="*/ 14 w 276"/>
                <a:gd name="T49" fmla="*/ 30 h 77"/>
                <a:gd name="T50" fmla="*/ 49 w 276"/>
                <a:gd name="T51" fmla="*/ 33 h 77"/>
                <a:gd name="T52" fmla="*/ 83 w 276"/>
                <a:gd name="T53" fmla="*/ 37 h 77"/>
                <a:gd name="T54" fmla="*/ 117 w 276"/>
                <a:gd name="T55" fmla="*/ 42 h 77"/>
                <a:gd name="T56" fmla="*/ 148 w 276"/>
                <a:gd name="T57" fmla="*/ 47 h 77"/>
                <a:gd name="T58" fmla="*/ 177 w 276"/>
                <a:gd name="T59" fmla="*/ 54 h 77"/>
                <a:gd name="T60" fmla="*/ 206 w 276"/>
                <a:gd name="T61" fmla="*/ 60 h 77"/>
                <a:gd name="T62" fmla="*/ 232 w 276"/>
                <a:gd name="T63" fmla="*/ 68 h 77"/>
                <a:gd name="T64" fmla="*/ 255 w 276"/>
                <a:gd name="T65" fmla="*/ 76 h 77"/>
                <a:gd name="T66" fmla="*/ 259 w 276"/>
                <a:gd name="T67" fmla="*/ 77 h 77"/>
                <a:gd name="T68" fmla="*/ 261 w 276"/>
                <a:gd name="T69" fmla="*/ 77 h 77"/>
                <a:gd name="T70" fmla="*/ 265 w 276"/>
                <a:gd name="T71" fmla="*/ 77 h 77"/>
                <a:gd name="T72" fmla="*/ 269 w 276"/>
                <a:gd name="T73" fmla="*/ 75 h 77"/>
                <a:gd name="T74" fmla="*/ 273 w 276"/>
                <a:gd name="T75" fmla="*/ 72 h 77"/>
                <a:gd name="T76" fmla="*/ 275 w 276"/>
                <a:gd name="T77" fmla="*/ 68 h 77"/>
                <a:gd name="T78" fmla="*/ 276 w 276"/>
                <a:gd name="T79" fmla="*/ 64 h 77"/>
                <a:gd name="T80" fmla="*/ 276 w 276"/>
                <a:gd name="T81" fmla="*/ 62 h 77"/>
                <a:gd name="T82" fmla="*/ 276 w 276"/>
                <a:gd name="T83" fmla="*/ 59 h 77"/>
                <a:gd name="T84" fmla="*/ 275 w 276"/>
                <a:gd name="T85" fmla="*/ 56 h 77"/>
                <a:gd name="T86" fmla="*/ 274 w 276"/>
                <a:gd name="T87" fmla="*/ 54 h 77"/>
                <a:gd name="T88" fmla="*/ 272 w 276"/>
                <a:gd name="T89" fmla="*/ 52 h 77"/>
                <a:gd name="T90" fmla="*/ 269 w 276"/>
                <a:gd name="T91" fmla="*/ 49 h 77"/>
                <a:gd name="T92" fmla="*/ 266 w 276"/>
                <a:gd name="T93" fmla="*/ 4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6" h="77">
                  <a:moveTo>
                    <a:pt x="266" y="48"/>
                  </a:moveTo>
                  <a:lnTo>
                    <a:pt x="242" y="40"/>
                  </a:lnTo>
                  <a:lnTo>
                    <a:pt x="215" y="31"/>
                  </a:lnTo>
                  <a:lnTo>
                    <a:pt x="185" y="25"/>
                  </a:lnTo>
                  <a:lnTo>
                    <a:pt x="154" y="17"/>
                  </a:lnTo>
                  <a:lnTo>
                    <a:pt x="122" y="12"/>
                  </a:lnTo>
                  <a:lnTo>
                    <a:pt x="88" y="8"/>
                  </a:lnTo>
                  <a:lnTo>
                    <a:pt x="52" y="3"/>
                  </a:lnTo>
                  <a:lnTo>
                    <a:pt x="16" y="0"/>
                  </a:lnTo>
                  <a:lnTo>
                    <a:pt x="13" y="0"/>
                  </a:lnTo>
                  <a:lnTo>
                    <a:pt x="11" y="1"/>
                  </a:lnTo>
                  <a:lnTo>
                    <a:pt x="8" y="2"/>
                  </a:lnTo>
                  <a:lnTo>
                    <a:pt x="5" y="5"/>
                  </a:lnTo>
                  <a:lnTo>
                    <a:pt x="3" y="7"/>
                  </a:lnTo>
                  <a:lnTo>
                    <a:pt x="2" y="9"/>
                  </a:lnTo>
                  <a:lnTo>
                    <a:pt x="1" y="11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1" y="21"/>
                  </a:lnTo>
                  <a:lnTo>
                    <a:pt x="2" y="23"/>
                  </a:lnTo>
                  <a:lnTo>
                    <a:pt x="4" y="26"/>
                  </a:lnTo>
                  <a:lnTo>
                    <a:pt x="7" y="27"/>
                  </a:lnTo>
                  <a:lnTo>
                    <a:pt x="9" y="29"/>
                  </a:lnTo>
                  <a:lnTo>
                    <a:pt x="12" y="30"/>
                  </a:lnTo>
                  <a:lnTo>
                    <a:pt x="14" y="30"/>
                  </a:lnTo>
                  <a:lnTo>
                    <a:pt x="49" y="33"/>
                  </a:lnTo>
                  <a:lnTo>
                    <a:pt x="83" y="37"/>
                  </a:lnTo>
                  <a:lnTo>
                    <a:pt x="117" y="42"/>
                  </a:lnTo>
                  <a:lnTo>
                    <a:pt x="148" y="47"/>
                  </a:lnTo>
                  <a:lnTo>
                    <a:pt x="177" y="54"/>
                  </a:lnTo>
                  <a:lnTo>
                    <a:pt x="206" y="60"/>
                  </a:lnTo>
                  <a:lnTo>
                    <a:pt x="232" y="68"/>
                  </a:lnTo>
                  <a:lnTo>
                    <a:pt x="255" y="76"/>
                  </a:lnTo>
                  <a:lnTo>
                    <a:pt x="259" y="77"/>
                  </a:lnTo>
                  <a:lnTo>
                    <a:pt x="261" y="77"/>
                  </a:lnTo>
                  <a:lnTo>
                    <a:pt x="265" y="77"/>
                  </a:lnTo>
                  <a:lnTo>
                    <a:pt x="269" y="75"/>
                  </a:lnTo>
                  <a:lnTo>
                    <a:pt x="273" y="72"/>
                  </a:lnTo>
                  <a:lnTo>
                    <a:pt x="275" y="68"/>
                  </a:lnTo>
                  <a:lnTo>
                    <a:pt x="276" y="64"/>
                  </a:lnTo>
                  <a:lnTo>
                    <a:pt x="276" y="62"/>
                  </a:lnTo>
                  <a:lnTo>
                    <a:pt x="276" y="59"/>
                  </a:lnTo>
                  <a:lnTo>
                    <a:pt x="275" y="56"/>
                  </a:lnTo>
                  <a:lnTo>
                    <a:pt x="274" y="54"/>
                  </a:lnTo>
                  <a:lnTo>
                    <a:pt x="272" y="52"/>
                  </a:lnTo>
                  <a:lnTo>
                    <a:pt x="269" y="49"/>
                  </a:lnTo>
                  <a:lnTo>
                    <a:pt x="26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41">
              <a:extLst>
                <a:ext uri="{FF2B5EF4-FFF2-40B4-BE49-F238E27FC236}">
                  <a16:creationId xmlns="" xmlns:a16="http://schemas.microsoft.com/office/drawing/2014/main" id="{3804E35B-6832-4169-A19F-91BC44C7283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1413" y="979488"/>
              <a:ext cx="88900" cy="25400"/>
            </a:xfrm>
            <a:custGeom>
              <a:avLst/>
              <a:gdLst>
                <a:gd name="T0" fmla="*/ 266 w 276"/>
                <a:gd name="T1" fmla="*/ 49 h 77"/>
                <a:gd name="T2" fmla="*/ 242 w 276"/>
                <a:gd name="T3" fmla="*/ 40 h 77"/>
                <a:gd name="T4" fmla="*/ 215 w 276"/>
                <a:gd name="T5" fmla="*/ 33 h 77"/>
                <a:gd name="T6" fmla="*/ 185 w 276"/>
                <a:gd name="T7" fmla="*/ 25 h 77"/>
                <a:gd name="T8" fmla="*/ 154 w 276"/>
                <a:gd name="T9" fmla="*/ 19 h 77"/>
                <a:gd name="T10" fmla="*/ 122 w 276"/>
                <a:gd name="T11" fmla="*/ 12 h 77"/>
                <a:gd name="T12" fmla="*/ 88 w 276"/>
                <a:gd name="T13" fmla="*/ 8 h 77"/>
                <a:gd name="T14" fmla="*/ 52 w 276"/>
                <a:gd name="T15" fmla="*/ 4 h 77"/>
                <a:gd name="T16" fmla="*/ 16 w 276"/>
                <a:gd name="T17" fmla="*/ 0 h 77"/>
                <a:gd name="T18" fmla="*/ 13 w 276"/>
                <a:gd name="T19" fmla="*/ 2 h 77"/>
                <a:gd name="T20" fmla="*/ 11 w 276"/>
                <a:gd name="T21" fmla="*/ 2 h 77"/>
                <a:gd name="T22" fmla="*/ 8 w 276"/>
                <a:gd name="T23" fmla="*/ 3 h 77"/>
                <a:gd name="T24" fmla="*/ 5 w 276"/>
                <a:gd name="T25" fmla="*/ 5 h 77"/>
                <a:gd name="T26" fmla="*/ 3 w 276"/>
                <a:gd name="T27" fmla="*/ 7 h 77"/>
                <a:gd name="T28" fmla="*/ 2 w 276"/>
                <a:gd name="T29" fmla="*/ 9 h 77"/>
                <a:gd name="T30" fmla="*/ 1 w 276"/>
                <a:gd name="T31" fmla="*/ 12 h 77"/>
                <a:gd name="T32" fmla="*/ 0 w 276"/>
                <a:gd name="T33" fmla="*/ 15 h 77"/>
                <a:gd name="T34" fmla="*/ 0 w 276"/>
                <a:gd name="T35" fmla="*/ 18 h 77"/>
                <a:gd name="T36" fmla="*/ 1 w 276"/>
                <a:gd name="T37" fmla="*/ 21 h 77"/>
                <a:gd name="T38" fmla="*/ 2 w 276"/>
                <a:gd name="T39" fmla="*/ 24 h 77"/>
                <a:gd name="T40" fmla="*/ 4 w 276"/>
                <a:gd name="T41" fmla="*/ 26 h 77"/>
                <a:gd name="T42" fmla="*/ 7 w 276"/>
                <a:gd name="T43" fmla="*/ 28 h 77"/>
                <a:gd name="T44" fmla="*/ 9 w 276"/>
                <a:gd name="T45" fmla="*/ 29 h 77"/>
                <a:gd name="T46" fmla="*/ 12 w 276"/>
                <a:gd name="T47" fmla="*/ 30 h 77"/>
                <a:gd name="T48" fmla="*/ 14 w 276"/>
                <a:gd name="T49" fmla="*/ 30 h 77"/>
                <a:gd name="T50" fmla="*/ 49 w 276"/>
                <a:gd name="T51" fmla="*/ 34 h 77"/>
                <a:gd name="T52" fmla="*/ 83 w 276"/>
                <a:gd name="T53" fmla="*/ 38 h 77"/>
                <a:gd name="T54" fmla="*/ 117 w 276"/>
                <a:gd name="T55" fmla="*/ 42 h 77"/>
                <a:gd name="T56" fmla="*/ 148 w 276"/>
                <a:gd name="T57" fmla="*/ 48 h 77"/>
                <a:gd name="T58" fmla="*/ 177 w 276"/>
                <a:gd name="T59" fmla="*/ 54 h 77"/>
                <a:gd name="T60" fmla="*/ 206 w 276"/>
                <a:gd name="T61" fmla="*/ 60 h 77"/>
                <a:gd name="T62" fmla="*/ 232 w 276"/>
                <a:gd name="T63" fmla="*/ 69 h 77"/>
                <a:gd name="T64" fmla="*/ 255 w 276"/>
                <a:gd name="T65" fmla="*/ 76 h 77"/>
                <a:gd name="T66" fmla="*/ 259 w 276"/>
                <a:gd name="T67" fmla="*/ 77 h 77"/>
                <a:gd name="T68" fmla="*/ 261 w 276"/>
                <a:gd name="T69" fmla="*/ 77 h 77"/>
                <a:gd name="T70" fmla="*/ 265 w 276"/>
                <a:gd name="T71" fmla="*/ 77 h 77"/>
                <a:gd name="T72" fmla="*/ 269 w 276"/>
                <a:gd name="T73" fmla="*/ 75 h 77"/>
                <a:gd name="T74" fmla="*/ 273 w 276"/>
                <a:gd name="T75" fmla="*/ 72 h 77"/>
                <a:gd name="T76" fmla="*/ 275 w 276"/>
                <a:gd name="T77" fmla="*/ 68 h 77"/>
                <a:gd name="T78" fmla="*/ 276 w 276"/>
                <a:gd name="T79" fmla="*/ 66 h 77"/>
                <a:gd name="T80" fmla="*/ 276 w 276"/>
                <a:gd name="T81" fmla="*/ 62 h 77"/>
                <a:gd name="T82" fmla="*/ 276 w 276"/>
                <a:gd name="T83" fmla="*/ 59 h 77"/>
                <a:gd name="T84" fmla="*/ 275 w 276"/>
                <a:gd name="T85" fmla="*/ 57 h 77"/>
                <a:gd name="T86" fmla="*/ 274 w 276"/>
                <a:gd name="T87" fmla="*/ 54 h 77"/>
                <a:gd name="T88" fmla="*/ 272 w 276"/>
                <a:gd name="T89" fmla="*/ 52 h 77"/>
                <a:gd name="T90" fmla="*/ 269 w 276"/>
                <a:gd name="T91" fmla="*/ 51 h 77"/>
                <a:gd name="T92" fmla="*/ 266 w 276"/>
                <a:gd name="T93" fmla="*/ 4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6" h="77">
                  <a:moveTo>
                    <a:pt x="266" y="49"/>
                  </a:moveTo>
                  <a:lnTo>
                    <a:pt x="242" y="40"/>
                  </a:lnTo>
                  <a:lnTo>
                    <a:pt x="215" y="33"/>
                  </a:lnTo>
                  <a:lnTo>
                    <a:pt x="185" y="25"/>
                  </a:lnTo>
                  <a:lnTo>
                    <a:pt x="154" y="19"/>
                  </a:lnTo>
                  <a:lnTo>
                    <a:pt x="122" y="12"/>
                  </a:lnTo>
                  <a:lnTo>
                    <a:pt x="88" y="8"/>
                  </a:lnTo>
                  <a:lnTo>
                    <a:pt x="52" y="4"/>
                  </a:lnTo>
                  <a:lnTo>
                    <a:pt x="16" y="0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8" y="3"/>
                  </a:lnTo>
                  <a:lnTo>
                    <a:pt x="5" y="5"/>
                  </a:lnTo>
                  <a:lnTo>
                    <a:pt x="3" y="7"/>
                  </a:lnTo>
                  <a:lnTo>
                    <a:pt x="2" y="9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7" y="28"/>
                  </a:lnTo>
                  <a:lnTo>
                    <a:pt x="9" y="29"/>
                  </a:lnTo>
                  <a:lnTo>
                    <a:pt x="12" y="30"/>
                  </a:lnTo>
                  <a:lnTo>
                    <a:pt x="14" y="30"/>
                  </a:lnTo>
                  <a:lnTo>
                    <a:pt x="49" y="34"/>
                  </a:lnTo>
                  <a:lnTo>
                    <a:pt x="83" y="38"/>
                  </a:lnTo>
                  <a:lnTo>
                    <a:pt x="117" y="42"/>
                  </a:lnTo>
                  <a:lnTo>
                    <a:pt x="148" y="48"/>
                  </a:lnTo>
                  <a:lnTo>
                    <a:pt x="177" y="54"/>
                  </a:lnTo>
                  <a:lnTo>
                    <a:pt x="206" y="60"/>
                  </a:lnTo>
                  <a:lnTo>
                    <a:pt x="232" y="69"/>
                  </a:lnTo>
                  <a:lnTo>
                    <a:pt x="255" y="76"/>
                  </a:lnTo>
                  <a:lnTo>
                    <a:pt x="259" y="77"/>
                  </a:lnTo>
                  <a:lnTo>
                    <a:pt x="261" y="77"/>
                  </a:lnTo>
                  <a:lnTo>
                    <a:pt x="265" y="77"/>
                  </a:lnTo>
                  <a:lnTo>
                    <a:pt x="269" y="75"/>
                  </a:lnTo>
                  <a:lnTo>
                    <a:pt x="273" y="72"/>
                  </a:lnTo>
                  <a:lnTo>
                    <a:pt x="275" y="68"/>
                  </a:lnTo>
                  <a:lnTo>
                    <a:pt x="276" y="66"/>
                  </a:lnTo>
                  <a:lnTo>
                    <a:pt x="276" y="62"/>
                  </a:lnTo>
                  <a:lnTo>
                    <a:pt x="276" y="59"/>
                  </a:lnTo>
                  <a:lnTo>
                    <a:pt x="275" y="57"/>
                  </a:lnTo>
                  <a:lnTo>
                    <a:pt x="274" y="54"/>
                  </a:lnTo>
                  <a:lnTo>
                    <a:pt x="272" y="52"/>
                  </a:lnTo>
                  <a:lnTo>
                    <a:pt x="269" y="51"/>
                  </a:lnTo>
                  <a:lnTo>
                    <a:pt x="266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42">
              <a:extLst>
                <a:ext uri="{FF2B5EF4-FFF2-40B4-BE49-F238E27FC236}">
                  <a16:creationId xmlns="" xmlns:a16="http://schemas.microsoft.com/office/drawing/2014/main" id="{D40E2AA5-1851-49D8-87B5-FB25CA420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9525" y="944563"/>
              <a:ext cx="88900" cy="23813"/>
            </a:xfrm>
            <a:custGeom>
              <a:avLst/>
              <a:gdLst>
                <a:gd name="T0" fmla="*/ 260 w 276"/>
                <a:gd name="T1" fmla="*/ 0 h 77"/>
                <a:gd name="T2" fmla="*/ 224 w 276"/>
                <a:gd name="T3" fmla="*/ 3 h 77"/>
                <a:gd name="T4" fmla="*/ 189 w 276"/>
                <a:gd name="T5" fmla="*/ 8 h 77"/>
                <a:gd name="T6" fmla="*/ 155 w 276"/>
                <a:gd name="T7" fmla="*/ 12 h 77"/>
                <a:gd name="T8" fmla="*/ 122 w 276"/>
                <a:gd name="T9" fmla="*/ 17 h 77"/>
                <a:gd name="T10" fmla="*/ 91 w 276"/>
                <a:gd name="T11" fmla="*/ 25 h 77"/>
                <a:gd name="T12" fmla="*/ 62 w 276"/>
                <a:gd name="T13" fmla="*/ 31 h 77"/>
                <a:gd name="T14" fmla="*/ 35 w 276"/>
                <a:gd name="T15" fmla="*/ 40 h 77"/>
                <a:gd name="T16" fmla="*/ 10 w 276"/>
                <a:gd name="T17" fmla="*/ 48 h 77"/>
                <a:gd name="T18" fmla="*/ 7 w 276"/>
                <a:gd name="T19" fmla="*/ 49 h 77"/>
                <a:gd name="T20" fmla="*/ 5 w 276"/>
                <a:gd name="T21" fmla="*/ 52 h 77"/>
                <a:gd name="T22" fmla="*/ 3 w 276"/>
                <a:gd name="T23" fmla="*/ 54 h 77"/>
                <a:gd name="T24" fmla="*/ 2 w 276"/>
                <a:gd name="T25" fmla="*/ 56 h 77"/>
                <a:gd name="T26" fmla="*/ 1 w 276"/>
                <a:gd name="T27" fmla="*/ 59 h 77"/>
                <a:gd name="T28" fmla="*/ 0 w 276"/>
                <a:gd name="T29" fmla="*/ 62 h 77"/>
                <a:gd name="T30" fmla="*/ 0 w 276"/>
                <a:gd name="T31" fmla="*/ 64 h 77"/>
                <a:gd name="T32" fmla="*/ 1 w 276"/>
                <a:gd name="T33" fmla="*/ 68 h 77"/>
                <a:gd name="T34" fmla="*/ 3 w 276"/>
                <a:gd name="T35" fmla="*/ 72 h 77"/>
                <a:gd name="T36" fmla="*/ 6 w 276"/>
                <a:gd name="T37" fmla="*/ 75 h 77"/>
                <a:gd name="T38" fmla="*/ 11 w 276"/>
                <a:gd name="T39" fmla="*/ 77 h 77"/>
                <a:gd name="T40" fmla="*/ 15 w 276"/>
                <a:gd name="T41" fmla="*/ 77 h 77"/>
                <a:gd name="T42" fmla="*/ 18 w 276"/>
                <a:gd name="T43" fmla="*/ 77 h 77"/>
                <a:gd name="T44" fmla="*/ 20 w 276"/>
                <a:gd name="T45" fmla="*/ 76 h 77"/>
                <a:gd name="T46" fmla="*/ 45 w 276"/>
                <a:gd name="T47" fmla="*/ 68 h 77"/>
                <a:gd name="T48" fmla="*/ 70 w 276"/>
                <a:gd name="T49" fmla="*/ 60 h 77"/>
                <a:gd name="T50" fmla="*/ 98 w 276"/>
                <a:gd name="T51" fmla="*/ 54 h 77"/>
                <a:gd name="T52" fmla="*/ 128 w 276"/>
                <a:gd name="T53" fmla="*/ 47 h 77"/>
                <a:gd name="T54" fmla="*/ 160 w 276"/>
                <a:gd name="T55" fmla="*/ 42 h 77"/>
                <a:gd name="T56" fmla="*/ 192 w 276"/>
                <a:gd name="T57" fmla="*/ 37 h 77"/>
                <a:gd name="T58" fmla="*/ 226 w 276"/>
                <a:gd name="T59" fmla="*/ 33 h 77"/>
                <a:gd name="T60" fmla="*/ 262 w 276"/>
                <a:gd name="T61" fmla="*/ 30 h 77"/>
                <a:gd name="T62" fmla="*/ 265 w 276"/>
                <a:gd name="T63" fmla="*/ 30 h 77"/>
                <a:gd name="T64" fmla="*/ 268 w 276"/>
                <a:gd name="T65" fmla="*/ 29 h 77"/>
                <a:gd name="T66" fmla="*/ 270 w 276"/>
                <a:gd name="T67" fmla="*/ 27 h 77"/>
                <a:gd name="T68" fmla="*/ 272 w 276"/>
                <a:gd name="T69" fmla="*/ 26 h 77"/>
                <a:gd name="T70" fmla="*/ 274 w 276"/>
                <a:gd name="T71" fmla="*/ 23 h 77"/>
                <a:gd name="T72" fmla="*/ 276 w 276"/>
                <a:gd name="T73" fmla="*/ 21 h 77"/>
                <a:gd name="T74" fmla="*/ 276 w 276"/>
                <a:gd name="T75" fmla="*/ 17 h 77"/>
                <a:gd name="T76" fmla="*/ 276 w 276"/>
                <a:gd name="T77" fmla="*/ 14 h 77"/>
                <a:gd name="T78" fmla="*/ 276 w 276"/>
                <a:gd name="T79" fmla="*/ 11 h 77"/>
                <a:gd name="T80" fmla="*/ 275 w 276"/>
                <a:gd name="T81" fmla="*/ 9 h 77"/>
                <a:gd name="T82" fmla="*/ 274 w 276"/>
                <a:gd name="T83" fmla="*/ 7 h 77"/>
                <a:gd name="T84" fmla="*/ 271 w 276"/>
                <a:gd name="T85" fmla="*/ 5 h 77"/>
                <a:gd name="T86" fmla="*/ 269 w 276"/>
                <a:gd name="T87" fmla="*/ 2 h 77"/>
                <a:gd name="T88" fmla="*/ 266 w 276"/>
                <a:gd name="T89" fmla="*/ 1 h 77"/>
                <a:gd name="T90" fmla="*/ 263 w 276"/>
                <a:gd name="T91" fmla="*/ 0 h 77"/>
                <a:gd name="T92" fmla="*/ 260 w 276"/>
                <a:gd name="T9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6" h="77">
                  <a:moveTo>
                    <a:pt x="260" y="0"/>
                  </a:moveTo>
                  <a:lnTo>
                    <a:pt x="224" y="3"/>
                  </a:lnTo>
                  <a:lnTo>
                    <a:pt x="189" y="8"/>
                  </a:lnTo>
                  <a:lnTo>
                    <a:pt x="155" y="12"/>
                  </a:lnTo>
                  <a:lnTo>
                    <a:pt x="122" y="17"/>
                  </a:lnTo>
                  <a:lnTo>
                    <a:pt x="91" y="25"/>
                  </a:lnTo>
                  <a:lnTo>
                    <a:pt x="62" y="31"/>
                  </a:lnTo>
                  <a:lnTo>
                    <a:pt x="35" y="40"/>
                  </a:lnTo>
                  <a:lnTo>
                    <a:pt x="10" y="48"/>
                  </a:lnTo>
                  <a:lnTo>
                    <a:pt x="7" y="49"/>
                  </a:lnTo>
                  <a:lnTo>
                    <a:pt x="5" y="52"/>
                  </a:lnTo>
                  <a:lnTo>
                    <a:pt x="3" y="54"/>
                  </a:lnTo>
                  <a:lnTo>
                    <a:pt x="2" y="56"/>
                  </a:lnTo>
                  <a:lnTo>
                    <a:pt x="1" y="59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1" y="68"/>
                  </a:lnTo>
                  <a:lnTo>
                    <a:pt x="3" y="72"/>
                  </a:lnTo>
                  <a:lnTo>
                    <a:pt x="6" y="75"/>
                  </a:lnTo>
                  <a:lnTo>
                    <a:pt x="11" y="77"/>
                  </a:lnTo>
                  <a:lnTo>
                    <a:pt x="15" y="77"/>
                  </a:lnTo>
                  <a:lnTo>
                    <a:pt x="18" y="77"/>
                  </a:lnTo>
                  <a:lnTo>
                    <a:pt x="20" y="76"/>
                  </a:lnTo>
                  <a:lnTo>
                    <a:pt x="45" y="68"/>
                  </a:lnTo>
                  <a:lnTo>
                    <a:pt x="70" y="60"/>
                  </a:lnTo>
                  <a:lnTo>
                    <a:pt x="98" y="54"/>
                  </a:lnTo>
                  <a:lnTo>
                    <a:pt x="128" y="47"/>
                  </a:lnTo>
                  <a:lnTo>
                    <a:pt x="160" y="42"/>
                  </a:lnTo>
                  <a:lnTo>
                    <a:pt x="192" y="37"/>
                  </a:lnTo>
                  <a:lnTo>
                    <a:pt x="226" y="33"/>
                  </a:lnTo>
                  <a:lnTo>
                    <a:pt x="262" y="30"/>
                  </a:lnTo>
                  <a:lnTo>
                    <a:pt x="265" y="30"/>
                  </a:lnTo>
                  <a:lnTo>
                    <a:pt x="268" y="29"/>
                  </a:lnTo>
                  <a:lnTo>
                    <a:pt x="270" y="27"/>
                  </a:lnTo>
                  <a:lnTo>
                    <a:pt x="272" y="26"/>
                  </a:lnTo>
                  <a:lnTo>
                    <a:pt x="274" y="23"/>
                  </a:lnTo>
                  <a:lnTo>
                    <a:pt x="276" y="21"/>
                  </a:lnTo>
                  <a:lnTo>
                    <a:pt x="276" y="17"/>
                  </a:lnTo>
                  <a:lnTo>
                    <a:pt x="276" y="14"/>
                  </a:lnTo>
                  <a:lnTo>
                    <a:pt x="276" y="11"/>
                  </a:lnTo>
                  <a:lnTo>
                    <a:pt x="275" y="9"/>
                  </a:lnTo>
                  <a:lnTo>
                    <a:pt x="274" y="7"/>
                  </a:lnTo>
                  <a:lnTo>
                    <a:pt x="271" y="5"/>
                  </a:lnTo>
                  <a:lnTo>
                    <a:pt x="269" y="2"/>
                  </a:lnTo>
                  <a:lnTo>
                    <a:pt x="266" y="1"/>
                  </a:lnTo>
                  <a:lnTo>
                    <a:pt x="263" y="0"/>
                  </a:lnTo>
                  <a:lnTo>
                    <a:pt x="2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43">
              <a:extLst>
                <a:ext uri="{FF2B5EF4-FFF2-40B4-BE49-F238E27FC236}">
                  <a16:creationId xmlns="" xmlns:a16="http://schemas.microsoft.com/office/drawing/2014/main" id="{0E0DB185-1757-44FD-834D-BACF76443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9525" y="979488"/>
              <a:ext cx="88900" cy="25400"/>
            </a:xfrm>
            <a:custGeom>
              <a:avLst/>
              <a:gdLst>
                <a:gd name="T0" fmla="*/ 260 w 276"/>
                <a:gd name="T1" fmla="*/ 0 h 77"/>
                <a:gd name="T2" fmla="*/ 224 w 276"/>
                <a:gd name="T3" fmla="*/ 4 h 77"/>
                <a:gd name="T4" fmla="*/ 189 w 276"/>
                <a:gd name="T5" fmla="*/ 8 h 77"/>
                <a:gd name="T6" fmla="*/ 155 w 276"/>
                <a:gd name="T7" fmla="*/ 12 h 77"/>
                <a:gd name="T8" fmla="*/ 122 w 276"/>
                <a:gd name="T9" fmla="*/ 19 h 77"/>
                <a:gd name="T10" fmla="*/ 91 w 276"/>
                <a:gd name="T11" fmla="*/ 25 h 77"/>
                <a:gd name="T12" fmla="*/ 62 w 276"/>
                <a:gd name="T13" fmla="*/ 33 h 77"/>
                <a:gd name="T14" fmla="*/ 35 w 276"/>
                <a:gd name="T15" fmla="*/ 40 h 77"/>
                <a:gd name="T16" fmla="*/ 10 w 276"/>
                <a:gd name="T17" fmla="*/ 49 h 77"/>
                <a:gd name="T18" fmla="*/ 7 w 276"/>
                <a:gd name="T19" fmla="*/ 51 h 77"/>
                <a:gd name="T20" fmla="*/ 5 w 276"/>
                <a:gd name="T21" fmla="*/ 52 h 77"/>
                <a:gd name="T22" fmla="*/ 3 w 276"/>
                <a:gd name="T23" fmla="*/ 54 h 77"/>
                <a:gd name="T24" fmla="*/ 2 w 276"/>
                <a:gd name="T25" fmla="*/ 57 h 77"/>
                <a:gd name="T26" fmla="*/ 1 w 276"/>
                <a:gd name="T27" fmla="*/ 59 h 77"/>
                <a:gd name="T28" fmla="*/ 0 w 276"/>
                <a:gd name="T29" fmla="*/ 62 h 77"/>
                <a:gd name="T30" fmla="*/ 0 w 276"/>
                <a:gd name="T31" fmla="*/ 66 h 77"/>
                <a:gd name="T32" fmla="*/ 1 w 276"/>
                <a:gd name="T33" fmla="*/ 68 h 77"/>
                <a:gd name="T34" fmla="*/ 3 w 276"/>
                <a:gd name="T35" fmla="*/ 72 h 77"/>
                <a:gd name="T36" fmla="*/ 6 w 276"/>
                <a:gd name="T37" fmla="*/ 75 h 77"/>
                <a:gd name="T38" fmla="*/ 11 w 276"/>
                <a:gd name="T39" fmla="*/ 77 h 77"/>
                <a:gd name="T40" fmla="*/ 15 w 276"/>
                <a:gd name="T41" fmla="*/ 77 h 77"/>
                <a:gd name="T42" fmla="*/ 18 w 276"/>
                <a:gd name="T43" fmla="*/ 77 h 77"/>
                <a:gd name="T44" fmla="*/ 20 w 276"/>
                <a:gd name="T45" fmla="*/ 76 h 77"/>
                <a:gd name="T46" fmla="*/ 45 w 276"/>
                <a:gd name="T47" fmla="*/ 69 h 77"/>
                <a:gd name="T48" fmla="*/ 70 w 276"/>
                <a:gd name="T49" fmla="*/ 60 h 77"/>
                <a:gd name="T50" fmla="*/ 98 w 276"/>
                <a:gd name="T51" fmla="*/ 54 h 77"/>
                <a:gd name="T52" fmla="*/ 128 w 276"/>
                <a:gd name="T53" fmla="*/ 48 h 77"/>
                <a:gd name="T54" fmla="*/ 160 w 276"/>
                <a:gd name="T55" fmla="*/ 42 h 77"/>
                <a:gd name="T56" fmla="*/ 192 w 276"/>
                <a:gd name="T57" fmla="*/ 38 h 77"/>
                <a:gd name="T58" fmla="*/ 226 w 276"/>
                <a:gd name="T59" fmla="*/ 34 h 77"/>
                <a:gd name="T60" fmla="*/ 262 w 276"/>
                <a:gd name="T61" fmla="*/ 30 h 77"/>
                <a:gd name="T62" fmla="*/ 265 w 276"/>
                <a:gd name="T63" fmla="*/ 30 h 77"/>
                <a:gd name="T64" fmla="*/ 268 w 276"/>
                <a:gd name="T65" fmla="*/ 29 h 77"/>
                <a:gd name="T66" fmla="*/ 270 w 276"/>
                <a:gd name="T67" fmla="*/ 28 h 77"/>
                <a:gd name="T68" fmla="*/ 272 w 276"/>
                <a:gd name="T69" fmla="*/ 26 h 77"/>
                <a:gd name="T70" fmla="*/ 274 w 276"/>
                <a:gd name="T71" fmla="*/ 23 h 77"/>
                <a:gd name="T72" fmla="*/ 276 w 276"/>
                <a:gd name="T73" fmla="*/ 21 h 77"/>
                <a:gd name="T74" fmla="*/ 276 w 276"/>
                <a:gd name="T75" fmla="*/ 18 h 77"/>
                <a:gd name="T76" fmla="*/ 276 w 276"/>
                <a:gd name="T77" fmla="*/ 15 h 77"/>
                <a:gd name="T78" fmla="*/ 276 w 276"/>
                <a:gd name="T79" fmla="*/ 12 h 77"/>
                <a:gd name="T80" fmla="*/ 275 w 276"/>
                <a:gd name="T81" fmla="*/ 9 h 77"/>
                <a:gd name="T82" fmla="*/ 272 w 276"/>
                <a:gd name="T83" fmla="*/ 7 h 77"/>
                <a:gd name="T84" fmla="*/ 271 w 276"/>
                <a:gd name="T85" fmla="*/ 5 h 77"/>
                <a:gd name="T86" fmla="*/ 268 w 276"/>
                <a:gd name="T87" fmla="*/ 3 h 77"/>
                <a:gd name="T88" fmla="*/ 266 w 276"/>
                <a:gd name="T89" fmla="*/ 2 h 77"/>
                <a:gd name="T90" fmla="*/ 263 w 276"/>
                <a:gd name="T91" fmla="*/ 2 h 77"/>
                <a:gd name="T92" fmla="*/ 260 w 276"/>
                <a:gd name="T9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6" h="77">
                  <a:moveTo>
                    <a:pt x="260" y="0"/>
                  </a:moveTo>
                  <a:lnTo>
                    <a:pt x="224" y="4"/>
                  </a:lnTo>
                  <a:lnTo>
                    <a:pt x="189" y="8"/>
                  </a:lnTo>
                  <a:lnTo>
                    <a:pt x="155" y="12"/>
                  </a:lnTo>
                  <a:lnTo>
                    <a:pt x="122" y="19"/>
                  </a:lnTo>
                  <a:lnTo>
                    <a:pt x="91" y="25"/>
                  </a:lnTo>
                  <a:lnTo>
                    <a:pt x="62" y="33"/>
                  </a:lnTo>
                  <a:lnTo>
                    <a:pt x="35" y="40"/>
                  </a:lnTo>
                  <a:lnTo>
                    <a:pt x="10" y="49"/>
                  </a:lnTo>
                  <a:lnTo>
                    <a:pt x="7" y="51"/>
                  </a:lnTo>
                  <a:lnTo>
                    <a:pt x="5" y="52"/>
                  </a:lnTo>
                  <a:lnTo>
                    <a:pt x="3" y="54"/>
                  </a:lnTo>
                  <a:lnTo>
                    <a:pt x="2" y="57"/>
                  </a:lnTo>
                  <a:lnTo>
                    <a:pt x="1" y="59"/>
                  </a:lnTo>
                  <a:lnTo>
                    <a:pt x="0" y="62"/>
                  </a:lnTo>
                  <a:lnTo>
                    <a:pt x="0" y="66"/>
                  </a:lnTo>
                  <a:lnTo>
                    <a:pt x="1" y="68"/>
                  </a:lnTo>
                  <a:lnTo>
                    <a:pt x="3" y="72"/>
                  </a:lnTo>
                  <a:lnTo>
                    <a:pt x="6" y="75"/>
                  </a:lnTo>
                  <a:lnTo>
                    <a:pt x="11" y="77"/>
                  </a:lnTo>
                  <a:lnTo>
                    <a:pt x="15" y="77"/>
                  </a:lnTo>
                  <a:lnTo>
                    <a:pt x="18" y="77"/>
                  </a:lnTo>
                  <a:lnTo>
                    <a:pt x="20" y="76"/>
                  </a:lnTo>
                  <a:lnTo>
                    <a:pt x="45" y="69"/>
                  </a:lnTo>
                  <a:lnTo>
                    <a:pt x="70" y="60"/>
                  </a:lnTo>
                  <a:lnTo>
                    <a:pt x="98" y="54"/>
                  </a:lnTo>
                  <a:lnTo>
                    <a:pt x="128" y="48"/>
                  </a:lnTo>
                  <a:lnTo>
                    <a:pt x="160" y="42"/>
                  </a:lnTo>
                  <a:lnTo>
                    <a:pt x="192" y="38"/>
                  </a:lnTo>
                  <a:lnTo>
                    <a:pt x="226" y="34"/>
                  </a:lnTo>
                  <a:lnTo>
                    <a:pt x="262" y="30"/>
                  </a:lnTo>
                  <a:lnTo>
                    <a:pt x="265" y="30"/>
                  </a:lnTo>
                  <a:lnTo>
                    <a:pt x="268" y="29"/>
                  </a:lnTo>
                  <a:lnTo>
                    <a:pt x="270" y="28"/>
                  </a:lnTo>
                  <a:lnTo>
                    <a:pt x="272" y="26"/>
                  </a:lnTo>
                  <a:lnTo>
                    <a:pt x="274" y="23"/>
                  </a:lnTo>
                  <a:lnTo>
                    <a:pt x="276" y="21"/>
                  </a:lnTo>
                  <a:lnTo>
                    <a:pt x="276" y="18"/>
                  </a:lnTo>
                  <a:lnTo>
                    <a:pt x="276" y="15"/>
                  </a:lnTo>
                  <a:lnTo>
                    <a:pt x="276" y="12"/>
                  </a:lnTo>
                  <a:lnTo>
                    <a:pt x="275" y="9"/>
                  </a:lnTo>
                  <a:lnTo>
                    <a:pt x="272" y="7"/>
                  </a:lnTo>
                  <a:lnTo>
                    <a:pt x="271" y="5"/>
                  </a:lnTo>
                  <a:lnTo>
                    <a:pt x="268" y="3"/>
                  </a:lnTo>
                  <a:lnTo>
                    <a:pt x="266" y="2"/>
                  </a:lnTo>
                  <a:lnTo>
                    <a:pt x="263" y="2"/>
                  </a:lnTo>
                  <a:lnTo>
                    <a:pt x="2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="" xmlns:a16="http://schemas.microsoft.com/office/drawing/2014/main" id="{189747B0-4776-419F-A9C1-CC3B0A1D4F4D}"/>
              </a:ext>
            </a:extLst>
          </p:cNvPr>
          <p:cNvGrpSpPr/>
          <p:nvPr/>
        </p:nvGrpSpPr>
        <p:grpSpPr>
          <a:xfrm>
            <a:off x="3082057" y="2584373"/>
            <a:ext cx="392708" cy="377522"/>
            <a:chOff x="3746500" y="1939926"/>
            <a:chExt cx="287338" cy="276225"/>
          </a:xfrm>
          <a:solidFill>
            <a:schemeClr val="bg1"/>
          </a:solidFill>
        </p:grpSpPr>
        <p:sp>
          <p:nvSpPr>
            <p:cNvPr id="94" name="Freeform 154">
              <a:extLst>
                <a:ext uri="{FF2B5EF4-FFF2-40B4-BE49-F238E27FC236}">
                  <a16:creationId xmlns="" xmlns:a16="http://schemas.microsoft.com/office/drawing/2014/main" id="{A7178F8C-FF39-42F1-AD28-3F1A413595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46500" y="1939926"/>
              <a:ext cx="287338" cy="147638"/>
            </a:xfrm>
            <a:custGeom>
              <a:avLst/>
              <a:gdLst>
                <a:gd name="T0" fmla="*/ 376 w 901"/>
                <a:gd name="T1" fmla="*/ 299 h 465"/>
                <a:gd name="T2" fmla="*/ 366 w 901"/>
                <a:gd name="T3" fmla="*/ 302 h 465"/>
                <a:gd name="T4" fmla="*/ 210 w 901"/>
                <a:gd name="T5" fmla="*/ 314 h 465"/>
                <a:gd name="T6" fmla="*/ 209 w 901"/>
                <a:gd name="T7" fmla="*/ 309 h 465"/>
                <a:gd name="T8" fmla="*/ 206 w 901"/>
                <a:gd name="T9" fmla="*/ 304 h 465"/>
                <a:gd name="T10" fmla="*/ 202 w 901"/>
                <a:gd name="T11" fmla="*/ 300 h 465"/>
                <a:gd name="T12" fmla="*/ 195 w 901"/>
                <a:gd name="T13" fmla="*/ 299 h 465"/>
                <a:gd name="T14" fmla="*/ 30 w 901"/>
                <a:gd name="T15" fmla="*/ 30 h 465"/>
                <a:gd name="T16" fmla="*/ 871 w 901"/>
                <a:gd name="T17" fmla="*/ 299 h 465"/>
                <a:gd name="T18" fmla="*/ 15 w 901"/>
                <a:gd name="T19" fmla="*/ 0 h 465"/>
                <a:gd name="T20" fmla="*/ 9 w 901"/>
                <a:gd name="T21" fmla="*/ 1 h 465"/>
                <a:gd name="T22" fmla="*/ 5 w 901"/>
                <a:gd name="T23" fmla="*/ 4 h 465"/>
                <a:gd name="T24" fmla="*/ 1 w 901"/>
                <a:gd name="T25" fmla="*/ 8 h 465"/>
                <a:gd name="T26" fmla="*/ 0 w 901"/>
                <a:gd name="T27" fmla="*/ 15 h 465"/>
                <a:gd name="T28" fmla="*/ 0 w 901"/>
                <a:gd name="T29" fmla="*/ 317 h 465"/>
                <a:gd name="T30" fmla="*/ 2 w 901"/>
                <a:gd name="T31" fmla="*/ 323 h 465"/>
                <a:gd name="T32" fmla="*/ 7 w 901"/>
                <a:gd name="T33" fmla="*/ 327 h 465"/>
                <a:gd name="T34" fmla="*/ 12 w 901"/>
                <a:gd name="T35" fmla="*/ 329 h 465"/>
                <a:gd name="T36" fmla="*/ 180 w 901"/>
                <a:gd name="T37" fmla="*/ 329 h 465"/>
                <a:gd name="T38" fmla="*/ 181 w 901"/>
                <a:gd name="T39" fmla="*/ 453 h 465"/>
                <a:gd name="T40" fmla="*/ 185 w 901"/>
                <a:gd name="T41" fmla="*/ 461 h 465"/>
                <a:gd name="T42" fmla="*/ 192 w 901"/>
                <a:gd name="T43" fmla="*/ 464 h 465"/>
                <a:gd name="T44" fmla="*/ 200 w 901"/>
                <a:gd name="T45" fmla="*/ 464 h 465"/>
                <a:gd name="T46" fmla="*/ 380 w 901"/>
                <a:gd name="T47" fmla="*/ 329 h 465"/>
                <a:gd name="T48" fmla="*/ 890 w 901"/>
                <a:gd name="T49" fmla="*/ 329 h 465"/>
                <a:gd name="T50" fmla="*/ 895 w 901"/>
                <a:gd name="T51" fmla="*/ 327 h 465"/>
                <a:gd name="T52" fmla="*/ 899 w 901"/>
                <a:gd name="T53" fmla="*/ 323 h 465"/>
                <a:gd name="T54" fmla="*/ 901 w 901"/>
                <a:gd name="T55" fmla="*/ 317 h 465"/>
                <a:gd name="T56" fmla="*/ 901 w 901"/>
                <a:gd name="T57" fmla="*/ 15 h 465"/>
                <a:gd name="T58" fmla="*/ 900 w 901"/>
                <a:gd name="T59" fmla="*/ 8 h 465"/>
                <a:gd name="T60" fmla="*/ 897 w 901"/>
                <a:gd name="T61" fmla="*/ 4 h 465"/>
                <a:gd name="T62" fmla="*/ 892 w 901"/>
                <a:gd name="T63" fmla="*/ 1 h 465"/>
                <a:gd name="T64" fmla="*/ 886 w 901"/>
                <a:gd name="T65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1" h="465">
                  <a:moveTo>
                    <a:pt x="871" y="299"/>
                  </a:moveTo>
                  <a:lnTo>
                    <a:pt x="376" y="299"/>
                  </a:lnTo>
                  <a:lnTo>
                    <a:pt x="371" y="300"/>
                  </a:lnTo>
                  <a:lnTo>
                    <a:pt x="366" y="302"/>
                  </a:lnTo>
                  <a:lnTo>
                    <a:pt x="210" y="420"/>
                  </a:lnTo>
                  <a:lnTo>
                    <a:pt x="210" y="314"/>
                  </a:lnTo>
                  <a:lnTo>
                    <a:pt x="210" y="311"/>
                  </a:lnTo>
                  <a:lnTo>
                    <a:pt x="209" y="309"/>
                  </a:lnTo>
                  <a:lnTo>
                    <a:pt x="208" y="306"/>
                  </a:lnTo>
                  <a:lnTo>
                    <a:pt x="206" y="304"/>
                  </a:lnTo>
                  <a:lnTo>
                    <a:pt x="204" y="302"/>
                  </a:lnTo>
                  <a:lnTo>
                    <a:pt x="202" y="300"/>
                  </a:lnTo>
                  <a:lnTo>
                    <a:pt x="198" y="300"/>
                  </a:lnTo>
                  <a:lnTo>
                    <a:pt x="195" y="299"/>
                  </a:lnTo>
                  <a:lnTo>
                    <a:pt x="30" y="299"/>
                  </a:lnTo>
                  <a:lnTo>
                    <a:pt x="30" y="30"/>
                  </a:lnTo>
                  <a:lnTo>
                    <a:pt x="871" y="30"/>
                  </a:lnTo>
                  <a:lnTo>
                    <a:pt x="871" y="299"/>
                  </a:lnTo>
                  <a:close/>
                  <a:moveTo>
                    <a:pt x="886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2" y="6"/>
                  </a:lnTo>
                  <a:lnTo>
                    <a:pt x="1" y="8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314"/>
                  </a:lnTo>
                  <a:lnTo>
                    <a:pt x="0" y="317"/>
                  </a:lnTo>
                  <a:lnTo>
                    <a:pt x="1" y="321"/>
                  </a:lnTo>
                  <a:lnTo>
                    <a:pt x="2" y="323"/>
                  </a:lnTo>
                  <a:lnTo>
                    <a:pt x="5" y="325"/>
                  </a:lnTo>
                  <a:lnTo>
                    <a:pt x="7" y="327"/>
                  </a:lnTo>
                  <a:lnTo>
                    <a:pt x="9" y="328"/>
                  </a:lnTo>
                  <a:lnTo>
                    <a:pt x="12" y="329"/>
                  </a:lnTo>
                  <a:lnTo>
                    <a:pt x="15" y="329"/>
                  </a:lnTo>
                  <a:lnTo>
                    <a:pt x="180" y="329"/>
                  </a:lnTo>
                  <a:lnTo>
                    <a:pt x="180" y="450"/>
                  </a:lnTo>
                  <a:lnTo>
                    <a:pt x="181" y="453"/>
                  </a:lnTo>
                  <a:lnTo>
                    <a:pt x="182" y="458"/>
                  </a:lnTo>
                  <a:lnTo>
                    <a:pt x="185" y="461"/>
                  </a:lnTo>
                  <a:lnTo>
                    <a:pt x="189" y="463"/>
                  </a:lnTo>
                  <a:lnTo>
                    <a:pt x="192" y="464"/>
                  </a:lnTo>
                  <a:lnTo>
                    <a:pt x="195" y="465"/>
                  </a:lnTo>
                  <a:lnTo>
                    <a:pt x="200" y="464"/>
                  </a:lnTo>
                  <a:lnTo>
                    <a:pt x="205" y="462"/>
                  </a:lnTo>
                  <a:lnTo>
                    <a:pt x="380" y="329"/>
                  </a:lnTo>
                  <a:lnTo>
                    <a:pt x="886" y="329"/>
                  </a:lnTo>
                  <a:lnTo>
                    <a:pt x="890" y="329"/>
                  </a:lnTo>
                  <a:lnTo>
                    <a:pt x="892" y="328"/>
                  </a:lnTo>
                  <a:lnTo>
                    <a:pt x="895" y="327"/>
                  </a:lnTo>
                  <a:lnTo>
                    <a:pt x="897" y="325"/>
                  </a:lnTo>
                  <a:lnTo>
                    <a:pt x="899" y="323"/>
                  </a:lnTo>
                  <a:lnTo>
                    <a:pt x="900" y="321"/>
                  </a:lnTo>
                  <a:lnTo>
                    <a:pt x="901" y="317"/>
                  </a:lnTo>
                  <a:lnTo>
                    <a:pt x="901" y="314"/>
                  </a:lnTo>
                  <a:lnTo>
                    <a:pt x="901" y="15"/>
                  </a:lnTo>
                  <a:lnTo>
                    <a:pt x="901" y="11"/>
                  </a:lnTo>
                  <a:lnTo>
                    <a:pt x="900" y="8"/>
                  </a:lnTo>
                  <a:lnTo>
                    <a:pt x="899" y="6"/>
                  </a:lnTo>
                  <a:lnTo>
                    <a:pt x="897" y="4"/>
                  </a:lnTo>
                  <a:lnTo>
                    <a:pt x="895" y="2"/>
                  </a:lnTo>
                  <a:lnTo>
                    <a:pt x="892" y="1"/>
                  </a:lnTo>
                  <a:lnTo>
                    <a:pt x="890" y="0"/>
                  </a:lnTo>
                  <a:lnTo>
                    <a:pt x="8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55">
              <a:extLst>
                <a:ext uri="{FF2B5EF4-FFF2-40B4-BE49-F238E27FC236}">
                  <a16:creationId xmlns="" xmlns:a16="http://schemas.microsoft.com/office/drawing/2014/main" id="{A1ECA3F5-F013-44C7-864F-151392E987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6500" y="2073276"/>
              <a:ext cx="287338" cy="142875"/>
            </a:xfrm>
            <a:custGeom>
              <a:avLst/>
              <a:gdLst>
                <a:gd name="T0" fmla="*/ 394 w 901"/>
                <a:gd name="T1" fmla="*/ 0 h 451"/>
                <a:gd name="T2" fmla="*/ 388 w 901"/>
                <a:gd name="T3" fmla="*/ 1 h 451"/>
                <a:gd name="T4" fmla="*/ 383 w 901"/>
                <a:gd name="T5" fmla="*/ 4 h 451"/>
                <a:gd name="T6" fmla="*/ 380 w 901"/>
                <a:gd name="T7" fmla="*/ 9 h 451"/>
                <a:gd name="T8" fmla="*/ 379 w 901"/>
                <a:gd name="T9" fmla="*/ 15 h 451"/>
                <a:gd name="T10" fmla="*/ 380 w 901"/>
                <a:gd name="T11" fmla="*/ 21 h 451"/>
                <a:gd name="T12" fmla="*/ 383 w 901"/>
                <a:gd name="T13" fmla="*/ 25 h 451"/>
                <a:gd name="T14" fmla="*/ 388 w 901"/>
                <a:gd name="T15" fmla="*/ 28 h 451"/>
                <a:gd name="T16" fmla="*/ 394 w 901"/>
                <a:gd name="T17" fmla="*/ 30 h 451"/>
                <a:gd name="T18" fmla="*/ 871 w 901"/>
                <a:gd name="T19" fmla="*/ 270 h 451"/>
                <a:gd name="T20" fmla="*/ 703 w 901"/>
                <a:gd name="T21" fmla="*/ 270 h 451"/>
                <a:gd name="T22" fmla="*/ 698 w 901"/>
                <a:gd name="T23" fmla="*/ 273 h 451"/>
                <a:gd name="T24" fmla="*/ 694 w 901"/>
                <a:gd name="T25" fmla="*/ 276 h 451"/>
                <a:gd name="T26" fmla="*/ 692 w 901"/>
                <a:gd name="T27" fmla="*/ 282 h 451"/>
                <a:gd name="T28" fmla="*/ 691 w 901"/>
                <a:gd name="T29" fmla="*/ 401 h 451"/>
                <a:gd name="T30" fmla="*/ 546 w 901"/>
                <a:gd name="T31" fmla="*/ 271 h 451"/>
                <a:gd name="T32" fmla="*/ 30 w 901"/>
                <a:gd name="T33" fmla="*/ 270 h 451"/>
                <a:gd name="T34" fmla="*/ 109 w 901"/>
                <a:gd name="T35" fmla="*/ 30 h 451"/>
                <a:gd name="T36" fmla="*/ 116 w 901"/>
                <a:gd name="T37" fmla="*/ 28 h 451"/>
                <a:gd name="T38" fmla="*/ 120 w 901"/>
                <a:gd name="T39" fmla="*/ 25 h 451"/>
                <a:gd name="T40" fmla="*/ 123 w 901"/>
                <a:gd name="T41" fmla="*/ 21 h 451"/>
                <a:gd name="T42" fmla="*/ 124 w 901"/>
                <a:gd name="T43" fmla="*/ 15 h 451"/>
                <a:gd name="T44" fmla="*/ 123 w 901"/>
                <a:gd name="T45" fmla="*/ 9 h 451"/>
                <a:gd name="T46" fmla="*/ 120 w 901"/>
                <a:gd name="T47" fmla="*/ 4 h 451"/>
                <a:gd name="T48" fmla="*/ 116 w 901"/>
                <a:gd name="T49" fmla="*/ 1 h 451"/>
                <a:gd name="T50" fmla="*/ 109 w 901"/>
                <a:gd name="T51" fmla="*/ 0 h 451"/>
                <a:gd name="T52" fmla="*/ 12 w 901"/>
                <a:gd name="T53" fmla="*/ 0 h 451"/>
                <a:gd name="T54" fmla="*/ 7 w 901"/>
                <a:gd name="T55" fmla="*/ 2 h 451"/>
                <a:gd name="T56" fmla="*/ 2 w 901"/>
                <a:gd name="T57" fmla="*/ 7 h 451"/>
                <a:gd name="T58" fmla="*/ 0 w 901"/>
                <a:gd name="T59" fmla="*/ 12 h 451"/>
                <a:gd name="T60" fmla="*/ 0 w 901"/>
                <a:gd name="T61" fmla="*/ 285 h 451"/>
                <a:gd name="T62" fmla="*/ 1 w 901"/>
                <a:gd name="T63" fmla="*/ 291 h 451"/>
                <a:gd name="T64" fmla="*/ 5 w 901"/>
                <a:gd name="T65" fmla="*/ 296 h 451"/>
                <a:gd name="T66" fmla="*/ 9 w 901"/>
                <a:gd name="T67" fmla="*/ 299 h 451"/>
                <a:gd name="T68" fmla="*/ 15 w 901"/>
                <a:gd name="T69" fmla="*/ 300 h 451"/>
                <a:gd name="T70" fmla="*/ 696 w 901"/>
                <a:gd name="T71" fmla="*/ 446 h 451"/>
                <a:gd name="T72" fmla="*/ 707 w 901"/>
                <a:gd name="T73" fmla="*/ 451 h 451"/>
                <a:gd name="T74" fmla="*/ 712 w 901"/>
                <a:gd name="T75" fmla="*/ 449 h 451"/>
                <a:gd name="T76" fmla="*/ 718 w 901"/>
                <a:gd name="T77" fmla="*/ 443 h 451"/>
                <a:gd name="T78" fmla="*/ 722 w 901"/>
                <a:gd name="T79" fmla="*/ 436 h 451"/>
                <a:gd name="T80" fmla="*/ 886 w 901"/>
                <a:gd name="T81" fmla="*/ 300 h 451"/>
                <a:gd name="T82" fmla="*/ 892 w 901"/>
                <a:gd name="T83" fmla="*/ 299 h 451"/>
                <a:gd name="T84" fmla="*/ 897 w 901"/>
                <a:gd name="T85" fmla="*/ 296 h 451"/>
                <a:gd name="T86" fmla="*/ 900 w 901"/>
                <a:gd name="T87" fmla="*/ 291 h 451"/>
                <a:gd name="T88" fmla="*/ 901 w 901"/>
                <a:gd name="T89" fmla="*/ 285 h 451"/>
                <a:gd name="T90" fmla="*/ 901 w 901"/>
                <a:gd name="T91" fmla="*/ 12 h 451"/>
                <a:gd name="T92" fmla="*/ 899 w 901"/>
                <a:gd name="T93" fmla="*/ 7 h 451"/>
                <a:gd name="T94" fmla="*/ 895 w 901"/>
                <a:gd name="T95" fmla="*/ 2 h 451"/>
                <a:gd name="T96" fmla="*/ 890 w 901"/>
                <a:gd name="T97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01" h="451">
                  <a:moveTo>
                    <a:pt x="886" y="0"/>
                  </a:moveTo>
                  <a:lnTo>
                    <a:pt x="394" y="0"/>
                  </a:lnTo>
                  <a:lnTo>
                    <a:pt x="391" y="0"/>
                  </a:lnTo>
                  <a:lnTo>
                    <a:pt x="388" y="1"/>
                  </a:lnTo>
                  <a:lnTo>
                    <a:pt x="386" y="2"/>
                  </a:lnTo>
                  <a:lnTo>
                    <a:pt x="383" y="4"/>
                  </a:lnTo>
                  <a:lnTo>
                    <a:pt x="381" y="7"/>
                  </a:lnTo>
                  <a:lnTo>
                    <a:pt x="380" y="9"/>
                  </a:lnTo>
                  <a:lnTo>
                    <a:pt x="379" y="12"/>
                  </a:lnTo>
                  <a:lnTo>
                    <a:pt x="379" y="15"/>
                  </a:lnTo>
                  <a:lnTo>
                    <a:pt x="379" y="17"/>
                  </a:lnTo>
                  <a:lnTo>
                    <a:pt x="380" y="21"/>
                  </a:lnTo>
                  <a:lnTo>
                    <a:pt x="381" y="23"/>
                  </a:lnTo>
                  <a:lnTo>
                    <a:pt x="383" y="25"/>
                  </a:lnTo>
                  <a:lnTo>
                    <a:pt x="386" y="27"/>
                  </a:lnTo>
                  <a:lnTo>
                    <a:pt x="388" y="28"/>
                  </a:lnTo>
                  <a:lnTo>
                    <a:pt x="391" y="29"/>
                  </a:lnTo>
                  <a:lnTo>
                    <a:pt x="394" y="30"/>
                  </a:lnTo>
                  <a:lnTo>
                    <a:pt x="871" y="30"/>
                  </a:lnTo>
                  <a:lnTo>
                    <a:pt x="871" y="270"/>
                  </a:lnTo>
                  <a:lnTo>
                    <a:pt x="707" y="270"/>
                  </a:lnTo>
                  <a:lnTo>
                    <a:pt x="703" y="270"/>
                  </a:lnTo>
                  <a:lnTo>
                    <a:pt x="700" y="271"/>
                  </a:lnTo>
                  <a:lnTo>
                    <a:pt x="698" y="273"/>
                  </a:lnTo>
                  <a:lnTo>
                    <a:pt x="696" y="274"/>
                  </a:lnTo>
                  <a:lnTo>
                    <a:pt x="694" y="276"/>
                  </a:lnTo>
                  <a:lnTo>
                    <a:pt x="693" y="279"/>
                  </a:lnTo>
                  <a:lnTo>
                    <a:pt x="692" y="282"/>
                  </a:lnTo>
                  <a:lnTo>
                    <a:pt x="691" y="285"/>
                  </a:lnTo>
                  <a:lnTo>
                    <a:pt x="691" y="401"/>
                  </a:lnTo>
                  <a:lnTo>
                    <a:pt x="551" y="274"/>
                  </a:lnTo>
                  <a:lnTo>
                    <a:pt x="546" y="271"/>
                  </a:lnTo>
                  <a:lnTo>
                    <a:pt x="541" y="270"/>
                  </a:lnTo>
                  <a:lnTo>
                    <a:pt x="30" y="270"/>
                  </a:lnTo>
                  <a:lnTo>
                    <a:pt x="30" y="30"/>
                  </a:lnTo>
                  <a:lnTo>
                    <a:pt x="109" y="30"/>
                  </a:lnTo>
                  <a:lnTo>
                    <a:pt x="113" y="29"/>
                  </a:lnTo>
                  <a:lnTo>
                    <a:pt x="116" y="28"/>
                  </a:lnTo>
                  <a:lnTo>
                    <a:pt x="118" y="27"/>
                  </a:lnTo>
                  <a:lnTo>
                    <a:pt x="120" y="25"/>
                  </a:lnTo>
                  <a:lnTo>
                    <a:pt x="122" y="23"/>
                  </a:lnTo>
                  <a:lnTo>
                    <a:pt x="123" y="21"/>
                  </a:lnTo>
                  <a:lnTo>
                    <a:pt x="124" y="17"/>
                  </a:lnTo>
                  <a:lnTo>
                    <a:pt x="124" y="15"/>
                  </a:lnTo>
                  <a:lnTo>
                    <a:pt x="124" y="12"/>
                  </a:lnTo>
                  <a:lnTo>
                    <a:pt x="123" y="9"/>
                  </a:lnTo>
                  <a:lnTo>
                    <a:pt x="122" y="7"/>
                  </a:lnTo>
                  <a:lnTo>
                    <a:pt x="120" y="4"/>
                  </a:lnTo>
                  <a:lnTo>
                    <a:pt x="118" y="2"/>
                  </a:lnTo>
                  <a:lnTo>
                    <a:pt x="116" y="1"/>
                  </a:lnTo>
                  <a:lnTo>
                    <a:pt x="113" y="0"/>
                  </a:lnTo>
                  <a:lnTo>
                    <a:pt x="109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285"/>
                  </a:lnTo>
                  <a:lnTo>
                    <a:pt x="0" y="288"/>
                  </a:lnTo>
                  <a:lnTo>
                    <a:pt x="1" y="291"/>
                  </a:lnTo>
                  <a:lnTo>
                    <a:pt x="2" y="293"/>
                  </a:lnTo>
                  <a:lnTo>
                    <a:pt x="5" y="296"/>
                  </a:lnTo>
                  <a:lnTo>
                    <a:pt x="7" y="298"/>
                  </a:lnTo>
                  <a:lnTo>
                    <a:pt x="9" y="299"/>
                  </a:lnTo>
                  <a:lnTo>
                    <a:pt x="12" y="300"/>
                  </a:lnTo>
                  <a:lnTo>
                    <a:pt x="15" y="300"/>
                  </a:lnTo>
                  <a:lnTo>
                    <a:pt x="535" y="300"/>
                  </a:lnTo>
                  <a:lnTo>
                    <a:pt x="696" y="446"/>
                  </a:lnTo>
                  <a:lnTo>
                    <a:pt x="701" y="450"/>
                  </a:lnTo>
                  <a:lnTo>
                    <a:pt x="707" y="451"/>
                  </a:lnTo>
                  <a:lnTo>
                    <a:pt x="709" y="450"/>
                  </a:lnTo>
                  <a:lnTo>
                    <a:pt x="712" y="449"/>
                  </a:lnTo>
                  <a:lnTo>
                    <a:pt x="716" y="446"/>
                  </a:lnTo>
                  <a:lnTo>
                    <a:pt x="718" y="443"/>
                  </a:lnTo>
                  <a:lnTo>
                    <a:pt x="720" y="440"/>
                  </a:lnTo>
                  <a:lnTo>
                    <a:pt x="722" y="436"/>
                  </a:lnTo>
                  <a:lnTo>
                    <a:pt x="722" y="300"/>
                  </a:lnTo>
                  <a:lnTo>
                    <a:pt x="886" y="300"/>
                  </a:lnTo>
                  <a:lnTo>
                    <a:pt x="890" y="300"/>
                  </a:lnTo>
                  <a:lnTo>
                    <a:pt x="892" y="299"/>
                  </a:lnTo>
                  <a:lnTo>
                    <a:pt x="895" y="298"/>
                  </a:lnTo>
                  <a:lnTo>
                    <a:pt x="897" y="296"/>
                  </a:lnTo>
                  <a:lnTo>
                    <a:pt x="899" y="293"/>
                  </a:lnTo>
                  <a:lnTo>
                    <a:pt x="900" y="291"/>
                  </a:lnTo>
                  <a:lnTo>
                    <a:pt x="901" y="288"/>
                  </a:lnTo>
                  <a:lnTo>
                    <a:pt x="901" y="285"/>
                  </a:lnTo>
                  <a:lnTo>
                    <a:pt x="901" y="15"/>
                  </a:lnTo>
                  <a:lnTo>
                    <a:pt x="901" y="12"/>
                  </a:lnTo>
                  <a:lnTo>
                    <a:pt x="900" y="9"/>
                  </a:lnTo>
                  <a:lnTo>
                    <a:pt x="899" y="7"/>
                  </a:lnTo>
                  <a:lnTo>
                    <a:pt x="897" y="4"/>
                  </a:lnTo>
                  <a:lnTo>
                    <a:pt x="895" y="2"/>
                  </a:lnTo>
                  <a:lnTo>
                    <a:pt x="892" y="1"/>
                  </a:lnTo>
                  <a:lnTo>
                    <a:pt x="890" y="0"/>
                  </a:lnTo>
                  <a:lnTo>
                    <a:pt x="8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6" name="Freeform 122">
            <a:extLst>
              <a:ext uri="{FF2B5EF4-FFF2-40B4-BE49-F238E27FC236}">
                <a16:creationId xmlns="" xmlns:a16="http://schemas.microsoft.com/office/drawing/2014/main" id="{2919C073-C16B-48CE-8CAB-8EBFE4B94C95}"/>
              </a:ext>
            </a:extLst>
          </p:cNvPr>
          <p:cNvSpPr>
            <a:spLocks noEditPoints="1"/>
          </p:cNvSpPr>
          <p:nvPr/>
        </p:nvSpPr>
        <p:spPr bwMode="auto">
          <a:xfrm>
            <a:off x="2132969" y="3890001"/>
            <a:ext cx="411284" cy="377200"/>
          </a:xfrm>
          <a:custGeom>
            <a:avLst/>
            <a:gdLst>
              <a:gd name="T0" fmla="*/ 376 w 907"/>
              <a:gd name="T1" fmla="*/ 508 h 827"/>
              <a:gd name="T2" fmla="*/ 866 w 907"/>
              <a:gd name="T3" fmla="*/ 58 h 827"/>
              <a:gd name="T4" fmla="*/ 366 w 907"/>
              <a:gd name="T5" fmla="*/ 758 h 827"/>
              <a:gd name="T6" fmla="*/ 466 w 907"/>
              <a:gd name="T7" fmla="*/ 590 h 827"/>
              <a:gd name="T8" fmla="*/ 819 w 907"/>
              <a:gd name="T9" fmla="*/ 61 h 827"/>
              <a:gd name="T10" fmla="*/ 55 w 907"/>
              <a:gd name="T11" fmla="*/ 375 h 827"/>
              <a:gd name="T12" fmla="*/ 907 w 907"/>
              <a:gd name="T13" fmla="*/ 15 h 827"/>
              <a:gd name="T14" fmla="*/ 906 w 907"/>
              <a:gd name="T15" fmla="*/ 12 h 827"/>
              <a:gd name="T16" fmla="*/ 906 w 907"/>
              <a:gd name="T17" fmla="*/ 11 h 827"/>
              <a:gd name="T18" fmla="*/ 905 w 907"/>
              <a:gd name="T19" fmla="*/ 8 h 827"/>
              <a:gd name="T20" fmla="*/ 905 w 907"/>
              <a:gd name="T21" fmla="*/ 6 h 827"/>
              <a:gd name="T22" fmla="*/ 904 w 907"/>
              <a:gd name="T23" fmla="*/ 5 h 827"/>
              <a:gd name="T24" fmla="*/ 902 w 907"/>
              <a:gd name="T25" fmla="*/ 3 h 827"/>
              <a:gd name="T26" fmla="*/ 900 w 907"/>
              <a:gd name="T27" fmla="*/ 2 h 827"/>
              <a:gd name="T28" fmla="*/ 900 w 907"/>
              <a:gd name="T29" fmla="*/ 2 h 827"/>
              <a:gd name="T30" fmla="*/ 897 w 907"/>
              <a:gd name="T31" fmla="*/ 1 h 827"/>
              <a:gd name="T32" fmla="*/ 895 w 907"/>
              <a:gd name="T33" fmla="*/ 0 h 827"/>
              <a:gd name="T34" fmla="*/ 893 w 907"/>
              <a:gd name="T35" fmla="*/ 0 h 827"/>
              <a:gd name="T36" fmla="*/ 891 w 907"/>
              <a:gd name="T37" fmla="*/ 0 h 827"/>
              <a:gd name="T38" fmla="*/ 887 w 907"/>
              <a:gd name="T39" fmla="*/ 1 h 827"/>
              <a:gd name="T40" fmla="*/ 886 w 907"/>
              <a:gd name="T41" fmla="*/ 1 h 827"/>
              <a:gd name="T42" fmla="*/ 886 w 907"/>
              <a:gd name="T43" fmla="*/ 1 h 827"/>
              <a:gd name="T44" fmla="*/ 5 w 907"/>
              <a:gd name="T45" fmla="*/ 365 h 827"/>
              <a:gd name="T46" fmla="*/ 1 w 907"/>
              <a:gd name="T47" fmla="*/ 372 h 827"/>
              <a:gd name="T48" fmla="*/ 1 w 907"/>
              <a:gd name="T49" fmla="*/ 381 h 827"/>
              <a:gd name="T50" fmla="*/ 5 w 907"/>
              <a:gd name="T51" fmla="*/ 388 h 827"/>
              <a:gd name="T52" fmla="*/ 336 w 907"/>
              <a:gd name="T53" fmla="*/ 521 h 827"/>
              <a:gd name="T54" fmla="*/ 336 w 907"/>
              <a:gd name="T55" fmla="*/ 817 h 827"/>
              <a:gd name="T56" fmla="*/ 342 w 907"/>
              <a:gd name="T57" fmla="*/ 825 h 827"/>
              <a:gd name="T58" fmla="*/ 348 w 907"/>
              <a:gd name="T59" fmla="*/ 827 h 827"/>
              <a:gd name="T60" fmla="*/ 354 w 907"/>
              <a:gd name="T61" fmla="*/ 827 h 827"/>
              <a:gd name="T62" fmla="*/ 360 w 907"/>
              <a:gd name="T63" fmla="*/ 823 h 827"/>
              <a:gd name="T64" fmla="*/ 492 w 907"/>
              <a:gd name="T65" fmla="*/ 605 h 827"/>
              <a:gd name="T66" fmla="*/ 732 w 907"/>
              <a:gd name="T67" fmla="*/ 732 h 827"/>
              <a:gd name="T68" fmla="*/ 739 w 907"/>
              <a:gd name="T69" fmla="*/ 732 h 827"/>
              <a:gd name="T70" fmla="*/ 745 w 907"/>
              <a:gd name="T71" fmla="*/ 729 h 827"/>
              <a:gd name="T72" fmla="*/ 749 w 907"/>
              <a:gd name="T73" fmla="*/ 724 h 827"/>
              <a:gd name="T74" fmla="*/ 906 w 907"/>
              <a:gd name="T75" fmla="*/ 18 h 827"/>
              <a:gd name="T76" fmla="*/ 906 w 907"/>
              <a:gd name="T77" fmla="*/ 17 h 827"/>
              <a:gd name="T78" fmla="*/ 907 w 907"/>
              <a:gd name="T79" fmla="*/ 15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07" h="827">
                <a:moveTo>
                  <a:pt x="726" y="695"/>
                </a:moveTo>
                <a:lnTo>
                  <a:pt x="376" y="508"/>
                </a:lnTo>
                <a:lnTo>
                  <a:pt x="834" y="88"/>
                </a:lnTo>
                <a:lnTo>
                  <a:pt x="866" y="58"/>
                </a:lnTo>
                <a:lnTo>
                  <a:pt x="726" y="695"/>
                </a:lnTo>
                <a:close/>
                <a:moveTo>
                  <a:pt x="366" y="758"/>
                </a:moveTo>
                <a:lnTo>
                  <a:pt x="366" y="536"/>
                </a:lnTo>
                <a:lnTo>
                  <a:pt x="466" y="590"/>
                </a:lnTo>
                <a:lnTo>
                  <a:pt x="366" y="758"/>
                </a:lnTo>
                <a:close/>
                <a:moveTo>
                  <a:pt x="819" y="61"/>
                </a:moveTo>
                <a:lnTo>
                  <a:pt x="347" y="493"/>
                </a:lnTo>
                <a:lnTo>
                  <a:pt x="55" y="375"/>
                </a:lnTo>
                <a:lnTo>
                  <a:pt x="819" y="61"/>
                </a:lnTo>
                <a:close/>
                <a:moveTo>
                  <a:pt x="907" y="15"/>
                </a:moveTo>
                <a:lnTo>
                  <a:pt x="907" y="14"/>
                </a:lnTo>
                <a:lnTo>
                  <a:pt x="906" y="12"/>
                </a:lnTo>
                <a:lnTo>
                  <a:pt x="906" y="12"/>
                </a:lnTo>
                <a:lnTo>
                  <a:pt x="906" y="11"/>
                </a:lnTo>
                <a:lnTo>
                  <a:pt x="905" y="9"/>
                </a:lnTo>
                <a:lnTo>
                  <a:pt x="905" y="8"/>
                </a:lnTo>
                <a:lnTo>
                  <a:pt x="905" y="8"/>
                </a:lnTo>
                <a:lnTo>
                  <a:pt x="905" y="6"/>
                </a:lnTo>
                <a:lnTo>
                  <a:pt x="904" y="6"/>
                </a:lnTo>
                <a:lnTo>
                  <a:pt x="904" y="5"/>
                </a:lnTo>
                <a:lnTo>
                  <a:pt x="903" y="4"/>
                </a:lnTo>
                <a:lnTo>
                  <a:pt x="902" y="3"/>
                </a:lnTo>
                <a:lnTo>
                  <a:pt x="901" y="3"/>
                </a:lnTo>
                <a:lnTo>
                  <a:pt x="900" y="2"/>
                </a:lnTo>
                <a:lnTo>
                  <a:pt x="900" y="2"/>
                </a:lnTo>
                <a:lnTo>
                  <a:pt x="900" y="2"/>
                </a:lnTo>
                <a:lnTo>
                  <a:pt x="898" y="1"/>
                </a:lnTo>
                <a:lnTo>
                  <a:pt x="897" y="1"/>
                </a:lnTo>
                <a:lnTo>
                  <a:pt x="896" y="1"/>
                </a:lnTo>
                <a:lnTo>
                  <a:pt x="895" y="0"/>
                </a:lnTo>
                <a:lnTo>
                  <a:pt x="894" y="0"/>
                </a:lnTo>
                <a:lnTo>
                  <a:pt x="893" y="0"/>
                </a:lnTo>
                <a:lnTo>
                  <a:pt x="892" y="0"/>
                </a:lnTo>
                <a:lnTo>
                  <a:pt x="891" y="0"/>
                </a:lnTo>
                <a:lnTo>
                  <a:pt x="889" y="0"/>
                </a:lnTo>
                <a:lnTo>
                  <a:pt x="887" y="1"/>
                </a:lnTo>
                <a:lnTo>
                  <a:pt x="887" y="1"/>
                </a:lnTo>
                <a:lnTo>
                  <a:pt x="886" y="1"/>
                </a:lnTo>
                <a:lnTo>
                  <a:pt x="886" y="1"/>
                </a:lnTo>
                <a:lnTo>
                  <a:pt x="886" y="1"/>
                </a:lnTo>
                <a:lnTo>
                  <a:pt x="10" y="362"/>
                </a:lnTo>
                <a:lnTo>
                  <a:pt x="5" y="365"/>
                </a:lnTo>
                <a:lnTo>
                  <a:pt x="2" y="368"/>
                </a:lnTo>
                <a:lnTo>
                  <a:pt x="1" y="372"/>
                </a:lnTo>
                <a:lnTo>
                  <a:pt x="0" y="376"/>
                </a:lnTo>
                <a:lnTo>
                  <a:pt x="1" y="381"/>
                </a:lnTo>
                <a:lnTo>
                  <a:pt x="2" y="384"/>
                </a:lnTo>
                <a:lnTo>
                  <a:pt x="5" y="388"/>
                </a:lnTo>
                <a:lnTo>
                  <a:pt x="10" y="390"/>
                </a:lnTo>
                <a:lnTo>
                  <a:pt x="336" y="521"/>
                </a:lnTo>
                <a:lnTo>
                  <a:pt x="336" y="812"/>
                </a:lnTo>
                <a:lnTo>
                  <a:pt x="336" y="817"/>
                </a:lnTo>
                <a:lnTo>
                  <a:pt x="338" y="821"/>
                </a:lnTo>
                <a:lnTo>
                  <a:pt x="342" y="825"/>
                </a:lnTo>
                <a:lnTo>
                  <a:pt x="346" y="827"/>
                </a:lnTo>
                <a:lnTo>
                  <a:pt x="348" y="827"/>
                </a:lnTo>
                <a:lnTo>
                  <a:pt x="351" y="827"/>
                </a:lnTo>
                <a:lnTo>
                  <a:pt x="354" y="827"/>
                </a:lnTo>
                <a:lnTo>
                  <a:pt x="357" y="826"/>
                </a:lnTo>
                <a:lnTo>
                  <a:pt x="360" y="823"/>
                </a:lnTo>
                <a:lnTo>
                  <a:pt x="363" y="820"/>
                </a:lnTo>
                <a:lnTo>
                  <a:pt x="492" y="605"/>
                </a:lnTo>
                <a:lnTo>
                  <a:pt x="729" y="730"/>
                </a:lnTo>
                <a:lnTo>
                  <a:pt x="732" y="732"/>
                </a:lnTo>
                <a:lnTo>
                  <a:pt x="736" y="732"/>
                </a:lnTo>
                <a:lnTo>
                  <a:pt x="739" y="732"/>
                </a:lnTo>
                <a:lnTo>
                  <a:pt x="742" y="731"/>
                </a:lnTo>
                <a:lnTo>
                  <a:pt x="745" y="729"/>
                </a:lnTo>
                <a:lnTo>
                  <a:pt x="747" y="727"/>
                </a:lnTo>
                <a:lnTo>
                  <a:pt x="749" y="724"/>
                </a:lnTo>
                <a:lnTo>
                  <a:pt x="751" y="721"/>
                </a:lnTo>
                <a:lnTo>
                  <a:pt x="906" y="18"/>
                </a:lnTo>
                <a:lnTo>
                  <a:pt x="906" y="17"/>
                </a:lnTo>
                <a:lnTo>
                  <a:pt x="906" y="17"/>
                </a:lnTo>
                <a:lnTo>
                  <a:pt x="907" y="16"/>
                </a:lnTo>
                <a:lnTo>
                  <a:pt x="907" y="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168">
            <a:extLst>
              <a:ext uri="{FF2B5EF4-FFF2-40B4-BE49-F238E27FC236}">
                <a16:creationId xmlns="" xmlns:a16="http://schemas.microsoft.com/office/drawing/2014/main" id="{F0010239-9E97-45CD-8ECC-D8CEE0C1EAC0}"/>
              </a:ext>
            </a:extLst>
          </p:cNvPr>
          <p:cNvSpPr>
            <a:spLocks noEditPoints="1"/>
          </p:cNvSpPr>
          <p:nvPr/>
        </p:nvSpPr>
        <p:spPr bwMode="auto">
          <a:xfrm>
            <a:off x="3065328" y="5189774"/>
            <a:ext cx="426166" cy="426166"/>
          </a:xfrm>
          <a:custGeom>
            <a:avLst/>
            <a:gdLst>
              <a:gd name="T0" fmla="*/ 862 w 898"/>
              <a:gd name="T1" fmla="*/ 437 h 899"/>
              <a:gd name="T2" fmla="*/ 864 w 898"/>
              <a:gd name="T3" fmla="*/ 488 h 899"/>
              <a:gd name="T4" fmla="*/ 778 w 898"/>
              <a:gd name="T5" fmla="*/ 582 h 899"/>
              <a:gd name="T6" fmla="*/ 755 w 898"/>
              <a:gd name="T7" fmla="*/ 624 h 899"/>
              <a:gd name="T8" fmla="*/ 737 w 898"/>
              <a:gd name="T9" fmla="*/ 302 h 899"/>
              <a:gd name="T10" fmla="*/ 774 w 898"/>
              <a:gd name="T11" fmla="*/ 333 h 899"/>
              <a:gd name="T12" fmla="*/ 463 w 898"/>
              <a:gd name="T13" fmla="*/ 862 h 899"/>
              <a:gd name="T14" fmla="*/ 457 w 898"/>
              <a:gd name="T15" fmla="*/ 798 h 899"/>
              <a:gd name="T16" fmla="*/ 522 w 898"/>
              <a:gd name="T17" fmla="*/ 804 h 899"/>
              <a:gd name="T18" fmla="*/ 502 w 898"/>
              <a:gd name="T19" fmla="*/ 866 h 899"/>
              <a:gd name="T20" fmla="*/ 134 w 898"/>
              <a:gd name="T21" fmla="*/ 619 h 899"/>
              <a:gd name="T22" fmla="*/ 119 w 898"/>
              <a:gd name="T23" fmla="*/ 350 h 899"/>
              <a:gd name="T24" fmla="*/ 145 w 898"/>
              <a:gd name="T25" fmla="*/ 309 h 899"/>
              <a:gd name="T26" fmla="*/ 29 w 898"/>
              <a:gd name="T27" fmla="*/ 464 h 899"/>
              <a:gd name="T28" fmla="*/ 53 w 898"/>
              <a:gd name="T29" fmla="*/ 417 h 899"/>
              <a:gd name="T30" fmla="*/ 41 w 898"/>
              <a:gd name="T31" fmla="*/ 500 h 899"/>
              <a:gd name="T32" fmla="*/ 898 w 898"/>
              <a:gd name="T33" fmla="*/ 455 h 899"/>
              <a:gd name="T34" fmla="*/ 861 w 898"/>
              <a:gd name="T35" fmla="*/ 392 h 899"/>
              <a:gd name="T36" fmla="*/ 807 w 898"/>
              <a:gd name="T37" fmla="*/ 339 h 899"/>
              <a:gd name="T38" fmla="*/ 766 w 898"/>
              <a:gd name="T39" fmla="*/ 282 h 899"/>
              <a:gd name="T40" fmla="*/ 719 w 898"/>
              <a:gd name="T41" fmla="*/ 216 h 899"/>
              <a:gd name="T42" fmla="*/ 667 w 898"/>
              <a:gd name="T43" fmla="*/ 108 h 899"/>
              <a:gd name="T44" fmla="*/ 578 w 898"/>
              <a:gd name="T45" fmla="*/ 33 h 899"/>
              <a:gd name="T46" fmla="*/ 463 w 898"/>
              <a:gd name="T47" fmla="*/ 1 h 899"/>
              <a:gd name="T48" fmla="*/ 342 w 898"/>
              <a:gd name="T49" fmla="*/ 21 h 899"/>
              <a:gd name="T50" fmla="*/ 244 w 898"/>
              <a:gd name="T51" fmla="*/ 90 h 899"/>
              <a:gd name="T52" fmla="*/ 181 w 898"/>
              <a:gd name="T53" fmla="*/ 191 h 899"/>
              <a:gd name="T54" fmla="*/ 142 w 898"/>
              <a:gd name="T55" fmla="*/ 277 h 899"/>
              <a:gd name="T56" fmla="*/ 95 w 898"/>
              <a:gd name="T57" fmla="*/ 325 h 899"/>
              <a:gd name="T58" fmla="*/ 52 w 898"/>
              <a:gd name="T59" fmla="*/ 385 h 899"/>
              <a:gd name="T60" fmla="*/ 3 w 898"/>
              <a:gd name="T61" fmla="*/ 438 h 899"/>
              <a:gd name="T62" fmla="*/ 13 w 898"/>
              <a:gd name="T63" fmla="*/ 513 h 899"/>
              <a:gd name="T64" fmla="*/ 79 w 898"/>
              <a:gd name="T65" fmla="*/ 553 h 899"/>
              <a:gd name="T66" fmla="*/ 106 w 898"/>
              <a:gd name="T67" fmla="*/ 635 h 899"/>
              <a:gd name="T68" fmla="*/ 179 w 898"/>
              <a:gd name="T69" fmla="*/ 660 h 899"/>
              <a:gd name="T70" fmla="*/ 269 w 898"/>
              <a:gd name="T71" fmla="*/ 645 h 899"/>
              <a:gd name="T72" fmla="*/ 254 w 898"/>
              <a:gd name="T73" fmla="*/ 269 h 899"/>
              <a:gd name="T74" fmla="*/ 219 w 898"/>
              <a:gd name="T75" fmla="*/ 177 h 899"/>
              <a:gd name="T76" fmla="*/ 323 w 898"/>
              <a:gd name="T77" fmla="*/ 65 h 899"/>
              <a:gd name="T78" fmla="*/ 424 w 898"/>
              <a:gd name="T79" fmla="*/ 31 h 899"/>
              <a:gd name="T80" fmla="*/ 530 w 898"/>
              <a:gd name="T81" fmla="*/ 45 h 899"/>
              <a:gd name="T82" fmla="*/ 650 w 898"/>
              <a:gd name="T83" fmla="*/ 136 h 899"/>
              <a:gd name="T84" fmla="*/ 696 w 898"/>
              <a:gd name="T85" fmla="*/ 258 h 899"/>
              <a:gd name="T86" fmla="*/ 629 w 898"/>
              <a:gd name="T87" fmla="*/ 282 h 899"/>
              <a:gd name="T88" fmla="*/ 640 w 898"/>
              <a:gd name="T89" fmla="*/ 659 h 899"/>
              <a:gd name="T90" fmla="*/ 727 w 898"/>
              <a:gd name="T91" fmla="*/ 741 h 899"/>
              <a:gd name="T92" fmla="*/ 653 w 898"/>
              <a:gd name="T93" fmla="*/ 807 h 899"/>
              <a:gd name="T94" fmla="*/ 522 w 898"/>
              <a:gd name="T95" fmla="*/ 766 h 899"/>
              <a:gd name="T96" fmla="*/ 458 w 898"/>
              <a:gd name="T97" fmla="*/ 761 h 899"/>
              <a:gd name="T98" fmla="*/ 418 w 898"/>
              <a:gd name="T99" fmla="*/ 806 h 899"/>
              <a:gd name="T100" fmla="*/ 427 w 898"/>
              <a:gd name="T101" fmla="*/ 867 h 899"/>
              <a:gd name="T102" fmla="*/ 479 w 898"/>
              <a:gd name="T103" fmla="*/ 898 h 899"/>
              <a:gd name="T104" fmla="*/ 547 w 898"/>
              <a:gd name="T105" fmla="*/ 865 h 899"/>
              <a:gd name="T106" fmla="*/ 701 w 898"/>
              <a:gd name="T107" fmla="*/ 817 h 899"/>
              <a:gd name="T108" fmla="*/ 765 w 898"/>
              <a:gd name="T109" fmla="*/ 710 h 899"/>
              <a:gd name="T110" fmla="*/ 807 w 898"/>
              <a:gd name="T111" fmla="*/ 594 h 899"/>
              <a:gd name="T112" fmla="*/ 868 w 898"/>
              <a:gd name="T113" fmla="*/ 531 h 899"/>
              <a:gd name="T114" fmla="*/ 898 w 898"/>
              <a:gd name="T115" fmla="*/ 464 h 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98" h="899">
                <a:moveTo>
                  <a:pt x="808" y="524"/>
                </a:moveTo>
                <a:lnTo>
                  <a:pt x="808" y="405"/>
                </a:lnTo>
                <a:lnTo>
                  <a:pt x="822" y="408"/>
                </a:lnTo>
                <a:lnTo>
                  <a:pt x="834" y="412"/>
                </a:lnTo>
                <a:lnTo>
                  <a:pt x="844" y="417"/>
                </a:lnTo>
                <a:lnTo>
                  <a:pt x="852" y="424"/>
                </a:lnTo>
                <a:lnTo>
                  <a:pt x="856" y="428"/>
                </a:lnTo>
                <a:lnTo>
                  <a:pt x="860" y="432"/>
                </a:lnTo>
                <a:lnTo>
                  <a:pt x="862" y="437"/>
                </a:lnTo>
                <a:lnTo>
                  <a:pt x="864" y="442"/>
                </a:lnTo>
                <a:lnTo>
                  <a:pt x="866" y="447"/>
                </a:lnTo>
                <a:lnTo>
                  <a:pt x="867" y="452"/>
                </a:lnTo>
                <a:lnTo>
                  <a:pt x="868" y="459"/>
                </a:lnTo>
                <a:lnTo>
                  <a:pt x="868" y="465"/>
                </a:lnTo>
                <a:lnTo>
                  <a:pt x="868" y="470"/>
                </a:lnTo>
                <a:lnTo>
                  <a:pt x="867" y="477"/>
                </a:lnTo>
                <a:lnTo>
                  <a:pt x="866" y="482"/>
                </a:lnTo>
                <a:lnTo>
                  <a:pt x="864" y="488"/>
                </a:lnTo>
                <a:lnTo>
                  <a:pt x="862" y="492"/>
                </a:lnTo>
                <a:lnTo>
                  <a:pt x="860" y="497"/>
                </a:lnTo>
                <a:lnTo>
                  <a:pt x="856" y="500"/>
                </a:lnTo>
                <a:lnTo>
                  <a:pt x="852" y="505"/>
                </a:lnTo>
                <a:lnTo>
                  <a:pt x="844" y="512"/>
                </a:lnTo>
                <a:lnTo>
                  <a:pt x="834" y="517"/>
                </a:lnTo>
                <a:lnTo>
                  <a:pt x="822" y="521"/>
                </a:lnTo>
                <a:lnTo>
                  <a:pt x="808" y="524"/>
                </a:lnTo>
                <a:close/>
                <a:moveTo>
                  <a:pt x="778" y="582"/>
                </a:moveTo>
                <a:lnTo>
                  <a:pt x="778" y="592"/>
                </a:lnTo>
                <a:lnTo>
                  <a:pt x="776" y="602"/>
                </a:lnTo>
                <a:lnTo>
                  <a:pt x="774" y="606"/>
                </a:lnTo>
                <a:lnTo>
                  <a:pt x="773" y="609"/>
                </a:lnTo>
                <a:lnTo>
                  <a:pt x="770" y="614"/>
                </a:lnTo>
                <a:lnTo>
                  <a:pt x="768" y="617"/>
                </a:lnTo>
                <a:lnTo>
                  <a:pt x="763" y="619"/>
                </a:lnTo>
                <a:lnTo>
                  <a:pt x="759" y="622"/>
                </a:lnTo>
                <a:lnTo>
                  <a:pt x="755" y="624"/>
                </a:lnTo>
                <a:lnTo>
                  <a:pt x="748" y="626"/>
                </a:lnTo>
                <a:lnTo>
                  <a:pt x="735" y="629"/>
                </a:lnTo>
                <a:lnTo>
                  <a:pt x="718" y="630"/>
                </a:lnTo>
                <a:lnTo>
                  <a:pt x="658" y="630"/>
                </a:lnTo>
                <a:lnTo>
                  <a:pt x="658" y="299"/>
                </a:lnTo>
                <a:lnTo>
                  <a:pt x="718" y="299"/>
                </a:lnTo>
                <a:lnTo>
                  <a:pt x="725" y="300"/>
                </a:lnTo>
                <a:lnTo>
                  <a:pt x="731" y="300"/>
                </a:lnTo>
                <a:lnTo>
                  <a:pt x="737" y="302"/>
                </a:lnTo>
                <a:lnTo>
                  <a:pt x="742" y="304"/>
                </a:lnTo>
                <a:lnTo>
                  <a:pt x="747" y="306"/>
                </a:lnTo>
                <a:lnTo>
                  <a:pt x="753" y="309"/>
                </a:lnTo>
                <a:lnTo>
                  <a:pt x="757" y="312"/>
                </a:lnTo>
                <a:lnTo>
                  <a:pt x="761" y="315"/>
                </a:lnTo>
                <a:lnTo>
                  <a:pt x="765" y="320"/>
                </a:lnTo>
                <a:lnTo>
                  <a:pt x="769" y="324"/>
                </a:lnTo>
                <a:lnTo>
                  <a:pt x="772" y="328"/>
                </a:lnTo>
                <a:lnTo>
                  <a:pt x="774" y="333"/>
                </a:lnTo>
                <a:lnTo>
                  <a:pt x="776" y="338"/>
                </a:lnTo>
                <a:lnTo>
                  <a:pt x="777" y="343"/>
                </a:lnTo>
                <a:lnTo>
                  <a:pt x="778" y="350"/>
                </a:lnTo>
                <a:lnTo>
                  <a:pt x="778" y="355"/>
                </a:lnTo>
                <a:lnTo>
                  <a:pt x="778" y="582"/>
                </a:lnTo>
                <a:close/>
                <a:moveTo>
                  <a:pt x="486" y="869"/>
                </a:moveTo>
                <a:lnTo>
                  <a:pt x="478" y="868"/>
                </a:lnTo>
                <a:lnTo>
                  <a:pt x="470" y="866"/>
                </a:lnTo>
                <a:lnTo>
                  <a:pt x="463" y="862"/>
                </a:lnTo>
                <a:lnTo>
                  <a:pt x="457" y="857"/>
                </a:lnTo>
                <a:lnTo>
                  <a:pt x="452" y="851"/>
                </a:lnTo>
                <a:lnTo>
                  <a:pt x="448" y="844"/>
                </a:lnTo>
                <a:lnTo>
                  <a:pt x="446" y="836"/>
                </a:lnTo>
                <a:lnTo>
                  <a:pt x="445" y="828"/>
                </a:lnTo>
                <a:lnTo>
                  <a:pt x="446" y="819"/>
                </a:lnTo>
                <a:lnTo>
                  <a:pt x="448" y="812"/>
                </a:lnTo>
                <a:lnTo>
                  <a:pt x="452" y="804"/>
                </a:lnTo>
                <a:lnTo>
                  <a:pt x="457" y="798"/>
                </a:lnTo>
                <a:lnTo>
                  <a:pt x="463" y="792"/>
                </a:lnTo>
                <a:lnTo>
                  <a:pt x="470" y="789"/>
                </a:lnTo>
                <a:lnTo>
                  <a:pt x="478" y="787"/>
                </a:lnTo>
                <a:lnTo>
                  <a:pt x="486" y="786"/>
                </a:lnTo>
                <a:lnTo>
                  <a:pt x="495" y="787"/>
                </a:lnTo>
                <a:lnTo>
                  <a:pt x="502" y="789"/>
                </a:lnTo>
                <a:lnTo>
                  <a:pt x="510" y="792"/>
                </a:lnTo>
                <a:lnTo>
                  <a:pt x="516" y="798"/>
                </a:lnTo>
                <a:lnTo>
                  <a:pt x="522" y="804"/>
                </a:lnTo>
                <a:lnTo>
                  <a:pt x="525" y="812"/>
                </a:lnTo>
                <a:lnTo>
                  <a:pt x="527" y="819"/>
                </a:lnTo>
                <a:lnTo>
                  <a:pt x="528" y="828"/>
                </a:lnTo>
                <a:lnTo>
                  <a:pt x="527" y="836"/>
                </a:lnTo>
                <a:lnTo>
                  <a:pt x="525" y="844"/>
                </a:lnTo>
                <a:lnTo>
                  <a:pt x="522" y="851"/>
                </a:lnTo>
                <a:lnTo>
                  <a:pt x="516" y="857"/>
                </a:lnTo>
                <a:lnTo>
                  <a:pt x="510" y="862"/>
                </a:lnTo>
                <a:lnTo>
                  <a:pt x="502" y="866"/>
                </a:lnTo>
                <a:lnTo>
                  <a:pt x="495" y="868"/>
                </a:lnTo>
                <a:lnTo>
                  <a:pt x="486" y="869"/>
                </a:lnTo>
                <a:close/>
                <a:moveTo>
                  <a:pt x="239" y="630"/>
                </a:moveTo>
                <a:lnTo>
                  <a:pt x="179" y="630"/>
                </a:lnTo>
                <a:lnTo>
                  <a:pt x="162" y="629"/>
                </a:lnTo>
                <a:lnTo>
                  <a:pt x="148" y="626"/>
                </a:lnTo>
                <a:lnTo>
                  <a:pt x="143" y="624"/>
                </a:lnTo>
                <a:lnTo>
                  <a:pt x="138" y="622"/>
                </a:lnTo>
                <a:lnTo>
                  <a:pt x="134" y="619"/>
                </a:lnTo>
                <a:lnTo>
                  <a:pt x="130" y="617"/>
                </a:lnTo>
                <a:lnTo>
                  <a:pt x="127" y="614"/>
                </a:lnTo>
                <a:lnTo>
                  <a:pt x="125" y="609"/>
                </a:lnTo>
                <a:lnTo>
                  <a:pt x="123" y="606"/>
                </a:lnTo>
                <a:lnTo>
                  <a:pt x="121" y="602"/>
                </a:lnTo>
                <a:lnTo>
                  <a:pt x="119" y="592"/>
                </a:lnTo>
                <a:lnTo>
                  <a:pt x="119" y="582"/>
                </a:lnTo>
                <a:lnTo>
                  <a:pt x="119" y="355"/>
                </a:lnTo>
                <a:lnTo>
                  <a:pt x="119" y="350"/>
                </a:lnTo>
                <a:lnTo>
                  <a:pt x="120" y="343"/>
                </a:lnTo>
                <a:lnTo>
                  <a:pt x="121" y="338"/>
                </a:lnTo>
                <a:lnTo>
                  <a:pt x="124" y="333"/>
                </a:lnTo>
                <a:lnTo>
                  <a:pt x="126" y="328"/>
                </a:lnTo>
                <a:lnTo>
                  <a:pt x="129" y="324"/>
                </a:lnTo>
                <a:lnTo>
                  <a:pt x="132" y="320"/>
                </a:lnTo>
                <a:lnTo>
                  <a:pt x="136" y="315"/>
                </a:lnTo>
                <a:lnTo>
                  <a:pt x="141" y="312"/>
                </a:lnTo>
                <a:lnTo>
                  <a:pt x="145" y="309"/>
                </a:lnTo>
                <a:lnTo>
                  <a:pt x="150" y="306"/>
                </a:lnTo>
                <a:lnTo>
                  <a:pt x="155" y="304"/>
                </a:lnTo>
                <a:lnTo>
                  <a:pt x="161" y="302"/>
                </a:lnTo>
                <a:lnTo>
                  <a:pt x="166" y="300"/>
                </a:lnTo>
                <a:lnTo>
                  <a:pt x="173" y="300"/>
                </a:lnTo>
                <a:lnTo>
                  <a:pt x="179" y="299"/>
                </a:lnTo>
                <a:lnTo>
                  <a:pt x="239" y="299"/>
                </a:lnTo>
                <a:lnTo>
                  <a:pt x="239" y="630"/>
                </a:lnTo>
                <a:close/>
                <a:moveTo>
                  <a:pt x="29" y="464"/>
                </a:moveTo>
                <a:lnTo>
                  <a:pt x="29" y="459"/>
                </a:lnTo>
                <a:lnTo>
                  <a:pt x="31" y="452"/>
                </a:lnTo>
                <a:lnTo>
                  <a:pt x="32" y="447"/>
                </a:lnTo>
                <a:lnTo>
                  <a:pt x="33" y="442"/>
                </a:lnTo>
                <a:lnTo>
                  <a:pt x="36" y="437"/>
                </a:lnTo>
                <a:lnTo>
                  <a:pt x="38" y="432"/>
                </a:lnTo>
                <a:lnTo>
                  <a:pt x="41" y="428"/>
                </a:lnTo>
                <a:lnTo>
                  <a:pt x="44" y="424"/>
                </a:lnTo>
                <a:lnTo>
                  <a:pt x="53" y="417"/>
                </a:lnTo>
                <a:lnTo>
                  <a:pt x="64" y="412"/>
                </a:lnTo>
                <a:lnTo>
                  <a:pt x="75" y="408"/>
                </a:lnTo>
                <a:lnTo>
                  <a:pt x="89" y="405"/>
                </a:lnTo>
                <a:lnTo>
                  <a:pt x="89" y="524"/>
                </a:lnTo>
                <a:lnTo>
                  <a:pt x="75" y="521"/>
                </a:lnTo>
                <a:lnTo>
                  <a:pt x="64" y="517"/>
                </a:lnTo>
                <a:lnTo>
                  <a:pt x="53" y="512"/>
                </a:lnTo>
                <a:lnTo>
                  <a:pt x="44" y="505"/>
                </a:lnTo>
                <a:lnTo>
                  <a:pt x="41" y="500"/>
                </a:lnTo>
                <a:lnTo>
                  <a:pt x="38" y="497"/>
                </a:lnTo>
                <a:lnTo>
                  <a:pt x="36" y="492"/>
                </a:lnTo>
                <a:lnTo>
                  <a:pt x="33" y="488"/>
                </a:lnTo>
                <a:lnTo>
                  <a:pt x="32" y="482"/>
                </a:lnTo>
                <a:lnTo>
                  <a:pt x="31" y="477"/>
                </a:lnTo>
                <a:lnTo>
                  <a:pt x="29" y="470"/>
                </a:lnTo>
                <a:lnTo>
                  <a:pt x="29" y="464"/>
                </a:lnTo>
                <a:close/>
                <a:moveTo>
                  <a:pt x="898" y="464"/>
                </a:moveTo>
                <a:lnTo>
                  <a:pt x="898" y="455"/>
                </a:lnTo>
                <a:lnTo>
                  <a:pt x="897" y="447"/>
                </a:lnTo>
                <a:lnTo>
                  <a:pt x="895" y="438"/>
                </a:lnTo>
                <a:lnTo>
                  <a:pt x="892" y="430"/>
                </a:lnTo>
                <a:lnTo>
                  <a:pt x="888" y="422"/>
                </a:lnTo>
                <a:lnTo>
                  <a:pt x="884" y="416"/>
                </a:lnTo>
                <a:lnTo>
                  <a:pt x="880" y="409"/>
                </a:lnTo>
                <a:lnTo>
                  <a:pt x="873" y="403"/>
                </a:lnTo>
                <a:lnTo>
                  <a:pt x="868" y="398"/>
                </a:lnTo>
                <a:lnTo>
                  <a:pt x="861" y="392"/>
                </a:lnTo>
                <a:lnTo>
                  <a:pt x="853" y="388"/>
                </a:lnTo>
                <a:lnTo>
                  <a:pt x="846" y="385"/>
                </a:lnTo>
                <a:lnTo>
                  <a:pt x="837" y="382"/>
                </a:lnTo>
                <a:lnTo>
                  <a:pt x="829" y="378"/>
                </a:lnTo>
                <a:lnTo>
                  <a:pt x="819" y="376"/>
                </a:lnTo>
                <a:lnTo>
                  <a:pt x="808" y="375"/>
                </a:lnTo>
                <a:lnTo>
                  <a:pt x="808" y="355"/>
                </a:lnTo>
                <a:lnTo>
                  <a:pt x="808" y="346"/>
                </a:lnTo>
                <a:lnTo>
                  <a:pt x="807" y="339"/>
                </a:lnTo>
                <a:lnTo>
                  <a:pt x="805" y="330"/>
                </a:lnTo>
                <a:lnTo>
                  <a:pt x="802" y="323"/>
                </a:lnTo>
                <a:lnTo>
                  <a:pt x="799" y="316"/>
                </a:lnTo>
                <a:lnTo>
                  <a:pt x="795" y="310"/>
                </a:lnTo>
                <a:lnTo>
                  <a:pt x="790" y="304"/>
                </a:lnTo>
                <a:lnTo>
                  <a:pt x="785" y="297"/>
                </a:lnTo>
                <a:lnTo>
                  <a:pt x="779" y="292"/>
                </a:lnTo>
                <a:lnTo>
                  <a:pt x="773" y="287"/>
                </a:lnTo>
                <a:lnTo>
                  <a:pt x="766" y="282"/>
                </a:lnTo>
                <a:lnTo>
                  <a:pt x="759" y="279"/>
                </a:lnTo>
                <a:lnTo>
                  <a:pt x="752" y="276"/>
                </a:lnTo>
                <a:lnTo>
                  <a:pt x="744" y="274"/>
                </a:lnTo>
                <a:lnTo>
                  <a:pt x="735" y="271"/>
                </a:lnTo>
                <a:lnTo>
                  <a:pt x="728" y="270"/>
                </a:lnTo>
                <a:lnTo>
                  <a:pt x="727" y="256"/>
                </a:lnTo>
                <a:lnTo>
                  <a:pt x="725" y="243"/>
                </a:lnTo>
                <a:lnTo>
                  <a:pt x="723" y="229"/>
                </a:lnTo>
                <a:lnTo>
                  <a:pt x="719" y="216"/>
                </a:lnTo>
                <a:lnTo>
                  <a:pt x="716" y="202"/>
                </a:lnTo>
                <a:lnTo>
                  <a:pt x="712" y="189"/>
                </a:lnTo>
                <a:lnTo>
                  <a:pt x="707" y="177"/>
                </a:lnTo>
                <a:lnTo>
                  <a:pt x="701" y="164"/>
                </a:lnTo>
                <a:lnTo>
                  <a:pt x="696" y="153"/>
                </a:lnTo>
                <a:lnTo>
                  <a:pt x="689" y="141"/>
                </a:lnTo>
                <a:lnTo>
                  <a:pt x="683" y="129"/>
                </a:lnTo>
                <a:lnTo>
                  <a:pt x="676" y="118"/>
                </a:lnTo>
                <a:lnTo>
                  <a:pt x="667" y="108"/>
                </a:lnTo>
                <a:lnTo>
                  <a:pt x="660" y="98"/>
                </a:lnTo>
                <a:lnTo>
                  <a:pt x="650" y="89"/>
                </a:lnTo>
                <a:lnTo>
                  <a:pt x="641" y="79"/>
                </a:lnTo>
                <a:lnTo>
                  <a:pt x="632" y="69"/>
                </a:lnTo>
                <a:lnTo>
                  <a:pt x="622" y="62"/>
                </a:lnTo>
                <a:lnTo>
                  <a:pt x="611" y="53"/>
                </a:lnTo>
                <a:lnTo>
                  <a:pt x="601" y="46"/>
                </a:lnTo>
                <a:lnTo>
                  <a:pt x="589" y="39"/>
                </a:lnTo>
                <a:lnTo>
                  <a:pt x="578" y="33"/>
                </a:lnTo>
                <a:lnTo>
                  <a:pt x="566" y="26"/>
                </a:lnTo>
                <a:lnTo>
                  <a:pt x="555" y="21"/>
                </a:lnTo>
                <a:lnTo>
                  <a:pt x="542" y="16"/>
                </a:lnTo>
                <a:lnTo>
                  <a:pt x="529" y="11"/>
                </a:lnTo>
                <a:lnTo>
                  <a:pt x="516" y="8"/>
                </a:lnTo>
                <a:lnTo>
                  <a:pt x="503" y="5"/>
                </a:lnTo>
                <a:lnTo>
                  <a:pt x="489" y="3"/>
                </a:lnTo>
                <a:lnTo>
                  <a:pt x="477" y="2"/>
                </a:lnTo>
                <a:lnTo>
                  <a:pt x="463" y="1"/>
                </a:lnTo>
                <a:lnTo>
                  <a:pt x="449" y="0"/>
                </a:lnTo>
                <a:lnTo>
                  <a:pt x="435" y="1"/>
                </a:lnTo>
                <a:lnTo>
                  <a:pt x="421" y="2"/>
                </a:lnTo>
                <a:lnTo>
                  <a:pt x="407" y="3"/>
                </a:lnTo>
                <a:lnTo>
                  <a:pt x="394" y="5"/>
                </a:lnTo>
                <a:lnTo>
                  <a:pt x="380" y="8"/>
                </a:lnTo>
                <a:lnTo>
                  <a:pt x="367" y="13"/>
                </a:lnTo>
                <a:lnTo>
                  <a:pt x="355" y="17"/>
                </a:lnTo>
                <a:lnTo>
                  <a:pt x="342" y="21"/>
                </a:lnTo>
                <a:lnTo>
                  <a:pt x="330" y="26"/>
                </a:lnTo>
                <a:lnTo>
                  <a:pt x="318" y="33"/>
                </a:lnTo>
                <a:lnTo>
                  <a:pt x="307" y="39"/>
                </a:lnTo>
                <a:lnTo>
                  <a:pt x="295" y="47"/>
                </a:lnTo>
                <a:lnTo>
                  <a:pt x="284" y="54"/>
                </a:lnTo>
                <a:lnTo>
                  <a:pt x="273" y="62"/>
                </a:lnTo>
                <a:lnTo>
                  <a:pt x="264" y="70"/>
                </a:lnTo>
                <a:lnTo>
                  <a:pt x="253" y="80"/>
                </a:lnTo>
                <a:lnTo>
                  <a:pt x="244" y="90"/>
                </a:lnTo>
                <a:lnTo>
                  <a:pt x="235" y="99"/>
                </a:lnTo>
                <a:lnTo>
                  <a:pt x="226" y="110"/>
                </a:lnTo>
                <a:lnTo>
                  <a:pt x="219" y="120"/>
                </a:lnTo>
                <a:lnTo>
                  <a:pt x="211" y="131"/>
                </a:lnTo>
                <a:lnTo>
                  <a:pt x="204" y="142"/>
                </a:lnTo>
                <a:lnTo>
                  <a:pt x="197" y="154"/>
                </a:lnTo>
                <a:lnTo>
                  <a:pt x="191" y="166"/>
                </a:lnTo>
                <a:lnTo>
                  <a:pt x="186" y="178"/>
                </a:lnTo>
                <a:lnTo>
                  <a:pt x="181" y="191"/>
                </a:lnTo>
                <a:lnTo>
                  <a:pt x="177" y="204"/>
                </a:lnTo>
                <a:lnTo>
                  <a:pt x="173" y="217"/>
                </a:lnTo>
                <a:lnTo>
                  <a:pt x="170" y="230"/>
                </a:lnTo>
                <a:lnTo>
                  <a:pt x="167" y="244"/>
                </a:lnTo>
                <a:lnTo>
                  <a:pt x="165" y="256"/>
                </a:lnTo>
                <a:lnTo>
                  <a:pt x="164" y="270"/>
                </a:lnTo>
                <a:lnTo>
                  <a:pt x="157" y="273"/>
                </a:lnTo>
                <a:lnTo>
                  <a:pt x="149" y="275"/>
                </a:lnTo>
                <a:lnTo>
                  <a:pt x="142" y="277"/>
                </a:lnTo>
                <a:lnTo>
                  <a:pt x="134" y="281"/>
                </a:lnTo>
                <a:lnTo>
                  <a:pt x="128" y="284"/>
                </a:lnTo>
                <a:lnTo>
                  <a:pt x="121" y="289"/>
                </a:lnTo>
                <a:lnTo>
                  <a:pt x="116" y="294"/>
                </a:lnTo>
                <a:lnTo>
                  <a:pt x="111" y="299"/>
                </a:lnTo>
                <a:lnTo>
                  <a:pt x="105" y="305"/>
                </a:lnTo>
                <a:lnTo>
                  <a:pt x="101" y="311"/>
                </a:lnTo>
                <a:lnTo>
                  <a:pt x="98" y="317"/>
                </a:lnTo>
                <a:lnTo>
                  <a:pt x="95" y="325"/>
                </a:lnTo>
                <a:lnTo>
                  <a:pt x="93" y="331"/>
                </a:lnTo>
                <a:lnTo>
                  <a:pt x="90" y="339"/>
                </a:lnTo>
                <a:lnTo>
                  <a:pt x="89" y="347"/>
                </a:lnTo>
                <a:lnTo>
                  <a:pt x="89" y="355"/>
                </a:lnTo>
                <a:lnTo>
                  <a:pt x="89" y="375"/>
                </a:lnTo>
                <a:lnTo>
                  <a:pt x="79" y="376"/>
                </a:lnTo>
                <a:lnTo>
                  <a:pt x="69" y="378"/>
                </a:lnTo>
                <a:lnTo>
                  <a:pt x="60" y="382"/>
                </a:lnTo>
                <a:lnTo>
                  <a:pt x="52" y="385"/>
                </a:lnTo>
                <a:lnTo>
                  <a:pt x="43" y="388"/>
                </a:lnTo>
                <a:lnTo>
                  <a:pt x="36" y="392"/>
                </a:lnTo>
                <a:lnTo>
                  <a:pt x="29" y="398"/>
                </a:lnTo>
                <a:lnTo>
                  <a:pt x="23" y="403"/>
                </a:lnTo>
                <a:lnTo>
                  <a:pt x="18" y="409"/>
                </a:lnTo>
                <a:lnTo>
                  <a:pt x="13" y="416"/>
                </a:lnTo>
                <a:lnTo>
                  <a:pt x="9" y="422"/>
                </a:lnTo>
                <a:lnTo>
                  <a:pt x="5" y="430"/>
                </a:lnTo>
                <a:lnTo>
                  <a:pt x="3" y="438"/>
                </a:lnTo>
                <a:lnTo>
                  <a:pt x="1" y="447"/>
                </a:lnTo>
                <a:lnTo>
                  <a:pt x="0" y="455"/>
                </a:lnTo>
                <a:lnTo>
                  <a:pt x="0" y="465"/>
                </a:lnTo>
                <a:lnTo>
                  <a:pt x="0" y="474"/>
                </a:lnTo>
                <a:lnTo>
                  <a:pt x="1" y="482"/>
                </a:lnTo>
                <a:lnTo>
                  <a:pt x="3" y="491"/>
                </a:lnTo>
                <a:lnTo>
                  <a:pt x="5" y="499"/>
                </a:lnTo>
                <a:lnTo>
                  <a:pt x="9" y="507"/>
                </a:lnTo>
                <a:lnTo>
                  <a:pt x="13" y="513"/>
                </a:lnTo>
                <a:lnTo>
                  <a:pt x="18" y="520"/>
                </a:lnTo>
                <a:lnTo>
                  <a:pt x="23" y="526"/>
                </a:lnTo>
                <a:lnTo>
                  <a:pt x="29" y="531"/>
                </a:lnTo>
                <a:lnTo>
                  <a:pt x="36" y="537"/>
                </a:lnTo>
                <a:lnTo>
                  <a:pt x="43" y="541"/>
                </a:lnTo>
                <a:lnTo>
                  <a:pt x="52" y="544"/>
                </a:lnTo>
                <a:lnTo>
                  <a:pt x="60" y="547"/>
                </a:lnTo>
                <a:lnTo>
                  <a:pt x="69" y="551"/>
                </a:lnTo>
                <a:lnTo>
                  <a:pt x="79" y="553"/>
                </a:lnTo>
                <a:lnTo>
                  <a:pt x="89" y="554"/>
                </a:lnTo>
                <a:lnTo>
                  <a:pt x="89" y="582"/>
                </a:lnTo>
                <a:lnTo>
                  <a:pt x="89" y="591"/>
                </a:lnTo>
                <a:lnTo>
                  <a:pt x="90" y="600"/>
                </a:lnTo>
                <a:lnTo>
                  <a:pt x="93" y="608"/>
                </a:lnTo>
                <a:lnTo>
                  <a:pt x="95" y="616"/>
                </a:lnTo>
                <a:lnTo>
                  <a:pt x="98" y="622"/>
                </a:lnTo>
                <a:lnTo>
                  <a:pt x="102" y="629"/>
                </a:lnTo>
                <a:lnTo>
                  <a:pt x="106" y="635"/>
                </a:lnTo>
                <a:lnTo>
                  <a:pt x="112" y="639"/>
                </a:lnTo>
                <a:lnTo>
                  <a:pt x="117" y="645"/>
                </a:lnTo>
                <a:lnTo>
                  <a:pt x="125" y="648"/>
                </a:lnTo>
                <a:lnTo>
                  <a:pt x="132" y="651"/>
                </a:lnTo>
                <a:lnTo>
                  <a:pt x="140" y="654"/>
                </a:lnTo>
                <a:lnTo>
                  <a:pt x="148" y="657"/>
                </a:lnTo>
                <a:lnTo>
                  <a:pt x="158" y="658"/>
                </a:lnTo>
                <a:lnTo>
                  <a:pt x="169" y="659"/>
                </a:lnTo>
                <a:lnTo>
                  <a:pt x="179" y="660"/>
                </a:lnTo>
                <a:lnTo>
                  <a:pt x="254" y="660"/>
                </a:lnTo>
                <a:lnTo>
                  <a:pt x="257" y="659"/>
                </a:lnTo>
                <a:lnTo>
                  <a:pt x="259" y="659"/>
                </a:lnTo>
                <a:lnTo>
                  <a:pt x="263" y="657"/>
                </a:lnTo>
                <a:lnTo>
                  <a:pt x="265" y="654"/>
                </a:lnTo>
                <a:lnTo>
                  <a:pt x="266" y="652"/>
                </a:lnTo>
                <a:lnTo>
                  <a:pt x="268" y="650"/>
                </a:lnTo>
                <a:lnTo>
                  <a:pt x="268" y="647"/>
                </a:lnTo>
                <a:lnTo>
                  <a:pt x="269" y="645"/>
                </a:lnTo>
                <a:lnTo>
                  <a:pt x="269" y="284"/>
                </a:lnTo>
                <a:lnTo>
                  <a:pt x="268" y="282"/>
                </a:lnTo>
                <a:lnTo>
                  <a:pt x="268" y="279"/>
                </a:lnTo>
                <a:lnTo>
                  <a:pt x="266" y="277"/>
                </a:lnTo>
                <a:lnTo>
                  <a:pt x="265" y="274"/>
                </a:lnTo>
                <a:lnTo>
                  <a:pt x="263" y="273"/>
                </a:lnTo>
                <a:lnTo>
                  <a:pt x="259" y="270"/>
                </a:lnTo>
                <a:lnTo>
                  <a:pt x="257" y="270"/>
                </a:lnTo>
                <a:lnTo>
                  <a:pt x="254" y="269"/>
                </a:lnTo>
                <a:lnTo>
                  <a:pt x="194" y="269"/>
                </a:lnTo>
                <a:lnTo>
                  <a:pt x="195" y="258"/>
                </a:lnTo>
                <a:lnTo>
                  <a:pt x="197" y="246"/>
                </a:lnTo>
                <a:lnTo>
                  <a:pt x="200" y="233"/>
                </a:lnTo>
                <a:lnTo>
                  <a:pt x="203" y="221"/>
                </a:lnTo>
                <a:lnTo>
                  <a:pt x="206" y="210"/>
                </a:lnTo>
                <a:lnTo>
                  <a:pt x="210" y="199"/>
                </a:lnTo>
                <a:lnTo>
                  <a:pt x="215" y="188"/>
                </a:lnTo>
                <a:lnTo>
                  <a:pt x="219" y="177"/>
                </a:lnTo>
                <a:lnTo>
                  <a:pt x="224" y="167"/>
                </a:lnTo>
                <a:lnTo>
                  <a:pt x="231" y="156"/>
                </a:lnTo>
                <a:lnTo>
                  <a:pt x="237" y="146"/>
                </a:lnTo>
                <a:lnTo>
                  <a:pt x="243" y="136"/>
                </a:lnTo>
                <a:lnTo>
                  <a:pt x="258" y="117"/>
                </a:lnTo>
                <a:lnTo>
                  <a:pt x="274" y="100"/>
                </a:lnTo>
                <a:lnTo>
                  <a:pt x="293" y="85"/>
                </a:lnTo>
                <a:lnTo>
                  <a:pt x="312" y="71"/>
                </a:lnTo>
                <a:lnTo>
                  <a:pt x="323" y="65"/>
                </a:lnTo>
                <a:lnTo>
                  <a:pt x="332" y="59"/>
                </a:lnTo>
                <a:lnTo>
                  <a:pt x="343" y="53"/>
                </a:lnTo>
                <a:lnTo>
                  <a:pt x="354" y="49"/>
                </a:lnTo>
                <a:lnTo>
                  <a:pt x="365" y="45"/>
                </a:lnTo>
                <a:lnTo>
                  <a:pt x="376" y="40"/>
                </a:lnTo>
                <a:lnTo>
                  <a:pt x="388" y="37"/>
                </a:lnTo>
                <a:lnTo>
                  <a:pt x="400" y="35"/>
                </a:lnTo>
                <a:lnTo>
                  <a:pt x="411" y="33"/>
                </a:lnTo>
                <a:lnTo>
                  <a:pt x="424" y="31"/>
                </a:lnTo>
                <a:lnTo>
                  <a:pt x="436" y="31"/>
                </a:lnTo>
                <a:lnTo>
                  <a:pt x="449" y="30"/>
                </a:lnTo>
                <a:lnTo>
                  <a:pt x="461" y="31"/>
                </a:lnTo>
                <a:lnTo>
                  <a:pt x="472" y="31"/>
                </a:lnTo>
                <a:lnTo>
                  <a:pt x="485" y="33"/>
                </a:lnTo>
                <a:lnTo>
                  <a:pt x="497" y="35"/>
                </a:lnTo>
                <a:lnTo>
                  <a:pt x="508" y="37"/>
                </a:lnTo>
                <a:lnTo>
                  <a:pt x="519" y="40"/>
                </a:lnTo>
                <a:lnTo>
                  <a:pt x="530" y="45"/>
                </a:lnTo>
                <a:lnTo>
                  <a:pt x="542" y="49"/>
                </a:lnTo>
                <a:lnTo>
                  <a:pt x="553" y="53"/>
                </a:lnTo>
                <a:lnTo>
                  <a:pt x="562" y="59"/>
                </a:lnTo>
                <a:lnTo>
                  <a:pt x="573" y="65"/>
                </a:lnTo>
                <a:lnTo>
                  <a:pt x="583" y="71"/>
                </a:lnTo>
                <a:lnTo>
                  <a:pt x="602" y="85"/>
                </a:lnTo>
                <a:lnTo>
                  <a:pt x="619" y="100"/>
                </a:lnTo>
                <a:lnTo>
                  <a:pt x="635" y="117"/>
                </a:lnTo>
                <a:lnTo>
                  <a:pt x="650" y="136"/>
                </a:lnTo>
                <a:lnTo>
                  <a:pt x="663" y="156"/>
                </a:lnTo>
                <a:lnTo>
                  <a:pt x="673" y="177"/>
                </a:lnTo>
                <a:lnTo>
                  <a:pt x="679" y="188"/>
                </a:lnTo>
                <a:lnTo>
                  <a:pt x="683" y="199"/>
                </a:lnTo>
                <a:lnTo>
                  <a:pt x="686" y="210"/>
                </a:lnTo>
                <a:lnTo>
                  <a:pt x="689" y="221"/>
                </a:lnTo>
                <a:lnTo>
                  <a:pt x="693" y="233"/>
                </a:lnTo>
                <a:lnTo>
                  <a:pt x="695" y="246"/>
                </a:lnTo>
                <a:lnTo>
                  <a:pt x="696" y="258"/>
                </a:lnTo>
                <a:lnTo>
                  <a:pt x="697" y="269"/>
                </a:lnTo>
                <a:lnTo>
                  <a:pt x="643" y="269"/>
                </a:lnTo>
                <a:lnTo>
                  <a:pt x="640" y="270"/>
                </a:lnTo>
                <a:lnTo>
                  <a:pt x="638" y="270"/>
                </a:lnTo>
                <a:lnTo>
                  <a:pt x="635" y="273"/>
                </a:lnTo>
                <a:lnTo>
                  <a:pt x="633" y="274"/>
                </a:lnTo>
                <a:lnTo>
                  <a:pt x="631" y="277"/>
                </a:lnTo>
                <a:lnTo>
                  <a:pt x="630" y="279"/>
                </a:lnTo>
                <a:lnTo>
                  <a:pt x="629" y="282"/>
                </a:lnTo>
                <a:lnTo>
                  <a:pt x="629" y="284"/>
                </a:lnTo>
                <a:lnTo>
                  <a:pt x="629" y="645"/>
                </a:lnTo>
                <a:lnTo>
                  <a:pt x="629" y="647"/>
                </a:lnTo>
                <a:lnTo>
                  <a:pt x="630" y="650"/>
                </a:lnTo>
                <a:lnTo>
                  <a:pt x="631" y="652"/>
                </a:lnTo>
                <a:lnTo>
                  <a:pt x="633" y="654"/>
                </a:lnTo>
                <a:lnTo>
                  <a:pt x="635" y="657"/>
                </a:lnTo>
                <a:lnTo>
                  <a:pt x="638" y="659"/>
                </a:lnTo>
                <a:lnTo>
                  <a:pt x="640" y="659"/>
                </a:lnTo>
                <a:lnTo>
                  <a:pt x="643" y="660"/>
                </a:lnTo>
                <a:lnTo>
                  <a:pt x="718" y="660"/>
                </a:lnTo>
                <a:lnTo>
                  <a:pt x="728" y="659"/>
                </a:lnTo>
                <a:lnTo>
                  <a:pt x="737" y="659"/>
                </a:lnTo>
                <a:lnTo>
                  <a:pt x="737" y="695"/>
                </a:lnTo>
                <a:lnTo>
                  <a:pt x="735" y="707"/>
                </a:lnTo>
                <a:lnTo>
                  <a:pt x="733" y="719"/>
                </a:lnTo>
                <a:lnTo>
                  <a:pt x="731" y="730"/>
                </a:lnTo>
                <a:lnTo>
                  <a:pt x="727" y="741"/>
                </a:lnTo>
                <a:lnTo>
                  <a:pt x="722" y="751"/>
                </a:lnTo>
                <a:lnTo>
                  <a:pt x="716" y="760"/>
                </a:lnTo>
                <a:lnTo>
                  <a:pt x="709" y="770"/>
                </a:lnTo>
                <a:lnTo>
                  <a:pt x="701" y="778"/>
                </a:lnTo>
                <a:lnTo>
                  <a:pt x="694" y="786"/>
                </a:lnTo>
                <a:lnTo>
                  <a:pt x="684" y="792"/>
                </a:lnTo>
                <a:lnTo>
                  <a:pt x="674" y="799"/>
                </a:lnTo>
                <a:lnTo>
                  <a:pt x="664" y="803"/>
                </a:lnTo>
                <a:lnTo>
                  <a:pt x="653" y="807"/>
                </a:lnTo>
                <a:lnTo>
                  <a:pt x="642" y="811"/>
                </a:lnTo>
                <a:lnTo>
                  <a:pt x="631" y="812"/>
                </a:lnTo>
                <a:lnTo>
                  <a:pt x="619" y="813"/>
                </a:lnTo>
                <a:lnTo>
                  <a:pt x="557" y="813"/>
                </a:lnTo>
                <a:lnTo>
                  <a:pt x="553" y="801"/>
                </a:lnTo>
                <a:lnTo>
                  <a:pt x="547" y="790"/>
                </a:lnTo>
                <a:lnTo>
                  <a:pt x="541" y="781"/>
                </a:lnTo>
                <a:lnTo>
                  <a:pt x="532" y="772"/>
                </a:lnTo>
                <a:lnTo>
                  <a:pt x="522" y="766"/>
                </a:lnTo>
                <a:lnTo>
                  <a:pt x="511" y="760"/>
                </a:lnTo>
                <a:lnTo>
                  <a:pt x="505" y="758"/>
                </a:lnTo>
                <a:lnTo>
                  <a:pt x="499" y="757"/>
                </a:lnTo>
                <a:lnTo>
                  <a:pt x="493" y="756"/>
                </a:lnTo>
                <a:lnTo>
                  <a:pt x="486" y="756"/>
                </a:lnTo>
                <a:lnTo>
                  <a:pt x="479" y="756"/>
                </a:lnTo>
                <a:lnTo>
                  <a:pt x="472" y="757"/>
                </a:lnTo>
                <a:lnTo>
                  <a:pt x="465" y="759"/>
                </a:lnTo>
                <a:lnTo>
                  <a:pt x="458" y="761"/>
                </a:lnTo>
                <a:lnTo>
                  <a:pt x="452" y="765"/>
                </a:lnTo>
                <a:lnTo>
                  <a:pt x="447" y="768"/>
                </a:lnTo>
                <a:lnTo>
                  <a:pt x="441" y="772"/>
                </a:lnTo>
                <a:lnTo>
                  <a:pt x="436" y="776"/>
                </a:lnTo>
                <a:lnTo>
                  <a:pt x="432" y="782"/>
                </a:lnTo>
                <a:lnTo>
                  <a:pt x="427" y="787"/>
                </a:lnTo>
                <a:lnTo>
                  <a:pt x="423" y="793"/>
                </a:lnTo>
                <a:lnTo>
                  <a:pt x="420" y="800"/>
                </a:lnTo>
                <a:lnTo>
                  <a:pt x="418" y="806"/>
                </a:lnTo>
                <a:lnTo>
                  <a:pt x="417" y="813"/>
                </a:lnTo>
                <a:lnTo>
                  <a:pt x="416" y="820"/>
                </a:lnTo>
                <a:lnTo>
                  <a:pt x="415" y="828"/>
                </a:lnTo>
                <a:lnTo>
                  <a:pt x="416" y="835"/>
                </a:lnTo>
                <a:lnTo>
                  <a:pt x="417" y="842"/>
                </a:lnTo>
                <a:lnTo>
                  <a:pt x="418" y="849"/>
                </a:lnTo>
                <a:lnTo>
                  <a:pt x="420" y="856"/>
                </a:lnTo>
                <a:lnTo>
                  <a:pt x="423" y="862"/>
                </a:lnTo>
                <a:lnTo>
                  <a:pt x="427" y="867"/>
                </a:lnTo>
                <a:lnTo>
                  <a:pt x="432" y="873"/>
                </a:lnTo>
                <a:lnTo>
                  <a:pt x="436" y="878"/>
                </a:lnTo>
                <a:lnTo>
                  <a:pt x="441" y="882"/>
                </a:lnTo>
                <a:lnTo>
                  <a:pt x="447" y="887"/>
                </a:lnTo>
                <a:lnTo>
                  <a:pt x="452" y="891"/>
                </a:lnTo>
                <a:lnTo>
                  <a:pt x="458" y="893"/>
                </a:lnTo>
                <a:lnTo>
                  <a:pt x="465" y="896"/>
                </a:lnTo>
                <a:lnTo>
                  <a:pt x="472" y="897"/>
                </a:lnTo>
                <a:lnTo>
                  <a:pt x="479" y="898"/>
                </a:lnTo>
                <a:lnTo>
                  <a:pt x="486" y="899"/>
                </a:lnTo>
                <a:lnTo>
                  <a:pt x="493" y="898"/>
                </a:lnTo>
                <a:lnTo>
                  <a:pt x="499" y="898"/>
                </a:lnTo>
                <a:lnTo>
                  <a:pt x="505" y="896"/>
                </a:lnTo>
                <a:lnTo>
                  <a:pt x="511" y="895"/>
                </a:lnTo>
                <a:lnTo>
                  <a:pt x="522" y="890"/>
                </a:lnTo>
                <a:lnTo>
                  <a:pt x="532" y="883"/>
                </a:lnTo>
                <a:lnTo>
                  <a:pt x="541" y="875"/>
                </a:lnTo>
                <a:lnTo>
                  <a:pt x="547" y="865"/>
                </a:lnTo>
                <a:lnTo>
                  <a:pt x="553" y="854"/>
                </a:lnTo>
                <a:lnTo>
                  <a:pt x="557" y="843"/>
                </a:lnTo>
                <a:lnTo>
                  <a:pt x="619" y="843"/>
                </a:lnTo>
                <a:lnTo>
                  <a:pt x="634" y="842"/>
                </a:lnTo>
                <a:lnTo>
                  <a:pt x="649" y="839"/>
                </a:lnTo>
                <a:lnTo>
                  <a:pt x="663" y="836"/>
                </a:lnTo>
                <a:lnTo>
                  <a:pt x="676" y="831"/>
                </a:lnTo>
                <a:lnTo>
                  <a:pt x="688" y="824"/>
                </a:lnTo>
                <a:lnTo>
                  <a:pt x="701" y="817"/>
                </a:lnTo>
                <a:lnTo>
                  <a:pt x="712" y="808"/>
                </a:lnTo>
                <a:lnTo>
                  <a:pt x="723" y="799"/>
                </a:lnTo>
                <a:lnTo>
                  <a:pt x="732" y="789"/>
                </a:lnTo>
                <a:lnTo>
                  <a:pt x="741" y="777"/>
                </a:lnTo>
                <a:lnTo>
                  <a:pt x="748" y="766"/>
                </a:lnTo>
                <a:lnTo>
                  <a:pt x="755" y="753"/>
                </a:lnTo>
                <a:lnTo>
                  <a:pt x="759" y="739"/>
                </a:lnTo>
                <a:lnTo>
                  <a:pt x="763" y="725"/>
                </a:lnTo>
                <a:lnTo>
                  <a:pt x="765" y="710"/>
                </a:lnTo>
                <a:lnTo>
                  <a:pt x="766" y="695"/>
                </a:lnTo>
                <a:lnTo>
                  <a:pt x="766" y="651"/>
                </a:lnTo>
                <a:lnTo>
                  <a:pt x="776" y="646"/>
                </a:lnTo>
                <a:lnTo>
                  <a:pt x="785" y="640"/>
                </a:lnTo>
                <a:lnTo>
                  <a:pt x="792" y="633"/>
                </a:lnTo>
                <a:lnTo>
                  <a:pt x="798" y="626"/>
                </a:lnTo>
                <a:lnTo>
                  <a:pt x="802" y="616"/>
                </a:lnTo>
                <a:lnTo>
                  <a:pt x="806" y="606"/>
                </a:lnTo>
                <a:lnTo>
                  <a:pt x="807" y="594"/>
                </a:lnTo>
                <a:lnTo>
                  <a:pt x="808" y="582"/>
                </a:lnTo>
                <a:lnTo>
                  <a:pt x="808" y="554"/>
                </a:lnTo>
                <a:lnTo>
                  <a:pt x="819" y="553"/>
                </a:lnTo>
                <a:lnTo>
                  <a:pt x="829" y="551"/>
                </a:lnTo>
                <a:lnTo>
                  <a:pt x="837" y="547"/>
                </a:lnTo>
                <a:lnTo>
                  <a:pt x="846" y="544"/>
                </a:lnTo>
                <a:lnTo>
                  <a:pt x="853" y="541"/>
                </a:lnTo>
                <a:lnTo>
                  <a:pt x="861" y="537"/>
                </a:lnTo>
                <a:lnTo>
                  <a:pt x="868" y="531"/>
                </a:lnTo>
                <a:lnTo>
                  <a:pt x="873" y="526"/>
                </a:lnTo>
                <a:lnTo>
                  <a:pt x="880" y="520"/>
                </a:lnTo>
                <a:lnTo>
                  <a:pt x="884" y="513"/>
                </a:lnTo>
                <a:lnTo>
                  <a:pt x="888" y="507"/>
                </a:lnTo>
                <a:lnTo>
                  <a:pt x="892" y="499"/>
                </a:lnTo>
                <a:lnTo>
                  <a:pt x="895" y="491"/>
                </a:lnTo>
                <a:lnTo>
                  <a:pt x="897" y="482"/>
                </a:lnTo>
                <a:lnTo>
                  <a:pt x="898" y="474"/>
                </a:lnTo>
                <a:lnTo>
                  <a:pt x="898" y="4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668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613E6207-A8D0-473E-B18F-76DF97AA751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08" y="546101"/>
            <a:ext cx="4443578" cy="6311900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1DB3B9B0-4341-4598-9F6C-C61EE156135C}"/>
              </a:ext>
            </a:extLst>
          </p:cNvPr>
          <p:cNvGrpSpPr/>
          <p:nvPr/>
        </p:nvGrpSpPr>
        <p:grpSpPr>
          <a:xfrm>
            <a:off x="197699" y="177800"/>
            <a:ext cx="11796602" cy="615101"/>
            <a:chOff x="197699" y="177800"/>
            <a:chExt cx="11796602" cy="615101"/>
          </a:xfrm>
        </p:grpSpPr>
        <p:sp>
          <p:nvSpPr>
            <p:cNvPr id="14" name="Half Frame 13">
              <a:extLst>
                <a:ext uri="{FF2B5EF4-FFF2-40B4-BE49-F238E27FC236}">
                  <a16:creationId xmlns="" xmlns:a16="http://schemas.microsoft.com/office/drawing/2014/main" id="{F29B2B6A-AB41-45D2-95CD-5A3902C2A1AB}"/>
                </a:ext>
              </a:extLst>
            </p:cNvPr>
            <p:cNvSpPr/>
            <p:nvPr/>
          </p:nvSpPr>
          <p:spPr>
            <a:xfrm>
              <a:off x="197699" y="177800"/>
              <a:ext cx="615101" cy="615101"/>
            </a:xfrm>
            <a:prstGeom prst="halfFrame">
              <a:avLst>
                <a:gd name="adj1" fmla="val 10256"/>
                <a:gd name="adj2" fmla="val 1025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Half Frame 14">
              <a:extLst>
                <a:ext uri="{FF2B5EF4-FFF2-40B4-BE49-F238E27FC236}">
                  <a16:creationId xmlns="" xmlns:a16="http://schemas.microsoft.com/office/drawing/2014/main" id="{0B479F6D-09AF-4941-8C01-980B453DBED4}"/>
                </a:ext>
              </a:extLst>
            </p:cNvPr>
            <p:cNvSpPr/>
            <p:nvPr/>
          </p:nvSpPr>
          <p:spPr>
            <a:xfrm flipH="1">
              <a:off x="11379200" y="177800"/>
              <a:ext cx="615101" cy="615101"/>
            </a:xfrm>
            <a:prstGeom prst="halfFrame">
              <a:avLst>
                <a:gd name="adj1" fmla="val 10256"/>
                <a:gd name="adj2" fmla="val 1025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898EDF39-4C88-48E7-B243-DDB03AA8E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19944-944D-4CCD-B088-42500AB2AC95}" type="slidenum">
              <a:rPr lang="en-US" smtClean="0"/>
              <a:t>7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E97EFFDC-D8E5-4D19-9612-FA9E5CC84444}"/>
              </a:ext>
            </a:extLst>
          </p:cNvPr>
          <p:cNvSpPr txBox="1"/>
          <p:nvPr/>
        </p:nvSpPr>
        <p:spPr>
          <a:xfrm>
            <a:off x="4714811" y="630968"/>
            <a:ext cx="6664389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400" b="1" dirty="0">
                <a:latin typeface="+mj-lt"/>
                <a:cs typeface="Segoe UI Semibold" panose="020B0702040204020203" pitchFamily="34" charset="0"/>
              </a:rPr>
              <a:t>ST</a:t>
            </a:r>
            <a:r>
              <a:rPr lang="en-US" sz="4400" dirty="0">
                <a:latin typeface="+mj-lt"/>
                <a:cs typeface="Segoe UI Semibold" panose="020B0702040204020203" pitchFamily="34" charset="0"/>
              </a:rPr>
              <a:t>AFF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27864883-C058-474A-89C3-444AABB0601E}"/>
              </a:ext>
            </a:extLst>
          </p:cNvPr>
          <p:cNvGrpSpPr/>
          <p:nvPr/>
        </p:nvGrpSpPr>
        <p:grpSpPr>
          <a:xfrm>
            <a:off x="4921187" y="2277384"/>
            <a:ext cx="285750" cy="214313"/>
            <a:chOff x="2614613" y="809625"/>
            <a:chExt cx="285750" cy="214313"/>
          </a:xfrm>
          <a:solidFill>
            <a:srgbClr val="1A2131"/>
          </a:solidFill>
        </p:grpSpPr>
        <p:sp>
          <p:nvSpPr>
            <p:cNvPr id="51" name="Freeform 78">
              <a:extLst>
                <a:ext uri="{FF2B5EF4-FFF2-40B4-BE49-F238E27FC236}">
                  <a16:creationId xmlns="" xmlns:a16="http://schemas.microsoft.com/office/drawing/2014/main" id="{4F6E0189-2B41-48E3-819A-C2D9B97643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4613" y="809625"/>
              <a:ext cx="133350" cy="214313"/>
            </a:xfrm>
            <a:custGeom>
              <a:avLst/>
              <a:gdLst>
                <a:gd name="T0" fmla="*/ 316 w 335"/>
                <a:gd name="T1" fmla="*/ 47 h 540"/>
                <a:gd name="T2" fmla="*/ 325 w 335"/>
                <a:gd name="T3" fmla="*/ 43 h 540"/>
                <a:gd name="T4" fmla="*/ 331 w 335"/>
                <a:gd name="T5" fmla="*/ 37 h 540"/>
                <a:gd name="T6" fmla="*/ 335 w 335"/>
                <a:gd name="T7" fmla="*/ 28 h 540"/>
                <a:gd name="T8" fmla="*/ 335 w 335"/>
                <a:gd name="T9" fmla="*/ 19 h 540"/>
                <a:gd name="T10" fmla="*/ 331 w 335"/>
                <a:gd name="T11" fmla="*/ 10 h 540"/>
                <a:gd name="T12" fmla="*/ 325 w 335"/>
                <a:gd name="T13" fmla="*/ 4 h 540"/>
                <a:gd name="T14" fmla="*/ 316 w 335"/>
                <a:gd name="T15" fmla="*/ 0 h 540"/>
                <a:gd name="T16" fmla="*/ 294 w 335"/>
                <a:gd name="T17" fmla="*/ 0 h 540"/>
                <a:gd name="T18" fmla="*/ 260 w 335"/>
                <a:gd name="T19" fmla="*/ 3 h 540"/>
                <a:gd name="T20" fmla="*/ 227 w 335"/>
                <a:gd name="T21" fmla="*/ 10 h 540"/>
                <a:gd name="T22" fmla="*/ 198 w 335"/>
                <a:gd name="T23" fmla="*/ 20 h 540"/>
                <a:gd name="T24" fmla="*/ 169 w 335"/>
                <a:gd name="T25" fmla="*/ 33 h 540"/>
                <a:gd name="T26" fmla="*/ 142 w 335"/>
                <a:gd name="T27" fmla="*/ 49 h 540"/>
                <a:gd name="T28" fmla="*/ 117 w 335"/>
                <a:gd name="T29" fmla="*/ 68 h 540"/>
                <a:gd name="T30" fmla="*/ 95 w 335"/>
                <a:gd name="T31" fmla="*/ 89 h 540"/>
                <a:gd name="T32" fmla="*/ 75 w 335"/>
                <a:gd name="T33" fmla="*/ 113 h 540"/>
                <a:gd name="T34" fmla="*/ 57 w 335"/>
                <a:gd name="T35" fmla="*/ 141 h 540"/>
                <a:gd name="T36" fmla="*/ 41 w 335"/>
                <a:gd name="T37" fmla="*/ 170 h 540"/>
                <a:gd name="T38" fmla="*/ 27 w 335"/>
                <a:gd name="T39" fmla="*/ 202 h 540"/>
                <a:gd name="T40" fmla="*/ 17 w 335"/>
                <a:gd name="T41" fmla="*/ 236 h 540"/>
                <a:gd name="T42" fmla="*/ 8 w 335"/>
                <a:gd name="T43" fmla="*/ 272 h 540"/>
                <a:gd name="T44" fmla="*/ 3 w 335"/>
                <a:gd name="T45" fmla="*/ 310 h 540"/>
                <a:gd name="T46" fmla="*/ 0 w 335"/>
                <a:gd name="T47" fmla="*/ 351 h 540"/>
                <a:gd name="T48" fmla="*/ 1 w 335"/>
                <a:gd name="T49" fmla="*/ 390 h 540"/>
                <a:gd name="T50" fmla="*/ 7 w 335"/>
                <a:gd name="T51" fmla="*/ 422 h 540"/>
                <a:gd name="T52" fmla="*/ 20 w 335"/>
                <a:gd name="T53" fmla="*/ 452 h 540"/>
                <a:gd name="T54" fmla="*/ 38 w 335"/>
                <a:gd name="T55" fmla="*/ 478 h 540"/>
                <a:gd name="T56" fmla="*/ 61 w 335"/>
                <a:gd name="T57" fmla="*/ 502 h 540"/>
                <a:gd name="T58" fmla="*/ 88 w 335"/>
                <a:gd name="T59" fmla="*/ 520 h 540"/>
                <a:gd name="T60" fmla="*/ 117 w 335"/>
                <a:gd name="T61" fmla="*/ 532 h 540"/>
                <a:gd name="T62" fmla="*/ 150 w 335"/>
                <a:gd name="T63" fmla="*/ 539 h 540"/>
                <a:gd name="T64" fmla="*/ 185 w 335"/>
                <a:gd name="T65" fmla="*/ 539 h 540"/>
                <a:gd name="T66" fmla="*/ 218 w 335"/>
                <a:gd name="T67" fmla="*/ 532 h 540"/>
                <a:gd name="T68" fmla="*/ 248 w 335"/>
                <a:gd name="T69" fmla="*/ 520 h 540"/>
                <a:gd name="T70" fmla="*/ 274 w 335"/>
                <a:gd name="T71" fmla="*/ 502 h 540"/>
                <a:gd name="T72" fmla="*/ 297 w 335"/>
                <a:gd name="T73" fmla="*/ 478 h 540"/>
                <a:gd name="T74" fmla="*/ 315 w 335"/>
                <a:gd name="T75" fmla="*/ 452 h 540"/>
                <a:gd name="T76" fmla="*/ 328 w 335"/>
                <a:gd name="T77" fmla="*/ 422 h 540"/>
                <a:gd name="T78" fmla="*/ 334 w 335"/>
                <a:gd name="T79" fmla="*/ 390 h 540"/>
                <a:gd name="T80" fmla="*/ 334 w 335"/>
                <a:gd name="T81" fmla="*/ 355 h 540"/>
                <a:gd name="T82" fmla="*/ 328 w 335"/>
                <a:gd name="T83" fmla="*/ 322 h 540"/>
                <a:gd name="T84" fmla="*/ 315 w 335"/>
                <a:gd name="T85" fmla="*/ 292 h 540"/>
                <a:gd name="T86" fmla="*/ 297 w 335"/>
                <a:gd name="T87" fmla="*/ 265 h 540"/>
                <a:gd name="T88" fmla="*/ 274 w 335"/>
                <a:gd name="T89" fmla="*/ 242 h 540"/>
                <a:gd name="T90" fmla="*/ 248 w 335"/>
                <a:gd name="T91" fmla="*/ 224 h 540"/>
                <a:gd name="T92" fmla="*/ 218 w 335"/>
                <a:gd name="T93" fmla="*/ 212 h 540"/>
                <a:gd name="T94" fmla="*/ 185 w 335"/>
                <a:gd name="T95" fmla="*/ 204 h 540"/>
                <a:gd name="T96" fmla="*/ 153 w 335"/>
                <a:gd name="T97" fmla="*/ 204 h 540"/>
                <a:gd name="T98" fmla="*/ 126 w 335"/>
                <a:gd name="T99" fmla="*/ 209 h 540"/>
                <a:gd name="T100" fmla="*/ 99 w 335"/>
                <a:gd name="T101" fmla="*/ 218 h 540"/>
                <a:gd name="T102" fmla="*/ 76 w 335"/>
                <a:gd name="T103" fmla="*/ 232 h 540"/>
                <a:gd name="T104" fmla="*/ 73 w 335"/>
                <a:gd name="T105" fmla="*/ 214 h 540"/>
                <a:gd name="T106" fmla="*/ 94 w 335"/>
                <a:gd name="T107" fmla="*/ 170 h 540"/>
                <a:gd name="T108" fmla="*/ 119 w 335"/>
                <a:gd name="T109" fmla="*/ 133 h 540"/>
                <a:gd name="T110" fmla="*/ 150 w 335"/>
                <a:gd name="T111" fmla="*/ 104 h 540"/>
                <a:gd name="T112" fmla="*/ 183 w 335"/>
                <a:gd name="T113" fmla="*/ 80 h 540"/>
                <a:gd name="T114" fmla="*/ 218 w 335"/>
                <a:gd name="T115" fmla="*/ 64 h 540"/>
                <a:gd name="T116" fmla="*/ 255 w 335"/>
                <a:gd name="T117" fmla="*/ 54 h 540"/>
                <a:gd name="T118" fmla="*/ 293 w 335"/>
                <a:gd name="T119" fmla="*/ 49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35" h="540">
                  <a:moveTo>
                    <a:pt x="312" y="47"/>
                  </a:moveTo>
                  <a:lnTo>
                    <a:pt x="316" y="47"/>
                  </a:lnTo>
                  <a:lnTo>
                    <a:pt x="321" y="45"/>
                  </a:lnTo>
                  <a:lnTo>
                    <a:pt x="325" y="43"/>
                  </a:lnTo>
                  <a:lnTo>
                    <a:pt x="329" y="41"/>
                  </a:lnTo>
                  <a:lnTo>
                    <a:pt x="331" y="37"/>
                  </a:lnTo>
                  <a:lnTo>
                    <a:pt x="333" y="33"/>
                  </a:lnTo>
                  <a:lnTo>
                    <a:pt x="335" y="28"/>
                  </a:lnTo>
                  <a:lnTo>
                    <a:pt x="335" y="24"/>
                  </a:lnTo>
                  <a:lnTo>
                    <a:pt x="335" y="19"/>
                  </a:lnTo>
                  <a:lnTo>
                    <a:pt x="333" y="15"/>
                  </a:lnTo>
                  <a:lnTo>
                    <a:pt x="331" y="10"/>
                  </a:lnTo>
                  <a:lnTo>
                    <a:pt x="329" y="6"/>
                  </a:lnTo>
                  <a:lnTo>
                    <a:pt x="325" y="4"/>
                  </a:lnTo>
                  <a:lnTo>
                    <a:pt x="321" y="2"/>
                  </a:lnTo>
                  <a:lnTo>
                    <a:pt x="316" y="0"/>
                  </a:lnTo>
                  <a:lnTo>
                    <a:pt x="312" y="0"/>
                  </a:lnTo>
                  <a:lnTo>
                    <a:pt x="294" y="0"/>
                  </a:lnTo>
                  <a:lnTo>
                    <a:pt x="277" y="1"/>
                  </a:lnTo>
                  <a:lnTo>
                    <a:pt x="260" y="3"/>
                  </a:lnTo>
                  <a:lnTo>
                    <a:pt x="244" y="6"/>
                  </a:lnTo>
                  <a:lnTo>
                    <a:pt x="227" y="10"/>
                  </a:lnTo>
                  <a:lnTo>
                    <a:pt x="213" y="15"/>
                  </a:lnTo>
                  <a:lnTo>
                    <a:pt x="198" y="20"/>
                  </a:lnTo>
                  <a:lnTo>
                    <a:pt x="183" y="26"/>
                  </a:lnTo>
                  <a:lnTo>
                    <a:pt x="169" y="33"/>
                  </a:lnTo>
                  <a:lnTo>
                    <a:pt x="155" y="40"/>
                  </a:lnTo>
                  <a:lnTo>
                    <a:pt x="142" y="49"/>
                  </a:lnTo>
                  <a:lnTo>
                    <a:pt x="130" y="58"/>
                  </a:lnTo>
                  <a:lnTo>
                    <a:pt x="117" y="68"/>
                  </a:lnTo>
                  <a:lnTo>
                    <a:pt x="106" y="78"/>
                  </a:lnTo>
                  <a:lnTo>
                    <a:pt x="95" y="89"/>
                  </a:lnTo>
                  <a:lnTo>
                    <a:pt x="84" y="101"/>
                  </a:lnTo>
                  <a:lnTo>
                    <a:pt x="75" y="113"/>
                  </a:lnTo>
                  <a:lnTo>
                    <a:pt x="65" y="127"/>
                  </a:lnTo>
                  <a:lnTo>
                    <a:pt x="57" y="141"/>
                  </a:lnTo>
                  <a:lnTo>
                    <a:pt x="48" y="154"/>
                  </a:lnTo>
                  <a:lnTo>
                    <a:pt x="41" y="170"/>
                  </a:lnTo>
                  <a:lnTo>
                    <a:pt x="34" y="185"/>
                  </a:lnTo>
                  <a:lnTo>
                    <a:pt x="27" y="202"/>
                  </a:lnTo>
                  <a:lnTo>
                    <a:pt x="22" y="218"/>
                  </a:lnTo>
                  <a:lnTo>
                    <a:pt x="17" y="236"/>
                  </a:lnTo>
                  <a:lnTo>
                    <a:pt x="12" y="254"/>
                  </a:lnTo>
                  <a:lnTo>
                    <a:pt x="8" y="272"/>
                  </a:lnTo>
                  <a:lnTo>
                    <a:pt x="5" y="291"/>
                  </a:lnTo>
                  <a:lnTo>
                    <a:pt x="3" y="310"/>
                  </a:lnTo>
                  <a:lnTo>
                    <a:pt x="1" y="330"/>
                  </a:lnTo>
                  <a:lnTo>
                    <a:pt x="0" y="351"/>
                  </a:lnTo>
                  <a:lnTo>
                    <a:pt x="0" y="371"/>
                  </a:lnTo>
                  <a:lnTo>
                    <a:pt x="1" y="390"/>
                  </a:lnTo>
                  <a:lnTo>
                    <a:pt x="3" y="405"/>
                  </a:lnTo>
                  <a:lnTo>
                    <a:pt x="7" y="422"/>
                  </a:lnTo>
                  <a:lnTo>
                    <a:pt x="12" y="437"/>
                  </a:lnTo>
                  <a:lnTo>
                    <a:pt x="20" y="452"/>
                  </a:lnTo>
                  <a:lnTo>
                    <a:pt x="28" y="466"/>
                  </a:lnTo>
                  <a:lnTo>
                    <a:pt x="38" y="478"/>
                  </a:lnTo>
                  <a:lnTo>
                    <a:pt x="48" y="491"/>
                  </a:lnTo>
                  <a:lnTo>
                    <a:pt x="61" y="502"/>
                  </a:lnTo>
                  <a:lnTo>
                    <a:pt x="74" y="511"/>
                  </a:lnTo>
                  <a:lnTo>
                    <a:pt x="88" y="520"/>
                  </a:lnTo>
                  <a:lnTo>
                    <a:pt x="102" y="527"/>
                  </a:lnTo>
                  <a:lnTo>
                    <a:pt x="117" y="532"/>
                  </a:lnTo>
                  <a:lnTo>
                    <a:pt x="134" y="537"/>
                  </a:lnTo>
                  <a:lnTo>
                    <a:pt x="150" y="539"/>
                  </a:lnTo>
                  <a:lnTo>
                    <a:pt x="168" y="540"/>
                  </a:lnTo>
                  <a:lnTo>
                    <a:pt x="185" y="539"/>
                  </a:lnTo>
                  <a:lnTo>
                    <a:pt x="201" y="537"/>
                  </a:lnTo>
                  <a:lnTo>
                    <a:pt x="218" y="532"/>
                  </a:lnTo>
                  <a:lnTo>
                    <a:pt x="233" y="527"/>
                  </a:lnTo>
                  <a:lnTo>
                    <a:pt x="248" y="520"/>
                  </a:lnTo>
                  <a:lnTo>
                    <a:pt x="261" y="511"/>
                  </a:lnTo>
                  <a:lnTo>
                    <a:pt x="274" y="502"/>
                  </a:lnTo>
                  <a:lnTo>
                    <a:pt x="287" y="491"/>
                  </a:lnTo>
                  <a:lnTo>
                    <a:pt x="297" y="478"/>
                  </a:lnTo>
                  <a:lnTo>
                    <a:pt x="307" y="466"/>
                  </a:lnTo>
                  <a:lnTo>
                    <a:pt x="315" y="452"/>
                  </a:lnTo>
                  <a:lnTo>
                    <a:pt x="323" y="437"/>
                  </a:lnTo>
                  <a:lnTo>
                    <a:pt x="328" y="422"/>
                  </a:lnTo>
                  <a:lnTo>
                    <a:pt x="332" y="405"/>
                  </a:lnTo>
                  <a:lnTo>
                    <a:pt x="334" y="390"/>
                  </a:lnTo>
                  <a:lnTo>
                    <a:pt x="335" y="371"/>
                  </a:lnTo>
                  <a:lnTo>
                    <a:pt x="334" y="355"/>
                  </a:lnTo>
                  <a:lnTo>
                    <a:pt x="332" y="338"/>
                  </a:lnTo>
                  <a:lnTo>
                    <a:pt x="328" y="322"/>
                  </a:lnTo>
                  <a:lnTo>
                    <a:pt x="323" y="307"/>
                  </a:lnTo>
                  <a:lnTo>
                    <a:pt x="315" y="292"/>
                  </a:lnTo>
                  <a:lnTo>
                    <a:pt x="307" y="278"/>
                  </a:lnTo>
                  <a:lnTo>
                    <a:pt x="297" y="265"/>
                  </a:lnTo>
                  <a:lnTo>
                    <a:pt x="287" y="253"/>
                  </a:lnTo>
                  <a:lnTo>
                    <a:pt x="274" y="242"/>
                  </a:lnTo>
                  <a:lnTo>
                    <a:pt x="261" y="233"/>
                  </a:lnTo>
                  <a:lnTo>
                    <a:pt x="248" y="224"/>
                  </a:lnTo>
                  <a:lnTo>
                    <a:pt x="233" y="217"/>
                  </a:lnTo>
                  <a:lnTo>
                    <a:pt x="218" y="212"/>
                  </a:lnTo>
                  <a:lnTo>
                    <a:pt x="201" y="207"/>
                  </a:lnTo>
                  <a:lnTo>
                    <a:pt x="185" y="204"/>
                  </a:lnTo>
                  <a:lnTo>
                    <a:pt x="168" y="204"/>
                  </a:lnTo>
                  <a:lnTo>
                    <a:pt x="153" y="204"/>
                  </a:lnTo>
                  <a:lnTo>
                    <a:pt x="140" y="206"/>
                  </a:lnTo>
                  <a:lnTo>
                    <a:pt x="126" y="209"/>
                  </a:lnTo>
                  <a:lnTo>
                    <a:pt x="112" y="213"/>
                  </a:lnTo>
                  <a:lnTo>
                    <a:pt x="99" y="218"/>
                  </a:lnTo>
                  <a:lnTo>
                    <a:pt x="88" y="224"/>
                  </a:lnTo>
                  <a:lnTo>
                    <a:pt x="76" y="232"/>
                  </a:lnTo>
                  <a:lnTo>
                    <a:pt x="64" y="239"/>
                  </a:lnTo>
                  <a:lnTo>
                    <a:pt x="73" y="214"/>
                  </a:lnTo>
                  <a:lnTo>
                    <a:pt x="83" y="191"/>
                  </a:lnTo>
                  <a:lnTo>
                    <a:pt x="94" y="170"/>
                  </a:lnTo>
                  <a:lnTo>
                    <a:pt x="107" y="150"/>
                  </a:lnTo>
                  <a:lnTo>
                    <a:pt x="119" y="133"/>
                  </a:lnTo>
                  <a:lnTo>
                    <a:pt x="134" y="117"/>
                  </a:lnTo>
                  <a:lnTo>
                    <a:pt x="150" y="104"/>
                  </a:lnTo>
                  <a:lnTo>
                    <a:pt x="166" y="91"/>
                  </a:lnTo>
                  <a:lnTo>
                    <a:pt x="183" y="80"/>
                  </a:lnTo>
                  <a:lnTo>
                    <a:pt x="200" y="72"/>
                  </a:lnTo>
                  <a:lnTo>
                    <a:pt x="218" y="64"/>
                  </a:lnTo>
                  <a:lnTo>
                    <a:pt x="237" y="58"/>
                  </a:lnTo>
                  <a:lnTo>
                    <a:pt x="255" y="54"/>
                  </a:lnTo>
                  <a:lnTo>
                    <a:pt x="274" y="51"/>
                  </a:lnTo>
                  <a:lnTo>
                    <a:pt x="293" y="49"/>
                  </a:lnTo>
                  <a:lnTo>
                    <a:pt x="312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79">
              <a:extLst>
                <a:ext uri="{FF2B5EF4-FFF2-40B4-BE49-F238E27FC236}">
                  <a16:creationId xmlns="" xmlns:a16="http://schemas.microsoft.com/office/drawing/2014/main" id="{C5B918AC-3476-4F7B-809E-9A0767ECD9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7013" y="809625"/>
              <a:ext cx="133350" cy="214313"/>
            </a:xfrm>
            <a:custGeom>
              <a:avLst/>
              <a:gdLst>
                <a:gd name="T0" fmla="*/ 154 w 336"/>
                <a:gd name="T1" fmla="*/ 204 h 540"/>
                <a:gd name="T2" fmla="*/ 126 w 336"/>
                <a:gd name="T3" fmla="*/ 209 h 540"/>
                <a:gd name="T4" fmla="*/ 100 w 336"/>
                <a:gd name="T5" fmla="*/ 218 h 540"/>
                <a:gd name="T6" fmla="*/ 76 w 336"/>
                <a:gd name="T7" fmla="*/ 232 h 540"/>
                <a:gd name="T8" fmla="*/ 73 w 336"/>
                <a:gd name="T9" fmla="*/ 214 h 540"/>
                <a:gd name="T10" fmla="*/ 94 w 336"/>
                <a:gd name="T11" fmla="*/ 170 h 540"/>
                <a:gd name="T12" fmla="*/ 120 w 336"/>
                <a:gd name="T13" fmla="*/ 133 h 540"/>
                <a:gd name="T14" fmla="*/ 150 w 336"/>
                <a:gd name="T15" fmla="*/ 104 h 540"/>
                <a:gd name="T16" fmla="*/ 183 w 336"/>
                <a:gd name="T17" fmla="*/ 80 h 540"/>
                <a:gd name="T18" fmla="*/ 218 w 336"/>
                <a:gd name="T19" fmla="*/ 64 h 540"/>
                <a:gd name="T20" fmla="*/ 255 w 336"/>
                <a:gd name="T21" fmla="*/ 54 h 540"/>
                <a:gd name="T22" fmla="*/ 294 w 336"/>
                <a:gd name="T23" fmla="*/ 49 h 540"/>
                <a:gd name="T24" fmla="*/ 317 w 336"/>
                <a:gd name="T25" fmla="*/ 47 h 540"/>
                <a:gd name="T26" fmla="*/ 325 w 336"/>
                <a:gd name="T27" fmla="*/ 43 h 540"/>
                <a:gd name="T28" fmla="*/ 332 w 336"/>
                <a:gd name="T29" fmla="*/ 37 h 540"/>
                <a:gd name="T30" fmla="*/ 336 w 336"/>
                <a:gd name="T31" fmla="*/ 28 h 540"/>
                <a:gd name="T32" fmla="*/ 336 w 336"/>
                <a:gd name="T33" fmla="*/ 19 h 540"/>
                <a:gd name="T34" fmla="*/ 332 w 336"/>
                <a:gd name="T35" fmla="*/ 10 h 540"/>
                <a:gd name="T36" fmla="*/ 325 w 336"/>
                <a:gd name="T37" fmla="*/ 4 h 540"/>
                <a:gd name="T38" fmla="*/ 317 w 336"/>
                <a:gd name="T39" fmla="*/ 0 h 540"/>
                <a:gd name="T40" fmla="*/ 295 w 336"/>
                <a:gd name="T41" fmla="*/ 0 h 540"/>
                <a:gd name="T42" fmla="*/ 261 w 336"/>
                <a:gd name="T43" fmla="*/ 3 h 540"/>
                <a:gd name="T44" fmla="*/ 228 w 336"/>
                <a:gd name="T45" fmla="*/ 10 h 540"/>
                <a:gd name="T46" fmla="*/ 198 w 336"/>
                <a:gd name="T47" fmla="*/ 20 h 540"/>
                <a:gd name="T48" fmla="*/ 170 w 336"/>
                <a:gd name="T49" fmla="*/ 33 h 540"/>
                <a:gd name="T50" fmla="*/ 142 w 336"/>
                <a:gd name="T51" fmla="*/ 49 h 540"/>
                <a:gd name="T52" fmla="*/ 118 w 336"/>
                <a:gd name="T53" fmla="*/ 68 h 540"/>
                <a:gd name="T54" fmla="*/ 96 w 336"/>
                <a:gd name="T55" fmla="*/ 89 h 540"/>
                <a:gd name="T56" fmla="*/ 75 w 336"/>
                <a:gd name="T57" fmla="*/ 113 h 540"/>
                <a:gd name="T58" fmla="*/ 56 w 336"/>
                <a:gd name="T59" fmla="*/ 141 h 540"/>
                <a:gd name="T60" fmla="*/ 42 w 336"/>
                <a:gd name="T61" fmla="*/ 170 h 540"/>
                <a:gd name="T62" fmla="*/ 28 w 336"/>
                <a:gd name="T63" fmla="*/ 202 h 540"/>
                <a:gd name="T64" fmla="*/ 17 w 336"/>
                <a:gd name="T65" fmla="*/ 236 h 540"/>
                <a:gd name="T66" fmla="*/ 9 w 336"/>
                <a:gd name="T67" fmla="*/ 272 h 540"/>
                <a:gd name="T68" fmla="*/ 3 w 336"/>
                <a:gd name="T69" fmla="*/ 310 h 540"/>
                <a:gd name="T70" fmla="*/ 0 w 336"/>
                <a:gd name="T71" fmla="*/ 351 h 540"/>
                <a:gd name="T72" fmla="*/ 0 w 336"/>
                <a:gd name="T73" fmla="*/ 390 h 540"/>
                <a:gd name="T74" fmla="*/ 8 w 336"/>
                <a:gd name="T75" fmla="*/ 422 h 540"/>
                <a:gd name="T76" fmla="*/ 20 w 336"/>
                <a:gd name="T77" fmla="*/ 452 h 540"/>
                <a:gd name="T78" fmla="*/ 38 w 336"/>
                <a:gd name="T79" fmla="*/ 478 h 540"/>
                <a:gd name="T80" fmla="*/ 61 w 336"/>
                <a:gd name="T81" fmla="*/ 502 h 540"/>
                <a:gd name="T82" fmla="*/ 88 w 336"/>
                <a:gd name="T83" fmla="*/ 520 h 540"/>
                <a:gd name="T84" fmla="*/ 118 w 336"/>
                <a:gd name="T85" fmla="*/ 532 h 540"/>
                <a:gd name="T86" fmla="*/ 151 w 336"/>
                <a:gd name="T87" fmla="*/ 539 h 540"/>
                <a:gd name="T88" fmla="*/ 186 w 336"/>
                <a:gd name="T89" fmla="*/ 539 h 540"/>
                <a:gd name="T90" fmla="*/ 218 w 336"/>
                <a:gd name="T91" fmla="*/ 532 h 540"/>
                <a:gd name="T92" fmla="*/ 248 w 336"/>
                <a:gd name="T93" fmla="*/ 520 h 540"/>
                <a:gd name="T94" fmla="*/ 275 w 336"/>
                <a:gd name="T95" fmla="*/ 502 h 540"/>
                <a:gd name="T96" fmla="*/ 298 w 336"/>
                <a:gd name="T97" fmla="*/ 478 h 540"/>
                <a:gd name="T98" fmla="*/ 316 w 336"/>
                <a:gd name="T99" fmla="*/ 452 h 540"/>
                <a:gd name="T100" fmla="*/ 329 w 336"/>
                <a:gd name="T101" fmla="*/ 422 h 540"/>
                <a:gd name="T102" fmla="*/ 335 w 336"/>
                <a:gd name="T103" fmla="*/ 390 h 540"/>
                <a:gd name="T104" fmla="*/ 335 w 336"/>
                <a:gd name="T105" fmla="*/ 355 h 540"/>
                <a:gd name="T106" fmla="*/ 329 w 336"/>
                <a:gd name="T107" fmla="*/ 322 h 540"/>
                <a:gd name="T108" fmla="*/ 316 w 336"/>
                <a:gd name="T109" fmla="*/ 292 h 540"/>
                <a:gd name="T110" fmla="*/ 298 w 336"/>
                <a:gd name="T111" fmla="*/ 265 h 540"/>
                <a:gd name="T112" fmla="*/ 275 w 336"/>
                <a:gd name="T113" fmla="*/ 242 h 540"/>
                <a:gd name="T114" fmla="*/ 248 w 336"/>
                <a:gd name="T115" fmla="*/ 224 h 540"/>
                <a:gd name="T116" fmla="*/ 218 w 336"/>
                <a:gd name="T117" fmla="*/ 212 h 540"/>
                <a:gd name="T118" fmla="*/ 186 w 336"/>
                <a:gd name="T119" fmla="*/ 204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36" h="540">
                  <a:moveTo>
                    <a:pt x="168" y="204"/>
                  </a:moveTo>
                  <a:lnTo>
                    <a:pt x="154" y="204"/>
                  </a:lnTo>
                  <a:lnTo>
                    <a:pt x="140" y="206"/>
                  </a:lnTo>
                  <a:lnTo>
                    <a:pt x="126" y="209"/>
                  </a:lnTo>
                  <a:lnTo>
                    <a:pt x="112" y="213"/>
                  </a:lnTo>
                  <a:lnTo>
                    <a:pt x="100" y="218"/>
                  </a:lnTo>
                  <a:lnTo>
                    <a:pt x="88" y="224"/>
                  </a:lnTo>
                  <a:lnTo>
                    <a:pt x="76" y="232"/>
                  </a:lnTo>
                  <a:lnTo>
                    <a:pt x="65" y="239"/>
                  </a:lnTo>
                  <a:lnTo>
                    <a:pt x="73" y="214"/>
                  </a:lnTo>
                  <a:lnTo>
                    <a:pt x="83" y="191"/>
                  </a:lnTo>
                  <a:lnTo>
                    <a:pt x="94" y="170"/>
                  </a:lnTo>
                  <a:lnTo>
                    <a:pt x="107" y="150"/>
                  </a:lnTo>
                  <a:lnTo>
                    <a:pt x="120" y="133"/>
                  </a:lnTo>
                  <a:lnTo>
                    <a:pt x="135" y="117"/>
                  </a:lnTo>
                  <a:lnTo>
                    <a:pt x="150" y="104"/>
                  </a:lnTo>
                  <a:lnTo>
                    <a:pt x="167" y="91"/>
                  </a:lnTo>
                  <a:lnTo>
                    <a:pt x="183" y="80"/>
                  </a:lnTo>
                  <a:lnTo>
                    <a:pt x="200" y="72"/>
                  </a:lnTo>
                  <a:lnTo>
                    <a:pt x="218" y="64"/>
                  </a:lnTo>
                  <a:lnTo>
                    <a:pt x="236" y="58"/>
                  </a:lnTo>
                  <a:lnTo>
                    <a:pt x="255" y="54"/>
                  </a:lnTo>
                  <a:lnTo>
                    <a:pt x="275" y="51"/>
                  </a:lnTo>
                  <a:lnTo>
                    <a:pt x="294" y="49"/>
                  </a:lnTo>
                  <a:lnTo>
                    <a:pt x="313" y="47"/>
                  </a:lnTo>
                  <a:lnTo>
                    <a:pt x="317" y="47"/>
                  </a:lnTo>
                  <a:lnTo>
                    <a:pt x="321" y="45"/>
                  </a:lnTo>
                  <a:lnTo>
                    <a:pt x="325" y="43"/>
                  </a:lnTo>
                  <a:lnTo>
                    <a:pt x="330" y="41"/>
                  </a:lnTo>
                  <a:lnTo>
                    <a:pt x="332" y="37"/>
                  </a:lnTo>
                  <a:lnTo>
                    <a:pt x="334" y="33"/>
                  </a:lnTo>
                  <a:lnTo>
                    <a:pt x="336" y="28"/>
                  </a:lnTo>
                  <a:lnTo>
                    <a:pt x="336" y="24"/>
                  </a:lnTo>
                  <a:lnTo>
                    <a:pt x="336" y="19"/>
                  </a:lnTo>
                  <a:lnTo>
                    <a:pt x="334" y="15"/>
                  </a:lnTo>
                  <a:lnTo>
                    <a:pt x="332" y="10"/>
                  </a:lnTo>
                  <a:lnTo>
                    <a:pt x="330" y="6"/>
                  </a:lnTo>
                  <a:lnTo>
                    <a:pt x="325" y="4"/>
                  </a:lnTo>
                  <a:lnTo>
                    <a:pt x="321" y="2"/>
                  </a:lnTo>
                  <a:lnTo>
                    <a:pt x="317" y="0"/>
                  </a:lnTo>
                  <a:lnTo>
                    <a:pt x="313" y="0"/>
                  </a:lnTo>
                  <a:lnTo>
                    <a:pt x="295" y="0"/>
                  </a:lnTo>
                  <a:lnTo>
                    <a:pt x="278" y="1"/>
                  </a:lnTo>
                  <a:lnTo>
                    <a:pt x="261" y="3"/>
                  </a:lnTo>
                  <a:lnTo>
                    <a:pt x="244" y="6"/>
                  </a:lnTo>
                  <a:lnTo>
                    <a:pt x="228" y="10"/>
                  </a:lnTo>
                  <a:lnTo>
                    <a:pt x="213" y="15"/>
                  </a:lnTo>
                  <a:lnTo>
                    <a:pt x="198" y="20"/>
                  </a:lnTo>
                  <a:lnTo>
                    <a:pt x="183" y="26"/>
                  </a:lnTo>
                  <a:lnTo>
                    <a:pt x="170" y="33"/>
                  </a:lnTo>
                  <a:lnTo>
                    <a:pt x="156" y="40"/>
                  </a:lnTo>
                  <a:lnTo>
                    <a:pt x="142" y="49"/>
                  </a:lnTo>
                  <a:lnTo>
                    <a:pt x="131" y="58"/>
                  </a:lnTo>
                  <a:lnTo>
                    <a:pt x="118" y="68"/>
                  </a:lnTo>
                  <a:lnTo>
                    <a:pt x="106" y="78"/>
                  </a:lnTo>
                  <a:lnTo>
                    <a:pt x="96" y="89"/>
                  </a:lnTo>
                  <a:lnTo>
                    <a:pt x="85" y="101"/>
                  </a:lnTo>
                  <a:lnTo>
                    <a:pt x="75" y="113"/>
                  </a:lnTo>
                  <a:lnTo>
                    <a:pt x="66" y="127"/>
                  </a:lnTo>
                  <a:lnTo>
                    <a:pt x="56" y="141"/>
                  </a:lnTo>
                  <a:lnTo>
                    <a:pt x="49" y="154"/>
                  </a:lnTo>
                  <a:lnTo>
                    <a:pt x="42" y="170"/>
                  </a:lnTo>
                  <a:lnTo>
                    <a:pt x="34" y="185"/>
                  </a:lnTo>
                  <a:lnTo>
                    <a:pt x="28" y="202"/>
                  </a:lnTo>
                  <a:lnTo>
                    <a:pt x="22" y="218"/>
                  </a:lnTo>
                  <a:lnTo>
                    <a:pt x="17" y="236"/>
                  </a:lnTo>
                  <a:lnTo>
                    <a:pt x="13" y="254"/>
                  </a:lnTo>
                  <a:lnTo>
                    <a:pt x="9" y="272"/>
                  </a:lnTo>
                  <a:lnTo>
                    <a:pt x="6" y="291"/>
                  </a:lnTo>
                  <a:lnTo>
                    <a:pt x="3" y="310"/>
                  </a:lnTo>
                  <a:lnTo>
                    <a:pt x="1" y="330"/>
                  </a:lnTo>
                  <a:lnTo>
                    <a:pt x="0" y="351"/>
                  </a:lnTo>
                  <a:lnTo>
                    <a:pt x="0" y="371"/>
                  </a:lnTo>
                  <a:lnTo>
                    <a:pt x="0" y="390"/>
                  </a:lnTo>
                  <a:lnTo>
                    <a:pt x="3" y="405"/>
                  </a:lnTo>
                  <a:lnTo>
                    <a:pt x="8" y="422"/>
                  </a:lnTo>
                  <a:lnTo>
                    <a:pt x="13" y="437"/>
                  </a:lnTo>
                  <a:lnTo>
                    <a:pt x="20" y="452"/>
                  </a:lnTo>
                  <a:lnTo>
                    <a:pt x="29" y="466"/>
                  </a:lnTo>
                  <a:lnTo>
                    <a:pt x="38" y="478"/>
                  </a:lnTo>
                  <a:lnTo>
                    <a:pt x="49" y="491"/>
                  </a:lnTo>
                  <a:lnTo>
                    <a:pt x="61" y="502"/>
                  </a:lnTo>
                  <a:lnTo>
                    <a:pt x="74" y="511"/>
                  </a:lnTo>
                  <a:lnTo>
                    <a:pt x="88" y="520"/>
                  </a:lnTo>
                  <a:lnTo>
                    <a:pt x="103" y="527"/>
                  </a:lnTo>
                  <a:lnTo>
                    <a:pt x="118" y="532"/>
                  </a:lnTo>
                  <a:lnTo>
                    <a:pt x="134" y="537"/>
                  </a:lnTo>
                  <a:lnTo>
                    <a:pt x="151" y="539"/>
                  </a:lnTo>
                  <a:lnTo>
                    <a:pt x="168" y="540"/>
                  </a:lnTo>
                  <a:lnTo>
                    <a:pt x="186" y="539"/>
                  </a:lnTo>
                  <a:lnTo>
                    <a:pt x="201" y="537"/>
                  </a:lnTo>
                  <a:lnTo>
                    <a:pt x="218" y="532"/>
                  </a:lnTo>
                  <a:lnTo>
                    <a:pt x="233" y="527"/>
                  </a:lnTo>
                  <a:lnTo>
                    <a:pt x="248" y="520"/>
                  </a:lnTo>
                  <a:lnTo>
                    <a:pt x="262" y="511"/>
                  </a:lnTo>
                  <a:lnTo>
                    <a:pt x="275" y="502"/>
                  </a:lnTo>
                  <a:lnTo>
                    <a:pt x="287" y="491"/>
                  </a:lnTo>
                  <a:lnTo>
                    <a:pt x="298" y="478"/>
                  </a:lnTo>
                  <a:lnTo>
                    <a:pt x="307" y="466"/>
                  </a:lnTo>
                  <a:lnTo>
                    <a:pt x="316" y="452"/>
                  </a:lnTo>
                  <a:lnTo>
                    <a:pt x="323" y="437"/>
                  </a:lnTo>
                  <a:lnTo>
                    <a:pt x="329" y="422"/>
                  </a:lnTo>
                  <a:lnTo>
                    <a:pt x="333" y="405"/>
                  </a:lnTo>
                  <a:lnTo>
                    <a:pt x="335" y="390"/>
                  </a:lnTo>
                  <a:lnTo>
                    <a:pt x="336" y="371"/>
                  </a:lnTo>
                  <a:lnTo>
                    <a:pt x="335" y="355"/>
                  </a:lnTo>
                  <a:lnTo>
                    <a:pt x="333" y="338"/>
                  </a:lnTo>
                  <a:lnTo>
                    <a:pt x="329" y="322"/>
                  </a:lnTo>
                  <a:lnTo>
                    <a:pt x="323" y="307"/>
                  </a:lnTo>
                  <a:lnTo>
                    <a:pt x="316" y="292"/>
                  </a:lnTo>
                  <a:lnTo>
                    <a:pt x="307" y="278"/>
                  </a:lnTo>
                  <a:lnTo>
                    <a:pt x="298" y="265"/>
                  </a:lnTo>
                  <a:lnTo>
                    <a:pt x="287" y="253"/>
                  </a:lnTo>
                  <a:lnTo>
                    <a:pt x="275" y="242"/>
                  </a:lnTo>
                  <a:lnTo>
                    <a:pt x="262" y="233"/>
                  </a:lnTo>
                  <a:lnTo>
                    <a:pt x="248" y="224"/>
                  </a:lnTo>
                  <a:lnTo>
                    <a:pt x="233" y="217"/>
                  </a:lnTo>
                  <a:lnTo>
                    <a:pt x="218" y="212"/>
                  </a:lnTo>
                  <a:lnTo>
                    <a:pt x="201" y="207"/>
                  </a:lnTo>
                  <a:lnTo>
                    <a:pt x="186" y="204"/>
                  </a:lnTo>
                  <a:lnTo>
                    <a:pt x="168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="" xmlns:a16="http://schemas.microsoft.com/office/drawing/2014/main" id="{0593641F-C347-4282-9520-ECEC985053D7}"/>
              </a:ext>
            </a:extLst>
          </p:cNvPr>
          <p:cNvSpPr txBox="1"/>
          <p:nvPr/>
        </p:nvSpPr>
        <p:spPr>
          <a:xfrm>
            <a:off x="4714812" y="1491908"/>
            <a:ext cx="234847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/>
              <a:t>Your Name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="" xmlns:a16="http://schemas.microsoft.com/office/drawing/2014/main" id="{18B815F8-C3D0-42CE-9B8B-4ECDD06E86A9}"/>
              </a:ext>
            </a:extLst>
          </p:cNvPr>
          <p:cNvSpPr txBox="1"/>
          <p:nvPr/>
        </p:nvSpPr>
        <p:spPr>
          <a:xfrm>
            <a:off x="4714812" y="1785078"/>
            <a:ext cx="234847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1" dirty="0"/>
              <a:t>Lorem Ipsum sit dolor </a:t>
            </a:r>
            <a:r>
              <a:rPr lang="en-US" sz="1600" i="1" dirty="0" err="1"/>
              <a:t>amet</a:t>
            </a:r>
            <a:endParaRPr lang="en-US" sz="1600" i="1" dirty="0"/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E1E8A415-C1CB-463F-B0B5-F95DFA1E58E4}"/>
              </a:ext>
            </a:extLst>
          </p:cNvPr>
          <p:cNvSpPr/>
          <p:nvPr/>
        </p:nvSpPr>
        <p:spPr>
          <a:xfrm>
            <a:off x="5225987" y="2384540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Lorem ipsum dolor sit </a:t>
            </a:r>
            <a:r>
              <a:rPr lang="en-US" sz="1400" dirty="0" err="1">
                <a:solidFill>
                  <a:srgbClr val="000000"/>
                </a:solidFill>
              </a:rPr>
              <a:t>amet</a:t>
            </a:r>
            <a:r>
              <a:rPr lang="en-US" sz="1400" dirty="0">
                <a:solidFill>
                  <a:srgbClr val="000000"/>
                </a:solidFill>
              </a:rPr>
              <a:t>, </a:t>
            </a:r>
            <a:r>
              <a:rPr lang="en-US" sz="1400" dirty="0" err="1">
                <a:solidFill>
                  <a:srgbClr val="000000"/>
                </a:solidFill>
              </a:rPr>
              <a:t>consectetur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adipiscing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elit</a:t>
            </a:r>
            <a:r>
              <a:rPr lang="en-US" sz="1400" dirty="0">
                <a:solidFill>
                  <a:srgbClr val="000000"/>
                </a:solidFill>
              </a:rPr>
              <a:t>, </a:t>
            </a:r>
            <a:r>
              <a:rPr lang="en-US" sz="1400" dirty="0" err="1">
                <a:solidFill>
                  <a:srgbClr val="000000"/>
                </a:solidFill>
              </a:rPr>
              <a:t>sed</a:t>
            </a:r>
            <a:r>
              <a:rPr lang="en-US" sz="1400" dirty="0">
                <a:solidFill>
                  <a:srgbClr val="000000"/>
                </a:solidFill>
              </a:rPr>
              <a:t> do </a:t>
            </a:r>
            <a:r>
              <a:rPr lang="en-US" sz="1400" dirty="0" err="1">
                <a:solidFill>
                  <a:srgbClr val="000000"/>
                </a:solidFill>
              </a:rPr>
              <a:t>eiusmod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tempor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incididunt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ut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labore</a:t>
            </a:r>
            <a:r>
              <a:rPr lang="en-US" sz="1400" dirty="0">
                <a:solidFill>
                  <a:srgbClr val="000000"/>
                </a:solidFill>
              </a:rPr>
              <a:t> et dolore magna </a:t>
            </a:r>
            <a:r>
              <a:rPr lang="en-US" sz="1400" dirty="0" err="1">
                <a:solidFill>
                  <a:srgbClr val="000000"/>
                </a:solidFill>
              </a:rPr>
              <a:t>aliqua</a:t>
            </a:r>
            <a:r>
              <a:rPr lang="en-US" sz="1400" dirty="0">
                <a:solidFill>
                  <a:srgbClr val="000000"/>
                </a:solidFill>
              </a:rPr>
              <a:t>. Ut </a:t>
            </a:r>
            <a:r>
              <a:rPr lang="en-US" sz="1400" dirty="0" err="1">
                <a:solidFill>
                  <a:srgbClr val="000000"/>
                </a:solidFill>
              </a:rPr>
              <a:t>enim</a:t>
            </a:r>
            <a:r>
              <a:rPr lang="en-US" sz="1400" dirty="0">
                <a:solidFill>
                  <a:srgbClr val="000000"/>
                </a:solidFill>
              </a:rPr>
              <a:t> ad minim </a:t>
            </a:r>
            <a:r>
              <a:rPr lang="en-US" sz="1400" dirty="0" err="1">
                <a:solidFill>
                  <a:srgbClr val="000000"/>
                </a:solidFill>
              </a:rPr>
              <a:t>veniam</a:t>
            </a:r>
            <a:r>
              <a:rPr lang="en-US" sz="1400" dirty="0">
                <a:solidFill>
                  <a:srgbClr val="000000"/>
                </a:solidFill>
              </a:rPr>
              <a:t>, </a:t>
            </a:r>
            <a:r>
              <a:rPr lang="en-US" sz="1400" dirty="0" err="1">
                <a:solidFill>
                  <a:srgbClr val="000000"/>
                </a:solidFill>
              </a:rPr>
              <a:t>quis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nostrud</a:t>
            </a:r>
            <a:r>
              <a:rPr lang="en-US" sz="1400" dirty="0">
                <a:solidFill>
                  <a:srgbClr val="000000"/>
                </a:solidFill>
              </a:rPr>
              <a:t> exercitation </a:t>
            </a:r>
            <a:r>
              <a:rPr lang="en-US" sz="1400" dirty="0" err="1">
                <a:solidFill>
                  <a:srgbClr val="000000"/>
                </a:solidFill>
              </a:rPr>
              <a:t>ullamco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laboris</a:t>
            </a:r>
            <a:r>
              <a:rPr lang="en-US" sz="1400" dirty="0">
                <a:solidFill>
                  <a:srgbClr val="000000"/>
                </a:solidFill>
              </a:rPr>
              <a:t> nisi </a:t>
            </a:r>
            <a:r>
              <a:rPr lang="en-US" sz="1400" dirty="0" err="1">
                <a:solidFill>
                  <a:srgbClr val="000000"/>
                </a:solidFill>
              </a:rPr>
              <a:t>ut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aliquip</a:t>
            </a:r>
            <a:r>
              <a:rPr lang="en-US" sz="1400" dirty="0">
                <a:solidFill>
                  <a:srgbClr val="000000"/>
                </a:solidFill>
              </a:rPr>
              <a:t> ex </a:t>
            </a:r>
            <a:r>
              <a:rPr lang="en-US" sz="1400" dirty="0" err="1">
                <a:solidFill>
                  <a:srgbClr val="000000"/>
                </a:solidFill>
              </a:rPr>
              <a:t>ea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commodo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consequat</a:t>
            </a:r>
            <a:r>
              <a:rPr lang="en-US" sz="1400" dirty="0">
                <a:solidFill>
                  <a:srgbClr val="000000"/>
                </a:solidFill>
              </a:rPr>
              <a:t>. Duis </a:t>
            </a:r>
            <a:r>
              <a:rPr lang="en-US" sz="1400" dirty="0" err="1">
                <a:solidFill>
                  <a:srgbClr val="000000"/>
                </a:solidFill>
              </a:rPr>
              <a:t>aute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irure</a:t>
            </a:r>
            <a:r>
              <a:rPr lang="en-US" sz="1400" dirty="0">
                <a:solidFill>
                  <a:srgbClr val="000000"/>
                </a:solidFill>
              </a:rPr>
              <a:t> dolor in </a:t>
            </a:r>
            <a:r>
              <a:rPr lang="en-US" sz="1400" dirty="0" err="1">
                <a:solidFill>
                  <a:srgbClr val="000000"/>
                </a:solidFill>
              </a:rPr>
              <a:t>reprehenderit</a:t>
            </a:r>
            <a:r>
              <a:rPr lang="en-US" sz="1400" dirty="0">
                <a:solidFill>
                  <a:srgbClr val="000000"/>
                </a:solidFill>
              </a:rPr>
              <a:t> in </a:t>
            </a:r>
            <a:r>
              <a:rPr lang="en-US" sz="1400" dirty="0" err="1">
                <a:solidFill>
                  <a:srgbClr val="000000"/>
                </a:solidFill>
              </a:rPr>
              <a:t>voluptate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velit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esse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cillum</a:t>
            </a:r>
            <a:r>
              <a:rPr lang="en-US" sz="1400" dirty="0">
                <a:solidFill>
                  <a:srgbClr val="000000"/>
                </a:solidFill>
              </a:rPr>
              <a:t> dolore </a:t>
            </a:r>
            <a:r>
              <a:rPr lang="en-US" sz="1400" dirty="0" err="1">
                <a:solidFill>
                  <a:srgbClr val="000000"/>
                </a:solidFill>
              </a:rPr>
              <a:t>eu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fugiat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nulla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pariatur</a:t>
            </a:r>
            <a:r>
              <a:rPr lang="en-US" sz="1400" dirty="0">
                <a:solidFill>
                  <a:srgbClr val="000000"/>
                </a:solidFill>
              </a:rPr>
              <a:t>. </a:t>
            </a:r>
            <a:r>
              <a:rPr lang="en-US" sz="1400" dirty="0" err="1">
                <a:solidFill>
                  <a:srgbClr val="000000"/>
                </a:solidFill>
              </a:rPr>
              <a:t>Excepteur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sint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occaecat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cupidatat</a:t>
            </a:r>
            <a:r>
              <a:rPr lang="en-US" sz="1400" dirty="0">
                <a:solidFill>
                  <a:srgbClr val="000000"/>
                </a:solidFill>
              </a:rPr>
              <a:t> non </a:t>
            </a:r>
            <a:r>
              <a:rPr lang="en-US" sz="1400" dirty="0" err="1">
                <a:solidFill>
                  <a:srgbClr val="000000"/>
                </a:solidFill>
              </a:rPr>
              <a:t>proident</a:t>
            </a:r>
            <a:r>
              <a:rPr lang="en-US" sz="1400" dirty="0">
                <a:solidFill>
                  <a:srgbClr val="000000"/>
                </a:solidFill>
              </a:rPr>
              <a:t>, </a:t>
            </a:r>
            <a:r>
              <a:rPr lang="en-US" sz="1400" dirty="0" err="1">
                <a:solidFill>
                  <a:srgbClr val="000000"/>
                </a:solidFill>
              </a:rPr>
              <a:t>sunt</a:t>
            </a:r>
            <a:r>
              <a:rPr lang="en-US" sz="1400" dirty="0">
                <a:solidFill>
                  <a:srgbClr val="000000"/>
                </a:solidFill>
              </a:rPr>
              <a:t> in culpa qui </a:t>
            </a:r>
            <a:r>
              <a:rPr lang="en-US" sz="1400" dirty="0" err="1">
                <a:solidFill>
                  <a:srgbClr val="000000"/>
                </a:solidFill>
              </a:rPr>
              <a:t>officia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deserunt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mollit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anim</a:t>
            </a:r>
            <a:r>
              <a:rPr lang="en-US" sz="1400" dirty="0">
                <a:solidFill>
                  <a:srgbClr val="000000"/>
                </a:solidFill>
              </a:rPr>
              <a:t> id </a:t>
            </a:r>
            <a:r>
              <a:rPr lang="en-US" sz="1400" dirty="0" err="1">
                <a:solidFill>
                  <a:srgbClr val="000000"/>
                </a:solidFill>
              </a:rPr>
              <a:t>est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laborum</a:t>
            </a:r>
            <a:r>
              <a:rPr lang="en-US" sz="1400" dirty="0">
                <a:solidFill>
                  <a:srgbClr val="000000"/>
                </a:solidFill>
              </a:rPr>
              <a:t>.</a:t>
            </a:r>
            <a:endParaRPr lang="en-US" sz="1400" dirty="0"/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1B760448-54DE-4D94-950A-0DCF4386A52B}"/>
              </a:ext>
            </a:extLst>
          </p:cNvPr>
          <p:cNvSpPr/>
          <p:nvPr/>
        </p:nvSpPr>
        <p:spPr>
          <a:xfrm>
            <a:off x="5225987" y="4108169"/>
            <a:ext cx="27083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+mj-lt"/>
              </a:rPr>
              <a:t>WORKING </a:t>
            </a:r>
            <a:r>
              <a:rPr lang="en-US" sz="1400" dirty="0">
                <a:latin typeface="+mj-lt"/>
              </a:rPr>
              <a:t>EXPERIENCES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="" xmlns:a16="http://schemas.microsoft.com/office/drawing/2014/main" id="{982FF0BC-9390-4DB1-A608-B73C2112A4C3}"/>
              </a:ext>
            </a:extLst>
          </p:cNvPr>
          <p:cNvSpPr/>
          <p:nvPr/>
        </p:nvSpPr>
        <p:spPr>
          <a:xfrm>
            <a:off x="5225987" y="4642490"/>
            <a:ext cx="18701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3600" b="1" dirty="0">
                <a:solidFill>
                  <a:srgbClr val="BA4969"/>
                </a:solidFill>
                <a:latin typeface="+mj-lt"/>
              </a:rPr>
              <a:t>3yrs</a:t>
            </a:r>
            <a:endParaRPr lang="en-US" sz="3600" dirty="0">
              <a:solidFill>
                <a:srgbClr val="BA4969"/>
              </a:solidFill>
              <a:latin typeface="+mj-lt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8AFB3142-9C6E-4326-A373-59D90662E770}"/>
              </a:ext>
            </a:extLst>
          </p:cNvPr>
          <p:cNvSpPr/>
          <p:nvPr/>
        </p:nvSpPr>
        <p:spPr>
          <a:xfrm>
            <a:off x="5225987" y="5289932"/>
            <a:ext cx="18701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Lorem ipsum dolor sit </a:t>
            </a:r>
            <a:r>
              <a:rPr lang="en-US" sz="1400" dirty="0" err="1">
                <a:solidFill>
                  <a:srgbClr val="000000"/>
                </a:solidFill>
              </a:rPr>
              <a:t>amet</a:t>
            </a:r>
            <a:r>
              <a:rPr lang="en-US" sz="1400" dirty="0">
                <a:solidFill>
                  <a:srgbClr val="000000"/>
                </a:solidFill>
              </a:rPr>
              <a:t>, </a:t>
            </a:r>
            <a:r>
              <a:rPr lang="en-US" sz="1400" dirty="0" err="1">
                <a:solidFill>
                  <a:srgbClr val="000000"/>
                </a:solidFill>
              </a:rPr>
              <a:t>consectetur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adipiscing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elit</a:t>
            </a:r>
            <a:r>
              <a:rPr lang="en-US" sz="1400" dirty="0">
                <a:solidFill>
                  <a:srgbClr val="000000"/>
                </a:solidFill>
              </a:rPr>
              <a:t>.</a:t>
            </a:r>
            <a:endParaRPr lang="en-US" sz="1400" dirty="0"/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5026C016-96E9-4265-BB81-DAA856BF3C68}"/>
              </a:ext>
            </a:extLst>
          </p:cNvPr>
          <p:cNvSpPr/>
          <p:nvPr/>
        </p:nvSpPr>
        <p:spPr>
          <a:xfrm>
            <a:off x="9724992" y="4642490"/>
            <a:ext cx="18701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3600" b="1" dirty="0">
                <a:solidFill>
                  <a:srgbClr val="3A566B"/>
                </a:solidFill>
                <a:latin typeface="+mj-lt"/>
              </a:rPr>
              <a:t>85%</a:t>
            </a:r>
            <a:endParaRPr lang="en-US" sz="3600" dirty="0">
              <a:solidFill>
                <a:srgbClr val="3A566B"/>
              </a:solidFill>
              <a:latin typeface="+mj-lt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="" xmlns:a16="http://schemas.microsoft.com/office/drawing/2014/main" id="{A1A27AD5-96EC-4526-B037-EAA89CDB79E8}"/>
              </a:ext>
            </a:extLst>
          </p:cNvPr>
          <p:cNvSpPr/>
          <p:nvPr/>
        </p:nvSpPr>
        <p:spPr>
          <a:xfrm>
            <a:off x="9724992" y="5289932"/>
            <a:ext cx="18701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Lorem ipsum dolor sit </a:t>
            </a:r>
            <a:r>
              <a:rPr lang="en-US" sz="1400" dirty="0" err="1">
                <a:solidFill>
                  <a:srgbClr val="000000"/>
                </a:solidFill>
              </a:rPr>
              <a:t>amet</a:t>
            </a:r>
            <a:r>
              <a:rPr lang="en-US" sz="1400" dirty="0">
                <a:solidFill>
                  <a:srgbClr val="000000"/>
                </a:solidFill>
              </a:rPr>
              <a:t>, </a:t>
            </a:r>
            <a:r>
              <a:rPr lang="en-US" sz="1400" dirty="0" err="1">
                <a:solidFill>
                  <a:srgbClr val="000000"/>
                </a:solidFill>
              </a:rPr>
              <a:t>consectetur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adipiscing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elit</a:t>
            </a:r>
            <a:r>
              <a:rPr lang="en-US" sz="1400" dirty="0">
                <a:solidFill>
                  <a:srgbClr val="000000"/>
                </a:solidFill>
              </a:rPr>
              <a:t>.</a:t>
            </a:r>
            <a:endParaRPr lang="en-US" sz="1400" dirty="0"/>
          </a:p>
        </p:txBody>
      </p:sp>
      <p:sp>
        <p:nvSpPr>
          <p:cNvPr id="64" name="Rectangle 63">
            <a:extLst>
              <a:ext uri="{FF2B5EF4-FFF2-40B4-BE49-F238E27FC236}">
                <a16:creationId xmlns="" xmlns:a16="http://schemas.microsoft.com/office/drawing/2014/main" id="{DCC2E7A4-D962-45FA-B93D-F1BE2FDA4FB2}"/>
              </a:ext>
            </a:extLst>
          </p:cNvPr>
          <p:cNvSpPr/>
          <p:nvPr/>
        </p:nvSpPr>
        <p:spPr>
          <a:xfrm>
            <a:off x="7475489" y="5273854"/>
            <a:ext cx="18701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Lorem ipsum dolor sit </a:t>
            </a:r>
            <a:r>
              <a:rPr lang="en-US" sz="1400" dirty="0" err="1">
                <a:solidFill>
                  <a:srgbClr val="000000"/>
                </a:solidFill>
              </a:rPr>
              <a:t>amet</a:t>
            </a:r>
            <a:r>
              <a:rPr lang="en-US" sz="1400" dirty="0">
                <a:solidFill>
                  <a:srgbClr val="000000"/>
                </a:solidFill>
              </a:rPr>
              <a:t>, </a:t>
            </a:r>
            <a:r>
              <a:rPr lang="en-US" sz="1400" dirty="0" err="1">
                <a:solidFill>
                  <a:srgbClr val="000000"/>
                </a:solidFill>
              </a:rPr>
              <a:t>consectetur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adipiscing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err="1">
                <a:solidFill>
                  <a:srgbClr val="000000"/>
                </a:solidFill>
              </a:rPr>
              <a:t>elit</a:t>
            </a:r>
            <a:r>
              <a:rPr lang="en-US" sz="1400" dirty="0">
                <a:solidFill>
                  <a:srgbClr val="000000"/>
                </a:solidFill>
              </a:rPr>
              <a:t>.</a:t>
            </a:r>
            <a:endParaRPr lang="en-US" sz="1400" dirty="0"/>
          </a:p>
        </p:txBody>
      </p:sp>
      <p:grpSp>
        <p:nvGrpSpPr>
          <p:cNvPr id="65" name="Group 64">
            <a:extLst>
              <a:ext uri="{FF2B5EF4-FFF2-40B4-BE49-F238E27FC236}">
                <a16:creationId xmlns="" xmlns:a16="http://schemas.microsoft.com/office/drawing/2014/main" id="{AA206A0B-F368-4C2C-999F-ABD46DE45876}"/>
              </a:ext>
            </a:extLst>
          </p:cNvPr>
          <p:cNvGrpSpPr/>
          <p:nvPr/>
        </p:nvGrpSpPr>
        <p:grpSpPr>
          <a:xfrm>
            <a:off x="8251412" y="4658569"/>
            <a:ext cx="318294" cy="489685"/>
            <a:chOff x="7666038" y="5922963"/>
            <a:chExt cx="185737" cy="285750"/>
          </a:xfrm>
          <a:solidFill>
            <a:srgbClr val="2FBAC9"/>
          </a:solidFill>
        </p:grpSpPr>
        <p:sp>
          <p:nvSpPr>
            <p:cNvPr id="66" name="Freeform 3584">
              <a:extLst>
                <a:ext uri="{FF2B5EF4-FFF2-40B4-BE49-F238E27FC236}">
                  <a16:creationId xmlns="" xmlns:a16="http://schemas.microsoft.com/office/drawing/2014/main" id="{1D9238C8-A762-49C0-9780-898B495BF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9850" y="5922963"/>
              <a:ext cx="95250" cy="95250"/>
            </a:xfrm>
            <a:custGeom>
              <a:avLst/>
              <a:gdLst>
                <a:gd name="T0" fmla="*/ 133 w 240"/>
                <a:gd name="T1" fmla="*/ 239 h 240"/>
                <a:gd name="T2" fmla="*/ 156 w 240"/>
                <a:gd name="T3" fmla="*/ 235 h 240"/>
                <a:gd name="T4" fmla="*/ 177 w 240"/>
                <a:gd name="T5" fmla="*/ 226 h 240"/>
                <a:gd name="T6" fmla="*/ 197 w 240"/>
                <a:gd name="T7" fmla="*/ 212 h 240"/>
                <a:gd name="T8" fmla="*/ 213 w 240"/>
                <a:gd name="T9" fmla="*/ 196 h 240"/>
                <a:gd name="T10" fmla="*/ 226 w 240"/>
                <a:gd name="T11" fmla="*/ 177 h 240"/>
                <a:gd name="T12" fmla="*/ 235 w 240"/>
                <a:gd name="T13" fmla="*/ 155 h 240"/>
                <a:gd name="T14" fmla="*/ 240 w 240"/>
                <a:gd name="T15" fmla="*/ 132 h 240"/>
                <a:gd name="T16" fmla="*/ 240 w 240"/>
                <a:gd name="T17" fmla="*/ 108 h 240"/>
                <a:gd name="T18" fmla="*/ 235 w 240"/>
                <a:gd name="T19" fmla="*/ 83 h 240"/>
                <a:gd name="T20" fmla="*/ 226 w 240"/>
                <a:gd name="T21" fmla="*/ 63 h 240"/>
                <a:gd name="T22" fmla="*/ 213 w 240"/>
                <a:gd name="T23" fmla="*/ 43 h 240"/>
                <a:gd name="T24" fmla="*/ 197 w 240"/>
                <a:gd name="T25" fmla="*/ 27 h 240"/>
                <a:gd name="T26" fmla="*/ 177 w 240"/>
                <a:gd name="T27" fmla="*/ 14 h 240"/>
                <a:gd name="T28" fmla="*/ 156 w 240"/>
                <a:gd name="T29" fmla="*/ 5 h 240"/>
                <a:gd name="T30" fmla="*/ 133 w 240"/>
                <a:gd name="T31" fmla="*/ 0 h 240"/>
                <a:gd name="T32" fmla="*/ 108 w 240"/>
                <a:gd name="T33" fmla="*/ 0 h 240"/>
                <a:gd name="T34" fmla="*/ 85 w 240"/>
                <a:gd name="T35" fmla="*/ 5 h 240"/>
                <a:gd name="T36" fmla="*/ 63 w 240"/>
                <a:gd name="T37" fmla="*/ 14 h 240"/>
                <a:gd name="T38" fmla="*/ 44 w 240"/>
                <a:gd name="T39" fmla="*/ 27 h 240"/>
                <a:gd name="T40" fmla="*/ 27 w 240"/>
                <a:gd name="T41" fmla="*/ 43 h 240"/>
                <a:gd name="T42" fmla="*/ 14 w 240"/>
                <a:gd name="T43" fmla="*/ 63 h 240"/>
                <a:gd name="T44" fmla="*/ 5 w 240"/>
                <a:gd name="T45" fmla="*/ 83 h 240"/>
                <a:gd name="T46" fmla="*/ 0 w 240"/>
                <a:gd name="T47" fmla="*/ 108 h 240"/>
                <a:gd name="T48" fmla="*/ 0 w 240"/>
                <a:gd name="T49" fmla="*/ 132 h 240"/>
                <a:gd name="T50" fmla="*/ 5 w 240"/>
                <a:gd name="T51" fmla="*/ 155 h 240"/>
                <a:gd name="T52" fmla="*/ 14 w 240"/>
                <a:gd name="T53" fmla="*/ 177 h 240"/>
                <a:gd name="T54" fmla="*/ 27 w 240"/>
                <a:gd name="T55" fmla="*/ 196 h 240"/>
                <a:gd name="T56" fmla="*/ 44 w 240"/>
                <a:gd name="T57" fmla="*/ 212 h 240"/>
                <a:gd name="T58" fmla="*/ 63 w 240"/>
                <a:gd name="T59" fmla="*/ 226 h 240"/>
                <a:gd name="T60" fmla="*/ 85 w 240"/>
                <a:gd name="T61" fmla="*/ 235 h 240"/>
                <a:gd name="T62" fmla="*/ 108 w 240"/>
                <a:gd name="T63" fmla="*/ 23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0" h="240">
                  <a:moveTo>
                    <a:pt x="121" y="240"/>
                  </a:moveTo>
                  <a:lnTo>
                    <a:pt x="133" y="239"/>
                  </a:lnTo>
                  <a:lnTo>
                    <a:pt x="144" y="237"/>
                  </a:lnTo>
                  <a:lnTo>
                    <a:pt x="156" y="235"/>
                  </a:lnTo>
                  <a:lnTo>
                    <a:pt x="167" y="230"/>
                  </a:lnTo>
                  <a:lnTo>
                    <a:pt x="177" y="226"/>
                  </a:lnTo>
                  <a:lnTo>
                    <a:pt x="188" y="219"/>
                  </a:lnTo>
                  <a:lnTo>
                    <a:pt x="197" y="212"/>
                  </a:lnTo>
                  <a:lnTo>
                    <a:pt x="206" y="204"/>
                  </a:lnTo>
                  <a:lnTo>
                    <a:pt x="213" y="196"/>
                  </a:lnTo>
                  <a:lnTo>
                    <a:pt x="220" y="187"/>
                  </a:lnTo>
                  <a:lnTo>
                    <a:pt x="226" y="177"/>
                  </a:lnTo>
                  <a:lnTo>
                    <a:pt x="231" y="167"/>
                  </a:lnTo>
                  <a:lnTo>
                    <a:pt x="235" y="155"/>
                  </a:lnTo>
                  <a:lnTo>
                    <a:pt x="238" y="144"/>
                  </a:lnTo>
                  <a:lnTo>
                    <a:pt x="240" y="132"/>
                  </a:lnTo>
                  <a:lnTo>
                    <a:pt x="240" y="119"/>
                  </a:lnTo>
                  <a:lnTo>
                    <a:pt x="240" y="108"/>
                  </a:lnTo>
                  <a:lnTo>
                    <a:pt x="238" y="95"/>
                  </a:lnTo>
                  <a:lnTo>
                    <a:pt x="235" y="83"/>
                  </a:lnTo>
                  <a:lnTo>
                    <a:pt x="231" y="73"/>
                  </a:lnTo>
                  <a:lnTo>
                    <a:pt x="226" y="63"/>
                  </a:lnTo>
                  <a:lnTo>
                    <a:pt x="220" y="52"/>
                  </a:lnTo>
                  <a:lnTo>
                    <a:pt x="213" y="43"/>
                  </a:lnTo>
                  <a:lnTo>
                    <a:pt x="206" y="34"/>
                  </a:lnTo>
                  <a:lnTo>
                    <a:pt x="197" y="27"/>
                  </a:lnTo>
                  <a:lnTo>
                    <a:pt x="188" y="20"/>
                  </a:lnTo>
                  <a:lnTo>
                    <a:pt x="177" y="14"/>
                  </a:lnTo>
                  <a:lnTo>
                    <a:pt x="167" y="9"/>
                  </a:lnTo>
                  <a:lnTo>
                    <a:pt x="156" y="5"/>
                  </a:lnTo>
                  <a:lnTo>
                    <a:pt x="144" y="2"/>
                  </a:lnTo>
                  <a:lnTo>
                    <a:pt x="133" y="0"/>
                  </a:lnTo>
                  <a:lnTo>
                    <a:pt x="121" y="0"/>
                  </a:lnTo>
                  <a:lnTo>
                    <a:pt x="108" y="0"/>
                  </a:lnTo>
                  <a:lnTo>
                    <a:pt x="97" y="2"/>
                  </a:lnTo>
                  <a:lnTo>
                    <a:pt x="85" y="5"/>
                  </a:lnTo>
                  <a:lnTo>
                    <a:pt x="73" y="9"/>
                  </a:lnTo>
                  <a:lnTo>
                    <a:pt x="63" y="14"/>
                  </a:lnTo>
                  <a:lnTo>
                    <a:pt x="53" y="20"/>
                  </a:lnTo>
                  <a:lnTo>
                    <a:pt x="44" y="27"/>
                  </a:lnTo>
                  <a:lnTo>
                    <a:pt x="35" y="34"/>
                  </a:lnTo>
                  <a:lnTo>
                    <a:pt x="27" y="43"/>
                  </a:lnTo>
                  <a:lnTo>
                    <a:pt x="21" y="52"/>
                  </a:lnTo>
                  <a:lnTo>
                    <a:pt x="14" y="63"/>
                  </a:lnTo>
                  <a:lnTo>
                    <a:pt x="9" y="73"/>
                  </a:lnTo>
                  <a:lnTo>
                    <a:pt x="5" y="83"/>
                  </a:lnTo>
                  <a:lnTo>
                    <a:pt x="3" y="95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0" y="132"/>
                  </a:lnTo>
                  <a:lnTo>
                    <a:pt x="3" y="144"/>
                  </a:lnTo>
                  <a:lnTo>
                    <a:pt x="5" y="155"/>
                  </a:lnTo>
                  <a:lnTo>
                    <a:pt x="9" y="167"/>
                  </a:lnTo>
                  <a:lnTo>
                    <a:pt x="14" y="177"/>
                  </a:lnTo>
                  <a:lnTo>
                    <a:pt x="21" y="187"/>
                  </a:lnTo>
                  <a:lnTo>
                    <a:pt x="27" y="196"/>
                  </a:lnTo>
                  <a:lnTo>
                    <a:pt x="35" y="204"/>
                  </a:lnTo>
                  <a:lnTo>
                    <a:pt x="44" y="212"/>
                  </a:lnTo>
                  <a:lnTo>
                    <a:pt x="53" y="219"/>
                  </a:lnTo>
                  <a:lnTo>
                    <a:pt x="63" y="226"/>
                  </a:lnTo>
                  <a:lnTo>
                    <a:pt x="73" y="230"/>
                  </a:lnTo>
                  <a:lnTo>
                    <a:pt x="85" y="235"/>
                  </a:lnTo>
                  <a:lnTo>
                    <a:pt x="97" y="237"/>
                  </a:lnTo>
                  <a:lnTo>
                    <a:pt x="108" y="239"/>
                  </a:lnTo>
                  <a:lnTo>
                    <a:pt x="121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585">
              <a:extLst>
                <a:ext uri="{FF2B5EF4-FFF2-40B4-BE49-F238E27FC236}">
                  <a16:creationId xmlns="" xmlns:a16="http://schemas.microsoft.com/office/drawing/2014/main" id="{DC91A92C-44AF-4257-9665-8A376E412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6038" y="6027738"/>
              <a:ext cx="142875" cy="180975"/>
            </a:xfrm>
            <a:custGeom>
              <a:avLst/>
              <a:gdLst>
                <a:gd name="T0" fmla="*/ 361 w 361"/>
                <a:gd name="T1" fmla="*/ 0 h 456"/>
                <a:gd name="T2" fmla="*/ 200 w 361"/>
                <a:gd name="T3" fmla="*/ 0 h 456"/>
                <a:gd name="T4" fmla="*/ 216 w 361"/>
                <a:gd name="T5" fmla="*/ 202 h 456"/>
                <a:gd name="T6" fmla="*/ 214 w 361"/>
                <a:gd name="T7" fmla="*/ 204 h 456"/>
                <a:gd name="T8" fmla="*/ 213 w 361"/>
                <a:gd name="T9" fmla="*/ 206 h 456"/>
                <a:gd name="T10" fmla="*/ 184 w 361"/>
                <a:gd name="T11" fmla="*/ 237 h 456"/>
                <a:gd name="T12" fmla="*/ 181 w 361"/>
                <a:gd name="T13" fmla="*/ 238 h 456"/>
                <a:gd name="T14" fmla="*/ 178 w 361"/>
                <a:gd name="T15" fmla="*/ 238 h 456"/>
                <a:gd name="T16" fmla="*/ 177 w 361"/>
                <a:gd name="T17" fmla="*/ 238 h 456"/>
                <a:gd name="T18" fmla="*/ 175 w 361"/>
                <a:gd name="T19" fmla="*/ 237 h 456"/>
                <a:gd name="T20" fmla="*/ 144 w 361"/>
                <a:gd name="T21" fmla="*/ 206 h 456"/>
                <a:gd name="T22" fmla="*/ 142 w 361"/>
                <a:gd name="T23" fmla="*/ 204 h 456"/>
                <a:gd name="T24" fmla="*/ 142 w 361"/>
                <a:gd name="T25" fmla="*/ 202 h 456"/>
                <a:gd name="T26" fmla="*/ 158 w 361"/>
                <a:gd name="T27" fmla="*/ 0 h 456"/>
                <a:gd name="T28" fmla="*/ 0 w 361"/>
                <a:gd name="T29" fmla="*/ 0 h 456"/>
                <a:gd name="T30" fmla="*/ 0 w 361"/>
                <a:gd name="T31" fmla="*/ 12 h 456"/>
                <a:gd name="T32" fmla="*/ 1 w 361"/>
                <a:gd name="T33" fmla="*/ 36 h 456"/>
                <a:gd name="T34" fmla="*/ 2 w 361"/>
                <a:gd name="T35" fmla="*/ 59 h 456"/>
                <a:gd name="T36" fmla="*/ 6 w 361"/>
                <a:gd name="T37" fmla="*/ 81 h 456"/>
                <a:gd name="T38" fmla="*/ 10 w 361"/>
                <a:gd name="T39" fmla="*/ 102 h 456"/>
                <a:gd name="T40" fmla="*/ 15 w 361"/>
                <a:gd name="T41" fmla="*/ 121 h 456"/>
                <a:gd name="T42" fmla="*/ 20 w 361"/>
                <a:gd name="T43" fmla="*/ 139 h 456"/>
                <a:gd name="T44" fmla="*/ 28 w 361"/>
                <a:gd name="T45" fmla="*/ 157 h 456"/>
                <a:gd name="T46" fmla="*/ 35 w 361"/>
                <a:gd name="T47" fmla="*/ 172 h 456"/>
                <a:gd name="T48" fmla="*/ 44 w 361"/>
                <a:gd name="T49" fmla="*/ 188 h 456"/>
                <a:gd name="T50" fmla="*/ 51 w 361"/>
                <a:gd name="T51" fmla="*/ 201 h 456"/>
                <a:gd name="T52" fmla="*/ 60 w 361"/>
                <a:gd name="T53" fmla="*/ 213 h 456"/>
                <a:gd name="T54" fmla="*/ 69 w 361"/>
                <a:gd name="T55" fmla="*/ 225 h 456"/>
                <a:gd name="T56" fmla="*/ 80 w 361"/>
                <a:gd name="T57" fmla="*/ 235 h 456"/>
                <a:gd name="T58" fmla="*/ 89 w 361"/>
                <a:gd name="T59" fmla="*/ 244 h 456"/>
                <a:gd name="T60" fmla="*/ 99 w 361"/>
                <a:gd name="T61" fmla="*/ 252 h 456"/>
                <a:gd name="T62" fmla="*/ 108 w 361"/>
                <a:gd name="T63" fmla="*/ 258 h 456"/>
                <a:gd name="T64" fmla="*/ 108 w 361"/>
                <a:gd name="T65" fmla="*/ 456 h 456"/>
                <a:gd name="T66" fmla="*/ 253 w 361"/>
                <a:gd name="T67" fmla="*/ 456 h 456"/>
                <a:gd name="T68" fmla="*/ 253 w 361"/>
                <a:gd name="T69" fmla="*/ 258 h 456"/>
                <a:gd name="T70" fmla="*/ 262 w 361"/>
                <a:gd name="T71" fmla="*/ 252 h 456"/>
                <a:gd name="T72" fmla="*/ 272 w 361"/>
                <a:gd name="T73" fmla="*/ 244 h 456"/>
                <a:gd name="T74" fmla="*/ 281 w 361"/>
                <a:gd name="T75" fmla="*/ 235 h 456"/>
                <a:gd name="T76" fmla="*/ 291 w 361"/>
                <a:gd name="T77" fmla="*/ 225 h 456"/>
                <a:gd name="T78" fmla="*/ 300 w 361"/>
                <a:gd name="T79" fmla="*/ 213 h 456"/>
                <a:gd name="T80" fmla="*/ 309 w 361"/>
                <a:gd name="T81" fmla="*/ 201 h 456"/>
                <a:gd name="T82" fmla="*/ 318 w 361"/>
                <a:gd name="T83" fmla="*/ 188 h 456"/>
                <a:gd name="T84" fmla="*/ 326 w 361"/>
                <a:gd name="T85" fmla="*/ 172 h 456"/>
                <a:gd name="T86" fmla="*/ 334 w 361"/>
                <a:gd name="T87" fmla="*/ 157 h 456"/>
                <a:gd name="T88" fmla="*/ 340 w 361"/>
                <a:gd name="T89" fmla="*/ 139 h 456"/>
                <a:gd name="T90" fmla="*/ 345 w 361"/>
                <a:gd name="T91" fmla="*/ 121 h 456"/>
                <a:gd name="T92" fmla="*/ 351 w 361"/>
                <a:gd name="T93" fmla="*/ 102 h 456"/>
                <a:gd name="T94" fmla="*/ 356 w 361"/>
                <a:gd name="T95" fmla="*/ 81 h 456"/>
                <a:gd name="T96" fmla="*/ 358 w 361"/>
                <a:gd name="T97" fmla="*/ 59 h 456"/>
                <a:gd name="T98" fmla="*/ 359 w 361"/>
                <a:gd name="T99" fmla="*/ 36 h 456"/>
                <a:gd name="T100" fmla="*/ 361 w 361"/>
                <a:gd name="T101" fmla="*/ 12 h 456"/>
                <a:gd name="T102" fmla="*/ 361 w 361"/>
                <a:gd name="T103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61" h="456">
                  <a:moveTo>
                    <a:pt x="361" y="0"/>
                  </a:moveTo>
                  <a:lnTo>
                    <a:pt x="200" y="0"/>
                  </a:lnTo>
                  <a:lnTo>
                    <a:pt x="216" y="202"/>
                  </a:lnTo>
                  <a:lnTo>
                    <a:pt x="214" y="204"/>
                  </a:lnTo>
                  <a:lnTo>
                    <a:pt x="213" y="206"/>
                  </a:lnTo>
                  <a:lnTo>
                    <a:pt x="184" y="237"/>
                  </a:lnTo>
                  <a:lnTo>
                    <a:pt x="181" y="238"/>
                  </a:lnTo>
                  <a:lnTo>
                    <a:pt x="178" y="238"/>
                  </a:lnTo>
                  <a:lnTo>
                    <a:pt x="177" y="238"/>
                  </a:lnTo>
                  <a:lnTo>
                    <a:pt x="175" y="237"/>
                  </a:lnTo>
                  <a:lnTo>
                    <a:pt x="144" y="206"/>
                  </a:lnTo>
                  <a:lnTo>
                    <a:pt x="142" y="204"/>
                  </a:lnTo>
                  <a:lnTo>
                    <a:pt x="142" y="202"/>
                  </a:lnTo>
                  <a:lnTo>
                    <a:pt x="158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" y="36"/>
                  </a:lnTo>
                  <a:lnTo>
                    <a:pt x="2" y="59"/>
                  </a:lnTo>
                  <a:lnTo>
                    <a:pt x="6" y="81"/>
                  </a:lnTo>
                  <a:lnTo>
                    <a:pt x="10" y="102"/>
                  </a:lnTo>
                  <a:lnTo>
                    <a:pt x="15" y="121"/>
                  </a:lnTo>
                  <a:lnTo>
                    <a:pt x="20" y="139"/>
                  </a:lnTo>
                  <a:lnTo>
                    <a:pt x="28" y="157"/>
                  </a:lnTo>
                  <a:lnTo>
                    <a:pt x="35" y="172"/>
                  </a:lnTo>
                  <a:lnTo>
                    <a:pt x="44" y="188"/>
                  </a:lnTo>
                  <a:lnTo>
                    <a:pt x="51" y="201"/>
                  </a:lnTo>
                  <a:lnTo>
                    <a:pt x="60" y="213"/>
                  </a:lnTo>
                  <a:lnTo>
                    <a:pt x="69" y="225"/>
                  </a:lnTo>
                  <a:lnTo>
                    <a:pt x="80" y="235"/>
                  </a:lnTo>
                  <a:lnTo>
                    <a:pt x="89" y="244"/>
                  </a:lnTo>
                  <a:lnTo>
                    <a:pt x="99" y="252"/>
                  </a:lnTo>
                  <a:lnTo>
                    <a:pt x="108" y="258"/>
                  </a:lnTo>
                  <a:lnTo>
                    <a:pt x="108" y="456"/>
                  </a:lnTo>
                  <a:lnTo>
                    <a:pt x="253" y="456"/>
                  </a:lnTo>
                  <a:lnTo>
                    <a:pt x="253" y="258"/>
                  </a:lnTo>
                  <a:lnTo>
                    <a:pt x="262" y="252"/>
                  </a:lnTo>
                  <a:lnTo>
                    <a:pt x="272" y="244"/>
                  </a:lnTo>
                  <a:lnTo>
                    <a:pt x="281" y="235"/>
                  </a:lnTo>
                  <a:lnTo>
                    <a:pt x="291" y="225"/>
                  </a:lnTo>
                  <a:lnTo>
                    <a:pt x="300" y="213"/>
                  </a:lnTo>
                  <a:lnTo>
                    <a:pt x="309" y="201"/>
                  </a:lnTo>
                  <a:lnTo>
                    <a:pt x="318" y="188"/>
                  </a:lnTo>
                  <a:lnTo>
                    <a:pt x="326" y="172"/>
                  </a:lnTo>
                  <a:lnTo>
                    <a:pt x="334" y="157"/>
                  </a:lnTo>
                  <a:lnTo>
                    <a:pt x="340" y="139"/>
                  </a:lnTo>
                  <a:lnTo>
                    <a:pt x="345" y="121"/>
                  </a:lnTo>
                  <a:lnTo>
                    <a:pt x="351" y="102"/>
                  </a:lnTo>
                  <a:lnTo>
                    <a:pt x="356" y="81"/>
                  </a:lnTo>
                  <a:lnTo>
                    <a:pt x="358" y="59"/>
                  </a:lnTo>
                  <a:lnTo>
                    <a:pt x="359" y="36"/>
                  </a:lnTo>
                  <a:lnTo>
                    <a:pt x="361" y="12"/>
                  </a:lnTo>
                  <a:lnTo>
                    <a:pt x="36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586">
              <a:extLst>
                <a:ext uri="{FF2B5EF4-FFF2-40B4-BE49-F238E27FC236}">
                  <a16:creationId xmlns="" xmlns:a16="http://schemas.microsoft.com/office/drawing/2014/main" id="{3C7FA9AF-C0EF-40C2-8A98-0EA13AC4D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4150" y="6103938"/>
              <a:ext cx="47625" cy="104775"/>
            </a:xfrm>
            <a:custGeom>
              <a:avLst/>
              <a:gdLst>
                <a:gd name="T0" fmla="*/ 72 w 120"/>
                <a:gd name="T1" fmla="*/ 24 h 264"/>
                <a:gd name="T2" fmla="*/ 72 w 120"/>
                <a:gd name="T3" fmla="*/ 0 h 264"/>
                <a:gd name="T4" fmla="*/ 48 w 120"/>
                <a:gd name="T5" fmla="*/ 0 h 264"/>
                <a:gd name="T6" fmla="*/ 48 w 120"/>
                <a:gd name="T7" fmla="*/ 24 h 264"/>
                <a:gd name="T8" fmla="*/ 0 w 120"/>
                <a:gd name="T9" fmla="*/ 24 h 264"/>
                <a:gd name="T10" fmla="*/ 0 w 120"/>
                <a:gd name="T11" fmla="*/ 264 h 264"/>
                <a:gd name="T12" fmla="*/ 120 w 120"/>
                <a:gd name="T13" fmla="*/ 264 h 264"/>
                <a:gd name="T14" fmla="*/ 120 w 120"/>
                <a:gd name="T15" fmla="*/ 24 h 264"/>
                <a:gd name="T16" fmla="*/ 72 w 120"/>
                <a:gd name="T17" fmla="*/ 2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264">
                  <a:moveTo>
                    <a:pt x="72" y="24"/>
                  </a:moveTo>
                  <a:lnTo>
                    <a:pt x="72" y="0"/>
                  </a:lnTo>
                  <a:lnTo>
                    <a:pt x="48" y="0"/>
                  </a:lnTo>
                  <a:lnTo>
                    <a:pt x="48" y="24"/>
                  </a:lnTo>
                  <a:lnTo>
                    <a:pt x="0" y="24"/>
                  </a:lnTo>
                  <a:lnTo>
                    <a:pt x="0" y="264"/>
                  </a:lnTo>
                  <a:lnTo>
                    <a:pt x="120" y="264"/>
                  </a:lnTo>
                  <a:lnTo>
                    <a:pt x="120" y="24"/>
                  </a:lnTo>
                  <a:lnTo>
                    <a:pt x="7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69" name="Straight Connector 68">
            <a:extLst>
              <a:ext uri="{FF2B5EF4-FFF2-40B4-BE49-F238E27FC236}">
                <a16:creationId xmlns="" xmlns:a16="http://schemas.microsoft.com/office/drawing/2014/main" id="{209A601E-CB62-4386-BC88-054217E69684}"/>
              </a:ext>
            </a:extLst>
          </p:cNvPr>
          <p:cNvCxnSpPr/>
          <p:nvPr/>
        </p:nvCxnSpPr>
        <p:spPr>
          <a:xfrm>
            <a:off x="7285808" y="4844452"/>
            <a:ext cx="0" cy="982182"/>
          </a:xfrm>
          <a:prstGeom prst="line">
            <a:avLst/>
          </a:prstGeom>
          <a:ln>
            <a:solidFill>
              <a:srgbClr val="E836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="" xmlns:a16="http://schemas.microsoft.com/office/drawing/2014/main" id="{FEA46C37-226E-44A6-9489-E8D45131D3DE}"/>
              </a:ext>
            </a:extLst>
          </p:cNvPr>
          <p:cNvCxnSpPr/>
          <p:nvPr/>
        </p:nvCxnSpPr>
        <p:spPr>
          <a:xfrm>
            <a:off x="9535310" y="4844452"/>
            <a:ext cx="0" cy="982182"/>
          </a:xfrm>
          <a:prstGeom prst="line">
            <a:avLst/>
          </a:prstGeom>
          <a:ln>
            <a:solidFill>
              <a:srgbClr val="E836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4473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1DB3B9B0-4341-4598-9F6C-C61EE156135C}"/>
              </a:ext>
            </a:extLst>
          </p:cNvPr>
          <p:cNvGrpSpPr/>
          <p:nvPr/>
        </p:nvGrpSpPr>
        <p:grpSpPr>
          <a:xfrm>
            <a:off x="197699" y="177800"/>
            <a:ext cx="11796602" cy="615101"/>
            <a:chOff x="197699" y="177800"/>
            <a:chExt cx="11796602" cy="615101"/>
          </a:xfrm>
        </p:grpSpPr>
        <p:sp>
          <p:nvSpPr>
            <p:cNvPr id="14" name="Half Frame 13">
              <a:extLst>
                <a:ext uri="{FF2B5EF4-FFF2-40B4-BE49-F238E27FC236}">
                  <a16:creationId xmlns="" xmlns:a16="http://schemas.microsoft.com/office/drawing/2014/main" id="{F29B2B6A-AB41-45D2-95CD-5A3902C2A1AB}"/>
                </a:ext>
              </a:extLst>
            </p:cNvPr>
            <p:cNvSpPr/>
            <p:nvPr/>
          </p:nvSpPr>
          <p:spPr>
            <a:xfrm>
              <a:off x="197699" y="177800"/>
              <a:ext cx="615101" cy="615101"/>
            </a:xfrm>
            <a:prstGeom prst="halfFrame">
              <a:avLst>
                <a:gd name="adj1" fmla="val 10256"/>
                <a:gd name="adj2" fmla="val 1025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Half Frame 14">
              <a:extLst>
                <a:ext uri="{FF2B5EF4-FFF2-40B4-BE49-F238E27FC236}">
                  <a16:creationId xmlns="" xmlns:a16="http://schemas.microsoft.com/office/drawing/2014/main" id="{0B479F6D-09AF-4941-8C01-980B453DBED4}"/>
                </a:ext>
              </a:extLst>
            </p:cNvPr>
            <p:cNvSpPr/>
            <p:nvPr/>
          </p:nvSpPr>
          <p:spPr>
            <a:xfrm flipH="1">
              <a:off x="11379200" y="177800"/>
              <a:ext cx="615101" cy="615101"/>
            </a:xfrm>
            <a:prstGeom prst="halfFrame">
              <a:avLst>
                <a:gd name="adj1" fmla="val 10256"/>
                <a:gd name="adj2" fmla="val 1025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C24993B1-92CA-4418-A4E7-1CE39667B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42397-7EDB-41F6-8908-FDD8E0EA6B72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898EDF39-4C88-48E7-B243-DDB03AA8E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19944-944D-4CCD-B088-42500AB2AC95}" type="slidenum">
              <a:rPr lang="en-US" smtClean="0"/>
              <a:t>8</a:t>
            </a:fld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A82F16D1-411B-4D68-8E60-06C53B401F23}"/>
              </a:ext>
            </a:extLst>
          </p:cNvPr>
          <p:cNvGrpSpPr/>
          <p:nvPr/>
        </p:nvGrpSpPr>
        <p:grpSpPr>
          <a:xfrm>
            <a:off x="3614839" y="950687"/>
            <a:ext cx="4962322" cy="4956628"/>
            <a:chOff x="4021138" y="1831975"/>
            <a:chExt cx="4149726" cy="4144963"/>
          </a:xfrm>
        </p:grpSpPr>
        <p:sp>
          <p:nvSpPr>
            <p:cNvPr id="10" name="Freeform 6">
              <a:extLst>
                <a:ext uri="{FF2B5EF4-FFF2-40B4-BE49-F238E27FC236}">
                  <a16:creationId xmlns="" xmlns:a16="http://schemas.microsoft.com/office/drawing/2014/main" id="{2AD37610-3696-472A-B396-366F3E4267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5513" y="5040313"/>
              <a:ext cx="1216025" cy="936625"/>
            </a:xfrm>
            <a:custGeom>
              <a:avLst/>
              <a:gdLst>
                <a:gd name="T0" fmla="*/ 109 w 109"/>
                <a:gd name="T1" fmla="*/ 29 h 84"/>
                <a:gd name="T2" fmla="*/ 109 w 109"/>
                <a:gd name="T3" fmla="*/ 84 h 84"/>
                <a:gd name="T4" fmla="*/ 0 w 109"/>
                <a:gd name="T5" fmla="*/ 39 h 84"/>
                <a:gd name="T6" fmla="*/ 39 w 109"/>
                <a:gd name="T7" fmla="*/ 0 h 84"/>
                <a:gd name="T8" fmla="*/ 109 w 109"/>
                <a:gd name="T9" fmla="*/ 2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84">
                  <a:moveTo>
                    <a:pt x="109" y="29"/>
                  </a:moveTo>
                  <a:cubicBezTo>
                    <a:pt x="109" y="84"/>
                    <a:pt x="109" y="84"/>
                    <a:pt x="109" y="84"/>
                  </a:cubicBezTo>
                  <a:cubicBezTo>
                    <a:pt x="68" y="81"/>
                    <a:pt x="30" y="65"/>
                    <a:pt x="0" y="39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59" y="16"/>
                    <a:pt x="83" y="27"/>
                    <a:pt x="109" y="29"/>
                  </a:cubicBezTo>
                  <a:close/>
                </a:path>
              </a:pathLst>
            </a:custGeom>
            <a:solidFill>
              <a:srgbClr val="3A56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>
              <a:extLst>
                <a:ext uri="{FF2B5EF4-FFF2-40B4-BE49-F238E27FC236}">
                  <a16:creationId xmlns="" xmlns:a16="http://schemas.microsoft.com/office/drawing/2014/main" id="{D336E2CA-3BE1-4654-9FBC-6E41B52E2A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163" y="5040313"/>
              <a:ext cx="1203325" cy="936625"/>
            </a:xfrm>
            <a:custGeom>
              <a:avLst/>
              <a:gdLst>
                <a:gd name="T0" fmla="*/ 70 w 108"/>
                <a:gd name="T1" fmla="*/ 0 h 84"/>
                <a:gd name="T2" fmla="*/ 108 w 108"/>
                <a:gd name="T3" fmla="*/ 39 h 84"/>
                <a:gd name="T4" fmla="*/ 0 w 108"/>
                <a:gd name="T5" fmla="*/ 84 h 84"/>
                <a:gd name="T6" fmla="*/ 0 w 108"/>
                <a:gd name="T7" fmla="*/ 29 h 84"/>
                <a:gd name="T8" fmla="*/ 70 w 108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84">
                  <a:moveTo>
                    <a:pt x="70" y="0"/>
                  </a:moveTo>
                  <a:cubicBezTo>
                    <a:pt x="108" y="39"/>
                    <a:pt x="108" y="39"/>
                    <a:pt x="108" y="39"/>
                  </a:cubicBezTo>
                  <a:cubicBezTo>
                    <a:pt x="79" y="65"/>
                    <a:pt x="41" y="81"/>
                    <a:pt x="0" y="8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6" y="27"/>
                    <a:pt x="50" y="16"/>
                    <a:pt x="70" y="0"/>
                  </a:cubicBezTo>
                  <a:close/>
                </a:path>
              </a:pathLst>
            </a:custGeom>
            <a:solidFill>
              <a:srgbClr val="2FBA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>
              <a:extLst>
                <a:ext uri="{FF2B5EF4-FFF2-40B4-BE49-F238E27FC236}">
                  <a16:creationId xmlns="" xmlns:a16="http://schemas.microsoft.com/office/drawing/2014/main" id="{BC0F0C4F-242E-4BB2-A9B3-CC2A5D8AA3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5513" y="1831975"/>
              <a:ext cx="1216025" cy="935037"/>
            </a:xfrm>
            <a:custGeom>
              <a:avLst/>
              <a:gdLst>
                <a:gd name="T0" fmla="*/ 39 w 109"/>
                <a:gd name="T1" fmla="*/ 84 h 84"/>
                <a:gd name="T2" fmla="*/ 0 w 109"/>
                <a:gd name="T3" fmla="*/ 45 h 84"/>
                <a:gd name="T4" fmla="*/ 109 w 109"/>
                <a:gd name="T5" fmla="*/ 0 h 84"/>
                <a:gd name="T6" fmla="*/ 109 w 109"/>
                <a:gd name="T7" fmla="*/ 55 h 84"/>
                <a:gd name="T8" fmla="*/ 39 w 109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84">
                  <a:moveTo>
                    <a:pt x="39" y="84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30" y="20"/>
                    <a:pt x="68" y="3"/>
                    <a:pt x="109" y="0"/>
                  </a:cubicBezTo>
                  <a:cubicBezTo>
                    <a:pt x="109" y="55"/>
                    <a:pt x="109" y="55"/>
                    <a:pt x="109" y="55"/>
                  </a:cubicBezTo>
                  <a:cubicBezTo>
                    <a:pt x="83" y="58"/>
                    <a:pt x="59" y="68"/>
                    <a:pt x="39" y="84"/>
                  </a:cubicBezTo>
                  <a:close/>
                </a:path>
              </a:pathLst>
            </a:custGeom>
            <a:solidFill>
              <a:srgbClr val="2FBA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">
              <a:extLst>
                <a:ext uri="{FF2B5EF4-FFF2-40B4-BE49-F238E27FC236}">
                  <a16:creationId xmlns="" xmlns:a16="http://schemas.microsoft.com/office/drawing/2014/main" id="{14A5BCC1-4FED-4C48-9D04-F05086D2A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5351" y="4060825"/>
              <a:ext cx="925513" cy="1203325"/>
            </a:xfrm>
            <a:custGeom>
              <a:avLst/>
              <a:gdLst>
                <a:gd name="T0" fmla="*/ 29 w 83"/>
                <a:gd name="T1" fmla="*/ 0 h 108"/>
                <a:gd name="T2" fmla="*/ 83 w 83"/>
                <a:gd name="T3" fmla="*/ 0 h 108"/>
                <a:gd name="T4" fmla="*/ 38 w 83"/>
                <a:gd name="T5" fmla="*/ 108 h 108"/>
                <a:gd name="T6" fmla="*/ 0 w 83"/>
                <a:gd name="T7" fmla="*/ 69 h 108"/>
                <a:gd name="T8" fmla="*/ 29 w 83"/>
                <a:gd name="T9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08">
                  <a:moveTo>
                    <a:pt x="29" y="0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80" y="41"/>
                    <a:pt x="64" y="79"/>
                    <a:pt x="38" y="10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5" y="50"/>
                    <a:pt x="26" y="26"/>
                    <a:pt x="29" y="0"/>
                  </a:cubicBezTo>
                  <a:close/>
                </a:path>
              </a:pathLst>
            </a:custGeom>
            <a:solidFill>
              <a:srgbClr val="BA4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">
              <a:extLst>
                <a:ext uri="{FF2B5EF4-FFF2-40B4-BE49-F238E27FC236}">
                  <a16:creationId xmlns="" xmlns:a16="http://schemas.microsoft.com/office/drawing/2014/main" id="{7F64456B-5A23-4B90-9FCA-721DC17AF7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163" y="1831975"/>
              <a:ext cx="1203325" cy="935037"/>
            </a:xfrm>
            <a:custGeom>
              <a:avLst/>
              <a:gdLst>
                <a:gd name="T0" fmla="*/ 0 w 108"/>
                <a:gd name="T1" fmla="*/ 55 h 84"/>
                <a:gd name="T2" fmla="*/ 0 w 108"/>
                <a:gd name="T3" fmla="*/ 0 h 84"/>
                <a:gd name="T4" fmla="*/ 108 w 108"/>
                <a:gd name="T5" fmla="*/ 45 h 84"/>
                <a:gd name="T6" fmla="*/ 70 w 108"/>
                <a:gd name="T7" fmla="*/ 84 h 84"/>
                <a:gd name="T8" fmla="*/ 0 w 108"/>
                <a:gd name="T9" fmla="*/ 5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84">
                  <a:moveTo>
                    <a:pt x="0" y="5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1" y="3"/>
                    <a:pt x="79" y="20"/>
                    <a:pt x="108" y="45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50" y="68"/>
                    <a:pt x="26" y="58"/>
                    <a:pt x="0" y="55"/>
                  </a:cubicBezTo>
                  <a:close/>
                </a:path>
              </a:pathLst>
            </a:custGeom>
            <a:solidFill>
              <a:srgbClr val="3A56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">
              <a:extLst>
                <a:ext uri="{FF2B5EF4-FFF2-40B4-BE49-F238E27FC236}">
                  <a16:creationId xmlns="" xmlns:a16="http://schemas.microsoft.com/office/drawing/2014/main" id="{18236319-E05E-41A4-9689-37EED8CD7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1138" y="2544763"/>
              <a:ext cx="936625" cy="1214437"/>
            </a:xfrm>
            <a:custGeom>
              <a:avLst/>
              <a:gdLst>
                <a:gd name="T0" fmla="*/ 55 w 84"/>
                <a:gd name="T1" fmla="*/ 109 h 109"/>
                <a:gd name="T2" fmla="*/ 0 w 84"/>
                <a:gd name="T3" fmla="*/ 109 h 109"/>
                <a:gd name="T4" fmla="*/ 45 w 84"/>
                <a:gd name="T5" fmla="*/ 0 h 109"/>
                <a:gd name="T6" fmla="*/ 84 w 84"/>
                <a:gd name="T7" fmla="*/ 39 h 109"/>
                <a:gd name="T8" fmla="*/ 55 w 84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09">
                  <a:moveTo>
                    <a:pt x="55" y="109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3" y="67"/>
                    <a:pt x="20" y="30"/>
                    <a:pt x="45" y="0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68" y="58"/>
                    <a:pt x="58" y="82"/>
                    <a:pt x="55" y="109"/>
                  </a:cubicBezTo>
                  <a:close/>
                </a:path>
              </a:pathLst>
            </a:custGeom>
            <a:solidFill>
              <a:srgbClr val="BA4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2">
              <a:extLst>
                <a:ext uri="{FF2B5EF4-FFF2-40B4-BE49-F238E27FC236}">
                  <a16:creationId xmlns="" xmlns:a16="http://schemas.microsoft.com/office/drawing/2014/main" id="{C49F7D7C-CEB9-4559-A42D-27440E95B8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5351" y="2544763"/>
              <a:ext cx="925513" cy="1214437"/>
            </a:xfrm>
            <a:custGeom>
              <a:avLst/>
              <a:gdLst>
                <a:gd name="T0" fmla="*/ 0 w 83"/>
                <a:gd name="T1" fmla="*/ 39 h 109"/>
                <a:gd name="T2" fmla="*/ 38 w 83"/>
                <a:gd name="T3" fmla="*/ 0 h 109"/>
                <a:gd name="T4" fmla="*/ 83 w 83"/>
                <a:gd name="T5" fmla="*/ 109 h 109"/>
                <a:gd name="T6" fmla="*/ 29 w 83"/>
                <a:gd name="T7" fmla="*/ 109 h 109"/>
                <a:gd name="T8" fmla="*/ 0 w 83"/>
                <a:gd name="T9" fmla="*/ 3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09">
                  <a:moveTo>
                    <a:pt x="0" y="39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64" y="30"/>
                    <a:pt x="80" y="67"/>
                    <a:pt x="83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6" y="82"/>
                    <a:pt x="15" y="58"/>
                    <a:pt x="0" y="39"/>
                  </a:cubicBezTo>
                  <a:close/>
                </a:path>
              </a:pathLst>
            </a:custGeom>
            <a:solidFill>
              <a:srgbClr val="1A2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="" xmlns:a16="http://schemas.microsoft.com/office/drawing/2014/main" id="{45475379-5837-4376-BA2E-EBCAE66C9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1138" y="4060825"/>
              <a:ext cx="936625" cy="1203325"/>
            </a:xfrm>
            <a:custGeom>
              <a:avLst/>
              <a:gdLst>
                <a:gd name="T0" fmla="*/ 84 w 84"/>
                <a:gd name="T1" fmla="*/ 69 h 108"/>
                <a:gd name="T2" fmla="*/ 45 w 84"/>
                <a:gd name="T3" fmla="*/ 108 h 108"/>
                <a:gd name="T4" fmla="*/ 0 w 84"/>
                <a:gd name="T5" fmla="*/ 0 h 108"/>
                <a:gd name="T6" fmla="*/ 55 w 84"/>
                <a:gd name="T7" fmla="*/ 0 h 108"/>
                <a:gd name="T8" fmla="*/ 84 w 84"/>
                <a:gd name="T9" fmla="*/ 6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08">
                  <a:moveTo>
                    <a:pt x="84" y="69"/>
                  </a:moveTo>
                  <a:cubicBezTo>
                    <a:pt x="45" y="108"/>
                    <a:pt x="45" y="108"/>
                    <a:pt x="45" y="108"/>
                  </a:cubicBezTo>
                  <a:cubicBezTo>
                    <a:pt x="20" y="79"/>
                    <a:pt x="3" y="41"/>
                    <a:pt x="0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26"/>
                    <a:pt x="68" y="50"/>
                    <a:pt x="84" y="69"/>
                  </a:cubicBezTo>
                  <a:close/>
                </a:path>
              </a:pathLst>
            </a:custGeom>
            <a:solidFill>
              <a:srgbClr val="1A2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="" xmlns:a16="http://schemas.microsoft.com/office/drawing/2014/main" id="{E75B2E36-8591-4F19-997E-ACDF97AF8E91}"/>
              </a:ext>
            </a:extLst>
          </p:cNvPr>
          <p:cNvSpPr txBox="1"/>
          <p:nvPr/>
        </p:nvSpPr>
        <p:spPr>
          <a:xfrm>
            <a:off x="882658" y="2375289"/>
            <a:ext cx="2701731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2400" dirty="0">
                <a:latin typeface="+mj-lt"/>
              </a:rPr>
              <a:t>TRAINING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="" xmlns:a16="http://schemas.microsoft.com/office/drawing/2014/main" id="{A735E062-6F2C-4AC2-95FB-748F72B818D4}"/>
              </a:ext>
            </a:extLst>
          </p:cNvPr>
          <p:cNvSpPr txBox="1"/>
          <p:nvPr/>
        </p:nvSpPr>
        <p:spPr>
          <a:xfrm>
            <a:off x="882658" y="4113380"/>
            <a:ext cx="2701731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2400" dirty="0">
                <a:latin typeface="+mj-lt"/>
              </a:rPr>
              <a:t>COMPETENCE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="" xmlns:a16="http://schemas.microsoft.com/office/drawing/2014/main" id="{1CFA3159-E92F-4728-B578-48C5E19F3510}"/>
              </a:ext>
            </a:extLst>
          </p:cNvPr>
          <p:cNvSpPr txBox="1"/>
          <p:nvPr/>
        </p:nvSpPr>
        <p:spPr>
          <a:xfrm>
            <a:off x="2036503" y="5742346"/>
            <a:ext cx="2701731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2400" dirty="0">
                <a:latin typeface="+mj-lt"/>
              </a:rPr>
              <a:t>LEARNING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="" xmlns:a16="http://schemas.microsoft.com/office/drawing/2014/main" id="{A5E91F2E-77CA-42A0-9000-C5B8FAF96EBD}"/>
              </a:ext>
            </a:extLst>
          </p:cNvPr>
          <p:cNvSpPr txBox="1"/>
          <p:nvPr/>
        </p:nvSpPr>
        <p:spPr>
          <a:xfrm>
            <a:off x="2036503" y="746323"/>
            <a:ext cx="2701731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2400" dirty="0">
                <a:latin typeface="+mj-lt"/>
              </a:rPr>
              <a:t>EXPERIENCE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="" xmlns:a16="http://schemas.microsoft.com/office/drawing/2014/main" id="{84005796-4715-4391-9266-7CEAE94D9EB4}"/>
              </a:ext>
            </a:extLst>
          </p:cNvPr>
          <p:cNvSpPr txBox="1"/>
          <p:nvPr/>
        </p:nvSpPr>
        <p:spPr>
          <a:xfrm flipH="1">
            <a:off x="8607612" y="2375289"/>
            <a:ext cx="2701731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400" dirty="0">
                <a:latin typeface="+mj-lt"/>
              </a:rPr>
              <a:t>GROWTH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="" xmlns:a16="http://schemas.microsoft.com/office/drawing/2014/main" id="{6B261520-68D0-4B59-937A-00322B12C73D}"/>
              </a:ext>
            </a:extLst>
          </p:cNvPr>
          <p:cNvSpPr txBox="1"/>
          <p:nvPr/>
        </p:nvSpPr>
        <p:spPr>
          <a:xfrm flipH="1">
            <a:off x="8607612" y="4113380"/>
            <a:ext cx="2701731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400" dirty="0">
                <a:latin typeface="+mj-lt"/>
              </a:rPr>
              <a:t>KNOWLEDGE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="" xmlns:a16="http://schemas.microsoft.com/office/drawing/2014/main" id="{956C32A9-9A1B-4E74-BB39-6DCFF2A29873}"/>
              </a:ext>
            </a:extLst>
          </p:cNvPr>
          <p:cNvSpPr txBox="1"/>
          <p:nvPr/>
        </p:nvSpPr>
        <p:spPr>
          <a:xfrm flipH="1">
            <a:off x="7453766" y="5742346"/>
            <a:ext cx="38555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400" dirty="0">
                <a:latin typeface="+mj-lt"/>
              </a:rPr>
              <a:t>ADVANCED TRAINING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="" xmlns:a16="http://schemas.microsoft.com/office/drawing/2014/main" id="{08D16A02-EF66-43E6-AB09-8CCE5ABC9F15}"/>
              </a:ext>
            </a:extLst>
          </p:cNvPr>
          <p:cNvSpPr txBox="1"/>
          <p:nvPr/>
        </p:nvSpPr>
        <p:spPr>
          <a:xfrm flipH="1">
            <a:off x="7453767" y="746323"/>
            <a:ext cx="2701731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400" dirty="0">
                <a:latin typeface="+mj-lt"/>
              </a:rPr>
              <a:t>ABILITY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="" xmlns:a16="http://schemas.microsoft.com/office/drawing/2014/main" id="{D7942B52-6A74-4CFE-AB78-9370FB36878E}"/>
              </a:ext>
            </a:extLst>
          </p:cNvPr>
          <p:cNvGrpSpPr/>
          <p:nvPr/>
        </p:nvGrpSpPr>
        <p:grpSpPr>
          <a:xfrm>
            <a:off x="6690512" y="1233710"/>
            <a:ext cx="391886" cy="391890"/>
            <a:chOff x="1458913" y="785813"/>
            <a:chExt cx="285750" cy="285751"/>
          </a:xfrm>
          <a:solidFill>
            <a:schemeClr val="bg1"/>
          </a:solidFill>
        </p:grpSpPr>
        <p:sp>
          <p:nvSpPr>
            <p:cNvPr id="77" name="Freeform 186">
              <a:extLst>
                <a:ext uri="{FF2B5EF4-FFF2-40B4-BE49-F238E27FC236}">
                  <a16:creationId xmlns="" xmlns:a16="http://schemas.microsoft.com/office/drawing/2014/main" id="{FA274AA2-F37E-4A71-B080-9228B79EE8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41475" y="944563"/>
              <a:ext cx="46038" cy="46038"/>
            </a:xfrm>
            <a:custGeom>
              <a:avLst/>
              <a:gdLst>
                <a:gd name="T0" fmla="*/ 65 w 145"/>
                <a:gd name="T1" fmla="*/ 114 h 145"/>
                <a:gd name="T2" fmla="*/ 50 w 145"/>
                <a:gd name="T3" fmla="*/ 107 h 145"/>
                <a:gd name="T4" fmla="*/ 38 w 145"/>
                <a:gd name="T5" fmla="*/ 96 h 145"/>
                <a:gd name="T6" fmla="*/ 32 w 145"/>
                <a:gd name="T7" fmla="*/ 81 h 145"/>
                <a:gd name="T8" fmla="*/ 32 w 145"/>
                <a:gd name="T9" fmla="*/ 63 h 145"/>
                <a:gd name="T10" fmla="*/ 38 w 145"/>
                <a:gd name="T11" fmla="*/ 48 h 145"/>
                <a:gd name="T12" fmla="*/ 50 w 145"/>
                <a:gd name="T13" fmla="*/ 38 h 145"/>
                <a:gd name="T14" fmla="*/ 65 w 145"/>
                <a:gd name="T15" fmla="*/ 31 h 145"/>
                <a:gd name="T16" fmla="*/ 82 w 145"/>
                <a:gd name="T17" fmla="*/ 31 h 145"/>
                <a:gd name="T18" fmla="*/ 97 w 145"/>
                <a:gd name="T19" fmla="*/ 38 h 145"/>
                <a:gd name="T20" fmla="*/ 109 w 145"/>
                <a:gd name="T21" fmla="*/ 48 h 145"/>
                <a:gd name="T22" fmla="*/ 114 w 145"/>
                <a:gd name="T23" fmla="*/ 63 h 145"/>
                <a:gd name="T24" fmla="*/ 114 w 145"/>
                <a:gd name="T25" fmla="*/ 81 h 145"/>
                <a:gd name="T26" fmla="*/ 109 w 145"/>
                <a:gd name="T27" fmla="*/ 96 h 145"/>
                <a:gd name="T28" fmla="*/ 97 w 145"/>
                <a:gd name="T29" fmla="*/ 107 h 145"/>
                <a:gd name="T30" fmla="*/ 82 w 145"/>
                <a:gd name="T31" fmla="*/ 114 h 145"/>
                <a:gd name="T32" fmla="*/ 73 w 145"/>
                <a:gd name="T33" fmla="*/ 115 h 145"/>
                <a:gd name="T34" fmla="*/ 66 w 145"/>
                <a:gd name="T35" fmla="*/ 0 h 145"/>
                <a:gd name="T36" fmla="*/ 52 w 145"/>
                <a:gd name="T37" fmla="*/ 4 h 145"/>
                <a:gd name="T38" fmla="*/ 39 w 145"/>
                <a:gd name="T39" fmla="*/ 9 h 145"/>
                <a:gd name="T40" fmla="*/ 27 w 145"/>
                <a:gd name="T41" fmla="*/ 16 h 145"/>
                <a:gd name="T42" fmla="*/ 18 w 145"/>
                <a:gd name="T43" fmla="*/ 26 h 145"/>
                <a:gd name="T44" fmla="*/ 10 w 145"/>
                <a:gd name="T45" fmla="*/ 38 h 145"/>
                <a:gd name="T46" fmla="*/ 5 w 145"/>
                <a:gd name="T47" fmla="*/ 51 h 145"/>
                <a:gd name="T48" fmla="*/ 2 w 145"/>
                <a:gd name="T49" fmla="*/ 65 h 145"/>
                <a:gd name="T50" fmla="*/ 2 w 145"/>
                <a:gd name="T51" fmla="*/ 80 h 145"/>
                <a:gd name="T52" fmla="*/ 5 w 145"/>
                <a:gd name="T53" fmla="*/ 93 h 145"/>
                <a:gd name="T54" fmla="*/ 10 w 145"/>
                <a:gd name="T55" fmla="*/ 106 h 145"/>
                <a:gd name="T56" fmla="*/ 18 w 145"/>
                <a:gd name="T57" fmla="*/ 118 h 145"/>
                <a:gd name="T58" fmla="*/ 27 w 145"/>
                <a:gd name="T59" fmla="*/ 128 h 145"/>
                <a:gd name="T60" fmla="*/ 39 w 145"/>
                <a:gd name="T61" fmla="*/ 136 h 145"/>
                <a:gd name="T62" fmla="*/ 52 w 145"/>
                <a:gd name="T63" fmla="*/ 142 h 145"/>
                <a:gd name="T64" fmla="*/ 66 w 145"/>
                <a:gd name="T65" fmla="*/ 144 h 145"/>
                <a:gd name="T66" fmla="*/ 81 w 145"/>
                <a:gd name="T67" fmla="*/ 144 h 145"/>
                <a:gd name="T68" fmla="*/ 95 w 145"/>
                <a:gd name="T69" fmla="*/ 142 h 145"/>
                <a:gd name="T70" fmla="*/ 107 w 145"/>
                <a:gd name="T71" fmla="*/ 136 h 145"/>
                <a:gd name="T72" fmla="*/ 119 w 145"/>
                <a:gd name="T73" fmla="*/ 128 h 145"/>
                <a:gd name="T74" fmla="*/ 129 w 145"/>
                <a:gd name="T75" fmla="*/ 118 h 145"/>
                <a:gd name="T76" fmla="*/ 136 w 145"/>
                <a:gd name="T77" fmla="*/ 106 h 145"/>
                <a:gd name="T78" fmla="*/ 142 w 145"/>
                <a:gd name="T79" fmla="*/ 93 h 145"/>
                <a:gd name="T80" fmla="*/ 145 w 145"/>
                <a:gd name="T81" fmla="*/ 80 h 145"/>
                <a:gd name="T82" fmla="*/ 145 w 145"/>
                <a:gd name="T83" fmla="*/ 65 h 145"/>
                <a:gd name="T84" fmla="*/ 142 w 145"/>
                <a:gd name="T85" fmla="*/ 51 h 145"/>
                <a:gd name="T86" fmla="*/ 136 w 145"/>
                <a:gd name="T87" fmla="*/ 38 h 145"/>
                <a:gd name="T88" fmla="*/ 129 w 145"/>
                <a:gd name="T89" fmla="*/ 26 h 145"/>
                <a:gd name="T90" fmla="*/ 119 w 145"/>
                <a:gd name="T91" fmla="*/ 16 h 145"/>
                <a:gd name="T92" fmla="*/ 107 w 145"/>
                <a:gd name="T93" fmla="*/ 9 h 145"/>
                <a:gd name="T94" fmla="*/ 95 w 145"/>
                <a:gd name="T95" fmla="*/ 4 h 145"/>
                <a:gd name="T96" fmla="*/ 81 w 145"/>
                <a:gd name="T97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5" h="145">
                  <a:moveTo>
                    <a:pt x="73" y="115"/>
                  </a:moveTo>
                  <a:lnTo>
                    <a:pt x="65" y="114"/>
                  </a:lnTo>
                  <a:lnTo>
                    <a:pt x="57" y="112"/>
                  </a:lnTo>
                  <a:lnTo>
                    <a:pt x="50" y="107"/>
                  </a:lnTo>
                  <a:lnTo>
                    <a:pt x="43" y="102"/>
                  </a:lnTo>
                  <a:lnTo>
                    <a:pt x="38" y="96"/>
                  </a:lnTo>
                  <a:lnTo>
                    <a:pt x="35" y="89"/>
                  </a:lnTo>
                  <a:lnTo>
                    <a:pt x="32" y="81"/>
                  </a:lnTo>
                  <a:lnTo>
                    <a:pt x="32" y="72"/>
                  </a:lnTo>
                  <a:lnTo>
                    <a:pt x="32" y="63"/>
                  </a:lnTo>
                  <a:lnTo>
                    <a:pt x="35" y="56"/>
                  </a:lnTo>
                  <a:lnTo>
                    <a:pt x="38" y="48"/>
                  </a:lnTo>
                  <a:lnTo>
                    <a:pt x="43" y="42"/>
                  </a:lnTo>
                  <a:lnTo>
                    <a:pt x="50" y="38"/>
                  </a:lnTo>
                  <a:lnTo>
                    <a:pt x="57" y="33"/>
                  </a:lnTo>
                  <a:lnTo>
                    <a:pt x="65" y="31"/>
                  </a:lnTo>
                  <a:lnTo>
                    <a:pt x="73" y="30"/>
                  </a:lnTo>
                  <a:lnTo>
                    <a:pt x="82" y="31"/>
                  </a:lnTo>
                  <a:lnTo>
                    <a:pt x="89" y="33"/>
                  </a:lnTo>
                  <a:lnTo>
                    <a:pt x="97" y="38"/>
                  </a:lnTo>
                  <a:lnTo>
                    <a:pt x="103" y="42"/>
                  </a:lnTo>
                  <a:lnTo>
                    <a:pt x="109" y="48"/>
                  </a:lnTo>
                  <a:lnTo>
                    <a:pt x="112" y="56"/>
                  </a:lnTo>
                  <a:lnTo>
                    <a:pt x="114" y="63"/>
                  </a:lnTo>
                  <a:lnTo>
                    <a:pt x="115" y="72"/>
                  </a:lnTo>
                  <a:lnTo>
                    <a:pt x="114" y="81"/>
                  </a:lnTo>
                  <a:lnTo>
                    <a:pt x="112" y="89"/>
                  </a:lnTo>
                  <a:lnTo>
                    <a:pt x="109" y="96"/>
                  </a:lnTo>
                  <a:lnTo>
                    <a:pt x="103" y="102"/>
                  </a:lnTo>
                  <a:lnTo>
                    <a:pt x="97" y="107"/>
                  </a:lnTo>
                  <a:lnTo>
                    <a:pt x="89" y="112"/>
                  </a:lnTo>
                  <a:lnTo>
                    <a:pt x="82" y="114"/>
                  </a:lnTo>
                  <a:lnTo>
                    <a:pt x="73" y="115"/>
                  </a:lnTo>
                  <a:lnTo>
                    <a:pt x="73" y="115"/>
                  </a:lnTo>
                  <a:close/>
                  <a:moveTo>
                    <a:pt x="73" y="0"/>
                  </a:moveTo>
                  <a:lnTo>
                    <a:pt x="66" y="0"/>
                  </a:lnTo>
                  <a:lnTo>
                    <a:pt x="58" y="1"/>
                  </a:lnTo>
                  <a:lnTo>
                    <a:pt x="52" y="4"/>
                  </a:lnTo>
                  <a:lnTo>
                    <a:pt x="45" y="6"/>
                  </a:lnTo>
                  <a:lnTo>
                    <a:pt x="39" y="9"/>
                  </a:lnTo>
                  <a:lnTo>
                    <a:pt x="33" y="12"/>
                  </a:lnTo>
                  <a:lnTo>
                    <a:pt x="27" y="16"/>
                  </a:lnTo>
                  <a:lnTo>
                    <a:pt x="22" y="22"/>
                  </a:lnTo>
                  <a:lnTo>
                    <a:pt x="18" y="26"/>
                  </a:lnTo>
                  <a:lnTo>
                    <a:pt x="13" y="32"/>
                  </a:lnTo>
                  <a:lnTo>
                    <a:pt x="10" y="38"/>
                  </a:lnTo>
                  <a:lnTo>
                    <a:pt x="7" y="44"/>
                  </a:lnTo>
                  <a:lnTo>
                    <a:pt x="5" y="51"/>
                  </a:lnTo>
                  <a:lnTo>
                    <a:pt x="3" y="58"/>
                  </a:lnTo>
                  <a:lnTo>
                    <a:pt x="2" y="65"/>
                  </a:lnTo>
                  <a:lnTo>
                    <a:pt x="0" y="72"/>
                  </a:lnTo>
                  <a:lnTo>
                    <a:pt x="2" y="80"/>
                  </a:lnTo>
                  <a:lnTo>
                    <a:pt x="3" y="87"/>
                  </a:lnTo>
                  <a:lnTo>
                    <a:pt x="5" y="93"/>
                  </a:lnTo>
                  <a:lnTo>
                    <a:pt x="7" y="100"/>
                  </a:lnTo>
                  <a:lnTo>
                    <a:pt x="10" y="106"/>
                  </a:lnTo>
                  <a:lnTo>
                    <a:pt x="13" y="113"/>
                  </a:lnTo>
                  <a:lnTo>
                    <a:pt x="18" y="118"/>
                  </a:lnTo>
                  <a:lnTo>
                    <a:pt x="22" y="123"/>
                  </a:lnTo>
                  <a:lnTo>
                    <a:pt x="27" y="128"/>
                  </a:lnTo>
                  <a:lnTo>
                    <a:pt x="33" y="132"/>
                  </a:lnTo>
                  <a:lnTo>
                    <a:pt x="39" y="136"/>
                  </a:lnTo>
                  <a:lnTo>
                    <a:pt x="45" y="138"/>
                  </a:lnTo>
                  <a:lnTo>
                    <a:pt x="52" y="142"/>
                  </a:lnTo>
                  <a:lnTo>
                    <a:pt x="58" y="143"/>
                  </a:lnTo>
                  <a:lnTo>
                    <a:pt x="66" y="144"/>
                  </a:lnTo>
                  <a:lnTo>
                    <a:pt x="73" y="145"/>
                  </a:lnTo>
                  <a:lnTo>
                    <a:pt x="81" y="144"/>
                  </a:lnTo>
                  <a:lnTo>
                    <a:pt x="87" y="143"/>
                  </a:lnTo>
                  <a:lnTo>
                    <a:pt x="95" y="142"/>
                  </a:lnTo>
                  <a:lnTo>
                    <a:pt x="101" y="138"/>
                  </a:lnTo>
                  <a:lnTo>
                    <a:pt x="107" y="136"/>
                  </a:lnTo>
                  <a:lnTo>
                    <a:pt x="114" y="132"/>
                  </a:lnTo>
                  <a:lnTo>
                    <a:pt x="119" y="128"/>
                  </a:lnTo>
                  <a:lnTo>
                    <a:pt x="125" y="123"/>
                  </a:lnTo>
                  <a:lnTo>
                    <a:pt x="129" y="118"/>
                  </a:lnTo>
                  <a:lnTo>
                    <a:pt x="133" y="113"/>
                  </a:lnTo>
                  <a:lnTo>
                    <a:pt x="136" y="106"/>
                  </a:lnTo>
                  <a:lnTo>
                    <a:pt x="140" y="100"/>
                  </a:lnTo>
                  <a:lnTo>
                    <a:pt x="142" y="93"/>
                  </a:lnTo>
                  <a:lnTo>
                    <a:pt x="144" y="87"/>
                  </a:lnTo>
                  <a:lnTo>
                    <a:pt x="145" y="80"/>
                  </a:lnTo>
                  <a:lnTo>
                    <a:pt x="145" y="72"/>
                  </a:lnTo>
                  <a:lnTo>
                    <a:pt x="145" y="65"/>
                  </a:lnTo>
                  <a:lnTo>
                    <a:pt x="144" y="58"/>
                  </a:lnTo>
                  <a:lnTo>
                    <a:pt x="142" y="51"/>
                  </a:lnTo>
                  <a:lnTo>
                    <a:pt x="140" y="44"/>
                  </a:lnTo>
                  <a:lnTo>
                    <a:pt x="136" y="38"/>
                  </a:lnTo>
                  <a:lnTo>
                    <a:pt x="133" y="32"/>
                  </a:lnTo>
                  <a:lnTo>
                    <a:pt x="129" y="26"/>
                  </a:lnTo>
                  <a:lnTo>
                    <a:pt x="125" y="22"/>
                  </a:lnTo>
                  <a:lnTo>
                    <a:pt x="119" y="16"/>
                  </a:lnTo>
                  <a:lnTo>
                    <a:pt x="114" y="12"/>
                  </a:lnTo>
                  <a:lnTo>
                    <a:pt x="107" y="9"/>
                  </a:lnTo>
                  <a:lnTo>
                    <a:pt x="101" y="6"/>
                  </a:lnTo>
                  <a:lnTo>
                    <a:pt x="95" y="4"/>
                  </a:lnTo>
                  <a:lnTo>
                    <a:pt x="87" y="1"/>
                  </a:lnTo>
                  <a:lnTo>
                    <a:pt x="81" y="0"/>
                  </a:lnTo>
                  <a:lnTo>
                    <a:pt x="7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87">
              <a:extLst>
                <a:ext uri="{FF2B5EF4-FFF2-40B4-BE49-F238E27FC236}">
                  <a16:creationId xmlns="" xmlns:a16="http://schemas.microsoft.com/office/drawing/2014/main" id="{258FD0D8-6505-4579-9271-5B391623D8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8138" y="971551"/>
              <a:ext cx="23813" cy="23813"/>
            </a:xfrm>
            <a:custGeom>
              <a:avLst/>
              <a:gdLst>
                <a:gd name="T0" fmla="*/ 38 w 76"/>
                <a:gd name="T1" fmla="*/ 30 h 76"/>
                <a:gd name="T2" fmla="*/ 41 w 76"/>
                <a:gd name="T3" fmla="*/ 31 h 76"/>
                <a:gd name="T4" fmla="*/ 43 w 76"/>
                <a:gd name="T5" fmla="*/ 32 h 76"/>
                <a:gd name="T6" fmla="*/ 45 w 76"/>
                <a:gd name="T7" fmla="*/ 35 h 76"/>
                <a:gd name="T8" fmla="*/ 47 w 76"/>
                <a:gd name="T9" fmla="*/ 38 h 76"/>
                <a:gd name="T10" fmla="*/ 45 w 76"/>
                <a:gd name="T11" fmla="*/ 40 h 76"/>
                <a:gd name="T12" fmla="*/ 43 w 76"/>
                <a:gd name="T13" fmla="*/ 44 h 76"/>
                <a:gd name="T14" fmla="*/ 41 w 76"/>
                <a:gd name="T15" fmla="*/ 45 h 76"/>
                <a:gd name="T16" fmla="*/ 38 w 76"/>
                <a:gd name="T17" fmla="*/ 46 h 76"/>
                <a:gd name="T18" fmla="*/ 35 w 76"/>
                <a:gd name="T19" fmla="*/ 45 h 76"/>
                <a:gd name="T20" fmla="*/ 33 w 76"/>
                <a:gd name="T21" fmla="*/ 44 h 76"/>
                <a:gd name="T22" fmla="*/ 30 w 76"/>
                <a:gd name="T23" fmla="*/ 40 h 76"/>
                <a:gd name="T24" fmla="*/ 30 w 76"/>
                <a:gd name="T25" fmla="*/ 38 h 76"/>
                <a:gd name="T26" fmla="*/ 30 w 76"/>
                <a:gd name="T27" fmla="*/ 35 h 76"/>
                <a:gd name="T28" fmla="*/ 33 w 76"/>
                <a:gd name="T29" fmla="*/ 32 h 76"/>
                <a:gd name="T30" fmla="*/ 35 w 76"/>
                <a:gd name="T31" fmla="*/ 31 h 76"/>
                <a:gd name="T32" fmla="*/ 38 w 76"/>
                <a:gd name="T33" fmla="*/ 30 h 76"/>
                <a:gd name="T34" fmla="*/ 38 w 76"/>
                <a:gd name="T35" fmla="*/ 30 h 76"/>
                <a:gd name="T36" fmla="*/ 38 w 76"/>
                <a:gd name="T37" fmla="*/ 76 h 76"/>
                <a:gd name="T38" fmla="*/ 45 w 76"/>
                <a:gd name="T39" fmla="*/ 75 h 76"/>
                <a:gd name="T40" fmla="*/ 53 w 76"/>
                <a:gd name="T41" fmla="*/ 72 h 76"/>
                <a:gd name="T42" fmla="*/ 59 w 76"/>
                <a:gd name="T43" fmla="*/ 69 h 76"/>
                <a:gd name="T44" fmla="*/ 65 w 76"/>
                <a:gd name="T45" fmla="*/ 65 h 76"/>
                <a:gd name="T46" fmla="*/ 70 w 76"/>
                <a:gd name="T47" fmla="*/ 59 h 76"/>
                <a:gd name="T48" fmla="*/ 73 w 76"/>
                <a:gd name="T49" fmla="*/ 52 h 76"/>
                <a:gd name="T50" fmla="*/ 75 w 76"/>
                <a:gd name="T51" fmla="*/ 46 h 76"/>
                <a:gd name="T52" fmla="*/ 76 w 76"/>
                <a:gd name="T53" fmla="*/ 38 h 76"/>
                <a:gd name="T54" fmla="*/ 75 w 76"/>
                <a:gd name="T55" fmla="*/ 30 h 76"/>
                <a:gd name="T56" fmla="*/ 73 w 76"/>
                <a:gd name="T57" fmla="*/ 23 h 76"/>
                <a:gd name="T58" fmla="*/ 70 w 76"/>
                <a:gd name="T59" fmla="*/ 17 h 76"/>
                <a:gd name="T60" fmla="*/ 65 w 76"/>
                <a:gd name="T61" fmla="*/ 11 h 76"/>
                <a:gd name="T62" fmla="*/ 59 w 76"/>
                <a:gd name="T63" fmla="*/ 6 h 76"/>
                <a:gd name="T64" fmla="*/ 53 w 76"/>
                <a:gd name="T65" fmla="*/ 3 h 76"/>
                <a:gd name="T66" fmla="*/ 45 w 76"/>
                <a:gd name="T67" fmla="*/ 1 h 76"/>
                <a:gd name="T68" fmla="*/ 38 w 76"/>
                <a:gd name="T69" fmla="*/ 0 h 76"/>
                <a:gd name="T70" fmla="*/ 30 w 76"/>
                <a:gd name="T71" fmla="*/ 1 h 76"/>
                <a:gd name="T72" fmla="*/ 23 w 76"/>
                <a:gd name="T73" fmla="*/ 3 h 76"/>
                <a:gd name="T74" fmla="*/ 17 w 76"/>
                <a:gd name="T75" fmla="*/ 6 h 76"/>
                <a:gd name="T76" fmla="*/ 11 w 76"/>
                <a:gd name="T77" fmla="*/ 11 h 76"/>
                <a:gd name="T78" fmla="*/ 7 w 76"/>
                <a:gd name="T79" fmla="*/ 17 h 76"/>
                <a:gd name="T80" fmla="*/ 4 w 76"/>
                <a:gd name="T81" fmla="*/ 23 h 76"/>
                <a:gd name="T82" fmla="*/ 2 w 76"/>
                <a:gd name="T83" fmla="*/ 30 h 76"/>
                <a:gd name="T84" fmla="*/ 0 w 76"/>
                <a:gd name="T85" fmla="*/ 38 h 76"/>
                <a:gd name="T86" fmla="*/ 2 w 76"/>
                <a:gd name="T87" fmla="*/ 46 h 76"/>
                <a:gd name="T88" fmla="*/ 4 w 76"/>
                <a:gd name="T89" fmla="*/ 52 h 76"/>
                <a:gd name="T90" fmla="*/ 7 w 76"/>
                <a:gd name="T91" fmla="*/ 59 h 76"/>
                <a:gd name="T92" fmla="*/ 11 w 76"/>
                <a:gd name="T93" fmla="*/ 65 h 76"/>
                <a:gd name="T94" fmla="*/ 17 w 76"/>
                <a:gd name="T95" fmla="*/ 69 h 76"/>
                <a:gd name="T96" fmla="*/ 23 w 76"/>
                <a:gd name="T97" fmla="*/ 72 h 76"/>
                <a:gd name="T98" fmla="*/ 30 w 76"/>
                <a:gd name="T99" fmla="*/ 75 h 76"/>
                <a:gd name="T100" fmla="*/ 38 w 76"/>
                <a:gd name="T101" fmla="*/ 76 h 76"/>
                <a:gd name="T102" fmla="*/ 38 w 76"/>
                <a:gd name="T10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6" h="76">
                  <a:moveTo>
                    <a:pt x="38" y="30"/>
                  </a:moveTo>
                  <a:lnTo>
                    <a:pt x="41" y="31"/>
                  </a:lnTo>
                  <a:lnTo>
                    <a:pt x="43" y="32"/>
                  </a:lnTo>
                  <a:lnTo>
                    <a:pt x="45" y="35"/>
                  </a:lnTo>
                  <a:lnTo>
                    <a:pt x="47" y="38"/>
                  </a:lnTo>
                  <a:lnTo>
                    <a:pt x="45" y="40"/>
                  </a:lnTo>
                  <a:lnTo>
                    <a:pt x="43" y="44"/>
                  </a:lnTo>
                  <a:lnTo>
                    <a:pt x="41" y="45"/>
                  </a:lnTo>
                  <a:lnTo>
                    <a:pt x="38" y="46"/>
                  </a:lnTo>
                  <a:lnTo>
                    <a:pt x="35" y="45"/>
                  </a:lnTo>
                  <a:lnTo>
                    <a:pt x="33" y="44"/>
                  </a:lnTo>
                  <a:lnTo>
                    <a:pt x="30" y="40"/>
                  </a:lnTo>
                  <a:lnTo>
                    <a:pt x="30" y="38"/>
                  </a:lnTo>
                  <a:lnTo>
                    <a:pt x="30" y="35"/>
                  </a:lnTo>
                  <a:lnTo>
                    <a:pt x="33" y="32"/>
                  </a:lnTo>
                  <a:lnTo>
                    <a:pt x="35" y="31"/>
                  </a:lnTo>
                  <a:lnTo>
                    <a:pt x="38" y="30"/>
                  </a:lnTo>
                  <a:lnTo>
                    <a:pt x="38" y="30"/>
                  </a:lnTo>
                  <a:close/>
                  <a:moveTo>
                    <a:pt x="38" y="76"/>
                  </a:moveTo>
                  <a:lnTo>
                    <a:pt x="45" y="75"/>
                  </a:lnTo>
                  <a:lnTo>
                    <a:pt x="53" y="72"/>
                  </a:lnTo>
                  <a:lnTo>
                    <a:pt x="59" y="69"/>
                  </a:lnTo>
                  <a:lnTo>
                    <a:pt x="65" y="65"/>
                  </a:lnTo>
                  <a:lnTo>
                    <a:pt x="70" y="59"/>
                  </a:lnTo>
                  <a:lnTo>
                    <a:pt x="73" y="52"/>
                  </a:lnTo>
                  <a:lnTo>
                    <a:pt x="75" y="46"/>
                  </a:lnTo>
                  <a:lnTo>
                    <a:pt x="76" y="38"/>
                  </a:lnTo>
                  <a:lnTo>
                    <a:pt x="75" y="30"/>
                  </a:lnTo>
                  <a:lnTo>
                    <a:pt x="73" y="23"/>
                  </a:lnTo>
                  <a:lnTo>
                    <a:pt x="70" y="17"/>
                  </a:lnTo>
                  <a:lnTo>
                    <a:pt x="65" y="11"/>
                  </a:lnTo>
                  <a:lnTo>
                    <a:pt x="59" y="6"/>
                  </a:lnTo>
                  <a:lnTo>
                    <a:pt x="53" y="3"/>
                  </a:lnTo>
                  <a:lnTo>
                    <a:pt x="45" y="1"/>
                  </a:lnTo>
                  <a:lnTo>
                    <a:pt x="38" y="0"/>
                  </a:lnTo>
                  <a:lnTo>
                    <a:pt x="30" y="1"/>
                  </a:lnTo>
                  <a:lnTo>
                    <a:pt x="23" y="3"/>
                  </a:lnTo>
                  <a:lnTo>
                    <a:pt x="17" y="6"/>
                  </a:lnTo>
                  <a:lnTo>
                    <a:pt x="11" y="11"/>
                  </a:lnTo>
                  <a:lnTo>
                    <a:pt x="7" y="17"/>
                  </a:lnTo>
                  <a:lnTo>
                    <a:pt x="4" y="23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2" y="46"/>
                  </a:lnTo>
                  <a:lnTo>
                    <a:pt x="4" y="52"/>
                  </a:lnTo>
                  <a:lnTo>
                    <a:pt x="7" y="59"/>
                  </a:lnTo>
                  <a:lnTo>
                    <a:pt x="11" y="65"/>
                  </a:lnTo>
                  <a:lnTo>
                    <a:pt x="17" y="69"/>
                  </a:lnTo>
                  <a:lnTo>
                    <a:pt x="23" y="72"/>
                  </a:lnTo>
                  <a:lnTo>
                    <a:pt x="30" y="75"/>
                  </a:lnTo>
                  <a:lnTo>
                    <a:pt x="38" y="76"/>
                  </a:lnTo>
                  <a:lnTo>
                    <a:pt x="38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88">
              <a:extLst>
                <a:ext uri="{FF2B5EF4-FFF2-40B4-BE49-F238E27FC236}">
                  <a16:creationId xmlns="" xmlns:a16="http://schemas.microsoft.com/office/drawing/2014/main" id="{F05A5684-4F5F-4B29-89E2-998BF165BE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8138" y="844551"/>
              <a:ext cx="23813" cy="23813"/>
            </a:xfrm>
            <a:custGeom>
              <a:avLst/>
              <a:gdLst>
                <a:gd name="T0" fmla="*/ 38 w 76"/>
                <a:gd name="T1" fmla="*/ 30 h 75"/>
                <a:gd name="T2" fmla="*/ 41 w 76"/>
                <a:gd name="T3" fmla="*/ 30 h 75"/>
                <a:gd name="T4" fmla="*/ 43 w 76"/>
                <a:gd name="T5" fmla="*/ 32 h 75"/>
                <a:gd name="T6" fmla="*/ 45 w 76"/>
                <a:gd name="T7" fmla="*/ 34 h 75"/>
                <a:gd name="T8" fmla="*/ 47 w 76"/>
                <a:gd name="T9" fmla="*/ 37 h 75"/>
                <a:gd name="T10" fmla="*/ 45 w 76"/>
                <a:gd name="T11" fmla="*/ 40 h 75"/>
                <a:gd name="T12" fmla="*/ 43 w 76"/>
                <a:gd name="T13" fmla="*/ 42 h 75"/>
                <a:gd name="T14" fmla="*/ 41 w 76"/>
                <a:gd name="T15" fmla="*/ 45 h 75"/>
                <a:gd name="T16" fmla="*/ 38 w 76"/>
                <a:gd name="T17" fmla="*/ 45 h 75"/>
                <a:gd name="T18" fmla="*/ 35 w 76"/>
                <a:gd name="T19" fmla="*/ 45 h 75"/>
                <a:gd name="T20" fmla="*/ 33 w 76"/>
                <a:gd name="T21" fmla="*/ 42 h 75"/>
                <a:gd name="T22" fmla="*/ 30 w 76"/>
                <a:gd name="T23" fmla="*/ 40 h 75"/>
                <a:gd name="T24" fmla="*/ 30 w 76"/>
                <a:gd name="T25" fmla="*/ 37 h 75"/>
                <a:gd name="T26" fmla="*/ 30 w 76"/>
                <a:gd name="T27" fmla="*/ 34 h 75"/>
                <a:gd name="T28" fmla="*/ 33 w 76"/>
                <a:gd name="T29" fmla="*/ 32 h 75"/>
                <a:gd name="T30" fmla="*/ 35 w 76"/>
                <a:gd name="T31" fmla="*/ 30 h 75"/>
                <a:gd name="T32" fmla="*/ 38 w 76"/>
                <a:gd name="T33" fmla="*/ 30 h 75"/>
                <a:gd name="T34" fmla="*/ 38 w 76"/>
                <a:gd name="T35" fmla="*/ 30 h 75"/>
                <a:gd name="T36" fmla="*/ 38 w 76"/>
                <a:gd name="T37" fmla="*/ 75 h 75"/>
                <a:gd name="T38" fmla="*/ 45 w 76"/>
                <a:gd name="T39" fmla="*/ 75 h 75"/>
                <a:gd name="T40" fmla="*/ 53 w 76"/>
                <a:gd name="T41" fmla="*/ 72 h 75"/>
                <a:gd name="T42" fmla="*/ 59 w 76"/>
                <a:gd name="T43" fmla="*/ 68 h 75"/>
                <a:gd name="T44" fmla="*/ 65 w 76"/>
                <a:gd name="T45" fmla="*/ 64 h 75"/>
                <a:gd name="T46" fmla="*/ 70 w 76"/>
                <a:gd name="T47" fmla="*/ 58 h 75"/>
                <a:gd name="T48" fmla="*/ 73 w 76"/>
                <a:gd name="T49" fmla="*/ 52 h 75"/>
                <a:gd name="T50" fmla="*/ 75 w 76"/>
                <a:gd name="T51" fmla="*/ 45 h 75"/>
                <a:gd name="T52" fmla="*/ 76 w 76"/>
                <a:gd name="T53" fmla="*/ 37 h 75"/>
                <a:gd name="T54" fmla="*/ 75 w 76"/>
                <a:gd name="T55" fmla="*/ 30 h 75"/>
                <a:gd name="T56" fmla="*/ 73 w 76"/>
                <a:gd name="T57" fmla="*/ 22 h 75"/>
                <a:gd name="T58" fmla="*/ 70 w 76"/>
                <a:gd name="T59" fmla="*/ 16 h 75"/>
                <a:gd name="T60" fmla="*/ 65 w 76"/>
                <a:gd name="T61" fmla="*/ 10 h 75"/>
                <a:gd name="T62" fmla="*/ 59 w 76"/>
                <a:gd name="T63" fmla="*/ 6 h 75"/>
                <a:gd name="T64" fmla="*/ 53 w 76"/>
                <a:gd name="T65" fmla="*/ 2 h 75"/>
                <a:gd name="T66" fmla="*/ 45 w 76"/>
                <a:gd name="T67" fmla="*/ 0 h 75"/>
                <a:gd name="T68" fmla="*/ 38 w 76"/>
                <a:gd name="T69" fmla="*/ 0 h 75"/>
                <a:gd name="T70" fmla="*/ 30 w 76"/>
                <a:gd name="T71" fmla="*/ 0 h 75"/>
                <a:gd name="T72" fmla="*/ 23 w 76"/>
                <a:gd name="T73" fmla="*/ 2 h 75"/>
                <a:gd name="T74" fmla="*/ 17 w 76"/>
                <a:gd name="T75" fmla="*/ 6 h 75"/>
                <a:gd name="T76" fmla="*/ 11 w 76"/>
                <a:gd name="T77" fmla="*/ 10 h 75"/>
                <a:gd name="T78" fmla="*/ 7 w 76"/>
                <a:gd name="T79" fmla="*/ 16 h 75"/>
                <a:gd name="T80" fmla="*/ 4 w 76"/>
                <a:gd name="T81" fmla="*/ 22 h 75"/>
                <a:gd name="T82" fmla="*/ 2 w 76"/>
                <a:gd name="T83" fmla="*/ 30 h 75"/>
                <a:gd name="T84" fmla="*/ 0 w 76"/>
                <a:gd name="T85" fmla="*/ 37 h 75"/>
                <a:gd name="T86" fmla="*/ 2 w 76"/>
                <a:gd name="T87" fmla="*/ 45 h 75"/>
                <a:gd name="T88" fmla="*/ 4 w 76"/>
                <a:gd name="T89" fmla="*/ 52 h 75"/>
                <a:gd name="T90" fmla="*/ 7 w 76"/>
                <a:gd name="T91" fmla="*/ 58 h 75"/>
                <a:gd name="T92" fmla="*/ 11 w 76"/>
                <a:gd name="T93" fmla="*/ 64 h 75"/>
                <a:gd name="T94" fmla="*/ 17 w 76"/>
                <a:gd name="T95" fmla="*/ 68 h 75"/>
                <a:gd name="T96" fmla="*/ 23 w 76"/>
                <a:gd name="T97" fmla="*/ 72 h 75"/>
                <a:gd name="T98" fmla="*/ 30 w 76"/>
                <a:gd name="T99" fmla="*/ 75 h 75"/>
                <a:gd name="T100" fmla="*/ 38 w 76"/>
                <a:gd name="T10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6" h="75">
                  <a:moveTo>
                    <a:pt x="38" y="30"/>
                  </a:moveTo>
                  <a:lnTo>
                    <a:pt x="41" y="30"/>
                  </a:lnTo>
                  <a:lnTo>
                    <a:pt x="43" y="32"/>
                  </a:lnTo>
                  <a:lnTo>
                    <a:pt x="45" y="34"/>
                  </a:lnTo>
                  <a:lnTo>
                    <a:pt x="47" y="37"/>
                  </a:lnTo>
                  <a:lnTo>
                    <a:pt x="45" y="40"/>
                  </a:lnTo>
                  <a:lnTo>
                    <a:pt x="43" y="42"/>
                  </a:lnTo>
                  <a:lnTo>
                    <a:pt x="41" y="45"/>
                  </a:lnTo>
                  <a:lnTo>
                    <a:pt x="38" y="45"/>
                  </a:lnTo>
                  <a:lnTo>
                    <a:pt x="35" y="45"/>
                  </a:lnTo>
                  <a:lnTo>
                    <a:pt x="33" y="42"/>
                  </a:lnTo>
                  <a:lnTo>
                    <a:pt x="30" y="40"/>
                  </a:lnTo>
                  <a:lnTo>
                    <a:pt x="30" y="37"/>
                  </a:lnTo>
                  <a:lnTo>
                    <a:pt x="30" y="34"/>
                  </a:lnTo>
                  <a:lnTo>
                    <a:pt x="33" y="32"/>
                  </a:lnTo>
                  <a:lnTo>
                    <a:pt x="35" y="30"/>
                  </a:lnTo>
                  <a:lnTo>
                    <a:pt x="38" y="30"/>
                  </a:lnTo>
                  <a:lnTo>
                    <a:pt x="38" y="30"/>
                  </a:lnTo>
                  <a:close/>
                  <a:moveTo>
                    <a:pt x="38" y="75"/>
                  </a:moveTo>
                  <a:lnTo>
                    <a:pt x="45" y="75"/>
                  </a:lnTo>
                  <a:lnTo>
                    <a:pt x="53" y="72"/>
                  </a:lnTo>
                  <a:lnTo>
                    <a:pt x="59" y="68"/>
                  </a:lnTo>
                  <a:lnTo>
                    <a:pt x="65" y="64"/>
                  </a:lnTo>
                  <a:lnTo>
                    <a:pt x="70" y="58"/>
                  </a:lnTo>
                  <a:lnTo>
                    <a:pt x="73" y="52"/>
                  </a:lnTo>
                  <a:lnTo>
                    <a:pt x="75" y="45"/>
                  </a:lnTo>
                  <a:lnTo>
                    <a:pt x="76" y="37"/>
                  </a:lnTo>
                  <a:lnTo>
                    <a:pt x="75" y="30"/>
                  </a:lnTo>
                  <a:lnTo>
                    <a:pt x="73" y="22"/>
                  </a:lnTo>
                  <a:lnTo>
                    <a:pt x="70" y="16"/>
                  </a:lnTo>
                  <a:lnTo>
                    <a:pt x="65" y="10"/>
                  </a:lnTo>
                  <a:lnTo>
                    <a:pt x="59" y="6"/>
                  </a:lnTo>
                  <a:lnTo>
                    <a:pt x="53" y="2"/>
                  </a:lnTo>
                  <a:lnTo>
                    <a:pt x="45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23" y="2"/>
                  </a:lnTo>
                  <a:lnTo>
                    <a:pt x="17" y="6"/>
                  </a:lnTo>
                  <a:lnTo>
                    <a:pt x="11" y="10"/>
                  </a:lnTo>
                  <a:lnTo>
                    <a:pt x="7" y="16"/>
                  </a:lnTo>
                  <a:lnTo>
                    <a:pt x="4" y="22"/>
                  </a:lnTo>
                  <a:lnTo>
                    <a:pt x="2" y="30"/>
                  </a:lnTo>
                  <a:lnTo>
                    <a:pt x="0" y="37"/>
                  </a:lnTo>
                  <a:lnTo>
                    <a:pt x="2" y="45"/>
                  </a:lnTo>
                  <a:lnTo>
                    <a:pt x="4" y="52"/>
                  </a:lnTo>
                  <a:lnTo>
                    <a:pt x="7" y="58"/>
                  </a:lnTo>
                  <a:lnTo>
                    <a:pt x="11" y="64"/>
                  </a:lnTo>
                  <a:lnTo>
                    <a:pt x="17" y="68"/>
                  </a:lnTo>
                  <a:lnTo>
                    <a:pt x="23" y="72"/>
                  </a:lnTo>
                  <a:lnTo>
                    <a:pt x="30" y="75"/>
                  </a:lnTo>
                  <a:lnTo>
                    <a:pt x="38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89">
              <a:extLst>
                <a:ext uri="{FF2B5EF4-FFF2-40B4-BE49-F238E27FC236}">
                  <a16:creationId xmlns="" xmlns:a16="http://schemas.microsoft.com/office/drawing/2014/main" id="{7F9A85F6-3FF8-47E7-97F3-124970E76D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43063" y="844551"/>
              <a:ext cx="25400" cy="23813"/>
            </a:xfrm>
            <a:custGeom>
              <a:avLst/>
              <a:gdLst>
                <a:gd name="T0" fmla="*/ 30 w 76"/>
                <a:gd name="T1" fmla="*/ 37 h 75"/>
                <a:gd name="T2" fmla="*/ 31 w 76"/>
                <a:gd name="T3" fmla="*/ 34 h 75"/>
                <a:gd name="T4" fmla="*/ 32 w 76"/>
                <a:gd name="T5" fmla="*/ 32 h 75"/>
                <a:gd name="T6" fmla="*/ 35 w 76"/>
                <a:gd name="T7" fmla="*/ 30 h 75"/>
                <a:gd name="T8" fmla="*/ 37 w 76"/>
                <a:gd name="T9" fmla="*/ 30 h 75"/>
                <a:gd name="T10" fmla="*/ 41 w 76"/>
                <a:gd name="T11" fmla="*/ 30 h 75"/>
                <a:gd name="T12" fmla="*/ 44 w 76"/>
                <a:gd name="T13" fmla="*/ 32 h 75"/>
                <a:gd name="T14" fmla="*/ 45 w 76"/>
                <a:gd name="T15" fmla="*/ 34 h 75"/>
                <a:gd name="T16" fmla="*/ 46 w 76"/>
                <a:gd name="T17" fmla="*/ 37 h 75"/>
                <a:gd name="T18" fmla="*/ 45 w 76"/>
                <a:gd name="T19" fmla="*/ 40 h 75"/>
                <a:gd name="T20" fmla="*/ 44 w 76"/>
                <a:gd name="T21" fmla="*/ 42 h 75"/>
                <a:gd name="T22" fmla="*/ 41 w 76"/>
                <a:gd name="T23" fmla="*/ 45 h 75"/>
                <a:gd name="T24" fmla="*/ 37 w 76"/>
                <a:gd name="T25" fmla="*/ 45 h 75"/>
                <a:gd name="T26" fmla="*/ 35 w 76"/>
                <a:gd name="T27" fmla="*/ 45 h 75"/>
                <a:gd name="T28" fmla="*/ 32 w 76"/>
                <a:gd name="T29" fmla="*/ 42 h 75"/>
                <a:gd name="T30" fmla="*/ 31 w 76"/>
                <a:gd name="T31" fmla="*/ 40 h 75"/>
                <a:gd name="T32" fmla="*/ 30 w 76"/>
                <a:gd name="T33" fmla="*/ 37 h 75"/>
                <a:gd name="T34" fmla="*/ 76 w 76"/>
                <a:gd name="T35" fmla="*/ 37 h 75"/>
                <a:gd name="T36" fmla="*/ 75 w 76"/>
                <a:gd name="T37" fmla="*/ 30 h 75"/>
                <a:gd name="T38" fmla="*/ 73 w 76"/>
                <a:gd name="T39" fmla="*/ 22 h 75"/>
                <a:gd name="T40" fmla="*/ 69 w 76"/>
                <a:gd name="T41" fmla="*/ 16 h 75"/>
                <a:gd name="T42" fmla="*/ 64 w 76"/>
                <a:gd name="T43" fmla="*/ 10 h 75"/>
                <a:gd name="T44" fmla="*/ 59 w 76"/>
                <a:gd name="T45" fmla="*/ 6 h 75"/>
                <a:gd name="T46" fmla="*/ 52 w 76"/>
                <a:gd name="T47" fmla="*/ 2 h 75"/>
                <a:gd name="T48" fmla="*/ 45 w 76"/>
                <a:gd name="T49" fmla="*/ 0 h 75"/>
                <a:gd name="T50" fmla="*/ 37 w 76"/>
                <a:gd name="T51" fmla="*/ 0 h 75"/>
                <a:gd name="T52" fmla="*/ 30 w 76"/>
                <a:gd name="T53" fmla="*/ 0 h 75"/>
                <a:gd name="T54" fmla="*/ 23 w 76"/>
                <a:gd name="T55" fmla="*/ 2 h 75"/>
                <a:gd name="T56" fmla="*/ 17 w 76"/>
                <a:gd name="T57" fmla="*/ 6 h 75"/>
                <a:gd name="T58" fmla="*/ 11 w 76"/>
                <a:gd name="T59" fmla="*/ 10 h 75"/>
                <a:gd name="T60" fmla="*/ 6 w 76"/>
                <a:gd name="T61" fmla="*/ 16 h 75"/>
                <a:gd name="T62" fmla="*/ 3 w 76"/>
                <a:gd name="T63" fmla="*/ 22 h 75"/>
                <a:gd name="T64" fmla="*/ 1 w 76"/>
                <a:gd name="T65" fmla="*/ 30 h 75"/>
                <a:gd name="T66" fmla="*/ 0 w 76"/>
                <a:gd name="T67" fmla="*/ 37 h 75"/>
                <a:gd name="T68" fmla="*/ 1 w 76"/>
                <a:gd name="T69" fmla="*/ 45 h 75"/>
                <a:gd name="T70" fmla="*/ 3 w 76"/>
                <a:gd name="T71" fmla="*/ 52 h 75"/>
                <a:gd name="T72" fmla="*/ 6 w 76"/>
                <a:gd name="T73" fmla="*/ 58 h 75"/>
                <a:gd name="T74" fmla="*/ 11 w 76"/>
                <a:gd name="T75" fmla="*/ 64 h 75"/>
                <a:gd name="T76" fmla="*/ 17 w 76"/>
                <a:gd name="T77" fmla="*/ 68 h 75"/>
                <a:gd name="T78" fmla="*/ 23 w 76"/>
                <a:gd name="T79" fmla="*/ 72 h 75"/>
                <a:gd name="T80" fmla="*/ 30 w 76"/>
                <a:gd name="T81" fmla="*/ 75 h 75"/>
                <a:gd name="T82" fmla="*/ 37 w 76"/>
                <a:gd name="T83" fmla="*/ 75 h 75"/>
                <a:gd name="T84" fmla="*/ 45 w 76"/>
                <a:gd name="T85" fmla="*/ 75 h 75"/>
                <a:gd name="T86" fmla="*/ 52 w 76"/>
                <a:gd name="T87" fmla="*/ 72 h 75"/>
                <a:gd name="T88" fmla="*/ 59 w 76"/>
                <a:gd name="T89" fmla="*/ 68 h 75"/>
                <a:gd name="T90" fmla="*/ 64 w 76"/>
                <a:gd name="T91" fmla="*/ 64 h 75"/>
                <a:gd name="T92" fmla="*/ 69 w 76"/>
                <a:gd name="T93" fmla="*/ 58 h 75"/>
                <a:gd name="T94" fmla="*/ 73 w 76"/>
                <a:gd name="T95" fmla="*/ 52 h 75"/>
                <a:gd name="T96" fmla="*/ 75 w 76"/>
                <a:gd name="T97" fmla="*/ 45 h 75"/>
                <a:gd name="T98" fmla="*/ 76 w 76"/>
                <a:gd name="T99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6" h="75">
                  <a:moveTo>
                    <a:pt x="30" y="37"/>
                  </a:moveTo>
                  <a:lnTo>
                    <a:pt x="31" y="34"/>
                  </a:lnTo>
                  <a:lnTo>
                    <a:pt x="32" y="32"/>
                  </a:lnTo>
                  <a:lnTo>
                    <a:pt x="35" y="30"/>
                  </a:lnTo>
                  <a:lnTo>
                    <a:pt x="37" y="30"/>
                  </a:lnTo>
                  <a:lnTo>
                    <a:pt x="41" y="30"/>
                  </a:lnTo>
                  <a:lnTo>
                    <a:pt x="44" y="32"/>
                  </a:lnTo>
                  <a:lnTo>
                    <a:pt x="45" y="34"/>
                  </a:lnTo>
                  <a:lnTo>
                    <a:pt x="46" y="37"/>
                  </a:lnTo>
                  <a:lnTo>
                    <a:pt x="45" y="40"/>
                  </a:lnTo>
                  <a:lnTo>
                    <a:pt x="44" y="42"/>
                  </a:lnTo>
                  <a:lnTo>
                    <a:pt x="41" y="45"/>
                  </a:lnTo>
                  <a:lnTo>
                    <a:pt x="37" y="45"/>
                  </a:lnTo>
                  <a:lnTo>
                    <a:pt x="35" y="45"/>
                  </a:lnTo>
                  <a:lnTo>
                    <a:pt x="32" y="42"/>
                  </a:lnTo>
                  <a:lnTo>
                    <a:pt x="31" y="40"/>
                  </a:lnTo>
                  <a:lnTo>
                    <a:pt x="30" y="37"/>
                  </a:lnTo>
                  <a:close/>
                  <a:moveTo>
                    <a:pt x="76" y="37"/>
                  </a:moveTo>
                  <a:lnTo>
                    <a:pt x="75" y="30"/>
                  </a:lnTo>
                  <a:lnTo>
                    <a:pt x="73" y="22"/>
                  </a:lnTo>
                  <a:lnTo>
                    <a:pt x="69" y="16"/>
                  </a:lnTo>
                  <a:lnTo>
                    <a:pt x="64" y="10"/>
                  </a:lnTo>
                  <a:lnTo>
                    <a:pt x="59" y="6"/>
                  </a:lnTo>
                  <a:lnTo>
                    <a:pt x="52" y="2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30" y="0"/>
                  </a:lnTo>
                  <a:lnTo>
                    <a:pt x="23" y="2"/>
                  </a:lnTo>
                  <a:lnTo>
                    <a:pt x="17" y="6"/>
                  </a:lnTo>
                  <a:lnTo>
                    <a:pt x="11" y="10"/>
                  </a:lnTo>
                  <a:lnTo>
                    <a:pt x="6" y="16"/>
                  </a:lnTo>
                  <a:lnTo>
                    <a:pt x="3" y="22"/>
                  </a:lnTo>
                  <a:lnTo>
                    <a:pt x="1" y="30"/>
                  </a:lnTo>
                  <a:lnTo>
                    <a:pt x="0" y="37"/>
                  </a:lnTo>
                  <a:lnTo>
                    <a:pt x="1" y="45"/>
                  </a:lnTo>
                  <a:lnTo>
                    <a:pt x="3" y="52"/>
                  </a:lnTo>
                  <a:lnTo>
                    <a:pt x="6" y="58"/>
                  </a:lnTo>
                  <a:lnTo>
                    <a:pt x="11" y="64"/>
                  </a:lnTo>
                  <a:lnTo>
                    <a:pt x="17" y="68"/>
                  </a:lnTo>
                  <a:lnTo>
                    <a:pt x="23" y="72"/>
                  </a:lnTo>
                  <a:lnTo>
                    <a:pt x="30" y="75"/>
                  </a:lnTo>
                  <a:lnTo>
                    <a:pt x="37" y="75"/>
                  </a:lnTo>
                  <a:lnTo>
                    <a:pt x="45" y="75"/>
                  </a:lnTo>
                  <a:lnTo>
                    <a:pt x="52" y="72"/>
                  </a:lnTo>
                  <a:lnTo>
                    <a:pt x="59" y="68"/>
                  </a:lnTo>
                  <a:lnTo>
                    <a:pt x="64" y="64"/>
                  </a:lnTo>
                  <a:lnTo>
                    <a:pt x="69" y="58"/>
                  </a:lnTo>
                  <a:lnTo>
                    <a:pt x="73" y="52"/>
                  </a:lnTo>
                  <a:lnTo>
                    <a:pt x="75" y="45"/>
                  </a:lnTo>
                  <a:lnTo>
                    <a:pt x="76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90">
              <a:extLst>
                <a:ext uri="{FF2B5EF4-FFF2-40B4-BE49-F238E27FC236}">
                  <a16:creationId xmlns="" xmlns:a16="http://schemas.microsoft.com/office/drawing/2014/main" id="{2110493C-6C40-46CF-AE15-A06684114C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79575" y="844551"/>
              <a:ext cx="23813" cy="23813"/>
            </a:xfrm>
            <a:custGeom>
              <a:avLst/>
              <a:gdLst>
                <a:gd name="T0" fmla="*/ 30 w 76"/>
                <a:gd name="T1" fmla="*/ 37 h 75"/>
                <a:gd name="T2" fmla="*/ 31 w 76"/>
                <a:gd name="T3" fmla="*/ 34 h 75"/>
                <a:gd name="T4" fmla="*/ 32 w 76"/>
                <a:gd name="T5" fmla="*/ 32 h 75"/>
                <a:gd name="T6" fmla="*/ 36 w 76"/>
                <a:gd name="T7" fmla="*/ 30 h 75"/>
                <a:gd name="T8" fmla="*/ 39 w 76"/>
                <a:gd name="T9" fmla="*/ 30 h 75"/>
                <a:gd name="T10" fmla="*/ 41 w 76"/>
                <a:gd name="T11" fmla="*/ 30 h 75"/>
                <a:gd name="T12" fmla="*/ 44 w 76"/>
                <a:gd name="T13" fmla="*/ 32 h 75"/>
                <a:gd name="T14" fmla="*/ 45 w 76"/>
                <a:gd name="T15" fmla="*/ 34 h 75"/>
                <a:gd name="T16" fmla="*/ 46 w 76"/>
                <a:gd name="T17" fmla="*/ 37 h 75"/>
                <a:gd name="T18" fmla="*/ 45 w 76"/>
                <a:gd name="T19" fmla="*/ 40 h 75"/>
                <a:gd name="T20" fmla="*/ 44 w 76"/>
                <a:gd name="T21" fmla="*/ 42 h 75"/>
                <a:gd name="T22" fmla="*/ 41 w 76"/>
                <a:gd name="T23" fmla="*/ 45 h 75"/>
                <a:gd name="T24" fmla="*/ 39 w 76"/>
                <a:gd name="T25" fmla="*/ 45 h 75"/>
                <a:gd name="T26" fmla="*/ 36 w 76"/>
                <a:gd name="T27" fmla="*/ 45 h 75"/>
                <a:gd name="T28" fmla="*/ 32 w 76"/>
                <a:gd name="T29" fmla="*/ 42 h 75"/>
                <a:gd name="T30" fmla="*/ 31 w 76"/>
                <a:gd name="T31" fmla="*/ 40 h 75"/>
                <a:gd name="T32" fmla="*/ 30 w 76"/>
                <a:gd name="T33" fmla="*/ 37 h 75"/>
                <a:gd name="T34" fmla="*/ 76 w 76"/>
                <a:gd name="T35" fmla="*/ 37 h 75"/>
                <a:gd name="T36" fmla="*/ 75 w 76"/>
                <a:gd name="T37" fmla="*/ 30 h 75"/>
                <a:gd name="T38" fmla="*/ 73 w 76"/>
                <a:gd name="T39" fmla="*/ 22 h 75"/>
                <a:gd name="T40" fmla="*/ 70 w 76"/>
                <a:gd name="T41" fmla="*/ 16 h 75"/>
                <a:gd name="T42" fmla="*/ 66 w 76"/>
                <a:gd name="T43" fmla="*/ 10 h 75"/>
                <a:gd name="T44" fmla="*/ 59 w 76"/>
                <a:gd name="T45" fmla="*/ 6 h 75"/>
                <a:gd name="T46" fmla="*/ 53 w 76"/>
                <a:gd name="T47" fmla="*/ 2 h 75"/>
                <a:gd name="T48" fmla="*/ 46 w 76"/>
                <a:gd name="T49" fmla="*/ 0 h 75"/>
                <a:gd name="T50" fmla="*/ 39 w 76"/>
                <a:gd name="T51" fmla="*/ 0 h 75"/>
                <a:gd name="T52" fmla="*/ 30 w 76"/>
                <a:gd name="T53" fmla="*/ 0 h 75"/>
                <a:gd name="T54" fmla="*/ 24 w 76"/>
                <a:gd name="T55" fmla="*/ 2 h 75"/>
                <a:gd name="T56" fmla="*/ 17 w 76"/>
                <a:gd name="T57" fmla="*/ 6 h 75"/>
                <a:gd name="T58" fmla="*/ 12 w 76"/>
                <a:gd name="T59" fmla="*/ 10 h 75"/>
                <a:gd name="T60" fmla="*/ 7 w 76"/>
                <a:gd name="T61" fmla="*/ 16 h 75"/>
                <a:gd name="T62" fmla="*/ 4 w 76"/>
                <a:gd name="T63" fmla="*/ 22 h 75"/>
                <a:gd name="T64" fmla="*/ 1 w 76"/>
                <a:gd name="T65" fmla="*/ 30 h 75"/>
                <a:gd name="T66" fmla="*/ 0 w 76"/>
                <a:gd name="T67" fmla="*/ 37 h 75"/>
                <a:gd name="T68" fmla="*/ 1 w 76"/>
                <a:gd name="T69" fmla="*/ 45 h 75"/>
                <a:gd name="T70" fmla="*/ 4 w 76"/>
                <a:gd name="T71" fmla="*/ 52 h 75"/>
                <a:gd name="T72" fmla="*/ 7 w 76"/>
                <a:gd name="T73" fmla="*/ 58 h 75"/>
                <a:gd name="T74" fmla="*/ 12 w 76"/>
                <a:gd name="T75" fmla="*/ 64 h 75"/>
                <a:gd name="T76" fmla="*/ 17 w 76"/>
                <a:gd name="T77" fmla="*/ 68 h 75"/>
                <a:gd name="T78" fmla="*/ 24 w 76"/>
                <a:gd name="T79" fmla="*/ 72 h 75"/>
                <a:gd name="T80" fmla="*/ 30 w 76"/>
                <a:gd name="T81" fmla="*/ 75 h 75"/>
                <a:gd name="T82" fmla="*/ 39 w 76"/>
                <a:gd name="T83" fmla="*/ 75 h 75"/>
                <a:gd name="T84" fmla="*/ 46 w 76"/>
                <a:gd name="T85" fmla="*/ 75 h 75"/>
                <a:gd name="T86" fmla="*/ 53 w 76"/>
                <a:gd name="T87" fmla="*/ 72 h 75"/>
                <a:gd name="T88" fmla="*/ 59 w 76"/>
                <a:gd name="T89" fmla="*/ 68 h 75"/>
                <a:gd name="T90" fmla="*/ 66 w 76"/>
                <a:gd name="T91" fmla="*/ 64 h 75"/>
                <a:gd name="T92" fmla="*/ 70 w 76"/>
                <a:gd name="T93" fmla="*/ 58 h 75"/>
                <a:gd name="T94" fmla="*/ 73 w 76"/>
                <a:gd name="T95" fmla="*/ 52 h 75"/>
                <a:gd name="T96" fmla="*/ 75 w 76"/>
                <a:gd name="T97" fmla="*/ 45 h 75"/>
                <a:gd name="T98" fmla="*/ 76 w 76"/>
                <a:gd name="T99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6" h="75">
                  <a:moveTo>
                    <a:pt x="30" y="37"/>
                  </a:moveTo>
                  <a:lnTo>
                    <a:pt x="31" y="34"/>
                  </a:lnTo>
                  <a:lnTo>
                    <a:pt x="32" y="32"/>
                  </a:lnTo>
                  <a:lnTo>
                    <a:pt x="36" y="30"/>
                  </a:lnTo>
                  <a:lnTo>
                    <a:pt x="39" y="30"/>
                  </a:lnTo>
                  <a:lnTo>
                    <a:pt x="41" y="30"/>
                  </a:lnTo>
                  <a:lnTo>
                    <a:pt x="44" y="32"/>
                  </a:lnTo>
                  <a:lnTo>
                    <a:pt x="45" y="34"/>
                  </a:lnTo>
                  <a:lnTo>
                    <a:pt x="46" y="37"/>
                  </a:lnTo>
                  <a:lnTo>
                    <a:pt x="45" y="40"/>
                  </a:lnTo>
                  <a:lnTo>
                    <a:pt x="44" y="42"/>
                  </a:lnTo>
                  <a:lnTo>
                    <a:pt x="41" y="45"/>
                  </a:lnTo>
                  <a:lnTo>
                    <a:pt x="39" y="45"/>
                  </a:lnTo>
                  <a:lnTo>
                    <a:pt x="36" y="45"/>
                  </a:lnTo>
                  <a:lnTo>
                    <a:pt x="32" y="42"/>
                  </a:lnTo>
                  <a:lnTo>
                    <a:pt x="31" y="40"/>
                  </a:lnTo>
                  <a:lnTo>
                    <a:pt x="30" y="37"/>
                  </a:lnTo>
                  <a:close/>
                  <a:moveTo>
                    <a:pt x="76" y="37"/>
                  </a:moveTo>
                  <a:lnTo>
                    <a:pt x="75" y="30"/>
                  </a:lnTo>
                  <a:lnTo>
                    <a:pt x="73" y="22"/>
                  </a:lnTo>
                  <a:lnTo>
                    <a:pt x="70" y="16"/>
                  </a:lnTo>
                  <a:lnTo>
                    <a:pt x="66" y="10"/>
                  </a:lnTo>
                  <a:lnTo>
                    <a:pt x="59" y="6"/>
                  </a:lnTo>
                  <a:lnTo>
                    <a:pt x="53" y="2"/>
                  </a:lnTo>
                  <a:lnTo>
                    <a:pt x="46" y="0"/>
                  </a:lnTo>
                  <a:lnTo>
                    <a:pt x="39" y="0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7" y="6"/>
                  </a:lnTo>
                  <a:lnTo>
                    <a:pt x="12" y="10"/>
                  </a:lnTo>
                  <a:lnTo>
                    <a:pt x="7" y="16"/>
                  </a:lnTo>
                  <a:lnTo>
                    <a:pt x="4" y="22"/>
                  </a:lnTo>
                  <a:lnTo>
                    <a:pt x="1" y="30"/>
                  </a:lnTo>
                  <a:lnTo>
                    <a:pt x="0" y="37"/>
                  </a:lnTo>
                  <a:lnTo>
                    <a:pt x="1" y="45"/>
                  </a:lnTo>
                  <a:lnTo>
                    <a:pt x="4" y="52"/>
                  </a:lnTo>
                  <a:lnTo>
                    <a:pt x="7" y="58"/>
                  </a:lnTo>
                  <a:lnTo>
                    <a:pt x="12" y="64"/>
                  </a:lnTo>
                  <a:lnTo>
                    <a:pt x="17" y="68"/>
                  </a:lnTo>
                  <a:lnTo>
                    <a:pt x="24" y="72"/>
                  </a:lnTo>
                  <a:lnTo>
                    <a:pt x="30" y="75"/>
                  </a:lnTo>
                  <a:lnTo>
                    <a:pt x="39" y="75"/>
                  </a:lnTo>
                  <a:lnTo>
                    <a:pt x="46" y="75"/>
                  </a:lnTo>
                  <a:lnTo>
                    <a:pt x="53" y="72"/>
                  </a:lnTo>
                  <a:lnTo>
                    <a:pt x="59" y="68"/>
                  </a:lnTo>
                  <a:lnTo>
                    <a:pt x="66" y="64"/>
                  </a:lnTo>
                  <a:lnTo>
                    <a:pt x="70" y="58"/>
                  </a:lnTo>
                  <a:lnTo>
                    <a:pt x="73" y="52"/>
                  </a:lnTo>
                  <a:lnTo>
                    <a:pt x="75" y="45"/>
                  </a:lnTo>
                  <a:lnTo>
                    <a:pt x="76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91">
              <a:extLst>
                <a:ext uri="{FF2B5EF4-FFF2-40B4-BE49-F238E27FC236}">
                  <a16:creationId xmlns="" xmlns:a16="http://schemas.microsoft.com/office/drawing/2014/main" id="{5D0E7271-9D1B-4750-A642-BBF19D77E8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5750" y="785813"/>
              <a:ext cx="188913" cy="147638"/>
            </a:xfrm>
            <a:custGeom>
              <a:avLst/>
              <a:gdLst>
                <a:gd name="T0" fmla="*/ 348 w 593"/>
                <a:gd name="T1" fmla="*/ 4 h 466"/>
                <a:gd name="T2" fmla="*/ 298 w 593"/>
                <a:gd name="T3" fmla="*/ 22 h 466"/>
                <a:gd name="T4" fmla="*/ 252 w 593"/>
                <a:gd name="T5" fmla="*/ 55 h 466"/>
                <a:gd name="T6" fmla="*/ 197 w 593"/>
                <a:gd name="T7" fmla="*/ 40 h 466"/>
                <a:gd name="T8" fmla="*/ 140 w 593"/>
                <a:gd name="T9" fmla="*/ 44 h 466"/>
                <a:gd name="T10" fmla="*/ 94 w 593"/>
                <a:gd name="T11" fmla="*/ 61 h 466"/>
                <a:gd name="T12" fmla="*/ 67 w 593"/>
                <a:gd name="T13" fmla="*/ 79 h 466"/>
                <a:gd name="T14" fmla="*/ 44 w 593"/>
                <a:gd name="T15" fmla="*/ 100 h 466"/>
                <a:gd name="T16" fmla="*/ 25 w 593"/>
                <a:gd name="T17" fmla="*/ 125 h 466"/>
                <a:gd name="T18" fmla="*/ 10 w 593"/>
                <a:gd name="T19" fmla="*/ 151 h 466"/>
                <a:gd name="T20" fmla="*/ 0 w 593"/>
                <a:gd name="T21" fmla="*/ 181 h 466"/>
                <a:gd name="T22" fmla="*/ 42 w 593"/>
                <a:gd name="T23" fmla="*/ 156 h 466"/>
                <a:gd name="T24" fmla="*/ 73 w 593"/>
                <a:gd name="T25" fmla="*/ 114 h 466"/>
                <a:gd name="T26" fmla="*/ 117 w 593"/>
                <a:gd name="T27" fmla="*/ 84 h 466"/>
                <a:gd name="T28" fmla="*/ 166 w 593"/>
                <a:gd name="T29" fmla="*/ 70 h 466"/>
                <a:gd name="T30" fmla="*/ 216 w 593"/>
                <a:gd name="T31" fmla="*/ 74 h 466"/>
                <a:gd name="T32" fmla="*/ 259 w 593"/>
                <a:gd name="T33" fmla="*/ 90 h 466"/>
                <a:gd name="T34" fmla="*/ 293 w 593"/>
                <a:gd name="T35" fmla="*/ 59 h 466"/>
                <a:gd name="T36" fmla="*/ 336 w 593"/>
                <a:gd name="T37" fmla="*/ 38 h 466"/>
                <a:gd name="T38" fmla="*/ 385 w 593"/>
                <a:gd name="T39" fmla="*/ 30 h 466"/>
                <a:gd name="T40" fmla="*/ 445 w 593"/>
                <a:gd name="T41" fmla="*/ 40 h 466"/>
                <a:gd name="T42" fmla="*/ 492 w 593"/>
                <a:gd name="T43" fmla="*/ 65 h 466"/>
                <a:gd name="T44" fmla="*/ 529 w 593"/>
                <a:gd name="T45" fmla="*/ 101 h 466"/>
                <a:gd name="T46" fmla="*/ 552 w 593"/>
                <a:gd name="T47" fmla="*/ 146 h 466"/>
                <a:gd name="T48" fmla="*/ 563 w 593"/>
                <a:gd name="T49" fmla="*/ 196 h 466"/>
                <a:gd name="T50" fmla="*/ 561 w 593"/>
                <a:gd name="T51" fmla="*/ 245 h 466"/>
                <a:gd name="T52" fmla="*/ 546 w 593"/>
                <a:gd name="T53" fmla="*/ 290 h 466"/>
                <a:gd name="T54" fmla="*/ 521 w 593"/>
                <a:gd name="T55" fmla="*/ 328 h 466"/>
                <a:gd name="T56" fmla="*/ 479 w 593"/>
                <a:gd name="T57" fmla="*/ 359 h 466"/>
                <a:gd name="T58" fmla="*/ 428 w 593"/>
                <a:gd name="T59" fmla="*/ 376 h 466"/>
                <a:gd name="T60" fmla="*/ 381 w 593"/>
                <a:gd name="T61" fmla="*/ 379 h 466"/>
                <a:gd name="T62" fmla="*/ 362 w 593"/>
                <a:gd name="T63" fmla="*/ 404 h 466"/>
                <a:gd name="T64" fmla="*/ 331 w 593"/>
                <a:gd name="T65" fmla="*/ 426 h 466"/>
                <a:gd name="T66" fmla="*/ 307 w 593"/>
                <a:gd name="T67" fmla="*/ 435 h 466"/>
                <a:gd name="T68" fmla="*/ 281 w 593"/>
                <a:gd name="T69" fmla="*/ 435 h 466"/>
                <a:gd name="T70" fmla="*/ 246 w 593"/>
                <a:gd name="T71" fmla="*/ 423 h 466"/>
                <a:gd name="T72" fmla="*/ 219 w 593"/>
                <a:gd name="T73" fmla="*/ 399 h 466"/>
                <a:gd name="T74" fmla="*/ 189 w 593"/>
                <a:gd name="T75" fmla="*/ 408 h 466"/>
                <a:gd name="T76" fmla="*/ 204 w 593"/>
                <a:gd name="T77" fmla="*/ 428 h 466"/>
                <a:gd name="T78" fmla="*/ 222 w 593"/>
                <a:gd name="T79" fmla="*/ 445 h 466"/>
                <a:gd name="T80" fmla="*/ 245 w 593"/>
                <a:gd name="T81" fmla="*/ 456 h 466"/>
                <a:gd name="T82" fmla="*/ 268 w 593"/>
                <a:gd name="T83" fmla="*/ 464 h 466"/>
                <a:gd name="T84" fmla="*/ 294 w 593"/>
                <a:gd name="T85" fmla="*/ 466 h 466"/>
                <a:gd name="T86" fmla="*/ 336 w 593"/>
                <a:gd name="T87" fmla="*/ 457 h 466"/>
                <a:gd name="T88" fmla="*/ 374 w 593"/>
                <a:gd name="T89" fmla="*/ 434 h 466"/>
                <a:gd name="T90" fmla="*/ 418 w 593"/>
                <a:gd name="T91" fmla="*/ 408 h 466"/>
                <a:gd name="T92" fmla="*/ 479 w 593"/>
                <a:gd name="T93" fmla="*/ 392 h 466"/>
                <a:gd name="T94" fmla="*/ 521 w 593"/>
                <a:gd name="T95" fmla="*/ 369 h 466"/>
                <a:gd name="T96" fmla="*/ 542 w 593"/>
                <a:gd name="T97" fmla="*/ 348 h 466"/>
                <a:gd name="T98" fmla="*/ 573 w 593"/>
                <a:gd name="T99" fmla="*/ 303 h 466"/>
                <a:gd name="T100" fmla="*/ 589 w 593"/>
                <a:gd name="T101" fmla="*/ 251 h 466"/>
                <a:gd name="T102" fmla="*/ 593 w 593"/>
                <a:gd name="T103" fmla="*/ 193 h 466"/>
                <a:gd name="T104" fmla="*/ 580 w 593"/>
                <a:gd name="T105" fmla="*/ 136 h 466"/>
                <a:gd name="T106" fmla="*/ 552 w 593"/>
                <a:gd name="T107" fmla="*/ 84 h 466"/>
                <a:gd name="T108" fmla="*/ 510 w 593"/>
                <a:gd name="T109" fmla="*/ 41 h 466"/>
                <a:gd name="T110" fmla="*/ 484 w 593"/>
                <a:gd name="T111" fmla="*/ 24 h 466"/>
                <a:gd name="T112" fmla="*/ 455 w 593"/>
                <a:gd name="T113" fmla="*/ 11 h 466"/>
                <a:gd name="T114" fmla="*/ 422 w 593"/>
                <a:gd name="T115" fmla="*/ 4 h 466"/>
                <a:gd name="T116" fmla="*/ 385 w 593"/>
                <a:gd name="T117" fmla="*/ 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93" h="466">
                  <a:moveTo>
                    <a:pt x="385" y="0"/>
                  </a:moveTo>
                  <a:lnTo>
                    <a:pt x="366" y="2"/>
                  </a:lnTo>
                  <a:lnTo>
                    <a:pt x="348" y="4"/>
                  </a:lnTo>
                  <a:lnTo>
                    <a:pt x="331" y="8"/>
                  </a:lnTo>
                  <a:lnTo>
                    <a:pt x="315" y="14"/>
                  </a:lnTo>
                  <a:lnTo>
                    <a:pt x="298" y="22"/>
                  </a:lnTo>
                  <a:lnTo>
                    <a:pt x="282" y="30"/>
                  </a:lnTo>
                  <a:lnTo>
                    <a:pt x="267" y="42"/>
                  </a:lnTo>
                  <a:lnTo>
                    <a:pt x="252" y="55"/>
                  </a:lnTo>
                  <a:lnTo>
                    <a:pt x="234" y="48"/>
                  </a:lnTo>
                  <a:lnTo>
                    <a:pt x="216" y="43"/>
                  </a:lnTo>
                  <a:lnTo>
                    <a:pt x="197" y="40"/>
                  </a:lnTo>
                  <a:lnTo>
                    <a:pt x="179" y="40"/>
                  </a:lnTo>
                  <a:lnTo>
                    <a:pt x="159" y="41"/>
                  </a:lnTo>
                  <a:lnTo>
                    <a:pt x="140" y="44"/>
                  </a:lnTo>
                  <a:lnTo>
                    <a:pt x="122" y="50"/>
                  </a:lnTo>
                  <a:lnTo>
                    <a:pt x="104" y="57"/>
                  </a:lnTo>
                  <a:lnTo>
                    <a:pt x="94" y="61"/>
                  </a:lnTo>
                  <a:lnTo>
                    <a:pt x="84" y="67"/>
                  </a:lnTo>
                  <a:lnTo>
                    <a:pt x="76" y="72"/>
                  </a:lnTo>
                  <a:lnTo>
                    <a:pt x="67" y="79"/>
                  </a:lnTo>
                  <a:lnTo>
                    <a:pt x="59" y="85"/>
                  </a:lnTo>
                  <a:lnTo>
                    <a:pt x="51" y="92"/>
                  </a:lnTo>
                  <a:lnTo>
                    <a:pt x="44" y="100"/>
                  </a:lnTo>
                  <a:lnTo>
                    <a:pt x="37" y="107"/>
                  </a:lnTo>
                  <a:lnTo>
                    <a:pt x="31" y="116"/>
                  </a:lnTo>
                  <a:lnTo>
                    <a:pt x="25" y="125"/>
                  </a:lnTo>
                  <a:lnTo>
                    <a:pt x="19" y="133"/>
                  </a:lnTo>
                  <a:lnTo>
                    <a:pt x="14" y="143"/>
                  </a:lnTo>
                  <a:lnTo>
                    <a:pt x="10" y="151"/>
                  </a:lnTo>
                  <a:lnTo>
                    <a:pt x="6" y="161"/>
                  </a:lnTo>
                  <a:lnTo>
                    <a:pt x="3" y="172"/>
                  </a:lnTo>
                  <a:lnTo>
                    <a:pt x="0" y="181"/>
                  </a:lnTo>
                  <a:lnTo>
                    <a:pt x="29" y="189"/>
                  </a:lnTo>
                  <a:lnTo>
                    <a:pt x="34" y="172"/>
                  </a:lnTo>
                  <a:lnTo>
                    <a:pt x="42" y="156"/>
                  </a:lnTo>
                  <a:lnTo>
                    <a:pt x="50" y="141"/>
                  </a:lnTo>
                  <a:lnTo>
                    <a:pt x="61" y="127"/>
                  </a:lnTo>
                  <a:lnTo>
                    <a:pt x="73" y="114"/>
                  </a:lnTo>
                  <a:lnTo>
                    <a:pt x="86" y="102"/>
                  </a:lnTo>
                  <a:lnTo>
                    <a:pt x="101" y="92"/>
                  </a:lnTo>
                  <a:lnTo>
                    <a:pt x="117" y="84"/>
                  </a:lnTo>
                  <a:lnTo>
                    <a:pt x="133" y="77"/>
                  </a:lnTo>
                  <a:lnTo>
                    <a:pt x="150" y="73"/>
                  </a:lnTo>
                  <a:lnTo>
                    <a:pt x="166" y="70"/>
                  </a:lnTo>
                  <a:lnTo>
                    <a:pt x="183" y="70"/>
                  </a:lnTo>
                  <a:lnTo>
                    <a:pt x="200" y="71"/>
                  </a:lnTo>
                  <a:lnTo>
                    <a:pt x="216" y="74"/>
                  </a:lnTo>
                  <a:lnTo>
                    <a:pt x="233" y="79"/>
                  </a:lnTo>
                  <a:lnTo>
                    <a:pt x="249" y="86"/>
                  </a:lnTo>
                  <a:lnTo>
                    <a:pt x="259" y="90"/>
                  </a:lnTo>
                  <a:lnTo>
                    <a:pt x="266" y="83"/>
                  </a:lnTo>
                  <a:lnTo>
                    <a:pt x="280" y="70"/>
                  </a:lnTo>
                  <a:lnTo>
                    <a:pt x="293" y="59"/>
                  </a:lnTo>
                  <a:lnTo>
                    <a:pt x="307" y="51"/>
                  </a:lnTo>
                  <a:lnTo>
                    <a:pt x="321" y="43"/>
                  </a:lnTo>
                  <a:lnTo>
                    <a:pt x="336" y="38"/>
                  </a:lnTo>
                  <a:lnTo>
                    <a:pt x="352" y="34"/>
                  </a:lnTo>
                  <a:lnTo>
                    <a:pt x="368" y="31"/>
                  </a:lnTo>
                  <a:lnTo>
                    <a:pt x="385" y="30"/>
                  </a:lnTo>
                  <a:lnTo>
                    <a:pt x="407" y="31"/>
                  </a:lnTo>
                  <a:lnTo>
                    <a:pt x="426" y="35"/>
                  </a:lnTo>
                  <a:lnTo>
                    <a:pt x="445" y="40"/>
                  </a:lnTo>
                  <a:lnTo>
                    <a:pt x="462" y="46"/>
                  </a:lnTo>
                  <a:lnTo>
                    <a:pt x="478" y="55"/>
                  </a:lnTo>
                  <a:lnTo>
                    <a:pt x="492" y="65"/>
                  </a:lnTo>
                  <a:lnTo>
                    <a:pt x="506" y="75"/>
                  </a:lnTo>
                  <a:lnTo>
                    <a:pt x="518" y="88"/>
                  </a:lnTo>
                  <a:lnTo>
                    <a:pt x="529" y="101"/>
                  </a:lnTo>
                  <a:lnTo>
                    <a:pt x="537" y="115"/>
                  </a:lnTo>
                  <a:lnTo>
                    <a:pt x="546" y="130"/>
                  </a:lnTo>
                  <a:lnTo>
                    <a:pt x="552" y="146"/>
                  </a:lnTo>
                  <a:lnTo>
                    <a:pt x="556" y="162"/>
                  </a:lnTo>
                  <a:lnTo>
                    <a:pt x="561" y="179"/>
                  </a:lnTo>
                  <a:lnTo>
                    <a:pt x="563" y="196"/>
                  </a:lnTo>
                  <a:lnTo>
                    <a:pt x="563" y="212"/>
                  </a:lnTo>
                  <a:lnTo>
                    <a:pt x="563" y="229"/>
                  </a:lnTo>
                  <a:lnTo>
                    <a:pt x="561" y="245"/>
                  </a:lnTo>
                  <a:lnTo>
                    <a:pt x="556" y="260"/>
                  </a:lnTo>
                  <a:lnTo>
                    <a:pt x="552" y="275"/>
                  </a:lnTo>
                  <a:lnTo>
                    <a:pt x="546" y="290"/>
                  </a:lnTo>
                  <a:lnTo>
                    <a:pt x="539" y="303"/>
                  </a:lnTo>
                  <a:lnTo>
                    <a:pt x="531" y="316"/>
                  </a:lnTo>
                  <a:lnTo>
                    <a:pt x="521" y="328"/>
                  </a:lnTo>
                  <a:lnTo>
                    <a:pt x="508" y="340"/>
                  </a:lnTo>
                  <a:lnTo>
                    <a:pt x="494" y="350"/>
                  </a:lnTo>
                  <a:lnTo>
                    <a:pt x="479" y="359"/>
                  </a:lnTo>
                  <a:lnTo>
                    <a:pt x="463" y="366"/>
                  </a:lnTo>
                  <a:lnTo>
                    <a:pt x="446" y="372"/>
                  </a:lnTo>
                  <a:lnTo>
                    <a:pt x="428" y="376"/>
                  </a:lnTo>
                  <a:lnTo>
                    <a:pt x="409" y="378"/>
                  </a:lnTo>
                  <a:lnTo>
                    <a:pt x="388" y="379"/>
                  </a:lnTo>
                  <a:lnTo>
                    <a:pt x="381" y="379"/>
                  </a:lnTo>
                  <a:lnTo>
                    <a:pt x="377" y="386"/>
                  </a:lnTo>
                  <a:lnTo>
                    <a:pt x="369" y="395"/>
                  </a:lnTo>
                  <a:lnTo>
                    <a:pt x="362" y="404"/>
                  </a:lnTo>
                  <a:lnTo>
                    <a:pt x="352" y="412"/>
                  </a:lnTo>
                  <a:lnTo>
                    <a:pt x="342" y="420"/>
                  </a:lnTo>
                  <a:lnTo>
                    <a:pt x="331" y="426"/>
                  </a:lnTo>
                  <a:lnTo>
                    <a:pt x="319" y="432"/>
                  </a:lnTo>
                  <a:lnTo>
                    <a:pt x="313" y="434"/>
                  </a:lnTo>
                  <a:lnTo>
                    <a:pt x="307" y="435"/>
                  </a:lnTo>
                  <a:lnTo>
                    <a:pt x="301" y="436"/>
                  </a:lnTo>
                  <a:lnTo>
                    <a:pt x="294" y="436"/>
                  </a:lnTo>
                  <a:lnTo>
                    <a:pt x="281" y="435"/>
                  </a:lnTo>
                  <a:lnTo>
                    <a:pt x="268" y="433"/>
                  </a:lnTo>
                  <a:lnTo>
                    <a:pt x="257" y="428"/>
                  </a:lnTo>
                  <a:lnTo>
                    <a:pt x="246" y="423"/>
                  </a:lnTo>
                  <a:lnTo>
                    <a:pt x="235" y="417"/>
                  </a:lnTo>
                  <a:lnTo>
                    <a:pt x="227" y="408"/>
                  </a:lnTo>
                  <a:lnTo>
                    <a:pt x="219" y="399"/>
                  </a:lnTo>
                  <a:lnTo>
                    <a:pt x="213" y="388"/>
                  </a:lnTo>
                  <a:lnTo>
                    <a:pt x="186" y="401"/>
                  </a:lnTo>
                  <a:lnTo>
                    <a:pt x="189" y="408"/>
                  </a:lnTo>
                  <a:lnTo>
                    <a:pt x="195" y="416"/>
                  </a:lnTo>
                  <a:lnTo>
                    <a:pt x="199" y="422"/>
                  </a:lnTo>
                  <a:lnTo>
                    <a:pt x="204" y="428"/>
                  </a:lnTo>
                  <a:lnTo>
                    <a:pt x="211" y="434"/>
                  </a:lnTo>
                  <a:lnTo>
                    <a:pt x="216" y="439"/>
                  </a:lnTo>
                  <a:lnTo>
                    <a:pt x="222" y="445"/>
                  </a:lnTo>
                  <a:lnTo>
                    <a:pt x="230" y="449"/>
                  </a:lnTo>
                  <a:lnTo>
                    <a:pt x="237" y="453"/>
                  </a:lnTo>
                  <a:lnTo>
                    <a:pt x="245" y="456"/>
                  </a:lnTo>
                  <a:lnTo>
                    <a:pt x="252" y="460"/>
                  </a:lnTo>
                  <a:lnTo>
                    <a:pt x="260" y="462"/>
                  </a:lnTo>
                  <a:lnTo>
                    <a:pt x="268" y="464"/>
                  </a:lnTo>
                  <a:lnTo>
                    <a:pt x="277" y="465"/>
                  </a:lnTo>
                  <a:lnTo>
                    <a:pt x="286" y="466"/>
                  </a:lnTo>
                  <a:lnTo>
                    <a:pt x="294" y="466"/>
                  </a:lnTo>
                  <a:lnTo>
                    <a:pt x="308" y="465"/>
                  </a:lnTo>
                  <a:lnTo>
                    <a:pt x="322" y="463"/>
                  </a:lnTo>
                  <a:lnTo>
                    <a:pt x="336" y="457"/>
                  </a:lnTo>
                  <a:lnTo>
                    <a:pt x="349" y="451"/>
                  </a:lnTo>
                  <a:lnTo>
                    <a:pt x="362" y="443"/>
                  </a:lnTo>
                  <a:lnTo>
                    <a:pt x="374" y="434"/>
                  </a:lnTo>
                  <a:lnTo>
                    <a:pt x="386" y="422"/>
                  </a:lnTo>
                  <a:lnTo>
                    <a:pt x="396" y="409"/>
                  </a:lnTo>
                  <a:lnTo>
                    <a:pt x="418" y="408"/>
                  </a:lnTo>
                  <a:lnTo>
                    <a:pt x="440" y="405"/>
                  </a:lnTo>
                  <a:lnTo>
                    <a:pt x="460" y="400"/>
                  </a:lnTo>
                  <a:lnTo>
                    <a:pt x="479" y="392"/>
                  </a:lnTo>
                  <a:lnTo>
                    <a:pt x="496" y="384"/>
                  </a:lnTo>
                  <a:lnTo>
                    <a:pt x="514" y="374"/>
                  </a:lnTo>
                  <a:lnTo>
                    <a:pt x="521" y="369"/>
                  </a:lnTo>
                  <a:lnTo>
                    <a:pt x="529" y="362"/>
                  </a:lnTo>
                  <a:lnTo>
                    <a:pt x="536" y="356"/>
                  </a:lnTo>
                  <a:lnTo>
                    <a:pt x="542" y="348"/>
                  </a:lnTo>
                  <a:lnTo>
                    <a:pt x="554" y="334"/>
                  </a:lnTo>
                  <a:lnTo>
                    <a:pt x="564" y="319"/>
                  </a:lnTo>
                  <a:lnTo>
                    <a:pt x="573" y="303"/>
                  </a:lnTo>
                  <a:lnTo>
                    <a:pt x="580" y="287"/>
                  </a:lnTo>
                  <a:lnTo>
                    <a:pt x="585" y="269"/>
                  </a:lnTo>
                  <a:lnTo>
                    <a:pt x="589" y="251"/>
                  </a:lnTo>
                  <a:lnTo>
                    <a:pt x="593" y="233"/>
                  </a:lnTo>
                  <a:lnTo>
                    <a:pt x="593" y="212"/>
                  </a:lnTo>
                  <a:lnTo>
                    <a:pt x="593" y="193"/>
                  </a:lnTo>
                  <a:lnTo>
                    <a:pt x="589" y="174"/>
                  </a:lnTo>
                  <a:lnTo>
                    <a:pt x="585" y="155"/>
                  </a:lnTo>
                  <a:lnTo>
                    <a:pt x="580" y="136"/>
                  </a:lnTo>
                  <a:lnTo>
                    <a:pt x="572" y="118"/>
                  </a:lnTo>
                  <a:lnTo>
                    <a:pt x="563" y="101"/>
                  </a:lnTo>
                  <a:lnTo>
                    <a:pt x="552" y="84"/>
                  </a:lnTo>
                  <a:lnTo>
                    <a:pt x="539" y="68"/>
                  </a:lnTo>
                  <a:lnTo>
                    <a:pt x="525" y="54"/>
                  </a:lnTo>
                  <a:lnTo>
                    <a:pt x="510" y="41"/>
                  </a:lnTo>
                  <a:lnTo>
                    <a:pt x="502" y="35"/>
                  </a:lnTo>
                  <a:lnTo>
                    <a:pt x="493" y="29"/>
                  </a:lnTo>
                  <a:lnTo>
                    <a:pt x="484" y="24"/>
                  </a:lnTo>
                  <a:lnTo>
                    <a:pt x="474" y="20"/>
                  </a:lnTo>
                  <a:lnTo>
                    <a:pt x="464" y="15"/>
                  </a:lnTo>
                  <a:lnTo>
                    <a:pt x="455" y="11"/>
                  </a:lnTo>
                  <a:lnTo>
                    <a:pt x="444" y="8"/>
                  </a:lnTo>
                  <a:lnTo>
                    <a:pt x="432" y="6"/>
                  </a:lnTo>
                  <a:lnTo>
                    <a:pt x="422" y="4"/>
                  </a:lnTo>
                  <a:lnTo>
                    <a:pt x="410" y="2"/>
                  </a:lnTo>
                  <a:lnTo>
                    <a:pt x="397" y="2"/>
                  </a:lnTo>
                  <a:lnTo>
                    <a:pt x="3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92">
              <a:extLst>
                <a:ext uri="{FF2B5EF4-FFF2-40B4-BE49-F238E27FC236}">
                  <a16:creationId xmlns="" xmlns:a16="http://schemas.microsoft.com/office/drawing/2014/main" id="{7856DE46-6675-411B-B55C-E63A880763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58913" y="869951"/>
              <a:ext cx="190500" cy="201613"/>
            </a:xfrm>
            <a:custGeom>
              <a:avLst/>
              <a:gdLst>
                <a:gd name="T0" fmla="*/ 53 w 601"/>
                <a:gd name="T1" fmla="*/ 513 h 635"/>
                <a:gd name="T2" fmla="*/ 196 w 601"/>
                <a:gd name="T3" fmla="*/ 439 h 635"/>
                <a:gd name="T4" fmla="*/ 241 w 601"/>
                <a:gd name="T5" fmla="*/ 411 h 635"/>
                <a:gd name="T6" fmla="*/ 230 w 601"/>
                <a:gd name="T7" fmla="*/ 321 h 635"/>
                <a:gd name="T8" fmla="*/ 209 w 601"/>
                <a:gd name="T9" fmla="*/ 296 h 635"/>
                <a:gd name="T10" fmla="*/ 201 w 601"/>
                <a:gd name="T11" fmla="*/ 242 h 635"/>
                <a:gd name="T12" fmla="*/ 195 w 601"/>
                <a:gd name="T13" fmla="*/ 230 h 635"/>
                <a:gd name="T14" fmla="*/ 183 w 601"/>
                <a:gd name="T15" fmla="*/ 223 h 635"/>
                <a:gd name="T16" fmla="*/ 176 w 601"/>
                <a:gd name="T17" fmla="*/ 198 h 635"/>
                <a:gd name="T18" fmla="*/ 186 w 601"/>
                <a:gd name="T19" fmla="*/ 182 h 635"/>
                <a:gd name="T20" fmla="*/ 198 w 601"/>
                <a:gd name="T21" fmla="*/ 174 h 635"/>
                <a:gd name="T22" fmla="*/ 193 w 601"/>
                <a:gd name="T23" fmla="*/ 144 h 635"/>
                <a:gd name="T24" fmla="*/ 178 w 601"/>
                <a:gd name="T25" fmla="*/ 92 h 635"/>
                <a:gd name="T26" fmla="*/ 201 w 601"/>
                <a:gd name="T27" fmla="*/ 87 h 635"/>
                <a:gd name="T28" fmla="*/ 218 w 601"/>
                <a:gd name="T29" fmla="*/ 78 h 635"/>
                <a:gd name="T30" fmla="*/ 232 w 601"/>
                <a:gd name="T31" fmla="*/ 55 h 635"/>
                <a:gd name="T32" fmla="*/ 270 w 601"/>
                <a:gd name="T33" fmla="*/ 36 h 635"/>
                <a:gd name="T34" fmla="*/ 351 w 601"/>
                <a:gd name="T35" fmla="*/ 33 h 635"/>
                <a:gd name="T36" fmla="*/ 399 w 601"/>
                <a:gd name="T37" fmla="*/ 51 h 635"/>
                <a:gd name="T38" fmla="*/ 417 w 601"/>
                <a:gd name="T39" fmla="*/ 76 h 635"/>
                <a:gd name="T40" fmla="*/ 411 w 601"/>
                <a:gd name="T41" fmla="*/ 134 h 635"/>
                <a:gd name="T42" fmla="*/ 400 w 601"/>
                <a:gd name="T43" fmla="*/ 172 h 635"/>
                <a:gd name="T44" fmla="*/ 411 w 601"/>
                <a:gd name="T45" fmla="*/ 181 h 635"/>
                <a:gd name="T46" fmla="*/ 421 w 601"/>
                <a:gd name="T47" fmla="*/ 191 h 635"/>
                <a:gd name="T48" fmla="*/ 416 w 601"/>
                <a:gd name="T49" fmla="*/ 223 h 635"/>
                <a:gd name="T50" fmla="*/ 402 w 601"/>
                <a:gd name="T51" fmla="*/ 231 h 635"/>
                <a:gd name="T52" fmla="*/ 398 w 601"/>
                <a:gd name="T53" fmla="*/ 255 h 635"/>
                <a:gd name="T54" fmla="*/ 384 w 601"/>
                <a:gd name="T55" fmla="*/ 307 h 635"/>
                <a:gd name="T56" fmla="*/ 361 w 601"/>
                <a:gd name="T57" fmla="*/ 330 h 635"/>
                <a:gd name="T58" fmla="*/ 366 w 601"/>
                <a:gd name="T59" fmla="*/ 423 h 635"/>
                <a:gd name="T60" fmla="*/ 503 w 601"/>
                <a:gd name="T61" fmla="*/ 488 h 635"/>
                <a:gd name="T62" fmla="*/ 571 w 601"/>
                <a:gd name="T63" fmla="*/ 606 h 635"/>
                <a:gd name="T64" fmla="*/ 390 w 601"/>
                <a:gd name="T65" fmla="*/ 400 h 635"/>
                <a:gd name="T66" fmla="*/ 413 w 601"/>
                <a:gd name="T67" fmla="*/ 317 h 635"/>
                <a:gd name="T68" fmla="*/ 433 w 601"/>
                <a:gd name="T69" fmla="*/ 249 h 635"/>
                <a:gd name="T70" fmla="*/ 450 w 601"/>
                <a:gd name="T71" fmla="*/ 215 h 635"/>
                <a:gd name="T72" fmla="*/ 448 w 601"/>
                <a:gd name="T73" fmla="*/ 174 h 635"/>
                <a:gd name="T74" fmla="*/ 447 w 601"/>
                <a:gd name="T75" fmla="*/ 119 h 635"/>
                <a:gd name="T76" fmla="*/ 444 w 601"/>
                <a:gd name="T77" fmla="*/ 59 h 635"/>
                <a:gd name="T78" fmla="*/ 414 w 601"/>
                <a:gd name="T79" fmla="*/ 24 h 635"/>
                <a:gd name="T80" fmla="*/ 368 w 601"/>
                <a:gd name="T81" fmla="*/ 5 h 635"/>
                <a:gd name="T82" fmla="*/ 282 w 601"/>
                <a:gd name="T83" fmla="*/ 3 h 635"/>
                <a:gd name="T84" fmla="*/ 222 w 601"/>
                <a:gd name="T85" fmla="*/ 24 h 635"/>
                <a:gd name="T86" fmla="*/ 195 w 601"/>
                <a:gd name="T87" fmla="*/ 55 h 635"/>
                <a:gd name="T88" fmla="*/ 163 w 601"/>
                <a:gd name="T89" fmla="*/ 62 h 635"/>
                <a:gd name="T90" fmla="*/ 151 w 601"/>
                <a:gd name="T91" fmla="*/ 80 h 635"/>
                <a:gd name="T92" fmla="*/ 157 w 601"/>
                <a:gd name="T93" fmla="*/ 136 h 635"/>
                <a:gd name="T94" fmla="*/ 154 w 601"/>
                <a:gd name="T95" fmla="*/ 168 h 635"/>
                <a:gd name="T96" fmla="*/ 146 w 601"/>
                <a:gd name="T97" fmla="*/ 207 h 635"/>
                <a:gd name="T98" fmla="*/ 160 w 601"/>
                <a:gd name="T99" fmla="*/ 244 h 635"/>
                <a:gd name="T100" fmla="*/ 181 w 601"/>
                <a:gd name="T101" fmla="*/ 305 h 635"/>
                <a:gd name="T102" fmla="*/ 211 w 601"/>
                <a:gd name="T103" fmla="*/ 344 h 635"/>
                <a:gd name="T104" fmla="*/ 77 w 601"/>
                <a:gd name="T105" fmla="*/ 464 h 635"/>
                <a:gd name="T106" fmla="*/ 4 w 601"/>
                <a:gd name="T107" fmla="*/ 518 h 635"/>
                <a:gd name="T108" fmla="*/ 1 w 601"/>
                <a:gd name="T109" fmla="*/ 624 h 635"/>
                <a:gd name="T110" fmla="*/ 9 w 601"/>
                <a:gd name="T111" fmla="*/ 634 h 635"/>
                <a:gd name="T112" fmla="*/ 591 w 601"/>
                <a:gd name="T113" fmla="*/ 634 h 635"/>
                <a:gd name="T114" fmla="*/ 600 w 601"/>
                <a:gd name="T115" fmla="*/ 624 h 635"/>
                <a:gd name="T116" fmla="*/ 597 w 601"/>
                <a:gd name="T117" fmla="*/ 518 h 635"/>
                <a:gd name="T118" fmla="*/ 523 w 601"/>
                <a:gd name="T119" fmla="*/ 464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1" h="635">
                  <a:moveTo>
                    <a:pt x="571" y="606"/>
                  </a:moveTo>
                  <a:lnTo>
                    <a:pt x="30" y="606"/>
                  </a:lnTo>
                  <a:lnTo>
                    <a:pt x="30" y="533"/>
                  </a:lnTo>
                  <a:lnTo>
                    <a:pt x="38" y="525"/>
                  </a:lnTo>
                  <a:lnTo>
                    <a:pt x="53" y="513"/>
                  </a:lnTo>
                  <a:lnTo>
                    <a:pt x="75" y="501"/>
                  </a:lnTo>
                  <a:lnTo>
                    <a:pt x="100" y="486"/>
                  </a:lnTo>
                  <a:lnTo>
                    <a:pt x="129" y="470"/>
                  </a:lnTo>
                  <a:lnTo>
                    <a:pt x="161" y="454"/>
                  </a:lnTo>
                  <a:lnTo>
                    <a:pt x="196" y="439"/>
                  </a:lnTo>
                  <a:lnTo>
                    <a:pt x="231" y="425"/>
                  </a:lnTo>
                  <a:lnTo>
                    <a:pt x="234" y="423"/>
                  </a:lnTo>
                  <a:lnTo>
                    <a:pt x="237" y="419"/>
                  </a:lnTo>
                  <a:lnTo>
                    <a:pt x="239" y="415"/>
                  </a:lnTo>
                  <a:lnTo>
                    <a:pt x="241" y="411"/>
                  </a:lnTo>
                  <a:lnTo>
                    <a:pt x="241" y="336"/>
                  </a:lnTo>
                  <a:lnTo>
                    <a:pt x="239" y="330"/>
                  </a:lnTo>
                  <a:lnTo>
                    <a:pt x="237" y="326"/>
                  </a:lnTo>
                  <a:lnTo>
                    <a:pt x="234" y="323"/>
                  </a:lnTo>
                  <a:lnTo>
                    <a:pt x="230" y="321"/>
                  </a:lnTo>
                  <a:lnTo>
                    <a:pt x="229" y="321"/>
                  </a:lnTo>
                  <a:lnTo>
                    <a:pt x="224" y="318"/>
                  </a:lnTo>
                  <a:lnTo>
                    <a:pt x="220" y="313"/>
                  </a:lnTo>
                  <a:lnTo>
                    <a:pt x="215" y="307"/>
                  </a:lnTo>
                  <a:lnTo>
                    <a:pt x="209" y="296"/>
                  </a:lnTo>
                  <a:lnTo>
                    <a:pt x="205" y="282"/>
                  </a:lnTo>
                  <a:lnTo>
                    <a:pt x="203" y="274"/>
                  </a:lnTo>
                  <a:lnTo>
                    <a:pt x="202" y="265"/>
                  </a:lnTo>
                  <a:lnTo>
                    <a:pt x="201" y="255"/>
                  </a:lnTo>
                  <a:lnTo>
                    <a:pt x="201" y="242"/>
                  </a:lnTo>
                  <a:lnTo>
                    <a:pt x="200" y="240"/>
                  </a:lnTo>
                  <a:lnTo>
                    <a:pt x="200" y="236"/>
                  </a:lnTo>
                  <a:lnTo>
                    <a:pt x="198" y="234"/>
                  </a:lnTo>
                  <a:lnTo>
                    <a:pt x="197" y="231"/>
                  </a:lnTo>
                  <a:lnTo>
                    <a:pt x="195" y="230"/>
                  </a:lnTo>
                  <a:lnTo>
                    <a:pt x="191" y="228"/>
                  </a:lnTo>
                  <a:lnTo>
                    <a:pt x="189" y="228"/>
                  </a:lnTo>
                  <a:lnTo>
                    <a:pt x="186" y="227"/>
                  </a:lnTo>
                  <a:lnTo>
                    <a:pt x="184" y="226"/>
                  </a:lnTo>
                  <a:lnTo>
                    <a:pt x="183" y="223"/>
                  </a:lnTo>
                  <a:lnTo>
                    <a:pt x="181" y="219"/>
                  </a:lnTo>
                  <a:lnTo>
                    <a:pt x="178" y="215"/>
                  </a:lnTo>
                  <a:lnTo>
                    <a:pt x="177" y="210"/>
                  </a:lnTo>
                  <a:lnTo>
                    <a:pt x="176" y="204"/>
                  </a:lnTo>
                  <a:lnTo>
                    <a:pt x="176" y="198"/>
                  </a:lnTo>
                  <a:lnTo>
                    <a:pt x="177" y="191"/>
                  </a:lnTo>
                  <a:lnTo>
                    <a:pt x="178" y="186"/>
                  </a:lnTo>
                  <a:lnTo>
                    <a:pt x="182" y="183"/>
                  </a:lnTo>
                  <a:lnTo>
                    <a:pt x="184" y="182"/>
                  </a:lnTo>
                  <a:lnTo>
                    <a:pt x="186" y="182"/>
                  </a:lnTo>
                  <a:lnTo>
                    <a:pt x="188" y="181"/>
                  </a:lnTo>
                  <a:lnTo>
                    <a:pt x="191" y="181"/>
                  </a:lnTo>
                  <a:lnTo>
                    <a:pt x="193" y="179"/>
                  </a:lnTo>
                  <a:lnTo>
                    <a:pt x="197" y="176"/>
                  </a:lnTo>
                  <a:lnTo>
                    <a:pt x="198" y="174"/>
                  </a:lnTo>
                  <a:lnTo>
                    <a:pt x="200" y="172"/>
                  </a:lnTo>
                  <a:lnTo>
                    <a:pt x="200" y="169"/>
                  </a:lnTo>
                  <a:lnTo>
                    <a:pt x="201" y="167"/>
                  </a:lnTo>
                  <a:lnTo>
                    <a:pt x="199" y="158"/>
                  </a:lnTo>
                  <a:lnTo>
                    <a:pt x="193" y="144"/>
                  </a:lnTo>
                  <a:lnTo>
                    <a:pt x="188" y="133"/>
                  </a:lnTo>
                  <a:lnTo>
                    <a:pt x="183" y="115"/>
                  </a:lnTo>
                  <a:lnTo>
                    <a:pt x="180" y="107"/>
                  </a:lnTo>
                  <a:lnTo>
                    <a:pt x="178" y="98"/>
                  </a:lnTo>
                  <a:lnTo>
                    <a:pt x="178" y="92"/>
                  </a:lnTo>
                  <a:lnTo>
                    <a:pt x="180" y="88"/>
                  </a:lnTo>
                  <a:lnTo>
                    <a:pt x="184" y="85"/>
                  </a:lnTo>
                  <a:lnTo>
                    <a:pt x="189" y="84"/>
                  </a:lnTo>
                  <a:lnTo>
                    <a:pt x="195" y="85"/>
                  </a:lnTo>
                  <a:lnTo>
                    <a:pt x="201" y="87"/>
                  </a:lnTo>
                  <a:lnTo>
                    <a:pt x="207" y="87"/>
                  </a:lnTo>
                  <a:lnTo>
                    <a:pt x="213" y="84"/>
                  </a:lnTo>
                  <a:lnTo>
                    <a:pt x="215" y="82"/>
                  </a:lnTo>
                  <a:lnTo>
                    <a:pt x="217" y="80"/>
                  </a:lnTo>
                  <a:lnTo>
                    <a:pt x="218" y="78"/>
                  </a:lnTo>
                  <a:lnTo>
                    <a:pt x="219" y="76"/>
                  </a:lnTo>
                  <a:lnTo>
                    <a:pt x="221" y="69"/>
                  </a:lnTo>
                  <a:lnTo>
                    <a:pt x="223" y="64"/>
                  </a:lnTo>
                  <a:lnTo>
                    <a:pt x="228" y="60"/>
                  </a:lnTo>
                  <a:lnTo>
                    <a:pt x="232" y="55"/>
                  </a:lnTo>
                  <a:lnTo>
                    <a:pt x="237" y="51"/>
                  </a:lnTo>
                  <a:lnTo>
                    <a:pt x="243" y="47"/>
                  </a:lnTo>
                  <a:lnTo>
                    <a:pt x="249" y="44"/>
                  </a:lnTo>
                  <a:lnTo>
                    <a:pt x="255" y="40"/>
                  </a:lnTo>
                  <a:lnTo>
                    <a:pt x="270" y="36"/>
                  </a:lnTo>
                  <a:lnTo>
                    <a:pt x="285" y="33"/>
                  </a:lnTo>
                  <a:lnTo>
                    <a:pt x="302" y="31"/>
                  </a:lnTo>
                  <a:lnTo>
                    <a:pt x="318" y="30"/>
                  </a:lnTo>
                  <a:lnTo>
                    <a:pt x="334" y="31"/>
                  </a:lnTo>
                  <a:lnTo>
                    <a:pt x="351" y="33"/>
                  </a:lnTo>
                  <a:lnTo>
                    <a:pt x="366" y="36"/>
                  </a:lnTo>
                  <a:lnTo>
                    <a:pt x="381" y="40"/>
                  </a:lnTo>
                  <a:lnTo>
                    <a:pt x="387" y="44"/>
                  </a:lnTo>
                  <a:lnTo>
                    <a:pt x="394" y="47"/>
                  </a:lnTo>
                  <a:lnTo>
                    <a:pt x="399" y="51"/>
                  </a:lnTo>
                  <a:lnTo>
                    <a:pt x="404" y="55"/>
                  </a:lnTo>
                  <a:lnTo>
                    <a:pt x="409" y="60"/>
                  </a:lnTo>
                  <a:lnTo>
                    <a:pt x="413" y="64"/>
                  </a:lnTo>
                  <a:lnTo>
                    <a:pt x="415" y="69"/>
                  </a:lnTo>
                  <a:lnTo>
                    <a:pt x="417" y="76"/>
                  </a:lnTo>
                  <a:lnTo>
                    <a:pt x="419" y="87"/>
                  </a:lnTo>
                  <a:lnTo>
                    <a:pt x="419" y="96"/>
                  </a:lnTo>
                  <a:lnTo>
                    <a:pt x="418" y="107"/>
                  </a:lnTo>
                  <a:lnTo>
                    <a:pt x="416" y="116"/>
                  </a:lnTo>
                  <a:lnTo>
                    <a:pt x="411" y="134"/>
                  </a:lnTo>
                  <a:lnTo>
                    <a:pt x="404" y="149"/>
                  </a:lnTo>
                  <a:lnTo>
                    <a:pt x="400" y="158"/>
                  </a:lnTo>
                  <a:lnTo>
                    <a:pt x="399" y="167"/>
                  </a:lnTo>
                  <a:lnTo>
                    <a:pt x="399" y="169"/>
                  </a:lnTo>
                  <a:lnTo>
                    <a:pt x="400" y="172"/>
                  </a:lnTo>
                  <a:lnTo>
                    <a:pt x="401" y="174"/>
                  </a:lnTo>
                  <a:lnTo>
                    <a:pt x="403" y="177"/>
                  </a:lnTo>
                  <a:lnTo>
                    <a:pt x="405" y="179"/>
                  </a:lnTo>
                  <a:lnTo>
                    <a:pt x="409" y="181"/>
                  </a:lnTo>
                  <a:lnTo>
                    <a:pt x="411" y="181"/>
                  </a:lnTo>
                  <a:lnTo>
                    <a:pt x="414" y="182"/>
                  </a:lnTo>
                  <a:lnTo>
                    <a:pt x="416" y="182"/>
                  </a:lnTo>
                  <a:lnTo>
                    <a:pt x="418" y="183"/>
                  </a:lnTo>
                  <a:lnTo>
                    <a:pt x="420" y="185"/>
                  </a:lnTo>
                  <a:lnTo>
                    <a:pt x="421" y="191"/>
                  </a:lnTo>
                  <a:lnTo>
                    <a:pt x="422" y="198"/>
                  </a:lnTo>
                  <a:lnTo>
                    <a:pt x="422" y="203"/>
                  </a:lnTo>
                  <a:lnTo>
                    <a:pt x="421" y="210"/>
                  </a:lnTo>
                  <a:lnTo>
                    <a:pt x="419" y="215"/>
                  </a:lnTo>
                  <a:lnTo>
                    <a:pt x="416" y="223"/>
                  </a:lnTo>
                  <a:lnTo>
                    <a:pt x="413" y="227"/>
                  </a:lnTo>
                  <a:lnTo>
                    <a:pt x="410" y="228"/>
                  </a:lnTo>
                  <a:lnTo>
                    <a:pt x="406" y="228"/>
                  </a:lnTo>
                  <a:lnTo>
                    <a:pt x="404" y="230"/>
                  </a:lnTo>
                  <a:lnTo>
                    <a:pt x="402" y="231"/>
                  </a:lnTo>
                  <a:lnTo>
                    <a:pt x="400" y="234"/>
                  </a:lnTo>
                  <a:lnTo>
                    <a:pt x="399" y="236"/>
                  </a:lnTo>
                  <a:lnTo>
                    <a:pt x="398" y="240"/>
                  </a:lnTo>
                  <a:lnTo>
                    <a:pt x="398" y="242"/>
                  </a:lnTo>
                  <a:lnTo>
                    <a:pt x="398" y="255"/>
                  </a:lnTo>
                  <a:lnTo>
                    <a:pt x="397" y="265"/>
                  </a:lnTo>
                  <a:lnTo>
                    <a:pt x="396" y="274"/>
                  </a:lnTo>
                  <a:lnTo>
                    <a:pt x="394" y="282"/>
                  </a:lnTo>
                  <a:lnTo>
                    <a:pt x="389" y="296"/>
                  </a:lnTo>
                  <a:lnTo>
                    <a:pt x="384" y="307"/>
                  </a:lnTo>
                  <a:lnTo>
                    <a:pt x="375" y="319"/>
                  </a:lnTo>
                  <a:lnTo>
                    <a:pt x="371" y="321"/>
                  </a:lnTo>
                  <a:lnTo>
                    <a:pt x="367" y="323"/>
                  </a:lnTo>
                  <a:lnTo>
                    <a:pt x="364" y="326"/>
                  </a:lnTo>
                  <a:lnTo>
                    <a:pt x="361" y="330"/>
                  </a:lnTo>
                  <a:lnTo>
                    <a:pt x="360" y="336"/>
                  </a:lnTo>
                  <a:lnTo>
                    <a:pt x="360" y="411"/>
                  </a:lnTo>
                  <a:lnTo>
                    <a:pt x="361" y="415"/>
                  </a:lnTo>
                  <a:lnTo>
                    <a:pt x="364" y="419"/>
                  </a:lnTo>
                  <a:lnTo>
                    <a:pt x="366" y="423"/>
                  </a:lnTo>
                  <a:lnTo>
                    <a:pt x="370" y="425"/>
                  </a:lnTo>
                  <a:lnTo>
                    <a:pt x="406" y="440"/>
                  </a:lnTo>
                  <a:lnTo>
                    <a:pt x="441" y="456"/>
                  </a:lnTo>
                  <a:lnTo>
                    <a:pt x="474" y="472"/>
                  </a:lnTo>
                  <a:lnTo>
                    <a:pt x="503" y="488"/>
                  </a:lnTo>
                  <a:lnTo>
                    <a:pt x="528" y="502"/>
                  </a:lnTo>
                  <a:lnTo>
                    <a:pt x="549" y="515"/>
                  </a:lnTo>
                  <a:lnTo>
                    <a:pt x="563" y="525"/>
                  </a:lnTo>
                  <a:lnTo>
                    <a:pt x="571" y="533"/>
                  </a:lnTo>
                  <a:lnTo>
                    <a:pt x="571" y="606"/>
                  </a:lnTo>
                  <a:close/>
                  <a:moveTo>
                    <a:pt x="523" y="464"/>
                  </a:moveTo>
                  <a:lnTo>
                    <a:pt x="492" y="448"/>
                  </a:lnTo>
                  <a:lnTo>
                    <a:pt x="459" y="431"/>
                  </a:lnTo>
                  <a:lnTo>
                    <a:pt x="425" y="415"/>
                  </a:lnTo>
                  <a:lnTo>
                    <a:pt x="390" y="400"/>
                  </a:lnTo>
                  <a:lnTo>
                    <a:pt x="390" y="344"/>
                  </a:lnTo>
                  <a:lnTo>
                    <a:pt x="396" y="340"/>
                  </a:lnTo>
                  <a:lnTo>
                    <a:pt x="402" y="334"/>
                  </a:lnTo>
                  <a:lnTo>
                    <a:pt x="407" y="326"/>
                  </a:lnTo>
                  <a:lnTo>
                    <a:pt x="413" y="317"/>
                  </a:lnTo>
                  <a:lnTo>
                    <a:pt x="418" y="305"/>
                  </a:lnTo>
                  <a:lnTo>
                    <a:pt x="422" y="291"/>
                  </a:lnTo>
                  <a:lnTo>
                    <a:pt x="426" y="274"/>
                  </a:lnTo>
                  <a:lnTo>
                    <a:pt x="428" y="253"/>
                  </a:lnTo>
                  <a:lnTo>
                    <a:pt x="433" y="249"/>
                  </a:lnTo>
                  <a:lnTo>
                    <a:pt x="438" y="244"/>
                  </a:lnTo>
                  <a:lnTo>
                    <a:pt x="443" y="237"/>
                  </a:lnTo>
                  <a:lnTo>
                    <a:pt x="446" y="231"/>
                  </a:lnTo>
                  <a:lnTo>
                    <a:pt x="448" y="223"/>
                  </a:lnTo>
                  <a:lnTo>
                    <a:pt x="450" y="215"/>
                  </a:lnTo>
                  <a:lnTo>
                    <a:pt x="451" y="207"/>
                  </a:lnTo>
                  <a:lnTo>
                    <a:pt x="452" y="199"/>
                  </a:lnTo>
                  <a:lnTo>
                    <a:pt x="451" y="190"/>
                  </a:lnTo>
                  <a:lnTo>
                    <a:pt x="450" y="182"/>
                  </a:lnTo>
                  <a:lnTo>
                    <a:pt x="448" y="174"/>
                  </a:lnTo>
                  <a:lnTo>
                    <a:pt x="445" y="168"/>
                  </a:lnTo>
                  <a:lnTo>
                    <a:pt x="440" y="161"/>
                  </a:lnTo>
                  <a:lnTo>
                    <a:pt x="433" y="157"/>
                  </a:lnTo>
                  <a:lnTo>
                    <a:pt x="441" y="140"/>
                  </a:lnTo>
                  <a:lnTo>
                    <a:pt x="447" y="119"/>
                  </a:lnTo>
                  <a:lnTo>
                    <a:pt x="448" y="107"/>
                  </a:lnTo>
                  <a:lnTo>
                    <a:pt x="449" y="95"/>
                  </a:lnTo>
                  <a:lnTo>
                    <a:pt x="449" y="81"/>
                  </a:lnTo>
                  <a:lnTo>
                    <a:pt x="446" y="68"/>
                  </a:lnTo>
                  <a:lnTo>
                    <a:pt x="444" y="59"/>
                  </a:lnTo>
                  <a:lnTo>
                    <a:pt x="440" y="50"/>
                  </a:lnTo>
                  <a:lnTo>
                    <a:pt x="434" y="43"/>
                  </a:lnTo>
                  <a:lnTo>
                    <a:pt x="428" y="36"/>
                  </a:lnTo>
                  <a:lnTo>
                    <a:pt x="421" y="30"/>
                  </a:lnTo>
                  <a:lnTo>
                    <a:pt x="414" y="24"/>
                  </a:lnTo>
                  <a:lnTo>
                    <a:pt x="405" y="19"/>
                  </a:lnTo>
                  <a:lnTo>
                    <a:pt x="397" y="15"/>
                  </a:lnTo>
                  <a:lnTo>
                    <a:pt x="387" y="12"/>
                  </a:lnTo>
                  <a:lnTo>
                    <a:pt x="377" y="8"/>
                  </a:lnTo>
                  <a:lnTo>
                    <a:pt x="368" y="5"/>
                  </a:lnTo>
                  <a:lnTo>
                    <a:pt x="358" y="3"/>
                  </a:lnTo>
                  <a:lnTo>
                    <a:pt x="338" y="1"/>
                  </a:lnTo>
                  <a:lnTo>
                    <a:pt x="318" y="0"/>
                  </a:lnTo>
                  <a:lnTo>
                    <a:pt x="300" y="1"/>
                  </a:lnTo>
                  <a:lnTo>
                    <a:pt x="282" y="3"/>
                  </a:lnTo>
                  <a:lnTo>
                    <a:pt x="264" y="6"/>
                  </a:lnTo>
                  <a:lnTo>
                    <a:pt x="246" y="13"/>
                  </a:lnTo>
                  <a:lnTo>
                    <a:pt x="237" y="16"/>
                  </a:lnTo>
                  <a:lnTo>
                    <a:pt x="230" y="20"/>
                  </a:lnTo>
                  <a:lnTo>
                    <a:pt x="222" y="24"/>
                  </a:lnTo>
                  <a:lnTo>
                    <a:pt x="216" y="30"/>
                  </a:lnTo>
                  <a:lnTo>
                    <a:pt x="209" y="35"/>
                  </a:lnTo>
                  <a:lnTo>
                    <a:pt x="203" y="42"/>
                  </a:lnTo>
                  <a:lnTo>
                    <a:pt x="199" y="48"/>
                  </a:lnTo>
                  <a:lnTo>
                    <a:pt x="195" y="55"/>
                  </a:lnTo>
                  <a:lnTo>
                    <a:pt x="186" y="54"/>
                  </a:lnTo>
                  <a:lnTo>
                    <a:pt x="180" y="55"/>
                  </a:lnTo>
                  <a:lnTo>
                    <a:pt x="173" y="57"/>
                  </a:lnTo>
                  <a:lnTo>
                    <a:pt x="168" y="59"/>
                  </a:lnTo>
                  <a:lnTo>
                    <a:pt x="163" y="62"/>
                  </a:lnTo>
                  <a:lnTo>
                    <a:pt x="160" y="65"/>
                  </a:lnTo>
                  <a:lnTo>
                    <a:pt x="157" y="67"/>
                  </a:lnTo>
                  <a:lnTo>
                    <a:pt x="155" y="70"/>
                  </a:lnTo>
                  <a:lnTo>
                    <a:pt x="152" y="75"/>
                  </a:lnTo>
                  <a:lnTo>
                    <a:pt x="151" y="80"/>
                  </a:lnTo>
                  <a:lnTo>
                    <a:pt x="150" y="85"/>
                  </a:lnTo>
                  <a:lnTo>
                    <a:pt x="148" y="91"/>
                  </a:lnTo>
                  <a:lnTo>
                    <a:pt x="148" y="101"/>
                  </a:lnTo>
                  <a:lnTo>
                    <a:pt x="151" y="113"/>
                  </a:lnTo>
                  <a:lnTo>
                    <a:pt x="157" y="136"/>
                  </a:lnTo>
                  <a:lnTo>
                    <a:pt x="166" y="156"/>
                  </a:lnTo>
                  <a:lnTo>
                    <a:pt x="166" y="156"/>
                  </a:lnTo>
                  <a:lnTo>
                    <a:pt x="166" y="157"/>
                  </a:lnTo>
                  <a:lnTo>
                    <a:pt x="159" y="161"/>
                  </a:lnTo>
                  <a:lnTo>
                    <a:pt x="154" y="168"/>
                  </a:lnTo>
                  <a:lnTo>
                    <a:pt x="151" y="175"/>
                  </a:lnTo>
                  <a:lnTo>
                    <a:pt x="148" y="182"/>
                  </a:lnTo>
                  <a:lnTo>
                    <a:pt x="146" y="190"/>
                  </a:lnTo>
                  <a:lnTo>
                    <a:pt x="146" y="199"/>
                  </a:lnTo>
                  <a:lnTo>
                    <a:pt x="146" y="207"/>
                  </a:lnTo>
                  <a:lnTo>
                    <a:pt x="147" y="216"/>
                  </a:lnTo>
                  <a:lnTo>
                    <a:pt x="150" y="223"/>
                  </a:lnTo>
                  <a:lnTo>
                    <a:pt x="153" y="231"/>
                  </a:lnTo>
                  <a:lnTo>
                    <a:pt x="156" y="238"/>
                  </a:lnTo>
                  <a:lnTo>
                    <a:pt x="160" y="244"/>
                  </a:lnTo>
                  <a:lnTo>
                    <a:pt x="166" y="249"/>
                  </a:lnTo>
                  <a:lnTo>
                    <a:pt x="171" y="253"/>
                  </a:lnTo>
                  <a:lnTo>
                    <a:pt x="173" y="274"/>
                  </a:lnTo>
                  <a:lnTo>
                    <a:pt x="176" y="291"/>
                  </a:lnTo>
                  <a:lnTo>
                    <a:pt x="181" y="305"/>
                  </a:lnTo>
                  <a:lnTo>
                    <a:pt x="186" y="317"/>
                  </a:lnTo>
                  <a:lnTo>
                    <a:pt x="192" y="326"/>
                  </a:lnTo>
                  <a:lnTo>
                    <a:pt x="199" y="334"/>
                  </a:lnTo>
                  <a:lnTo>
                    <a:pt x="205" y="340"/>
                  </a:lnTo>
                  <a:lnTo>
                    <a:pt x="211" y="344"/>
                  </a:lnTo>
                  <a:lnTo>
                    <a:pt x="211" y="400"/>
                  </a:lnTo>
                  <a:lnTo>
                    <a:pt x="177" y="414"/>
                  </a:lnTo>
                  <a:lnTo>
                    <a:pt x="143" y="430"/>
                  </a:lnTo>
                  <a:lnTo>
                    <a:pt x="109" y="447"/>
                  </a:lnTo>
                  <a:lnTo>
                    <a:pt x="77" y="464"/>
                  </a:lnTo>
                  <a:lnTo>
                    <a:pt x="51" y="479"/>
                  </a:lnTo>
                  <a:lnTo>
                    <a:pt x="33" y="492"/>
                  </a:lnTo>
                  <a:lnTo>
                    <a:pt x="19" y="503"/>
                  </a:lnTo>
                  <a:lnTo>
                    <a:pt x="9" y="511"/>
                  </a:lnTo>
                  <a:lnTo>
                    <a:pt x="4" y="518"/>
                  </a:lnTo>
                  <a:lnTo>
                    <a:pt x="1" y="523"/>
                  </a:lnTo>
                  <a:lnTo>
                    <a:pt x="0" y="527"/>
                  </a:lnTo>
                  <a:lnTo>
                    <a:pt x="0" y="531"/>
                  </a:lnTo>
                  <a:lnTo>
                    <a:pt x="0" y="620"/>
                  </a:lnTo>
                  <a:lnTo>
                    <a:pt x="1" y="624"/>
                  </a:lnTo>
                  <a:lnTo>
                    <a:pt x="1" y="627"/>
                  </a:lnTo>
                  <a:lnTo>
                    <a:pt x="3" y="629"/>
                  </a:lnTo>
                  <a:lnTo>
                    <a:pt x="4" y="631"/>
                  </a:lnTo>
                  <a:lnTo>
                    <a:pt x="6" y="633"/>
                  </a:lnTo>
                  <a:lnTo>
                    <a:pt x="9" y="634"/>
                  </a:lnTo>
                  <a:lnTo>
                    <a:pt x="13" y="635"/>
                  </a:lnTo>
                  <a:lnTo>
                    <a:pt x="15" y="635"/>
                  </a:lnTo>
                  <a:lnTo>
                    <a:pt x="586" y="635"/>
                  </a:lnTo>
                  <a:lnTo>
                    <a:pt x="588" y="635"/>
                  </a:lnTo>
                  <a:lnTo>
                    <a:pt x="591" y="634"/>
                  </a:lnTo>
                  <a:lnTo>
                    <a:pt x="594" y="633"/>
                  </a:lnTo>
                  <a:lnTo>
                    <a:pt x="597" y="631"/>
                  </a:lnTo>
                  <a:lnTo>
                    <a:pt x="598" y="629"/>
                  </a:lnTo>
                  <a:lnTo>
                    <a:pt x="600" y="627"/>
                  </a:lnTo>
                  <a:lnTo>
                    <a:pt x="600" y="624"/>
                  </a:lnTo>
                  <a:lnTo>
                    <a:pt x="601" y="620"/>
                  </a:lnTo>
                  <a:lnTo>
                    <a:pt x="601" y="531"/>
                  </a:lnTo>
                  <a:lnTo>
                    <a:pt x="601" y="527"/>
                  </a:lnTo>
                  <a:lnTo>
                    <a:pt x="600" y="523"/>
                  </a:lnTo>
                  <a:lnTo>
                    <a:pt x="597" y="518"/>
                  </a:lnTo>
                  <a:lnTo>
                    <a:pt x="591" y="510"/>
                  </a:lnTo>
                  <a:lnTo>
                    <a:pt x="582" y="503"/>
                  </a:lnTo>
                  <a:lnTo>
                    <a:pt x="568" y="492"/>
                  </a:lnTo>
                  <a:lnTo>
                    <a:pt x="549" y="479"/>
                  </a:lnTo>
                  <a:lnTo>
                    <a:pt x="523" y="4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="" xmlns:a16="http://schemas.microsoft.com/office/drawing/2014/main" id="{ADAFFE45-569A-4554-A7B6-5CEA160D33C9}"/>
              </a:ext>
            </a:extLst>
          </p:cNvPr>
          <p:cNvGrpSpPr/>
          <p:nvPr/>
        </p:nvGrpSpPr>
        <p:grpSpPr>
          <a:xfrm>
            <a:off x="5173172" y="1233710"/>
            <a:ext cx="391890" cy="391890"/>
            <a:chOff x="4891088" y="1930401"/>
            <a:chExt cx="285750" cy="285750"/>
          </a:xfrm>
          <a:solidFill>
            <a:schemeClr val="bg1"/>
          </a:solidFill>
        </p:grpSpPr>
        <p:sp>
          <p:nvSpPr>
            <p:cNvPr id="85" name="Freeform 42">
              <a:extLst>
                <a:ext uri="{FF2B5EF4-FFF2-40B4-BE49-F238E27FC236}">
                  <a16:creationId xmlns="" xmlns:a16="http://schemas.microsoft.com/office/drawing/2014/main" id="{E5F39578-FAF1-43C5-8AF6-2409D3287B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19663" y="2139951"/>
              <a:ext cx="47625" cy="47625"/>
            </a:xfrm>
            <a:custGeom>
              <a:avLst/>
              <a:gdLst>
                <a:gd name="T0" fmla="*/ 66 w 151"/>
                <a:gd name="T1" fmla="*/ 119 h 150"/>
                <a:gd name="T2" fmla="*/ 50 w 151"/>
                <a:gd name="T3" fmla="*/ 112 h 150"/>
                <a:gd name="T4" fmla="*/ 39 w 151"/>
                <a:gd name="T5" fmla="*/ 101 h 150"/>
                <a:gd name="T6" fmla="*/ 31 w 151"/>
                <a:gd name="T7" fmla="*/ 84 h 150"/>
                <a:gd name="T8" fmla="*/ 31 w 151"/>
                <a:gd name="T9" fmla="*/ 66 h 150"/>
                <a:gd name="T10" fmla="*/ 39 w 151"/>
                <a:gd name="T11" fmla="*/ 50 h 150"/>
                <a:gd name="T12" fmla="*/ 50 w 151"/>
                <a:gd name="T13" fmla="*/ 37 h 150"/>
                <a:gd name="T14" fmla="*/ 66 w 151"/>
                <a:gd name="T15" fmla="*/ 31 h 150"/>
                <a:gd name="T16" fmla="*/ 85 w 151"/>
                <a:gd name="T17" fmla="*/ 31 h 150"/>
                <a:gd name="T18" fmla="*/ 101 w 151"/>
                <a:gd name="T19" fmla="*/ 37 h 150"/>
                <a:gd name="T20" fmla="*/ 112 w 151"/>
                <a:gd name="T21" fmla="*/ 50 h 150"/>
                <a:gd name="T22" fmla="*/ 120 w 151"/>
                <a:gd name="T23" fmla="*/ 66 h 150"/>
                <a:gd name="T24" fmla="*/ 120 w 151"/>
                <a:gd name="T25" fmla="*/ 84 h 150"/>
                <a:gd name="T26" fmla="*/ 112 w 151"/>
                <a:gd name="T27" fmla="*/ 101 h 150"/>
                <a:gd name="T28" fmla="*/ 101 w 151"/>
                <a:gd name="T29" fmla="*/ 112 h 150"/>
                <a:gd name="T30" fmla="*/ 85 w 151"/>
                <a:gd name="T31" fmla="*/ 119 h 150"/>
                <a:gd name="T32" fmla="*/ 76 w 151"/>
                <a:gd name="T33" fmla="*/ 120 h 150"/>
                <a:gd name="T34" fmla="*/ 67 w 151"/>
                <a:gd name="T35" fmla="*/ 0 h 150"/>
                <a:gd name="T36" fmla="*/ 53 w 151"/>
                <a:gd name="T37" fmla="*/ 3 h 150"/>
                <a:gd name="T38" fmla="*/ 40 w 151"/>
                <a:gd name="T39" fmla="*/ 8 h 150"/>
                <a:gd name="T40" fmla="*/ 28 w 151"/>
                <a:gd name="T41" fmla="*/ 17 h 150"/>
                <a:gd name="T42" fmla="*/ 17 w 151"/>
                <a:gd name="T43" fmla="*/ 28 h 150"/>
                <a:gd name="T44" fmla="*/ 10 w 151"/>
                <a:gd name="T45" fmla="*/ 40 h 150"/>
                <a:gd name="T46" fmla="*/ 4 w 151"/>
                <a:gd name="T47" fmla="*/ 52 h 150"/>
                <a:gd name="T48" fmla="*/ 1 w 151"/>
                <a:gd name="T49" fmla="*/ 67 h 150"/>
                <a:gd name="T50" fmla="*/ 1 w 151"/>
                <a:gd name="T51" fmla="*/ 82 h 150"/>
                <a:gd name="T52" fmla="*/ 4 w 151"/>
                <a:gd name="T53" fmla="*/ 97 h 150"/>
                <a:gd name="T54" fmla="*/ 10 w 151"/>
                <a:gd name="T55" fmla="*/ 111 h 150"/>
                <a:gd name="T56" fmla="*/ 17 w 151"/>
                <a:gd name="T57" fmla="*/ 123 h 150"/>
                <a:gd name="T58" fmla="*/ 28 w 151"/>
                <a:gd name="T59" fmla="*/ 133 h 150"/>
                <a:gd name="T60" fmla="*/ 40 w 151"/>
                <a:gd name="T61" fmla="*/ 141 h 150"/>
                <a:gd name="T62" fmla="*/ 53 w 151"/>
                <a:gd name="T63" fmla="*/ 147 h 150"/>
                <a:gd name="T64" fmla="*/ 67 w 151"/>
                <a:gd name="T65" fmla="*/ 150 h 150"/>
                <a:gd name="T66" fmla="*/ 83 w 151"/>
                <a:gd name="T67" fmla="*/ 150 h 150"/>
                <a:gd name="T68" fmla="*/ 97 w 151"/>
                <a:gd name="T69" fmla="*/ 147 h 150"/>
                <a:gd name="T70" fmla="*/ 111 w 151"/>
                <a:gd name="T71" fmla="*/ 141 h 150"/>
                <a:gd name="T72" fmla="*/ 123 w 151"/>
                <a:gd name="T73" fmla="*/ 133 h 150"/>
                <a:gd name="T74" fmla="*/ 134 w 151"/>
                <a:gd name="T75" fmla="*/ 123 h 150"/>
                <a:gd name="T76" fmla="*/ 141 w 151"/>
                <a:gd name="T77" fmla="*/ 111 h 150"/>
                <a:gd name="T78" fmla="*/ 148 w 151"/>
                <a:gd name="T79" fmla="*/ 97 h 150"/>
                <a:gd name="T80" fmla="*/ 150 w 151"/>
                <a:gd name="T81" fmla="*/ 82 h 150"/>
                <a:gd name="T82" fmla="*/ 150 w 151"/>
                <a:gd name="T83" fmla="*/ 67 h 150"/>
                <a:gd name="T84" fmla="*/ 148 w 151"/>
                <a:gd name="T85" fmla="*/ 52 h 150"/>
                <a:gd name="T86" fmla="*/ 141 w 151"/>
                <a:gd name="T87" fmla="*/ 40 h 150"/>
                <a:gd name="T88" fmla="*/ 134 w 151"/>
                <a:gd name="T89" fmla="*/ 28 h 150"/>
                <a:gd name="T90" fmla="*/ 123 w 151"/>
                <a:gd name="T91" fmla="*/ 17 h 150"/>
                <a:gd name="T92" fmla="*/ 111 w 151"/>
                <a:gd name="T93" fmla="*/ 8 h 150"/>
                <a:gd name="T94" fmla="*/ 97 w 151"/>
                <a:gd name="T95" fmla="*/ 3 h 150"/>
                <a:gd name="T96" fmla="*/ 83 w 151"/>
                <a:gd name="T97" fmla="*/ 0 h 150"/>
                <a:gd name="T98" fmla="*/ 76 w 151"/>
                <a:gd name="T9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1" h="150">
                  <a:moveTo>
                    <a:pt x="76" y="120"/>
                  </a:moveTo>
                  <a:lnTo>
                    <a:pt x="66" y="119"/>
                  </a:lnTo>
                  <a:lnTo>
                    <a:pt x="58" y="117"/>
                  </a:lnTo>
                  <a:lnTo>
                    <a:pt x="50" y="112"/>
                  </a:lnTo>
                  <a:lnTo>
                    <a:pt x="44" y="107"/>
                  </a:lnTo>
                  <a:lnTo>
                    <a:pt x="39" y="101"/>
                  </a:lnTo>
                  <a:lnTo>
                    <a:pt x="34" y="93"/>
                  </a:lnTo>
                  <a:lnTo>
                    <a:pt x="31" y="84"/>
                  </a:lnTo>
                  <a:lnTo>
                    <a:pt x="30" y="75"/>
                  </a:lnTo>
                  <a:lnTo>
                    <a:pt x="31" y="66"/>
                  </a:lnTo>
                  <a:lnTo>
                    <a:pt x="34" y="58"/>
                  </a:lnTo>
                  <a:lnTo>
                    <a:pt x="39" y="50"/>
                  </a:lnTo>
                  <a:lnTo>
                    <a:pt x="44" y="43"/>
                  </a:lnTo>
                  <a:lnTo>
                    <a:pt x="50" y="37"/>
                  </a:lnTo>
                  <a:lnTo>
                    <a:pt x="58" y="33"/>
                  </a:lnTo>
                  <a:lnTo>
                    <a:pt x="66" y="31"/>
                  </a:lnTo>
                  <a:lnTo>
                    <a:pt x="76" y="30"/>
                  </a:lnTo>
                  <a:lnTo>
                    <a:pt x="85" y="31"/>
                  </a:lnTo>
                  <a:lnTo>
                    <a:pt x="93" y="33"/>
                  </a:lnTo>
                  <a:lnTo>
                    <a:pt x="101" y="37"/>
                  </a:lnTo>
                  <a:lnTo>
                    <a:pt x="107" y="43"/>
                  </a:lnTo>
                  <a:lnTo>
                    <a:pt x="112" y="50"/>
                  </a:lnTo>
                  <a:lnTo>
                    <a:pt x="117" y="58"/>
                  </a:lnTo>
                  <a:lnTo>
                    <a:pt x="120" y="66"/>
                  </a:lnTo>
                  <a:lnTo>
                    <a:pt x="121" y="75"/>
                  </a:lnTo>
                  <a:lnTo>
                    <a:pt x="120" y="84"/>
                  </a:lnTo>
                  <a:lnTo>
                    <a:pt x="117" y="92"/>
                  </a:lnTo>
                  <a:lnTo>
                    <a:pt x="112" y="101"/>
                  </a:lnTo>
                  <a:lnTo>
                    <a:pt x="107" y="107"/>
                  </a:lnTo>
                  <a:lnTo>
                    <a:pt x="101" y="112"/>
                  </a:lnTo>
                  <a:lnTo>
                    <a:pt x="93" y="117"/>
                  </a:lnTo>
                  <a:lnTo>
                    <a:pt x="85" y="119"/>
                  </a:lnTo>
                  <a:lnTo>
                    <a:pt x="76" y="120"/>
                  </a:lnTo>
                  <a:lnTo>
                    <a:pt x="76" y="120"/>
                  </a:lnTo>
                  <a:close/>
                  <a:moveTo>
                    <a:pt x="76" y="0"/>
                  </a:moveTo>
                  <a:lnTo>
                    <a:pt x="67" y="0"/>
                  </a:lnTo>
                  <a:lnTo>
                    <a:pt x="60" y="1"/>
                  </a:lnTo>
                  <a:lnTo>
                    <a:pt x="53" y="3"/>
                  </a:lnTo>
                  <a:lnTo>
                    <a:pt x="46" y="5"/>
                  </a:lnTo>
                  <a:lnTo>
                    <a:pt x="40" y="8"/>
                  </a:lnTo>
                  <a:lnTo>
                    <a:pt x="33" y="13"/>
                  </a:lnTo>
                  <a:lnTo>
                    <a:pt x="28" y="17"/>
                  </a:lnTo>
                  <a:lnTo>
                    <a:pt x="22" y="22"/>
                  </a:lnTo>
                  <a:lnTo>
                    <a:pt x="17" y="28"/>
                  </a:lnTo>
                  <a:lnTo>
                    <a:pt x="13" y="33"/>
                  </a:lnTo>
                  <a:lnTo>
                    <a:pt x="10" y="40"/>
                  </a:lnTo>
                  <a:lnTo>
                    <a:pt x="6" y="46"/>
                  </a:lnTo>
                  <a:lnTo>
                    <a:pt x="4" y="52"/>
                  </a:lnTo>
                  <a:lnTo>
                    <a:pt x="2" y="60"/>
                  </a:lnTo>
                  <a:lnTo>
                    <a:pt x="1" y="67"/>
                  </a:lnTo>
                  <a:lnTo>
                    <a:pt x="0" y="75"/>
                  </a:lnTo>
                  <a:lnTo>
                    <a:pt x="1" y="82"/>
                  </a:lnTo>
                  <a:lnTo>
                    <a:pt x="2" y="90"/>
                  </a:lnTo>
                  <a:lnTo>
                    <a:pt x="4" y="97"/>
                  </a:lnTo>
                  <a:lnTo>
                    <a:pt x="6" y="104"/>
                  </a:lnTo>
                  <a:lnTo>
                    <a:pt x="10" y="111"/>
                  </a:lnTo>
                  <a:lnTo>
                    <a:pt x="13" y="117"/>
                  </a:lnTo>
                  <a:lnTo>
                    <a:pt x="17" y="123"/>
                  </a:lnTo>
                  <a:lnTo>
                    <a:pt x="22" y="128"/>
                  </a:lnTo>
                  <a:lnTo>
                    <a:pt x="28" y="133"/>
                  </a:lnTo>
                  <a:lnTo>
                    <a:pt x="33" y="137"/>
                  </a:lnTo>
                  <a:lnTo>
                    <a:pt x="40" y="141"/>
                  </a:lnTo>
                  <a:lnTo>
                    <a:pt x="46" y="144"/>
                  </a:lnTo>
                  <a:lnTo>
                    <a:pt x="53" y="147"/>
                  </a:lnTo>
                  <a:lnTo>
                    <a:pt x="60" y="149"/>
                  </a:lnTo>
                  <a:lnTo>
                    <a:pt x="67" y="150"/>
                  </a:lnTo>
                  <a:lnTo>
                    <a:pt x="76" y="150"/>
                  </a:lnTo>
                  <a:lnTo>
                    <a:pt x="83" y="150"/>
                  </a:lnTo>
                  <a:lnTo>
                    <a:pt x="91" y="149"/>
                  </a:lnTo>
                  <a:lnTo>
                    <a:pt x="97" y="147"/>
                  </a:lnTo>
                  <a:lnTo>
                    <a:pt x="105" y="144"/>
                  </a:lnTo>
                  <a:lnTo>
                    <a:pt x="111" y="141"/>
                  </a:lnTo>
                  <a:lnTo>
                    <a:pt x="118" y="137"/>
                  </a:lnTo>
                  <a:lnTo>
                    <a:pt x="123" y="133"/>
                  </a:lnTo>
                  <a:lnTo>
                    <a:pt x="128" y="128"/>
                  </a:lnTo>
                  <a:lnTo>
                    <a:pt x="134" y="123"/>
                  </a:lnTo>
                  <a:lnTo>
                    <a:pt x="138" y="117"/>
                  </a:lnTo>
                  <a:lnTo>
                    <a:pt x="141" y="111"/>
                  </a:lnTo>
                  <a:lnTo>
                    <a:pt x="144" y="104"/>
                  </a:lnTo>
                  <a:lnTo>
                    <a:pt x="148" y="97"/>
                  </a:lnTo>
                  <a:lnTo>
                    <a:pt x="149" y="90"/>
                  </a:lnTo>
                  <a:lnTo>
                    <a:pt x="150" y="82"/>
                  </a:lnTo>
                  <a:lnTo>
                    <a:pt x="151" y="75"/>
                  </a:lnTo>
                  <a:lnTo>
                    <a:pt x="150" y="67"/>
                  </a:lnTo>
                  <a:lnTo>
                    <a:pt x="149" y="60"/>
                  </a:lnTo>
                  <a:lnTo>
                    <a:pt x="148" y="52"/>
                  </a:lnTo>
                  <a:lnTo>
                    <a:pt x="144" y="46"/>
                  </a:lnTo>
                  <a:lnTo>
                    <a:pt x="141" y="40"/>
                  </a:lnTo>
                  <a:lnTo>
                    <a:pt x="138" y="33"/>
                  </a:lnTo>
                  <a:lnTo>
                    <a:pt x="134" y="28"/>
                  </a:lnTo>
                  <a:lnTo>
                    <a:pt x="128" y="22"/>
                  </a:lnTo>
                  <a:lnTo>
                    <a:pt x="123" y="17"/>
                  </a:lnTo>
                  <a:lnTo>
                    <a:pt x="118" y="13"/>
                  </a:lnTo>
                  <a:lnTo>
                    <a:pt x="111" y="8"/>
                  </a:lnTo>
                  <a:lnTo>
                    <a:pt x="105" y="6"/>
                  </a:lnTo>
                  <a:lnTo>
                    <a:pt x="97" y="3"/>
                  </a:lnTo>
                  <a:lnTo>
                    <a:pt x="91" y="1"/>
                  </a:lnTo>
                  <a:lnTo>
                    <a:pt x="83" y="0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43">
              <a:extLst>
                <a:ext uri="{FF2B5EF4-FFF2-40B4-BE49-F238E27FC236}">
                  <a16:creationId xmlns="" xmlns:a16="http://schemas.microsoft.com/office/drawing/2014/main" id="{821CD26B-F661-4F37-80F3-F68D43CCF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1088" y="2197101"/>
              <a:ext cx="19050" cy="19050"/>
            </a:xfrm>
            <a:custGeom>
              <a:avLst/>
              <a:gdLst>
                <a:gd name="T0" fmla="*/ 30 w 59"/>
                <a:gd name="T1" fmla="*/ 0 h 60"/>
                <a:gd name="T2" fmla="*/ 24 w 59"/>
                <a:gd name="T3" fmla="*/ 1 h 60"/>
                <a:gd name="T4" fmla="*/ 18 w 59"/>
                <a:gd name="T5" fmla="*/ 2 h 60"/>
                <a:gd name="T6" fmla="*/ 13 w 59"/>
                <a:gd name="T7" fmla="*/ 5 h 60"/>
                <a:gd name="T8" fmla="*/ 9 w 59"/>
                <a:gd name="T9" fmla="*/ 8 h 60"/>
                <a:gd name="T10" fmla="*/ 5 w 59"/>
                <a:gd name="T11" fmla="*/ 14 h 60"/>
                <a:gd name="T12" fmla="*/ 2 w 59"/>
                <a:gd name="T13" fmla="*/ 18 h 60"/>
                <a:gd name="T14" fmla="*/ 1 w 59"/>
                <a:gd name="T15" fmla="*/ 23 h 60"/>
                <a:gd name="T16" fmla="*/ 0 w 59"/>
                <a:gd name="T17" fmla="*/ 30 h 60"/>
                <a:gd name="T18" fmla="*/ 1 w 59"/>
                <a:gd name="T19" fmla="*/ 35 h 60"/>
                <a:gd name="T20" fmla="*/ 2 w 59"/>
                <a:gd name="T21" fmla="*/ 42 h 60"/>
                <a:gd name="T22" fmla="*/ 5 w 59"/>
                <a:gd name="T23" fmla="*/ 46 h 60"/>
                <a:gd name="T24" fmla="*/ 9 w 59"/>
                <a:gd name="T25" fmla="*/ 50 h 60"/>
                <a:gd name="T26" fmla="*/ 13 w 59"/>
                <a:gd name="T27" fmla="*/ 54 h 60"/>
                <a:gd name="T28" fmla="*/ 18 w 59"/>
                <a:gd name="T29" fmla="*/ 56 h 60"/>
                <a:gd name="T30" fmla="*/ 24 w 59"/>
                <a:gd name="T31" fmla="*/ 59 h 60"/>
                <a:gd name="T32" fmla="*/ 30 w 59"/>
                <a:gd name="T33" fmla="*/ 60 h 60"/>
                <a:gd name="T34" fmla="*/ 35 w 59"/>
                <a:gd name="T35" fmla="*/ 59 h 60"/>
                <a:gd name="T36" fmla="*/ 42 w 59"/>
                <a:gd name="T37" fmla="*/ 56 h 60"/>
                <a:gd name="T38" fmla="*/ 46 w 59"/>
                <a:gd name="T39" fmla="*/ 54 h 60"/>
                <a:gd name="T40" fmla="*/ 50 w 59"/>
                <a:gd name="T41" fmla="*/ 50 h 60"/>
                <a:gd name="T42" fmla="*/ 55 w 59"/>
                <a:gd name="T43" fmla="*/ 46 h 60"/>
                <a:gd name="T44" fmla="*/ 57 w 59"/>
                <a:gd name="T45" fmla="*/ 42 h 60"/>
                <a:gd name="T46" fmla="*/ 59 w 59"/>
                <a:gd name="T47" fmla="*/ 35 h 60"/>
                <a:gd name="T48" fmla="*/ 59 w 59"/>
                <a:gd name="T49" fmla="*/ 30 h 60"/>
                <a:gd name="T50" fmla="*/ 59 w 59"/>
                <a:gd name="T51" fmla="*/ 23 h 60"/>
                <a:gd name="T52" fmla="*/ 57 w 59"/>
                <a:gd name="T53" fmla="*/ 18 h 60"/>
                <a:gd name="T54" fmla="*/ 55 w 59"/>
                <a:gd name="T55" fmla="*/ 14 h 60"/>
                <a:gd name="T56" fmla="*/ 50 w 59"/>
                <a:gd name="T57" fmla="*/ 8 h 60"/>
                <a:gd name="T58" fmla="*/ 46 w 59"/>
                <a:gd name="T59" fmla="*/ 5 h 60"/>
                <a:gd name="T60" fmla="*/ 42 w 59"/>
                <a:gd name="T61" fmla="*/ 3 h 60"/>
                <a:gd name="T62" fmla="*/ 35 w 59"/>
                <a:gd name="T63" fmla="*/ 1 h 60"/>
                <a:gd name="T64" fmla="*/ 30 w 59"/>
                <a:gd name="T65" fmla="*/ 0 h 60"/>
                <a:gd name="T66" fmla="*/ 30 w 59"/>
                <a:gd name="T6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60">
                  <a:moveTo>
                    <a:pt x="30" y="0"/>
                  </a:moveTo>
                  <a:lnTo>
                    <a:pt x="24" y="1"/>
                  </a:lnTo>
                  <a:lnTo>
                    <a:pt x="18" y="2"/>
                  </a:lnTo>
                  <a:lnTo>
                    <a:pt x="13" y="5"/>
                  </a:lnTo>
                  <a:lnTo>
                    <a:pt x="9" y="8"/>
                  </a:lnTo>
                  <a:lnTo>
                    <a:pt x="5" y="14"/>
                  </a:lnTo>
                  <a:lnTo>
                    <a:pt x="2" y="18"/>
                  </a:lnTo>
                  <a:lnTo>
                    <a:pt x="1" y="23"/>
                  </a:lnTo>
                  <a:lnTo>
                    <a:pt x="0" y="30"/>
                  </a:lnTo>
                  <a:lnTo>
                    <a:pt x="1" y="35"/>
                  </a:lnTo>
                  <a:lnTo>
                    <a:pt x="2" y="42"/>
                  </a:lnTo>
                  <a:lnTo>
                    <a:pt x="5" y="46"/>
                  </a:lnTo>
                  <a:lnTo>
                    <a:pt x="9" y="50"/>
                  </a:lnTo>
                  <a:lnTo>
                    <a:pt x="13" y="54"/>
                  </a:lnTo>
                  <a:lnTo>
                    <a:pt x="18" y="56"/>
                  </a:lnTo>
                  <a:lnTo>
                    <a:pt x="24" y="59"/>
                  </a:lnTo>
                  <a:lnTo>
                    <a:pt x="30" y="60"/>
                  </a:lnTo>
                  <a:lnTo>
                    <a:pt x="35" y="59"/>
                  </a:lnTo>
                  <a:lnTo>
                    <a:pt x="42" y="56"/>
                  </a:lnTo>
                  <a:lnTo>
                    <a:pt x="46" y="54"/>
                  </a:lnTo>
                  <a:lnTo>
                    <a:pt x="50" y="50"/>
                  </a:lnTo>
                  <a:lnTo>
                    <a:pt x="55" y="46"/>
                  </a:lnTo>
                  <a:lnTo>
                    <a:pt x="57" y="42"/>
                  </a:lnTo>
                  <a:lnTo>
                    <a:pt x="59" y="35"/>
                  </a:lnTo>
                  <a:lnTo>
                    <a:pt x="59" y="30"/>
                  </a:lnTo>
                  <a:lnTo>
                    <a:pt x="59" y="23"/>
                  </a:lnTo>
                  <a:lnTo>
                    <a:pt x="57" y="18"/>
                  </a:lnTo>
                  <a:lnTo>
                    <a:pt x="55" y="14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2" y="3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44">
              <a:extLst>
                <a:ext uri="{FF2B5EF4-FFF2-40B4-BE49-F238E27FC236}">
                  <a16:creationId xmlns="" xmlns:a16="http://schemas.microsoft.com/office/drawing/2014/main" id="{C902D3EE-AD6C-4685-B8BC-6F982E5B19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91088" y="1930401"/>
              <a:ext cx="285750" cy="212725"/>
            </a:xfrm>
            <a:custGeom>
              <a:avLst/>
              <a:gdLst>
                <a:gd name="T0" fmla="*/ 542 w 901"/>
                <a:gd name="T1" fmla="*/ 588 h 669"/>
                <a:gd name="T2" fmla="*/ 460 w 901"/>
                <a:gd name="T3" fmla="*/ 632 h 669"/>
                <a:gd name="T4" fmla="*/ 375 w 901"/>
                <a:gd name="T5" fmla="*/ 635 h 669"/>
                <a:gd name="T6" fmla="*/ 308 w 901"/>
                <a:gd name="T7" fmla="*/ 611 h 669"/>
                <a:gd name="T8" fmla="*/ 255 w 901"/>
                <a:gd name="T9" fmla="*/ 562 h 669"/>
                <a:gd name="T10" fmla="*/ 208 w 901"/>
                <a:gd name="T11" fmla="*/ 545 h 669"/>
                <a:gd name="T12" fmla="*/ 102 w 901"/>
                <a:gd name="T13" fmla="*/ 500 h 669"/>
                <a:gd name="T14" fmla="*/ 39 w 901"/>
                <a:gd name="T15" fmla="*/ 404 h 669"/>
                <a:gd name="T16" fmla="*/ 39 w 901"/>
                <a:gd name="T17" fmla="*/ 284 h 669"/>
                <a:gd name="T18" fmla="*/ 102 w 901"/>
                <a:gd name="T19" fmla="*/ 188 h 669"/>
                <a:gd name="T20" fmla="*/ 208 w 901"/>
                <a:gd name="T21" fmla="*/ 143 h 669"/>
                <a:gd name="T22" fmla="*/ 302 w 901"/>
                <a:gd name="T23" fmla="*/ 157 h 669"/>
                <a:gd name="T24" fmla="*/ 374 w 901"/>
                <a:gd name="T25" fmla="*/ 158 h 669"/>
                <a:gd name="T26" fmla="*/ 450 w 901"/>
                <a:gd name="T27" fmla="*/ 79 h 669"/>
                <a:gd name="T28" fmla="*/ 549 w 901"/>
                <a:gd name="T29" fmla="*/ 36 h 669"/>
                <a:gd name="T30" fmla="*/ 645 w 901"/>
                <a:gd name="T31" fmla="*/ 34 h 669"/>
                <a:gd name="T32" fmla="*/ 721 w 901"/>
                <a:gd name="T33" fmla="*/ 57 h 669"/>
                <a:gd name="T34" fmla="*/ 784 w 901"/>
                <a:gd name="T35" fmla="*/ 103 h 669"/>
                <a:gd name="T36" fmla="*/ 834 w 901"/>
                <a:gd name="T37" fmla="*/ 167 h 669"/>
                <a:gd name="T38" fmla="*/ 863 w 901"/>
                <a:gd name="T39" fmla="*/ 244 h 669"/>
                <a:gd name="T40" fmla="*/ 871 w 901"/>
                <a:gd name="T41" fmla="*/ 330 h 669"/>
                <a:gd name="T42" fmla="*/ 855 w 901"/>
                <a:gd name="T43" fmla="*/ 413 h 669"/>
                <a:gd name="T44" fmla="*/ 819 w 901"/>
                <a:gd name="T45" fmla="*/ 484 h 669"/>
                <a:gd name="T46" fmla="*/ 765 w 901"/>
                <a:gd name="T47" fmla="*/ 541 h 669"/>
                <a:gd name="T48" fmla="*/ 697 w 901"/>
                <a:gd name="T49" fmla="*/ 579 h 669"/>
                <a:gd name="T50" fmla="*/ 619 w 901"/>
                <a:gd name="T51" fmla="*/ 596 h 669"/>
                <a:gd name="T52" fmla="*/ 547 w 901"/>
                <a:gd name="T53" fmla="*/ 6 h 669"/>
                <a:gd name="T54" fmla="*/ 440 w 901"/>
                <a:gd name="T55" fmla="*/ 49 h 669"/>
                <a:gd name="T56" fmla="*/ 356 w 901"/>
                <a:gd name="T57" fmla="*/ 129 h 669"/>
                <a:gd name="T58" fmla="*/ 274 w 901"/>
                <a:gd name="T59" fmla="*/ 116 h 669"/>
                <a:gd name="T60" fmla="*/ 193 w 901"/>
                <a:gd name="T61" fmla="*/ 114 h 669"/>
                <a:gd name="T62" fmla="*/ 130 w 901"/>
                <a:gd name="T63" fmla="*/ 134 h 669"/>
                <a:gd name="T64" fmla="*/ 53 w 901"/>
                <a:gd name="T65" fmla="*/ 196 h 669"/>
                <a:gd name="T66" fmla="*/ 14 w 901"/>
                <a:gd name="T67" fmla="*/ 264 h 669"/>
                <a:gd name="T68" fmla="*/ 0 w 901"/>
                <a:gd name="T69" fmla="*/ 332 h 669"/>
                <a:gd name="T70" fmla="*/ 8 w 901"/>
                <a:gd name="T71" fmla="*/ 402 h 669"/>
                <a:gd name="T72" fmla="*/ 33 w 901"/>
                <a:gd name="T73" fmla="*/ 464 h 669"/>
                <a:gd name="T74" fmla="*/ 109 w 901"/>
                <a:gd name="T75" fmla="*/ 542 h 669"/>
                <a:gd name="T76" fmla="*/ 171 w 901"/>
                <a:gd name="T77" fmla="*/ 569 h 669"/>
                <a:gd name="T78" fmla="*/ 228 w 901"/>
                <a:gd name="T79" fmla="*/ 576 h 669"/>
                <a:gd name="T80" fmla="*/ 275 w 901"/>
                <a:gd name="T81" fmla="*/ 623 h 669"/>
                <a:gd name="T82" fmla="*/ 345 w 901"/>
                <a:gd name="T83" fmla="*/ 660 h 669"/>
                <a:gd name="T84" fmla="*/ 429 w 901"/>
                <a:gd name="T85" fmla="*/ 668 h 669"/>
                <a:gd name="T86" fmla="*/ 534 w 901"/>
                <a:gd name="T87" fmla="*/ 632 h 669"/>
                <a:gd name="T88" fmla="*/ 620 w 901"/>
                <a:gd name="T89" fmla="*/ 626 h 669"/>
                <a:gd name="T90" fmla="*/ 707 w 901"/>
                <a:gd name="T91" fmla="*/ 607 h 669"/>
                <a:gd name="T92" fmla="*/ 783 w 901"/>
                <a:gd name="T93" fmla="*/ 565 h 669"/>
                <a:gd name="T94" fmla="*/ 843 w 901"/>
                <a:gd name="T95" fmla="*/ 503 h 669"/>
                <a:gd name="T96" fmla="*/ 884 w 901"/>
                <a:gd name="T97" fmla="*/ 423 h 669"/>
                <a:gd name="T98" fmla="*/ 901 w 901"/>
                <a:gd name="T99" fmla="*/ 331 h 669"/>
                <a:gd name="T100" fmla="*/ 892 w 901"/>
                <a:gd name="T101" fmla="*/ 236 h 669"/>
                <a:gd name="T102" fmla="*/ 859 w 901"/>
                <a:gd name="T103" fmla="*/ 150 h 669"/>
                <a:gd name="T104" fmla="*/ 805 w 901"/>
                <a:gd name="T105" fmla="*/ 81 h 669"/>
                <a:gd name="T106" fmla="*/ 734 w 901"/>
                <a:gd name="T107" fmla="*/ 31 h 669"/>
                <a:gd name="T108" fmla="*/ 651 w 901"/>
                <a:gd name="T109" fmla="*/ 4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01" h="669">
                  <a:moveTo>
                    <a:pt x="605" y="596"/>
                  </a:moveTo>
                  <a:lnTo>
                    <a:pt x="591" y="596"/>
                  </a:lnTo>
                  <a:lnTo>
                    <a:pt x="576" y="595"/>
                  </a:lnTo>
                  <a:lnTo>
                    <a:pt x="562" y="592"/>
                  </a:lnTo>
                  <a:lnTo>
                    <a:pt x="548" y="590"/>
                  </a:lnTo>
                  <a:lnTo>
                    <a:pt x="542" y="588"/>
                  </a:lnTo>
                  <a:lnTo>
                    <a:pt x="535" y="594"/>
                  </a:lnTo>
                  <a:lnTo>
                    <a:pt x="522" y="603"/>
                  </a:lnTo>
                  <a:lnTo>
                    <a:pt x="507" y="613"/>
                  </a:lnTo>
                  <a:lnTo>
                    <a:pt x="492" y="620"/>
                  </a:lnTo>
                  <a:lnTo>
                    <a:pt x="476" y="628"/>
                  </a:lnTo>
                  <a:lnTo>
                    <a:pt x="460" y="632"/>
                  </a:lnTo>
                  <a:lnTo>
                    <a:pt x="444" y="636"/>
                  </a:lnTo>
                  <a:lnTo>
                    <a:pt x="427" y="638"/>
                  </a:lnTo>
                  <a:lnTo>
                    <a:pt x="410" y="640"/>
                  </a:lnTo>
                  <a:lnTo>
                    <a:pt x="398" y="638"/>
                  </a:lnTo>
                  <a:lnTo>
                    <a:pt x="386" y="637"/>
                  </a:lnTo>
                  <a:lnTo>
                    <a:pt x="375" y="635"/>
                  </a:lnTo>
                  <a:lnTo>
                    <a:pt x="363" y="633"/>
                  </a:lnTo>
                  <a:lnTo>
                    <a:pt x="351" y="630"/>
                  </a:lnTo>
                  <a:lnTo>
                    <a:pt x="340" y="626"/>
                  </a:lnTo>
                  <a:lnTo>
                    <a:pt x="330" y="621"/>
                  </a:lnTo>
                  <a:lnTo>
                    <a:pt x="319" y="616"/>
                  </a:lnTo>
                  <a:lnTo>
                    <a:pt x="308" y="611"/>
                  </a:lnTo>
                  <a:lnTo>
                    <a:pt x="299" y="604"/>
                  </a:lnTo>
                  <a:lnTo>
                    <a:pt x="289" y="597"/>
                  </a:lnTo>
                  <a:lnTo>
                    <a:pt x="279" y="589"/>
                  </a:lnTo>
                  <a:lnTo>
                    <a:pt x="271" y="581"/>
                  </a:lnTo>
                  <a:lnTo>
                    <a:pt x="262" y="572"/>
                  </a:lnTo>
                  <a:lnTo>
                    <a:pt x="255" y="562"/>
                  </a:lnTo>
                  <a:lnTo>
                    <a:pt x="247" y="553"/>
                  </a:lnTo>
                  <a:lnTo>
                    <a:pt x="243" y="545"/>
                  </a:lnTo>
                  <a:lnTo>
                    <a:pt x="231" y="545"/>
                  </a:lnTo>
                  <a:lnTo>
                    <a:pt x="229" y="546"/>
                  </a:lnTo>
                  <a:lnTo>
                    <a:pt x="228" y="546"/>
                  </a:lnTo>
                  <a:lnTo>
                    <a:pt x="208" y="545"/>
                  </a:lnTo>
                  <a:lnTo>
                    <a:pt x="188" y="542"/>
                  </a:lnTo>
                  <a:lnTo>
                    <a:pt x="169" y="537"/>
                  </a:lnTo>
                  <a:lnTo>
                    <a:pt x="151" y="530"/>
                  </a:lnTo>
                  <a:lnTo>
                    <a:pt x="134" y="522"/>
                  </a:lnTo>
                  <a:lnTo>
                    <a:pt x="118" y="511"/>
                  </a:lnTo>
                  <a:lnTo>
                    <a:pt x="102" y="500"/>
                  </a:lnTo>
                  <a:lnTo>
                    <a:pt x="88" y="486"/>
                  </a:lnTo>
                  <a:lnTo>
                    <a:pt x="75" y="473"/>
                  </a:lnTo>
                  <a:lnTo>
                    <a:pt x="64" y="457"/>
                  </a:lnTo>
                  <a:lnTo>
                    <a:pt x="54" y="440"/>
                  </a:lnTo>
                  <a:lnTo>
                    <a:pt x="46" y="422"/>
                  </a:lnTo>
                  <a:lnTo>
                    <a:pt x="39" y="404"/>
                  </a:lnTo>
                  <a:lnTo>
                    <a:pt x="34" y="385"/>
                  </a:lnTo>
                  <a:lnTo>
                    <a:pt x="31" y="364"/>
                  </a:lnTo>
                  <a:lnTo>
                    <a:pt x="30" y="344"/>
                  </a:lnTo>
                  <a:lnTo>
                    <a:pt x="31" y="324"/>
                  </a:lnTo>
                  <a:lnTo>
                    <a:pt x="34" y="303"/>
                  </a:lnTo>
                  <a:lnTo>
                    <a:pt x="39" y="284"/>
                  </a:lnTo>
                  <a:lnTo>
                    <a:pt x="46" y="265"/>
                  </a:lnTo>
                  <a:lnTo>
                    <a:pt x="54" y="248"/>
                  </a:lnTo>
                  <a:lnTo>
                    <a:pt x="64" y="231"/>
                  </a:lnTo>
                  <a:lnTo>
                    <a:pt x="75" y="216"/>
                  </a:lnTo>
                  <a:lnTo>
                    <a:pt x="88" y="201"/>
                  </a:lnTo>
                  <a:lnTo>
                    <a:pt x="102" y="188"/>
                  </a:lnTo>
                  <a:lnTo>
                    <a:pt x="118" y="176"/>
                  </a:lnTo>
                  <a:lnTo>
                    <a:pt x="134" y="167"/>
                  </a:lnTo>
                  <a:lnTo>
                    <a:pt x="151" y="158"/>
                  </a:lnTo>
                  <a:lnTo>
                    <a:pt x="169" y="150"/>
                  </a:lnTo>
                  <a:lnTo>
                    <a:pt x="188" y="146"/>
                  </a:lnTo>
                  <a:lnTo>
                    <a:pt x="208" y="143"/>
                  </a:lnTo>
                  <a:lnTo>
                    <a:pt x="228" y="142"/>
                  </a:lnTo>
                  <a:lnTo>
                    <a:pt x="243" y="142"/>
                  </a:lnTo>
                  <a:lnTo>
                    <a:pt x="258" y="144"/>
                  </a:lnTo>
                  <a:lnTo>
                    <a:pt x="273" y="147"/>
                  </a:lnTo>
                  <a:lnTo>
                    <a:pt x="288" y="152"/>
                  </a:lnTo>
                  <a:lnTo>
                    <a:pt x="302" y="157"/>
                  </a:lnTo>
                  <a:lnTo>
                    <a:pt x="316" y="163"/>
                  </a:lnTo>
                  <a:lnTo>
                    <a:pt x="329" y="171"/>
                  </a:lnTo>
                  <a:lnTo>
                    <a:pt x="341" y="179"/>
                  </a:lnTo>
                  <a:lnTo>
                    <a:pt x="355" y="189"/>
                  </a:lnTo>
                  <a:lnTo>
                    <a:pt x="364" y="174"/>
                  </a:lnTo>
                  <a:lnTo>
                    <a:pt x="374" y="158"/>
                  </a:lnTo>
                  <a:lnTo>
                    <a:pt x="384" y="142"/>
                  </a:lnTo>
                  <a:lnTo>
                    <a:pt x="396" y="128"/>
                  </a:lnTo>
                  <a:lnTo>
                    <a:pt x="408" y="114"/>
                  </a:lnTo>
                  <a:lnTo>
                    <a:pt x="422" y="101"/>
                  </a:lnTo>
                  <a:lnTo>
                    <a:pt x="436" y="89"/>
                  </a:lnTo>
                  <a:lnTo>
                    <a:pt x="450" y="79"/>
                  </a:lnTo>
                  <a:lnTo>
                    <a:pt x="466" y="69"/>
                  </a:lnTo>
                  <a:lnTo>
                    <a:pt x="481" y="60"/>
                  </a:lnTo>
                  <a:lnTo>
                    <a:pt x="498" y="52"/>
                  </a:lnTo>
                  <a:lnTo>
                    <a:pt x="515" y="46"/>
                  </a:lnTo>
                  <a:lnTo>
                    <a:pt x="532" y="40"/>
                  </a:lnTo>
                  <a:lnTo>
                    <a:pt x="549" y="36"/>
                  </a:lnTo>
                  <a:lnTo>
                    <a:pt x="567" y="33"/>
                  </a:lnTo>
                  <a:lnTo>
                    <a:pt x="585" y="31"/>
                  </a:lnTo>
                  <a:lnTo>
                    <a:pt x="605" y="31"/>
                  </a:lnTo>
                  <a:lnTo>
                    <a:pt x="619" y="31"/>
                  </a:lnTo>
                  <a:lnTo>
                    <a:pt x="632" y="32"/>
                  </a:lnTo>
                  <a:lnTo>
                    <a:pt x="645" y="34"/>
                  </a:lnTo>
                  <a:lnTo>
                    <a:pt x="659" y="36"/>
                  </a:lnTo>
                  <a:lnTo>
                    <a:pt x="672" y="39"/>
                  </a:lnTo>
                  <a:lnTo>
                    <a:pt x="685" y="42"/>
                  </a:lnTo>
                  <a:lnTo>
                    <a:pt x="697" y="47"/>
                  </a:lnTo>
                  <a:lnTo>
                    <a:pt x="710" y="52"/>
                  </a:lnTo>
                  <a:lnTo>
                    <a:pt x="721" y="57"/>
                  </a:lnTo>
                  <a:lnTo>
                    <a:pt x="733" y="64"/>
                  </a:lnTo>
                  <a:lnTo>
                    <a:pt x="744" y="71"/>
                  </a:lnTo>
                  <a:lnTo>
                    <a:pt x="754" y="78"/>
                  </a:lnTo>
                  <a:lnTo>
                    <a:pt x="765" y="86"/>
                  </a:lnTo>
                  <a:lnTo>
                    <a:pt x="775" y="95"/>
                  </a:lnTo>
                  <a:lnTo>
                    <a:pt x="784" y="103"/>
                  </a:lnTo>
                  <a:lnTo>
                    <a:pt x="794" y="113"/>
                  </a:lnTo>
                  <a:lnTo>
                    <a:pt x="803" y="123"/>
                  </a:lnTo>
                  <a:lnTo>
                    <a:pt x="811" y="133"/>
                  </a:lnTo>
                  <a:lnTo>
                    <a:pt x="819" y="144"/>
                  </a:lnTo>
                  <a:lnTo>
                    <a:pt x="826" y="155"/>
                  </a:lnTo>
                  <a:lnTo>
                    <a:pt x="834" y="167"/>
                  </a:lnTo>
                  <a:lnTo>
                    <a:pt x="840" y="178"/>
                  </a:lnTo>
                  <a:lnTo>
                    <a:pt x="845" y="191"/>
                  </a:lnTo>
                  <a:lnTo>
                    <a:pt x="851" y="203"/>
                  </a:lnTo>
                  <a:lnTo>
                    <a:pt x="855" y="217"/>
                  </a:lnTo>
                  <a:lnTo>
                    <a:pt x="859" y="230"/>
                  </a:lnTo>
                  <a:lnTo>
                    <a:pt x="863" y="244"/>
                  </a:lnTo>
                  <a:lnTo>
                    <a:pt x="866" y="257"/>
                  </a:lnTo>
                  <a:lnTo>
                    <a:pt x="868" y="271"/>
                  </a:lnTo>
                  <a:lnTo>
                    <a:pt x="870" y="286"/>
                  </a:lnTo>
                  <a:lnTo>
                    <a:pt x="871" y="300"/>
                  </a:lnTo>
                  <a:lnTo>
                    <a:pt x="871" y="315"/>
                  </a:lnTo>
                  <a:lnTo>
                    <a:pt x="871" y="330"/>
                  </a:lnTo>
                  <a:lnTo>
                    <a:pt x="870" y="344"/>
                  </a:lnTo>
                  <a:lnTo>
                    <a:pt x="868" y="359"/>
                  </a:lnTo>
                  <a:lnTo>
                    <a:pt x="866" y="373"/>
                  </a:lnTo>
                  <a:lnTo>
                    <a:pt x="863" y="386"/>
                  </a:lnTo>
                  <a:lnTo>
                    <a:pt x="859" y="400"/>
                  </a:lnTo>
                  <a:lnTo>
                    <a:pt x="855" y="413"/>
                  </a:lnTo>
                  <a:lnTo>
                    <a:pt x="851" y="425"/>
                  </a:lnTo>
                  <a:lnTo>
                    <a:pt x="845" y="438"/>
                  </a:lnTo>
                  <a:lnTo>
                    <a:pt x="840" y="450"/>
                  </a:lnTo>
                  <a:lnTo>
                    <a:pt x="834" y="462"/>
                  </a:lnTo>
                  <a:lnTo>
                    <a:pt x="826" y="474"/>
                  </a:lnTo>
                  <a:lnTo>
                    <a:pt x="819" y="484"/>
                  </a:lnTo>
                  <a:lnTo>
                    <a:pt x="811" y="495"/>
                  </a:lnTo>
                  <a:lnTo>
                    <a:pt x="803" y="505"/>
                  </a:lnTo>
                  <a:lnTo>
                    <a:pt x="794" y="514"/>
                  </a:lnTo>
                  <a:lnTo>
                    <a:pt x="784" y="524"/>
                  </a:lnTo>
                  <a:lnTo>
                    <a:pt x="775" y="533"/>
                  </a:lnTo>
                  <a:lnTo>
                    <a:pt x="765" y="541"/>
                  </a:lnTo>
                  <a:lnTo>
                    <a:pt x="754" y="549"/>
                  </a:lnTo>
                  <a:lnTo>
                    <a:pt x="744" y="556"/>
                  </a:lnTo>
                  <a:lnTo>
                    <a:pt x="733" y="562"/>
                  </a:lnTo>
                  <a:lnTo>
                    <a:pt x="721" y="569"/>
                  </a:lnTo>
                  <a:lnTo>
                    <a:pt x="710" y="574"/>
                  </a:lnTo>
                  <a:lnTo>
                    <a:pt x="697" y="579"/>
                  </a:lnTo>
                  <a:lnTo>
                    <a:pt x="685" y="583"/>
                  </a:lnTo>
                  <a:lnTo>
                    <a:pt x="672" y="587"/>
                  </a:lnTo>
                  <a:lnTo>
                    <a:pt x="659" y="590"/>
                  </a:lnTo>
                  <a:lnTo>
                    <a:pt x="645" y="592"/>
                  </a:lnTo>
                  <a:lnTo>
                    <a:pt x="632" y="595"/>
                  </a:lnTo>
                  <a:lnTo>
                    <a:pt x="619" y="596"/>
                  </a:lnTo>
                  <a:lnTo>
                    <a:pt x="605" y="596"/>
                  </a:lnTo>
                  <a:lnTo>
                    <a:pt x="605" y="596"/>
                  </a:lnTo>
                  <a:close/>
                  <a:moveTo>
                    <a:pt x="605" y="0"/>
                  </a:moveTo>
                  <a:lnTo>
                    <a:pt x="585" y="1"/>
                  </a:lnTo>
                  <a:lnTo>
                    <a:pt x="565" y="3"/>
                  </a:lnTo>
                  <a:lnTo>
                    <a:pt x="547" y="6"/>
                  </a:lnTo>
                  <a:lnTo>
                    <a:pt x="528" y="10"/>
                  </a:lnTo>
                  <a:lnTo>
                    <a:pt x="509" y="16"/>
                  </a:lnTo>
                  <a:lnTo>
                    <a:pt x="491" y="22"/>
                  </a:lnTo>
                  <a:lnTo>
                    <a:pt x="474" y="30"/>
                  </a:lnTo>
                  <a:lnTo>
                    <a:pt x="457" y="39"/>
                  </a:lnTo>
                  <a:lnTo>
                    <a:pt x="440" y="49"/>
                  </a:lnTo>
                  <a:lnTo>
                    <a:pt x="425" y="60"/>
                  </a:lnTo>
                  <a:lnTo>
                    <a:pt x="409" y="72"/>
                  </a:lnTo>
                  <a:lnTo>
                    <a:pt x="395" y="85"/>
                  </a:lnTo>
                  <a:lnTo>
                    <a:pt x="381" y="99"/>
                  </a:lnTo>
                  <a:lnTo>
                    <a:pt x="368" y="113"/>
                  </a:lnTo>
                  <a:lnTo>
                    <a:pt x="356" y="129"/>
                  </a:lnTo>
                  <a:lnTo>
                    <a:pt x="346" y="145"/>
                  </a:lnTo>
                  <a:lnTo>
                    <a:pt x="332" y="138"/>
                  </a:lnTo>
                  <a:lnTo>
                    <a:pt x="318" y="131"/>
                  </a:lnTo>
                  <a:lnTo>
                    <a:pt x="304" y="125"/>
                  </a:lnTo>
                  <a:lnTo>
                    <a:pt x="289" y="121"/>
                  </a:lnTo>
                  <a:lnTo>
                    <a:pt x="274" y="116"/>
                  </a:lnTo>
                  <a:lnTo>
                    <a:pt x="259" y="114"/>
                  </a:lnTo>
                  <a:lnTo>
                    <a:pt x="243" y="112"/>
                  </a:lnTo>
                  <a:lnTo>
                    <a:pt x="228" y="112"/>
                  </a:lnTo>
                  <a:lnTo>
                    <a:pt x="216" y="112"/>
                  </a:lnTo>
                  <a:lnTo>
                    <a:pt x="204" y="113"/>
                  </a:lnTo>
                  <a:lnTo>
                    <a:pt x="193" y="114"/>
                  </a:lnTo>
                  <a:lnTo>
                    <a:pt x="182" y="116"/>
                  </a:lnTo>
                  <a:lnTo>
                    <a:pt x="171" y="119"/>
                  </a:lnTo>
                  <a:lnTo>
                    <a:pt x="161" y="123"/>
                  </a:lnTo>
                  <a:lnTo>
                    <a:pt x="150" y="126"/>
                  </a:lnTo>
                  <a:lnTo>
                    <a:pt x="139" y="130"/>
                  </a:lnTo>
                  <a:lnTo>
                    <a:pt x="130" y="134"/>
                  </a:lnTo>
                  <a:lnTo>
                    <a:pt x="119" y="140"/>
                  </a:lnTo>
                  <a:lnTo>
                    <a:pt x="109" y="145"/>
                  </a:lnTo>
                  <a:lnTo>
                    <a:pt x="101" y="152"/>
                  </a:lnTo>
                  <a:lnTo>
                    <a:pt x="83" y="164"/>
                  </a:lnTo>
                  <a:lnTo>
                    <a:pt x="66" y="179"/>
                  </a:lnTo>
                  <a:lnTo>
                    <a:pt x="53" y="196"/>
                  </a:lnTo>
                  <a:lnTo>
                    <a:pt x="39" y="215"/>
                  </a:lnTo>
                  <a:lnTo>
                    <a:pt x="33" y="223"/>
                  </a:lnTo>
                  <a:lnTo>
                    <a:pt x="28" y="233"/>
                  </a:lnTo>
                  <a:lnTo>
                    <a:pt x="23" y="244"/>
                  </a:lnTo>
                  <a:lnTo>
                    <a:pt x="18" y="253"/>
                  </a:lnTo>
                  <a:lnTo>
                    <a:pt x="14" y="264"/>
                  </a:lnTo>
                  <a:lnTo>
                    <a:pt x="11" y="275"/>
                  </a:lnTo>
                  <a:lnTo>
                    <a:pt x="8" y="286"/>
                  </a:lnTo>
                  <a:lnTo>
                    <a:pt x="4" y="297"/>
                  </a:lnTo>
                  <a:lnTo>
                    <a:pt x="2" y="309"/>
                  </a:lnTo>
                  <a:lnTo>
                    <a:pt x="1" y="321"/>
                  </a:lnTo>
                  <a:lnTo>
                    <a:pt x="0" y="332"/>
                  </a:lnTo>
                  <a:lnTo>
                    <a:pt x="0" y="344"/>
                  </a:lnTo>
                  <a:lnTo>
                    <a:pt x="0" y="356"/>
                  </a:lnTo>
                  <a:lnTo>
                    <a:pt x="1" y="368"/>
                  </a:lnTo>
                  <a:lnTo>
                    <a:pt x="2" y="379"/>
                  </a:lnTo>
                  <a:lnTo>
                    <a:pt x="4" y="391"/>
                  </a:lnTo>
                  <a:lnTo>
                    <a:pt x="8" y="402"/>
                  </a:lnTo>
                  <a:lnTo>
                    <a:pt x="11" y="413"/>
                  </a:lnTo>
                  <a:lnTo>
                    <a:pt x="14" y="423"/>
                  </a:lnTo>
                  <a:lnTo>
                    <a:pt x="18" y="434"/>
                  </a:lnTo>
                  <a:lnTo>
                    <a:pt x="23" y="445"/>
                  </a:lnTo>
                  <a:lnTo>
                    <a:pt x="28" y="454"/>
                  </a:lnTo>
                  <a:lnTo>
                    <a:pt x="33" y="464"/>
                  </a:lnTo>
                  <a:lnTo>
                    <a:pt x="39" y="474"/>
                  </a:lnTo>
                  <a:lnTo>
                    <a:pt x="53" y="492"/>
                  </a:lnTo>
                  <a:lnTo>
                    <a:pt x="66" y="508"/>
                  </a:lnTo>
                  <a:lnTo>
                    <a:pt x="83" y="523"/>
                  </a:lnTo>
                  <a:lnTo>
                    <a:pt x="101" y="537"/>
                  </a:lnTo>
                  <a:lnTo>
                    <a:pt x="109" y="542"/>
                  </a:lnTo>
                  <a:lnTo>
                    <a:pt x="119" y="549"/>
                  </a:lnTo>
                  <a:lnTo>
                    <a:pt x="130" y="553"/>
                  </a:lnTo>
                  <a:lnTo>
                    <a:pt x="139" y="558"/>
                  </a:lnTo>
                  <a:lnTo>
                    <a:pt x="150" y="562"/>
                  </a:lnTo>
                  <a:lnTo>
                    <a:pt x="161" y="566"/>
                  </a:lnTo>
                  <a:lnTo>
                    <a:pt x="171" y="569"/>
                  </a:lnTo>
                  <a:lnTo>
                    <a:pt x="182" y="571"/>
                  </a:lnTo>
                  <a:lnTo>
                    <a:pt x="193" y="573"/>
                  </a:lnTo>
                  <a:lnTo>
                    <a:pt x="204" y="575"/>
                  </a:lnTo>
                  <a:lnTo>
                    <a:pt x="216" y="576"/>
                  </a:lnTo>
                  <a:lnTo>
                    <a:pt x="228" y="576"/>
                  </a:lnTo>
                  <a:lnTo>
                    <a:pt x="228" y="576"/>
                  </a:lnTo>
                  <a:lnTo>
                    <a:pt x="228" y="576"/>
                  </a:lnTo>
                  <a:lnTo>
                    <a:pt x="237" y="587"/>
                  </a:lnTo>
                  <a:lnTo>
                    <a:pt x="245" y="597"/>
                  </a:lnTo>
                  <a:lnTo>
                    <a:pt x="255" y="606"/>
                  </a:lnTo>
                  <a:lnTo>
                    <a:pt x="264" y="615"/>
                  </a:lnTo>
                  <a:lnTo>
                    <a:pt x="275" y="623"/>
                  </a:lnTo>
                  <a:lnTo>
                    <a:pt x="286" y="631"/>
                  </a:lnTo>
                  <a:lnTo>
                    <a:pt x="297" y="638"/>
                  </a:lnTo>
                  <a:lnTo>
                    <a:pt x="308" y="645"/>
                  </a:lnTo>
                  <a:lnTo>
                    <a:pt x="320" y="650"/>
                  </a:lnTo>
                  <a:lnTo>
                    <a:pt x="332" y="656"/>
                  </a:lnTo>
                  <a:lnTo>
                    <a:pt x="345" y="660"/>
                  </a:lnTo>
                  <a:lnTo>
                    <a:pt x="357" y="663"/>
                  </a:lnTo>
                  <a:lnTo>
                    <a:pt x="370" y="665"/>
                  </a:lnTo>
                  <a:lnTo>
                    <a:pt x="383" y="667"/>
                  </a:lnTo>
                  <a:lnTo>
                    <a:pt x="397" y="668"/>
                  </a:lnTo>
                  <a:lnTo>
                    <a:pt x="410" y="669"/>
                  </a:lnTo>
                  <a:lnTo>
                    <a:pt x="429" y="668"/>
                  </a:lnTo>
                  <a:lnTo>
                    <a:pt x="447" y="666"/>
                  </a:lnTo>
                  <a:lnTo>
                    <a:pt x="466" y="662"/>
                  </a:lnTo>
                  <a:lnTo>
                    <a:pt x="484" y="657"/>
                  </a:lnTo>
                  <a:lnTo>
                    <a:pt x="501" y="650"/>
                  </a:lnTo>
                  <a:lnTo>
                    <a:pt x="518" y="642"/>
                  </a:lnTo>
                  <a:lnTo>
                    <a:pt x="534" y="632"/>
                  </a:lnTo>
                  <a:lnTo>
                    <a:pt x="549" y="620"/>
                  </a:lnTo>
                  <a:lnTo>
                    <a:pt x="563" y="622"/>
                  </a:lnTo>
                  <a:lnTo>
                    <a:pt x="577" y="625"/>
                  </a:lnTo>
                  <a:lnTo>
                    <a:pt x="591" y="626"/>
                  </a:lnTo>
                  <a:lnTo>
                    <a:pt x="605" y="626"/>
                  </a:lnTo>
                  <a:lnTo>
                    <a:pt x="620" y="626"/>
                  </a:lnTo>
                  <a:lnTo>
                    <a:pt x="636" y="625"/>
                  </a:lnTo>
                  <a:lnTo>
                    <a:pt x="651" y="622"/>
                  </a:lnTo>
                  <a:lnTo>
                    <a:pt x="665" y="619"/>
                  </a:lnTo>
                  <a:lnTo>
                    <a:pt x="680" y="616"/>
                  </a:lnTo>
                  <a:lnTo>
                    <a:pt x="693" y="612"/>
                  </a:lnTo>
                  <a:lnTo>
                    <a:pt x="707" y="607"/>
                  </a:lnTo>
                  <a:lnTo>
                    <a:pt x="721" y="602"/>
                  </a:lnTo>
                  <a:lnTo>
                    <a:pt x="734" y="596"/>
                  </a:lnTo>
                  <a:lnTo>
                    <a:pt x="747" y="589"/>
                  </a:lnTo>
                  <a:lnTo>
                    <a:pt x="760" y="582"/>
                  </a:lnTo>
                  <a:lnTo>
                    <a:pt x="772" y="573"/>
                  </a:lnTo>
                  <a:lnTo>
                    <a:pt x="783" y="565"/>
                  </a:lnTo>
                  <a:lnTo>
                    <a:pt x="794" y="556"/>
                  </a:lnTo>
                  <a:lnTo>
                    <a:pt x="805" y="546"/>
                  </a:lnTo>
                  <a:lnTo>
                    <a:pt x="815" y="536"/>
                  </a:lnTo>
                  <a:lnTo>
                    <a:pt x="825" y="525"/>
                  </a:lnTo>
                  <a:lnTo>
                    <a:pt x="835" y="514"/>
                  </a:lnTo>
                  <a:lnTo>
                    <a:pt x="843" y="503"/>
                  </a:lnTo>
                  <a:lnTo>
                    <a:pt x="851" y="490"/>
                  </a:lnTo>
                  <a:lnTo>
                    <a:pt x="859" y="478"/>
                  </a:lnTo>
                  <a:lnTo>
                    <a:pt x="866" y="465"/>
                  </a:lnTo>
                  <a:lnTo>
                    <a:pt x="872" y="451"/>
                  </a:lnTo>
                  <a:lnTo>
                    <a:pt x="879" y="437"/>
                  </a:lnTo>
                  <a:lnTo>
                    <a:pt x="884" y="423"/>
                  </a:lnTo>
                  <a:lnTo>
                    <a:pt x="888" y="408"/>
                  </a:lnTo>
                  <a:lnTo>
                    <a:pt x="892" y="394"/>
                  </a:lnTo>
                  <a:lnTo>
                    <a:pt x="896" y="378"/>
                  </a:lnTo>
                  <a:lnTo>
                    <a:pt x="898" y="363"/>
                  </a:lnTo>
                  <a:lnTo>
                    <a:pt x="900" y="347"/>
                  </a:lnTo>
                  <a:lnTo>
                    <a:pt x="901" y="331"/>
                  </a:lnTo>
                  <a:lnTo>
                    <a:pt x="901" y="315"/>
                  </a:lnTo>
                  <a:lnTo>
                    <a:pt x="901" y="299"/>
                  </a:lnTo>
                  <a:lnTo>
                    <a:pt x="900" y="283"/>
                  </a:lnTo>
                  <a:lnTo>
                    <a:pt x="898" y="267"/>
                  </a:lnTo>
                  <a:lnTo>
                    <a:pt x="896" y="251"/>
                  </a:lnTo>
                  <a:lnTo>
                    <a:pt x="892" y="236"/>
                  </a:lnTo>
                  <a:lnTo>
                    <a:pt x="888" y="221"/>
                  </a:lnTo>
                  <a:lnTo>
                    <a:pt x="884" y="206"/>
                  </a:lnTo>
                  <a:lnTo>
                    <a:pt x="879" y="191"/>
                  </a:lnTo>
                  <a:lnTo>
                    <a:pt x="872" y="177"/>
                  </a:lnTo>
                  <a:lnTo>
                    <a:pt x="866" y="164"/>
                  </a:lnTo>
                  <a:lnTo>
                    <a:pt x="859" y="150"/>
                  </a:lnTo>
                  <a:lnTo>
                    <a:pt x="851" y="138"/>
                  </a:lnTo>
                  <a:lnTo>
                    <a:pt x="843" y="126"/>
                  </a:lnTo>
                  <a:lnTo>
                    <a:pt x="835" y="114"/>
                  </a:lnTo>
                  <a:lnTo>
                    <a:pt x="825" y="102"/>
                  </a:lnTo>
                  <a:lnTo>
                    <a:pt x="815" y="92"/>
                  </a:lnTo>
                  <a:lnTo>
                    <a:pt x="805" y="81"/>
                  </a:lnTo>
                  <a:lnTo>
                    <a:pt x="794" y="71"/>
                  </a:lnTo>
                  <a:lnTo>
                    <a:pt x="783" y="62"/>
                  </a:lnTo>
                  <a:lnTo>
                    <a:pt x="772" y="53"/>
                  </a:lnTo>
                  <a:lnTo>
                    <a:pt x="760" y="46"/>
                  </a:lnTo>
                  <a:lnTo>
                    <a:pt x="747" y="38"/>
                  </a:lnTo>
                  <a:lnTo>
                    <a:pt x="734" y="31"/>
                  </a:lnTo>
                  <a:lnTo>
                    <a:pt x="721" y="24"/>
                  </a:lnTo>
                  <a:lnTo>
                    <a:pt x="707" y="19"/>
                  </a:lnTo>
                  <a:lnTo>
                    <a:pt x="693" y="15"/>
                  </a:lnTo>
                  <a:lnTo>
                    <a:pt x="680" y="10"/>
                  </a:lnTo>
                  <a:lnTo>
                    <a:pt x="665" y="6"/>
                  </a:lnTo>
                  <a:lnTo>
                    <a:pt x="651" y="4"/>
                  </a:lnTo>
                  <a:lnTo>
                    <a:pt x="636" y="2"/>
                  </a:lnTo>
                  <a:lnTo>
                    <a:pt x="620" y="1"/>
                  </a:lnTo>
                  <a:lnTo>
                    <a:pt x="605" y="1"/>
                  </a:lnTo>
                  <a:lnTo>
                    <a:pt x="60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45">
              <a:extLst>
                <a:ext uri="{FF2B5EF4-FFF2-40B4-BE49-F238E27FC236}">
                  <a16:creationId xmlns="" xmlns:a16="http://schemas.microsoft.com/office/drawing/2014/main" id="{E1AF5122-B9A8-497E-95B6-403C81B707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62525" y="2036763"/>
              <a:ext cx="20638" cy="20638"/>
            </a:xfrm>
            <a:custGeom>
              <a:avLst/>
              <a:gdLst>
                <a:gd name="T0" fmla="*/ 30 w 67"/>
                <a:gd name="T1" fmla="*/ 33 h 66"/>
                <a:gd name="T2" fmla="*/ 31 w 67"/>
                <a:gd name="T3" fmla="*/ 31 h 66"/>
                <a:gd name="T4" fmla="*/ 33 w 67"/>
                <a:gd name="T5" fmla="*/ 30 h 66"/>
                <a:gd name="T6" fmla="*/ 36 w 67"/>
                <a:gd name="T7" fmla="*/ 31 h 66"/>
                <a:gd name="T8" fmla="*/ 36 w 67"/>
                <a:gd name="T9" fmla="*/ 33 h 66"/>
                <a:gd name="T10" fmla="*/ 35 w 67"/>
                <a:gd name="T11" fmla="*/ 35 h 66"/>
                <a:gd name="T12" fmla="*/ 33 w 67"/>
                <a:gd name="T13" fmla="*/ 36 h 66"/>
                <a:gd name="T14" fmla="*/ 31 w 67"/>
                <a:gd name="T15" fmla="*/ 35 h 66"/>
                <a:gd name="T16" fmla="*/ 30 w 67"/>
                <a:gd name="T17" fmla="*/ 33 h 66"/>
                <a:gd name="T18" fmla="*/ 30 w 67"/>
                <a:gd name="T19" fmla="*/ 33 h 66"/>
                <a:gd name="T20" fmla="*/ 33 w 67"/>
                <a:gd name="T21" fmla="*/ 0 h 66"/>
                <a:gd name="T22" fmla="*/ 26 w 67"/>
                <a:gd name="T23" fmla="*/ 0 h 66"/>
                <a:gd name="T24" fmla="*/ 20 w 67"/>
                <a:gd name="T25" fmla="*/ 2 h 66"/>
                <a:gd name="T26" fmla="*/ 15 w 67"/>
                <a:gd name="T27" fmla="*/ 5 h 66"/>
                <a:gd name="T28" fmla="*/ 9 w 67"/>
                <a:gd name="T29" fmla="*/ 9 h 66"/>
                <a:gd name="T30" fmla="*/ 5 w 67"/>
                <a:gd name="T31" fmla="*/ 14 h 66"/>
                <a:gd name="T32" fmla="*/ 2 w 67"/>
                <a:gd name="T33" fmla="*/ 20 h 66"/>
                <a:gd name="T34" fmla="*/ 0 w 67"/>
                <a:gd name="T35" fmla="*/ 26 h 66"/>
                <a:gd name="T36" fmla="*/ 0 w 67"/>
                <a:gd name="T37" fmla="*/ 33 h 66"/>
                <a:gd name="T38" fmla="*/ 0 w 67"/>
                <a:gd name="T39" fmla="*/ 39 h 66"/>
                <a:gd name="T40" fmla="*/ 2 w 67"/>
                <a:gd name="T41" fmla="*/ 46 h 66"/>
                <a:gd name="T42" fmla="*/ 5 w 67"/>
                <a:gd name="T43" fmla="*/ 52 h 66"/>
                <a:gd name="T44" fmla="*/ 9 w 67"/>
                <a:gd name="T45" fmla="*/ 56 h 66"/>
                <a:gd name="T46" fmla="*/ 15 w 67"/>
                <a:gd name="T47" fmla="*/ 61 h 66"/>
                <a:gd name="T48" fmla="*/ 20 w 67"/>
                <a:gd name="T49" fmla="*/ 64 h 66"/>
                <a:gd name="T50" fmla="*/ 26 w 67"/>
                <a:gd name="T51" fmla="*/ 66 h 66"/>
                <a:gd name="T52" fmla="*/ 33 w 67"/>
                <a:gd name="T53" fmla="*/ 66 h 66"/>
                <a:gd name="T54" fmla="*/ 39 w 67"/>
                <a:gd name="T55" fmla="*/ 66 h 66"/>
                <a:gd name="T56" fmla="*/ 46 w 67"/>
                <a:gd name="T57" fmla="*/ 64 h 66"/>
                <a:gd name="T58" fmla="*/ 52 w 67"/>
                <a:gd name="T59" fmla="*/ 61 h 66"/>
                <a:gd name="T60" fmla="*/ 56 w 67"/>
                <a:gd name="T61" fmla="*/ 56 h 66"/>
                <a:gd name="T62" fmla="*/ 61 w 67"/>
                <a:gd name="T63" fmla="*/ 52 h 66"/>
                <a:gd name="T64" fmla="*/ 64 w 67"/>
                <a:gd name="T65" fmla="*/ 46 h 66"/>
                <a:gd name="T66" fmla="*/ 66 w 67"/>
                <a:gd name="T67" fmla="*/ 39 h 66"/>
                <a:gd name="T68" fmla="*/ 67 w 67"/>
                <a:gd name="T69" fmla="*/ 33 h 66"/>
                <a:gd name="T70" fmla="*/ 66 w 67"/>
                <a:gd name="T71" fmla="*/ 26 h 66"/>
                <a:gd name="T72" fmla="*/ 64 w 67"/>
                <a:gd name="T73" fmla="*/ 20 h 66"/>
                <a:gd name="T74" fmla="*/ 61 w 67"/>
                <a:gd name="T75" fmla="*/ 14 h 66"/>
                <a:gd name="T76" fmla="*/ 56 w 67"/>
                <a:gd name="T77" fmla="*/ 9 h 66"/>
                <a:gd name="T78" fmla="*/ 52 w 67"/>
                <a:gd name="T79" fmla="*/ 5 h 66"/>
                <a:gd name="T80" fmla="*/ 46 w 67"/>
                <a:gd name="T81" fmla="*/ 2 h 66"/>
                <a:gd name="T82" fmla="*/ 39 w 67"/>
                <a:gd name="T83" fmla="*/ 0 h 66"/>
                <a:gd name="T84" fmla="*/ 33 w 67"/>
                <a:gd name="T85" fmla="*/ 0 h 66"/>
                <a:gd name="T86" fmla="*/ 33 w 67"/>
                <a:gd name="T8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7" h="66">
                  <a:moveTo>
                    <a:pt x="30" y="33"/>
                  </a:moveTo>
                  <a:lnTo>
                    <a:pt x="31" y="31"/>
                  </a:lnTo>
                  <a:lnTo>
                    <a:pt x="33" y="30"/>
                  </a:lnTo>
                  <a:lnTo>
                    <a:pt x="36" y="31"/>
                  </a:lnTo>
                  <a:lnTo>
                    <a:pt x="36" y="33"/>
                  </a:lnTo>
                  <a:lnTo>
                    <a:pt x="35" y="35"/>
                  </a:lnTo>
                  <a:lnTo>
                    <a:pt x="33" y="36"/>
                  </a:lnTo>
                  <a:lnTo>
                    <a:pt x="31" y="35"/>
                  </a:lnTo>
                  <a:lnTo>
                    <a:pt x="30" y="33"/>
                  </a:lnTo>
                  <a:lnTo>
                    <a:pt x="30" y="33"/>
                  </a:lnTo>
                  <a:close/>
                  <a:moveTo>
                    <a:pt x="33" y="0"/>
                  </a:moveTo>
                  <a:lnTo>
                    <a:pt x="26" y="0"/>
                  </a:lnTo>
                  <a:lnTo>
                    <a:pt x="20" y="2"/>
                  </a:lnTo>
                  <a:lnTo>
                    <a:pt x="15" y="5"/>
                  </a:lnTo>
                  <a:lnTo>
                    <a:pt x="9" y="9"/>
                  </a:lnTo>
                  <a:lnTo>
                    <a:pt x="5" y="14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2" y="46"/>
                  </a:lnTo>
                  <a:lnTo>
                    <a:pt x="5" y="52"/>
                  </a:lnTo>
                  <a:lnTo>
                    <a:pt x="9" y="56"/>
                  </a:lnTo>
                  <a:lnTo>
                    <a:pt x="15" y="61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3" y="66"/>
                  </a:lnTo>
                  <a:lnTo>
                    <a:pt x="39" y="66"/>
                  </a:lnTo>
                  <a:lnTo>
                    <a:pt x="46" y="64"/>
                  </a:lnTo>
                  <a:lnTo>
                    <a:pt x="52" y="61"/>
                  </a:lnTo>
                  <a:lnTo>
                    <a:pt x="56" y="56"/>
                  </a:lnTo>
                  <a:lnTo>
                    <a:pt x="61" y="52"/>
                  </a:lnTo>
                  <a:lnTo>
                    <a:pt x="64" y="46"/>
                  </a:lnTo>
                  <a:lnTo>
                    <a:pt x="66" y="39"/>
                  </a:lnTo>
                  <a:lnTo>
                    <a:pt x="67" y="33"/>
                  </a:lnTo>
                  <a:lnTo>
                    <a:pt x="66" y="26"/>
                  </a:lnTo>
                  <a:lnTo>
                    <a:pt x="64" y="20"/>
                  </a:lnTo>
                  <a:lnTo>
                    <a:pt x="61" y="14"/>
                  </a:lnTo>
                  <a:lnTo>
                    <a:pt x="56" y="9"/>
                  </a:lnTo>
                  <a:lnTo>
                    <a:pt x="52" y="5"/>
                  </a:lnTo>
                  <a:lnTo>
                    <a:pt x="46" y="2"/>
                  </a:lnTo>
                  <a:lnTo>
                    <a:pt x="39" y="0"/>
                  </a:lnTo>
                  <a:lnTo>
                    <a:pt x="33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46">
              <a:extLst>
                <a:ext uri="{FF2B5EF4-FFF2-40B4-BE49-F238E27FC236}">
                  <a16:creationId xmlns="" xmlns:a16="http://schemas.microsoft.com/office/drawing/2014/main" id="{ED756CEF-0696-4950-840D-23F5D481E9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21263" y="2036763"/>
              <a:ext cx="22225" cy="20638"/>
            </a:xfrm>
            <a:custGeom>
              <a:avLst/>
              <a:gdLst>
                <a:gd name="T0" fmla="*/ 30 w 67"/>
                <a:gd name="T1" fmla="*/ 33 h 66"/>
                <a:gd name="T2" fmla="*/ 31 w 67"/>
                <a:gd name="T3" fmla="*/ 31 h 66"/>
                <a:gd name="T4" fmla="*/ 33 w 67"/>
                <a:gd name="T5" fmla="*/ 30 h 66"/>
                <a:gd name="T6" fmla="*/ 35 w 67"/>
                <a:gd name="T7" fmla="*/ 31 h 66"/>
                <a:gd name="T8" fmla="*/ 36 w 67"/>
                <a:gd name="T9" fmla="*/ 33 h 66"/>
                <a:gd name="T10" fmla="*/ 35 w 67"/>
                <a:gd name="T11" fmla="*/ 35 h 66"/>
                <a:gd name="T12" fmla="*/ 33 w 67"/>
                <a:gd name="T13" fmla="*/ 36 h 66"/>
                <a:gd name="T14" fmla="*/ 31 w 67"/>
                <a:gd name="T15" fmla="*/ 35 h 66"/>
                <a:gd name="T16" fmla="*/ 30 w 67"/>
                <a:gd name="T17" fmla="*/ 33 h 66"/>
                <a:gd name="T18" fmla="*/ 30 w 67"/>
                <a:gd name="T19" fmla="*/ 33 h 66"/>
                <a:gd name="T20" fmla="*/ 33 w 67"/>
                <a:gd name="T21" fmla="*/ 0 h 66"/>
                <a:gd name="T22" fmla="*/ 27 w 67"/>
                <a:gd name="T23" fmla="*/ 0 h 66"/>
                <a:gd name="T24" fmla="*/ 20 w 67"/>
                <a:gd name="T25" fmla="*/ 2 h 66"/>
                <a:gd name="T26" fmla="*/ 15 w 67"/>
                <a:gd name="T27" fmla="*/ 5 h 66"/>
                <a:gd name="T28" fmla="*/ 10 w 67"/>
                <a:gd name="T29" fmla="*/ 9 h 66"/>
                <a:gd name="T30" fmla="*/ 5 w 67"/>
                <a:gd name="T31" fmla="*/ 14 h 66"/>
                <a:gd name="T32" fmla="*/ 2 w 67"/>
                <a:gd name="T33" fmla="*/ 20 h 66"/>
                <a:gd name="T34" fmla="*/ 0 w 67"/>
                <a:gd name="T35" fmla="*/ 26 h 66"/>
                <a:gd name="T36" fmla="*/ 0 w 67"/>
                <a:gd name="T37" fmla="*/ 33 h 66"/>
                <a:gd name="T38" fmla="*/ 0 w 67"/>
                <a:gd name="T39" fmla="*/ 39 h 66"/>
                <a:gd name="T40" fmla="*/ 2 w 67"/>
                <a:gd name="T41" fmla="*/ 46 h 66"/>
                <a:gd name="T42" fmla="*/ 5 w 67"/>
                <a:gd name="T43" fmla="*/ 52 h 66"/>
                <a:gd name="T44" fmla="*/ 10 w 67"/>
                <a:gd name="T45" fmla="*/ 56 h 66"/>
                <a:gd name="T46" fmla="*/ 15 w 67"/>
                <a:gd name="T47" fmla="*/ 61 h 66"/>
                <a:gd name="T48" fmla="*/ 20 w 67"/>
                <a:gd name="T49" fmla="*/ 64 h 66"/>
                <a:gd name="T50" fmla="*/ 27 w 67"/>
                <a:gd name="T51" fmla="*/ 66 h 66"/>
                <a:gd name="T52" fmla="*/ 33 w 67"/>
                <a:gd name="T53" fmla="*/ 66 h 66"/>
                <a:gd name="T54" fmla="*/ 40 w 67"/>
                <a:gd name="T55" fmla="*/ 66 h 66"/>
                <a:gd name="T56" fmla="*/ 46 w 67"/>
                <a:gd name="T57" fmla="*/ 64 h 66"/>
                <a:gd name="T58" fmla="*/ 52 w 67"/>
                <a:gd name="T59" fmla="*/ 61 h 66"/>
                <a:gd name="T60" fmla="*/ 57 w 67"/>
                <a:gd name="T61" fmla="*/ 56 h 66"/>
                <a:gd name="T62" fmla="*/ 61 w 67"/>
                <a:gd name="T63" fmla="*/ 52 h 66"/>
                <a:gd name="T64" fmla="*/ 64 w 67"/>
                <a:gd name="T65" fmla="*/ 46 h 66"/>
                <a:gd name="T66" fmla="*/ 66 w 67"/>
                <a:gd name="T67" fmla="*/ 39 h 66"/>
                <a:gd name="T68" fmla="*/ 67 w 67"/>
                <a:gd name="T69" fmla="*/ 33 h 66"/>
                <a:gd name="T70" fmla="*/ 66 w 67"/>
                <a:gd name="T71" fmla="*/ 26 h 66"/>
                <a:gd name="T72" fmla="*/ 64 w 67"/>
                <a:gd name="T73" fmla="*/ 20 h 66"/>
                <a:gd name="T74" fmla="*/ 61 w 67"/>
                <a:gd name="T75" fmla="*/ 14 h 66"/>
                <a:gd name="T76" fmla="*/ 57 w 67"/>
                <a:gd name="T77" fmla="*/ 9 h 66"/>
                <a:gd name="T78" fmla="*/ 52 w 67"/>
                <a:gd name="T79" fmla="*/ 5 h 66"/>
                <a:gd name="T80" fmla="*/ 46 w 67"/>
                <a:gd name="T81" fmla="*/ 2 h 66"/>
                <a:gd name="T82" fmla="*/ 40 w 67"/>
                <a:gd name="T83" fmla="*/ 0 h 66"/>
                <a:gd name="T84" fmla="*/ 33 w 67"/>
                <a:gd name="T85" fmla="*/ 0 h 66"/>
                <a:gd name="T86" fmla="*/ 33 w 67"/>
                <a:gd name="T8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7" h="66">
                  <a:moveTo>
                    <a:pt x="30" y="33"/>
                  </a:moveTo>
                  <a:lnTo>
                    <a:pt x="31" y="31"/>
                  </a:lnTo>
                  <a:lnTo>
                    <a:pt x="33" y="30"/>
                  </a:lnTo>
                  <a:lnTo>
                    <a:pt x="35" y="31"/>
                  </a:lnTo>
                  <a:lnTo>
                    <a:pt x="36" y="33"/>
                  </a:lnTo>
                  <a:lnTo>
                    <a:pt x="35" y="35"/>
                  </a:lnTo>
                  <a:lnTo>
                    <a:pt x="33" y="36"/>
                  </a:lnTo>
                  <a:lnTo>
                    <a:pt x="31" y="35"/>
                  </a:lnTo>
                  <a:lnTo>
                    <a:pt x="30" y="33"/>
                  </a:lnTo>
                  <a:lnTo>
                    <a:pt x="30" y="33"/>
                  </a:lnTo>
                  <a:close/>
                  <a:moveTo>
                    <a:pt x="33" y="0"/>
                  </a:moveTo>
                  <a:lnTo>
                    <a:pt x="27" y="0"/>
                  </a:lnTo>
                  <a:lnTo>
                    <a:pt x="20" y="2"/>
                  </a:lnTo>
                  <a:lnTo>
                    <a:pt x="15" y="5"/>
                  </a:lnTo>
                  <a:lnTo>
                    <a:pt x="10" y="9"/>
                  </a:lnTo>
                  <a:lnTo>
                    <a:pt x="5" y="14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2" y="46"/>
                  </a:lnTo>
                  <a:lnTo>
                    <a:pt x="5" y="52"/>
                  </a:lnTo>
                  <a:lnTo>
                    <a:pt x="10" y="56"/>
                  </a:lnTo>
                  <a:lnTo>
                    <a:pt x="15" y="61"/>
                  </a:lnTo>
                  <a:lnTo>
                    <a:pt x="20" y="64"/>
                  </a:lnTo>
                  <a:lnTo>
                    <a:pt x="27" y="66"/>
                  </a:lnTo>
                  <a:lnTo>
                    <a:pt x="33" y="66"/>
                  </a:lnTo>
                  <a:lnTo>
                    <a:pt x="40" y="66"/>
                  </a:lnTo>
                  <a:lnTo>
                    <a:pt x="46" y="64"/>
                  </a:lnTo>
                  <a:lnTo>
                    <a:pt x="52" y="61"/>
                  </a:lnTo>
                  <a:lnTo>
                    <a:pt x="57" y="56"/>
                  </a:lnTo>
                  <a:lnTo>
                    <a:pt x="61" y="52"/>
                  </a:lnTo>
                  <a:lnTo>
                    <a:pt x="64" y="46"/>
                  </a:lnTo>
                  <a:lnTo>
                    <a:pt x="66" y="39"/>
                  </a:lnTo>
                  <a:lnTo>
                    <a:pt x="67" y="33"/>
                  </a:lnTo>
                  <a:lnTo>
                    <a:pt x="66" y="26"/>
                  </a:lnTo>
                  <a:lnTo>
                    <a:pt x="64" y="20"/>
                  </a:lnTo>
                  <a:lnTo>
                    <a:pt x="61" y="14"/>
                  </a:lnTo>
                  <a:lnTo>
                    <a:pt x="57" y="9"/>
                  </a:lnTo>
                  <a:lnTo>
                    <a:pt x="52" y="5"/>
                  </a:lnTo>
                  <a:lnTo>
                    <a:pt x="46" y="2"/>
                  </a:lnTo>
                  <a:lnTo>
                    <a:pt x="40" y="0"/>
                  </a:lnTo>
                  <a:lnTo>
                    <a:pt x="33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7">
              <a:extLst>
                <a:ext uri="{FF2B5EF4-FFF2-40B4-BE49-F238E27FC236}">
                  <a16:creationId xmlns="" xmlns:a16="http://schemas.microsoft.com/office/drawing/2014/main" id="{8074097E-4DAF-44E9-81F6-4C1538D121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0000" y="2036763"/>
              <a:ext cx="22225" cy="20638"/>
            </a:xfrm>
            <a:custGeom>
              <a:avLst/>
              <a:gdLst>
                <a:gd name="T0" fmla="*/ 30 w 68"/>
                <a:gd name="T1" fmla="*/ 33 h 66"/>
                <a:gd name="T2" fmla="*/ 31 w 68"/>
                <a:gd name="T3" fmla="*/ 31 h 66"/>
                <a:gd name="T4" fmla="*/ 33 w 68"/>
                <a:gd name="T5" fmla="*/ 30 h 66"/>
                <a:gd name="T6" fmla="*/ 35 w 68"/>
                <a:gd name="T7" fmla="*/ 31 h 66"/>
                <a:gd name="T8" fmla="*/ 36 w 68"/>
                <a:gd name="T9" fmla="*/ 33 h 66"/>
                <a:gd name="T10" fmla="*/ 35 w 68"/>
                <a:gd name="T11" fmla="*/ 35 h 66"/>
                <a:gd name="T12" fmla="*/ 33 w 68"/>
                <a:gd name="T13" fmla="*/ 36 h 66"/>
                <a:gd name="T14" fmla="*/ 31 w 68"/>
                <a:gd name="T15" fmla="*/ 35 h 66"/>
                <a:gd name="T16" fmla="*/ 30 w 68"/>
                <a:gd name="T17" fmla="*/ 33 h 66"/>
                <a:gd name="T18" fmla="*/ 30 w 68"/>
                <a:gd name="T19" fmla="*/ 33 h 66"/>
                <a:gd name="T20" fmla="*/ 33 w 68"/>
                <a:gd name="T21" fmla="*/ 0 h 66"/>
                <a:gd name="T22" fmla="*/ 27 w 68"/>
                <a:gd name="T23" fmla="*/ 0 h 66"/>
                <a:gd name="T24" fmla="*/ 20 w 68"/>
                <a:gd name="T25" fmla="*/ 2 h 66"/>
                <a:gd name="T26" fmla="*/ 15 w 68"/>
                <a:gd name="T27" fmla="*/ 5 h 66"/>
                <a:gd name="T28" fmla="*/ 10 w 68"/>
                <a:gd name="T29" fmla="*/ 9 h 66"/>
                <a:gd name="T30" fmla="*/ 5 w 68"/>
                <a:gd name="T31" fmla="*/ 14 h 66"/>
                <a:gd name="T32" fmla="*/ 2 w 68"/>
                <a:gd name="T33" fmla="*/ 20 h 66"/>
                <a:gd name="T34" fmla="*/ 0 w 68"/>
                <a:gd name="T35" fmla="*/ 26 h 66"/>
                <a:gd name="T36" fmla="*/ 0 w 68"/>
                <a:gd name="T37" fmla="*/ 33 h 66"/>
                <a:gd name="T38" fmla="*/ 0 w 68"/>
                <a:gd name="T39" fmla="*/ 39 h 66"/>
                <a:gd name="T40" fmla="*/ 2 w 68"/>
                <a:gd name="T41" fmla="*/ 46 h 66"/>
                <a:gd name="T42" fmla="*/ 5 w 68"/>
                <a:gd name="T43" fmla="*/ 52 h 66"/>
                <a:gd name="T44" fmla="*/ 10 w 68"/>
                <a:gd name="T45" fmla="*/ 56 h 66"/>
                <a:gd name="T46" fmla="*/ 15 w 68"/>
                <a:gd name="T47" fmla="*/ 61 h 66"/>
                <a:gd name="T48" fmla="*/ 20 w 68"/>
                <a:gd name="T49" fmla="*/ 64 h 66"/>
                <a:gd name="T50" fmla="*/ 27 w 68"/>
                <a:gd name="T51" fmla="*/ 66 h 66"/>
                <a:gd name="T52" fmla="*/ 33 w 68"/>
                <a:gd name="T53" fmla="*/ 66 h 66"/>
                <a:gd name="T54" fmla="*/ 40 w 68"/>
                <a:gd name="T55" fmla="*/ 66 h 66"/>
                <a:gd name="T56" fmla="*/ 46 w 68"/>
                <a:gd name="T57" fmla="*/ 64 h 66"/>
                <a:gd name="T58" fmla="*/ 53 w 68"/>
                <a:gd name="T59" fmla="*/ 61 h 66"/>
                <a:gd name="T60" fmla="*/ 57 w 68"/>
                <a:gd name="T61" fmla="*/ 56 h 66"/>
                <a:gd name="T62" fmla="*/ 61 w 68"/>
                <a:gd name="T63" fmla="*/ 52 h 66"/>
                <a:gd name="T64" fmla="*/ 64 w 68"/>
                <a:gd name="T65" fmla="*/ 46 h 66"/>
                <a:gd name="T66" fmla="*/ 66 w 68"/>
                <a:gd name="T67" fmla="*/ 39 h 66"/>
                <a:gd name="T68" fmla="*/ 68 w 68"/>
                <a:gd name="T69" fmla="*/ 33 h 66"/>
                <a:gd name="T70" fmla="*/ 66 w 68"/>
                <a:gd name="T71" fmla="*/ 26 h 66"/>
                <a:gd name="T72" fmla="*/ 64 w 68"/>
                <a:gd name="T73" fmla="*/ 20 h 66"/>
                <a:gd name="T74" fmla="*/ 61 w 68"/>
                <a:gd name="T75" fmla="*/ 14 h 66"/>
                <a:gd name="T76" fmla="*/ 57 w 68"/>
                <a:gd name="T77" fmla="*/ 9 h 66"/>
                <a:gd name="T78" fmla="*/ 53 w 68"/>
                <a:gd name="T79" fmla="*/ 5 h 66"/>
                <a:gd name="T80" fmla="*/ 46 w 68"/>
                <a:gd name="T81" fmla="*/ 2 h 66"/>
                <a:gd name="T82" fmla="*/ 40 w 68"/>
                <a:gd name="T83" fmla="*/ 0 h 66"/>
                <a:gd name="T84" fmla="*/ 33 w 68"/>
                <a:gd name="T85" fmla="*/ 0 h 66"/>
                <a:gd name="T86" fmla="*/ 33 w 68"/>
                <a:gd name="T8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8" h="66">
                  <a:moveTo>
                    <a:pt x="30" y="33"/>
                  </a:moveTo>
                  <a:lnTo>
                    <a:pt x="31" y="31"/>
                  </a:lnTo>
                  <a:lnTo>
                    <a:pt x="33" y="30"/>
                  </a:lnTo>
                  <a:lnTo>
                    <a:pt x="35" y="31"/>
                  </a:lnTo>
                  <a:lnTo>
                    <a:pt x="36" y="33"/>
                  </a:lnTo>
                  <a:lnTo>
                    <a:pt x="35" y="35"/>
                  </a:lnTo>
                  <a:lnTo>
                    <a:pt x="33" y="36"/>
                  </a:lnTo>
                  <a:lnTo>
                    <a:pt x="31" y="35"/>
                  </a:lnTo>
                  <a:lnTo>
                    <a:pt x="30" y="33"/>
                  </a:lnTo>
                  <a:lnTo>
                    <a:pt x="30" y="33"/>
                  </a:lnTo>
                  <a:close/>
                  <a:moveTo>
                    <a:pt x="33" y="0"/>
                  </a:moveTo>
                  <a:lnTo>
                    <a:pt x="27" y="0"/>
                  </a:lnTo>
                  <a:lnTo>
                    <a:pt x="20" y="2"/>
                  </a:lnTo>
                  <a:lnTo>
                    <a:pt x="15" y="5"/>
                  </a:lnTo>
                  <a:lnTo>
                    <a:pt x="10" y="9"/>
                  </a:lnTo>
                  <a:lnTo>
                    <a:pt x="5" y="14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2" y="46"/>
                  </a:lnTo>
                  <a:lnTo>
                    <a:pt x="5" y="52"/>
                  </a:lnTo>
                  <a:lnTo>
                    <a:pt x="10" y="56"/>
                  </a:lnTo>
                  <a:lnTo>
                    <a:pt x="15" y="61"/>
                  </a:lnTo>
                  <a:lnTo>
                    <a:pt x="20" y="64"/>
                  </a:lnTo>
                  <a:lnTo>
                    <a:pt x="27" y="66"/>
                  </a:lnTo>
                  <a:lnTo>
                    <a:pt x="33" y="66"/>
                  </a:lnTo>
                  <a:lnTo>
                    <a:pt x="40" y="66"/>
                  </a:lnTo>
                  <a:lnTo>
                    <a:pt x="46" y="64"/>
                  </a:lnTo>
                  <a:lnTo>
                    <a:pt x="53" y="61"/>
                  </a:lnTo>
                  <a:lnTo>
                    <a:pt x="57" y="56"/>
                  </a:lnTo>
                  <a:lnTo>
                    <a:pt x="61" y="52"/>
                  </a:lnTo>
                  <a:lnTo>
                    <a:pt x="64" y="46"/>
                  </a:lnTo>
                  <a:lnTo>
                    <a:pt x="66" y="39"/>
                  </a:lnTo>
                  <a:lnTo>
                    <a:pt x="68" y="33"/>
                  </a:lnTo>
                  <a:lnTo>
                    <a:pt x="66" y="26"/>
                  </a:lnTo>
                  <a:lnTo>
                    <a:pt x="64" y="20"/>
                  </a:lnTo>
                  <a:lnTo>
                    <a:pt x="61" y="14"/>
                  </a:lnTo>
                  <a:lnTo>
                    <a:pt x="57" y="9"/>
                  </a:lnTo>
                  <a:lnTo>
                    <a:pt x="53" y="5"/>
                  </a:lnTo>
                  <a:lnTo>
                    <a:pt x="46" y="2"/>
                  </a:lnTo>
                  <a:lnTo>
                    <a:pt x="40" y="0"/>
                  </a:lnTo>
                  <a:lnTo>
                    <a:pt x="33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="" xmlns:a16="http://schemas.microsoft.com/office/drawing/2014/main" id="{1863BB16-8B85-49DD-B412-F4408B427AE2}"/>
              </a:ext>
            </a:extLst>
          </p:cNvPr>
          <p:cNvGrpSpPr/>
          <p:nvPr/>
        </p:nvGrpSpPr>
        <p:grpSpPr>
          <a:xfrm>
            <a:off x="4003897" y="2429934"/>
            <a:ext cx="341916" cy="339996"/>
            <a:chOff x="5468938" y="1920875"/>
            <a:chExt cx="282575" cy="280988"/>
          </a:xfrm>
          <a:solidFill>
            <a:schemeClr val="bg1"/>
          </a:solidFill>
        </p:grpSpPr>
        <p:sp>
          <p:nvSpPr>
            <p:cNvPr id="92" name="Freeform 87">
              <a:extLst>
                <a:ext uri="{FF2B5EF4-FFF2-40B4-BE49-F238E27FC236}">
                  <a16:creationId xmlns="" xmlns:a16="http://schemas.microsoft.com/office/drawing/2014/main" id="{71944FF7-D364-42F6-A5AD-9C945CDBEA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8938" y="1920875"/>
              <a:ext cx="130175" cy="128588"/>
            </a:xfrm>
            <a:custGeom>
              <a:avLst/>
              <a:gdLst>
                <a:gd name="T0" fmla="*/ 32 w 407"/>
                <a:gd name="T1" fmla="*/ 364 h 406"/>
                <a:gd name="T2" fmla="*/ 46 w 407"/>
                <a:gd name="T3" fmla="*/ 346 h 406"/>
                <a:gd name="T4" fmla="*/ 166 w 407"/>
                <a:gd name="T5" fmla="*/ 271 h 406"/>
                <a:gd name="T6" fmla="*/ 205 w 407"/>
                <a:gd name="T7" fmla="*/ 278 h 406"/>
                <a:gd name="T8" fmla="*/ 241 w 407"/>
                <a:gd name="T9" fmla="*/ 272 h 406"/>
                <a:gd name="T10" fmla="*/ 363 w 407"/>
                <a:gd name="T11" fmla="*/ 346 h 406"/>
                <a:gd name="T12" fmla="*/ 374 w 407"/>
                <a:gd name="T13" fmla="*/ 364 h 406"/>
                <a:gd name="T14" fmla="*/ 202 w 407"/>
                <a:gd name="T15" fmla="*/ 376 h 406"/>
                <a:gd name="T16" fmla="*/ 106 w 407"/>
                <a:gd name="T17" fmla="*/ 136 h 406"/>
                <a:gd name="T18" fmla="*/ 164 w 407"/>
                <a:gd name="T19" fmla="*/ 141 h 406"/>
                <a:gd name="T20" fmla="*/ 221 w 407"/>
                <a:gd name="T21" fmla="*/ 119 h 406"/>
                <a:gd name="T22" fmla="*/ 243 w 407"/>
                <a:gd name="T23" fmla="*/ 135 h 406"/>
                <a:gd name="T24" fmla="*/ 269 w 407"/>
                <a:gd name="T25" fmla="*/ 143 h 406"/>
                <a:gd name="T26" fmla="*/ 304 w 407"/>
                <a:gd name="T27" fmla="*/ 141 h 406"/>
                <a:gd name="T28" fmla="*/ 296 w 407"/>
                <a:gd name="T29" fmla="*/ 183 h 406"/>
                <a:gd name="T30" fmla="*/ 275 w 407"/>
                <a:gd name="T31" fmla="*/ 216 h 406"/>
                <a:gd name="T32" fmla="*/ 244 w 407"/>
                <a:gd name="T33" fmla="*/ 240 h 406"/>
                <a:gd name="T34" fmla="*/ 205 w 407"/>
                <a:gd name="T35" fmla="*/ 248 h 406"/>
                <a:gd name="T36" fmla="*/ 166 w 407"/>
                <a:gd name="T37" fmla="*/ 240 h 406"/>
                <a:gd name="T38" fmla="*/ 135 w 407"/>
                <a:gd name="T39" fmla="*/ 216 h 406"/>
                <a:gd name="T40" fmla="*/ 114 w 407"/>
                <a:gd name="T41" fmla="*/ 181 h 406"/>
                <a:gd name="T42" fmla="*/ 106 w 407"/>
                <a:gd name="T43" fmla="*/ 139 h 406"/>
                <a:gd name="T44" fmla="*/ 230 w 407"/>
                <a:gd name="T45" fmla="*/ 33 h 406"/>
                <a:gd name="T46" fmla="*/ 260 w 407"/>
                <a:gd name="T47" fmla="*/ 48 h 406"/>
                <a:gd name="T48" fmla="*/ 282 w 407"/>
                <a:gd name="T49" fmla="*/ 71 h 406"/>
                <a:gd name="T50" fmla="*/ 298 w 407"/>
                <a:gd name="T51" fmla="*/ 102 h 406"/>
                <a:gd name="T52" fmla="*/ 281 w 407"/>
                <a:gd name="T53" fmla="*/ 114 h 406"/>
                <a:gd name="T54" fmla="*/ 250 w 407"/>
                <a:gd name="T55" fmla="*/ 105 h 406"/>
                <a:gd name="T56" fmla="*/ 235 w 407"/>
                <a:gd name="T57" fmla="*/ 87 h 406"/>
                <a:gd name="T58" fmla="*/ 223 w 407"/>
                <a:gd name="T59" fmla="*/ 82 h 406"/>
                <a:gd name="T60" fmla="*/ 208 w 407"/>
                <a:gd name="T61" fmla="*/ 92 h 406"/>
                <a:gd name="T62" fmla="*/ 181 w 407"/>
                <a:gd name="T63" fmla="*/ 107 h 406"/>
                <a:gd name="T64" fmla="*/ 147 w 407"/>
                <a:gd name="T65" fmla="*/ 113 h 406"/>
                <a:gd name="T66" fmla="*/ 114 w 407"/>
                <a:gd name="T67" fmla="*/ 97 h 406"/>
                <a:gd name="T68" fmla="*/ 130 w 407"/>
                <a:gd name="T69" fmla="*/ 68 h 406"/>
                <a:gd name="T70" fmla="*/ 152 w 407"/>
                <a:gd name="T71" fmla="*/ 47 h 406"/>
                <a:gd name="T72" fmla="*/ 181 w 407"/>
                <a:gd name="T73" fmla="*/ 33 h 406"/>
                <a:gd name="T74" fmla="*/ 239 w 407"/>
                <a:gd name="T75" fmla="*/ 406 h 406"/>
                <a:gd name="T76" fmla="*/ 403 w 407"/>
                <a:gd name="T77" fmla="*/ 354 h 406"/>
                <a:gd name="T78" fmla="*/ 380 w 407"/>
                <a:gd name="T79" fmla="*/ 321 h 406"/>
                <a:gd name="T80" fmla="*/ 271 w 407"/>
                <a:gd name="T81" fmla="*/ 258 h 406"/>
                <a:gd name="T82" fmla="*/ 297 w 407"/>
                <a:gd name="T83" fmla="*/ 236 h 406"/>
                <a:gd name="T84" fmla="*/ 324 w 407"/>
                <a:gd name="T85" fmla="*/ 192 h 406"/>
                <a:gd name="T86" fmla="*/ 333 w 407"/>
                <a:gd name="T87" fmla="*/ 157 h 406"/>
                <a:gd name="T88" fmla="*/ 332 w 407"/>
                <a:gd name="T89" fmla="*/ 111 h 406"/>
                <a:gd name="T90" fmla="*/ 312 w 407"/>
                <a:gd name="T91" fmla="*/ 61 h 406"/>
                <a:gd name="T92" fmla="*/ 277 w 407"/>
                <a:gd name="T93" fmla="*/ 23 h 406"/>
                <a:gd name="T94" fmla="*/ 231 w 407"/>
                <a:gd name="T95" fmla="*/ 3 h 406"/>
                <a:gd name="T96" fmla="*/ 179 w 407"/>
                <a:gd name="T97" fmla="*/ 3 h 406"/>
                <a:gd name="T98" fmla="*/ 133 w 407"/>
                <a:gd name="T99" fmla="*/ 23 h 406"/>
                <a:gd name="T100" fmla="*/ 99 w 407"/>
                <a:gd name="T101" fmla="*/ 61 h 406"/>
                <a:gd name="T102" fmla="*/ 80 w 407"/>
                <a:gd name="T103" fmla="*/ 111 h 406"/>
                <a:gd name="T104" fmla="*/ 77 w 407"/>
                <a:gd name="T105" fmla="*/ 157 h 406"/>
                <a:gd name="T106" fmla="*/ 92 w 407"/>
                <a:gd name="T107" fmla="*/ 206 h 406"/>
                <a:gd name="T108" fmla="*/ 136 w 407"/>
                <a:gd name="T109" fmla="*/ 256 h 406"/>
                <a:gd name="T110" fmla="*/ 29 w 407"/>
                <a:gd name="T111" fmla="*/ 321 h 406"/>
                <a:gd name="T112" fmla="*/ 5 w 407"/>
                <a:gd name="T113" fmla="*/ 354 h 406"/>
                <a:gd name="T114" fmla="*/ 202 w 407"/>
                <a:gd name="T115" fmla="*/ 406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7" h="406">
                  <a:moveTo>
                    <a:pt x="30" y="376"/>
                  </a:moveTo>
                  <a:lnTo>
                    <a:pt x="30" y="375"/>
                  </a:lnTo>
                  <a:lnTo>
                    <a:pt x="31" y="369"/>
                  </a:lnTo>
                  <a:lnTo>
                    <a:pt x="32" y="364"/>
                  </a:lnTo>
                  <a:lnTo>
                    <a:pt x="36" y="359"/>
                  </a:lnTo>
                  <a:lnTo>
                    <a:pt x="39" y="354"/>
                  </a:lnTo>
                  <a:lnTo>
                    <a:pt x="42" y="350"/>
                  </a:lnTo>
                  <a:lnTo>
                    <a:pt x="46" y="346"/>
                  </a:lnTo>
                  <a:lnTo>
                    <a:pt x="51" y="343"/>
                  </a:lnTo>
                  <a:lnTo>
                    <a:pt x="56" y="342"/>
                  </a:lnTo>
                  <a:lnTo>
                    <a:pt x="166" y="311"/>
                  </a:lnTo>
                  <a:lnTo>
                    <a:pt x="166" y="271"/>
                  </a:lnTo>
                  <a:lnTo>
                    <a:pt x="175" y="274"/>
                  </a:lnTo>
                  <a:lnTo>
                    <a:pt x="186" y="276"/>
                  </a:lnTo>
                  <a:lnTo>
                    <a:pt x="195" y="277"/>
                  </a:lnTo>
                  <a:lnTo>
                    <a:pt x="205" y="278"/>
                  </a:lnTo>
                  <a:lnTo>
                    <a:pt x="215" y="277"/>
                  </a:lnTo>
                  <a:lnTo>
                    <a:pt x="223" y="276"/>
                  </a:lnTo>
                  <a:lnTo>
                    <a:pt x="233" y="275"/>
                  </a:lnTo>
                  <a:lnTo>
                    <a:pt x="241" y="272"/>
                  </a:lnTo>
                  <a:lnTo>
                    <a:pt x="241" y="311"/>
                  </a:lnTo>
                  <a:lnTo>
                    <a:pt x="354" y="340"/>
                  </a:lnTo>
                  <a:lnTo>
                    <a:pt x="358" y="343"/>
                  </a:lnTo>
                  <a:lnTo>
                    <a:pt x="363" y="346"/>
                  </a:lnTo>
                  <a:lnTo>
                    <a:pt x="367" y="349"/>
                  </a:lnTo>
                  <a:lnTo>
                    <a:pt x="370" y="353"/>
                  </a:lnTo>
                  <a:lnTo>
                    <a:pt x="373" y="359"/>
                  </a:lnTo>
                  <a:lnTo>
                    <a:pt x="374" y="364"/>
                  </a:lnTo>
                  <a:lnTo>
                    <a:pt x="377" y="369"/>
                  </a:lnTo>
                  <a:lnTo>
                    <a:pt x="377" y="376"/>
                  </a:lnTo>
                  <a:lnTo>
                    <a:pt x="239" y="376"/>
                  </a:lnTo>
                  <a:lnTo>
                    <a:pt x="202" y="376"/>
                  </a:lnTo>
                  <a:lnTo>
                    <a:pt x="30" y="376"/>
                  </a:lnTo>
                  <a:close/>
                  <a:moveTo>
                    <a:pt x="106" y="139"/>
                  </a:moveTo>
                  <a:lnTo>
                    <a:pt x="106" y="138"/>
                  </a:lnTo>
                  <a:lnTo>
                    <a:pt x="106" y="136"/>
                  </a:lnTo>
                  <a:lnTo>
                    <a:pt x="120" y="140"/>
                  </a:lnTo>
                  <a:lnTo>
                    <a:pt x="134" y="142"/>
                  </a:lnTo>
                  <a:lnTo>
                    <a:pt x="149" y="142"/>
                  </a:lnTo>
                  <a:lnTo>
                    <a:pt x="164" y="141"/>
                  </a:lnTo>
                  <a:lnTo>
                    <a:pt x="179" y="139"/>
                  </a:lnTo>
                  <a:lnTo>
                    <a:pt x="193" y="134"/>
                  </a:lnTo>
                  <a:lnTo>
                    <a:pt x="208" y="127"/>
                  </a:lnTo>
                  <a:lnTo>
                    <a:pt x="221" y="119"/>
                  </a:lnTo>
                  <a:lnTo>
                    <a:pt x="226" y="124"/>
                  </a:lnTo>
                  <a:lnTo>
                    <a:pt x="232" y="128"/>
                  </a:lnTo>
                  <a:lnTo>
                    <a:pt x="237" y="131"/>
                  </a:lnTo>
                  <a:lnTo>
                    <a:pt x="243" y="135"/>
                  </a:lnTo>
                  <a:lnTo>
                    <a:pt x="249" y="138"/>
                  </a:lnTo>
                  <a:lnTo>
                    <a:pt x="255" y="140"/>
                  </a:lnTo>
                  <a:lnTo>
                    <a:pt x="262" y="142"/>
                  </a:lnTo>
                  <a:lnTo>
                    <a:pt x="269" y="143"/>
                  </a:lnTo>
                  <a:lnTo>
                    <a:pt x="276" y="144"/>
                  </a:lnTo>
                  <a:lnTo>
                    <a:pt x="282" y="144"/>
                  </a:lnTo>
                  <a:lnTo>
                    <a:pt x="293" y="143"/>
                  </a:lnTo>
                  <a:lnTo>
                    <a:pt x="304" y="141"/>
                  </a:lnTo>
                  <a:lnTo>
                    <a:pt x="304" y="152"/>
                  </a:lnTo>
                  <a:lnTo>
                    <a:pt x="302" y="162"/>
                  </a:lnTo>
                  <a:lnTo>
                    <a:pt x="299" y="173"/>
                  </a:lnTo>
                  <a:lnTo>
                    <a:pt x="296" y="183"/>
                  </a:lnTo>
                  <a:lnTo>
                    <a:pt x="292" y="191"/>
                  </a:lnTo>
                  <a:lnTo>
                    <a:pt x="287" y="201"/>
                  </a:lnTo>
                  <a:lnTo>
                    <a:pt x="281" y="209"/>
                  </a:lnTo>
                  <a:lnTo>
                    <a:pt x="275" y="216"/>
                  </a:lnTo>
                  <a:lnTo>
                    <a:pt x="267" y="224"/>
                  </a:lnTo>
                  <a:lnTo>
                    <a:pt x="260" y="230"/>
                  </a:lnTo>
                  <a:lnTo>
                    <a:pt x="252" y="235"/>
                  </a:lnTo>
                  <a:lnTo>
                    <a:pt x="244" y="240"/>
                  </a:lnTo>
                  <a:lnTo>
                    <a:pt x="234" y="243"/>
                  </a:lnTo>
                  <a:lnTo>
                    <a:pt x="225" y="246"/>
                  </a:lnTo>
                  <a:lnTo>
                    <a:pt x="216" y="247"/>
                  </a:lnTo>
                  <a:lnTo>
                    <a:pt x="205" y="248"/>
                  </a:lnTo>
                  <a:lnTo>
                    <a:pt x="195" y="247"/>
                  </a:lnTo>
                  <a:lnTo>
                    <a:pt x="186" y="245"/>
                  </a:lnTo>
                  <a:lnTo>
                    <a:pt x="176" y="243"/>
                  </a:lnTo>
                  <a:lnTo>
                    <a:pt x="166" y="240"/>
                  </a:lnTo>
                  <a:lnTo>
                    <a:pt x="158" y="234"/>
                  </a:lnTo>
                  <a:lnTo>
                    <a:pt x="150" y="229"/>
                  </a:lnTo>
                  <a:lnTo>
                    <a:pt x="143" y="223"/>
                  </a:lnTo>
                  <a:lnTo>
                    <a:pt x="135" y="216"/>
                  </a:lnTo>
                  <a:lnTo>
                    <a:pt x="129" y="208"/>
                  </a:lnTo>
                  <a:lnTo>
                    <a:pt x="124" y="200"/>
                  </a:lnTo>
                  <a:lnTo>
                    <a:pt x="118" y="190"/>
                  </a:lnTo>
                  <a:lnTo>
                    <a:pt x="114" y="181"/>
                  </a:lnTo>
                  <a:lnTo>
                    <a:pt x="111" y="171"/>
                  </a:lnTo>
                  <a:lnTo>
                    <a:pt x="109" y="160"/>
                  </a:lnTo>
                  <a:lnTo>
                    <a:pt x="107" y="150"/>
                  </a:lnTo>
                  <a:lnTo>
                    <a:pt x="106" y="139"/>
                  </a:lnTo>
                  <a:close/>
                  <a:moveTo>
                    <a:pt x="205" y="30"/>
                  </a:moveTo>
                  <a:lnTo>
                    <a:pt x="214" y="30"/>
                  </a:lnTo>
                  <a:lnTo>
                    <a:pt x="222" y="32"/>
                  </a:lnTo>
                  <a:lnTo>
                    <a:pt x="230" y="33"/>
                  </a:lnTo>
                  <a:lnTo>
                    <a:pt x="238" y="36"/>
                  </a:lnTo>
                  <a:lnTo>
                    <a:pt x="246" y="39"/>
                  </a:lnTo>
                  <a:lnTo>
                    <a:pt x="252" y="43"/>
                  </a:lnTo>
                  <a:lnTo>
                    <a:pt x="260" y="48"/>
                  </a:lnTo>
                  <a:lnTo>
                    <a:pt x="266" y="53"/>
                  </a:lnTo>
                  <a:lnTo>
                    <a:pt x="271" y="58"/>
                  </a:lnTo>
                  <a:lnTo>
                    <a:pt x="278" y="65"/>
                  </a:lnTo>
                  <a:lnTo>
                    <a:pt x="282" y="71"/>
                  </a:lnTo>
                  <a:lnTo>
                    <a:pt x="288" y="78"/>
                  </a:lnTo>
                  <a:lnTo>
                    <a:pt x="292" y="85"/>
                  </a:lnTo>
                  <a:lnTo>
                    <a:pt x="295" y="94"/>
                  </a:lnTo>
                  <a:lnTo>
                    <a:pt x="298" y="102"/>
                  </a:lnTo>
                  <a:lnTo>
                    <a:pt x="300" y="110"/>
                  </a:lnTo>
                  <a:lnTo>
                    <a:pt x="295" y="112"/>
                  </a:lnTo>
                  <a:lnTo>
                    <a:pt x="289" y="113"/>
                  </a:lnTo>
                  <a:lnTo>
                    <a:pt x="281" y="114"/>
                  </a:lnTo>
                  <a:lnTo>
                    <a:pt x="274" y="113"/>
                  </a:lnTo>
                  <a:lnTo>
                    <a:pt x="265" y="112"/>
                  </a:lnTo>
                  <a:lnTo>
                    <a:pt x="255" y="108"/>
                  </a:lnTo>
                  <a:lnTo>
                    <a:pt x="250" y="105"/>
                  </a:lnTo>
                  <a:lnTo>
                    <a:pt x="246" y="100"/>
                  </a:lnTo>
                  <a:lnTo>
                    <a:pt x="241" y="96"/>
                  </a:lnTo>
                  <a:lnTo>
                    <a:pt x="237" y="90"/>
                  </a:lnTo>
                  <a:lnTo>
                    <a:pt x="235" y="87"/>
                  </a:lnTo>
                  <a:lnTo>
                    <a:pt x="233" y="84"/>
                  </a:lnTo>
                  <a:lnTo>
                    <a:pt x="230" y="83"/>
                  </a:lnTo>
                  <a:lnTo>
                    <a:pt x="226" y="82"/>
                  </a:lnTo>
                  <a:lnTo>
                    <a:pt x="223" y="82"/>
                  </a:lnTo>
                  <a:lnTo>
                    <a:pt x="220" y="83"/>
                  </a:lnTo>
                  <a:lnTo>
                    <a:pt x="217" y="84"/>
                  </a:lnTo>
                  <a:lnTo>
                    <a:pt x="214" y="86"/>
                  </a:lnTo>
                  <a:lnTo>
                    <a:pt x="208" y="92"/>
                  </a:lnTo>
                  <a:lnTo>
                    <a:pt x="202" y="96"/>
                  </a:lnTo>
                  <a:lnTo>
                    <a:pt x="195" y="100"/>
                  </a:lnTo>
                  <a:lnTo>
                    <a:pt x="189" y="104"/>
                  </a:lnTo>
                  <a:lnTo>
                    <a:pt x="181" y="107"/>
                  </a:lnTo>
                  <a:lnTo>
                    <a:pt x="175" y="109"/>
                  </a:lnTo>
                  <a:lnTo>
                    <a:pt x="167" y="111"/>
                  </a:lnTo>
                  <a:lnTo>
                    <a:pt x="161" y="112"/>
                  </a:lnTo>
                  <a:lnTo>
                    <a:pt x="147" y="113"/>
                  </a:lnTo>
                  <a:lnTo>
                    <a:pt x="134" y="112"/>
                  </a:lnTo>
                  <a:lnTo>
                    <a:pt x="121" y="110"/>
                  </a:lnTo>
                  <a:lnTo>
                    <a:pt x="111" y="106"/>
                  </a:lnTo>
                  <a:lnTo>
                    <a:pt x="114" y="97"/>
                  </a:lnTo>
                  <a:lnTo>
                    <a:pt x="117" y="90"/>
                  </a:lnTo>
                  <a:lnTo>
                    <a:pt x="121" y="82"/>
                  </a:lnTo>
                  <a:lnTo>
                    <a:pt x="125" y="76"/>
                  </a:lnTo>
                  <a:lnTo>
                    <a:pt x="130" y="68"/>
                  </a:lnTo>
                  <a:lnTo>
                    <a:pt x="135" y="63"/>
                  </a:lnTo>
                  <a:lnTo>
                    <a:pt x="141" y="56"/>
                  </a:lnTo>
                  <a:lnTo>
                    <a:pt x="146" y="51"/>
                  </a:lnTo>
                  <a:lnTo>
                    <a:pt x="152" y="47"/>
                  </a:lnTo>
                  <a:lnTo>
                    <a:pt x="160" y="42"/>
                  </a:lnTo>
                  <a:lnTo>
                    <a:pt x="166" y="38"/>
                  </a:lnTo>
                  <a:lnTo>
                    <a:pt x="174" y="35"/>
                  </a:lnTo>
                  <a:lnTo>
                    <a:pt x="181" y="33"/>
                  </a:lnTo>
                  <a:lnTo>
                    <a:pt x="189" y="31"/>
                  </a:lnTo>
                  <a:lnTo>
                    <a:pt x="198" y="30"/>
                  </a:lnTo>
                  <a:lnTo>
                    <a:pt x="205" y="30"/>
                  </a:lnTo>
                  <a:close/>
                  <a:moveTo>
                    <a:pt x="239" y="406"/>
                  </a:moveTo>
                  <a:lnTo>
                    <a:pt x="407" y="406"/>
                  </a:lnTo>
                  <a:lnTo>
                    <a:pt x="407" y="376"/>
                  </a:lnTo>
                  <a:lnTo>
                    <a:pt x="406" y="365"/>
                  </a:lnTo>
                  <a:lnTo>
                    <a:pt x="403" y="354"/>
                  </a:lnTo>
                  <a:lnTo>
                    <a:pt x="399" y="345"/>
                  </a:lnTo>
                  <a:lnTo>
                    <a:pt x="394" y="336"/>
                  </a:lnTo>
                  <a:lnTo>
                    <a:pt x="387" y="328"/>
                  </a:lnTo>
                  <a:lnTo>
                    <a:pt x="380" y="321"/>
                  </a:lnTo>
                  <a:lnTo>
                    <a:pt x="371" y="316"/>
                  </a:lnTo>
                  <a:lnTo>
                    <a:pt x="363" y="311"/>
                  </a:lnTo>
                  <a:lnTo>
                    <a:pt x="271" y="289"/>
                  </a:lnTo>
                  <a:lnTo>
                    <a:pt x="271" y="258"/>
                  </a:lnTo>
                  <a:lnTo>
                    <a:pt x="278" y="253"/>
                  </a:lnTo>
                  <a:lnTo>
                    <a:pt x="284" y="248"/>
                  </a:lnTo>
                  <a:lnTo>
                    <a:pt x="291" y="242"/>
                  </a:lnTo>
                  <a:lnTo>
                    <a:pt x="297" y="236"/>
                  </a:lnTo>
                  <a:lnTo>
                    <a:pt x="308" y="223"/>
                  </a:lnTo>
                  <a:lnTo>
                    <a:pt x="317" y="209"/>
                  </a:lnTo>
                  <a:lnTo>
                    <a:pt x="321" y="200"/>
                  </a:lnTo>
                  <a:lnTo>
                    <a:pt x="324" y="192"/>
                  </a:lnTo>
                  <a:lnTo>
                    <a:pt x="327" y="184"/>
                  </a:lnTo>
                  <a:lnTo>
                    <a:pt x="329" y="175"/>
                  </a:lnTo>
                  <a:lnTo>
                    <a:pt x="332" y="167"/>
                  </a:lnTo>
                  <a:lnTo>
                    <a:pt x="333" y="157"/>
                  </a:lnTo>
                  <a:lnTo>
                    <a:pt x="334" y="149"/>
                  </a:lnTo>
                  <a:lnTo>
                    <a:pt x="334" y="139"/>
                  </a:lnTo>
                  <a:lnTo>
                    <a:pt x="334" y="125"/>
                  </a:lnTo>
                  <a:lnTo>
                    <a:pt x="332" y="111"/>
                  </a:lnTo>
                  <a:lnTo>
                    <a:pt x="328" y="97"/>
                  </a:lnTo>
                  <a:lnTo>
                    <a:pt x="324" y="84"/>
                  </a:lnTo>
                  <a:lnTo>
                    <a:pt x="319" y="72"/>
                  </a:lnTo>
                  <a:lnTo>
                    <a:pt x="312" y="61"/>
                  </a:lnTo>
                  <a:lnTo>
                    <a:pt x="305" y="50"/>
                  </a:lnTo>
                  <a:lnTo>
                    <a:pt x="296" y="40"/>
                  </a:lnTo>
                  <a:lnTo>
                    <a:pt x="288" y="32"/>
                  </a:lnTo>
                  <a:lnTo>
                    <a:pt x="277" y="23"/>
                  </a:lnTo>
                  <a:lnTo>
                    <a:pt x="266" y="17"/>
                  </a:lnTo>
                  <a:lnTo>
                    <a:pt x="255" y="10"/>
                  </a:lnTo>
                  <a:lnTo>
                    <a:pt x="244" y="6"/>
                  </a:lnTo>
                  <a:lnTo>
                    <a:pt x="231" y="3"/>
                  </a:lnTo>
                  <a:lnTo>
                    <a:pt x="219" y="1"/>
                  </a:lnTo>
                  <a:lnTo>
                    <a:pt x="205" y="0"/>
                  </a:lnTo>
                  <a:lnTo>
                    <a:pt x="192" y="1"/>
                  </a:lnTo>
                  <a:lnTo>
                    <a:pt x="179" y="3"/>
                  </a:lnTo>
                  <a:lnTo>
                    <a:pt x="167" y="6"/>
                  </a:lnTo>
                  <a:lnTo>
                    <a:pt x="156" y="10"/>
                  </a:lnTo>
                  <a:lnTo>
                    <a:pt x="144" y="17"/>
                  </a:lnTo>
                  <a:lnTo>
                    <a:pt x="133" y="23"/>
                  </a:lnTo>
                  <a:lnTo>
                    <a:pt x="124" y="32"/>
                  </a:lnTo>
                  <a:lnTo>
                    <a:pt x="114" y="40"/>
                  </a:lnTo>
                  <a:lnTo>
                    <a:pt x="106" y="50"/>
                  </a:lnTo>
                  <a:lnTo>
                    <a:pt x="99" y="61"/>
                  </a:lnTo>
                  <a:lnTo>
                    <a:pt x="92" y="72"/>
                  </a:lnTo>
                  <a:lnTo>
                    <a:pt x="87" y="84"/>
                  </a:lnTo>
                  <a:lnTo>
                    <a:pt x="83" y="97"/>
                  </a:lnTo>
                  <a:lnTo>
                    <a:pt x="80" y="111"/>
                  </a:lnTo>
                  <a:lnTo>
                    <a:pt x="77" y="125"/>
                  </a:lnTo>
                  <a:lnTo>
                    <a:pt x="76" y="139"/>
                  </a:lnTo>
                  <a:lnTo>
                    <a:pt x="76" y="147"/>
                  </a:lnTo>
                  <a:lnTo>
                    <a:pt x="77" y="157"/>
                  </a:lnTo>
                  <a:lnTo>
                    <a:pt x="78" y="166"/>
                  </a:lnTo>
                  <a:lnTo>
                    <a:pt x="81" y="174"/>
                  </a:lnTo>
                  <a:lnTo>
                    <a:pt x="86" y="190"/>
                  </a:lnTo>
                  <a:lnTo>
                    <a:pt x="92" y="206"/>
                  </a:lnTo>
                  <a:lnTo>
                    <a:pt x="101" y="220"/>
                  </a:lnTo>
                  <a:lnTo>
                    <a:pt x="112" y="234"/>
                  </a:lnTo>
                  <a:lnTo>
                    <a:pt x="124" y="246"/>
                  </a:lnTo>
                  <a:lnTo>
                    <a:pt x="136" y="256"/>
                  </a:lnTo>
                  <a:lnTo>
                    <a:pt x="136" y="289"/>
                  </a:lnTo>
                  <a:lnTo>
                    <a:pt x="48" y="313"/>
                  </a:lnTo>
                  <a:lnTo>
                    <a:pt x="39" y="316"/>
                  </a:lnTo>
                  <a:lnTo>
                    <a:pt x="29" y="321"/>
                  </a:lnTo>
                  <a:lnTo>
                    <a:pt x="22" y="328"/>
                  </a:lnTo>
                  <a:lnTo>
                    <a:pt x="14" y="336"/>
                  </a:lnTo>
                  <a:lnTo>
                    <a:pt x="9" y="345"/>
                  </a:lnTo>
                  <a:lnTo>
                    <a:pt x="5" y="354"/>
                  </a:lnTo>
                  <a:lnTo>
                    <a:pt x="1" y="364"/>
                  </a:lnTo>
                  <a:lnTo>
                    <a:pt x="0" y="375"/>
                  </a:lnTo>
                  <a:lnTo>
                    <a:pt x="0" y="406"/>
                  </a:lnTo>
                  <a:lnTo>
                    <a:pt x="202" y="406"/>
                  </a:lnTo>
                  <a:lnTo>
                    <a:pt x="239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8">
              <a:extLst>
                <a:ext uri="{FF2B5EF4-FFF2-40B4-BE49-F238E27FC236}">
                  <a16:creationId xmlns="" xmlns:a16="http://schemas.microsoft.com/office/drawing/2014/main" id="{1406CFDE-ACD7-41A8-9799-EA375D377E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22925" y="1920875"/>
              <a:ext cx="128588" cy="128588"/>
            </a:xfrm>
            <a:custGeom>
              <a:avLst/>
              <a:gdLst>
                <a:gd name="T0" fmla="*/ 30 w 406"/>
                <a:gd name="T1" fmla="*/ 375 h 406"/>
                <a:gd name="T2" fmla="*/ 37 w 406"/>
                <a:gd name="T3" fmla="*/ 354 h 406"/>
                <a:gd name="T4" fmla="*/ 55 w 406"/>
                <a:gd name="T5" fmla="*/ 342 h 406"/>
                <a:gd name="T6" fmla="*/ 184 w 406"/>
                <a:gd name="T7" fmla="*/ 276 h 406"/>
                <a:gd name="T8" fmla="*/ 223 w 406"/>
                <a:gd name="T9" fmla="*/ 276 h 406"/>
                <a:gd name="T10" fmla="*/ 353 w 406"/>
                <a:gd name="T11" fmla="*/ 340 h 406"/>
                <a:gd name="T12" fmla="*/ 370 w 406"/>
                <a:gd name="T13" fmla="*/ 353 h 406"/>
                <a:gd name="T14" fmla="*/ 376 w 406"/>
                <a:gd name="T15" fmla="*/ 376 h 406"/>
                <a:gd name="T16" fmla="*/ 106 w 406"/>
                <a:gd name="T17" fmla="*/ 136 h 406"/>
                <a:gd name="T18" fmla="*/ 163 w 406"/>
                <a:gd name="T19" fmla="*/ 141 h 406"/>
                <a:gd name="T20" fmla="*/ 221 w 406"/>
                <a:gd name="T21" fmla="*/ 119 h 406"/>
                <a:gd name="T22" fmla="*/ 242 w 406"/>
                <a:gd name="T23" fmla="*/ 135 h 406"/>
                <a:gd name="T24" fmla="*/ 269 w 406"/>
                <a:gd name="T25" fmla="*/ 143 h 406"/>
                <a:gd name="T26" fmla="*/ 303 w 406"/>
                <a:gd name="T27" fmla="*/ 141 h 406"/>
                <a:gd name="T28" fmla="*/ 294 w 406"/>
                <a:gd name="T29" fmla="*/ 183 h 406"/>
                <a:gd name="T30" fmla="*/ 274 w 406"/>
                <a:gd name="T31" fmla="*/ 216 h 406"/>
                <a:gd name="T32" fmla="*/ 243 w 406"/>
                <a:gd name="T33" fmla="*/ 240 h 406"/>
                <a:gd name="T34" fmla="*/ 204 w 406"/>
                <a:gd name="T35" fmla="*/ 248 h 406"/>
                <a:gd name="T36" fmla="*/ 166 w 406"/>
                <a:gd name="T37" fmla="*/ 240 h 406"/>
                <a:gd name="T38" fmla="*/ 135 w 406"/>
                <a:gd name="T39" fmla="*/ 216 h 406"/>
                <a:gd name="T40" fmla="*/ 113 w 406"/>
                <a:gd name="T41" fmla="*/ 181 h 406"/>
                <a:gd name="T42" fmla="*/ 106 w 406"/>
                <a:gd name="T43" fmla="*/ 139 h 406"/>
                <a:gd name="T44" fmla="*/ 229 w 406"/>
                <a:gd name="T45" fmla="*/ 33 h 406"/>
                <a:gd name="T46" fmla="*/ 259 w 406"/>
                <a:gd name="T47" fmla="*/ 48 h 406"/>
                <a:gd name="T48" fmla="*/ 282 w 406"/>
                <a:gd name="T49" fmla="*/ 71 h 406"/>
                <a:gd name="T50" fmla="*/ 298 w 406"/>
                <a:gd name="T51" fmla="*/ 102 h 406"/>
                <a:gd name="T52" fmla="*/ 281 w 406"/>
                <a:gd name="T53" fmla="*/ 114 h 406"/>
                <a:gd name="T54" fmla="*/ 249 w 406"/>
                <a:gd name="T55" fmla="*/ 105 h 406"/>
                <a:gd name="T56" fmla="*/ 234 w 406"/>
                <a:gd name="T57" fmla="*/ 87 h 406"/>
                <a:gd name="T58" fmla="*/ 223 w 406"/>
                <a:gd name="T59" fmla="*/ 82 h 406"/>
                <a:gd name="T60" fmla="*/ 207 w 406"/>
                <a:gd name="T61" fmla="*/ 92 h 406"/>
                <a:gd name="T62" fmla="*/ 181 w 406"/>
                <a:gd name="T63" fmla="*/ 107 h 406"/>
                <a:gd name="T64" fmla="*/ 147 w 406"/>
                <a:gd name="T65" fmla="*/ 113 h 406"/>
                <a:gd name="T66" fmla="*/ 113 w 406"/>
                <a:gd name="T67" fmla="*/ 97 h 406"/>
                <a:gd name="T68" fmla="*/ 129 w 406"/>
                <a:gd name="T69" fmla="*/ 68 h 406"/>
                <a:gd name="T70" fmla="*/ 152 w 406"/>
                <a:gd name="T71" fmla="*/ 47 h 406"/>
                <a:gd name="T72" fmla="*/ 181 w 406"/>
                <a:gd name="T73" fmla="*/ 33 h 406"/>
                <a:gd name="T74" fmla="*/ 361 w 406"/>
                <a:gd name="T75" fmla="*/ 311 h 406"/>
                <a:gd name="T76" fmla="*/ 284 w 406"/>
                <a:gd name="T77" fmla="*/ 248 h 406"/>
                <a:gd name="T78" fmla="*/ 316 w 406"/>
                <a:gd name="T79" fmla="*/ 209 h 406"/>
                <a:gd name="T80" fmla="*/ 329 w 406"/>
                <a:gd name="T81" fmla="*/ 175 h 406"/>
                <a:gd name="T82" fmla="*/ 333 w 406"/>
                <a:gd name="T83" fmla="*/ 139 h 406"/>
                <a:gd name="T84" fmla="*/ 323 w 406"/>
                <a:gd name="T85" fmla="*/ 84 h 406"/>
                <a:gd name="T86" fmla="*/ 296 w 406"/>
                <a:gd name="T87" fmla="*/ 40 h 406"/>
                <a:gd name="T88" fmla="*/ 255 w 406"/>
                <a:gd name="T89" fmla="*/ 10 h 406"/>
                <a:gd name="T90" fmla="*/ 204 w 406"/>
                <a:gd name="T91" fmla="*/ 0 h 406"/>
                <a:gd name="T92" fmla="*/ 154 w 406"/>
                <a:gd name="T93" fmla="*/ 10 h 406"/>
                <a:gd name="T94" fmla="*/ 113 w 406"/>
                <a:gd name="T95" fmla="*/ 40 h 406"/>
                <a:gd name="T96" fmla="*/ 85 w 406"/>
                <a:gd name="T97" fmla="*/ 84 h 406"/>
                <a:gd name="T98" fmla="*/ 76 w 406"/>
                <a:gd name="T99" fmla="*/ 139 h 406"/>
                <a:gd name="T100" fmla="*/ 80 w 406"/>
                <a:gd name="T101" fmla="*/ 174 h 406"/>
                <a:gd name="T102" fmla="*/ 111 w 406"/>
                <a:gd name="T103" fmla="*/ 234 h 406"/>
                <a:gd name="T104" fmla="*/ 47 w 406"/>
                <a:gd name="T105" fmla="*/ 313 h 406"/>
                <a:gd name="T106" fmla="*/ 14 w 406"/>
                <a:gd name="T107" fmla="*/ 336 h 406"/>
                <a:gd name="T108" fmla="*/ 0 w 406"/>
                <a:gd name="T109" fmla="*/ 375 h 406"/>
                <a:gd name="T110" fmla="*/ 406 w 406"/>
                <a:gd name="T111" fmla="*/ 406 h 406"/>
                <a:gd name="T112" fmla="*/ 398 w 406"/>
                <a:gd name="T113" fmla="*/ 345 h 406"/>
                <a:gd name="T114" fmla="*/ 371 w 406"/>
                <a:gd name="T115" fmla="*/ 316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6" h="406">
                  <a:moveTo>
                    <a:pt x="239" y="376"/>
                  </a:moveTo>
                  <a:lnTo>
                    <a:pt x="201" y="376"/>
                  </a:lnTo>
                  <a:lnTo>
                    <a:pt x="30" y="376"/>
                  </a:lnTo>
                  <a:lnTo>
                    <a:pt x="30" y="375"/>
                  </a:lnTo>
                  <a:lnTo>
                    <a:pt x="31" y="369"/>
                  </a:lnTo>
                  <a:lnTo>
                    <a:pt x="32" y="364"/>
                  </a:lnTo>
                  <a:lnTo>
                    <a:pt x="34" y="359"/>
                  </a:lnTo>
                  <a:lnTo>
                    <a:pt x="37" y="354"/>
                  </a:lnTo>
                  <a:lnTo>
                    <a:pt x="41" y="350"/>
                  </a:lnTo>
                  <a:lnTo>
                    <a:pt x="46" y="346"/>
                  </a:lnTo>
                  <a:lnTo>
                    <a:pt x="50" y="343"/>
                  </a:lnTo>
                  <a:lnTo>
                    <a:pt x="55" y="342"/>
                  </a:lnTo>
                  <a:lnTo>
                    <a:pt x="166" y="311"/>
                  </a:lnTo>
                  <a:lnTo>
                    <a:pt x="166" y="271"/>
                  </a:lnTo>
                  <a:lnTo>
                    <a:pt x="174" y="274"/>
                  </a:lnTo>
                  <a:lnTo>
                    <a:pt x="184" y="276"/>
                  </a:lnTo>
                  <a:lnTo>
                    <a:pt x="195" y="277"/>
                  </a:lnTo>
                  <a:lnTo>
                    <a:pt x="204" y="278"/>
                  </a:lnTo>
                  <a:lnTo>
                    <a:pt x="214" y="277"/>
                  </a:lnTo>
                  <a:lnTo>
                    <a:pt x="223" y="276"/>
                  </a:lnTo>
                  <a:lnTo>
                    <a:pt x="232" y="275"/>
                  </a:lnTo>
                  <a:lnTo>
                    <a:pt x="241" y="272"/>
                  </a:lnTo>
                  <a:lnTo>
                    <a:pt x="241" y="311"/>
                  </a:lnTo>
                  <a:lnTo>
                    <a:pt x="353" y="340"/>
                  </a:lnTo>
                  <a:lnTo>
                    <a:pt x="358" y="343"/>
                  </a:lnTo>
                  <a:lnTo>
                    <a:pt x="362" y="346"/>
                  </a:lnTo>
                  <a:lnTo>
                    <a:pt x="366" y="349"/>
                  </a:lnTo>
                  <a:lnTo>
                    <a:pt x="370" y="353"/>
                  </a:lnTo>
                  <a:lnTo>
                    <a:pt x="372" y="359"/>
                  </a:lnTo>
                  <a:lnTo>
                    <a:pt x="374" y="364"/>
                  </a:lnTo>
                  <a:lnTo>
                    <a:pt x="376" y="369"/>
                  </a:lnTo>
                  <a:lnTo>
                    <a:pt x="376" y="376"/>
                  </a:lnTo>
                  <a:lnTo>
                    <a:pt x="239" y="376"/>
                  </a:lnTo>
                  <a:close/>
                  <a:moveTo>
                    <a:pt x="106" y="139"/>
                  </a:moveTo>
                  <a:lnTo>
                    <a:pt x="106" y="138"/>
                  </a:lnTo>
                  <a:lnTo>
                    <a:pt x="106" y="136"/>
                  </a:lnTo>
                  <a:lnTo>
                    <a:pt x="119" y="140"/>
                  </a:lnTo>
                  <a:lnTo>
                    <a:pt x="134" y="142"/>
                  </a:lnTo>
                  <a:lnTo>
                    <a:pt x="148" y="142"/>
                  </a:lnTo>
                  <a:lnTo>
                    <a:pt x="163" y="141"/>
                  </a:lnTo>
                  <a:lnTo>
                    <a:pt x="178" y="139"/>
                  </a:lnTo>
                  <a:lnTo>
                    <a:pt x="193" y="134"/>
                  </a:lnTo>
                  <a:lnTo>
                    <a:pt x="208" y="127"/>
                  </a:lnTo>
                  <a:lnTo>
                    <a:pt x="221" y="119"/>
                  </a:lnTo>
                  <a:lnTo>
                    <a:pt x="226" y="124"/>
                  </a:lnTo>
                  <a:lnTo>
                    <a:pt x="230" y="128"/>
                  </a:lnTo>
                  <a:lnTo>
                    <a:pt x="237" y="131"/>
                  </a:lnTo>
                  <a:lnTo>
                    <a:pt x="242" y="135"/>
                  </a:lnTo>
                  <a:lnTo>
                    <a:pt x="248" y="138"/>
                  </a:lnTo>
                  <a:lnTo>
                    <a:pt x="255" y="140"/>
                  </a:lnTo>
                  <a:lnTo>
                    <a:pt x="261" y="142"/>
                  </a:lnTo>
                  <a:lnTo>
                    <a:pt x="269" y="143"/>
                  </a:lnTo>
                  <a:lnTo>
                    <a:pt x="275" y="144"/>
                  </a:lnTo>
                  <a:lnTo>
                    <a:pt x="282" y="144"/>
                  </a:lnTo>
                  <a:lnTo>
                    <a:pt x="292" y="143"/>
                  </a:lnTo>
                  <a:lnTo>
                    <a:pt x="303" y="141"/>
                  </a:lnTo>
                  <a:lnTo>
                    <a:pt x="303" y="152"/>
                  </a:lnTo>
                  <a:lnTo>
                    <a:pt x="301" y="162"/>
                  </a:lnTo>
                  <a:lnTo>
                    <a:pt x="299" y="173"/>
                  </a:lnTo>
                  <a:lnTo>
                    <a:pt x="294" y="183"/>
                  </a:lnTo>
                  <a:lnTo>
                    <a:pt x="290" y="191"/>
                  </a:lnTo>
                  <a:lnTo>
                    <a:pt x="286" y="201"/>
                  </a:lnTo>
                  <a:lnTo>
                    <a:pt x="279" y="209"/>
                  </a:lnTo>
                  <a:lnTo>
                    <a:pt x="274" y="216"/>
                  </a:lnTo>
                  <a:lnTo>
                    <a:pt x="267" y="224"/>
                  </a:lnTo>
                  <a:lnTo>
                    <a:pt x="259" y="230"/>
                  </a:lnTo>
                  <a:lnTo>
                    <a:pt x="251" y="235"/>
                  </a:lnTo>
                  <a:lnTo>
                    <a:pt x="243" y="240"/>
                  </a:lnTo>
                  <a:lnTo>
                    <a:pt x="233" y="243"/>
                  </a:lnTo>
                  <a:lnTo>
                    <a:pt x="224" y="246"/>
                  </a:lnTo>
                  <a:lnTo>
                    <a:pt x="214" y="247"/>
                  </a:lnTo>
                  <a:lnTo>
                    <a:pt x="204" y="248"/>
                  </a:lnTo>
                  <a:lnTo>
                    <a:pt x="195" y="247"/>
                  </a:lnTo>
                  <a:lnTo>
                    <a:pt x="185" y="245"/>
                  </a:lnTo>
                  <a:lnTo>
                    <a:pt x="175" y="243"/>
                  </a:lnTo>
                  <a:lnTo>
                    <a:pt x="166" y="240"/>
                  </a:lnTo>
                  <a:lnTo>
                    <a:pt x="157" y="234"/>
                  </a:lnTo>
                  <a:lnTo>
                    <a:pt x="150" y="229"/>
                  </a:lnTo>
                  <a:lnTo>
                    <a:pt x="142" y="223"/>
                  </a:lnTo>
                  <a:lnTo>
                    <a:pt x="135" y="216"/>
                  </a:lnTo>
                  <a:lnTo>
                    <a:pt x="128" y="208"/>
                  </a:lnTo>
                  <a:lnTo>
                    <a:pt x="123" y="200"/>
                  </a:lnTo>
                  <a:lnTo>
                    <a:pt x="118" y="190"/>
                  </a:lnTo>
                  <a:lnTo>
                    <a:pt x="113" y="181"/>
                  </a:lnTo>
                  <a:lnTo>
                    <a:pt x="110" y="171"/>
                  </a:lnTo>
                  <a:lnTo>
                    <a:pt x="108" y="160"/>
                  </a:lnTo>
                  <a:lnTo>
                    <a:pt x="106" y="150"/>
                  </a:lnTo>
                  <a:lnTo>
                    <a:pt x="106" y="139"/>
                  </a:lnTo>
                  <a:close/>
                  <a:moveTo>
                    <a:pt x="204" y="30"/>
                  </a:moveTo>
                  <a:lnTo>
                    <a:pt x="213" y="30"/>
                  </a:lnTo>
                  <a:lnTo>
                    <a:pt x="222" y="32"/>
                  </a:lnTo>
                  <a:lnTo>
                    <a:pt x="229" y="33"/>
                  </a:lnTo>
                  <a:lnTo>
                    <a:pt x="238" y="36"/>
                  </a:lnTo>
                  <a:lnTo>
                    <a:pt x="244" y="39"/>
                  </a:lnTo>
                  <a:lnTo>
                    <a:pt x="252" y="43"/>
                  </a:lnTo>
                  <a:lnTo>
                    <a:pt x="259" y="48"/>
                  </a:lnTo>
                  <a:lnTo>
                    <a:pt x="266" y="53"/>
                  </a:lnTo>
                  <a:lnTo>
                    <a:pt x="271" y="58"/>
                  </a:lnTo>
                  <a:lnTo>
                    <a:pt x="276" y="65"/>
                  </a:lnTo>
                  <a:lnTo>
                    <a:pt x="282" y="71"/>
                  </a:lnTo>
                  <a:lnTo>
                    <a:pt x="287" y="78"/>
                  </a:lnTo>
                  <a:lnTo>
                    <a:pt x="291" y="85"/>
                  </a:lnTo>
                  <a:lnTo>
                    <a:pt x="294" y="94"/>
                  </a:lnTo>
                  <a:lnTo>
                    <a:pt x="298" y="102"/>
                  </a:lnTo>
                  <a:lnTo>
                    <a:pt x="300" y="110"/>
                  </a:lnTo>
                  <a:lnTo>
                    <a:pt x="294" y="112"/>
                  </a:lnTo>
                  <a:lnTo>
                    <a:pt x="288" y="113"/>
                  </a:lnTo>
                  <a:lnTo>
                    <a:pt x="281" y="114"/>
                  </a:lnTo>
                  <a:lnTo>
                    <a:pt x="273" y="113"/>
                  </a:lnTo>
                  <a:lnTo>
                    <a:pt x="264" y="112"/>
                  </a:lnTo>
                  <a:lnTo>
                    <a:pt x="255" y="108"/>
                  </a:lnTo>
                  <a:lnTo>
                    <a:pt x="249" y="105"/>
                  </a:lnTo>
                  <a:lnTo>
                    <a:pt x="245" y="100"/>
                  </a:lnTo>
                  <a:lnTo>
                    <a:pt x="241" y="96"/>
                  </a:lnTo>
                  <a:lnTo>
                    <a:pt x="237" y="90"/>
                  </a:lnTo>
                  <a:lnTo>
                    <a:pt x="234" y="87"/>
                  </a:lnTo>
                  <a:lnTo>
                    <a:pt x="232" y="84"/>
                  </a:lnTo>
                  <a:lnTo>
                    <a:pt x="229" y="83"/>
                  </a:lnTo>
                  <a:lnTo>
                    <a:pt x="226" y="82"/>
                  </a:lnTo>
                  <a:lnTo>
                    <a:pt x="223" y="82"/>
                  </a:lnTo>
                  <a:lnTo>
                    <a:pt x="218" y="83"/>
                  </a:lnTo>
                  <a:lnTo>
                    <a:pt x="216" y="84"/>
                  </a:lnTo>
                  <a:lnTo>
                    <a:pt x="213" y="86"/>
                  </a:lnTo>
                  <a:lnTo>
                    <a:pt x="207" y="92"/>
                  </a:lnTo>
                  <a:lnTo>
                    <a:pt x="201" y="96"/>
                  </a:lnTo>
                  <a:lnTo>
                    <a:pt x="195" y="100"/>
                  </a:lnTo>
                  <a:lnTo>
                    <a:pt x="188" y="104"/>
                  </a:lnTo>
                  <a:lnTo>
                    <a:pt x="181" y="107"/>
                  </a:lnTo>
                  <a:lnTo>
                    <a:pt x="174" y="109"/>
                  </a:lnTo>
                  <a:lnTo>
                    <a:pt x="167" y="111"/>
                  </a:lnTo>
                  <a:lnTo>
                    <a:pt x="160" y="112"/>
                  </a:lnTo>
                  <a:lnTo>
                    <a:pt x="147" y="113"/>
                  </a:lnTo>
                  <a:lnTo>
                    <a:pt x="134" y="112"/>
                  </a:lnTo>
                  <a:lnTo>
                    <a:pt x="121" y="110"/>
                  </a:lnTo>
                  <a:lnTo>
                    <a:pt x="110" y="106"/>
                  </a:lnTo>
                  <a:lnTo>
                    <a:pt x="113" y="97"/>
                  </a:lnTo>
                  <a:lnTo>
                    <a:pt x="117" y="90"/>
                  </a:lnTo>
                  <a:lnTo>
                    <a:pt x="120" y="82"/>
                  </a:lnTo>
                  <a:lnTo>
                    <a:pt x="124" y="76"/>
                  </a:lnTo>
                  <a:lnTo>
                    <a:pt x="129" y="68"/>
                  </a:lnTo>
                  <a:lnTo>
                    <a:pt x="135" y="63"/>
                  </a:lnTo>
                  <a:lnTo>
                    <a:pt x="140" y="56"/>
                  </a:lnTo>
                  <a:lnTo>
                    <a:pt x="145" y="51"/>
                  </a:lnTo>
                  <a:lnTo>
                    <a:pt x="152" y="47"/>
                  </a:lnTo>
                  <a:lnTo>
                    <a:pt x="158" y="42"/>
                  </a:lnTo>
                  <a:lnTo>
                    <a:pt x="166" y="38"/>
                  </a:lnTo>
                  <a:lnTo>
                    <a:pt x="173" y="35"/>
                  </a:lnTo>
                  <a:lnTo>
                    <a:pt x="181" y="33"/>
                  </a:lnTo>
                  <a:lnTo>
                    <a:pt x="188" y="31"/>
                  </a:lnTo>
                  <a:lnTo>
                    <a:pt x="197" y="30"/>
                  </a:lnTo>
                  <a:lnTo>
                    <a:pt x="204" y="30"/>
                  </a:lnTo>
                  <a:close/>
                  <a:moveTo>
                    <a:pt x="361" y="311"/>
                  </a:moveTo>
                  <a:lnTo>
                    <a:pt x="271" y="289"/>
                  </a:lnTo>
                  <a:lnTo>
                    <a:pt x="271" y="258"/>
                  </a:lnTo>
                  <a:lnTo>
                    <a:pt x="277" y="253"/>
                  </a:lnTo>
                  <a:lnTo>
                    <a:pt x="284" y="248"/>
                  </a:lnTo>
                  <a:lnTo>
                    <a:pt x="290" y="242"/>
                  </a:lnTo>
                  <a:lnTo>
                    <a:pt x="297" y="236"/>
                  </a:lnTo>
                  <a:lnTo>
                    <a:pt x="307" y="223"/>
                  </a:lnTo>
                  <a:lnTo>
                    <a:pt x="316" y="209"/>
                  </a:lnTo>
                  <a:lnTo>
                    <a:pt x="320" y="200"/>
                  </a:lnTo>
                  <a:lnTo>
                    <a:pt x="323" y="192"/>
                  </a:lnTo>
                  <a:lnTo>
                    <a:pt x="327" y="184"/>
                  </a:lnTo>
                  <a:lnTo>
                    <a:pt x="329" y="175"/>
                  </a:lnTo>
                  <a:lnTo>
                    <a:pt x="331" y="167"/>
                  </a:lnTo>
                  <a:lnTo>
                    <a:pt x="332" y="157"/>
                  </a:lnTo>
                  <a:lnTo>
                    <a:pt x="333" y="149"/>
                  </a:lnTo>
                  <a:lnTo>
                    <a:pt x="333" y="139"/>
                  </a:lnTo>
                  <a:lnTo>
                    <a:pt x="333" y="125"/>
                  </a:lnTo>
                  <a:lnTo>
                    <a:pt x="331" y="111"/>
                  </a:lnTo>
                  <a:lnTo>
                    <a:pt x="328" y="97"/>
                  </a:lnTo>
                  <a:lnTo>
                    <a:pt x="323" y="84"/>
                  </a:lnTo>
                  <a:lnTo>
                    <a:pt x="318" y="72"/>
                  </a:lnTo>
                  <a:lnTo>
                    <a:pt x="312" y="61"/>
                  </a:lnTo>
                  <a:lnTo>
                    <a:pt x="304" y="50"/>
                  </a:lnTo>
                  <a:lnTo>
                    <a:pt x="296" y="40"/>
                  </a:lnTo>
                  <a:lnTo>
                    <a:pt x="287" y="32"/>
                  </a:lnTo>
                  <a:lnTo>
                    <a:pt x="276" y="23"/>
                  </a:lnTo>
                  <a:lnTo>
                    <a:pt x="266" y="17"/>
                  </a:lnTo>
                  <a:lnTo>
                    <a:pt x="255" y="10"/>
                  </a:lnTo>
                  <a:lnTo>
                    <a:pt x="243" y="6"/>
                  </a:lnTo>
                  <a:lnTo>
                    <a:pt x="230" y="3"/>
                  </a:lnTo>
                  <a:lnTo>
                    <a:pt x="217" y="1"/>
                  </a:lnTo>
                  <a:lnTo>
                    <a:pt x="204" y="0"/>
                  </a:lnTo>
                  <a:lnTo>
                    <a:pt x="192" y="1"/>
                  </a:lnTo>
                  <a:lnTo>
                    <a:pt x="179" y="3"/>
                  </a:lnTo>
                  <a:lnTo>
                    <a:pt x="166" y="6"/>
                  </a:lnTo>
                  <a:lnTo>
                    <a:pt x="154" y="10"/>
                  </a:lnTo>
                  <a:lnTo>
                    <a:pt x="143" y="17"/>
                  </a:lnTo>
                  <a:lnTo>
                    <a:pt x="133" y="23"/>
                  </a:lnTo>
                  <a:lnTo>
                    <a:pt x="123" y="32"/>
                  </a:lnTo>
                  <a:lnTo>
                    <a:pt x="113" y="40"/>
                  </a:lnTo>
                  <a:lnTo>
                    <a:pt x="105" y="50"/>
                  </a:lnTo>
                  <a:lnTo>
                    <a:pt x="98" y="61"/>
                  </a:lnTo>
                  <a:lnTo>
                    <a:pt x="92" y="72"/>
                  </a:lnTo>
                  <a:lnTo>
                    <a:pt x="85" y="84"/>
                  </a:lnTo>
                  <a:lnTo>
                    <a:pt x="81" y="97"/>
                  </a:lnTo>
                  <a:lnTo>
                    <a:pt x="78" y="111"/>
                  </a:lnTo>
                  <a:lnTo>
                    <a:pt x="77" y="125"/>
                  </a:lnTo>
                  <a:lnTo>
                    <a:pt x="76" y="139"/>
                  </a:lnTo>
                  <a:lnTo>
                    <a:pt x="76" y="147"/>
                  </a:lnTo>
                  <a:lnTo>
                    <a:pt x="77" y="157"/>
                  </a:lnTo>
                  <a:lnTo>
                    <a:pt x="78" y="166"/>
                  </a:lnTo>
                  <a:lnTo>
                    <a:pt x="80" y="174"/>
                  </a:lnTo>
                  <a:lnTo>
                    <a:pt x="85" y="190"/>
                  </a:lnTo>
                  <a:lnTo>
                    <a:pt x="92" y="206"/>
                  </a:lnTo>
                  <a:lnTo>
                    <a:pt x="100" y="220"/>
                  </a:lnTo>
                  <a:lnTo>
                    <a:pt x="111" y="234"/>
                  </a:lnTo>
                  <a:lnTo>
                    <a:pt x="123" y="246"/>
                  </a:lnTo>
                  <a:lnTo>
                    <a:pt x="136" y="256"/>
                  </a:lnTo>
                  <a:lnTo>
                    <a:pt x="136" y="289"/>
                  </a:lnTo>
                  <a:lnTo>
                    <a:pt x="47" y="313"/>
                  </a:lnTo>
                  <a:lnTo>
                    <a:pt x="37" y="316"/>
                  </a:lnTo>
                  <a:lnTo>
                    <a:pt x="29" y="321"/>
                  </a:lnTo>
                  <a:lnTo>
                    <a:pt x="21" y="328"/>
                  </a:lnTo>
                  <a:lnTo>
                    <a:pt x="14" y="336"/>
                  </a:lnTo>
                  <a:lnTo>
                    <a:pt x="8" y="345"/>
                  </a:lnTo>
                  <a:lnTo>
                    <a:pt x="4" y="354"/>
                  </a:lnTo>
                  <a:lnTo>
                    <a:pt x="1" y="364"/>
                  </a:lnTo>
                  <a:lnTo>
                    <a:pt x="0" y="375"/>
                  </a:lnTo>
                  <a:lnTo>
                    <a:pt x="0" y="406"/>
                  </a:lnTo>
                  <a:lnTo>
                    <a:pt x="201" y="406"/>
                  </a:lnTo>
                  <a:lnTo>
                    <a:pt x="239" y="406"/>
                  </a:lnTo>
                  <a:lnTo>
                    <a:pt x="406" y="406"/>
                  </a:lnTo>
                  <a:lnTo>
                    <a:pt x="406" y="376"/>
                  </a:lnTo>
                  <a:lnTo>
                    <a:pt x="405" y="365"/>
                  </a:lnTo>
                  <a:lnTo>
                    <a:pt x="403" y="354"/>
                  </a:lnTo>
                  <a:lnTo>
                    <a:pt x="398" y="345"/>
                  </a:lnTo>
                  <a:lnTo>
                    <a:pt x="393" y="336"/>
                  </a:lnTo>
                  <a:lnTo>
                    <a:pt x="387" y="328"/>
                  </a:lnTo>
                  <a:lnTo>
                    <a:pt x="379" y="321"/>
                  </a:lnTo>
                  <a:lnTo>
                    <a:pt x="371" y="316"/>
                  </a:lnTo>
                  <a:lnTo>
                    <a:pt x="361" y="3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9">
              <a:extLst>
                <a:ext uri="{FF2B5EF4-FFF2-40B4-BE49-F238E27FC236}">
                  <a16:creationId xmlns="" xmlns:a16="http://schemas.microsoft.com/office/drawing/2014/main" id="{57CA0C78-4BBE-44A9-97C3-67435F0845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43550" y="2073275"/>
              <a:ext cx="130175" cy="128588"/>
            </a:xfrm>
            <a:custGeom>
              <a:avLst/>
              <a:gdLst>
                <a:gd name="T0" fmla="*/ 30 w 409"/>
                <a:gd name="T1" fmla="*/ 379 h 409"/>
                <a:gd name="T2" fmla="*/ 35 w 409"/>
                <a:gd name="T3" fmla="*/ 359 h 409"/>
                <a:gd name="T4" fmla="*/ 50 w 409"/>
                <a:gd name="T5" fmla="*/ 343 h 409"/>
                <a:gd name="T6" fmla="*/ 172 w 409"/>
                <a:gd name="T7" fmla="*/ 273 h 409"/>
                <a:gd name="T8" fmla="*/ 215 w 409"/>
                <a:gd name="T9" fmla="*/ 277 h 409"/>
                <a:gd name="T10" fmla="*/ 246 w 409"/>
                <a:gd name="T11" fmla="*/ 311 h 409"/>
                <a:gd name="T12" fmla="*/ 368 w 409"/>
                <a:gd name="T13" fmla="*/ 349 h 409"/>
                <a:gd name="T14" fmla="*/ 379 w 409"/>
                <a:gd name="T15" fmla="*/ 370 h 409"/>
                <a:gd name="T16" fmla="*/ 106 w 409"/>
                <a:gd name="T17" fmla="*/ 137 h 409"/>
                <a:gd name="T18" fmla="*/ 148 w 409"/>
                <a:gd name="T19" fmla="*/ 142 h 409"/>
                <a:gd name="T20" fmla="*/ 208 w 409"/>
                <a:gd name="T21" fmla="*/ 127 h 409"/>
                <a:gd name="T22" fmla="*/ 236 w 409"/>
                <a:gd name="T23" fmla="*/ 132 h 409"/>
                <a:gd name="T24" fmla="*/ 260 w 409"/>
                <a:gd name="T25" fmla="*/ 141 h 409"/>
                <a:gd name="T26" fmla="*/ 293 w 409"/>
                <a:gd name="T27" fmla="*/ 142 h 409"/>
                <a:gd name="T28" fmla="*/ 299 w 409"/>
                <a:gd name="T29" fmla="*/ 172 h 409"/>
                <a:gd name="T30" fmla="*/ 281 w 409"/>
                <a:gd name="T31" fmla="*/ 209 h 409"/>
                <a:gd name="T32" fmla="*/ 252 w 409"/>
                <a:gd name="T33" fmla="*/ 234 h 409"/>
                <a:gd name="T34" fmla="*/ 215 w 409"/>
                <a:gd name="T35" fmla="*/ 247 h 409"/>
                <a:gd name="T36" fmla="*/ 176 w 409"/>
                <a:gd name="T37" fmla="*/ 243 h 409"/>
                <a:gd name="T38" fmla="*/ 142 w 409"/>
                <a:gd name="T39" fmla="*/ 223 h 409"/>
                <a:gd name="T40" fmla="*/ 118 w 409"/>
                <a:gd name="T41" fmla="*/ 191 h 409"/>
                <a:gd name="T42" fmla="*/ 107 w 409"/>
                <a:gd name="T43" fmla="*/ 150 h 409"/>
                <a:gd name="T44" fmla="*/ 222 w 409"/>
                <a:gd name="T45" fmla="*/ 31 h 409"/>
                <a:gd name="T46" fmla="*/ 252 w 409"/>
                <a:gd name="T47" fmla="*/ 43 h 409"/>
                <a:gd name="T48" fmla="*/ 276 w 409"/>
                <a:gd name="T49" fmla="*/ 64 h 409"/>
                <a:gd name="T50" fmla="*/ 295 w 409"/>
                <a:gd name="T51" fmla="*/ 93 h 409"/>
                <a:gd name="T52" fmla="*/ 287 w 409"/>
                <a:gd name="T53" fmla="*/ 113 h 409"/>
                <a:gd name="T54" fmla="*/ 254 w 409"/>
                <a:gd name="T55" fmla="*/ 107 h 409"/>
                <a:gd name="T56" fmla="*/ 237 w 409"/>
                <a:gd name="T57" fmla="*/ 90 h 409"/>
                <a:gd name="T58" fmla="*/ 226 w 409"/>
                <a:gd name="T59" fmla="*/ 82 h 409"/>
                <a:gd name="T60" fmla="*/ 213 w 409"/>
                <a:gd name="T61" fmla="*/ 87 h 409"/>
                <a:gd name="T62" fmla="*/ 189 w 409"/>
                <a:gd name="T63" fmla="*/ 104 h 409"/>
                <a:gd name="T64" fmla="*/ 161 w 409"/>
                <a:gd name="T65" fmla="*/ 112 h 409"/>
                <a:gd name="T66" fmla="*/ 111 w 409"/>
                <a:gd name="T67" fmla="*/ 106 h 409"/>
                <a:gd name="T68" fmla="*/ 124 w 409"/>
                <a:gd name="T69" fmla="*/ 75 h 409"/>
                <a:gd name="T70" fmla="*/ 146 w 409"/>
                <a:gd name="T71" fmla="*/ 51 h 409"/>
                <a:gd name="T72" fmla="*/ 174 w 409"/>
                <a:gd name="T73" fmla="*/ 35 h 409"/>
                <a:gd name="T74" fmla="*/ 205 w 409"/>
                <a:gd name="T75" fmla="*/ 30 h 409"/>
                <a:gd name="T76" fmla="*/ 289 w 409"/>
                <a:gd name="T77" fmla="*/ 244 h 409"/>
                <a:gd name="T78" fmla="*/ 325 w 409"/>
                <a:gd name="T79" fmla="*/ 189 h 409"/>
                <a:gd name="T80" fmla="*/ 333 w 409"/>
                <a:gd name="T81" fmla="*/ 124 h 409"/>
                <a:gd name="T82" fmla="*/ 318 w 409"/>
                <a:gd name="T83" fmla="*/ 73 h 409"/>
                <a:gd name="T84" fmla="*/ 287 w 409"/>
                <a:gd name="T85" fmla="*/ 32 h 409"/>
                <a:gd name="T86" fmla="*/ 243 w 409"/>
                <a:gd name="T87" fmla="*/ 6 h 409"/>
                <a:gd name="T88" fmla="*/ 192 w 409"/>
                <a:gd name="T89" fmla="*/ 1 h 409"/>
                <a:gd name="T90" fmla="*/ 143 w 409"/>
                <a:gd name="T91" fmla="*/ 17 h 409"/>
                <a:gd name="T92" fmla="*/ 105 w 409"/>
                <a:gd name="T93" fmla="*/ 50 h 409"/>
                <a:gd name="T94" fmla="*/ 81 w 409"/>
                <a:gd name="T95" fmla="*/ 97 h 409"/>
                <a:gd name="T96" fmla="*/ 77 w 409"/>
                <a:gd name="T97" fmla="*/ 156 h 409"/>
                <a:gd name="T98" fmla="*/ 100 w 409"/>
                <a:gd name="T99" fmla="*/ 219 h 409"/>
                <a:gd name="T100" fmla="*/ 133 w 409"/>
                <a:gd name="T101" fmla="*/ 288 h 409"/>
                <a:gd name="T102" fmla="*/ 21 w 409"/>
                <a:gd name="T103" fmla="*/ 328 h 409"/>
                <a:gd name="T104" fmla="*/ 1 w 409"/>
                <a:gd name="T105" fmla="*/ 364 h 409"/>
                <a:gd name="T106" fmla="*/ 224 w 409"/>
                <a:gd name="T107" fmla="*/ 409 h 409"/>
                <a:gd name="T108" fmla="*/ 406 w 409"/>
                <a:gd name="T109" fmla="*/ 355 h 409"/>
                <a:gd name="T110" fmla="*/ 380 w 409"/>
                <a:gd name="T111" fmla="*/ 32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09" h="409">
                  <a:moveTo>
                    <a:pt x="379" y="379"/>
                  </a:moveTo>
                  <a:lnTo>
                    <a:pt x="224" y="379"/>
                  </a:lnTo>
                  <a:lnTo>
                    <a:pt x="186" y="379"/>
                  </a:lnTo>
                  <a:lnTo>
                    <a:pt x="30" y="379"/>
                  </a:lnTo>
                  <a:lnTo>
                    <a:pt x="30" y="375"/>
                  </a:lnTo>
                  <a:lnTo>
                    <a:pt x="31" y="370"/>
                  </a:lnTo>
                  <a:lnTo>
                    <a:pt x="32" y="364"/>
                  </a:lnTo>
                  <a:lnTo>
                    <a:pt x="35" y="359"/>
                  </a:lnTo>
                  <a:lnTo>
                    <a:pt x="37" y="355"/>
                  </a:lnTo>
                  <a:lnTo>
                    <a:pt x="42" y="349"/>
                  </a:lnTo>
                  <a:lnTo>
                    <a:pt x="46" y="346"/>
                  </a:lnTo>
                  <a:lnTo>
                    <a:pt x="50" y="343"/>
                  </a:lnTo>
                  <a:lnTo>
                    <a:pt x="56" y="341"/>
                  </a:lnTo>
                  <a:lnTo>
                    <a:pt x="163" y="311"/>
                  </a:lnTo>
                  <a:lnTo>
                    <a:pt x="163" y="270"/>
                  </a:lnTo>
                  <a:lnTo>
                    <a:pt x="172" y="273"/>
                  </a:lnTo>
                  <a:lnTo>
                    <a:pt x="183" y="275"/>
                  </a:lnTo>
                  <a:lnTo>
                    <a:pt x="194" y="277"/>
                  </a:lnTo>
                  <a:lnTo>
                    <a:pt x="205" y="277"/>
                  </a:lnTo>
                  <a:lnTo>
                    <a:pt x="215" y="277"/>
                  </a:lnTo>
                  <a:lnTo>
                    <a:pt x="226" y="275"/>
                  </a:lnTo>
                  <a:lnTo>
                    <a:pt x="237" y="273"/>
                  </a:lnTo>
                  <a:lnTo>
                    <a:pt x="246" y="270"/>
                  </a:lnTo>
                  <a:lnTo>
                    <a:pt x="246" y="311"/>
                  </a:lnTo>
                  <a:lnTo>
                    <a:pt x="354" y="341"/>
                  </a:lnTo>
                  <a:lnTo>
                    <a:pt x="359" y="343"/>
                  </a:lnTo>
                  <a:lnTo>
                    <a:pt x="363" y="346"/>
                  </a:lnTo>
                  <a:lnTo>
                    <a:pt x="368" y="349"/>
                  </a:lnTo>
                  <a:lnTo>
                    <a:pt x="372" y="355"/>
                  </a:lnTo>
                  <a:lnTo>
                    <a:pt x="375" y="359"/>
                  </a:lnTo>
                  <a:lnTo>
                    <a:pt x="377" y="364"/>
                  </a:lnTo>
                  <a:lnTo>
                    <a:pt x="379" y="370"/>
                  </a:lnTo>
                  <a:lnTo>
                    <a:pt x="379" y="375"/>
                  </a:lnTo>
                  <a:lnTo>
                    <a:pt x="379" y="379"/>
                  </a:lnTo>
                  <a:close/>
                  <a:moveTo>
                    <a:pt x="106" y="139"/>
                  </a:moveTo>
                  <a:lnTo>
                    <a:pt x="106" y="137"/>
                  </a:lnTo>
                  <a:lnTo>
                    <a:pt x="106" y="136"/>
                  </a:lnTo>
                  <a:lnTo>
                    <a:pt x="120" y="140"/>
                  </a:lnTo>
                  <a:lnTo>
                    <a:pt x="134" y="142"/>
                  </a:lnTo>
                  <a:lnTo>
                    <a:pt x="148" y="142"/>
                  </a:lnTo>
                  <a:lnTo>
                    <a:pt x="163" y="141"/>
                  </a:lnTo>
                  <a:lnTo>
                    <a:pt x="179" y="139"/>
                  </a:lnTo>
                  <a:lnTo>
                    <a:pt x="193" y="134"/>
                  </a:lnTo>
                  <a:lnTo>
                    <a:pt x="208" y="127"/>
                  </a:lnTo>
                  <a:lnTo>
                    <a:pt x="221" y="119"/>
                  </a:lnTo>
                  <a:lnTo>
                    <a:pt x="226" y="123"/>
                  </a:lnTo>
                  <a:lnTo>
                    <a:pt x="230" y="127"/>
                  </a:lnTo>
                  <a:lnTo>
                    <a:pt x="236" y="132"/>
                  </a:lnTo>
                  <a:lnTo>
                    <a:pt x="242" y="135"/>
                  </a:lnTo>
                  <a:lnTo>
                    <a:pt x="247" y="137"/>
                  </a:lnTo>
                  <a:lnTo>
                    <a:pt x="254" y="139"/>
                  </a:lnTo>
                  <a:lnTo>
                    <a:pt x="260" y="141"/>
                  </a:lnTo>
                  <a:lnTo>
                    <a:pt x="268" y="142"/>
                  </a:lnTo>
                  <a:lnTo>
                    <a:pt x="273" y="143"/>
                  </a:lnTo>
                  <a:lnTo>
                    <a:pt x="280" y="143"/>
                  </a:lnTo>
                  <a:lnTo>
                    <a:pt x="293" y="142"/>
                  </a:lnTo>
                  <a:lnTo>
                    <a:pt x="303" y="140"/>
                  </a:lnTo>
                  <a:lnTo>
                    <a:pt x="303" y="151"/>
                  </a:lnTo>
                  <a:lnTo>
                    <a:pt x="301" y="162"/>
                  </a:lnTo>
                  <a:lnTo>
                    <a:pt x="299" y="172"/>
                  </a:lnTo>
                  <a:lnTo>
                    <a:pt x="296" y="182"/>
                  </a:lnTo>
                  <a:lnTo>
                    <a:pt x="291" y="192"/>
                  </a:lnTo>
                  <a:lnTo>
                    <a:pt x="286" y="200"/>
                  </a:lnTo>
                  <a:lnTo>
                    <a:pt x="281" y="209"/>
                  </a:lnTo>
                  <a:lnTo>
                    <a:pt x="274" y="216"/>
                  </a:lnTo>
                  <a:lnTo>
                    <a:pt x="267" y="223"/>
                  </a:lnTo>
                  <a:lnTo>
                    <a:pt x="259" y="229"/>
                  </a:lnTo>
                  <a:lnTo>
                    <a:pt x="252" y="234"/>
                  </a:lnTo>
                  <a:lnTo>
                    <a:pt x="243" y="239"/>
                  </a:lnTo>
                  <a:lnTo>
                    <a:pt x="234" y="243"/>
                  </a:lnTo>
                  <a:lnTo>
                    <a:pt x="225" y="245"/>
                  </a:lnTo>
                  <a:lnTo>
                    <a:pt x="215" y="247"/>
                  </a:lnTo>
                  <a:lnTo>
                    <a:pt x="205" y="247"/>
                  </a:lnTo>
                  <a:lnTo>
                    <a:pt x="195" y="247"/>
                  </a:lnTo>
                  <a:lnTo>
                    <a:pt x="185" y="245"/>
                  </a:lnTo>
                  <a:lnTo>
                    <a:pt x="176" y="243"/>
                  </a:lnTo>
                  <a:lnTo>
                    <a:pt x="166" y="239"/>
                  </a:lnTo>
                  <a:lnTo>
                    <a:pt x="157" y="234"/>
                  </a:lnTo>
                  <a:lnTo>
                    <a:pt x="150" y="229"/>
                  </a:lnTo>
                  <a:lnTo>
                    <a:pt x="142" y="223"/>
                  </a:lnTo>
                  <a:lnTo>
                    <a:pt x="135" y="216"/>
                  </a:lnTo>
                  <a:lnTo>
                    <a:pt x="128" y="208"/>
                  </a:lnTo>
                  <a:lnTo>
                    <a:pt x="123" y="199"/>
                  </a:lnTo>
                  <a:lnTo>
                    <a:pt x="118" y="191"/>
                  </a:lnTo>
                  <a:lnTo>
                    <a:pt x="113" y="181"/>
                  </a:lnTo>
                  <a:lnTo>
                    <a:pt x="110" y="171"/>
                  </a:lnTo>
                  <a:lnTo>
                    <a:pt x="108" y="160"/>
                  </a:lnTo>
                  <a:lnTo>
                    <a:pt x="107" y="150"/>
                  </a:lnTo>
                  <a:lnTo>
                    <a:pt x="106" y="139"/>
                  </a:lnTo>
                  <a:close/>
                  <a:moveTo>
                    <a:pt x="205" y="30"/>
                  </a:moveTo>
                  <a:lnTo>
                    <a:pt x="213" y="30"/>
                  </a:lnTo>
                  <a:lnTo>
                    <a:pt x="222" y="31"/>
                  </a:lnTo>
                  <a:lnTo>
                    <a:pt x="229" y="33"/>
                  </a:lnTo>
                  <a:lnTo>
                    <a:pt x="237" y="36"/>
                  </a:lnTo>
                  <a:lnTo>
                    <a:pt x="244" y="39"/>
                  </a:lnTo>
                  <a:lnTo>
                    <a:pt x="252" y="43"/>
                  </a:lnTo>
                  <a:lnTo>
                    <a:pt x="258" y="47"/>
                  </a:lnTo>
                  <a:lnTo>
                    <a:pt x="265" y="52"/>
                  </a:lnTo>
                  <a:lnTo>
                    <a:pt x="271" y="58"/>
                  </a:lnTo>
                  <a:lnTo>
                    <a:pt x="276" y="64"/>
                  </a:lnTo>
                  <a:lnTo>
                    <a:pt x="282" y="70"/>
                  </a:lnTo>
                  <a:lnTo>
                    <a:pt x="286" y="78"/>
                  </a:lnTo>
                  <a:lnTo>
                    <a:pt x="290" y="85"/>
                  </a:lnTo>
                  <a:lnTo>
                    <a:pt x="295" y="93"/>
                  </a:lnTo>
                  <a:lnTo>
                    <a:pt x="297" y="100"/>
                  </a:lnTo>
                  <a:lnTo>
                    <a:pt x="300" y="109"/>
                  </a:lnTo>
                  <a:lnTo>
                    <a:pt x="294" y="111"/>
                  </a:lnTo>
                  <a:lnTo>
                    <a:pt x="287" y="113"/>
                  </a:lnTo>
                  <a:lnTo>
                    <a:pt x="280" y="113"/>
                  </a:lnTo>
                  <a:lnTo>
                    <a:pt x="272" y="112"/>
                  </a:lnTo>
                  <a:lnTo>
                    <a:pt x="264" y="111"/>
                  </a:lnTo>
                  <a:lnTo>
                    <a:pt x="254" y="107"/>
                  </a:lnTo>
                  <a:lnTo>
                    <a:pt x="250" y="104"/>
                  </a:lnTo>
                  <a:lnTo>
                    <a:pt x="245" y="100"/>
                  </a:lnTo>
                  <a:lnTo>
                    <a:pt x="241" y="95"/>
                  </a:lnTo>
                  <a:lnTo>
                    <a:pt x="237" y="90"/>
                  </a:lnTo>
                  <a:lnTo>
                    <a:pt x="235" y="87"/>
                  </a:lnTo>
                  <a:lnTo>
                    <a:pt x="232" y="84"/>
                  </a:lnTo>
                  <a:lnTo>
                    <a:pt x="229" y="83"/>
                  </a:lnTo>
                  <a:lnTo>
                    <a:pt x="226" y="82"/>
                  </a:lnTo>
                  <a:lnTo>
                    <a:pt x="223" y="82"/>
                  </a:lnTo>
                  <a:lnTo>
                    <a:pt x="219" y="82"/>
                  </a:lnTo>
                  <a:lnTo>
                    <a:pt x="216" y="84"/>
                  </a:lnTo>
                  <a:lnTo>
                    <a:pt x="213" y="87"/>
                  </a:lnTo>
                  <a:lnTo>
                    <a:pt x="207" y="92"/>
                  </a:lnTo>
                  <a:lnTo>
                    <a:pt x="201" y="96"/>
                  </a:lnTo>
                  <a:lnTo>
                    <a:pt x="195" y="100"/>
                  </a:lnTo>
                  <a:lnTo>
                    <a:pt x="189" y="104"/>
                  </a:lnTo>
                  <a:lnTo>
                    <a:pt x="181" y="107"/>
                  </a:lnTo>
                  <a:lnTo>
                    <a:pt x="175" y="109"/>
                  </a:lnTo>
                  <a:lnTo>
                    <a:pt x="167" y="110"/>
                  </a:lnTo>
                  <a:lnTo>
                    <a:pt x="161" y="112"/>
                  </a:lnTo>
                  <a:lnTo>
                    <a:pt x="147" y="112"/>
                  </a:lnTo>
                  <a:lnTo>
                    <a:pt x="134" y="112"/>
                  </a:lnTo>
                  <a:lnTo>
                    <a:pt x="121" y="109"/>
                  </a:lnTo>
                  <a:lnTo>
                    <a:pt x="111" y="106"/>
                  </a:lnTo>
                  <a:lnTo>
                    <a:pt x="113" y="97"/>
                  </a:lnTo>
                  <a:lnTo>
                    <a:pt x="117" y="90"/>
                  </a:lnTo>
                  <a:lnTo>
                    <a:pt x="120" y="82"/>
                  </a:lnTo>
                  <a:lnTo>
                    <a:pt x="124" y="75"/>
                  </a:lnTo>
                  <a:lnTo>
                    <a:pt x="130" y="68"/>
                  </a:lnTo>
                  <a:lnTo>
                    <a:pt x="135" y="62"/>
                  </a:lnTo>
                  <a:lnTo>
                    <a:pt x="140" y="56"/>
                  </a:lnTo>
                  <a:lnTo>
                    <a:pt x="146" y="51"/>
                  </a:lnTo>
                  <a:lnTo>
                    <a:pt x="152" y="47"/>
                  </a:lnTo>
                  <a:lnTo>
                    <a:pt x="159" y="43"/>
                  </a:lnTo>
                  <a:lnTo>
                    <a:pt x="166" y="38"/>
                  </a:lnTo>
                  <a:lnTo>
                    <a:pt x="174" y="35"/>
                  </a:lnTo>
                  <a:lnTo>
                    <a:pt x="181" y="33"/>
                  </a:lnTo>
                  <a:lnTo>
                    <a:pt x="189" y="31"/>
                  </a:lnTo>
                  <a:lnTo>
                    <a:pt x="197" y="30"/>
                  </a:lnTo>
                  <a:lnTo>
                    <a:pt x="205" y="30"/>
                  </a:lnTo>
                  <a:close/>
                  <a:moveTo>
                    <a:pt x="362" y="312"/>
                  </a:moveTo>
                  <a:lnTo>
                    <a:pt x="276" y="288"/>
                  </a:lnTo>
                  <a:lnTo>
                    <a:pt x="276" y="254"/>
                  </a:lnTo>
                  <a:lnTo>
                    <a:pt x="289" y="244"/>
                  </a:lnTo>
                  <a:lnTo>
                    <a:pt x="300" y="232"/>
                  </a:lnTo>
                  <a:lnTo>
                    <a:pt x="310" y="219"/>
                  </a:lnTo>
                  <a:lnTo>
                    <a:pt x="318" y="204"/>
                  </a:lnTo>
                  <a:lnTo>
                    <a:pt x="325" y="189"/>
                  </a:lnTo>
                  <a:lnTo>
                    <a:pt x="329" y="173"/>
                  </a:lnTo>
                  <a:lnTo>
                    <a:pt x="332" y="156"/>
                  </a:lnTo>
                  <a:lnTo>
                    <a:pt x="333" y="139"/>
                  </a:lnTo>
                  <a:lnTo>
                    <a:pt x="333" y="124"/>
                  </a:lnTo>
                  <a:lnTo>
                    <a:pt x="331" y="111"/>
                  </a:lnTo>
                  <a:lnTo>
                    <a:pt x="328" y="97"/>
                  </a:lnTo>
                  <a:lnTo>
                    <a:pt x="324" y="84"/>
                  </a:lnTo>
                  <a:lnTo>
                    <a:pt x="318" y="73"/>
                  </a:lnTo>
                  <a:lnTo>
                    <a:pt x="312" y="61"/>
                  </a:lnTo>
                  <a:lnTo>
                    <a:pt x="304" y="50"/>
                  </a:lnTo>
                  <a:lnTo>
                    <a:pt x="296" y="40"/>
                  </a:lnTo>
                  <a:lnTo>
                    <a:pt x="287" y="32"/>
                  </a:lnTo>
                  <a:lnTo>
                    <a:pt x="276" y="23"/>
                  </a:lnTo>
                  <a:lnTo>
                    <a:pt x="266" y="17"/>
                  </a:lnTo>
                  <a:lnTo>
                    <a:pt x="255" y="10"/>
                  </a:lnTo>
                  <a:lnTo>
                    <a:pt x="243" y="6"/>
                  </a:lnTo>
                  <a:lnTo>
                    <a:pt x="230" y="3"/>
                  </a:lnTo>
                  <a:lnTo>
                    <a:pt x="217" y="1"/>
                  </a:lnTo>
                  <a:lnTo>
                    <a:pt x="205" y="0"/>
                  </a:lnTo>
                  <a:lnTo>
                    <a:pt x="192" y="1"/>
                  </a:lnTo>
                  <a:lnTo>
                    <a:pt x="179" y="3"/>
                  </a:lnTo>
                  <a:lnTo>
                    <a:pt x="167" y="6"/>
                  </a:lnTo>
                  <a:lnTo>
                    <a:pt x="154" y="10"/>
                  </a:lnTo>
                  <a:lnTo>
                    <a:pt x="143" y="17"/>
                  </a:lnTo>
                  <a:lnTo>
                    <a:pt x="133" y="23"/>
                  </a:lnTo>
                  <a:lnTo>
                    <a:pt x="123" y="32"/>
                  </a:lnTo>
                  <a:lnTo>
                    <a:pt x="113" y="40"/>
                  </a:lnTo>
                  <a:lnTo>
                    <a:pt x="105" y="50"/>
                  </a:lnTo>
                  <a:lnTo>
                    <a:pt x="98" y="61"/>
                  </a:lnTo>
                  <a:lnTo>
                    <a:pt x="92" y="73"/>
                  </a:lnTo>
                  <a:lnTo>
                    <a:pt x="86" y="84"/>
                  </a:lnTo>
                  <a:lnTo>
                    <a:pt x="81" y="97"/>
                  </a:lnTo>
                  <a:lnTo>
                    <a:pt x="78" y="111"/>
                  </a:lnTo>
                  <a:lnTo>
                    <a:pt x="77" y="124"/>
                  </a:lnTo>
                  <a:lnTo>
                    <a:pt x="76" y="139"/>
                  </a:lnTo>
                  <a:lnTo>
                    <a:pt x="77" y="156"/>
                  </a:lnTo>
                  <a:lnTo>
                    <a:pt x="80" y="173"/>
                  </a:lnTo>
                  <a:lnTo>
                    <a:pt x="85" y="189"/>
                  </a:lnTo>
                  <a:lnTo>
                    <a:pt x="92" y="204"/>
                  </a:lnTo>
                  <a:lnTo>
                    <a:pt x="100" y="219"/>
                  </a:lnTo>
                  <a:lnTo>
                    <a:pt x="109" y="232"/>
                  </a:lnTo>
                  <a:lnTo>
                    <a:pt x="121" y="244"/>
                  </a:lnTo>
                  <a:lnTo>
                    <a:pt x="133" y="254"/>
                  </a:lnTo>
                  <a:lnTo>
                    <a:pt x="133" y="288"/>
                  </a:lnTo>
                  <a:lnTo>
                    <a:pt x="47" y="312"/>
                  </a:lnTo>
                  <a:lnTo>
                    <a:pt x="37" y="316"/>
                  </a:lnTo>
                  <a:lnTo>
                    <a:pt x="29" y="321"/>
                  </a:lnTo>
                  <a:lnTo>
                    <a:pt x="21" y="328"/>
                  </a:lnTo>
                  <a:lnTo>
                    <a:pt x="14" y="336"/>
                  </a:lnTo>
                  <a:lnTo>
                    <a:pt x="8" y="345"/>
                  </a:lnTo>
                  <a:lnTo>
                    <a:pt x="4" y="355"/>
                  </a:lnTo>
                  <a:lnTo>
                    <a:pt x="1" y="364"/>
                  </a:lnTo>
                  <a:lnTo>
                    <a:pt x="0" y="375"/>
                  </a:lnTo>
                  <a:lnTo>
                    <a:pt x="0" y="409"/>
                  </a:lnTo>
                  <a:lnTo>
                    <a:pt x="186" y="409"/>
                  </a:lnTo>
                  <a:lnTo>
                    <a:pt x="224" y="409"/>
                  </a:lnTo>
                  <a:lnTo>
                    <a:pt x="409" y="409"/>
                  </a:lnTo>
                  <a:lnTo>
                    <a:pt x="409" y="375"/>
                  </a:lnTo>
                  <a:lnTo>
                    <a:pt x="408" y="364"/>
                  </a:lnTo>
                  <a:lnTo>
                    <a:pt x="406" y="355"/>
                  </a:lnTo>
                  <a:lnTo>
                    <a:pt x="402" y="345"/>
                  </a:lnTo>
                  <a:lnTo>
                    <a:pt x="395" y="336"/>
                  </a:lnTo>
                  <a:lnTo>
                    <a:pt x="389" y="328"/>
                  </a:lnTo>
                  <a:lnTo>
                    <a:pt x="380" y="321"/>
                  </a:lnTo>
                  <a:lnTo>
                    <a:pt x="372" y="316"/>
                  </a:lnTo>
                  <a:lnTo>
                    <a:pt x="362" y="3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0">
              <a:extLst>
                <a:ext uri="{FF2B5EF4-FFF2-40B4-BE49-F238E27FC236}">
                  <a16:creationId xmlns="" xmlns:a16="http://schemas.microsoft.com/office/drawing/2014/main" id="{CF512204-9728-454F-95C2-833AC9C5F0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038" y="2060575"/>
              <a:ext cx="39688" cy="39688"/>
            </a:xfrm>
            <a:custGeom>
              <a:avLst/>
              <a:gdLst>
                <a:gd name="T0" fmla="*/ 121 w 126"/>
                <a:gd name="T1" fmla="*/ 99 h 125"/>
                <a:gd name="T2" fmla="*/ 26 w 126"/>
                <a:gd name="T3" fmla="*/ 4 h 125"/>
                <a:gd name="T4" fmla="*/ 24 w 126"/>
                <a:gd name="T5" fmla="*/ 2 h 125"/>
                <a:gd name="T6" fmla="*/ 21 w 126"/>
                <a:gd name="T7" fmla="*/ 1 h 125"/>
                <a:gd name="T8" fmla="*/ 18 w 126"/>
                <a:gd name="T9" fmla="*/ 0 h 125"/>
                <a:gd name="T10" fmla="*/ 15 w 126"/>
                <a:gd name="T11" fmla="*/ 0 h 125"/>
                <a:gd name="T12" fmla="*/ 13 w 126"/>
                <a:gd name="T13" fmla="*/ 0 h 125"/>
                <a:gd name="T14" fmla="*/ 10 w 126"/>
                <a:gd name="T15" fmla="*/ 1 h 125"/>
                <a:gd name="T16" fmla="*/ 7 w 126"/>
                <a:gd name="T17" fmla="*/ 2 h 125"/>
                <a:gd name="T18" fmla="*/ 4 w 126"/>
                <a:gd name="T19" fmla="*/ 4 h 125"/>
                <a:gd name="T20" fmla="*/ 2 w 126"/>
                <a:gd name="T21" fmla="*/ 7 h 125"/>
                <a:gd name="T22" fmla="*/ 1 w 126"/>
                <a:gd name="T23" fmla="*/ 9 h 125"/>
                <a:gd name="T24" fmla="*/ 0 w 126"/>
                <a:gd name="T25" fmla="*/ 12 h 125"/>
                <a:gd name="T26" fmla="*/ 0 w 126"/>
                <a:gd name="T27" fmla="*/ 15 h 125"/>
                <a:gd name="T28" fmla="*/ 0 w 126"/>
                <a:gd name="T29" fmla="*/ 17 h 125"/>
                <a:gd name="T30" fmla="*/ 1 w 126"/>
                <a:gd name="T31" fmla="*/ 21 h 125"/>
                <a:gd name="T32" fmla="*/ 2 w 126"/>
                <a:gd name="T33" fmla="*/ 23 h 125"/>
                <a:gd name="T34" fmla="*/ 4 w 126"/>
                <a:gd name="T35" fmla="*/ 26 h 125"/>
                <a:gd name="T36" fmla="*/ 100 w 126"/>
                <a:gd name="T37" fmla="*/ 120 h 125"/>
                <a:gd name="T38" fmla="*/ 102 w 126"/>
                <a:gd name="T39" fmla="*/ 122 h 125"/>
                <a:gd name="T40" fmla="*/ 104 w 126"/>
                <a:gd name="T41" fmla="*/ 123 h 125"/>
                <a:gd name="T42" fmla="*/ 107 w 126"/>
                <a:gd name="T43" fmla="*/ 125 h 125"/>
                <a:gd name="T44" fmla="*/ 111 w 126"/>
                <a:gd name="T45" fmla="*/ 125 h 125"/>
                <a:gd name="T46" fmla="*/ 113 w 126"/>
                <a:gd name="T47" fmla="*/ 125 h 125"/>
                <a:gd name="T48" fmla="*/ 116 w 126"/>
                <a:gd name="T49" fmla="*/ 123 h 125"/>
                <a:gd name="T50" fmla="*/ 118 w 126"/>
                <a:gd name="T51" fmla="*/ 122 h 125"/>
                <a:gd name="T52" fmla="*/ 121 w 126"/>
                <a:gd name="T53" fmla="*/ 120 h 125"/>
                <a:gd name="T54" fmla="*/ 122 w 126"/>
                <a:gd name="T55" fmla="*/ 118 h 125"/>
                <a:gd name="T56" fmla="*/ 125 w 126"/>
                <a:gd name="T57" fmla="*/ 115 h 125"/>
                <a:gd name="T58" fmla="*/ 125 w 126"/>
                <a:gd name="T59" fmla="*/ 113 h 125"/>
                <a:gd name="T60" fmla="*/ 126 w 126"/>
                <a:gd name="T61" fmla="*/ 110 h 125"/>
                <a:gd name="T62" fmla="*/ 125 w 126"/>
                <a:gd name="T63" fmla="*/ 106 h 125"/>
                <a:gd name="T64" fmla="*/ 125 w 126"/>
                <a:gd name="T65" fmla="*/ 104 h 125"/>
                <a:gd name="T66" fmla="*/ 122 w 126"/>
                <a:gd name="T67" fmla="*/ 101 h 125"/>
                <a:gd name="T68" fmla="*/ 121 w 126"/>
                <a:gd name="T69" fmla="*/ 9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6" h="125">
                  <a:moveTo>
                    <a:pt x="121" y="99"/>
                  </a:moveTo>
                  <a:lnTo>
                    <a:pt x="26" y="4"/>
                  </a:lnTo>
                  <a:lnTo>
                    <a:pt x="24" y="2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7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" y="21"/>
                  </a:lnTo>
                  <a:lnTo>
                    <a:pt x="2" y="23"/>
                  </a:lnTo>
                  <a:lnTo>
                    <a:pt x="4" y="26"/>
                  </a:lnTo>
                  <a:lnTo>
                    <a:pt x="100" y="120"/>
                  </a:lnTo>
                  <a:lnTo>
                    <a:pt x="102" y="122"/>
                  </a:lnTo>
                  <a:lnTo>
                    <a:pt x="104" y="123"/>
                  </a:lnTo>
                  <a:lnTo>
                    <a:pt x="107" y="125"/>
                  </a:lnTo>
                  <a:lnTo>
                    <a:pt x="111" y="125"/>
                  </a:lnTo>
                  <a:lnTo>
                    <a:pt x="113" y="125"/>
                  </a:lnTo>
                  <a:lnTo>
                    <a:pt x="116" y="123"/>
                  </a:lnTo>
                  <a:lnTo>
                    <a:pt x="118" y="122"/>
                  </a:lnTo>
                  <a:lnTo>
                    <a:pt x="121" y="120"/>
                  </a:lnTo>
                  <a:lnTo>
                    <a:pt x="122" y="118"/>
                  </a:lnTo>
                  <a:lnTo>
                    <a:pt x="125" y="115"/>
                  </a:lnTo>
                  <a:lnTo>
                    <a:pt x="125" y="113"/>
                  </a:lnTo>
                  <a:lnTo>
                    <a:pt x="126" y="110"/>
                  </a:lnTo>
                  <a:lnTo>
                    <a:pt x="125" y="106"/>
                  </a:lnTo>
                  <a:lnTo>
                    <a:pt x="125" y="104"/>
                  </a:lnTo>
                  <a:lnTo>
                    <a:pt x="122" y="101"/>
                  </a:lnTo>
                  <a:lnTo>
                    <a:pt x="121" y="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1">
              <a:extLst>
                <a:ext uri="{FF2B5EF4-FFF2-40B4-BE49-F238E27FC236}">
                  <a16:creationId xmlns="" xmlns:a16="http://schemas.microsoft.com/office/drawing/2014/main" id="{9D570310-69AD-45FA-8D83-3EC6975A5C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0550" y="2060575"/>
              <a:ext cx="38100" cy="39688"/>
            </a:xfrm>
            <a:custGeom>
              <a:avLst/>
              <a:gdLst>
                <a:gd name="T0" fmla="*/ 98 w 124"/>
                <a:gd name="T1" fmla="*/ 4 h 125"/>
                <a:gd name="T2" fmla="*/ 4 w 124"/>
                <a:gd name="T3" fmla="*/ 99 h 125"/>
                <a:gd name="T4" fmla="*/ 2 w 124"/>
                <a:gd name="T5" fmla="*/ 101 h 125"/>
                <a:gd name="T6" fmla="*/ 1 w 124"/>
                <a:gd name="T7" fmla="*/ 104 h 125"/>
                <a:gd name="T8" fmla="*/ 0 w 124"/>
                <a:gd name="T9" fmla="*/ 106 h 125"/>
                <a:gd name="T10" fmla="*/ 0 w 124"/>
                <a:gd name="T11" fmla="*/ 110 h 125"/>
                <a:gd name="T12" fmla="*/ 0 w 124"/>
                <a:gd name="T13" fmla="*/ 113 h 125"/>
                <a:gd name="T14" fmla="*/ 1 w 124"/>
                <a:gd name="T15" fmla="*/ 115 h 125"/>
                <a:gd name="T16" fmla="*/ 2 w 124"/>
                <a:gd name="T17" fmla="*/ 118 h 125"/>
                <a:gd name="T18" fmla="*/ 4 w 124"/>
                <a:gd name="T19" fmla="*/ 120 h 125"/>
                <a:gd name="T20" fmla="*/ 6 w 124"/>
                <a:gd name="T21" fmla="*/ 122 h 125"/>
                <a:gd name="T22" fmla="*/ 8 w 124"/>
                <a:gd name="T23" fmla="*/ 123 h 125"/>
                <a:gd name="T24" fmla="*/ 11 w 124"/>
                <a:gd name="T25" fmla="*/ 125 h 125"/>
                <a:gd name="T26" fmla="*/ 15 w 124"/>
                <a:gd name="T27" fmla="*/ 125 h 125"/>
                <a:gd name="T28" fmla="*/ 17 w 124"/>
                <a:gd name="T29" fmla="*/ 125 h 125"/>
                <a:gd name="T30" fmla="*/ 20 w 124"/>
                <a:gd name="T31" fmla="*/ 123 h 125"/>
                <a:gd name="T32" fmla="*/ 22 w 124"/>
                <a:gd name="T33" fmla="*/ 122 h 125"/>
                <a:gd name="T34" fmla="*/ 25 w 124"/>
                <a:gd name="T35" fmla="*/ 120 h 125"/>
                <a:gd name="T36" fmla="*/ 120 w 124"/>
                <a:gd name="T37" fmla="*/ 25 h 125"/>
                <a:gd name="T38" fmla="*/ 122 w 124"/>
                <a:gd name="T39" fmla="*/ 23 h 125"/>
                <a:gd name="T40" fmla="*/ 123 w 124"/>
                <a:gd name="T41" fmla="*/ 21 h 125"/>
                <a:gd name="T42" fmla="*/ 124 w 124"/>
                <a:gd name="T43" fmla="*/ 17 h 125"/>
                <a:gd name="T44" fmla="*/ 124 w 124"/>
                <a:gd name="T45" fmla="*/ 15 h 125"/>
                <a:gd name="T46" fmla="*/ 124 w 124"/>
                <a:gd name="T47" fmla="*/ 12 h 125"/>
                <a:gd name="T48" fmla="*/ 123 w 124"/>
                <a:gd name="T49" fmla="*/ 9 h 125"/>
                <a:gd name="T50" fmla="*/ 122 w 124"/>
                <a:gd name="T51" fmla="*/ 7 h 125"/>
                <a:gd name="T52" fmla="*/ 120 w 124"/>
                <a:gd name="T53" fmla="*/ 4 h 125"/>
                <a:gd name="T54" fmla="*/ 118 w 124"/>
                <a:gd name="T55" fmla="*/ 2 h 125"/>
                <a:gd name="T56" fmla="*/ 114 w 124"/>
                <a:gd name="T57" fmla="*/ 1 h 125"/>
                <a:gd name="T58" fmla="*/ 112 w 124"/>
                <a:gd name="T59" fmla="*/ 0 h 125"/>
                <a:gd name="T60" fmla="*/ 109 w 124"/>
                <a:gd name="T61" fmla="*/ 0 h 125"/>
                <a:gd name="T62" fmla="*/ 107 w 124"/>
                <a:gd name="T63" fmla="*/ 0 h 125"/>
                <a:gd name="T64" fmla="*/ 104 w 124"/>
                <a:gd name="T65" fmla="*/ 1 h 125"/>
                <a:gd name="T66" fmla="*/ 100 w 124"/>
                <a:gd name="T67" fmla="*/ 2 h 125"/>
                <a:gd name="T68" fmla="*/ 98 w 124"/>
                <a:gd name="T69" fmla="*/ 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4" h="125">
                  <a:moveTo>
                    <a:pt x="98" y="4"/>
                  </a:moveTo>
                  <a:lnTo>
                    <a:pt x="4" y="99"/>
                  </a:lnTo>
                  <a:lnTo>
                    <a:pt x="2" y="101"/>
                  </a:lnTo>
                  <a:lnTo>
                    <a:pt x="1" y="104"/>
                  </a:lnTo>
                  <a:lnTo>
                    <a:pt x="0" y="106"/>
                  </a:lnTo>
                  <a:lnTo>
                    <a:pt x="0" y="110"/>
                  </a:lnTo>
                  <a:lnTo>
                    <a:pt x="0" y="113"/>
                  </a:lnTo>
                  <a:lnTo>
                    <a:pt x="1" y="115"/>
                  </a:lnTo>
                  <a:lnTo>
                    <a:pt x="2" y="118"/>
                  </a:lnTo>
                  <a:lnTo>
                    <a:pt x="4" y="120"/>
                  </a:lnTo>
                  <a:lnTo>
                    <a:pt x="6" y="122"/>
                  </a:lnTo>
                  <a:lnTo>
                    <a:pt x="8" y="123"/>
                  </a:lnTo>
                  <a:lnTo>
                    <a:pt x="11" y="125"/>
                  </a:lnTo>
                  <a:lnTo>
                    <a:pt x="15" y="125"/>
                  </a:lnTo>
                  <a:lnTo>
                    <a:pt x="17" y="125"/>
                  </a:lnTo>
                  <a:lnTo>
                    <a:pt x="20" y="123"/>
                  </a:lnTo>
                  <a:lnTo>
                    <a:pt x="22" y="122"/>
                  </a:lnTo>
                  <a:lnTo>
                    <a:pt x="25" y="120"/>
                  </a:lnTo>
                  <a:lnTo>
                    <a:pt x="120" y="25"/>
                  </a:lnTo>
                  <a:lnTo>
                    <a:pt x="122" y="23"/>
                  </a:lnTo>
                  <a:lnTo>
                    <a:pt x="123" y="21"/>
                  </a:lnTo>
                  <a:lnTo>
                    <a:pt x="124" y="17"/>
                  </a:lnTo>
                  <a:lnTo>
                    <a:pt x="124" y="15"/>
                  </a:lnTo>
                  <a:lnTo>
                    <a:pt x="124" y="12"/>
                  </a:lnTo>
                  <a:lnTo>
                    <a:pt x="123" y="9"/>
                  </a:lnTo>
                  <a:lnTo>
                    <a:pt x="122" y="7"/>
                  </a:lnTo>
                  <a:lnTo>
                    <a:pt x="120" y="4"/>
                  </a:lnTo>
                  <a:lnTo>
                    <a:pt x="118" y="2"/>
                  </a:lnTo>
                  <a:lnTo>
                    <a:pt x="114" y="1"/>
                  </a:lnTo>
                  <a:lnTo>
                    <a:pt x="112" y="0"/>
                  </a:lnTo>
                  <a:lnTo>
                    <a:pt x="109" y="0"/>
                  </a:lnTo>
                  <a:lnTo>
                    <a:pt x="107" y="0"/>
                  </a:lnTo>
                  <a:lnTo>
                    <a:pt x="104" y="1"/>
                  </a:lnTo>
                  <a:lnTo>
                    <a:pt x="100" y="2"/>
                  </a:lnTo>
                  <a:lnTo>
                    <a:pt x="98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="" xmlns:a16="http://schemas.microsoft.com/office/drawing/2014/main" id="{CCDA1E47-B859-4D45-B5DE-0AC84CA43EF8}"/>
              </a:ext>
            </a:extLst>
          </p:cNvPr>
          <p:cNvGrpSpPr/>
          <p:nvPr/>
        </p:nvGrpSpPr>
        <p:grpSpPr>
          <a:xfrm>
            <a:off x="4001015" y="4038646"/>
            <a:ext cx="343837" cy="305418"/>
            <a:chOff x="7615238" y="793750"/>
            <a:chExt cx="284163" cy="252412"/>
          </a:xfrm>
          <a:solidFill>
            <a:schemeClr val="bg1"/>
          </a:solidFill>
        </p:grpSpPr>
        <p:sp>
          <p:nvSpPr>
            <p:cNvPr id="98" name="Freeform 299">
              <a:extLst>
                <a:ext uri="{FF2B5EF4-FFF2-40B4-BE49-F238E27FC236}">
                  <a16:creationId xmlns="" xmlns:a16="http://schemas.microsoft.com/office/drawing/2014/main" id="{43E41496-BD30-483F-B76F-BA2006FF4E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15238" y="793750"/>
              <a:ext cx="284163" cy="252412"/>
            </a:xfrm>
            <a:custGeom>
              <a:avLst/>
              <a:gdLst>
                <a:gd name="T0" fmla="*/ 763 w 896"/>
                <a:gd name="T1" fmla="*/ 426 h 793"/>
                <a:gd name="T2" fmla="*/ 765 w 896"/>
                <a:gd name="T3" fmla="*/ 445 h 793"/>
                <a:gd name="T4" fmla="*/ 809 w 896"/>
                <a:gd name="T5" fmla="*/ 457 h 793"/>
                <a:gd name="T6" fmla="*/ 836 w 896"/>
                <a:gd name="T7" fmla="*/ 494 h 793"/>
                <a:gd name="T8" fmla="*/ 801 w 896"/>
                <a:gd name="T9" fmla="*/ 538 h 793"/>
                <a:gd name="T10" fmla="*/ 735 w 896"/>
                <a:gd name="T11" fmla="*/ 546 h 793"/>
                <a:gd name="T12" fmla="*/ 737 w 896"/>
                <a:gd name="T13" fmla="*/ 564 h 793"/>
                <a:gd name="T14" fmla="*/ 768 w 896"/>
                <a:gd name="T15" fmla="*/ 571 h 793"/>
                <a:gd name="T16" fmla="*/ 791 w 896"/>
                <a:gd name="T17" fmla="*/ 602 h 793"/>
                <a:gd name="T18" fmla="*/ 781 w 896"/>
                <a:gd name="T19" fmla="*/ 636 h 793"/>
                <a:gd name="T20" fmla="*/ 699 w 896"/>
                <a:gd name="T21" fmla="*/ 644 h 793"/>
                <a:gd name="T22" fmla="*/ 688 w 896"/>
                <a:gd name="T23" fmla="*/ 658 h 793"/>
                <a:gd name="T24" fmla="*/ 699 w 896"/>
                <a:gd name="T25" fmla="*/ 673 h 793"/>
                <a:gd name="T26" fmla="*/ 741 w 896"/>
                <a:gd name="T27" fmla="*/ 687 h 793"/>
                <a:gd name="T28" fmla="*/ 743 w 896"/>
                <a:gd name="T29" fmla="*/ 723 h 793"/>
                <a:gd name="T30" fmla="*/ 442 w 896"/>
                <a:gd name="T31" fmla="*/ 733 h 793"/>
                <a:gd name="T32" fmla="*/ 273 w 896"/>
                <a:gd name="T33" fmla="*/ 702 h 793"/>
                <a:gd name="T34" fmla="*/ 246 w 896"/>
                <a:gd name="T35" fmla="*/ 392 h 793"/>
                <a:gd name="T36" fmla="*/ 348 w 896"/>
                <a:gd name="T37" fmla="*/ 316 h 793"/>
                <a:gd name="T38" fmla="*/ 425 w 896"/>
                <a:gd name="T39" fmla="*/ 208 h 793"/>
                <a:gd name="T40" fmla="*/ 460 w 896"/>
                <a:gd name="T41" fmla="*/ 107 h 793"/>
                <a:gd name="T42" fmla="*/ 472 w 896"/>
                <a:gd name="T43" fmla="*/ 40 h 793"/>
                <a:gd name="T44" fmla="*/ 513 w 896"/>
                <a:gd name="T45" fmla="*/ 39 h 793"/>
                <a:gd name="T46" fmla="*/ 550 w 896"/>
                <a:gd name="T47" fmla="*/ 118 h 793"/>
                <a:gd name="T48" fmla="*/ 516 w 896"/>
                <a:gd name="T49" fmla="*/ 276 h 793"/>
                <a:gd name="T50" fmla="*/ 516 w 896"/>
                <a:gd name="T51" fmla="*/ 313 h 793"/>
                <a:gd name="T52" fmla="*/ 853 w 896"/>
                <a:gd name="T53" fmla="*/ 329 h 793"/>
                <a:gd name="T54" fmla="*/ 861 w 896"/>
                <a:gd name="T55" fmla="*/ 389 h 793"/>
                <a:gd name="T56" fmla="*/ 833 w 896"/>
                <a:gd name="T57" fmla="*/ 417 h 793"/>
                <a:gd name="T58" fmla="*/ 179 w 896"/>
                <a:gd name="T59" fmla="*/ 345 h 793"/>
                <a:gd name="T60" fmla="*/ 893 w 896"/>
                <a:gd name="T61" fmla="*/ 337 h 793"/>
                <a:gd name="T62" fmla="*/ 863 w 896"/>
                <a:gd name="T63" fmla="*/ 298 h 793"/>
                <a:gd name="T64" fmla="*/ 544 w 896"/>
                <a:gd name="T65" fmla="*/ 285 h 793"/>
                <a:gd name="T66" fmla="*/ 580 w 896"/>
                <a:gd name="T67" fmla="*/ 123 h 793"/>
                <a:gd name="T68" fmla="*/ 555 w 896"/>
                <a:gd name="T69" fmla="*/ 40 h 793"/>
                <a:gd name="T70" fmla="*/ 513 w 896"/>
                <a:gd name="T71" fmla="*/ 5 h 793"/>
                <a:gd name="T72" fmla="*/ 470 w 896"/>
                <a:gd name="T73" fmla="*/ 6 h 793"/>
                <a:gd name="T74" fmla="*/ 441 w 896"/>
                <a:gd name="T75" fmla="*/ 35 h 793"/>
                <a:gd name="T76" fmla="*/ 432 w 896"/>
                <a:gd name="T77" fmla="*/ 91 h 793"/>
                <a:gd name="T78" fmla="*/ 398 w 896"/>
                <a:gd name="T79" fmla="*/ 194 h 793"/>
                <a:gd name="T80" fmla="*/ 280 w 896"/>
                <a:gd name="T81" fmla="*/ 337 h 793"/>
                <a:gd name="T82" fmla="*/ 209 w 896"/>
                <a:gd name="T83" fmla="*/ 330 h 793"/>
                <a:gd name="T84" fmla="*/ 197 w 896"/>
                <a:gd name="T85" fmla="*/ 315 h 793"/>
                <a:gd name="T86" fmla="*/ 2 w 896"/>
                <a:gd name="T87" fmla="*/ 321 h 793"/>
                <a:gd name="T88" fmla="*/ 2 w 896"/>
                <a:gd name="T89" fmla="*/ 786 h 793"/>
                <a:gd name="T90" fmla="*/ 197 w 896"/>
                <a:gd name="T91" fmla="*/ 793 h 793"/>
                <a:gd name="T92" fmla="*/ 209 w 896"/>
                <a:gd name="T93" fmla="*/ 778 h 793"/>
                <a:gd name="T94" fmla="*/ 383 w 896"/>
                <a:gd name="T95" fmla="*/ 758 h 793"/>
                <a:gd name="T96" fmla="*/ 743 w 896"/>
                <a:gd name="T97" fmla="*/ 760 h 793"/>
                <a:gd name="T98" fmla="*/ 771 w 896"/>
                <a:gd name="T99" fmla="*/ 735 h 793"/>
                <a:gd name="T100" fmla="*/ 768 w 896"/>
                <a:gd name="T101" fmla="*/ 672 h 793"/>
                <a:gd name="T102" fmla="*/ 821 w 896"/>
                <a:gd name="T103" fmla="*/ 625 h 793"/>
                <a:gd name="T104" fmla="*/ 831 w 896"/>
                <a:gd name="T105" fmla="*/ 556 h 793"/>
                <a:gd name="T106" fmla="*/ 866 w 896"/>
                <a:gd name="T107" fmla="*/ 501 h 793"/>
                <a:gd name="T108" fmla="*/ 853 w 896"/>
                <a:gd name="T109" fmla="*/ 456 h 793"/>
                <a:gd name="T110" fmla="*/ 872 w 896"/>
                <a:gd name="T111" fmla="*/ 427 h 793"/>
                <a:gd name="T112" fmla="*/ 896 w 896"/>
                <a:gd name="T113" fmla="*/ 36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6" h="793">
                  <a:moveTo>
                    <a:pt x="821" y="420"/>
                  </a:moveTo>
                  <a:lnTo>
                    <a:pt x="774" y="420"/>
                  </a:lnTo>
                  <a:lnTo>
                    <a:pt x="772" y="420"/>
                  </a:lnTo>
                  <a:lnTo>
                    <a:pt x="769" y="421"/>
                  </a:lnTo>
                  <a:lnTo>
                    <a:pt x="767" y="422"/>
                  </a:lnTo>
                  <a:lnTo>
                    <a:pt x="765" y="424"/>
                  </a:lnTo>
                  <a:lnTo>
                    <a:pt x="763" y="426"/>
                  </a:lnTo>
                  <a:lnTo>
                    <a:pt x="762" y="428"/>
                  </a:lnTo>
                  <a:lnTo>
                    <a:pt x="760" y="431"/>
                  </a:lnTo>
                  <a:lnTo>
                    <a:pt x="760" y="435"/>
                  </a:lnTo>
                  <a:lnTo>
                    <a:pt x="760" y="437"/>
                  </a:lnTo>
                  <a:lnTo>
                    <a:pt x="762" y="440"/>
                  </a:lnTo>
                  <a:lnTo>
                    <a:pt x="763" y="442"/>
                  </a:lnTo>
                  <a:lnTo>
                    <a:pt x="765" y="445"/>
                  </a:lnTo>
                  <a:lnTo>
                    <a:pt x="767" y="446"/>
                  </a:lnTo>
                  <a:lnTo>
                    <a:pt x="769" y="448"/>
                  </a:lnTo>
                  <a:lnTo>
                    <a:pt x="772" y="448"/>
                  </a:lnTo>
                  <a:lnTo>
                    <a:pt x="774" y="450"/>
                  </a:lnTo>
                  <a:lnTo>
                    <a:pt x="787" y="451"/>
                  </a:lnTo>
                  <a:lnTo>
                    <a:pt x="798" y="453"/>
                  </a:lnTo>
                  <a:lnTo>
                    <a:pt x="809" y="457"/>
                  </a:lnTo>
                  <a:lnTo>
                    <a:pt x="818" y="463"/>
                  </a:lnTo>
                  <a:lnTo>
                    <a:pt x="826" y="470"/>
                  </a:lnTo>
                  <a:lnTo>
                    <a:pt x="832" y="477"/>
                  </a:lnTo>
                  <a:lnTo>
                    <a:pt x="834" y="482"/>
                  </a:lnTo>
                  <a:lnTo>
                    <a:pt x="835" y="486"/>
                  </a:lnTo>
                  <a:lnTo>
                    <a:pt x="836" y="490"/>
                  </a:lnTo>
                  <a:lnTo>
                    <a:pt x="836" y="494"/>
                  </a:lnTo>
                  <a:lnTo>
                    <a:pt x="836" y="503"/>
                  </a:lnTo>
                  <a:lnTo>
                    <a:pt x="833" y="510"/>
                  </a:lnTo>
                  <a:lnTo>
                    <a:pt x="829" y="518"/>
                  </a:lnTo>
                  <a:lnTo>
                    <a:pt x="824" y="525"/>
                  </a:lnTo>
                  <a:lnTo>
                    <a:pt x="816" y="531"/>
                  </a:lnTo>
                  <a:lnTo>
                    <a:pt x="809" y="535"/>
                  </a:lnTo>
                  <a:lnTo>
                    <a:pt x="801" y="538"/>
                  </a:lnTo>
                  <a:lnTo>
                    <a:pt x="793" y="539"/>
                  </a:lnTo>
                  <a:lnTo>
                    <a:pt x="748" y="539"/>
                  </a:lnTo>
                  <a:lnTo>
                    <a:pt x="744" y="539"/>
                  </a:lnTo>
                  <a:lnTo>
                    <a:pt x="741" y="540"/>
                  </a:lnTo>
                  <a:lnTo>
                    <a:pt x="739" y="542"/>
                  </a:lnTo>
                  <a:lnTo>
                    <a:pt x="737" y="544"/>
                  </a:lnTo>
                  <a:lnTo>
                    <a:pt x="735" y="546"/>
                  </a:lnTo>
                  <a:lnTo>
                    <a:pt x="734" y="548"/>
                  </a:lnTo>
                  <a:lnTo>
                    <a:pt x="733" y="551"/>
                  </a:lnTo>
                  <a:lnTo>
                    <a:pt x="733" y="554"/>
                  </a:lnTo>
                  <a:lnTo>
                    <a:pt x="733" y="556"/>
                  </a:lnTo>
                  <a:lnTo>
                    <a:pt x="734" y="560"/>
                  </a:lnTo>
                  <a:lnTo>
                    <a:pt x="735" y="562"/>
                  </a:lnTo>
                  <a:lnTo>
                    <a:pt x="737" y="564"/>
                  </a:lnTo>
                  <a:lnTo>
                    <a:pt x="739" y="566"/>
                  </a:lnTo>
                  <a:lnTo>
                    <a:pt x="741" y="567"/>
                  </a:lnTo>
                  <a:lnTo>
                    <a:pt x="744" y="568"/>
                  </a:lnTo>
                  <a:lnTo>
                    <a:pt x="748" y="569"/>
                  </a:lnTo>
                  <a:lnTo>
                    <a:pt x="755" y="569"/>
                  </a:lnTo>
                  <a:lnTo>
                    <a:pt x="762" y="570"/>
                  </a:lnTo>
                  <a:lnTo>
                    <a:pt x="768" y="571"/>
                  </a:lnTo>
                  <a:lnTo>
                    <a:pt x="773" y="575"/>
                  </a:lnTo>
                  <a:lnTo>
                    <a:pt x="778" y="577"/>
                  </a:lnTo>
                  <a:lnTo>
                    <a:pt x="781" y="580"/>
                  </a:lnTo>
                  <a:lnTo>
                    <a:pt x="784" y="583"/>
                  </a:lnTo>
                  <a:lnTo>
                    <a:pt x="786" y="587"/>
                  </a:lnTo>
                  <a:lnTo>
                    <a:pt x="789" y="595"/>
                  </a:lnTo>
                  <a:lnTo>
                    <a:pt x="791" y="602"/>
                  </a:lnTo>
                  <a:lnTo>
                    <a:pt x="791" y="609"/>
                  </a:lnTo>
                  <a:lnTo>
                    <a:pt x="793" y="613"/>
                  </a:lnTo>
                  <a:lnTo>
                    <a:pt x="791" y="619"/>
                  </a:lnTo>
                  <a:lnTo>
                    <a:pt x="790" y="623"/>
                  </a:lnTo>
                  <a:lnTo>
                    <a:pt x="789" y="627"/>
                  </a:lnTo>
                  <a:lnTo>
                    <a:pt x="786" y="630"/>
                  </a:lnTo>
                  <a:lnTo>
                    <a:pt x="781" y="636"/>
                  </a:lnTo>
                  <a:lnTo>
                    <a:pt x="773" y="639"/>
                  </a:lnTo>
                  <a:lnTo>
                    <a:pt x="766" y="641"/>
                  </a:lnTo>
                  <a:lnTo>
                    <a:pt x="758" y="643"/>
                  </a:lnTo>
                  <a:lnTo>
                    <a:pt x="752" y="643"/>
                  </a:lnTo>
                  <a:lnTo>
                    <a:pt x="748" y="643"/>
                  </a:lnTo>
                  <a:lnTo>
                    <a:pt x="703" y="643"/>
                  </a:lnTo>
                  <a:lnTo>
                    <a:pt x="699" y="644"/>
                  </a:lnTo>
                  <a:lnTo>
                    <a:pt x="696" y="645"/>
                  </a:lnTo>
                  <a:lnTo>
                    <a:pt x="694" y="646"/>
                  </a:lnTo>
                  <a:lnTo>
                    <a:pt x="692" y="648"/>
                  </a:lnTo>
                  <a:lnTo>
                    <a:pt x="690" y="651"/>
                  </a:lnTo>
                  <a:lnTo>
                    <a:pt x="689" y="653"/>
                  </a:lnTo>
                  <a:lnTo>
                    <a:pt x="688" y="656"/>
                  </a:lnTo>
                  <a:lnTo>
                    <a:pt x="688" y="658"/>
                  </a:lnTo>
                  <a:lnTo>
                    <a:pt x="688" y="661"/>
                  </a:lnTo>
                  <a:lnTo>
                    <a:pt x="689" y="664"/>
                  </a:lnTo>
                  <a:lnTo>
                    <a:pt x="690" y="667"/>
                  </a:lnTo>
                  <a:lnTo>
                    <a:pt x="692" y="669"/>
                  </a:lnTo>
                  <a:lnTo>
                    <a:pt x="694" y="671"/>
                  </a:lnTo>
                  <a:lnTo>
                    <a:pt x="696" y="672"/>
                  </a:lnTo>
                  <a:lnTo>
                    <a:pt x="699" y="673"/>
                  </a:lnTo>
                  <a:lnTo>
                    <a:pt x="703" y="673"/>
                  </a:lnTo>
                  <a:lnTo>
                    <a:pt x="707" y="674"/>
                  </a:lnTo>
                  <a:lnTo>
                    <a:pt x="713" y="674"/>
                  </a:lnTo>
                  <a:lnTo>
                    <a:pt x="721" y="675"/>
                  </a:lnTo>
                  <a:lnTo>
                    <a:pt x="728" y="678"/>
                  </a:lnTo>
                  <a:lnTo>
                    <a:pt x="736" y="682"/>
                  </a:lnTo>
                  <a:lnTo>
                    <a:pt x="741" y="687"/>
                  </a:lnTo>
                  <a:lnTo>
                    <a:pt x="744" y="690"/>
                  </a:lnTo>
                  <a:lnTo>
                    <a:pt x="745" y="694"/>
                  </a:lnTo>
                  <a:lnTo>
                    <a:pt x="747" y="699"/>
                  </a:lnTo>
                  <a:lnTo>
                    <a:pt x="748" y="703"/>
                  </a:lnTo>
                  <a:lnTo>
                    <a:pt x="747" y="712"/>
                  </a:lnTo>
                  <a:lnTo>
                    <a:pt x="745" y="718"/>
                  </a:lnTo>
                  <a:lnTo>
                    <a:pt x="743" y="723"/>
                  </a:lnTo>
                  <a:lnTo>
                    <a:pt x="741" y="727"/>
                  </a:lnTo>
                  <a:lnTo>
                    <a:pt x="737" y="730"/>
                  </a:lnTo>
                  <a:lnTo>
                    <a:pt x="732" y="732"/>
                  </a:lnTo>
                  <a:lnTo>
                    <a:pt x="725" y="733"/>
                  </a:lnTo>
                  <a:lnTo>
                    <a:pt x="718" y="733"/>
                  </a:lnTo>
                  <a:lnTo>
                    <a:pt x="463" y="733"/>
                  </a:lnTo>
                  <a:lnTo>
                    <a:pt x="442" y="733"/>
                  </a:lnTo>
                  <a:lnTo>
                    <a:pt x="421" y="732"/>
                  </a:lnTo>
                  <a:lnTo>
                    <a:pt x="403" y="730"/>
                  </a:lnTo>
                  <a:lnTo>
                    <a:pt x="386" y="728"/>
                  </a:lnTo>
                  <a:lnTo>
                    <a:pt x="354" y="721"/>
                  </a:lnTo>
                  <a:lnTo>
                    <a:pt x="322" y="714"/>
                  </a:lnTo>
                  <a:lnTo>
                    <a:pt x="298" y="708"/>
                  </a:lnTo>
                  <a:lnTo>
                    <a:pt x="273" y="702"/>
                  </a:lnTo>
                  <a:lnTo>
                    <a:pt x="243" y="697"/>
                  </a:lnTo>
                  <a:lnTo>
                    <a:pt x="209" y="690"/>
                  </a:lnTo>
                  <a:lnTo>
                    <a:pt x="209" y="404"/>
                  </a:lnTo>
                  <a:lnTo>
                    <a:pt x="218" y="401"/>
                  </a:lnTo>
                  <a:lnTo>
                    <a:pt x="227" y="399"/>
                  </a:lnTo>
                  <a:lnTo>
                    <a:pt x="236" y="396"/>
                  </a:lnTo>
                  <a:lnTo>
                    <a:pt x="246" y="392"/>
                  </a:lnTo>
                  <a:lnTo>
                    <a:pt x="257" y="386"/>
                  </a:lnTo>
                  <a:lnTo>
                    <a:pt x="266" y="381"/>
                  </a:lnTo>
                  <a:lnTo>
                    <a:pt x="276" y="376"/>
                  </a:lnTo>
                  <a:lnTo>
                    <a:pt x="287" y="368"/>
                  </a:lnTo>
                  <a:lnTo>
                    <a:pt x="307" y="353"/>
                  </a:lnTo>
                  <a:lnTo>
                    <a:pt x="327" y="335"/>
                  </a:lnTo>
                  <a:lnTo>
                    <a:pt x="348" y="316"/>
                  </a:lnTo>
                  <a:lnTo>
                    <a:pt x="367" y="293"/>
                  </a:lnTo>
                  <a:lnTo>
                    <a:pt x="379" y="279"/>
                  </a:lnTo>
                  <a:lnTo>
                    <a:pt x="389" y="266"/>
                  </a:lnTo>
                  <a:lnTo>
                    <a:pt x="399" y="252"/>
                  </a:lnTo>
                  <a:lnTo>
                    <a:pt x="408" y="237"/>
                  </a:lnTo>
                  <a:lnTo>
                    <a:pt x="416" y="223"/>
                  </a:lnTo>
                  <a:lnTo>
                    <a:pt x="425" y="208"/>
                  </a:lnTo>
                  <a:lnTo>
                    <a:pt x="431" y="194"/>
                  </a:lnTo>
                  <a:lnTo>
                    <a:pt x="439" y="179"/>
                  </a:lnTo>
                  <a:lnTo>
                    <a:pt x="444" y="164"/>
                  </a:lnTo>
                  <a:lnTo>
                    <a:pt x="449" y="150"/>
                  </a:lnTo>
                  <a:lnTo>
                    <a:pt x="454" y="135"/>
                  </a:lnTo>
                  <a:lnTo>
                    <a:pt x="457" y="121"/>
                  </a:lnTo>
                  <a:lnTo>
                    <a:pt x="460" y="107"/>
                  </a:lnTo>
                  <a:lnTo>
                    <a:pt x="461" y="92"/>
                  </a:lnTo>
                  <a:lnTo>
                    <a:pt x="463" y="78"/>
                  </a:lnTo>
                  <a:lnTo>
                    <a:pt x="463" y="66"/>
                  </a:lnTo>
                  <a:lnTo>
                    <a:pt x="464" y="58"/>
                  </a:lnTo>
                  <a:lnTo>
                    <a:pt x="465" y="52"/>
                  </a:lnTo>
                  <a:lnTo>
                    <a:pt x="467" y="45"/>
                  </a:lnTo>
                  <a:lnTo>
                    <a:pt x="472" y="40"/>
                  </a:lnTo>
                  <a:lnTo>
                    <a:pt x="476" y="37"/>
                  </a:lnTo>
                  <a:lnTo>
                    <a:pt x="480" y="34"/>
                  </a:lnTo>
                  <a:lnTo>
                    <a:pt x="487" y="31"/>
                  </a:lnTo>
                  <a:lnTo>
                    <a:pt x="492" y="30"/>
                  </a:lnTo>
                  <a:lnTo>
                    <a:pt x="500" y="31"/>
                  </a:lnTo>
                  <a:lnTo>
                    <a:pt x="506" y="34"/>
                  </a:lnTo>
                  <a:lnTo>
                    <a:pt x="513" y="39"/>
                  </a:lnTo>
                  <a:lnTo>
                    <a:pt x="521" y="45"/>
                  </a:lnTo>
                  <a:lnTo>
                    <a:pt x="528" y="54"/>
                  </a:lnTo>
                  <a:lnTo>
                    <a:pt x="535" y="66"/>
                  </a:lnTo>
                  <a:lnTo>
                    <a:pt x="541" y="79"/>
                  </a:lnTo>
                  <a:lnTo>
                    <a:pt x="547" y="97"/>
                  </a:lnTo>
                  <a:lnTo>
                    <a:pt x="549" y="106"/>
                  </a:lnTo>
                  <a:lnTo>
                    <a:pt x="550" y="118"/>
                  </a:lnTo>
                  <a:lnTo>
                    <a:pt x="550" y="130"/>
                  </a:lnTo>
                  <a:lnTo>
                    <a:pt x="549" y="144"/>
                  </a:lnTo>
                  <a:lnTo>
                    <a:pt x="546" y="171"/>
                  </a:lnTo>
                  <a:lnTo>
                    <a:pt x="539" y="200"/>
                  </a:lnTo>
                  <a:lnTo>
                    <a:pt x="532" y="228"/>
                  </a:lnTo>
                  <a:lnTo>
                    <a:pt x="523" y="255"/>
                  </a:lnTo>
                  <a:lnTo>
                    <a:pt x="516" y="276"/>
                  </a:lnTo>
                  <a:lnTo>
                    <a:pt x="509" y="294"/>
                  </a:lnTo>
                  <a:lnTo>
                    <a:pt x="508" y="298"/>
                  </a:lnTo>
                  <a:lnTo>
                    <a:pt x="508" y="301"/>
                  </a:lnTo>
                  <a:lnTo>
                    <a:pt x="509" y="305"/>
                  </a:lnTo>
                  <a:lnTo>
                    <a:pt x="510" y="308"/>
                  </a:lnTo>
                  <a:lnTo>
                    <a:pt x="513" y="310"/>
                  </a:lnTo>
                  <a:lnTo>
                    <a:pt x="516" y="313"/>
                  </a:lnTo>
                  <a:lnTo>
                    <a:pt x="519" y="314"/>
                  </a:lnTo>
                  <a:lnTo>
                    <a:pt x="523" y="315"/>
                  </a:lnTo>
                  <a:lnTo>
                    <a:pt x="821" y="315"/>
                  </a:lnTo>
                  <a:lnTo>
                    <a:pt x="830" y="316"/>
                  </a:lnTo>
                  <a:lnTo>
                    <a:pt x="839" y="318"/>
                  </a:lnTo>
                  <a:lnTo>
                    <a:pt x="846" y="322"/>
                  </a:lnTo>
                  <a:lnTo>
                    <a:pt x="853" y="329"/>
                  </a:lnTo>
                  <a:lnTo>
                    <a:pt x="859" y="335"/>
                  </a:lnTo>
                  <a:lnTo>
                    <a:pt x="863" y="343"/>
                  </a:lnTo>
                  <a:lnTo>
                    <a:pt x="866" y="351"/>
                  </a:lnTo>
                  <a:lnTo>
                    <a:pt x="866" y="360"/>
                  </a:lnTo>
                  <a:lnTo>
                    <a:pt x="866" y="369"/>
                  </a:lnTo>
                  <a:lnTo>
                    <a:pt x="864" y="379"/>
                  </a:lnTo>
                  <a:lnTo>
                    <a:pt x="861" y="389"/>
                  </a:lnTo>
                  <a:lnTo>
                    <a:pt x="856" y="398"/>
                  </a:lnTo>
                  <a:lnTo>
                    <a:pt x="852" y="402"/>
                  </a:lnTo>
                  <a:lnTo>
                    <a:pt x="849" y="407"/>
                  </a:lnTo>
                  <a:lnTo>
                    <a:pt x="846" y="410"/>
                  </a:lnTo>
                  <a:lnTo>
                    <a:pt x="842" y="413"/>
                  </a:lnTo>
                  <a:lnTo>
                    <a:pt x="837" y="415"/>
                  </a:lnTo>
                  <a:lnTo>
                    <a:pt x="833" y="417"/>
                  </a:lnTo>
                  <a:lnTo>
                    <a:pt x="828" y="419"/>
                  </a:lnTo>
                  <a:lnTo>
                    <a:pt x="821" y="420"/>
                  </a:lnTo>
                  <a:lnTo>
                    <a:pt x="821" y="420"/>
                  </a:lnTo>
                  <a:close/>
                  <a:moveTo>
                    <a:pt x="179" y="763"/>
                  </a:moveTo>
                  <a:lnTo>
                    <a:pt x="30" y="763"/>
                  </a:lnTo>
                  <a:lnTo>
                    <a:pt x="30" y="344"/>
                  </a:lnTo>
                  <a:lnTo>
                    <a:pt x="179" y="345"/>
                  </a:lnTo>
                  <a:lnTo>
                    <a:pt x="179" y="390"/>
                  </a:lnTo>
                  <a:lnTo>
                    <a:pt x="179" y="703"/>
                  </a:lnTo>
                  <a:lnTo>
                    <a:pt x="179" y="763"/>
                  </a:lnTo>
                  <a:close/>
                  <a:moveTo>
                    <a:pt x="896" y="360"/>
                  </a:moveTo>
                  <a:lnTo>
                    <a:pt x="896" y="352"/>
                  </a:lnTo>
                  <a:lnTo>
                    <a:pt x="895" y="345"/>
                  </a:lnTo>
                  <a:lnTo>
                    <a:pt x="893" y="337"/>
                  </a:lnTo>
                  <a:lnTo>
                    <a:pt x="891" y="331"/>
                  </a:lnTo>
                  <a:lnTo>
                    <a:pt x="888" y="324"/>
                  </a:lnTo>
                  <a:lnTo>
                    <a:pt x="883" y="318"/>
                  </a:lnTo>
                  <a:lnTo>
                    <a:pt x="879" y="313"/>
                  </a:lnTo>
                  <a:lnTo>
                    <a:pt x="874" y="307"/>
                  </a:lnTo>
                  <a:lnTo>
                    <a:pt x="868" y="302"/>
                  </a:lnTo>
                  <a:lnTo>
                    <a:pt x="863" y="298"/>
                  </a:lnTo>
                  <a:lnTo>
                    <a:pt x="857" y="294"/>
                  </a:lnTo>
                  <a:lnTo>
                    <a:pt x="850" y="291"/>
                  </a:lnTo>
                  <a:lnTo>
                    <a:pt x="844" y="288"/>
                  </a:lnTo>
                  <a:lnTo>
                    <a:pt x="836" y="286"/>
                  </a:lnTo>
                  <a:lnTo>
                    <a:pt x="829" y="285"/>
                  </a:lnTo>
                  <a:lnTo>
                    <a:pt x="821" y="285"/>
                  </a:lnTo>
                  <a:lnTo>
                    <a:pt x="544" y="285"/>
                  </a:lnTo>
                  <a:lnTo>
                    <a:pt x="551" y="267"/>
                  </a:lnTo>
                  <a:lnTo>
                    <a:pt x="558" y="244"/>
                  </a:lnTo>
                  <a:lnTo>
                    <a:pt x="566" y="219"/>
                  </a:lnTo>
                  <a:lnTo>
                    <a:pt x="572" y="192"/>
                  </a:lnTo>
                  <a:lnTo>
                    <a:pt x="577" y="164"/>
                  </a:lnTo>
                  <a:lnTo>
                    <a:pt x="580" y="136"/>
                  </a:lnTo>
                  <a:lnTo>
                    <a:pt x="580" y="123"/>
                  </a:lnTo>
                  <a:lnTo>
                    <a:pt x="580" y="111"/>
                  </a:lnTo>
                  <a:lnTo>
                    <a:pt x="578" y="99"/>
                  </a:lnTo>
                  <a:lnTo>
                    <a:pt x="575" y="88"/>
                  </a:lnTo>
                  <a:lnTo>
                    <a:pt x="571" y="74"/>
                  </a:lnTo>
                  <a:lnTo>
                    <a:pt x="566" y="61"/>
                  </a:lnTo>
                  <a:lnTo>
                    <a:pt x="560" y="50"/>
                  </a:lnTo>
                  <a:lnTo>
                    <a:pt x="555" y="40"/>
                  </a:lnTo>
                  <a:lnTo>
                    <a:pt x="549" y="31"/>
                  </a:lnTo>
                  <a:lnTo>
                    <a:pt x="543" y="25"/>
                  </a:lnTo>
                  <a:lnTo>
                    <a:pt x="537" y="19"/>
                  </a:lnTo>
                  <a:lnTo>
                    <a:pt x="531" y="14"/>
                  </a:lnTo>
                  <a:lnTo>
                    <a:pt x="524" y="10"/>
                  </a:lnTo>
                  <a:lnTo>
                    <a:pt x="519" y="7"/>
                  </a:lnTo>
                  <a:lnTo>
                    <a:pt x="513" y="5"/>
                  </a:lnTo>
                  <a:lnTo>
                    <a:pt x="508" y="2"/>
                  </a:lnTo>
                  <a:lnTo>
                    <a:pt x="498" y="1"/>
                  </a:lnTo>
                  <a:lnTo>
                    <a:pt x="492" y="0"/>
                  </a:lnTo>
                  <a:lnTo>
                    <a:pt x="486" y="1"/>
                  </a:lnTo>
                  <a:lnTo>
                    <a:pt x="480" y="1"/>
                  </a:lnTo>
                  <a:lnTo>
                    <a:pt x="475" y="4"/>
                  </a:lnTo>
                  <a:lnTo>
                    <a:pt x="470" y="6"/>
                  </a:lnTo>
                  <a:lnTo>
                    <a:pt x="464" y="8"/>
                  </a:lnTo>
                  <a:lnTo>
                    <a:pt x="459" y="11"/>
                  </a:lnTo>
                  <a:lnTo>
                    <a:pt x="455" y="15"/>
                  </a:lnTo>
                  <a:lnTo>
                    <a:pt x="450" y="20"/>
                  </a:lnTo>
                  <a:lnTo>
                    <a:pt x="446" y="24"/>
                  </a:lnTo>
                  <a:lnTo>
                    <a:pt x="443" y="29"/>
                  </a:lnTo>
                  <a:lnTo>
                    <a:pt x="441" y="35"/>
                  </a:lnTo>
                  <a:lnTo>
                    <a:pt x="437" y="40"/>
                  </a:lnTo>
                  <a:lnTo>
                    <a:pt x="435" y="46"/>
                  </a:lnTo>
                  <a:lnTo>
                    <a:pt x="434" y="52"/>
                  </a:lnTo>
                  <a:lnTo>
                    <a:pt x="433" y="58"/>
                  </a:lnTo>
                  <a:lnTo>
                    <a:pt x="433" y="66"/>
                  </a:lnTo>
                  <a:lnTo>
                    <a:pt x="433" y="78"/>
                  </a:lnTo>
                  <a:lnTo>
                    <a:pt x="432" y="91"/>
                  </a:lnTo>
                  <a:lnTo>
                    <a:pt x="430" y="104"/>
                  </a:lnTo>
                  <a:lnTo>
                    <a:pt x="427" y="117"/>
                  </a:lnTo>
                  <a:lnTo>
                    <a:pt x="424" y="130"/>
                  </a:lnTo>
                  <a:lnTo>
                    <a:pt x="420" y="143"/>
                  </a:lnTo>
                  <a:lnTo>
                    <a:pt x="415" y="155"/>
                  </a:lnTo>
                  <a:lnTo>
                    <a:pt x="410" y="168"/>
                  </a:lnTo>
                  <a:lnTo>
                    <a:pt x="398" y="194"/>
                  </a:lnTo>
                  <a:lnTo>
                    <a:pt x="385" y="219"/>
                  </a:lnTo>
                  <a:lnTo>
                    <a:pt x="370" y="242"/>
                  </a:lnTo>
                  <a:lnTo>
                    <a:pt x="353" y="265"/>
                  </a:lnTo>
                  <a:lnTo>
                    <a:pt x="336" y="285"/>
                  </a:lnTo>
                  <a:lnTo>
                    <a:pt x="318" y="304"/>
                  </a:lnTo>
                  <a:lnTo>
                    <a:pt x="298" y="321"/>
                  </a:lnTo>
                  <a:lnTo>
                    <a:pt x="280" y="337"/>
                  </a:lnTo>
                  <a:lnTo>
                    <a:pt x="261" y="350"/>
                  </a:lnTo>
                  <a:lnTo>
                    <a:pt x="243" y="361"/>
                  </a:lnTo>
                  <a:lnTo>
                    <a:pt x="234" y="365"/>
                  </a:lnTo>
                  <a:lnTo>
                    <a:pt x="226" y="368"/>
                  </a:lnTo>
                  <a:lnTo>
                    <a:pt x="217" y="370"/>
                  </a:lnTo>
                  <a:lnTo>
                    <a:pt x="209" y="373"/>
                  </a:lnTo>
                  <a:lnTo>
                    <a:pt x="209" y="330"/>
                  </a:lnTo>
                  <a:lnTo>
                    <a:pt x="209" y="327"/>
                  </a:lnTo>
                  <a:lnTo>
                    <a:pt x="208" y="323"/>
                  </a:lnTo>
                  <a:lnTo>
                    <a:pt x="207" y="321"/>
                  </a:lnTo>
                  <a:lnTo>
                    <a:pt x="204" y="319"/>
                  </a:lnTo>
                  <a:lnTo>
                    <a:pt x="202" y="317"/>
                  </a:lnTo>
                  <a:lnTo>
                    <a:pt x="200" y="316"/>
                  </a:lnTo>
                  <a:lnTo>
                    <a:pt x="197" y="315"/>
                  </a:lnTo>
                  <a:lnTo>
                    <a:pt x="194" y="315"/>
                  </a:lnTo>
                  <a:lnTo>
                    <a:pt x="15" y="314"/>
                  </a:lnTo>
                  <a:lnTo>
                    <a:pt x="12" y="315"/>
                  </a:lnTo>
                  <a:lnTo>
                    <a:pt x="9" y="315"/>
                  </a:lnTo>
                  <a:lnTo>
                    <a:pt x="7" y="317"/>
                  </a:lnTo>
                  <a:lnTo>
                    <a:pt x="4" y="319"/>
                  </a:lnTo>
                  <a:lnTo>
                    <a:pt x="2" y="321"/>
                  </a:lnTo>
                  <a:lnTo>
                    <a:pt x="1" y="323"/>
                  </a:lnTo>
                  <a:lnTo>
                    <a:pt x="0" y="327"/>
                  </a:lnTo>
                  <a:lnTo>
                    <a:pt x="0" y="329"/>
                  </a:lnTo>
                  <a:lnTo>
                    <a:pt x="0" y="778"/>
                  </a:lnTo>
                  <a:lnTo>
                    <a:pt x="0" y="781"/>
                  </a:lnTo>
                  <a:lnTo>
                    <a:pt x="1" y="784"/>
                  </a:lnTo>
                  <a:lnTo>
                    <a:pt x="2" y="786"/>
                  </a:lnTo>
                  <a:lnTo>
                    <a:pt x="4" y="789"/>
                  </a:lnTo>
                  <a:lnTo>
                    <a:pt x="7" y="791"/>
                  </a:lnTo>
                  <a:lnTo>
                    <a:pt x="9" y="792"/>
                  </a:lnTo>
                  <a:lnTo>
                    <a:pt x="12" y="793"/>
                  </a:lnTo>
                  <a:lnTo>
                    <a:pt x="15" y="793"/>
                  </a:lnTo>
                  <a:lnTo>
                    <a:pt x="194" y="793"/>
                  </a:lnTo>
                  <a:lnTo>
                    <a:pt x="197" y="793"/>
                  </a:lnTo>
                  <a:lnTo>
                    <a:pt x="200" y="792"/>
                  </a:lnTo>
                  <a:lnTo>
                    <a:pt x="202" y="791"/>
                  </a:lnTo>
                  <a:lnTo>
                    <a:pt x="204" y="789"/>
                  </a:lnTo>
                  <a:lnTo>
                    <a:pt x="207" y="786"/>
                  </a:lnTo>
                  <a:lnTo>
                    <a:pt x="208" y="784"/>
                  </a:lnTo>
                  <a:lnTo>
                    <a:pt x="209" y="781"/>
                  </a:lnTo>
                  <a:lnTo>
                    <a:pt x="209" y="778"/>
                  </a:lnTo>
                  <a:lnTo>
                    <a:pt x="209" y="721"/>
                  </a:lnTo>
                  <a:lnTo>
                    <a:pt x="241" y="727"/>
                  </a:lnTo>
                  <a:lnTo>
                    <a:pt x="269" y="732"/>
                  </a:lnTo>
                  <a:lnTo>
                    <a:pt x="293" y="737"/>
                  </a:lnTo>
                  <a:lnTo>
                    <a:pt x="316" y="743"/>
                  </a:lnTo>
                  <a:lnTo>
                    <a:pt x="349" y="751"/>
                  </a:lnTo>
                  <a:lnTo>
                    <a:pt x="383" y="758"/>
                  </a:lnTo>
                  <a:lnTo>
                    <a:pt x="400" y="760"/>
                  </a:lnTo>
                  <a:lnTo>
                    <a:pt x="419" y="762"/>
                  </a:lnTo>
                  <a:lnTo>
                    <a:pt x="441" y="763"/>
                  </a:lnTo>
                  <a:lnTo>
                    <a:pt x="463" y="763"/>
                  </a:lnTo>
                  <a:lnTo>
                    <a:pt x="718" y="763"/>
                  </a:lnTo>
                  <a:lnTo>
                    <a:pt x="732" y="762"/>
                  </a:lnTo>
                  <a:lnTo>
                    <a:pt x="743" y="760"/>
                  </a:lnTo>
                  <a:lnTo>
                    <a:pt x="749" y="758"/>
                  </a:lnTo>
                  <a:lnTo>
                    <a:pt x="754" y="754"/>
                  </a:lnTo>
                  <a:lnTo>
                    <a:pt x="758" y="752"/>
                  </a:lnTo>
                  <a:lnTo>
                    <a:pt x="763" y="748"/>
                  </a:lnTo>
                  <a:lnTo>
                    <a:pt x="766" y="745"/>
                  </a:lnTo>
                  <a:lnTo>
                    <a:pt x="769" y="739"/>
                  </a:lnTo>
                  <a:lnTo>
                    <a:pt x="771" y="735"/>
                  </a:lnTo>
                  <a:lnTo>
                    <a:pt x="773" y="730"/>
                  </a:lnTo>
                  <a:lnTo>
                    <a:pt x="776" y="717"/>
                  </a:lnTo>
                  <a:lnTo>
                    <a:pt x="778" y="703"/>
                  </a:lnTo>
                  <a:lnTo>
                    <a:pt x="776" y="694"/>
                  </a:lnTo>
                  <a:lnTo>
                    <a:pt x="774" y="686"/>
                  </a:lnTo>
                  <a:lnTo>
                    <a:pt x="771" y="678"/>
                  </a:lnTo>
                  <a:lnTo>
                    <a:pt x="768" y="672"/>
                  </a:lnTo>
                  <a:lnTo>
                    <a:pt x="780" y="669"/>
                  </a:lnTo>
                  <a:lnTo>
                    <a:pt x="790" y="664"/>
                  </a:lnTo>
                  <a:lnTo>
                    <a:pt x="799" y="658"/>
                  </a:lnTo>
                  <a:lnTo>
                    <a:pt x="808" y="652"/>
                  </a:lnTo>
                  <a:lnTo>
                    <a:pt x="814" y="643"/>
                  </a:lnTo>
                  <a:lnTo>
                    <a:pt x="818" y="635"/>
                  </a:lnTo>
                  <a:lnTo>
                    <a:pt x="821" y="625"/>
                  </a:lnTo>
                  <a:lnTo>
                    <a:pt x="821" y="613"/>
                  </a:lnTo>
                  <a:lnTo>
                    <a:pt x="821" y="600"/>
                  </a:lnTo>
                  <a:lnTo>
                    <a:pt x="818" y="587"/>
                  </a:lnTo>
                  <a:lnTo>
                    <a:pt x="815" y="577"/>
                  </a:lnTo>
                  <a:lnTo>
                    <a:pt x="809" y="567"/>
                  </a:lnTo>
                  <a:lnTo>
                    <a:pt x="820" y="563"/>
                  </a:lnTo>
                  <a:lnTo>
                    <a:pt x="831" y="556"/>
                  </a:lnTo>
                  <a:lnTo>
                    <a:pt x="842" y="549"/>
                  </a:lnTo>
                  <a:lnTo>
                    <a:pt x="850" y="540"/>
                  </a:lnTo>
                  <a:lnTo>
                    <a:pt x="857" y="530"/>
                  </a:lnTo>
                  <a:lnTo>
                    <a:pt x="862" y="519"/>
                  </a:lnTo>
                  <a:lnTo>
                    <a:pt x="864" y="513"/>
                  </a:lnTo>
                  <a:lnTo>
                    <a:pt x="865" y="506"/>
                  </a:lnTo>
                  <a:lnTo>
                    <a:pt x="866" y="501"/>
                  </a:lnTo>
                  <a:lnTo>
                    <a:pt x="866" y="494"/>
                  </a:lnTo>
                  <a:lnTo>
                    <a:pt x="866" y="487"/>
                  </a:lnTo>
                  <a:lnTo>
                    <a:pt x="865" y="481"/>
                  </a:lnTo>
                  <a:lnTo>
                    <a:pt x="863" y="474"/>
                  </a:lnTo>
                  <a:lnTo>
                    <a:pt x="861" y="468"/>
                  </a:lnTo>
                  <a:lnTo>
                    <a:pt x="858" y="462"/>
                  </a:lnTo>
                  <a:lnTo>
                    <a:pt x="853" y="456"/>
                  </a:lnTo>
                  <a:lnTo>
                    <a:pt x="849" y="451"/>
                  </a:lnTo>
                  <a:lnTo>
                    <a:pt x="844" y="445"/>
                  </a:lnTo>
                  <a:lnTo>
                    <a:pt x="850" y="443"/>
                  </a:lnTo>
                  <a:lnTo>
                    <a:pt x="857" y="440"/>
                  </a:lnTo>
                  <a:lnTo>
                    <a:pt x="862" y="436"/>
                  </a:lnTo>
                  <a:lnTo>
                    <a:pt x="867" y="431"/>
                  </a:lnTo>
                  <a:lnTo>
                    <a:pt x="872" y="427"/>
                  </a:lnTo>
                  <a:lnTo>
                    <a:pt x="876" y="422"/>
                  </a:lnTo>
                  <a:lnTo>
                    <a:pt x="880" y="415"/>
                  </a:lnTo>
                  <a:lnTo>
                    <a:pt x="883" y="410"/>
                  </a:lnTo>
                  <a:lnTo>
                    <a:pt x="890" y="397"/>
                  </a:lnTo>
                  <a:lnTo>
                    <a:pt x="893" y="384"/>
                  </a:lnTo>
                  <a:lnTo>
                    <a:pt x="896" y="371"/>
                  </a:lnTo>
                  <a:lnTo>
                    <a:pt x="896" y="3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00">
              <a:extLst>
                <a:ext uri="{FF2B5EF4-FFF2-40B4-BE49-F238E27FC236}">
                  <a16:creationId xmlns="" xmlns:a16="http://schemas.microsoft.com/office/drawing/2014/main" id="{6DAB5B1E-7CFC-4445-A45F-EB47732193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0163" y="1011238"/>
              <a:ext cx="11113" cy="12700"/>
            </a:xfrm>
            <a:custGeom>
              <a:avLst/>
              <a:gdLst>
                <a:gd name="T0" fmla="*/ 18 w 38"/>
                <a:gd name="T1" fmla="*/ 0 h 38"/>
                <a:gd name="T2" fmla="*/ 15 w 38"/>
                <a:gd name="T3" fmla="*/ 1 h 38"/>
                <a:gd name="T4" fmla="*/ 11 w 38"/>
                <a:gd name="T5" fmla="*/ 2 h 38"/>
                <a:gd name="T6" fmla="*/ 8 w 38"/>
                <a:gd name="T7" fmla="*/ 3 h 38"/>
                <a:gd name="T8" fmla="*/ 6 w 38"/>
                <a:gd name="T9" fmla="*/ 6 h 38"/>
                <a:gd name="T10" fmla="*/ 3 w 38"/>
                <a:gd name="T11" fmla="*/ 9 h 38"/>
                <a:gd name="T12" fmla="*/ 1 w 38"/>
                <a:gd name="T13" fmla="*/ 12 h 38"/>
                <a:gd name="T14" fmla="*/ 0 w 38"/>
                <a:gd name="T15" fmla="*/ 15 h 38"/>
                <a:gd name="T16" fmla="*/ 0 w 38"/>
                <a:gd name="T17" fmla="*/ 19 h 38"/>
                <a:gd name="T18" fmla="*/ 0 w 38"/>
                <a:gd name="T19" fmla="*/ 23 h 38"/>
                <a:gd name="T20" fmla="*/ 1 w 38"/>
                <a:gd name="T21" fmla="*/ 27 h 38"/>
                <a:gd name="T22" fmla="*/ 3 w 38"/>
                <a:gd name="T23" fmla="*/ 30 h 38"/>
                <a:gd name="T24" fmla="*/ 6 w 38"/>
                <a:gd name="T25" fmla="*/ 32 h 38"/>
                <a:gd name="T26" fmla="*/ 8 w 38"/>
                <a:gd name="T27" fmla="*/ 35 h 38"/>
                <a:gd name="T28" fmla="*/ 11 w 38"/>
                <a:gd name="T29" fmla="*/ 36 h 38"/>
                <a:gd name="T30" fmla="*/ 15 w 38"/>
                <a:gd name="T31" fmla="*/ 37 h 38"/>
                <a:gd name="T32" fmla="*/ 18 w 38"/>
                <a:gd name="T33" fmla="*/ 38 h 38"/>
                <a:gd name="T34" fmla="*/ 23 w 38"/>
                <a:gd name="T35" fmla="*/ 37 h 38"/>
                <a:gd name="T36" fmla="*/ 26 w 38"/>
                <a:gd name="T37" fmla="*/ 36 h 38"/>
                <a:gd name="T38" fmla="*/ 29 w 38"/>
                <a:gd name="T39" fmla="*/ 35 h 38"/>
                <a:gd name="T40" fmla="*/ 32 w 38"/>
                <a:gd name="T41" fmla="*/ 32 h 38"/>
                <a:gd name="T42" fmla="*/ 34 w 38"/>
                <a:gd name="T43" fmla="*/ 30 h 38"/>
                <a:gd name="T44" fmla="*/ 37 w 38"/>
                <a:gd name="T45" fmla="*/ 27 h 38"/>
                <a:gd name="T46" fmla="*/ 38 w 38"/>
                <a:gd name="T47" fmla="*/ 23 h 38"/>
                <a:gd name="T48" fmla="*/ 38 w 38"/>
                <a:gd name="T49" fmla="*/ 19 h 38"/>
                <a:gd name="T50" fmla="*/ 38 w 38"/>
                <a:gd name="T51" fmla="*/ 15 h 38"/>
                <a:gd name="T52" fmla="*/ 37 w 38"/>
                <a:gd name="T53" fmla="*/ 12 h 38"/>
                <a:gd name="T54" fmla="*/ 34 w 38"/>
                <a:gd name="T55" fmla="*/ 9 h 38"/>
                <a:gd name="T56" fmla="*/ 32 w 38"/>
                <a:gd name="T57" fmla="*/ 6 h 38"/>
                <a:gd name="T58" fmla="*/ 29 w 38"/>
                <a:gd name="T59" fmla="*/ 3 h 38"/>
                <a:gd name="T60" fmla="*/ 26 w 38"/>
                <a:gd name="T61" fmla="*/ 2 h 38"/>
                <a:gd name="T62" fmla="*/ 23 w 38"/>
                <a:gd name="T63" fmla="*/ 1 h 38"/>
                <a:gd name="T64" fmla="*/ 18 w 38"/>
                <a:gd name="T65" fmla="*/ 0 h 38"/>
                <a:gd name="T66" fmla="*/ 18 w 38"/>
                <a:gd name="T6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8" h="38">
                  <a:moveTo>
                    <a:pt x="18" y="0"/>
                  </a:moveTo>
                  <a:lnTo>
                    <a:pt x="15" y="1"/>
                  </a:lnTo>
                  <a:lnTo>
                    <a:pt x="11" y="2"/>
                  </a:lnTo>
                  <a:lnTo>
                    <a:pt x="8" y="3"/>
                  </a:lnTo>
                  <a:lnTo>
                    <a:pt x="6" y="6"/>
                  </a:lnTo>
                  <a:lnTo>
                    <a:pt x="3" y="9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1" y="27"/>
                  </a:lnTo>
                  <a:lnTo>
                    <a:pt x="3" y="30"/>
                  </a:lnTo>
                  <a:lnTo>
                    <a:pt x="6" y="32"/>
                  </a:lnTo>
                  <a:lnTo>
                    <a:pt x="8" y="35"/>
                  </a:lnTo>
                  <a:lnTo>
                    <a:pt x="11" y="36"/>
                  </a:lnTo>
                  <a:lnTo>
                    <a:pt x="15" y="37"/>
                  </a:lnTo>
                  <a:lnTo>
                    <a:pt x="18" y="38"/>
                  </a:lnTo>
                  <a:lnTo>
                    <a:pt x="23" y="37"/>
                  </a:lnTo>
                  <a:lnTo>
                    <a:pt x="26" y="36"/>
                  </a:lnTo>
                  <a:lnTo>
                    <a:pt x="29" y="35"/>
                  </a:lnTo>
                  <a:lnTo>
                    <a:pt x="32" y="32"/>
                  </a:lnTo>
                  <a:lnTo>
                    <a:pt x="34" y="30"/>
                  </a:lnTo>
                  <a:lnTo>
                    <a:pt x="37" y="27"/>
                  </a:lnTo>
                  <a:lnTo>
                    <a:pt x="38" y="23"/>
                  </a:lnTo>
                  <a:lnTo>
                    <a:pt x="38" y="19"/>
                  </a:lnTo>
                  <a:lnTo>
                    <a:pt x="38" y="15"/>
                  </a:lnTo>
                  <a:lnTo>
                    <a:pt x="37" y="12"/>
                  </a:lnTo>
                  <a:lnTo>
                    <a:pt x="34" y="9"/>
                  </a:lnTo>
                  <a:lnTo>
                    <a:pt x="32" y="6"/>
                  </a:lnTo>
                  <a:lnTo>
                    <a:pt x="29" y="3"/>
                  </a:lnTo>
                  <a:lnTo>
                    <a:pt x="26" y="2"/>
                  </a:lnTo>
                  <a:lnTo>
                    <a:pt x="23" y="1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="" xmlns:a16="http://schemas.microsoft.com/office/drawing/2014/main" id="{6C5016D6-098E-4BA5-9B9C-DFD427CD32BA}"/>
              </a:ext>
            </a:extLst>
          </p:cNvPr>
          <p:cNvGrpSpPr/>
          <p:nvPr/>
        </p:nvGrpSpPr>
        <p:grpSpPr>
          <a:xfrm>
            <a:off x="5132331" y="5229600"/>
            <a:ext cx="334233" cy="303499"/>
            <a:chOff x="8737600" y="817563"/>
            <a:chExt cx="276225" cy="250825"/>
          </a:xfrm>
          <a:solidFill>
            <a:schemeClr val="bg1"/>
          </a:solidFill>
        </p:grpSpPr>
        <p:sp>
          <p:nvSpPr>
            <p:cNvPr id="101" name="Freeform 337">
              <a:extLst>
                <a:ext uri="{FF2B5EF4-FFF2-40B4-BE49-F238E27FC236}">
                  <a16:creationId xmlns="" xmlns:a16="http://schemas.microsoft.com/office/drawing/2014/main" id="{BD53655E-E6E7-407F-9BEF-C616C87DED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37600" y="817563"/>
              <a:ext cx="276225" cy="250825"/>
            </a:xfrm>
            <a:custGeom>
              <a:avLst/>
              <a:gdLst>
                <a:gd name="T0" fmla="*/ 740 w 870"/>
                <a:gd name="T1" fmla="*/ 628 h 786"/>
                <a:gd name="T2" fmla="*/ 624 w 870"/>
                <a:gd name="T3" fmla="*/ 644 h 786"/>
                <a:gd name="T4" fmla="*/ 530 w 870"/>
                <a:gd name="T5" fmla="*/ 670 h 786"/>
                <a:gd name="T6" fmla="*/ 462 w 870"/>
                <a:gd name="T7" fmla="*/ 704 h 786"/>
                <a:gd name="T8" fmla="*/ 452 w 870"/>
                <a:gd name="T9" fmla="*/ 134 h 786"/>
                <a:gd name="T10" fmla="*/ 472 w 870"/>
                <a:gd name="T11" fmla="*/ 110 h 786"/>
                <a:gd name="T12" fmla="*/ 511 w 870"/>
                <a:gd name="T13" fmla="*/ 86 h 786"/>
                <a:gd name="T14" fmla="*/ 599 w 870"/>
                <a:gd name="T15" fmla="*/ 57 h 786"/>
                <a:gd name="T16" fmla="*/ 780 w 870"/>
                <a:gd name="T17" fmla="*/ 32 h 786"/>
                <a:gd name="T18" fmla="*/ 840 w 870"/>
                <a:gd name="T19" fmla="*/ 30 h 786"/>
                <a:gd name="T20" fmla="*/ 73 w 870"/>
                <a:gd name="T21" fmla="*/ 31 h 786"/>
                <a:gd name="T22" fmla="*/ 224 w 870"/>
                <a:gd name="T23" fmla="*/ 47 h 786"/>
                <a:gd name="T24" fmla="*/ 337 w 870"/>
                <a:gd name="T25" fmla="*/ 77 h 786"/>
                <a:gd name="T26" fmla="*/ 399 w 870"/>
                <a:gd name="T27" fmla="*/ 111 h 786"/>
                <a:gd name="T28" fmla="*/ 416 w 870"/>
                <a:gd name="T29" fmla="*/ 131 h 786"/>
                <a:gd name="T30" fmla="*/ 420 w 870"/>
                <a:gd name="T31" fmla="*/ 715 h 786"/>
                <a:gd name="T32" fmla="*/ 359 w 870"/>
                <a:gd name="T33" fmla="*/ 677 h 786"/>
                <a:gd name="T34" fmla="*/ 271 w 870"/>
                <a:gd name="T35" fmla="*/ 649 h 786"/>
                <a:gd name="T36" fmla="*/ 160 w 870"/>
                <a:gd name="T37" fmla="*/ 631 h 786"/>
                <a:gd name="T38" fmla="*/ 30 w 870"/>
                <a:gd name="T39" fmla="*/ 624 h 786"/>
                <a:gd name="T40" fmla="*/ 717 w 870"/>
                <a:gd name="T41" fmla="*/ 36 h 786"/>
                <a:gd name="T42" fmla="*/ 629 w 870"/>
                <a:gd name="T43" fmla="*/ 293 h 786"/>
                <a:gd name="T44" fmla="*/ 778 w 870"/>
                <a:gd name="T45" fmla="*/ 1 h 786"/>
                <a:gd name="T46" fmla="*/ 642 w 870"/>
                <a:gd name="T47" fmla="*/ 16 h 786"/>
                <a:gd name="T48" fmla="*/ 533 w 870"/>
                <a:gd name="T49" fmla="*/ 45 h 786"/>
                <a:gd name="T50" fmla="*/ 458 w 870"/>
                <a:gd name="T51" fmla="*/ 83 h 786"/>
                <a:gd name="T52" fmla="*/ 435 w 870"/>
                <a:gd name="T53" fmla="*/ 106 h 786"/>
                <a:gd name="T54" fmla="*/ 411 w 870"/>
                <a:gd name="T55" fmla="*/ 83 h 786"/>
                <a:gd name="T56" fmla="*/ 336 w 870"/>
                <a:gd name="T57" fmla="*/ 45 h 786"/>
                <a:gd name="T58" fmla="*/ 227 w 870"/>
                <a:gd name="T59" fmla="*/ 16 h 786"/>
                <a:gd name="T60" fmla="*/ 91 w 870"/>
                <a:gd name="T61" fmla="*/ 1 h 786"/>
                <a:gd name="T62" fmla="*/ 9 w 870"/>
                <a:gd name="T63" fmla="*/ 1 h 786"/>
                <a:gd name="T64" fmla="*/ 1 w 870"/>
                <a:gd name="T65" fmla="*/ 8 h 786"/>
                <a:gd name="T66" fmla="*/ 0 w 870"/>
                <a:gd name="T67" fmla="*/ 641 h 786"/>
                <a:gd name="T68" fmla="*/ 6 w 870"/>
                <a:gd name="T69" fmla="*/ 651 h 786"/>
                <a:gd name="T70" fmla="*/ 59 w 870"/>
                <a:gd name="T71" fmla="*/ 654 h 786"/>
                <a:gd name="T72" fmla="*/ 216 w 870"/>
                <a:gd name="T73" fmla="*/ 669 h 786"/>
                <a:gd name="T74" fmla="*/ 333 w 870"/>
                <a:gd name="T75" fmla="*/ 700 h 786"/>
                <a:gd name="T76" fmla="*/ 398 w 870"/>
                <a:gd name="T77" fmla="*/ 734 h 786"/>
                <a:gd name="T78" fmla="*/ 416 w 870"/>
                <a:gd name="T79" fmla="*/ 755 h 786"/>
                <a:gd name="T80" fmla="*/ 420 w 870"/>
                <a:gd name="T81" fmla="*/ 773 h 786"/>
                <a:gd name="T82" fmla="*/ 426 w 870"/>
                <a:gd name="T83" fmla="*/ 783 h 786"/>
                <a:gd name="T84" fmla="*/ 438 w 870"/>
                <a:gd name="T85" fmla="*/ 785 h 786"/>
                <a:gd name="T86" fmla="*/ 447 w 870"/>
                <a:gd name="T87" fmla="*/ 779 h 786"/>
                <a:gd name="T88" fmla="*/ 450 w 870"/>
                <a:gd name="T89" fmla="*/ 766 h 786"/>
                <a:gd name="T90" fmla="*/ 462 w 870"/>
                <a:gd name="T91" fmla="*/ 745 h 786"/>
                <a:gd name="T92" fmla="*/ 495 w 870"/>
                <a:gd name="T93" fmla="*/ 719 h 786"/>
                <a:gd name="T94" fmla="*/ 590 w 870"/>
                <a:gd name="T95" fmla="*/ 683 h 786"/>
                <a:gd name="T96" fmla="*/ 728 w 870"/>
                <a:gd name="T97" fmla="*/ 659 h 786"/>
                <a:gd name="T98" fmla="*/ 858 w 870"/>
                <a:gd name="T99" fmla="*/ 653 h 786"/>
                <a:gd name="T100" fmla="*/ 867 w 870"/>
                <a:gd name="T101" fmla="*/ 646 h 786"/>
                <a:gd name="T102" fmla="*/ 870 w 870"/>
                <a:gd name="T103" fmla="*/ 15 h 786"/>
                <a:gd name="T104" fmla="*/ 865 w 870"/>
                <a:gd name="T105" fmla="*/ 4 h 786"/>
                <a:gd name="T106" fmla="*/ 855 w 870"/>
                <a:gd name="T107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70" h="786">
                  <a:moveTo>
                    <a:pt x="840" y="624"/>
                  </a:moveTo>
                  <a:lnTo>
                    <a:pt x="806" y="624"/>
                  </a:lnTo>
                  <a:lnTo>
                    <a:pt x="773" y="626"/>
                  </a:lnTo>
                  <a:lnTo>
                    <a:pt x="740" y="628"/>
                  </a:lnTo>
                  <a:lnTo>
                    <a:pt x="710" y="631"/>
                  </a:lnTo>
                  <a:lnTo>
                    <a:pt x="680" y="634"/>
                  </a:lnTo>
                  <a:lnTo>
                    <a:pt x="651" y="639"/>
                  </a:lnTo>
                  <a:lnTo>
                    <a:pt x="624" y="644"/>
                  </a:lnTo>
                  <a:lnTo>
                    <a:pt x="598" y="649"/>
                  </a:lnTo>
                  <a:lnTo>
                    <a:pt x="574" y="656"/>
                  </a:lnTo>
                  <a:lnTo>
                    <a:pt x="550" y="662"/>
                  </a:lnTo>
                  <a:lnTo>
                    <a:pt x="530" y="670"/>
                  </a:lnTo>
                  <a:lnTo>
                    <a:pt x="510" y="678"/>
                  </a:lnTo>
                  <a:lnTo>
                    <a:pt x="493" y="686"/>
                  </a:lnTo>
                  <a:lnTo>
                    <a:pt x="477" y="695"/>
                  </a:lnTo>
                  <a:lnTo>
                    <a:pt x="462" y="704"/>
                  </a:lnTo>
                  <a:lnTo>
                    <a:pt x="450" y="715"/>
                  </a:lnTo>
                  <a:lnTo>
                    <a:pt x="450" y="147"/>
                  </a:lnTo>
                  <a:lnTo>
                    <a:pt x="451" y="141"/>
                  </a:lnTo>
                  <a:lnTo>
                    <a:pt x="452" y="134"/>
                  </a:lnTo>
                  <a:lnTo>
                    <a:pt x="455" y="128"/>
                  </a:lnTo>
                  <a:lnTo>
                    <a:pt x="459" y="122"/>
                  </a:lnTo>
                  <a:lnTo>
                    <a:pt x="466" y="115"/>
                  </a:lnTo>
                  <a:lnTo>
                    <a:pt x="472" y="110"/>
                  </a:lnTo>
                  <a:lnTo>
                    <a:pt x="480" y="104"/>
                  </a:lnTo>
                  <a:lnTo>
                    <a:pt x="489" y="98"/>
                  </a:lnTo>
                  <a:lnTo>
                    <a:pt x="499" y="92"/>
                  </a:lnTo>
                  <a:lnTo>
                    <a:pt x="511" y="86"/>
                  </a:lnTo>
                  <a:lnTo>
                    <a:pt x="524" y="81"/>
                  </a:lnTo>
                  <a:lnTo>
                    <a:pt x="536" y="76"/>
                  </a:lnTo>
                  <a:lnTo>
                    <a:pt x="566" y="65"/>
                  </a:lnTo>
                  <a:lnTo>
                    <a:pt x="599" y="57"/>
                  </a:lnTo>
                  <a:lnTo>
                    <a:pt x="599" y="365"/>
                  </a:lnTo>
                  <a:lnTo>
                    <a:pt x="689" y="276"/>
                  </a:lnTo>
                  <a:lnTo>
                    <a:pt x="780" y="365"/>
                  </a:lnTo>
                  <a:lnTo>
                    <a:pt x="780" y="32"/>
                  </a:lnTo>
                  <a:lnTo>
                    <a:pt x="794" y="31"/>
                  </a:lnTo>
                  <a:lnTo>
                    <a:pt x="809" y="30"/>
                  </a:lnTo>
                  <a:lnTo>
                    <a:pt x="824" y="30"/>
                  </a:lnTo>
                  <a:lnTo>
                    <a:pt x="840" y="30"/>
                  </a:lnTo>
                  <a:lnTo>
                    <a:pt x="840" y="624"/>
                  </a:lnTo>
                  <a:close/>
                  <a:moveTo>
                    <a:pt x="30" y="624"/>
                  </a:moveTo>
                  <a:lnTo>
                    <a:pt x="30" y="30"/>
                  </a:lnTo>
                  <a:lnTo>
                    <a:pt x="73" y="31"/>
                  </a:lnTo>
                  <a:lnTo>
                    <a:pt x="113" y="33"/>
                  </a:lnTo>
                  <a:lnTo>
                    <a:pt x="153" y="36"/>
                  </a:lnTo>
                  <a:lnTo>
                    <a:pt x="189" y="42"/>
                  </a:lnTo>
                  <a:lnTo>
                    <a:pt x="224" y="47"/>
                  </a:lnTo>
                  <a:lnTo>
                    <a:pt x="256" y="53"/>
                  </a:lnTo>
                  <a:lnTo>
                    <a:pt x="285" y="61"/>
                  </a:lnTo>
                  <a:lnTo>
                    <a:pt x="312" y="68"/>
                  </a:lnTo>
                  <a:lnTo>
                    <a:pt x="337" y="77"/>
                  </a:lnTo>
                  <a:lnTo>
                    <a:pt x="358" y="86"/>
                  </a:lnTo>
                  <a:lnTo>
                    <a:pt x="376" y="95"/>
                  </a:lnTo>
                  <a:lnTo>
                    <a:pt x="392" y="106"/>
                  </a:lnTo>
                  <a:lnTo>
                    <a:pt x="399" y="111"/>
                  </a:lnTo>
                  <a:lnTo>
                    <a:pt x="404" y="115"/>
                  </a:lnTo>
                  <a:lnTo>
                    <a:pt x="408" y="121"/>
                  </a:lnTo>
                  <a:lnTo>
                    <a:pt x="412" y="126"/>
                  </a:lnTo>
                  <a:lnTo>
                    <a:pt x="416" y="131"/>
                  </a:lnTo>
                  <a:lnTo>
                    <a:pt x="418" y="137"/>
                  </a:lnTo>
                  <a:lnTo>
                    <a:pt x="419" y="142"/>
                  </a:lnTo>
                  <a:lnTo>
                    <a:pt x="420" y="147"/>
                  </a:lnTo>
                  <a:lnTo>
                    <a:pt x="420" y="715"/>
                  </a:lnTo>
                  <a:lnTo>
                    <a:pt x="407" y="704"/>
                  </a:lnTo>
                  <a:lnTo>
                    <a:pt x="393" y="695"/>
                  </a:lnTo>
                  <a:lnTo>
                    <a:pt x="377" y="686"/>
                  </a:lnTo>
                  <a:lnTo>
                    <a:pt x="359" y="677"/>
                  </a:lnTo>
                  <a:lnTo>
                    <a:pt x="340" y="670"/>
                  </a:lnTo>
                  <a:lnTo>
                    <a:pt x="318" y="662"/>
                  </a:lnTo>
                  <a:lnTo>
                    <a:pt x="296" y="656"/>
                  </a:lnTo>
                  <a:lnTo>
                    <a:pt x="271" y="649"/>
                  </a:lnTo>
                  <a:lnTo>
                    <a:pt x="246" y="644"/>
                  </a:lnTo>
                  <a:lnTo>
                    <a:pt x="219" y="639"/>
                  </a:lnTo>
                  <a:lnTo>
                    <a:pt x="190" y="634"/>
                  </a:lnTo>
                  <a:lnTo>
                    <a:pt x="160" y="631"/>
                  </a:lnTo>
                  <a:lnTo>
                    <a:pt x="129" y="628"/>
                  </a:lnTo>
                  <a:lnTo>
                    <a:pt x="97" y="626"/>
                  </a:lnTo>
                  <a:lnTo>
                    <a:pt x="64" y="624"/>
                  </a:lnTo>
                  <a:lnTo>
                    <a:pt x="30" y="624"/>
                  </a:lnTo>
                  <a:close/>
                  <a:moveTo>
                    <a:pt x="629" y="50"/>
                  </a:moveTo>
                  <a:lnTo>
                    <a:pt x="657" y="45"/>
                  </a:lnTo>
                  <a:lnTo>
                    <a:pt x="687" y="40"/>
                  </a:lnTo>
                  <a:lnTo>
                    <a:pt x="717" y="36"/>
                  </a:lnTo>
                  <a:lnTo>
                    <a:pt x="750" y="33"/>
                  </a:lnTo>
                  <a:lnTo>
                    <a:pt x="750" y="293"/>
                  </a:lnTo>
                  <a:lnTo>
                    <a:pt x="689" y="233"/>
                  </a:lnTo>
                  <a:lnTo>
                    <a:pt x="629" y="293"/>
                  </a:lnTo>
                  <a:lnTo>
                    <a:pt x="629" y="50"/>
                  </a:lnTo>
                  <a:close/>
                  <a:moveTo>
                    <a:pt x="855" y="0"/>
                  </a:moveTo>
                  <a:lnTo>
                    <a:pt x="816" y="0"/>
                  </a:lnTo>
                  <a:lnTo>
                    <a:pt x="778" y="1"/>
                  </a:lnTo>
                  <a:lnTo>
                    <a:pt x="743" y="4"/>
                  </a:lnTo>
                  <a:lnTo>
                    <a:pt x="707" y="7"/>
                  </a:lnTo>
                  <a:lnTo>
                    <a:pt x="674" y="12"/>
                  </a:lnTo>
                  <a:lnTo>
                    <a:pt x="642" y="16"/>
                  </a:lnTo>
                  <a:lnTo>
                    <a:pt x="612" y="22"/>
                  </a:lnTo>
                  <a:lnTo>
                    <a:pt x="584" y="29"/>
                  </a:lnTo>
                  <a:lnTo>
                    <a:pt x="558" y="36"/>
                  </a:lnTo>
                  <a:lnTo>
                    <a:pt x="533" y="45"/>
                  </a:lnTo>
                  <a:lnTo>
                    <a:pt x="512" y="53"/>
                  </a:lnTo>
                  <a:lnTo>
                    <a:pt x="492" y="63"/>
                  </a:lnTo>
                  <a:lnTo>
                    <a:pt x="473" y="73"/>
                  </a:lnTo>
                  <a:lnTo>
                    <a:pt x="458" y="83"/>
                  </a:lnTo>
                  <a:lnTo>
                    <a:pt x="451" y="89"/>
                  </a:lnTo>
                  <a:lnTo>
                    <a:pt x="446" y="94"/>
                  </a:lnTo>
                  <a:lnTo>
                    <a:pt x="439" y="100"/>
                  </a:lnTo>
                  <a:lnTo>
                    <a:pt x="435" y="106"/>
                  </a:lnTo>
                  <a:lnTo>
                    <a:pt x="430" y="100"/>
                  </a:lnTo>
                  <a:lnTo>
                    <a:pt x="424" y="94"/>
                  </a:lnTo>
                  <a:lnTo>
                    <a:pt x="418" y="89"/>
                  </a:lnTo>
                  <a:lnTo>
                    <a:pt x="411" y="83"/>
                  </a:lnTo>
                  <a:lnTo>
                    <a:pt x="396" y="73"/>
                  </a:lnTo>
                  <a:lnTo>
                    <a:pt x="378" y="63"/>
                  </a:lnTo>
                  <a:lnTo>
                    <a:pt x="358" y="53"/>
                  </a:lnTo>
                  <a:lnTo>
                    <a:pt x="336" y="45"/>
                  </a:lnTo>
                  <a:lnTo>
                    <a:pt x="312" y="36"/>
                  </a:lnTo>
                  <a:lnTo>
                    <a:pt x="285" y="29"/>
                  </a:lnTo>
                  <a:lnTo>
                    <a:pt x="258" y="22"/>
                  </a:lnTo>
                  <a:lnTo>
                    <a:pt x="227" y="16"/>
                  </a:lnTo>
                  <a:lnTo>
                    <a:pt x="196" y="12"/>
                  </a:lnTo>
                  <a:lnTo>
                    <a:pt x="162" y="7"/>
                  </a:lnTo>
                  <a:lnTo>
                    <a:pt x="127" y="4"/>
                  </a:lnTo>
                  <a:lnTo>
                    <a:pt x="91" y="1"/>
                  </a:lnTo>
                  <a:lnTo>
                    <a:pt x="53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639"/>
                  </a:lnTo>
                  <a:lnTo>
                    <a:pt x="0" y="641"/>
                  </a:lnTo>
                  <a:lnTo>
                    <a:pt x="1" y="644"/>
                  </a:lnTo>
                  <a:lnTo>
                    <a:pt x="2" y="646"/>
                  </a:lnTo>
                  <a:lnTo>
                    <a:pt x="4" y="649"/>
                  </a:lnTo>
                  <a:lnTo>
                    <a:pt x="6" y="651"/>
                  </a:lnTo>
                  <a:lnTo>
                    <a:pt x="9" y="653"/>
                  </a:lnTo>
                  <a:lnTo>
                    <a:pt x="12" y="653"/>
                  </a:lnTo>
                  <a:lnTo>
                    <a:pt x="15" y="654"/>
                  </a:lnTo>
                  <a:lnTo>
                    <a:pt x="59" y="654"/>
                  </a:lnTo>
                  <a:lnTo>
                    <a:pt x="102" y="656"/>
                  </a:lnTo>
                  <a:lnTo>
                    <a:pt x="142" y="659"/>
                  </a:lnTo>
                  <a:lnTo>
                    <a:pt x="181" y="663"/>
                  </a:lnTo>
                  <a:lnTo>
                    <a:pt x="216" y="669"/>
                  </a:lnTo>
                  <a:lnTo>
                    <a:pt x="249" y="675"/>
                  </a:lnTo>
                  <a:lnTo>
                    <a:pt x="280" y="683"/>
                  </a:lnTo>
                  <a:lnTo>
                    <a:pt x="308" y="691"/>
                  </a:lnTo>
                  <a:lnTo>
                    <a:pt x="333" y="700"/>
                  </a:lnTo>
                  <a:lnTo>
                    <a:pt x="356" y="708"/>
                  </a:lnTo>
                  <a:lnTo>
                    <a:pt x="375" y="719"/>
                  </a:lnTo>
                  <a:lnTo>
                    <a:pt x="390" y="729"/>
                  </a:lnTo>
                  <a:lnTo>
                    <a:pt x="398" y="734"/>
                  </a:lnTo>
                  <a:lnTo>
                    <a:pt x="403" y="739"/>
                  </a:lnTo>
                  <a:lnTo>
                    <a:pt x="408" y="745"/>
                  </a:lnTo>
                  <a:lnTo>
                    <a:pt x="412" y="750"/>
                  </a:lnTo>
                  <a:lnTo>
                    <a:pt x="416" y="755"/>
                  </a:lnTo>
                  <a:lnTo>
                    <a:pt x="418" y="761"/>
                  </a:lnTo>
                  <a:lnTo>
                    <a:pt x="419" y="766"/>
                  </a:lnTo>
                  <a:lnTo>
                    <a:pt x="420" y="771"/>
                  </a:lnTo>
                  <a:lnTo>
                    <a:pt x="420" y="773"/>
                  </a:lnTo>
                  <a:lnTo>
                    <a:pt x="421" y="777"/>
                  </a:lnTo>
                  <a:lnTo>
                    <a:pt x="422" y="779"/>
                  </a:lnTo>
                  <a:lnTo>
                    <a:pt x="424" y="781"/>
                  </a:lnTo>
                  <a:lnTo>
                    <a:pt x="426" y="783"/>
                  </a:lnTo>
                  <a:lnTo>
                    <a:pt x="429" y="784"/>
                  </a:lnTo>
                  <a:lnTo>
                    <a:pt x="432" y="785"/>
                  </a:lnTo>
                  <a:lnTo>
                    <a:pt x="435" y="786"/>
                  </a:lnTo>
                  <a:lnTo>
                    <a:pt x="438" y="785"/>
                  </a:lnTo>
                  <a:lnTo>
                    <a:pt x="440" y="784"/>
                  </a:lnTo>
                  <a:lnTo>
                    <a:pt x="443" y="783"/>
                  </a:lnTo>
                  <a:lnTo>
                    <a:pt x="446" y="781"/>
                  </a:lnTo>
                  <a:lnTo>
                    <a:pt x="447" y="779"/>
                  </a:lnTo>
                  <a:lnTo>
                    <a:pt x="449" y="777"/>
                  </a:lnTo>
                  <a:lnTo>
                    <a:pt x="450" y="773"/>
                  </a:lnTo>
                  <a:lnTo>
                    <a:pt x="450" y="771"/>
                  </a:lnTo>
                  <a:lnTo>
                    <a:pt x="450" y="766"/>
                  </a:lnTo>
                  <a:lnTo>
                    <a:pt x="452" y="761"/>
                  </a:lnTo>
                  <a:lnTo>
                    <a:pt x="454" y="755"/>
                  </a:lnTo>
                  <a:lnTo>
                    <a:pt x="457" y="750"/>
                  </a:lnTo>
                  <a:lnTo>
                    <a:pt x="462" y="745"/>
                  </a:lnTo>
                  <a:lnTo>
                    <a:pt x="466" y="739"/>
                  </a:lnTo>
                  <a:lnTo>
                    <a:pt x="472" y="734"/>
                  </a:lnTo>
                  <a:lnTo>
                    <a:pt x="479" y="729"/>
                  </a:lnTo>
                  <a:lnTo>
                    <a:pt x="495" y="719"/>
                  </a:lnTo>
                  <a:lnTo>
                    <a:pt x="514" y="708"/>
                  </a:lnTo>
                  <a:lnTo>
                    <a:pt x="536" y="700"/>
                  </a:lnTo>
                  <a:lnTo>
                    <a:pt x="561" y="691"/>
                  </a:lnTo>
                  <a:lnTo>
                    <a:pt x="590" y="683"/>
                  </a:lnTo>
                  <a:lnTo>
                    <a:pt x="620" y="675"/>
                  </a:lnTo>
                  <a:lnTo>
                    <a:pt x="654" y="669"/>
                  </a:lnTo>
                  <a:lnTo>
                    <a:pt x="689" y="663"/>
                  </a:lnTo>
                  <a:lnTo>
                    <a:pt x="728" y="659"/>
                  </a:lnTo>
                  <a:lnTo>
                    <a:pt x="767" y="656"/>
                  </a:lnTo>
                  <a:lnTo>
                    <a:pt x="810" y="654"/>
                  </a:lnTo>
                  <a:lnTo>
                    <a:pt x="855" y="654"/>
                  </a:lnTo>
                  <a:lnTo>
                    <a:pt x="858" y="653"/>
                  </a:lnTo>
                  <a:lnTo>
                    <a:pt x="860" y="653"/>
                  </a:lnTo>
                  <a:lnTo>
                    <a:pt x="863" y="651"/>
                  </a:lnTo>
                  <a:lnTo>
                    <a:pt x="865" y="649"/>
                  </a:lnTo>
                  <a:lnTo>
                    <a:pt x="867" y="646"/>
                  </a:lnTo>
                  <a:lnTo>
                    <a:pt x="869" y="644"/>
                  </a:lnTo>
                  <a:lnTo>
                    <a:pt x="870" y="641"/>
                  </a:lnTo>
                  <a:lnTo>
                    <a:pt x="870" y="639"/>
                  </a:lnTo>
                  <a:lnTo>
                    <a:pt x="870" y="15"/>
                  </a:lnTo>
                  <a:lnTo>
                    <a:pt x="870" y="12"/>
                  </a:lnTo>
                  <a:lnTo>
                    <a:pt x="869" y="8"/>
                  </a:lnTo>
                  <a:lnTo>
                    <a:pt x="867" y="6"/>
                  </a:lnTo>
                  <a:lnTo>
                    <a:pt x="865" y="4"/>
                  </a:lnTo>
                  <a:lnTo>
                    <a:pt x="863" y="2"/>
                  </a:lnTo>
                  <a:lnTo>
                    <a:pt x="860" y="1"/>
                  </a:lnTo>
                  <a:lnTo>
                    <a:pt x="858" y="0"/>
                  </a:lnTo>
                  <a:lnTo>
                    <a:pt x="85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38">
              <a:extLst>
                <a:ext uri="{FF2B5EF4-FFF2-40B4-BE49-F238E27FC236}">
                  <a16:creationId xmlns="" xmlns:a16="http://schemas.microsoft.com/office/drawing/2014/main" id="{4F474274-15F5-405E-9E3B-547FAE988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1413" y="871538"/>
              <a:ext cx="88900" cy="25400"/>
            </a:xfrm>
            <a:custGeom>
              <a:avLst/>
              <a:gdLst>
                <a:gd name="T0" fmla="*/ 266 w 276"/>
                <a:gd name="T1" fmla="*/ 48 h 77"/>
                <a:gd name="T2" fmla="*/ 242 w 276"/>
                <a:gd name="T3" fmla="*/ 38 h 77"/>
                <a:gd name="T4" fmla="*/ 215 w 276"/>
                <a:gd name="T5" fmla="*/ 31 h 77"/>
                <a:gd name="T6" fmla="*/ 185 w 276"/>
                <a:gd name="T7" fmla="*/ 23 h 77"/>
                <a:gd name="T8" fmla="*/ 154 w 276"/>
                <a:gd name="T9" fmla="*/ 17 h 77"/>
                <a:gd name="T10" fmla="*/ 122 w 276"/>
                <a:gd name="T11" fmla="*/ 12 h 77"/>
                <a:gd name="T12" fmla="*/ 88 w 276"/>
                <a:gd name="T13" fmla="*/ 6 h 77"/>
                <a:gd name="T14" fmla="*/ 52 w 276"/>
                <a:gd name="T15" fmla="*/ 3 h 77"/>
                <a:gd name="T16" fmla="*/ 16 w 276"/>
                <a:gd name="T17" fmla="*/ 0 h 77"/>
                <a:gd name="T18" fmla="*/ 13 w 276"/>
                <a:gd name="T19" fmla="*/ 0 h 77"/>
                <a:gd name="T20" fmla="*/ 11 w 276"/>
                <a:gd name="T21" fmla="*/ 0 h 77"/>
                <a:gd name="T22" fmla="*/ 8 w 276"/>
                <a:gd name="T23" fmla="*/ 2 h 77"/>
                <a:gd name="T24" fmla="*/ 5 w 276"/>
                <a:gd name="T25" fmla="*/ 3 h 77"/>
                <a:gd name="T26" fmla="*/ 3 w 276"/>
                <a:gd name="T27" fmla="*/ 5 h 77"/>
                <a:gd name="T28" fmla="*/ 2 w 276"/>
                <a:gd name="T29" fmla="*/ 8 h 77"/>
                <a:gd name="T30" fmla="*/ 1 w 276"/>
                <a:gd name="T31" fmla="*/ 10 h 77"/>
                <a:gd name="T32" fmla="*/ 0 w 276"/>
                <a:gd name="T33" fmla="*/ 14 h 77"/>
                <a:gd name="T34" fmla="*/ 0 w 276"/>
                <a:gd name="T35" fmla="*/ 17 h 77"/>
                <a:gd name="T36" fmla="*/ 1 w 276"/>
                <a:gd name="T37" fmla="*/ 19 h 77"/>
                <a:gd name="T38" fmla="*/ 2 w 276"/>
                <a:gd name="T39" fmla="*/ 22 h 77"/>
                <a:gd name="T40" fmla="*/ 4 w 276"/>
                <a:gd name="T41" fmla="*/ 24 h 77"/>
                <a:gd name="T42" fmla="*/ 7 w 276"/>
                <a:gd name="T43" fmla="*/ 26 h 77"/>
                <a:gd name="T44" fmla="*/ 9 w 276"/>
                <a:gd name="T45" fmla="*/ 28 h 77"/>
                <a:gd name="T46" fmla="*/ 12 w 276"/>
                <a:gd name="T47" fmla="*/ 29 h 77"/>
                <a:gd name="T48" fmla="*/ 14 w 276"/>
                <a:gd name="T49" fmla="*/ 30 h 77"/>
                <a:gd name="T50" fmla="*/ 49 w 276"/>
                <a:gd name="T51" fmla="*/ 33 h 77"/>
                <a:gd name="T52" fmla="*/ 83 w 276"/>
                <a:gd name="T53" fmla="*/ 36 h 77"/>
                <a:gd name="T54" fmla="*/ 117 w 276"/>
                <a:gd name="T55" fmla="*/ 40 h 77"/>
                <a:gd name="T56" fmla="*/ 148 w 276"/>
                <a:gd name="T57" fmla="*/ 46 h 77"/>
                <a:gd name="T58" fmla="*/ 177 w 276"/>
                <a:gd name="T59" fmla="*/ 52 h 77"/>
                <a:gd name="T60" fmla="*/ 206 w 276"/>
                <a:gd name="T61" fmla="*/ 60 h 77"/>
                <a:gd name="T62" fmla="*/ 232 w 276"/>
                <a:gd name="T63" fmla="*/ 67 h 77"/>
                <a:gd name="T64" fmla="*/ 255 w 276"/>
                <a:gd name="T65" fmla="*/ 76 h 77"/>
                <a:gd name="T66" fmla="*/ 259 w 276"/>
                <a:gd name="T67" fmla="*/ 77 h 77"/>
                <a:gd name="T68" fmla="*/ 261 w 276"/>
                <a:gd name="T69" fmla="*/ 77 h 77"/>
                <a:gd name="T70" fmla="*/ 265 w 276"/>
                <a:gd name="T71" fmla="*/ 76 h 77"/>
                <a:gd name="T72" fmla="*/ 269 w 276"/>
                <a:gd name="T73" fmla="*/ 73 h 77"/>
                <a:gd name="T74" fmla="*/ 273 w 276"/>
                <a:gd name="T75" fmla="*/ 71 h 77"/>
                <a:gd name="T76" fmla="*/ 275 w 276"/>
                <a:gd name="T77" fmla="*/ 67 h 77"/>
                <a:gd name="T78" fmla="*/ 276 w 276"/>
                <a:gd name="T79" fmla="*/ 64 h 77"/>
                <a:gd name="T80" fmla="*/ 276 w 276"/>
                <a:gd name="T81" fmla="*/ 61 h 77"/>
                <a:gd name="T82" fmla="*/ 276 w 276"/>
                <a:gd name="T83" fmla="*/ 59 h 77"/>
                <a:gd name="T84" fmla="*/ 275 w 276"/>
                <a:gd name="T85" fmla="*/ 55 h 77"/>
                <a:gd name="T86" fmla="*/ 274 w 276"/>
                <a:gd name="T87" fmla="*/ 53 h 77"/>
                <a:gd name="T88" fmla="*/ 272 w 276"/>
                <a:gd name="T89" fmla="*/ 51 h 77"/>
                <a:gd name="T90" fmla="*/ 269 w 276"/>
                <a:gd name="T91" fmla="*/ 49 h 77"/>
                <a:gd name="T92" fmla="*/ 266 w 276"/>
                <a:gd name="T93" fmla="*/ 4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6" h="77">
                  <a:moveTo>
                    <a:pt x="266" y="48"/>
                  </a:moveTo>
                  <a:lnTo>
                    <a:pt x="242" y="38"/>
                  </a:lnTo>
                  <a:lnTo>
                    <a:pt x="215" y="31"/>
                  </a:lnTo>
                  <a:lnTo>
                    <a:pt x="185" y="23"/>
                  </a:lnTo>
                  <a:lnTo>
                    <a:pt x="154" y="17"/>
                  </a:lnTo>
                  <a:lnTo>
                    <a:pt x="122" y="12"/>
                  </a:lnTo>
                  <a:lnTo>
                    <a:pt x="88" y="6"/>
                  </a:lnTo>
                  <a:lnTo>
                    <a:pt x="52" y="3"/>
                  </a:lnTo>
                  <a:lnTo>
                    <a:pt x="16" y="0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8" y="2"/>
                  </a:lnTo>
                  <a:lnTo>
                    <a:pt x="5" y="3"/>
                  </a:lnTo>
                  <a:lnTo>
                    <a:pt x="3" y="5"/>
                  </a:lnTo>
                  <a:lnTo>
                    <a:pt x="2" y="8"/>
                  </a:lnTo>
                  <a:lnTo>
                    <a:pt x="1" y="10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1" y="19"/>
                  </a:lnTo>
                  <a:lnTo>
                    <a:pt x="2" y="22"/>
                  </a:lnTo>
                  <a:lnTo>
                    <a:pt x="4" y="24"/>
                  </a:lnTo>
                  <a:lnTo>
                    <a:pt x="7" y="26"/>
                  </a:lnTo>
                  <a:lnTo>
                    <a:pt x="9" y="28"/>
                  </a:lnTo>
                  <a:lnTo>
                    <a:pt x="12" y="29"/>
                  </a:lnTo>
                  <a:lnTo>
                    <a:pt x="14" y="30"/>
                  </a:lnTo>
                  <a:lnTo>
                    <a:pt x="49" y="33"/>
                  </a:lnTo>
                  <a:lnTo>
                    <a:pt x="83" y="36"/>
                  </a:lnTo>
                  <a:lnTo>
                    <a:pt x="117" y="40"/>
                  </a:lnTo>
                  <a:lnTo>
                    <a:pt x="148" y="46"/>
                  </a:lnTo>
                  <a:lnTo>
                    <a:pt x="177" y="52"/>
                  </a:lnTo>
                  <a:lnTo>
                    <a:pt x="206" y="60"/>
                  </a:lnTo>
                  <a:lnTo>
                    <a:pt x="232" y="67"/>
                  </a:lnTo>
                  <a:lnTo>
                    <a:pt x="255" y="76"/>
                  </a:lnTo>
                  <a:lnTo>
                    <a:pt x="259" y="77"/>
                  </a:lnTo>
                  <a:lnTo>
                    <a:pt x="261" y="77"/>
                  </a:lnTo>
                  <a:lnTo>
                    <a:pt x="265" y="76"/>
                  </a:lnTo>
                  <a:lnTo>
                    <a:pt x="269" y="73"/>
                  </a:lnTo>
                  <a:lnTo>
                    <a:pt x="273" y="71"/>
                  </a:lnTo>
                  <a:lnTo>
                    <a:pt x="275" y="67"/>
                  </a:lnTo>
                  <a:lnTo>
                    <a:pt x="276" y="64"/>
                  </a:lnTo>
                  <a:lnTo>
                    <a:pt x="276" y="61"/>
                  </a:lnTo>
                  <a:lnTo>
                    <a:pt x="276" y="59"/>
                  </a:lnTo>
                  <a:lnTo>
                    <a:pt x="275" y="55"/>
                  </a:lnTo>
                  <a:lnTo>
                    <a:pt x="274" y="53"/>
                  </a:lnTo>
                  <a:lnTo>
                    <a:pt x="272" y="51"/>
                  </a:lnTo>
                  <a:lnTo>
                    <a:pt x="269" y="49"/>
                  </a:lnTo>
                  <a:lnTo>
                    <a:pt x="26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339">
              <a:extLst>
                <a:ext uri="{FF2B5EF4-FFF2-40B4-BE49-F238E27FC236}">
                  <a16:creationId xmlns="" xmlns:a16="http://schemas.microsoft.com/office/drawing/2014/main" id="{33108B3F-E354-4E0B-B77B-3BD7436FE0C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1413" y="908050"/>
              <a:ext cx="88900" cy="23813"/>
            </a:xfrm>
            <a:custGeom>
              <a:avLst/>
              <a:gdLst>
                <a:gd name="T0" fmla="*/ 266 w 276"/>
                <a:gd name="T1" fmla="*/ 48 h 77"/>
                <a:gd name="T2" fmla="*/ 242 w 276"/>
                <a:gd name="T3" fmla="*/ 40 h 77"/>
                <a:gd name="T4" fmla="*/ 215 w 276"/>
                <a:gd name="T5" fmla="*/ 31 h 77"/>
                <a:gd name="T6" fmla="*/ 185 w 276"/>
                <a:gd name="T7" fmla="*/ 24 h 77"/>
                <a:gd name="T8" fmla="*/ 154 w 276"/>
                <a:gd name="T9" fmla="*/ 17 h 77"/>
                <a:gd name="T10" fmla="*/ 122 w 276"/>
                <a:gd name="T11" fmla="*/ 12 h 77"/>
                <a:gd name="T12" fmla="*/ 88 w 276"/>
                <a:gd name="T13" fmla="*/ 6 h 77"/>
                <a:gd name="T14" fmla="*/ 52 w 276"/>
                <a:gd name="T15" fmla="*/ 3 h 77"/>
                <a:gd name="T16" fmla="*/ 16 w 276"/>
                <a:gd name="T17" fmla="*/ 0 h 77"/>
                <a:gd name="T18" fmla="*/ 13 w 276"/>
                <a:gd name="T19" fmla="*/ 0 h 77"/>
                <a:gd name="T20" fmla="*/ 11 w 276"/>
                <a:gd name="T21" fmla="*/ 1 h 77"/>
                <a:gd name="T22" fmla="*/ 8 w 276"/>
                <a:gd name="T23" fmla="*/ 2 h 77"/>
                <a:gd name="T24" fmla="*/ 5 w 276"/>
                <a:gd name="T25" fmla="*/ 3 h 77"/>
                <a:gd name="T26" fmla="*/ 3 w 276"/>
                <a:gd name="T27" fmla="*/ 5 h 77"/>
                <a:gd name="T28" fmla="*/ 2 w 276"/>
                <a:gd name="T29" fmla="*/ 9 h 77"/>
                <a:gd name="T30" fmla="*/ 1 w 276"/>
                <a:gd name="T31" fmla="*/ 11 h 77"/>
                <a:gd name="T32" fmla="*/ 0 w 276"/>
                <a:gd name="T33" fmla="*/ 14 h 77"/>
                <a:gd name="T34" fmla="*/ 0 w 276"/>
                <a:gd name="T35" fmla="*/ 17 h 77"/>
                <a:gd name="T36" fmla="*/ 1 w 276"/>
                <a:gd name="T37" fmla="*/ 20 h 77"/>
                <a:gd name="T38" fmla="*/ 2 w 276"/>
                <a:gd name="T39" fmla="*/ 22 h 77"/>
                <a:gd name="T40" fmla="*/ 4 w 276"/>
                <a:gd name="T41" fmla="*/ 25 h 77"/>
                <a:gd name="T42" fmla="*/ 7 w 276"/>
                <a:gd name="T43" fmla="*/ 27 h 77"/>
                <a:gd name="T44" fmla="*/ 9 w 276"/>
                <a:gd name="T45" fmla="*/ 29 h 77"/>
                <a:gd name="T46" fmla="*/ 12 w 276"/>
                <a:gd name="T47" fmla="*/ 30 h 77"/>
                <a:gd name="T48" fmla="*/ 14 w 276"/>
                <a:gd name="T49" fmla="*/ 30 h 77"/>
                <a:gd name="T50" fmla="*/ 49 w 276"/>
                <a:gd name="T51" fmla="*/ 33 h 77"/>
                <a:gd name="T52" fmla="*/ 83 w 276"/>
                <a:gd name="T53" fmla="*/ 36 h 77"/>
                <a:gd name="T54" fmla="*/ 117 w 276"/>
                <a:gd name="T55" fmla="*/ 42 h 77"/>
                <a:gd name="T56" fmla="*/ 148 w 276"/>
                <a:gd name="T57" fmla="*/ 47 h 77"/>
                <a:gd name="T58" fmla="*/ 177 w 276"/>
                <a:gd name="T59" fmla="*/ 53 h 77"/>
                <a:gd name="T60" fmla="*/ 206 w 276"/>
                <a:gd name="T61" fmla="*/ 60 h 77"/>
                <a:gd name="T62" fmla="*/ 232 w 276"/>
                <a:gd name="T63" fmla="*/ 67 h 77"/>
                <a:gd name="T64" fmla="*/ 255 w 276"/>
                <a:gd name="T65" fmla="*/ 76 h 77"/>
                <a:gd name="T66" fmla="*/ 259 w 276"/>
                <a:gd name="T67" fmla="*/ 77 h 77"/>
                <a:gd name="T68" fmla="*/ 261 w 276"/>
                <a:gd name="T69" fmla="*/ 77 h 77"/>
                <a:gd name="T70" fmla="*/ 265 w 276"/>
                <a:gd name="T71" fmla="*/ 76 h 77"/>
                <a:gd name="T72" fmla="*/ 269 w 276"/>
                <a:gd name="T73" fmla="*/ 75 h 77"/>
                <a:gd name="T74" fmla="*/ 273 w 276"/>
                <a:gd name="T75" fmla="*/ 72 h 77"/>
                <a:gd name="T76" fmla="*/ 275 w 276"/>
                <a:gd name="T77" fmla="*/ 67 h 77"/>
                <a:gd name="T78" fmla="*/ 276 w 276"/>
                <a:gd name="T79" fmla="*/ 64 h 77"/>
                <a:gd name="T80" fmla="*/ 276 w 276"/>
                <a:gd name="T81" fmla="*/ 61 h 77"/>
                <a:gd name="T82" fmla="*/ 276 w 276"/>
                <a:gd name="T83" fmla="*/ 59 h 77"/>
                <a:gd name="T84" fmla="*/ 275 w 276"/>
                <a:gd name="T85" fmla="*/ 56 h 77"/>
                <a:gd name="T86" fmla="*/ 274 w 276"/>
                <a:gd name="T87" fmla="*/ 53 h 77"/>
                <a:gd name="T88" fmla="*/ 272 w 276"/>
                <a:gd name="T89" fmla="*/ 51 h 77"/>
                <a:gd name="T90" fmla="*/ 269 w 276"/>
                <a:gd name="T91" fmla="*/ 49 h 77"/>
                <a:gd name="T92" fmla="*/ 266 w 276"/>
                <a:gd name="T93" fmla="*/ 4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6" h="77">
                  <a:moveTo>
                    <a:pt x="266" y="48"/>
                  </a:moveTo>
                  <a:lnTo>
                    <a:pt x="242" y="40"/>
                  </a:lnTo>
                  <a:lnTo>
                    <a:pt x="215" y="31"/>
                  </a:lnTo>
                  <a:lnTo>
                    <a:pt x="185" y="24"/>
                  </a:lnTo>
                  <a:lnTo>
                    <a:pt x="154" y="17"/>
                  </a:lnTo>
                  <a:lnTo>
                    <a:pt x="122" y="12"/>
                  </a:lnTo>
                  <a:lnTo>
                    <a:pt x="88" y="6"/>
                  </a:lnTo>
                  <a:lnTo>
                    <a:pt x="52" y="3"/>
                  </a:lnTo>
                  <a:lnTo>
                    <a:pt x="16" y="0"/>
                  </a:lnTo>
                  <a:lnTo>
                    <a:pt x="13" y="0"/>
                  </a:lnTo>
                  <a:lnTo>
                    <a:pt x="11" y="1"/>
                  </a:lnTo>
                  <a:lnTo>
                    <a:pt x="8" y="2"/>
                  </a:lnTo>
                  <a:lnTo>
                    <a:pt x="5" y="3"/>
                  </a:lnTo>
                  <a:lnTo>
                    <a:pt x="3" y="5"/>
                  </a:lnTo>
                  <a:lnTo>
                    <a:pt x="2" y="9"/>
                  </a:lnTo>
                  <a:lnTo>
                    <a:pt x="1" y="11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1" y="20"/>
                  </a:lnTo>
                  <a:lnTo>
                    <a:pt x="2" y="22"/>
                  </a:lnTo>
                  <a:lnTo>
                    <a:pt x="4" y="25"/>
                  </a:lnTo>
                  <a:lnTo>
                    <a:pt x="7" y="27"/>
                  </a:lnTo>
                  <a:lnTo>
                    <a:pt x="9" y="29"/>
                  </a:lnTo>
                  <a:lnTo>
                    <a:pt x="12" y="30"/>
                  </a:lnTo>
                  <a:lnTo>
                    <a:pt x="14" y="30"/>
                  </a:lnTo>
                  <a:lnTo>
                    <a:pt x="49" y="33"/>
                  </a:lnTo>
                  <a:lnTo>
                    <a:pt x="83" y="36"/>
                  </a:lnTo>
                  <a:lnTo>
                    <a:pt x="117" y="42"/>
                  </a:lnTo>
                  <a:lnTo>
                    <a:pt x="148" y="47"/>
                  </a:lnTo>
                  <a:lnTo>
                    <a:pt x="177" y="53"/>
                  </a:lnTo>
                  <a:lnTo>
                    <a:pt x="206" y="60"/>
                  </a:lnTo>
                  <a:lnTo>
                    <a:pt x="232" y="67"/>
                  </a:lnTo>
                  <a:lnTo>
                    <a:pt x="255" y="76"/>
                  </a:lnTo>
                  <a:lnTo>
                    <a:pt x="259" y="77"/>
                  </a:lnTo>
                  <a:lnTo>
                    <a:pt x="261" y="77"/>
                  </a:lnTo>
                  <a:lnTo>
                    <a:pt x="265" y="76"/>
                  </a:lnTo>
                  <a:lnTo>
                    <a:pt x="269" y="75"/>
                  </a:lnTo>
                  <a:lnTo>
                    <a:pt x="273" y="72"/>
                  </a:lnTo>
                  <a:lnTo>
                    <a:pt x="275" y="67"/>
                  </a:lnTo>
                  <a:lnTo>
                    <a:pt x="276" y="64"/>
                  </a:lnTo>
                  <a:lnTo>
                    <a:pt x="276" y="61"/>
                  </a:lnTo>
                  <a:lnTo>
                    <a:pt x="276" y="59"/>
                  </a:lnTo>
                  <a:lnTo>
                    <a:pt x="275" y="56"/>
                  </a:lnTo>
                  <a:lnTo>
                    <a:pt x="274" y="53"/>
                  </a:lnTo>
                  <a:lnTo>
                    <a:pt x="272" y="51"/>
                  </a:lnTo>
                  <a:lnTo>
                    <a:pt x="269" y="49"/>
                  </a:lnTo>
                  <a:lnTo>
                    <a:pt x="26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40">
              <a:extLst>
                <a:ext uri="{FF2B5EF4-FFF2-40B4-BE49-F238E27FC236}">
                  <a16:creationId xmlns="" xmlns:a16="http://schemas.microsoft.com/office/drawing/2014/main" id="{CBA31A60-6B3D-4442-807A-6DEB5962C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1413" y="944563"/>
              <a:ext cx="88900" cy="23813"/>
            </a:xfrm>
            <a:custGeom>
              <a:avLst/>
              <a:gdLst>
                <a:gd name="T0" fmla="*/ 266 w 276"/>
                <a:gd name="T1" fmla="*/ 48 h 77"/>
                <a:gd name="T2" fmla="*/ 242 w 276"/>
                <a:gd name="T3" fmla="*/ 40 h 77"/>
                <a:gd name="T4" fmla="*/ 215 w 276"/>
                <a:gd name="T5" fmla="*/ 31 h 77"/>
                <a:gd name="T6" fmla="*/ 185 w 276"/>
                <a:gd name="T7" fmla="*/ 25 h 77"/>
                <a:gd name="T8" fmla="*/ 154 w 276"/>
                <a:gd name="T9" fmla="*/ 17 h 77"/>
                <a:gd name="T10" fmla="*/ 122 w 276"/>
                <a:gd name="T11" fmla="*/ 12 h 77"/>
                <a:gd name="T12" fmla="*/ 88 w 276"/>
                <a:gd name="T13" fmla="*/ 8 h 77"/>
                <a:gd name="T14" fmla="*/ 52 w 276"/>
                <a:gd name="T15" fmla="*/ 3 h 77"/>
                <a:gd name="T16" fmla="*/ 16 w 276"/>
                <a:gd name="T17" fmla="*/ 0 h 77"/>
                <a:gd name="T18" fmla="*/ 13 w 276"/>
                <a:gd name="T19" fmla="*/ 0 h 77"/>
                <a:gd name="T20" fmla="*/ 11 w 276"/>
                <a:gd name="T21" fmla="*/ 1 h 77"/>
                <a:gd name="T22" fmla="*/ 8 w 276"/>
                <a:gd name="T23" fmla="*/ 2 h 77"/>
                <a:gd name="T24" fmla="*/ 5 w 276"/>
                <a:gd name="T25" fmla="*/ 5 h 77"/>
                <a:gd name="T26" fmla="*/ 3 w 276"/>
                <a:gd name="T27" fmla="*/ 7 h 77"/>
                <a:gd name="T28" fmla="*/ 2 w 276"/>
                <a:gd name="T29" fmla="*/ 9 h 77"/>
                <a:gd name="T30" fmla="*/ 1 w 276"/>
                <a:gd name="T31" fmla="*/ 11 h 77"/>
                <a:gd name="T32" fmla="*/ 0 w 276"/>
                <a:gd name="T33" fmla="*/ 14 h 77"/>
                <a:gd name="T34" fmla="*/ 0 w 276"/>
                <a:gd name="T35" fmla="*/ 17 h 77"/>
                <a:gd name="T36" fmla="*/ 1 w 276"/>
                <a:gd name="T37" fmla="*/ 21 h 77"/>
                <a:gd name="T38" fmla="*/ 2 w 276"/>
                <a:gd name="T39" fmla="*/ 23 h 77"/>
                <a:gd name="T40" fmla="*/ 4 w 276"/>
                <a:gd name="T41" fmla="*/ 26 h 77"/>
                <a:gd name="T42" fmla="*/ 7 w 276"/>
                <a:gd name="T43" fmla="*/ 27 h 77"/>
                <a:gd name="T44" fmla="*/ 9 w 276"/>
                <a:gd name="T45" fmla="*/ 29 h 77"/>
                <a:gd name="T46" fmla="*/ 12 w 276"/>
                <a:gd name="T47" fmla="*/ 30 h 77"/>
                <a:gd name="T48" fmla="*/ 14 w 276"/>
                <a:gd name="T49" fmla="*/ 30 h 77"/>
                <a:gd name="T50" fmla="*/ 49 w 276"/>
                <a:gd name="T51" fmla="*/ 33 h 77"/>
                <a:gd name="T52" fmla="*/ 83 w 276"/>
                <a:gd name="T53" fmla="*/ 37 h 77"/>
                <a:gd name="T54" fmla="*/ 117 w 276"/>
                <a:gd name="T55" fmla="*/ 42 h 77"/>
                <a:gd name="T56" fmla="*/ 148 w 276"/>
                <a:gd name="T57" fmla="*/ 47 h 77"/>
                <a:gd name="T58" fmla="*/ 177 w 276"/>
                <a:gd name="T59" fmla="*/ 54 h 77"/>
                <a:gd name="T60" fmla="*/ 206 w 276"/>
                <a:gd name="T61" fmla="*/ 60 h 77"/>
                <a:gd name="T62" fmla="*/ 232 w 276"/>
                <a:gd name="T63" fmla="*/ 68 h 77"/>
                <a:gd name="T64" fmla="*/ 255 w 276"/>
                <a:gd name="T65" fmla="*/ 76 h 77"/>
                <a:gd name="T66" fmla="*/ 259 w 276"/>
                <a:gd name="T67" fmla="*/ 77 h 77"/>
                <a:gd name="T68" fmla="*/ 261 w 276"/>
                <a:gd name="T69" fmla="*/ 77 h 77"/>
                <a:gd name="T70" fmla="*/ 265 w 276"/>
                <a:gd name="T71" fmla="*/ 77 h 77"/>
                <a:gd name="T72" fmla="*/ 269 w 276"/>
                <a:gd name="T73" fmla="*/ 75 h 77"/>
                <a:gd name="T74" fmla="*/ 273 w 276"/>
                <a:gd name="T75" fmla="*/ 72 h 77"/>
                <a:gd name="T76" fmla="*/ 275 w 276"/>
                <a:gd name="T77" fmla="*/ 68 h 77"/>
                <a:gd name="T78" fmla="*/ 276 w 276"/>
                <a:gd name="T79" fmla="*/ 64 h 77"/>
                <a:gd name="T80" fmla="*/ 276 w 276"/>
                <a:gd name="T81" fmla="*/ 62 h 77"/>
                <a:gd name="T82" fmla="*/ 276 w 276"/>
                <a:gd name="T83" fmla="*/ 59 h 77"/>
                <a:gd name="T84" fmla="*/ 275 w 276"/>
                <a:gd name="T85" fmla="*/ 56 h 77"/>
                <a:gd name="T86" fmla="*/ 274 w 276"/>
                <a:gd name="T87" fmla="*/ 54 h 77"/>
                <a:gd name="T88" fmla="*/ 272 w 276"/>
                <a:gd name="T89" fmla="*/ 52 h 77"/>
                <a:gd name="T90" fmla="*/ 269 w 276"/>
                <a:gd name="T91" fmla="*/ 49 h 77"/>
                <a:gd name="T92" fmla="*/ 266 w 276"/>
                <a:gd name="T93" fmla="*/ 4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6" h="77">
                  <a:moveTo>
                    <a:pt x="266" y="48"/>
                  </a:moveTo>
                  <a:lnTo>
                    <a:pt x="242" y="40"/>
                  </a:lnTo>
                  <a:lnTo>
                    <a:pt x="215" y="31"/>
                  </a:lnTo>
                  <a:lnTo>
                    <a:pt x="185" y="25"/>
                  </a:lnTo>
                  <a:lnTo>
                    <a:pt x="154" y="17"/>
                  </a:lnTo>
                  <a:lnTo>
                    <a:pt x="122" y="12"/>
                  </a:lnTo>
                  <a:lnTo>
                    <a:pt x="88" y="8"/>
                  </a:lnTo>
                  <a:lnTo>
                    <a:pt x="52" y="3"/>
                  </a:lnTo>
                  <a:lnTo>
                    <a:pt x="16" y="0"/>
                  </a:lnTo>
                  <a:lnTo>
                    <a:pt x="13" y="0"/>
                  </a:lnTo>
                  <a:lnTo>
                    <a:pt x="11" y="1"/>
                  </a:lnTo>
                  <a:lnTo>
                    <a:pt x="8" y="2"/>
                  </a:lnTo>
                  <a:lnTo>
                    <a:pt x="5" y="5"/>
                  </a:lnTo>
                  <a:lnTo>
                    <a:pt x="3" y="7"/>
                  </a:lnTo>
                  <a:lnTo>
                    <a:pt x="2" y="9"/>
                  </a:lnTo>
                  <a:lnTo>
                    <a:pt x="1" y="11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1" y="21"/>
                  </a:lnTo>
                  <a:lnTo>
                    <a:pt x="2" y="23"/>
                  </a:lnTo>
                  <a:lnTo>
                    <a:pt x="4" y="26"/>
                  </a:lnTo>
                  <a:lnTo>
                    <a:pt x="7" y="27"/>
                  </a:lnTo>
                  <a:lnTo>
                    <a:pt x="9" y="29"/>
                  </a:lnTo>
                  <a:lnTo>
                    <a:pt x="12" y="30"/>
                  </a:lnTo>
                  <a:lnTo>
                    <a:pt x="14" y="30"/>
                  </a:lnTo>
                  <a:lnTo>
                    <a:pt x="49" y="33"/>
                  </a:lnTo>
                  <a:lnTo>
                    <a:pt x="83" y="37"/>
                  </a:lnTo>
                  <a:lnTo>
                    <a:pt x="117" y="42"/>
                  </a:lnTo>
                  <a:lnTo>
                    <a:pt x="148" y="47"/>
                  </a:lnTo>
                  <a:lnTo>
                    <a:pt x="177" y="54"/>
                  </a:lnTo>
                  <a:lnTo>
                    <a:pt x="206" y="60"/>
                  </a:lnTo>
                  <a:lnTo>
                    <a:pt x="232" y="68"/>
                  </a:lnTo>
                  <a:lnTo>
                    <a:pt x="255" y="76"/>
                  </a:lnTo>
                  <a:lnTo>
                    <a:pt x="259" y="77"/>
                  </a:lnTo>
                  <a:lnTo>
                    <a:pt x="261" y="77"/>
                  </a:lnTo>
                  <a:lnTo>
                    <a:pt x="265" y="77"/>
                  </a:lnTo>
                  <a:lnTo>
                    <a:pt x="269" y="75"/>
                  </a:lnTo>
                  <a:lnTo>
                    <a:pt x="273" y="72"/>
                  </a:lnTo>
                  <a:lnTo>
                    <a:pt x="275" y="68"/>
                  </a:lnTo>
                  <a:lnTo>
                    <a:pt x="276" y="64"/>
                  </a:lnTo>
                  <a:lnTo>
                    <a:pt x="276" y="62"/>
                  </a:lnTo>
                  <a:lnTo>
                    <a:pt x="276" y="59"/>
                  </a:lnTo>
                  <a:lnTo>
                    <a:pt x="275" y="56"/>
                  </a:lnTo>
                  <a:lnTo>
                    <a:pt x="274" y="54"/>
                  </a:lnTo>
                  <a:lnTo>
                    <a:pt x="272" y="52"/>
                  </a:lnTo>
                  <a:lnTo>
                    <a:pt x="269" y="49"/>
                  </a:lnTo>
                  <a:lnTo>
                    <a:pt x="26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41">
              <a:extLst>
                <a:ext uri="{FF2B5EF4-FFF2-40B4-BE49-F238E27FC236}">
                  <a16:creationId xmlns="" xmlns:a16="http://schemas.microsoft.com/office/drawing/2014/main" id="{E701FE0F-9854-4A2F-A94E-52BE93670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1413" y="979488"/>
              <a:ext cx="88900" cy="25400"/>
            </a:xfrm>
            <a:custGeom>
              <a:avLst/>
              <a:gdLst>
                <a:gd name="T0" fmla="*/ 266 w 276"/>
                <a:gd name="T1" fmla="*/ 49 h 77"/>
                <a:gd name="T2" fmla="*/ 242 w 276"/>
                <a:gd name="T3" fmla="*/ 40 h 77"/>
                <a:gd name="T4" fmla="*/ 215 w 276"/>
                <a:gd name="T5" fmla="*/ 33 h 77"/>
                <a:gd name="T6" fmla="*/ 185 w 276"/>
                <a:gd name="T7" fmla="*/ 25 h 77"/>
                <a:gd name="T8" fmla="*/ 154 w 276"/>
                <a:gd name="T9" fmla="*/ 19 h 77"/>
                <a:gd name="T10" fmla="*/ 122 w 276"/>
                <a:gd name="T11" fmla="*/ 12 h 77"/>
                <a:gd name="T12" fmla="*/ 88 w 276"/>
                <a:gd name="T13" fmla="*/ 8 h 77"/>
                <a:gd name="T14" fmla="*/ 52 w 276"/>
                <a:gd name="T15" fmla="*/ 4 h 77"/>
                <a:gd name="T16" fmla="*/ 16 w 276"/>
                <a:gd name="T17" fmla="*/ 0 h 77"/>
                <a:gd name="T18" fmla="*/ 13 w 276"/>
                <a:gd name="T19" fmla="*/ 2 h 77"/>
                <a:gd name="T20" fmla="*/ 11 w 276"/>
                <a:gd name="T21" fmla="*/ 2 h 77"/>
                <a:gd name="T22" fmla="*/ 8 w 276"/>
                <a:gd name="T23" fmla="*/ 3 h 77"/>
                <a:gd name="T24" fmla="*/ 5 w 276"/>
                <a:gd name="T25" fmla="*/ 5 h 77"/>
                <a:gd name="T26" fmla="*/ 3 w 276"/>
                <a:gd name="T27" fmla="*/ 7 h 77"/>
                <a:gd name="T28" fmla="*/ 2 w 276"/>
                <a:gd name="T29" fmla="*/ 9 h 77"/>
                <a:gd name="T30" fmla="*/ 1 w 276"/>
                <a:gd name="T31" fmla="*/ 12 h 77"/>
                <a:gd name="T32" fmla="*/ 0 w 276"/>
                <a:gd name="T33" fmla="*/ 15 h 77"/>
                <a:gd name="T34" fmla="*/ 0 w 276"/>
                <a:gd name="T35" fmla="*/ 18 h 77"/>
                <a:gd name="T36" fmla="*/ 1 w 276"/>
                <a:gd name="T37" fmla="*/ 21 h 77"/>
                <a:gd name="T38" fmla="*/ 2 w 276"/>
                <a:gd name="T39" fmla="*/ 24 h 77"/>
                <a:gd name="T40" fmla="*/ 4 w 276"/>
                <a:gd name="T41" fmla="*/ 26 h 77"/>
                <a:gd name="T42" fmla="*/ 7 w 276"/>
                <a:gd name="T43" fmla="*/ 28 h 77"/>
                <a:gd name="T44" fmla="*/ 9 w 276"/>
                <a:gd name="T45" fmla="*/ 29 h 77"/>
                <a:gd name="T46" fmla="*/ 12 w 276"/>
                <a:gd name="T47" fmla="*/ 30 h 77"/>
                <a:gd name="T48" fmla="*/ 14 w 276"/>
                <a:gd name="T49" fmla="*/ 30 h 77"/>
                <a:gd name="T50" fmla="*/ 49 w 276"/>
                <a:gd name="T51" fmla="*/ 34 h 77"/>
                <a:gd name="T52" fmla="*/ 83 w 276"/>
                <a:gd name="T53" fmla="*/ 38 h 77"/>
                <a:gd name="T54" fmla="*/ 117 w 276"/>
                <a:gd name="T55" fmla="*/ 42 h 77"/>
                <a:gd name="T56" fmla="*/ 148 w 276"/>
                <a:gd name="T57" fmla="*/ 48 h 77"/>
                <a:gd name="T58" fmla="*/ 177 w 276"/>
                <a:gd name="T59" fmla="*/ 54 h 77"/>
                <a:gd name="T60" fmla="*/ 206 w 276"/>
                <a:gd name="T61" fmla="*/ 60 h 77"/>
                <a:gd name="T62" fmla="*/ 232 w 276"/>
                <a:gd name="T63" fmla="*/ 69 h 77"/>
                <a:gd name="T64" fmla="*/ 255 w 276"/>
                <a:gd name="T65" fmla="*/ 76 h 77"/>
                <a:gd name="T66" fmla="*/ 259 w 276"/>
                <a:gd name="T67" fmla="*/ 77 h 77"/>
                <a:gd name="T68" fmla="*/ 261 w 276"/>
                <a:gd name="T69" fmla="*/ 77 h 77"/>
                <a:gd name="T70" fmla="*/ 265 w 276"/>
                <a:gd name="T71" fmla="*/ 77 h 77"/>
                <a:gd name="T72" fmla="*/ 269 w 276"/>
                <a:gd name="T73" fmla="*/ 75 h 77"/>
                <a:gd name="T74" fmla="*/ 273 w 276"/>
                <a:gd name="T75" fmla="*/ 72 h 77"/>
                <a:gd name="T76" fmla="*/ 275 w 276"/>
                <a:gd name="T77" fmla="*/ 68 h 77"/>
                <a:gd name="T78" fmla="*/ 276 w 276"/>
                <a:gd name="T79" fmla="*/ 66 h 77"/>
                <a:gd name="T80" fmla="*/ 276 w 276"/>
                <a:gd name="T81" fmla="*/ 62 h 77"/>
                <a:gd name="T82" fmla="*/ 276 w 276"/>
                <a:gd name="T83" fmla="*/ 59 h 77"/>
                <a:gd name="T84" fmla="*/ 275 w 276"/>
                <a:gd name="T85" fmla="*/ 57 h 77"/>
                <a:gd name="T86" fmla="*/ 274 w 276"/>
                <a:gd name="T87" fmla="*/ 54 h 77"/>
                <a:gd name="T88" fmla="*/ 272 w 276"/>
                <a:gd name="T89" fmla="*/ 52 h 77"/>
                <a:gd name="T90" fmla="*/ 269 w 276"/>
                <a:gd name="T91" fmla="*/ 51 h 77"/>
                <a:gd name="T92" fmla="*/ 266 w 276"/>
                <a:gd name="T93" fmla="*/ 4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6" h="77">
                  <a:moveTo>
                    <a:pt x="266" y="49"/>
                  </a:moveTo>
                  <a:lnTo>
                    <a:pt x="242" y="40"/>
                  </a:lnTo>
                  <a:lnTo>
                    <a:pt x="215" y="33"/>
                  </a:lnTo>
                  <a:lnTo>
                    <a:pt x="185" y="25"/>
                  </a:lnTo>
                  <a:lnTo>
                    <a:pt x="154" y="19"/>
                  </a:lnTo>
                  <a:lnTo>
                    <a:pt x="122" y="12"/>
                  </a:lnTo>
                  <a:lnTo>
                    <a:pt x="88" y="8"/>
                  </a:lnTo>
                  <a:lnTo>
                    <a:pt x="52" y="4"/>
                  </a:lnTo>
                  <a:lnTo>
                    <a:pt x="16" y="0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8" y="3"/>
                  </a:lnTo>
                  <a:lnTo>
                    <a:pt x="5" y="5"/>
                  </a:lnTo>
                  <a:lnTo>
                    <a:pt x="3" y="7"/>
                  </a:lnTo>
                  <a:lnTo>
                    <a:pt x="2" y="9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7" y="28"/>
                  </a:lnTo>
                  <a:lnTo>
                    <a:pt x="9" y="29"/>
                  </a:lnTo>
                  <a:lnTo>
                    <a:pt x="12" y="30"/>
                  </a:lnTo>
                  <a:lnTo>
                    <a:pt x="14" y="30"/>
                  </a:lnTo>
                  <a:lnTo>
                    <a:pt x="49" y="34"/>
                  </a:lnTo>
                  <a:lnTo>
                    <a:pt x="83" y="38"/>
                  </a:lnTo>
                  <a:lnTo>
                    <a:pt x="117" y="42"/>
                  </a:lnTo>
                  <a:lnTo>
                    <a:pt x="148" y="48"/>
                  </a:lnTo>
                  <a:lnTo>
                    <a:pt x="177" y="54"/>
                  </a:lnTo>
                  <a:lnTo>
                    <a:pt x="206" y="60"/>
                  </a:lnTo>
                  <a:lnTo>
                    <a:pt x="232" y="69"/>
                  </a:lnTo>
                  <a:lnTo>
                    <a:pt x="255" y="76"/>
                  </a:lnTo>
                  <a:lnTo>
                    <a:pt x="259" y="77"/>
                  </a:lnTo>
                  <a:lnTo>
                    <a:pt x="261" y="77"/>
                  </a:lnTo>
                  <a:lnTo>
                    <a:pt x="265" y="77"/>
                  </a:lnTo>
                  <a:lnTo>
                    <a:pt x="269" y="75"/>
                  </a:lnTo>
                  <a:lnTo>
                    <a:pt x="273" y="72"/>
                  </a:lnTo>
                  <a:lnTo>
                    <a:pt x="275" y="68"/>
                  </a:lnTo>
                  <a:lnTo>
                    <a:pt x="276" y="66"/>
                  </a:lnTo>
                  <a:lnTo>
                    <a:pt x="276" y="62"/>
                  </a:lnTo>
                  <a:lnTo>
                    <a:pt x="276" y="59"/>
                  </a:lnTo>
                  <a:lnTo>
                    <a:pt x="275" y="57"/>
                  </a:lnTo>
                  <a:lnTo>
                    <a:pt x="274" y="54"/>
                  </a:lnTo>
                  <a:lnTo>
                    <a:pt x="272" y="52"/>
                  </a:lnTo>
                  <a:lnTo>
                    <a:pt x="269" y="51"/>
                  </a:lnTo>
                  <a:lnTo>
                    <a:pt x="266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42">
              <a:extLst>
                <a:ext uri="{FF2B5EF4-FFF2-40B4-BE49-F238E27FC236}">
                  <a16:creationId xmlns="" xmlns:a16="http://schemas.microsoft.com/office/drawing/2014/main" id="{E1337462-EFEE-418D-A633-B6CC1203D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9525" y="944563"/>
              <a:ext cx="88900" cy="23813"/>
            </a:xfrm>
            <a:custGeom>
              <a:avLst/>
              <a:gdLst>
                <a:gd name="T0" fmla="*/ 260 w 276"/>
                <a:gd name="T1" fmla="*/ 0 h 77"/>
                <a:gd name="T2" fmla="*/ 224 w 276"/>
                <a:gd name="T3" fmla="*/ 3 h 77"/>
                <a:gd name="T4" fmla="*/ 189 w 276"/>
                <a:gd name="T5" fmla="*/ 8 h 77"/>
                <a:gd name="T6" fmla="*/ 155 w 276"/>
                <a:gd name="T7" fmla="*/ 12 h 77"/>
                <a:gd name="T8" fmla="*/ 122 w 276"/>
                <a:gd name="T9" fmla="*/ 17 h 77"/>
                <a:gd name="T10" fmla="*/ 91 w 276"/>
                <a:gd name="T11" fmla="*/ 25 h 77"/>
                <a:gd name="T12" fmla="*/ 62 w 276"/>
                <a:gd name="T13" fmla="*/ 31 h 77"/>
                <a:gd name="T14" fmla="*/ 35 w 276"/>
                <a:gd name="T15" fmla="*/ 40 h 77"/>
                <a:gd name="T16" fmla="*/ 10 w 276"/>
                <a:gd name="T17" fmla="*/ 48 h 77"/>
                <a:gd name="T18" fmla="*/ 7 w 276"/>
                <a:gd name="T19" fmla="*/ 49 h 77"/>
                <a:gd name="T20" fmla="*/ 5 w 276"/>
                <a:gd name="T21" fmla="*/ 52 h 77"/>
                <a:gd name="T22" fmla="*/ 3 w 276"/>
                <a:gd name="T23" fmla="*/ 54 h 77"/>
                <a:gd name="T24" fmla="*/ 2 w 276"/>
                <a:gd name="T25" fmla="*/ 56 h 77"/>
                <a:gd name="T26" fmla="*/ 1 w 276"/>
                <a:gd name="T27" fmla="*/ 59 h 77"/>
                <a:gd name="T28" fmla="*/ 0 w 276"/>
                <a:gd name="T29" fmla="*/ 62 h 77"/>
                <a:gd name="T30" fmla="*/ 0 w 276"/>
                <a:gd name="T31" fmla="*/ 64 h 77"/>
                <a:gd name="T32" fmla="*/ 1 w 276"/>
                <a:gd name="T33" fmla="*/ 68 h 77"/>
                <a:gd name="T34" fmla="*/ 3 w 276"/>
                <a:gd name="T35" fmla="*/ 72 h 77"/>
                <a:gd name="T36" fmla="*/ 6 w 276"/>
                <a:gd name="T37" fmla="*/ 75 h 77"/>
                <a:gd name="T38" fmla="*/ 11 w 276"/>
                <a:gd name="T39" fmla="*/ 77 h 77"/>
                <a:gd name="T40" fmla="*/ 15 w 276"/>
                <a:gd name="T41" fmla="*/ 77 h 77"/>
                <a:gd name="T42" fmla="*/ 18 w 276"/>
                <a:gd name="T43" fmla="*/ 77 h 77"/>
                <a:gd name="T44" fmla="*/ 20 w 276"/>
                <a:gd name="T45" fmla="*/ 76 h 77"/>
                <a:gd name="T46" fmla="*/ 45 w 276"/>
                <a:gd name="T47" fmla="*/ 68 h 77"/>
                <a:gd name="T48" fmla="*/ 70 w 276"/>
                <a:gd name="T49" fmla="*/ 60 h 77"/>
                <a:gd name="T50" fmla="*/ 98 w 276"/>
                <a:gd name="T51" fmla="*/ 54 h 77"/>
                <a:gd name="T52" fmla="*/ 128 w 276"/>
                <a:gd name="T53" fmla="*/ 47 h 77"/>
                <a:gd name="T54" fmla="*/ 160 w 276"/>
                <a:gd name="T55" fmla="*/ 42 h 77"/>
                <a:gd name="T56" fmla="*/ 192 w 276"/>
                <a:gd name="T57" fmla="*/ 37 h 77"/>
                <a:gd name="T58" fmla="*/ 226 w 276"/>
                <a:gd name="T59" fmla="*/ 33 h 77"/>
                <a:gd name="T60" fmla="*/ 262 w 276"/>
                <a:gd name="T61" fmla="*/ 30 h 77"/>
                <a:gd name="T62" fmla="*/ 265 w 276"/>
                <a:gd name="T63" fmla="*/ 30 h 77"/>
                <a:gd name="T64" fmla="*/ 268 w 276"/>
                <a:gd name="T65" fmla="*/ 29 h 77"/>
                <a:gd name="T66" fmla="*/ 270 w 276"/>
                <a:gd name="T67" fmla="*/ 27 h 77"/>
                <a:gd name="T68" fmla="*/ 272 w 276"/>
                <a:gd name="T69" fmla="*/ 26 h 77"/>
                <a:gd name="T70" fmla="*/ 274 w 276"/>
                <a:gd name="T71" fmla="*/ 23 h 77"/>
                <a:gd name="T72" fmla="*/ 276 w 276"/>
                <a:gd name="T73" fmla="*/ 21 h 77"/>
                <a:gd name="T74" fmla="*/ 276 w 276"/>
                <a:gd name="T75" fmla="*/ 17 h 77"/>
                <a:gd name="T76" fmla="*/ 276 w 276"/>
                <a:gd name="T77" fmla="*/ 14 h 77"/>
                <a:gd name="T78" fmla="*/ 276 w 276"/>
                <a:gd name="T79" fmla="*/ 11 h 77"/>
                <a:gd name="T80" fmla="*/ 275 w 276"/>
                <a:gd name="T81" fmla="*/ 9 h 77"/>
                <a:gd name="T82" fmla="*/ 274 w 276"/>
                <a:gd name="T83" fmla="*/ 7 h 77"/>
                <a:gd name="T84" fmla="*/ 271 w 276"/>
                <a:gd name="T85" fmla="*/ 5 h 77"/>
                <a:gd name="T86" fmla="*/ 269 w 276"/>
                <a:gd name="T87" fmla="*/ 2 h 77"/>
                <a:gd name="T88" fmla="*/ 266 w 276"/>
                <a:gd name="T89" fmla="*/ 1 h 77"/>
                <a:gd name="T90" fmla="*/ 263 w 276"/>
                <a:gd name="T91" fmla="*/ 0 h 77"/>
                <a:gd name="T92" fmla="*/ 260 w 276"/>
                <a:gd name="T9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6" h="77">
                  <a:moveTo>
                    <a:pt x="260" y="0"/>
                  </a:moveTo>
                  <a:lnTo>
                    <a:pt x="224" y="3"/>
                  </a:lnTo>
                  <a:lnTo>
                    <a:pt x="189" y="8"/>
                  </a:lnTo>
                  <a:lnTo>
                    <a:pt x="155" y="12"/>
                  </a:lnTo>
                  <a:lnTo>
                    <a:pt x="122" y="17"/>
                  </a:lnTo>
                  <a:lnTo>
                    <a:pt x="91" y="25"/>
                  </a:lnTo>
                  <a:lnTo>
                    <a:pt x="62" y="31"/>
                  </a:lnTo>
                  <a:lnTo>
                    <a:pt x="35" y="40"/>
                  </a:lnTo>
                  <a:lnTo>
                    <a:pt x="10" y="48"/>
                  </a:lnTo>
                  <a:lnTo>
                    <a:pt x="7" y="49"/>
                  </a:lnTo>
                  <a:lnTo>
                    <a:pt x="5" y="52"/>
                  </a:lnTo>
                  <a:lnTo>
                    <a:pt x="3" y="54"/>
                  </a:lnTo>
                  <a:lnTo>
                    <a:pt x="2" y="56"/>
                  </a:lnTo>
                  <a:lnTo>
                    <a:pt x="1" y="59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1" y="68"/>
                  </a:lnTo>
                  <a:lnTo>
                    <a:pt x="3" y="72"/>
                  </a:lnTo>
                  <a:lnTo>
                    <a:pt x="6" y="75"/>
                  </a:lnTo>
                  <a:lnTo>
                    <a:pt x="11" y="77"/>
                  </a:lnTo>
                  <a:lnTo>
                    <a:pt x="15" y="77"/>
                  </a:lnTo>
                  <a:lnTo>
                    <a:pt x="18" y="77"/>
                  </a:lnTo>
                  <a:lnTo>
                    <a:pt x="20" y="76"/>
                  </a:lnTo>
                  <a:lnTo>
                    <a:pt x="45" y="68"/>
                  </a:lnTo>
                  <a:lnTo>
                    <a:pt x="70" y="60"/>
                  </a:lnTo>
                  <a:lnTo>
                    <a:pt x="98" y="54"/>
                  </a:lnTo>
                  <a:lnTo>
                    <a:pt x="128" y="47"/>
                  </a:lnTo>
                  <a:lnTo>
                    <a:pt x="160" y="42"/>
                  </a:lnTo>
                  <a:lnTo>
                    <a:pt x="192" y="37"/>
                  </a:lnTo>
                  <a:lnTo>
                    <a:pt x="226" y="33"/>
                  </a:lnTo>
                  <a:lnTo>
                    <a:pt x="262" y="30"/>
                  </a:lnTo>
                  <a:lnTo>
                    <a:pt x="265" y="30"/>
                  </a:lnTo>
                  <a:lnTo>
                    <a:pt x="268" y="29"/>
                  </a:lnTo>
                  <a:lnTo>
                    <a:pt x="270" y="27"/>
                  </a:lnTo>
                  <a:lnTo>
                    <a:pt x="272" y="26"/>
                  </a:lnTo>
                  <a:lnTo>
                    <a:pt x="274" y="23"/>
                  </a:lnTo>
                  <a:lnTo>
                    <a:pt x="276" y="21"/>
                  </a:lnTo>
                  <a:lnTo>
                    <a:pt x="276" y="17"/>
                  </a:lnTo>
                  <a:lnTo>
                    <a:pt x="276" y="14"/>
                  </a:lnTo>
                  <a:lnTo>
                    <a:pt x="276" y="11"/>
                  </a:lnTo>
                  <a:lnTo>
                    <a:pt x="275" y="9"/>
                  </a:lnTo>
                  <a:lnTo>
                    <a:pt x="274" y="7"/>
                  </a:lnTo>
                  <a:lnTo>
                    <a:pt x="271" y="5"/>
                  </a:lnTo>
                  <a:lnTo>
                    <a:pt x="269" y="2"/>
                  </a:lnTo>
                  <a:lnTo>
                    <a:pt x="266" y="1"/>
                  </a:lnTo>
                  <a:lnTo>
                    <a:pt x="263" y="0"/>
                  </a:lnTo>
                  <a:lnTo>
                    <a:pt x="2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43">
              <a:extLst>
                <a:ext uri="{FF2B5EF4-FFF2-40B4-BE49-F238E27FC236}">
                  <a16:creationId xmlns="" xmlns:a16="http://schemas.microsoft.com/office/drawing/2014/main" id="{4068D58E-3F2D-4BE1-BF0A-85D51DE9F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9525" y="979488"/>
              <a:ext cx="88900" cy="25400"/>
            </a:xfrm>
            <a:custGeom>
              <a:avLst/>
              <a:gdLst>
                <a:gd name="T0" fmla="*/ 260 w 276"/>
                <a:gd name="T1" fmla="*/ 0 h 77"/>
                <a:gd name="T2" fmla="*/ 224 w 276"/>
                <a:gd name="T3" fmla="*/ 4 h 77"/>
                <a:gd name="T4" fmla="*/ 189 w 276"/>
                <a:gd name="T5" fmla="*/ 8 h 77"/>
                <a:gd name="T6" fmla="*/ 155 w 276"/>
                <a:gd name="T7" fmla="*/ 12 h 77"/>
                <a:gd name="T8" fmla="*/ 122 w 276"/>
                <a:gd name="T9" fmla="*/ 19 h 77"/>
                <a:gd name="T10" fmla="*/ 91 w 276"/>
                <a:gd name="T11" fmla="*/ 25 h 77"/>
                <a:gd name="T12" fmla="*/ 62 w 276"/>
                <a:gd name="T13" fmla="*/ 33 h 77"/>
                <a:gd name="T14" fmla="*/ 35 w 276"/>
                <a:gd name="T15" fmla="*/ 40 h 77"/>
                <a:gd name="T16" fmla="*/ 10 w 276"/>
                <a:gd name="T17" fmla="*/ 49 h 77"/>
                <a:gd name="T18" fmla="*/ 7 w 276"/>
                <a:gd name="T19" fmla="*/ 51 h 77"/>
                <a:gd name="T20" fmla="*/ 5 w 276"/>
                <a:gd name="T21" fmla="*/ 52 h 77"/>
                <a:gd name="T22" fmla="*/ 3 w 276"/>
                <a:gd name="T23" fmla="*/ 54 h 77"/>
                <a:gd name="T24" fmla="*/ 2 w 276"/>
                <a:gd name="T25" fmla="*/ 57 h 77"/>
                <a:gd name="T26" fmla="*/ 1 w 276"/>
                <a:gd name="T27" fmla="*/ 59 h 77"/>
                <a:gd name="T28" fmla="*/ 0 w 276"/>
                <a:gd name="T29" fmla="*/ 62 h 77"/>
                <a:gd name="T30" fmla="*/ 0 w 276"/>
                <a:gd name="T31" fmla="*/ 66 h 77"/>
                <a:gd name="T32" fmla="*/ 1 w 276"/>
                <a:gd name="T33" fmla="*/ 68 h 77"/>
                <a:gd name="T34" fmla="*/ 3 w 276"/>
                <a:gd name="T35" fmla="*/ 72 h 77"/>
                <a:gd name="T36" fmla="*/ 6 w 276"/>
                <a:gd name="T37" fmla="*/ 75 h 77"/>
                <a:gd name="T38" fmla="*/ 11 w 276"/>
                <a:gd name="T39" fmla="*/ 77 h 77"/>
                <a:gd name="T40" fmla="*/ 15 w 276"/>
                <a:gd name="T41" fmla="*/ 77 h 77"/>
                <a:gd name="T42" fmla="*/ 18 w 276"/>
                <a:gd name="T43" fmla="*/ 77 h 77"/>
                <a:gd name="T44" fmla="*/ 20 w 276"/>
                <a:gd name="T45" fmla="*/ 76 h 77"/>
                <a:gd name="T46" fmla="*/ 45 w 276"/>
                <a:gd name="T47" fmla="*/ 69 h 77"/>
                <a:gd name="T48" fmla="*/ 70 w 276"/>
                <a:gd name="T49" fmla="*/ 60 h 77"/>
                <a:gd name="T50" fmla="*/ 98 w 276"/>
                <a:gd name="T51" fmla="*/ 54 h 77"/>
                <a:gd name="T52" fmla="*/ 128 w 276"/>
                <a:gd name="T53" fmla="*/ 48 h 77"/>
                <a:gd name="T54" fmla="*/ 160 w 276"/>
                <a:gd name="T55" fmla="*/ 42 h 77"/>
                <a:gd name="T56" fmla="*/ 192 w 276"/>
                <a:gd name="T57" fmla="*/ 38 h 77"/>
                <a:gd name="T58" fmla="*/ 226 w 276"/>
                <a:gd name="T59" fmla="*/ 34 h 77"/>
                <a:gd name="T60" fmla="*/ 262 w 276"/>
                <a:gd name="T61" fmla="*/ 30 h 77"/>
                <a:gd name="T62" fmla="*/ 265 w 276"/>
                <a:gd name="T63" fmla="*/ 30 h 77"/>
                <a:gd name="T64" fmla="*/ 268 w 276"/>
                <a:gd name="T65" fmla="*/ 29 h 77"/>
                <a:gd name="T66" fmla="*/ 270 w 276"/>
                <a:gd name="T67" fmla="*/ 28 h 77"/>
                <a:gd name="T68" fmla="*/ 272 w 276"/>
                <a:gd name="T69" fmla="*/ 26 h 77"/>
                <a:gd name="T70" fmla="*/ 274 w 276"/>
                <a:gd name="T71" fmla="*/ 23 h 77"/>
                <a:gd name="T72" fmla="*/ 276 w 276"/>
                <a:gd name="T73" fmla="*/ 21 h 77"/>
                <a:gd name="T74" fmla="*/ 276 w 276"/>
                <a:gd name="T75" fmla="*/ 18 h 77"/>
                <a:gd name="T76" fmla="*/ 276 w 276"/>
                <a:gd name="T77" fmla="*/ 15 h 77"/>
                <a:gd name="T78" fmla="*/ 276 w 276"/>
                <a:gd name="T79" fmla="*/ 12 h 77"/>
                <a:gd name="T80" fmla="*/ 275 w 276"/>
                <a:gd name="T81" fmla="*/ 9 h 77"/>
                <a:gd name="T82" fmla="*/ 272 w 276"/>
                <a:gd name="T83" fmla="*/ 7 h 77"/>
                <a:gd name="T84" fmla="*/ 271 w 276"/>
                <a:gd name="T85" fmla="*/ 5 h 77"/>
                <a:gd name="T86" fmla="*/ 268 w 276"/>
                <a:gd name="T87" fmla="*/ 3 h 77"/>
                <a:gd name="T88" fmla="*/ 266 w 276"/>
                <a:gd name="T89" fmla="*/ 2 h 77"/>
                <a:gd name="T90" fmla="*/ 263 w 276"/>
                <a:gd name="T91" fmla="*/ 2 h 77"/>
                <a:gd name="T92" fmla="*/ 260 w 276"/>
                <a:gd name="T9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6" h="77">
                  <a:moveTo>
                    <a:pt x="260" y="0"/>
                  </a:moveTo>
                  <a:lnTo>
                    <a:pt x="224" y="4"/>
                  </a:lnTo>
                  <a:lnTo>
                    <a:pt x="189" y="8"/>
                  </a:lnTo>
                  <a:lnTo>
                    <a:pt x="155" y="12"/>
                  </a:lnTo>
                  <a:lnTo>
                    <a:pt x="122" y="19"/>
                  </a:lnTo>
                  <a:lnTo>
                    <a:pt x="91" y="25"/>
                  </a:lnTo>
                  <a:lnTo>
                    <a:pt x="62" y="33"/>
                  </a:lnTo>
                  <a:lnTo>
                    <a:pt x="35" y="40"/>
                  </a:lnTo>
                  <a:lnTo>
                    <a:pt x="10" y="49"/>
                  </a:lnTo>
                  <a:lnTo>
                    <a:pt x="7" y="51"/>
                  </a:lnTo>
                  <a:lnTo>
                    <a:pt x="5" y="52"/>
                  </a:lnTo>
                  <a:lnTo>
                    <a:pt x="3" y="54"/>
                  </a:lnTo>
                  <a:lnTo>
                    <a:pt x="2" y="57"/>
                  </a:lnTo>
                  <a:lnTo>
                    <a:pt x="1" y="59"/>
                  </a:lnTo>
                  <a:lnTo>
                    <a:pt x="0" y="62"/>
                  </a:lnTo>
                  <a:lnTo>
                    <a:pt x="0" y="66"/>
                  </a:lnTo>
                  <a:lnTo>
                    <a:pt x="1" y="68"/>
                  </a:lnTo>
                  <a:lnTo>
                    <a:pt x="3" y="72"/>
                  </a:lnTo>
                  <a:lnTo>
                    <a:pt x="6" y="75"/>
                  </a:lnTo>
                  <a:lnTo>
                    <a:pt x="11" y="77"/>
                  </a:lnTo>
                  <a:lnTo>
                    <a:pt x="15" y="77"/>
                  </a:lnTo>
                  <a:lnTo>
                    <a:pt x="18" y="77"/>
                  </a:lnTo>
                  <a:lnTo>
                    <a:pt x="20" y="76"/>
                  </a:lnTo>
                  <a:lnTo>
                    <a:pt x="45" y="69"/>
                  </a:lnTo>
                  <a:lnTo>
                    <a:pt x="70" y="60"/>
                  </a:lnTo>
                  <a:lnTo>
                    <a:pt x="98" y="54"/>
                  </a:lnTo>
                  <a:lnTo>
                    <a:pt x="128" y="48"/>
                  </a:lnTo>
                  <a:lnTo>
                    <a:pt x="160" y="42"/>
                  </a:lnTo>
                  <a:lnTo>
                    <a:pt x="192" y="38"/>
                  </a:lnTo>
                  <a:lnTo>
                    <a:pt x="226" y="34"/>
                  </a:lnTo>
                  <a:lnTo>
                    <a:pt x="262" y="30"/>
                  </a:lnTo>
                  <a:lnTo>
                    <a:pt x="265" y="30"/>
                  </a:lnTo>
                  <a:lnTo>
                    <a:pt x="268" y="29"/>
                  </a:lnTo>
                  <a:lnTo>
                    <a:pt x="270" y="28"/>
                  </a:lnTo>
                  <a:lnTo>
                    <a:pt x="272" y="26"/>
                  </a:lnTo>
                  <a:lnTo>
                    <a:pt x="274" y="23"/>
                  </a:lnTo>
                  <a:lnTo>
                    <a:pt x="276" y="21"/>
                  </a:lnTo>
                  <a:lnTo>
                    <a:pt x="276" y="18"/>
                  </a:lnTo>
                  <a:lnTo>
                    <a:pt x="276" y="15"/>
                  </a:lnTo>
                  <a:lnTo>
                    <a:pt x="276" y="12"/>
                  </a:lnTo>
                  <a:lnTo>
                    <a:pt x="275" y="9"/>
                  </a:lnTo>
                  <a:lnTo>
                    <a:pt x="272" y="7"/>
                  </a:lnTo>
                  <a:lnTo>
                    <a:pt x="271" y="5"/>
                  </a:lnTo>
                  <a:lnTo>
                    <a:pt x="268" y="3"/>
                  </a:lnTo>
                  <a:lnTo>
                    <a:pt x="266" y="2"/>
                  </a:lnTo>
                  <a:lnTo>
                    <a:pt x="263" y="2"/>
                  </a:lnTo>
                  <a:lnTo>
                    <a:pt x="2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6" name="Freeform 454">
            <a:extLst>
              <a:ext uri="{FF2B5EF4-FFF2-40B4-BE49-F238E27FC236}">
                <a16:creationId xmlns="" xmlns:a16="http://schemas.microsoft.com/office/drawing/2014/main" id="{CD94A35D-76F9-42E7-B5D3-A1D005DA2A82}"/>
              </a:ext>
            </a:extLst>
          </p:cNvPr>
          <p:cNvSpPr>
            <a:spLocks noEditPoints="1"/>
          </p:cNvSpPr>
          <p:nvPr/>
        </p:nvSpPr>
        <p:spPr bwMode="auto">
          <a:xfrm>
            <a:off x="7814604" y="4046089"/>
            <a:ext cx="418367" cy="290533"/>
          </a:xfrm>
          <a:custGeom>
            <a:avLst/>
            <a:gdLst>
              <a:gd name="T0" fmla="*/ 456 w 900"/>
              <a:gd name="T1" fmla="*/ 252 h 629"/>
              <a:gd name="T2" fmla="*/ 464 w 900"/>
              <a:gd name="T3" fmla="*/ 244 h 629"/>
              <a:gd name="T4" fmla="*/ 463 w 900"/>
              <a:gd name="T5" fmla="*/ 232 h 629"/>
              <a:gd name="T6" fmla="*/ 454 w 900"/>
              <a:gd name="T7" fmla="*/ 225 h 629"/>
              <a:gd name="T8" fmla="*/ 164 w 900"/>
              <a:gd name="T9" fmla="*/ 298 h 629"/>
              <a:gd name="T10" fmla="*/ 450 w 900"/>
              <a:gd name="T11" fmla="*/ 447 h 629"/>
              <a:gd name="T12" fmla="*/ 202 w 900"/>
              <a:gd name="T13" fmla="*/ 579 h 629"/>
              <a:gd name="T14" fmla="*/ 173 w 900"/>
              <a:gd name="T15" fmla="*/ 598 h 629"/>
              <a:gd name="T16" fmla="*/ 140 w 900"/>
              <a:gd name="T17" fmla="*/ 591 h 629"/>
              <a:gd name="T18" fmla="*/ 121 w 900"/>
              <a:gd name="T19" fmla="*/ 563 h 629"/>
              <a:gd name="T20" fmla="*/ 127 w 900"/>
              <a:gd name="T21" fmla="*/ 529 h 629"/>
              <a:gd name="T22" fmla="*/ 156 w 900"/>
              <a:gd name="T23" fmla="*/ 509 h 629"/>
              <a:gd name="T24" fmla="*/ 190 w 900"/>
              <a:gd name="T25" fmla="*/ 517 h 629"/>
              <a:gd name="T26" fmla="*/ 209 w 900"/>
              <a:gd name="T27" fmla="*/ 545 h 629"/>
              <a:gd name="T28" fmla="*/ 456 w 900"/>
              <a:gd name="T29" fmla="*/ 1 h 629"/>
              <a:gd name="T30" fmla="*/ 442 w 900"/>
              <a:gd name="T31" fmla="*/ 1 h 629"/>
              <a:gd name="T32" fmla="*/ 1 w 900"/>
              <a:gd name="T33" fmla="*/ 235 h 629"/>
              <a:gd name="T34" fmla="*/ 5 w 900"/>
              <a:gd name="T35" fmla="*/ 250 h 629"/>
              <a:gd name="T36" fmla="*/ 143 w 900"/>
              <a:gd name="T37" fmla="*/ 482 h 629"/>
              <a:gd name="T38" fmla="*/ 116 w 900"/>
              <a:gd name="T39" fmla="*/ 498 h 629"/>
              <a:gd name="T40" fmla="*/ 97 w 900"/>
              <a:gd name="T41" fmla="*/ 522 h 629"/>
              <a:gd name="T42" fmla="*/ 90 w 900"/>
              <a:gd name="T43" fmla="*/ 547 h 629"/>
              <a:gd name="T44" fmla="*/ 93 w 900"/>
              <a:gd name="T45" fmla="*/ 576 h 629"/>
              <a:gd name="T46" fmla="*/ 107 w 900"/>
              <a:gd name="T47" fmla="*/ 602 h 629"/>
              <a:gd name="T48" fmla="*/ 130 w 900"/>
              <a:gd name="T49" fmla="*/ 620 h 629"/>
              <a:gd name="T50" fmla="*/ 157 w 900"/>
              <a:gd name="T51" fmla="*/ 628 h 629"/>
              <a:gd name="T52" fmla="*/ 187 w 900"/>
              <a:gd name="T53" fmla="*/ 625 h 629"/>
              <a:gd name="T54" fmla="*/ 213 w 900"/>
              <a:gd name="T55" fmla="*/ 611 h 629"/>
              <a:gd name="T56" fmla="*/ 231 w 900"/>
              <a:gd name="T57" fmla="*/ 590 h 629"/>
              <a:gd name="T58" fmla="*/ 240 w 900"/>
              <a:gd name="T59" fmla="*/ 562 h 629"/>
              <a:gd name="T60" fmla="*/ 238 w 900"/>
              <a:gd name="T61" fmla="*/ 534 h 629"/>
              <a:gd name="T62" fmla="*/ 227 w 900"/>
              <a:gd name="T63" fmla="*/ 512 h 629"/>
              <a:gd name="T64" fmla="*/ 198 w 900"/>
              <a:gd name="T65" fmla="*/ 487 h 629"/>
              <a:gd name="T66" fmla="*/ 180 w 900"/>
              <a:gd name="T67" fmla="*/ 341 h 629"/>
              <a:gd name="T68" fmla="*/ 453 w 900"/>
              <a:gd name="T69" fmla="*/ 478 h 629"/>
              <a:gd name="T70" fmla="*/ 719 w 900"/>
              <a:gd name="T71" fmla="*/ 411 h 629"/>
              <a:gd name="T72" fmla="*/ 709 w 900"/>
              <a:gd name="T73" fmla="*/ 446 h 629"/>
              <a:gd name="T74" fmla="*/ 663 w 900"/>
              <a:gd name="T75" fmla="*/ 503 h 629"/>
              <a:gd name="T76" fmla="*/ 585 w 900"/>
              <a:gd name="T77" fmla="*/ 551 h 629"/>
              <a:gd name="T78" fmla="*/ 495 w 900"/>
              <a:gd name="T79" fmla="*/ 574 h 629"/>
              <a:gd name="T80" fmla="*/ 434 w 900"/>
              <a:gd name="T81" fmla="*/ 577 h 629"/>
              <a:gd name="T82" fmla="*/ 354 w 900"/>
              <a:gd name="T83" fmla="*/ 566 h 629"/>
              <a:gd name="T84" fmla="*/ 313 w 900"/>
              <a:gd name="T85" fmla="*/ 559 h 629"/>
              <a:gd name="T86" fmla="*/ 304 w 900"/>
              <a:gd name="T87" fmla="*/ 566 h 629"/>
              <a:gd name="T88" fmla="*/ 303 w 900"/>
              <a:gd name="T89" fmla="*/ 578 h 629"/>
              <a:gd name="T90" fmla="*/ 311 w 900"/>
              <a:gd name="T91" fmla="*/ 587 h 629"/>
              <a:gd name="T92" fmla="*/ 366 w 900"/>
              <a:gd name="T93" fmla="*/ 599 h 629"/>
              <a:gd name="T94" fmla="*/ 434 w 900"/>
              <a:gd name="T95" fmla="*/ 607 h 629"/>
              <a:gd name="T96" fmla="*/ 500 w 900"/>
              <a:gd name="T97" fmla="*/ 604 h 629"/>
              <a:gd name="T98" fmla="*/ 561 w 900"/>
              <a:gd name="T99" fmla="*/ 591 h 629"/>
              <a:gd name="T100" fmla="*/ 614 w 900"/>
              <a:gd name="T101" fmla="*/ 571 h 629"/>
              <a:gd name="T102" fmla="*/ 660 w 900"/>
              <a:gd name="T103" fmla="*/ 545 h 629"/>
              <a:gd name="T104" fmla="*/ 718 w 900"/>
              <a:gd name="T105" fmla="*/ 488 h 629"/>
              <a:gd name="T106" fmla="*/ 741 w 900"/>
              <a:gd name="T107" fmla="*/ 445 h 629"/>
              <a:gd name="T108" fmla="*/ 749 w 900"/>
              <a:gd name="T109" fmla="*/ 412 h 629"/>
              <a:gd name="T110" fmla="*/ 894 w 900"/>
              <a:gd name="T111" fmla="*/ 250 h 629"/>
              <a:gd name="T112" fmla="*/ 899 w 900"/>
              <a:gd name="T113" fmla="*/ 235 h 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00" h="629">
                <a:moveTo>
                  <a:pt x="450" y="447"/>
                </a:moveTo>
                <a:lnTo>
                  <a:pt x="203" y="320"/>
                </a:lnTo>
                <a:lnTo>
                  <a:pt x="453" y="253"/>
                </a:lnTo>
                <a:lnTo>
                  <a:pt x="456" y="252"/>
                </a:lnTo>
                <a:lnTo>
                  <a:pt x="458" y="251"/>
                </a:lnTo>
                <a:lnTo>
                  <a:pt x="461" y="249"/>
                </a:lnTo>
                <a:lnTo>
                  <a:pt x="463" y="247"/>
                </a:lnTo>
                <a:lnTo>
                  <a:pt x="464" y="244"/>
                </a:lnTo>
                <a:lnTo>
                  <a:pt x="465" y="242"/>
                </a:lnTo>
                <a:lnTo>
                  <a:pt x="465" y="238"/>
                </a:lnTo>
                <a:lnTo>
                  <a:pt x="464" y="235"/>
                </a:lnTo>
                <a:lnTo>
                  <a:pt x="463" y="232"/>
                </a:lnTo>
                <a:lnTo>
                  <a:pt x="462" y="230"/>
                </a:lnTo>
                <a:lnTo>
                  <a:pt x="459" y="228"/>
                </a:lnTo>
                <a:lnTo>
                  <a:pt x="457" y="227"/>
                </a:lnTo>
                <a:lnTo>
                  <a:pt x="454" y="225"/>
                </a:lnTo>
                <a:lnTo>
                  <a:pt x="452" y="225"/>
                </a:lnTo>
                <a:lnTo>
                  <a:pt x="449" y="225"/>
                </a:lnTo>
                <a:lnTo>
                  <a:pt x="446" y="225"/>
                </a:lnTo>
                <a:lnTo>
                  <a:pt x="164" y="298"/>
                </a:lnTo>
                <a:lnTo>
                  <a:pt x="48" y="240"/>
                </a:lnTo>
                <a:lnTo>
                  <a:pt x="450" y="31"/>
                </a:lnTo>
                <a:lnTo>
                  <a:pt x="852" y="240"/>
                </a:lnTo>
                <a:lnTo>
                  <a:pt x="450" y="447"/>
                </a:lnTo>
                <a:close/>
                <a:moveTo>
                  <a:pt x="210" y="554"/>
                </a:moveTo>
                <a:lnTo>
                  <a:pt x="209" y="563"/>
                </a:lnTo>
                <a:lnTo>
                  <a:pt x="207" y="572"/>
                </a:lnTo>
                <a:lnTo>
                  <a:pt x="202" y="579"/>
                </a:lnTo>
                <a:lnTo>
                  <a:pt x="197" y="586"/>
                </a:lnTo>
                <a:lnTo>
                  <a:pt x="190" y="591"/>
                </a:lnTo>
                <a:lnTo>
                  <a:pt x="182" y="595"/>
                </a:lnTo>
                <a:lnTo>
                  <a:pt x="173" y="598"/>
                </a:lnTo>
                <a:lnTo>
                  <a:pt x="165" y="599"/>
                </a:lnTo>
                <a:lnTo>
                  <a:pt x="156" y="598"/>
                </a:lnTo>
                <a:lnTo>
                  <a:pt x="148" y="595"/>
                </a:lnTo>
                <a:lnTo>
                  <a:pt x="140" y="591"/>
                </a:lnTo>
                <a:lnTo>
                  <a:pt x="133" y="586"/>
                </a:lnTo>
                <a:lnTo>
                  <a:pt x="127" y="579"/>
                </a:lnTo>
                <a:lnTo>
                  <a:pt x="123" y="572"/>
                </a:lnTo>
                <a:lnTo>
                  <a:pt x="121" y="563"/>
                </a:lnTo>
                <a:lnTo>
                  <a:pt x="120" y="554"/>
                </a:lnTo>
                <a:lnTo>
                  <a:pt x="121" y="545"/>
                </a:lnTo>
                <a:lnTo>
                  <a:pt x="123" y="536"/>
                </a:lnTo>
                <a:lnTo>
                  <a:pt x="127" y="529"/>
                </a:lnTo>
                <a:lnTo>
                  <a:pt x="133" y="522"/>
                </a:lnTo>
                <a:lnTo>
                  <a:pt x="140" y="517"/>
                </a:lnTo>
                <a:lnTo>
                  <a:pt x="148" y="513"/>
                </a:lnTo>
                <a:lnTo>
                  <a:pt x="156" y="509"/>
                </a:lnTo>
                <a:lnTo>
                  <a:pt x="165" y="509"/>
                </a:lnTo>
                <a:lnTo>
                  <a:pt x="173" y="509"/>
                </a:lnTo>
                <a:lnTo>
                  <a:pt x="182" y="513"/>
                </a:lnTo>
                <a:lnTo>
                  <a:pt x="190" y="517"/>
                </a:lnTo>
                <a:lnTo>
                  <a:pt x="197" y="522"/>
                </a:lnTo>
                <a:lnTo>
                  <a:pt x="202" y="529"/>
                </a:lnTo>
                <a:lnTo>
                  <a:pt x="207" y="536"/>
                </a:lnTo>
                <a:lnTo>
                  <a:pt x="209" y="545"/>
                </a:lnTo>
                <a:lnTo>
                  <a:pt x="210" y="554"/>
                </a:lnTo>
                <a:lnTo>
                  <a:pt x="210" y="554"/>
                </a:lnTo>
                <a:close/>
                <a:moveTo>
                  <a:pt x="891" y="226"/>
                </a:moveTo>
                <a:lnTo>
                  <a:pt x="456" y="1"/>
                </a:lnTo>
                <a:lnTo>
                  <a:pt x="453" y="0"/>
                </a:lnTo>
                <a:lnTo>
                  <a:pt x="450" y="0"/>
                </a:lnTo>
                <a:lnTo>
                  <a:pt x="447" y="0"/>
                </a:lnTo>
                <a:lnTo>
                  <a:pt x="442" y="1"/>
                </a:lnTo>
                <a:lnTo>
                  <a:pt x="8" y="226"/>
                </a:lnTo>
                <a:lnTo>
                  <a:pt x="5" y="228"/>
                </a:lnTo>
                <a:lnTo>
                  <a:pt x="2" y="231"/>
                </a:lnTo>
                <a:lnTo>
                  <a:pt x="1" y="235"/>
                </a:lnTo>
                <a:lnTo>
                  <a:pt x="0" y="240"/>
                </a:lnTo>
                <a:lnTo>
                  <a:pt x="1" y="243"/>
                </a:lnTo>
                <a:lnTo>
                  <a:pt x="2" y="247"/>
                </a:lnTo>
                <a:lnTo>
                  <a:pt x="5" y="250"/>
                </a:lnTo>
                <a:lnTo>
                  <a:pt x="8" y="252"/>
                </a:lnTo>
                <a:lnTo>
                  <a:pt x="150" y="326"/>
                </a:lnTo>
                <a:lnTo>
                  <a:pt x="150" y="481"/>
                </a:lnTo>
                <a:lnTo>
                  <a:pt x="143" y="482"/>
                </a:lnTo>
                <a:lnTo>
                  <a:pt x="137" y="484"/>
                </a:lnTo>
                <a:lnTo>
                  <a:pt x="132" y="487"/>
                </a:lnTo>
                <a:lnTo>
                  <a:pt x="126" y="490"/>
                </a:lnTo>
                <a:lnTo>
                  <a:pt x="116" y="498"/>
                </a:lnTo>
                <a:lnTo>
                  <a:pt x="107" y="506"/>
                </a:lnTo>
                <a:lnTo>
                  <a:pt x="104" y="512"/>
                </a:lnTo>
                <a:lnTo>
                  <a:pt x="100" y="517"/>
                </a:lnTo>
                <a:lnTo>
                  <a:pt x="97" y="522"/>
                </a:lnTo>
                <a:lnTo>
                  <a:pt x="94" y="528"/>
                </a:lnTo>
                <a:lnTo>
                  <a:pt x="92" y="534"/>
                </a:lnTo>
                <a:lnTo>
                  <a:pt x="91" y="541"/>
                </a:lnTo>
                <a:lnTo>
                  <a:pt x="90" y="547"/>
                </a:lnTo>
                <a:lnTo>
                  <a:pt x="90" y="554"/>
                </a:lnTo>
                <a:lnTo>
                  <a:pt x="90" y="562"/>
                </a:lnTo>
                <a:lnTo>
                  <a:pt x="91" y="569"/>
                </a:lnTo>
                <a:lnTo>
                  <a:pt x="93" y="576"/>
                </a:lnTo>
                <a:lnTo>
                  <a:pt x="96" y="583"/>
                </a:lnTo>
                <a:lnTo>
                  <a:pt x="100" y="590"/>
                </a:lnTo>
                <a:lnTo>
                  <a:pt x="103" y="596"/>
                </a:lnTo>
                <a:lnTo>
                  <a:pt x="107" y="602"/>
                </a:lnTo>
                <a:lnTo>
                  <a:pt x="112" y="607"/>
                </a:lnTo>
                <a:lnTo>
                  <a:pt x="118" y="611"/>
                </a:lnTo>
                <a:lnTo>
                  <a:pt x="123" y="617"/>
                </a:lnTo>
                <a:lnTo>
                  <a:pt x="130" y="620"/>
                </a:lnTo>
                <a:lnTo>
                  <a:pt x="136" y="623"/>
                </a:lnTo>
                <a:lnTo>
                  <a:pt x="142" y="625"/>
                </a:lnTo>
                <a:lnTo>
                  <a:pt x="150" y="627"/>
                </a:lnTo>
                <a:lnTo>
                  <a:pt x="157" y="628"/>
                </a:lnTo>
                <a:lnTo>
                  <a:pt x="165" y="629"/>
                </a:lnTo>
                <a:lnTo>
                  <a:pt x="172" y="628"/>
                </a:lnTo>
                <a:lnTo>
                  <a:pt x="180" y="627"/>
                </a:lnTo>
                <a:lnTo>
                  <a:pt x="187" y="625"/>
                </a:lnTo>
                <a:lnTo>
                  <a:pt x="194" y="623"/>
                </a:lnTo>
                <a:lnTo>
                  <a:pt x="200" y="620"/>
                </a:lnTo>
                <a:lnTo>
                  <a:pt x="207" y="617"/>
                </a:lnTo>
                <a:lnTo>
                  <a:pt x="213" y="611"/>
                </a:lnTo>
                <a:lnTo>
                  <a:pt x="217" y="607"/>
                </a:lnTo>
                <a:lnTo>
                  <a:pt x="223" y="602"/>
                </a:lnTo>
                <a:lnTo>
                  <a:pt x="227" y="596"/>
                </a:lnTo>
                <a:lnTo>
                  <a:pt x="231" y="590"/>
                </a:lnTo>
                <a:lnTo>
                  <a:pt x="233" y="583"/>
                </a:lnTo>
                <a:lnTo>
                  <a:pt x="237" y="576"/>
                </a:lnTo>
                <a:lnTo>
                  <a:pt x="239" y="569"/>
                </a:lnTo>
                <a:lnTo>
                  <a:pt x="240" y="562"/>
                </a:lnTo>
                <a:lnTo>
                  <a:pt x="240" y="554"/>
                </a:lnTo>
                <a:lnTo>
                  <a:pt x="240" y="547"/>
                </a:lnTo>
                <a:lnTo>
                  <a:pt x="239" y="541"/>
                </a:lnTo>
                <a:lnTo>
                  <a:pt x="238" y="534"/>
                </a:lnTo>
                <a:lnTo>
                  <a:pt x="236" y="528"/>
                </a:lnTo>
                <a:lnTo>
                  <a:pt x="232" y="522"/>
                </a:lnTo>
                <a:lnTo>
                  <a:pt x="230" y="517"/>
                </a:lnTo>
                <a:lnTo>
                  <a:pt x="227" y="512"/>
                </a:lnTo>
                <a:lnTo>
                  <a:pt x="223" y="506"/>
                </a:lnTo>
                <a:lnTo>
                  <a:pt x="214" y="498"/>
                </a:lnTo>
                <a:lnTo>
                  <a:pt x="203" y="490"/>
                </a:lnTo>
                <a:lnTo>
                  <a:pt x="198" y="487"/>
                </a:lnTo>
                <a:lnTo>
                  <a:pt x="193" y="484"/>
                </a:lnTo>
                <a:lnTo>
                  <a:pt x="186" y="482"/>
                </a:lnTo>
                <a:lnTo>
                  <a:pt x="180" y="481"/>
                </a:lnTo>
                <a:lnTo>
                  <a:pt x="180" y="341"/>
                </a:lnTo>
                <a:lnTo>
                  <a:pt x="442" y="477"/>
                </a:lnTo>
                <a:lnTo>
                  <a:pt x="447" y="478"/>
                </a:lnTo>
                <a:lnTo>
                  <a:pt x="450" y="479"/>
                </a:lnTo>
                <a:lnTo>
                  <a:pt x="453" y="478"/>
                </a:lnTo>
                <a:lnTo>
                  <a:pt x="456" y="477"/>
                </a:lnTo>
                <a:lnTo>
                  <a:pt x="720" y="341"/>
                </a:lnTo>
                <a:lnTo>
                  <a:pt x="720" y="405"/>
                </a:lnTo>
                <a:lnTo>
                  <a:pt x="719" y="411"/>
                </a:lnTo>
                <a:lnTo>
                  <a:pt x="719" y="417"/>
                </a:lnTo>
                <a:lnTo>
                  <a:pt x="717" y="425"/>
                </a:lnTo>
                <a:lnTo>
                  <a:pt x="714" y="431"/>
                </a:lnTo>
                <a:lnTo>
                  <a:pt x="709" y="446"/>
                </a:lnTo>
                <a:lnTo>
                  <a:pt x="700" y="460"/>
                </a:lnTo>
                <a:lnTo>
                  <a:pt x="690" y="475"/>
                </a:lnTo>
                <a:lnTo>
                  <a:pt x="678" y="489"/>
                </a:lnTo>
                <a:lnTo>
                  <a:pt x="663" y="503"/>
                </a:lnTo>
                <a:lnTo>
                  <a:pt x="646" y="517"/>
                </a:lnTo>
                <a:lnTo>
                  <a:pt x="628" y="529"/>
                </a:lnTo>
                <a:lnTo>
                  <a:pt x="607" y="541"/>
                </a:lnTo>
                <a:lnTo>
                  <a:pt x="585" y="551"/>
                </a:lnTo>
                <a:lnTo>
                  <a:pt x="561" y="560"/>
                </a:lnTo>
                <a:lnTo>
                  <a:pt x="536" y="567"/>
                </a:lnTo>
                <a:lnTo>
                  <a:pt x="509" y="573"/>
                </a:lnTo>
                <a:lnTo>
                  <a:pt x="495" y="574"/>
                </a:lnTo>
                <a:lnTo>
                  <a:pt x="480" y="576"/>
                </a:lnTo>
                <a:lnTo>
                  <a:pt x="465" y="577"/>
                </a:lnTo>
                <a:lnTo>
                  <a:pt x="450" y="577"/>
                </a:lnTo>
                <a:lnTo>
                  <a:pt x="434" y="577"/>
                </a:lnTo>
                <a:lnTo>
                  <a:pt x="419" y="576"/>
                </a:lnTo>
                <a:lnTo>
                  <a:pt x="403" y="574"/>
                </a:lnTo>
                <a:lnTo>
                  <a:pt x="387" y="573"/>
                </a:lnTo>
                <a:lnTo>
                  <a:pt x="354" y="566"/>
                </a:lnTo>
                <a:lnTo>
                  <a:pt x="321" y="559"/>
                </a:lnTo>
                <a:lnTo>
                  <a:pt x="318" y="558"/>
                </a:lnTo>
                <a:lnTo>
                  <a:pt x="316" y="558"/>
                </a:lnTo>
                <a:lnTo>
                  <a:pt x="313" y="559"/>
                </a:lnTo>
                <a:lnTo>
                  <a:pt x="309" y="560"/>
                </a:lnTo>
                <a:lnTo>
                  <a:pt x="307" y="562"/>
                </a:lnTo>
                <a:lnTo>
                  <a:pt x="305" y="563"/>
                </a:lnTo>
                <a:lnTo>
                  <a:pt x="304" y="566"/>
                </a:lnTo>
                <a:lnTo>
                  <a:pt x="303" y="568"/>
                </a:lnTo>
                <a:lnTo>
                  <a:pt x="302" y="572"/>
                </a:lnTo>
                <a:lnTo>
                  <a:pt x="302" y="575"/>
                </a:lnTo>
                <a:lnTo>
                  <a:pt x="303" y="578"/>
                </a:lnTo>
                <a:lnTo>
                  <a:pt x="304" y="580"/>
                </a:lnTo>
                <a:lnTo>
                  <a:pt x="306" y="582"/>
                </a:lnTo>
                <a:lnTo>
                  <a:pt x="308" y="584"/>
                </a:lnTo>
                <a:lnTo>
                  <a:pt x="311" y="587"/>
                </a:lnTo>
                <a:lnTo>
                  <a:pt x="314" y="588"/>
                </a:lnTo>
                <a:lnTo>
                  <a:pt x="331" y="592"/>
                </a:lnTo>
                <a:lnTo>
                  <a:pt x="349" y="596"/>
                </a:lnTo>
                <a:lnTo>
                  <a:pt x="366" y="599"/>
                </a:lnTo>
                <a:lnTo>
                  <a:pt x="383" y="602"/>
                </a:lnTo>
                <a:lnTo>
                  <a:pt x="399" y="604"/>
                </a:lnTo>
                <a:lnTo>
                  <a:pt x="417" y="606"/>
                </a:lnTo>
                <a:lnTo>
                  <a:pt x="434" y="607"/>
                </a:lnTo>
                <a:lnTo>
                  <a:pt x="450" y="607"/>
                </a:lnTo>
                <a:lnTo>
                  <a:pt x="467" y="607"/>
                </a:lnTo>
                <a:lnTo>
                  <a:pt x="484" y="606"/>
                </a:lnTo>
                <a:lnTo>
                  <a:pt x="500" y="604"/>
                </a:lnTo>
                <a:lnTo>
                  <a:pt x="516" y="602"/>
                </a:lnTo>
                <a:lnTo>
                  <a:pt x="531" y="598"/>
                </a:lnTo>
                <a:lnTo>
                  <a:pt x="546" y="595"/>
                </a:lnTo>
                <a:lnTo>
                  <a:pt x="561" y="591"/>
                </a:lnTo>
                <a:lnTo>
                  <a:pt x="575" y="587"/>
                </a:lnTo>
                <a:lnTo>
                  <a:pt x="588" y="582"/>
                </a:lnTo>
                <a:lnTo>
                  <a:pt x="602" y="577"/>
                </a:lnTo>
                <a:lnTo>
                  <a:pt x="614" y="571"/>
                </a:lnTo>
                <a:lnTo>
                  <a:pt x="627" y="565"/>
                </a:lnTo>
                <a:lnTo>
                  <a:pt x="637" y="559"/>
                </a:lnTo>
                <a:lnTo>
                  <a:pt x="649" y="551"/>
                </a:lnTo>
                <a:lnTo>
                  <a:pt x="660" y="545"/>
                </a:lnTo>
                <a:lnTo>
                  <a:pt x="669" y="537"/>
                </a:lnTo>
                <a:lnTo>
                  <a:pt x="688" y="521"/>
                </a:lnTo>
                <a:lnTo>
                  <a:pt x="704" y="505"/>
                </a:lnTo>
                <a:lnTo>
                  <a:pt x="718" y="488"/>
                </a:lnTo>
                <a:lnTo>
                  <a:pt x="728" y="472"/>
                </a:lnTo>
                <a:lnTo>
                  <a:pt x="734" y="462"/>
                </a:lnTo>
                <a:lnTo>
                  <a:pt x="738" y="454"/>
                </a:lnTo>
                <a:lnTo>
                  <a:pt x="741" y="445"/>
                </a:lnTo>
                <a:lnTo>
                  <a:pt x="744" y="437"/>
                </a:lnTo>
                <a:lnTo>
                  <a:pt x="747" y="429"/>
                </a:lnTo>
                <a:lnTo>
                  <a:pt x="749" y="421"/>
                </a:lnTo>
                <a:lnTo>
                  <a:pt x="749" y="412"/>
                </a:lnTo>
                <a:lnTo>
                  <a:pt x="750" y="405"/>
                </a:lnTo>
                <a:lnTo>
                  <a:pt x="750" y="326"/>
                </a:lnTo>
                <a:lnTo>
                  <a:pt x="891" y="252"/>
                </a:lnTo>
                <a:lnTo>
                  <a:pt x="894" y="250"/>
                </a:lnTo>
                <a:lnTo>
                  <a:pt x="898" y="247"/>
                </a:lnTo>
                <a:lnTo>
                  <a:pt x="899" y="243"/>
                </a:lnTo>
                <a:lnTo>
                  <a:pt x="900" y="240"/>
                </a:lnTo>
                <a:lnTo>
                  <a:pt x="899" y="235"/>
                </a:lnTo>
                <a:lnTo>
                  <a:pt x="898" y="231"/>
                </a:lnTo>
                <a:lnTo>
                  <a:pt x="894" y="228"/>
                </a:lnTo>
                <a:lnTo>
                  <a:pt x="891" y="2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40" name="Group 139">
            <a:extLst>
              <a:ext uri="{FF2B5EF4-FFF2-40B4-BE49-F238E27FC236}">
                <a16:creationId xmlns="" xmlns:a16="http://schemas.microsoft.com/office/drawing/2014/main" id="{DDFEE2DC-2DD4-413F-A178-121B9A105A65}"/>
              </a:ext>
            </a:extLst>
          </p:cNvPr>
          <p:cNvGrpSpPr/>
          <p:nvPr/>
        </p:nvGrpSpPr>
        <p:grpSpPr>
          <a:xfrm>
            <a:off x="7887213" y="2431856"/>
            <a:ext cx="345758" cy="336153"/>
            <a:chOff x="11028363" y="2508250"/>
            <a:chExt cx="285750" cy="277813"/>
          </a:xfrm>
          <a:solidFill>
            <a:schemeClr val="bg1"/>
          </a:solidFill>
        </p:grpSpPr>
        <p:sp>
          <p:nvSpPr>
            <p:cNvPr id="141" name="Freeform 70">
              <a:extLst>
                <a:ext uri="{FF2B5EF4-FFF2-40B4-BE49-F238E27FC236}">
                  <a16:creationId xmlns="" xmlns:a16="http://schemas.microsoft.com/office/drawing/2014/main" id="{87F25109-5355-4732-8658-D77B24585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0113" y="2508250"/>
              <a:ext cx="225425" cy="157163"/>
            </a:xfrm>
            <a:custGeom>
              <a:avLst/>
              <a:gdLst>
                <a:gd name="T0" fmla="*/ 19 w 711"/>
                <a:gd name="T1" fmla="*/ 494 h 494"/>
                <a:gd name="T2" fmla="*/ 678 w 711"/>
                <a:gd name="T3" fmla="*/ 60 h 494"/>
                <a:gd name="T4" fmla="*/ 667 w 711"/>
                <a:gd name="T5" fmla="*/ 167 h 494"/>
                <a:gd name="T6" fmla="*/ 668 w 711"/>
                <a:gd name="T7" fmla="*/ 173 h 494"/>
                <a:gd name="T8" fmla="*/ 671 w 711"/>
                <a:gd name="T9" fmla="*/ 177 h 494"/>
                <a:gd name="T10" fmla="*/ 677 w 711"/>
                <a:gd name="T11" fmla="*/ 180 h 494"/>
                <a:gd name="T12" fmla="*/ 681 w 711"/>
                <a:gd name="T13" fmla="*/ 181 h 494"/>
                <a:gd name="T14" fmla="*/ 687 w 711"/>
                <a:gd name="T15" fmla="*/ 180 h 494"/>
                <a:gd name="T16" fmla="*/ 695 w 711"/>
                <a:gd name="T17" fmla="*/ 173 h 494"/>
                <a:gd name="T18" fmla="*/ 711 w 711"/>
                <a:gd name="T19" fmla="*/ 33 h 494"/>
                <a:gd name="T20" fmla="*/ 711 w 711"/>
                <a:gd name="T21" fmla="*/ 30 h 494"/>
                <a:gd name="T22" fmla="*/ 711 w 711"/>
                <a:gd name="T23" fmla="*/ 27 h 494"/>
                <a:gd name="T24" fmla="*/ 710 w 711"/>
                <a:gd name="T25" fmla="*/ 24 h 494"/>
                <a:gd name="T26" fmla="*/ 709 w 711"/>
                <a:gd name="T27" fmla="*/ 22 h 494"/>
                <a:gd name="T28" fmla="*/ 709 w 711"/>
                <a:gd name="T29" fmla="*/ 22 h 494"/>
                <a:gd name="T30" fmla="*/ 707 w 711"/>
                <a:gd name="T31" fmla="*/ 20 h 494"/>
                <a:gd name="T32" fmla="*/ 705 w 711"/>
                <a:gd name="T33" fmla="*/ 18 h 494"/>
                <a:gd name="T34" fmla="*/ 701 w 711"/>
                <a:gd name="T35" fmla="*/ 16 h 494"/>
                <a:gd name="T36" fmla="*/ 699 w 711"/>
                <a:gd name="T37" fmla="*/ 15 h 494"/>
                <a:gd name="T38" fmla="*/ 698 w 711"/>
                <a:gd name="T39" fmla="*/ 15 h 494"/>
                <a:gd name="T40" fmla="*/ 560 w 711"/>
                <a:gd name="T41" fmla="*/ 0 h 494"/>
                <a:gd name="T42" fmla="*/ 555 w 711"/>
                <a:gd name="T43" fmla="*/ 3 h 494"/>
                <a:gd name="T44" fmla="*/ 550 w 711"/>
                <a:gd name="T45" fmla="*/ 6 h 494"/>
                <a:gd name="T46" fmla="*/ 547 w 711"/>
                <a:gd name="T47" fmla="*/ 11 h 494"/>
                <a:gd name="T48" fmla="*/ 546 w 711"/>
                <a:gd name="T49" fmla="*/ 16 h 494"/>
                <a:gd name="T50" fmla="*/ 548 w 711"/>
                <a:gd name="T51" fmla="*/ 23 h 494"/>
                <a:gd name="T52" fmla="*/ 551 w 711"/>
                <a:gd name="T53" fmla="*/ 27 h 494"/>
                <a:gd name="T54" fmla="*/ 557 w 711"/>
                <a:gd name="T55" fmla="*/ 30 h 494"/>
                <a:gd name="T56" fmla="*/ 653 w 711"/>
                <a:gd name="T57" fmla="*/ 41 h 494"/>
                <a:gd name="T58" fmla="*/ 4 w 711"/>
                <a:gd name="T59" fmla="*/ 468 h 494"/>
                <a:gd name="T60" fmla="*/ 1 w 711"/>
                <a:gd name="T61" fmla="*/ 474 h 494"/>
                <a:gd name="T62" fmla="*/ 0 w 711"/>
                <a:gd name="T63" fmla="*/ 479 h 494"/>
                <a:gd name="T64" fmla="*/ 1 w 711"/>
                <a:gd name="T65" fmla="*/ 485 h 494"/>
                <a:gd name="T66" fmla="*/ 5 w 711"/>
                <a:gd name="T67" fmla="*/ 490 h 494"/>
                <a:gd name="T68" fmla="*/ 11 w 711"/>
                <a:gd name="T69" fmla="*/ 494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11" h="494">
                  <a:moveTo>
                    <a:pt x="15" y="494"/>
                  </a:moveTo>
                  <a:lnTo>
                    <a:pt x="19" y="494"/>
                  </a:lnTo>
                  <a:lnTo>
                    <a:pt x="23" y="492"/>
                  </a:lnTo>
                  <a:lnTo>
                    <a:pt x="678" y="60"/>
                  </a:lnTo>
                  <a:lnTo>
                    <a:pt x="667" y="164"/>
                  </a:lnTo>
                  <a:lnTo>
                    <a:pt x="667" y="167"/>
                  </a:lnTo>
                  <a:lnTo>
                    <a:pt x="667" y="170"/>
                  </a:lnTo>
                  <a:lnTo>
                    <a:pt x="668" y="173"/>
                  </a:lnTo>
                  <a:lnTo>
                    <a:pt x="670" y="175"/>
                  </a:lnTo>
                  <a:lnTo>
                    <a:pt x="671" y="177"/>
                  </a:lnTo>
                  <a:lnTo>
                    <a:pt x="675" y="179"/>
                  </a:lnTo>
                  <a:lnTo>
                    <a:pt x="677" y="180"/>
                  </a:lnTo>
                  <a:lnTo>
                    <a:pt x="680" y="180"/>
                  </a:lnTo>
                  <a:lnTo>
                    <a:pt x="681" y="181"/>
                  </a:lnTo>
                  <a:lnTo>
                    <a:pt x="682" y="181"/>
                  </a:lnTo>
                  <a:lnTo>
                    <a:pt x="687" y="180"/>
                  </a:lnTo>
                  <a:lnTo>
                    <a:pt x="692" y="177"/>
                  </a:lnTo>
                  <a:lnTo>
                    <a:pt x="695" y="173"/>
                  </a:lnTo>
                  <a:lnTo>
                    <a:pt x="696" y="167"/>
                  </a:lnTo>
                  <a:lnTo>
                    <a:pt x="711" y="33"/>
                  </a:lnTo>
                  <a:lnTo>
                    <a:pt x="711" y="31"/>
                  </a:lnTo>
                  <a:lnTo>
                    <a:pt x="711" y="30"/>
                  </a:lnTo>
                  <a:lnTo>
                    <a:pt x="711" y="28"/>
                  </a:lnTo>
                  <a:lnTo>
                    <a:pt x="711" y="27"/>
                  </a:lnTo>
                  <a:lnTo>
                    <a:pt x="711" y="26"/>
                  </a:lnTo>
                  <a:lnTo>
                    <a:pt x="710" y="24"/>
                  </a:lnTo>
                  <a:lnTo>
                    <a:pt x="710" y="23"/>
                  </a:lnTo>
                  <a:lnTo>
                    <a:pt x="709" y="22"/>
                  </a:lnTo>
                  <a:lnTo>
                    <a:pt x="709" y="22"/>
                  </a:lnTo>
                  <a:lnTo>
                    <a:pt x="709" y="22"/>
                  </a:lnTo>
                  <a:lnTo>
                    <a:pt x="708" y="21"/>
                  </a:lnTo>
                  <a:lnTo>
                    <a:pt x="707" y="20"/>
                  </a:lnTo>
                  <a:lnTo>
                    <a:pt x="706" y="19"/>
                  </a:lnTo>
                  <a:lnTo>
                    <a:pt x="705" y="18"/>
                  </a:lnTo>
                  <a:lnTo>
                    <a:pt x="703" y="18"/>
                  </a:lnTo>
                  <a:lnTo>
                    <a:pt x="701" y="16"/>
                  </a:lnTo>
                  <a:lnTo>
                    <a:pt x="700" y="16"/>
                  </a:lnTo>
                  <a:lnTo>
                    <a:pt x="699" y="15"/>
                  </a:lnTo>
                  <a:lnTo>
                    <a:pt x="698" y="15"/>
                  </a:lnTo>
                  <a:lnTo>
                    <a:pt x="698" y="15"/>
                  </a:lnTo>
                  <a:lnTo>
                    <a:pt x="563" y="0"/>
                  </a:lnTo>
                  <a:lnTo>
                    <a:pt x="560" y="0"/>
                  </a:lnTo>
                  <a:lnTo>
                    <a:pt x="557" y="1"/>
                  </a:lnTo>
                  <a:lnTo>
                    <a:pt x="555" y="3"/>
                  </a:lnTo>
                  <a:lnTo>
                    <a:pt x="552" y="4"/>
                  </a:lnTo>
                  <a:lnTo>
                    <a:pt x="550" y="6"/>
                  </a:lnTo>
                  <a:lnTo>
                    <a:pt x="548" y="8"/>
                  </a:lnTo>
                  <a:lnTo>
                    <a:pt x="547" y="11"/>
                  </a:lnTo>
                  <a:lnTo>
                    <a:pt x="546" y="14"/>
                  </a:lnTo>
                  <a:lnTo>
                    <a:pt x="546" y="16"/>
                  </a:lnTo>
                  <a:lnTo>
                    <a:pt x="547" y="20"/>
                  </a:lnTo>
                  <a:lnTo>
                    <a:pt x="548" y="23"/>
                  </a:lnTo>
                  <a:lnTo>
                    <a:pt x="549" y="25"/>
                  </a:lnTo>
                  <a:lnTo>
                    <a:pt x="551" y="27"/>
                  </a:lnTo>
                  <a:lnTo>
                    <a:pt x="553" y="28"/>
                  </a:lnTo>
                  <a:lnTo>
                    <a:pt x="557" y="30"/>
                  </a:lnTo>
                  <a:lnTo>
                    <a:pt x="560" y="30"/>
                  </a:lnTo>
                  <a:lnTo>
                    <a:pt x="653" y="41"/>
                  </a:lnTo>
                  <a:lnTo>
                    <a:pt x="6" y="466"/>
                  </a:lnTo>
                  <a:lnTo>
                    <a:pt x="4" y="468"/>
                  </a:lnTo>
                  <a:lnTo>
                    <a:pt x="2" y="471"/>
                  </a:lnTo>
                  <a:lnTo>
                    <a:pt x="1" y="474"/>
                  </a:lnTo>
                  <a:lnTo>
                    <a:pt x="0" y="476"/>
                  </a:lnTo>
                  <a:lnTo>
                    <a:pt x="0" y="479"/>
                  </a:lnTo>
                  <a:lnTo>
                    <a:pt x="0" y="482"/>
                  </a:lnTo>
                  <a:lnTo>
                    <a:pt x="1" y="485"/>
                  </a:lnTo>
                  <a:lnTo>
                    <a:pt x="2" y="488"/>
                  </a:lnTo>
                  <a:lnTo>
                    <a:pt x="5" y="490"/>
                  </a:lnTo>
                  <a:lnTo>
                    <a:pt x="8" y="492"/>
                  </a:lnTo>
                  <a:lnTo>
                    <a:pt x="11" y="494"/>
                  </a:lnTo>
                  <a:lnTo>
                    <a:pt x="15" y="4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71">
              <a:extLst>
                <a:ext uri="{FF2B5EF4-FFF2-40B4-BE49-F238E27FC236}">
                  <a16:creationId xmlns="" xmlns:a16="http://schemas.microsoft.com/office/drawing/2014/main" id="{0E95EBDB-12E7-4EE2-96FB-6E3466DA02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28363" y="2593975"/>
              <a:ext cx="285750" cy="192088"/>
            </a:xfrm>
            <a:custGeom>
              <a:avLst/>
              <a:gdLst>
                <a:gd name="T0" fmla="*/ 812 w 902"/>
                <a:gd name="T1" fmla="*/ 30 h 601"/>
                <a:gd name="T2" fmla="*/ 511 w 902"/>
                <a:gd name="T3" fmla="*/ 571 h 601"/>
                <a:gd name="T4" fmla="*/ 601 w 902"/>
                <a:gd name="T5" fmla="*/ 571 h 601"/>
                <a:gd name="T6" fmla="*/ 300 w 902"/>
                <a:gd name="T7" fmla="*/ 330 h 601"/>
                <a:gd name="T8" fmla="*/ 300 w 902"/>
                <a:gd name="T9" fmla="*/ 571 h 601"/>
                <a:gd name="T10" fmla="*/ 180 w 902"/>
                <a:gd name="T11" fmla="*/ 481 h 601"/>
                <a:gd name="T12" fmla="*/ 887 w 902"/>
                <a:gd name="T13" fmla="*/ 571 h 601"/>
                <a:gd name="T14" fmla="*/ 841 w 902"/>
                <a:gd name="T15" fmla="*/ 12 h 601"/>
                <a:gd name="T16" fmla="*/ 838 w 902"/>
                <a:gd name="T17" fmla="*/ 5 h 601"/>
                <a:gd name="T18" fmla="*/ 829 w 902"/>
                <a:gd name="T19" fmla="*/ 0 h 601"/>
                <a:gd name="T20" fmla="*/ 704 w 902"/>
                <a:gd name="T21" fmla="*/ 0 h 601"/>
                <a:gd name="T22" fmla="*/ 695 w 902"/>
                <a:gd name="T23" fmla="*/ 5 h 601"/>
                <a:gd name="T24" fmla="*/ 692 w 902"/>
                <a:gd name="T25" fmla="*/ 12 h 601"/>
                <a:gd name="T26" fmla="*/ 631 w 902"/>
                <a:gd name="T27" fmla="*/ 571 h 601"/>
                <a:gd name="T28" fmla="*/ 630 w 902"/>
                <a:gd name="T29" fmla="*/ 160 h 601"/>
                <a:gd name="T30" fmla="*/ 625 w 902"/>
                <a:gd name="T31" fmla="*/ 152 h 601"/>
                <a:gd name="T32" fmla="*/ 616 w 902"/>
                <a:gd name="T33" fmla="*/ 150 h 601"/>
                <a:gd name="T34" fmla="*/ 490 w 902"/>
                <a:gd name="T35" fmla="*/ 151 h 601"/>
                <a:gd name="T36" fmla="*/ 483 w 902"/>
                <a:gd name="T37" fmla="*/ 157 h 601"/>
                <a:gd name="T38" fmla="*/ 481 w 902"/>
                <a:gd name="T39" fmla="*/ 165 h 601"/>
                <a:gd name="T40" fmla="*/ 421 w 902"/>
                <a:gd name="T41" fmla="*/ 315 h 601"/>
                <a:gd name="T42" fmla="*/ 418 w 902"/>
                <a:gd name="T43" fmla="*/ 308 h 601"/>
                <a:gd name="T44" fmla="*/ 411 w 902"/>
                <a:gd name="T45" fmla="*/ 302 h 601"/>
                <a:gd name="T46" fmla="*/ 285 w 902"/>
                <a:gd name="T47" fmla="*/ 300 h 601"/>
                <a:gd name="T48" fmla="*/ 277 w 902"/>
                <a:gd name="T49" fmla="*/ 304 h 601"/>
                <a:gd name="T50" fmla="*/ 271 w 902"/>
                <a:gd name="T51" fmla="*/ 310 h 601"/>
                <a:gd name="T52" fmla="*/ 270 w 902"/>
                <a:gd name="T53" fmla="*/ 571 h 601"/>
                <a:gd name="T54" fmla="*/ 210 w 902"/>
                <a:gd name="T55" fmla="*/ 463 h 601"/>
                <a:gd name="T56" fmla="*/ 206 w 902"/>
                <a:gd name="T57" fmla="*/ 456 h 601"/>
                <a:gd name="T58" fmla="*/ 198 w 902"/>
                <a:gd name="T59" fmla="*/ 451 h 601"/>
                <a:gd name="T60" fmla="*/ 72 w 902"/>
                <a:gd name="T61" fmla="*/ 451 h 601"/>
                <a:gd name="T62" fmla="*/ 64 w 902"/>
                <a:gd name="T63" fmla="*/ 456 h 601"/>
                <a:gd name="T64" fmla="*/ 60 w 902"/>
                <a:gd name="T65" fmla="*/ 463 h 601"/>
                <a:gd name="T66" fmla="*/ 15 w 902"/>
                <a:gd name="T67" fmla="*/ 571 h 601"/>
                <a:gd name="T68" fmla="*/ 6 w 902"/>
                <a:gd name="T69" fmla="*/ 573 h 601"/>
                <a:gd name="T70" fmla="*/ 1 w 902"/>
                <a:gd name="T71" fmla="*/ 581 h 601"/>
                <a:gd name="T72" fmla="*/ 0 w 902"/>
                <a:gd name="T73" fmla="*/ 590 h 601"/>
                <a:gd name="T74" fmla="*/ 4 w 902"/>
                <a:gd name="T75" fmla="*/ 597 h 601"/>
                <a:gd name="T76" fmla="*/ 12 w 902"/>
                <a:gd name="T77" fmla="*/ 601 h 601"/>
                <a:gd name="T78" fmla="*/ 195 w 902"/>
                <a:gd name="T79" fmla="*/ 601 h 601"/>
                <a:gd name="T80" fmla="*/ 496 w 902"/>
                <a:gd name="T81" fmla="*/ 601 h 601"/>
                <a:gd name="T82" fmla="*/ 827 w 902"/>
                <a:gd name="T83" fmla="*/ 601 h 601"/>
                <a:gd name="T84" fmla="*/ 892 w 902"/>
                <a:gd name="T85" fmla="*/ 600 h 601"/>
                <a:gd name="T86" fmla="*/ 899 w 902"/>
                <a:gd name="T87" fmla="*/ 595 h 601"/>
                <a:gd name="T88" fmla="*/ 902 w 902"/>
                <a:gd name="T89" fmla="*/ 586 h 601"/>
                <a:gd name="T90" fmla="*/ 899 w 902"/>
                <a:gd name="T91" fmla="*/ 578 h 601"/>
                <a:gd name="T92" fmla="*/ 892 w 902"/>
                <a:gd name="T93" fmla="*/ 572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2" h="601">
                  <a:moveTo>
                    <a:pt x="721" y="571"/>
                  </a:moveTo>
                  <a:lnTo>
                    <a:pt x="721" y="30"/>
                  </a:lnTo>
                  <a:lnTo>
                    <a:pt x="812" y="30"/>
                  </a:lnTo>
                  <a:lnTo>
                    <a:pt x="812" y="571"/>
                  </a:lnTo>
                  <a:lnTo>
                    <a:pt x="721" y="571"/>
                  </a:lnTo>
                  <a:close/>
                  <a:moveTo>
                    <a:pt x="511" y="571"/>
                  </a:moveTo>
                  <a:lnTo>
                    <a:pt x="511" y="180"/>
                  </a:lnTo>
                  <a:lnTo>
                    <a:pt x="601" y="180"/>
                  </a:lnTo>
                  <a:lnTo>
                    <a:pt x="601" y="571"/>
                  </a:lnTo>
                  <a:lnTo>
                    <a:pt x="511" y="571"/>
                  </a:lnTo>
                  <a:close/>
                  <a:moveTo>
                    <a:pt x="300" y="571"/>
                  </a:moveTo>
                  <a:lnTo>
                    <a:pt x="300" y="330"/>
                  </a:lnTo>
                  <a:lnTo>
                    <a:pt x="391" y="330"/>
                  </a:lnTo>
                  <a:lnTo>
                    <a:pt x="391" y="571"/>
                  </a:lnTo>
                  <a:lnTo>
                    <a:pt x="300" y="571"/>
                  </a:lnTo>
                  <a:close/>
                  <a:moveTo>
                    <a:pt x="90" y="571"/>
                  </a:moveTo>
                  <a:lnTo>
                    <a:pt x="90" y="481"/>
                  </a:lnTo>
                  <a:lnTo>
                    <a:pt x="180" y="481"/>
                  </a:lnTo>
                  <a:lnTo>
                    <a:pt x="180" y="571"/>
                  </a:lnTo>
                  <a:lnTo>
                    <a:pt x="90" y="571"/>
                  </a:lnTo>
                  <a:close/>
                  <a:moveTo>
                    <a:pt x="887" y="571"/>
                  </a:moveTo>
                  <a:lnTo>
                    <a:pt x="842" y="571"/>
                  </a:lnTo>
                  <a:lnTo>
                    <a:pt x="842" y="15"/>
                  </a:lnTo>
                  <a:lnTo>
                    <a:pt x="841" y="12"/>
                  </a:lnTo>
                  <a:lnTo>
                    <a:pt x="841" y="9"/>
                  </a:lnTo>
                  <a:lnTo>
                    <a:pt x="839" y="7"/>
                  </a:lnTo>
                  <a:lnTo>
                    <a:pt x="838" y="5"/>
                  </a:lnTo>
                  <a:lnTo>
                    <a:pt x="835" y="3"/>
                  </a:lnTo>
                  <a:lnTo>
                    <a:pt x="832" y="1"/>
                  </a:lnTo>
                  <a:lnTo>
                    <a:pt x="829" y="0"/>
                  </a:lnTo>
                  <a:lnTo>
                    <a:pt x="827" y="0"/>
                  </a:lnTo>
                  <a:lnTo>
                    <a:pt x="706" y="0"/>
                  </a:lnTo>
                  <a:lnTo>
                    <a:pt x="704" y="0"/>
                  </a:lnTo>
                  <a:lnTo>
                    <a:pt x="701" y="1"/>
                  </a:lnTo>
                  <a:lnTo>
                    <a:pt x="698" y="3"/>
                  </a:lnTo>
                  <a:lnTo>
                    <a:pt x="695" y="5"/>
                  </a:lnTo>
                  <a:lnTo>
                    <a:pt x="694" y="7"/>
                  </a:lnTo>
                  <a:lnTo>
                    <a:pt x="692" y="9"/>
                  </a:lnTo>
                  <a:lnTo>
                    <a:pt x="692" y="12"/>
                  </a:lnTo>
                  <a:lnTo>
                    <a:pt x="691" y="15"/>
                  </a:lnTo>
                  <a:lnTo>
                    <a:pt x="691" y="571"/>
                  </a:lnTo>
                  <a:lnTo>
                    <a:pt x="631" y="571"/>
                  </a:lnTo>
                  <a:lnTo>
                    <a:pt x="631" y="165"/>
                  </a:lnTo>
                  <a:lnTo>
                    <a:pt x="631" y="162"/>
                  </a:lnTo>
                  <a:lnTo>
                    <a:pt x="630" y="160"/>
                  </a:lnTo>
                  <a:lnTo>
                    <a:pt x="629" y="157"/>
                  </a:lnTo>
                  <a:lnTo>
                    <a:pt x="627" y="155"/>
                  </a:lnTo>
                  <a:lnTo>
                    <a:pt x="625" y="152"/>
                  </a:lnTo>
                  <a:lnTo>
                    <a:pt x="622" y="151"/>
                  </a:lnTo>
                  <a:lnTo>
                    <a:pt x="619" y="150"/>
                  </a:lnTo>
                  <a:lnTo>
                    <a:pt x="616" y="150"/>
                  </a:lnTo>
                  <a:lnTo>
                    <a:pt x="496" y="150"/>
                  </a:lnTo>
                  <a:lnTo>
                    <a:pt x="493" y="150"/>
                  </a:lnTo>
                  <a:lnTo>
                    <a:pt x="490" y="151"/>
                  </a:lnTo>
                  <a:lnTo>
                    <a:pt x="487" y="154"/>
                  </a:lnTo>
                  <a:lnTo>
                    <a:pt x="485" y="155"/>
                  </a:lnTo>
                  <a:lnTo>
                    <a:pt x="483" y="157"/>
                  </a:lnTo>
                  <a:lnTo>
                    <a:pt x="482" y="160"/>
                  </a:lnTo>
                  <a:lnTo>
                    <a:pt x="481" y="162"/>
                  </a:lnTo>
                  <a:lnTo>
                    <a:pt x="481" y="165"/>
                  </a:lnTo>
                  <a:lnTo>
                    <a:pt x="481" y="571"/>
                  </a:lnTo>
                  <a:lnTo>
                    <a:pt x="421" y="571"/>
                  </a:lnTo>
                  <a:lnTo>
                    <a:pt x="421" y="315"/>
                  </a:lnTo>
                  <a:lnTo>
                    <a:pt x="420" y="313"/>
                  </a:lnTo>
                  <a:lnTo>
                    <a:pt x="420" y="310"/>
                  </a:lnTo>
                  <a:lnTo>
                    <a:pt x="418" y="308"/>
                  </a:lnTo>
                  <a:lnTo>
                    <a:pt x="417" y="306"/>
                  </a:lnTo>
                  <a:lnTo>
                    <a:pt x="414" y="304"/>
                  </a:lnTo>
                  <a:lnTo>
                    <a:pt x="411" y="302"/>
                  </a:lnTo>
                  <a:lnTo>
                    <a:pt x="408" y="301"/>
                  </a:lnTo>
                  <a:lnTo>
                    <a:pt x="406" y="300"/>
                  </a:lnTo>
                  <a:lnTo>
                    <a:pt x="285" y="300"/>
                  </a:lnTo>
                  <a:lnTo>
                    <a:pt x="283" y="301"/>
                  </a:lnTo>
                  <a:lnTo>
                    <a:pt x="280" y="302"/>
                  </a:lnTo>
                  <a:lnTo>
                    <a:pt x="277" y="304"/>
                  </a:lnTo>
                  <a:lnTo>
                    <a:pt x="274" y="306"/>
                  </a:lnTo>
                  <a:lnTo>
                    <a:pt x="273" y="308"/>
                  </a:lnTo>
                  <a:lnTo>
                    <a:pt x="271" y="310"/>
                  </a:lnTo>
                  <a:lnTo>
                    <a:pt x="271" y="313"/>
                  </a:lnTo>
                  <a:lnTo>
                    <a:pt x="270" y="316"/>
                  </a:lnTo>
                  <a:lnTo>
                    <a:pt x="270" y="571"/>
                  </a:lnTo>
                  <a:lnTo>
                    <a:pt x="210" y="571"/>
                  </a:lnTo>
                  <a:lnTo>
                    <a:pt x="210" y="466"/>
                  </a:lnTo>
                  <a:lnTo>
                    <a:pt x="210" y="463"/>
                  </a:lnTo>
                  <a:lnTo>
                    <a:pt x="209" y="460"/>
                  </a:lnTo>
                  <a:lnTo>
                    <a:pt x="208" y="458"/>
                  </a:lnTo>
                  <a:lnTo>
                    <a:pt x="206" y="456"/>
                  </a:lnTo>
                  <a:lnTo>
                    <a:pt x="204" y="454"/>
                  </a:lnTo>
                  <a:lnTo>
                    <a:pt x="201" y="452"/>
                  </a:lnTo>
                  <a:lnTo>
                    <a:pt x="198" y="451"/>
                  </a:lnTo>
                  <a:lnTo>
                    <a:pt x="195" y="451"/>
                  </a:lnTo>
                  <a:lnTo>
                    <a:pt x="75" y="451"/>
                  </a:lnTo>
                  <a:lnTo>
                    <a:pt x="72" y="451"/>
                  </a:lnTo>
                  <a:lnTo>
                    <a:pt x="69" y="452"/>
                  </a:lnTo>
                  <a:lnTo>
                    <a:pt x="66" y="454"/>
                  </a:lnTo>
                  <a:lnTo>
                    <a:pt x="64" y="456"/>
                  </a:lnTo>
                  <a:lnTo>
                    <a:pt x="62" y="458"/>
                  </a:lnTo>
                  <a:lnTo>
                    <a:pt x="61" y="460"/>
                  </a:lnTo>
                  <a:lnTo>
                    <a:pt x="60" y="463"/>
                  </a:lnTo>
                  <a:lnTo>
                    <a:pt x="60" y="466"/>
                  </a:lnTo>
                  <a:lnTo>
                    <a:pt x="60" y="571"/>
                  </a:lnTo>
                  <a:lnTo>
                    <a:pt x="15" y="571"/>
                  </a:lnTo>
                  <a:lnTo>
                    <a:pt x="12" y="571"/>
                  </a:lnTo>
                  <a:lnTo>
                    <a:pt x="9" y="572"/>
                  </a:lnTo>
                  <a:lnTo>
                    <a:pt x="6" y="573"/>
                  </a:lnTo>
                  <a:lnTo>
                    <a:pt x="4" y="576"/>
                  </a:lnTo>
                  <a:lnTo>
                    <a:pt x="2" y="578"/>
                  </a:lnTo>
                  <a:lnTo>
                    <a:pt x="1" y="581"/>
                  </a:lnTo>
                  <a:lnTo>
                    <a:pt x="0" y="583"/>
                  </a:lnTo>
                  <a:lnTo>
                    <a:pt x="0" y="586"/>
                  </a:lnTo>
                  <a:lnTo>
                    <a:pt x="0" y="590"/>
                  </a:lnTo>
                  <a:lnTo>
                    <a:pt x="1" y="593"/>
                  </a:lnTo>
                  <a:lnTo>
                    <a:pt x="2" y="595"/>
                  </a:lnTo>
                  <a:lnTo>
                    <a:pt x="4" y="597"/>
                  </a:lnTo>
                  <a:lnTo>
                    <a:pt x="6" y="599"/>
                  </a:lnTo>
                  <a:lnTo>
                    <a:pt x="9" y="600"/>
                  </a:lnTo>
                  <a:lnTo>
                    <a:pt x="12" y="601"/>
                  </a:lnTo>
                  <a:lnTo>
                    <a:pt x="15" y="601"/>
                  </a:lnTo>
                  <a:lnTo>
                    <a:pt x="75" y="601"/>
                  </a:lnTo>
                  <a:lnTo>
                    <a:pt x="195" y="601"/>
                  </a:lnTo>
                  <a:lnTo>
                    <a:pt x="285" y="601"/>
                  </a:lnTo>
                  <a:lnTo>
                    <a:pt x="406" y="601"/>
                  </a:lnTo>
                  <a:lnTo>
                    <a:pt x="496" y="601"/>
                  </a:lnTo>
                  <a:lnTo>
                    <a:pt x="616" y="601"/>
                  </a:lnTo>
                  <a:lnTo>
                    <a:pt x="706" y="601"/>
                  </a:lnTo>
                  <a:lnTo>
                    <a:pt x="827" y="601"/>
                  </a:lnTo>
                  <a:lnTo>
                    <a:pt x="887" y="601"/>
                  </a:lnTo>
                  <a:lnTo>
                    <a:pt x="890" y="601"/>
                  </a:lnTo>
                  <a:lnTo>
                    <a:pt x="892" y="600"/>
                  </a:lnTo>
                  <a:lnTo>
                    <a:pt x="896" y="599"/>
                  </a:lnTo>
                  <a:lnTo>
                    <a:pt x="898" y="597"/>
                  </a:lnTo>
                  <a:lnTo>
                    <a:pt x="899" y="595"/>
                  </a:lnTo>
                  <a:lnTo>
                    <a:pt x="901" y="593"/>
                  </a:lnTo>
                  <a:lnTo>
                    <a:pt x="901" y="590"/>
                  </a:lnTo>
                  <a:lnTo>
                    <a:pt x="902" y="586"/>
                  </a:lnTo>
                  <a:lnTo>
                    <a:pt x="902" y="583"/>
                  </a:lnTo>
                  <a:lnTo>
                    <a:pt x="901" y="581"/>
                  </a:lnTo>
                  <a:lnTo>
                    <a:pt x="899" y="578"/>
                  </a:lnTo>
                  <a:lnTo>
                    <a:pt x="898" y="576"/>
                  </a:lnTo>
                  <a:lnTo>
                    <a:pt x="896" y="573"/>
                  </a:lnTo>
                  <a:lnTo>
                    <a:pt x="892" y="572"/>
                  </a:lnTo>
                  <a:lnTo>
                    <a:pt x="890" y="571"/>
                  </a:lnTo>
                  <a:lnTo>
                    <a:pt x="887" y="5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="" xmlns:a16="http://schemas.microsoft.com/office/drawing/2014/main" id="{777ADA38-E61E-4ECA-BF43-9699F01E4423}"/>
              </a:ext>
            </a:extLst>
          </p:cNvPr>
          <p:cNvGrpSpPr/>
          <p:nvPr/>
        </p:nvGrpSpPr>
        <p:grpSpPr>
          <a:xfrm>
            <a:off x="6719688" y="5208626"/>
            <a:ext cx="345446" cy="345446"/>
            <a:chOff x="5186363" y="2633663"/>
            <a:chExt cx="303213" cy="303213"/>
          </a:xfrm>
          <a:solidFill>
            <a:schemeClr val="bg1"/>
          </a:solidFill>
        </p:grpSpPr>
        <p:sp>
          <p:nvSpPr>
            <p:cNvPr id="147" name="Freeform 31">
              <a:extLst>
                <a:ext uri="{FF2B5EF4-FFF2-40B4-BE49-F238E27FC236}">
                  <a16:creationId xmlns="" xmlns:a16="http://schemas.microsoft.com/office/drawing/2014/main" id="{EE8574B0-F447-416C-B388-FEB9475A55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6363" y="2633663"/>
              <a:ext cx="303213" cy="303213"/>
            </a:xfrm>
            <a:custGeom>
              <a:avLst/>
              <a:gdLst>
                <a:gd name="T0" fmla="*/ 635 w 764"/>
                <a:gd name="T1" fmla="*/ 415 h 765"/>
                <a:gd name="T2" fmla="*/ 622 w 764"/>
                <a:gd name="T3" fmla="*/ 482 h 765"/>
                <a:gd name="T4" fmla="*/ 604 w 764"/>
                <a:gd name="T5" fmla="*/ 519 h 765"/>
                <a:gd name="T6" fmla="*/ 671 w 764"/>
                <a:gd name="T7" fmla="*/ 599 h 765"/>
                <a:gd name="T8" fmla="*/ 522 w 764"/>
                <a:gd name="T9" fmla="*/ 604 h 765"/>
                <a:gd name="T10" fmla="*/ 467 w 764"/>
                <a:gd name="T11" fmla="*/ 627 h 765"/>
                <a:gd name="T12" fmla="*/ 434 w 764"/>
                <a:gd name="T13" fmla="*/ 646 h 765"/>
                <a:gd name="T14" fmla="*/ 330 w 764"/>
                <a:gd name="T15" fmla="*/ 646 h 765"/>
                <a:gd name="T16" fmla="*/ 298 w 764"/>
                <a:gd name="T17" fmla="*/ 627 h 765"/>
                <a:gd name="T18" fmla="*/ 242 w 764"/>
                <a:gd name="T19" fmla="*/ 604 h 765"/>
                <a:gd name="T20" fmla="*/ 93 w 764"/>
                <a:gd name="T21" fmla="*/ 599 h 765"/>
                <a:gd name="T22" fmla="*/ 160 w 764"/>
                <a:gd name="T23" fmla="*/ 519 h 765"/>
                <a:gd name="T24" fmla="*/ 138 w 764"/>
                <a:gd name="T25" fmla="*/ 462 h 765"/>
                <a:gd name="T26" fmla="*/ 125 w 764"/>
                <a:gd name="T27" fmla="*/ 412 h 765"/>
                <a:gd name="T28" fmla="*/ 117 w 764"/>
                <a:gd name="T29" fmla="*/ 332 h 765"/>
                <a:gd name="T30" fmla="*/ 134 w 764"/>
                <a:gd name="T31" fmla="*/ 308 h 765"/>
                <a:gd name="T32" fmla="*/ 162 w 764"/>
                <a:gd name="T33" fmla="*/ 240 h 765"/>
                <a:gd name="T34" fmla="*/ 232 w 764"/>
                <a:gd name="T35" fmla="*/ 160 h 765"/>
                <a:gd name="T36" fmla="*/ 266 w 764"/>
                <a:gd name="T37" fmla="*/ 151 h 765"/>
                <a:gd name="T38" fmla="*/ 328 w 764"/>
                <a:gd name="T39" fmla="*/ 126 h 765"/>
                <a:gd name="T40" fmla="*/ 434 w 764"/>
                <a:gd name="T41" fmla="*/ 118 h 765"/>
                <a:gd name="T42" fmla="*/ 457 w 764"/>
                <a:gd name="T43" fmla="*/ 135 h 765"/>
                <a:gd name="T44" fmla="*/ 526 w 764"/>
                <a:gd name="T45" fmla="*/ 162 h 765"/>
                <a:gd name="T46" fmla="*/ 605 w 764"/>
                <a:gd name="T47" fmla="*/ 232 h 765"/>
                <a:gd name="T48" fmla="*/ 614 w 764"/>
                <a:gd name="T49" fmla="*/ 264 h 765"/>
                <a:gd name="T50" fmla="*/ 640 w 764"/>
                <a:gd name="T51" fmla="*/ 329 h 765"/>
                <a:gd name="T52" fmla="*/ 751 w 764"/>
                <a:gd name="T53" fmla="*/ 306 h 765"/>
                <a:gd name="T54" fmla="*/ 631 w 764"/>
                <a:gd name="T55" fmla="*/ 243 h 765"/>
                <a:gd name="T56" fmla="*/ 698 w 764"/>
                <a:gd name="T57" fmla="*/ 159 h 765"/>
                <a:gd name="T58" fmla="*/ 589 w 764"/>
                <a:gd name="T59" fmla="*/ 68 h 765"/>
                <a:gd name="T60" fmla="*/ 458 w 764"/>
                <a:gd name="T61" fmla="*/ 109 h 765"/>
                <a:gd name="T62" fmla="*/ 445 w 764"/>
                <a:gd name="T63" fmla="*/ 0 h 765"/>
                <a:gd name="T64" fmla="*/ 306 w 764"/>
                <a:gd name="T65" fmla="*/ 13 h 765"/>
                <a:gd name="T66" fmla="*/ 242 w 764"/>
                <a:gd name="T67" fmla="*/ 135 h 765"/>
                <a:gd name="T68" fmla="*/ 158 w 764"/>
                <a:gd name="T69" fmla="*/ 68 h 765"/>
                <a:gd name="T70" fmla="*/ 66 w 764"/>
                <a:gd name="T71" fmla="*/ 176 h 765"/>
                <a:gd name="T72" fmla="*/ 107 w 764"/>
                <a:gd name="T73" fmla="*/ 306 h 765"/>
                <a:gd name="T74" fmla="*/ 0 w 764"/>
                <a:gd name="T75" fmla="*/ 319 h 765"/>
                <a:gd name="T76" fmla="*/ 13 w 764"/>
                <a:gd name="T77" fmla="*/ 434 h 765"/>
                <a:gd name="T78" fmla="*/ 134 w 764"/>
                <a:gd name="T79" fmla="*/ 523 h 765"/>
                <a:gd name="T80" fmla="*/ 66 w 764"/>
                <a:gd name="T81" fmla="*/ 608 h 765"/>
                <a:gd name="T82" fmla="*/ 176 w 764"/>
                <a:gd name="T83" fmla="*/ 698 h 765"/>
                <a:gd name="T84" fmla="*/ 290 w 764"/>
                <a:gd name="T85" fmla="*/ 650 h 765"/>
                <a:gd name="T86" fmla="*/ 309 w 764"/>
                <a:gd name="T87" fmla="*/ 762 h 765"/>
                <a:gd name="T88" fmla="*/ 455 w 764"/>
                <a:gd name="T89" fmla="*/ 762 h 765"/>
                <a:gd name="T90" fmla="*/ 474 w 764"/>
                <a:gd name="T91" fmla="*/ 650 h 765"/>
                <a:gd name="T92" fmla="*/ 589 w 764"/>
                <a:gd name="T93" fmla="*/ 698 h 765"/>
                <a:gd name="T94" fmla="*/ 698 w 764"/>
                <a:gd name="T95" fmla="*/ 608 h 765"/>
                <a:gd name="T96" fmla="*/ 631 w 764"/>
                <a:gd name="T97" fmla="*/ 523 h 765"/>
                <a:gd name="T98" fmla="*/ 650 w 764"/>
                <a:gd name="T99" fmla="*/ 479 h 765"/>
                <a:gd name="T100" fmla="*/ 757 w 764"/>
                <a:gd name="T101" fmla="*/ 433 h 765"/>
                <a:gd name="T102" fmla="*/ 763 w 764"/>
                <a:gd name="T103" fmla="*/ 31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64" h="765">
                  <a:moveTo>
                    <a:pt x="738" y="408"/>
                  </a:moveTo>
                  <a:lnTo>
                    <a:pt x="647" y="408"/>
                  </a:lnTo>
                  <a:lnTo>
                    <a:pt x="643" y="409"/>
                  </a:lnTo>
                  <a:lnTo>
                    <a:pt x="639" y="412"/>
                  </a:lnTo>
                  <a:lnTo>
                    <a:pt x="635" y="415"/>
                  </a:lnTo>
                  <a:lnTo>
                    <a:pt x="634" y="420"/>
                  </a:lnTo>
                  <a:lnTo>
                    <a:pt x="632" y="441"/>
                  </a:lnTo>
                  <a:lnTo>
                    <a:pt x="629" y="457"/>
                  </a:lnTo>
                  <a:lnTo>
                    <a:pt x="626" y="471"/>
                  </a:lnTo>
                  <a:lnTo>
                    <a:pt x="622" y="482"/>
                  </a:lnTo>
                  <a:lnTo>
                    <a:pt x="618" y="492"/>
                  </a:lnTo>
                  <a:lnTo>
                    <a:pt x="614" y="501"/>
                  </a:lnTo>
                  <a:lnTo>
                    <a:pt x="610" y="508"/>
                  </a:lnTo>
                  <a:lnTo>
                    <a:pt x="605" y="517"/>
                  </a:lnTo>
                  <a:lnTo>
                    <a:pt x="604" y="519"/>
                  </a:lnTo>
                  <a:lnTo>
                    <a:pt x="602" y="523"/>
                  </a:lnTo>
                  <a:lnTo>
                    <a:pt x="602" y="528"/>
                  </a:lnTo>
                  <a:lnTo>
                    <a:pt x="603" y="531"/>
                  </a:lnTo>
                  <a:lnTo>
                    <a:pt x="605" y="534"/>
                  </a:lnTo>
                  <a:lnTo>
                    <a:pt x="671" y="599"/>
                  </a:lnTo>
                  <a:lnTo>
                    <a:pt x="598" y="671"/>
                  </a:lnTo>
                  <a:lnTo>
                    <a:pt x="533" y="607"/>
                  </a:lnTo>
                  <a:lnTo>
                    <a:pt x="529" y="605"/>
                  </a:lnTo>
                  <a:lnTo>
                    <a:pt x="526" y="604"/>
                  </a:lnTo>
                  <a:lnTo>
                    <a:pt x="522" y="604"/>
                  </a:lnTo>
                  <a:lnTo>
                    <a:pt x="517" y="606"/>
                  </a:lnTo>
                  <a:lnTo>
                    <a:pt x="507" y="611"/>
                  </a:lnTo>
                  <a:lnTo>
                    <a:pt x="494" y="617"/>
                  </a:lnTo>
                  <a:lnTo>
                    <a:pt x="480" y="622"/>
                  </a:lnTo>
                  <a:lnTo>
                    <a:pt x="467" y="627"/>
                  </a:lnTo>
                  <a:lnTo>
                    <a:pt x="451" y="633"/>
                  </a:lnTo>
                  <a:lnTo>
                    <a:pt x="440" y="637"/>
                  </a:lnTo>
                  <a:lnTo>
                    <a:pt x="437" y="639"/>
                  </a:lnTo>
                  <a:lnTo>
                    <a:pt x="435" y="642"/>
                  </a:lnTo>
                  <a:lnTo>
                    <a:pt x="434" y="646"/>
                  </a:lnTo>
                  <a:lnTo>
                    <a:pt x="434" y="649"/>
                  </a:lnTo>
                  <a:lnTo>
                    <a:pt x="434" y="739"/>
                  </a:lnTo>
                  <a:lnTo>
                    <a:pt x="332" y="739"/>
                  </a:lnTo>
                  <a:lnTo>
                    <a:pt x="332" y="649"/>
                  </a:lnTo>
                  <a:lnTo>
                    <a:pt x="330" y="646"/>
                  </a:lnTo>
                  <a:lnTo>
                    <a:pt x="329" y="642"/>
                  </a:lnTo>
                  <a:lnTo>
                    <a:pt x="327" y="639"/>
                  </a:lnTo>
                  <a:lnTo>
                    <a:pt x="324" y="637"/>
                  </a:lnTo>
                  <a:lnTo>
                    <a:pt x="313" y="633"/>
                  </a:lnTo>
                  <a:lnTo>
                    <a:pt x="298" y="627"/>
                  </a:lnTo>
                  <a:lnTo>
                    <a:pt x="284" y="622"/>
                  </a:lnTo>
                  <a:lnTo>
                    <a:pt x="271" y="617"/>
                  </a:lnTo>
                  <a:lnTo>
                    <a:pt x="259" y="611"/>
                  </a:lnTo>
                  <a:lnTo>
                    <a:pt x="247" y="606"/>
                  </a:lnTo>
                  <a:lnTo>
                    <a:pt x="242" y="604"/>
                  </a:lnTo>
                  <a:lnTo>
                    <a:pt x="238" y="604"/>
                  </a:lnTo>
                  <a:lnTo>
                    <a:pt x="235" y="605"/>
                  </a:lnTo>
                  <a:lnTo>
                    <a:pt x="231" y="607"/>
                  </a:lnTo>
                  <a:lnTo>
                    <a:pt x="166" y="671"/>
                  </a:lnTo>
                  <a:lnTo>
                    <a:pt x="93" y="599"/>
                  </a:lnTo>
                  <a:lnTo>
                    <a:pt x="159" y="534"/>
                  </a:lnTo>
                  <a:lnTo>
                    <a:pt x="161" y="531"/>
                  </a:lnTo>
                  <a:lnTo>
                    <a:pt x="162" y="528"/>
                  </a:lnTo>
                  <a:lnTo>
                    <a:pt x="162" y="523"/>
                  </a:lnTo>
                  <a:lnTo>
                    <a:pt x="160" y="519"/>
                  </a:lnTo>
                  <a:lnTo>
                    <a:pt x="155" y="510"/>
                  </a:lnTo>
                  <a:lnTo>
                    <a:pt x="150" y="500"/>
                  </a:lnTo>
                  <a:lnTo>
                    <a:pt x="146" y="488"/>
                  </a:lnTo>
                  <a:lnTo>
                    <a:pt x="141" y="475"/>
                  </a:lnTo>
                  <a:lnTo>
                    <a:pt x="138" y="462"/>
                  </a:lnTo>
                  <a:lnTo>
                    <a:pt x="135" y="448"/>
                  </a:lnTo>
                  <a:lnTo>
                    <a:pt x="132" y="434"/>
                  </a:lnTo>
                  <a:lnTo>
                    <a:pt x="130" y="420"/>
                  </a:lnTo>
                  <a:lnTo>
                    <a:pt x="129" y="415"/>
                  </a:lnTo>
                  <a:lnTo>
                    <a:pt x="125" y="412"/>
                  </a:lnTo>
                  <a:lnTo>
                    <a:pt x="121" y="409"/>
                  </a:lnTo>
                  <a:lnTo>
                    <a:pt x="117" y="408"/>
                  </a:lnTo>
                  <a:lnTo>
                    <a:pt x="26" y="408"/>
                  </a:lnTo>
                  <a:lnTo>
                    <a:pt x="26" y="332"/>
                  </a:lnTo>
                  <a:lnTo>
                    <a:pt x="117" y="332"/>
                  </a:lnTo>
                  <a:lnTo>
                    <a:pt x="121" y="331"/>
                  </a:lnTo>
                  <a:lnTo>
                    <a:pt x="125" y="329"/>
                  </a:lnTo>
                  <a:lnTo>
                    <a:pt x="128" y="327"/>
                  </a:lnTo>
                  <a:lnTo>
                    <a:pt x="130" y="322"/>
                  </a:lnTo>
                  <a:lnTo>
                    <a:pt x="134" y="308"/>
                  </a:lnTo>
                  <a:lnTo>
                    <a:pt x="140" y="288"/>
                  </a:lnTo>
                  <a:lnTo>
                    <a:pt x="150" y="267"/>
                  </a:lnTo>
                  <a:lnTo>
                    <a:pt x="160" y="248"/>
                  </a:lnTo>
                  <a:lnTo>
                    <a:pt x="162" y="244"/>
                  </a:lnTo>
                  <a:lnTo>
                    <a:pt x="162" y="240"/>
                  </a:lnTo>
                  <a:lnTo>
                    <a:pt x="161" y="235"/>
                  </a:lnTo>
                  <a:lnTo>
                    <a:pt x="159" y="232"/>
                  </a:lnTo>
                  <a:lnTo>
                    <a:pt x="93" y="168"/>
                  </a:lnTo>
                  <a:lnTo>
                    <a:pt x="166" y="95"/>
                  </a:lnTo>
                  <a:lnTo>
                    <a:pt x="232" y="160"/>
                  </a:lnTo>
                  <a:lnTo>
                    <a:pt x="235" y="162"/>
                  </a:lnTo>
                  <a:lnTo>
                    <a:pt x="239" y="164"/>
                  </a:lnTo>
                  <a:lnTo>
                    <a:pt x="242" y="164"/>
                  </a:lnTo>
                  <a:lnTo>
                    <a:pt x="247" y="161"/>
                  </a:lnTo>
                  <a:lnTo>
                    <a:pt x="266" y="151"/>
                  </a:lnTo>
                  <a:lnTo>
                    <a:pt x="286" y="142"/>
                  </a:lnTo>
                  <a:lnTo>
                    <a:pt x="306" y="136"/>
                  </a:lnTo>
                  <a:lnTo>
                    <a:pt x="321" y="130"/>
                  </a:lnTo>
                  <a:lnTo>
                    <a:pt x="325" y="129"/>
                  </a:lnTo>
                  <a:lnTo>
                    <a:pt x="328" y="126"/>
                  </a:lnTo>
                  <a:lnTo>
                    <a:pt x="330" y="123"/>
                  </a:lnTo>
                  <a:lnTo>
                    <a:pt x="332" y="118"/>
                  </a:lnTo>
                  <a:lnTo>
                    <a:pt x="332" y="26"/>
                  </a:lnTo>
                  <a:lnTo>
                    <a:pt x="434" y="26"/>
                  </a:lnTo>
                  <a:lnTo>
                    <a:pt x="434" y="118"/>
                  </a:lnTo>
                  <a:lnTo>
                    <a:pt x="434" y="123"/>
                  </a:lnTo>
                  <a:lnTo>
                    <a:pt x="436" y="126"/>
                  </a:lnTo>
                  <a:lnTo>
                    <a:pt x="439" y="129"/>
                  </a:lnTo>
                  <a:lnTo>
                    <a:pt x="443" y="130"/>
                  </a:lnTo>
                  <a:lnTo>
                    <a:pt x="457" y="135"/>
                  </a:lnTo>
                  <a:lnTo>
                    <a:pt x="476" y="142"/>
                  </a:lnTo>
                  <a:lnTo>
                    <a:pt x="498" y="151"/>
                  </a:lnTo>
                  <a:lnTo>
                    <a:pt x="517" y="161"/>
                  </a:lnTo>
                  <a:lnTo>
                    <a:pt x="522" y="162"/>
                  </a:lnTo>
                  <a:lnTo>
                    <a:pt x="526" y="162"/>
                  </a:lnTo>
                  <a:lnTo>
                    <a:pt x="529" y="162"/>
                  </a:lnTo>
                  <a:lnTo>
                    <a:pt x="533" y="160"/>
                  </a:lnTo>
                  <a:lnTo>
                    <a:pt x="598" y="95"/>
                  </a:lnTo>
                  <a:lnTo>
                    <a:pt x="671" y="168"/>
                  </a:lnTo>
                  <a:lnTo>
                    <a:pt x="605" y="232"/>
                  </a:lnTo>
                  <a:lnTo>
                    <a:pt x="603" y="235"/>
                  </a:lnTo>
                  <a:lnTo>
                    <a:pt x="602" y="240"/>
                  </a:lnTo>
                  <a:lnTo>
                    <a:pt x="602" y="244"/>
                  </a:lnTo>
                  <a:lnTo>
                    <a:pt x="604" y="248"/>
                  </a:lnTo>
                  <a:lnTo>
                    <a:pt x="614" y="264"/>
                  </a:lnTo>
                  <a:lnTo>
                    <a:pt x="622" y="284"/>
                  </a:lnTo>
                  <a:lnTo>
                    <a:pt x="629" y="303"/>
                  </a:lnTo>
                  <a:lnTo>
                    <a:pt x="634" y="322"/>
                  </a:lnTo>
                  <a:lnTo>
                    <a:pt x="636" y="327"/>
                  </a:lnTo>
                  <a:lnTo>
                    <a:pt x="640" y="329"/>
                  </a:lnTo>
                  <a:lnTo>
                    <a:pt x="643" y="331"/>
                  </a:lnTo>
                  <a:lnTo>
                    <a:pt x="647" y="332"/>
                  </a:lnTo>
                  <a:lnTo>
                    <a:pt x="738" y="332"/>
                  </a:lnTo>
                  <a:lnTo>
                    <a:pt x="738" y="408"/>
                  </a:lnTo>
                  <a:close/>
                  <a:moveTo>
                    <a:pt x="751" y="306"/>
                  </a:moveTo>
                  <a:lnTo>
                    <a:pt x="657" y="306"/>
                  </a:lnTo>
                  <a:lnTo>
                    <a:pt x="651" y="290"/>
                  </a:lnTo>
                  <a:lnTo>
                    <a:pt x="645" y="274"/>
                  </a:lnTo>
                  <a:lnTo>
                    <a:pt x="639" y="258"/>
                  </a:lnTo>
                  <a:lnTo>
                    <a:pt x="631" y="243"/>
                  </a:lnTo>
                  <a:lnTo>
                    <a:pt x="698" y="176"/>
                  </a:lnTo>
                  <a:lnTo>
                    <a:pt x="701" y="172"/>
                  </a:lnTo>
                  <a:lnTo>
                    <a:pt x="701" y="168"/>
                  </a:lnTo>
                  <a:lnTo>
                    <a:pt x="701" y="162"/>
                  </a:lnTo>
                  <a:lnTo>
                    <a:pt x="698" y="159"/>
                  </a:lnTo>
                  <a:lnTo>
                    <a:pt x="606" y="68"/>
                  </a:lnTo>
                  <a:lnTo>
                    <a:pt x="602" y="66"/>
                  </a:lnTo>
                  <a:lnTo>
                    <a:pt x="598" y="65"/>
                  </a:lnTo>
                  <a:lnTo>
                    <a:pt x="593" y="66"/>
                  </a:lnTo>
                  <a:lnTo>
                    <a:pt x="589" y="68"/>
                  </a:lnTo>
                  <a:lnTo>
                    <a:pt x="522" y="135"/>
                  </a:lnTo>
                  <a:lnTo>
                    <a:pt x="505" y="127"/>
                  </a:lnTo>
                  <a:lnTo>
                    <a:pt x="489" y="120"/>
                  </a:lnTo>
                  <a:lnTo>
                    <a:pt x="473" y="113"/>
                  </a:lnTo>
                  <a:lnTo>
                    <a:pt x="458" y="109"/>
                  </a:lnTo>
                  <a:lnTo>
                    <a:pt x="458" y="13"/>
                  </a:lnTo>
                  <a:lnTo>
                    <a:pt x="457" y="9"/>
                  </a:lnTo>
                  <a:lnTo>
                    <a:pt x="455" y="5"/>
                  </a:lnTo>
                  <a:lnTo>
                    <a:pt x="451" y="1"/>
                  </a:lnTo>
                  <a:lnTo>
                    <a:pt x="445" y="0"/>
                  </a:lnTo>
                  <a:lnTo>
                    <a:pt x="319" y="0"/>
                  </a:lnTo>
                  <a:lnTo>
                    <a:pt x="313" y="1"/>
                  </a:lnTo>
                  <a:lnTo>
                    <a:pt x="309" y="5"/>
                  </a:lnTo>
                  <a:lnTo>
                    <a:pt x="307" y="9"/>
                  </a:lnTo>
                  <a:lnTo>
                    <a:pt x="306" y="13"/>
                  </a:lnTo>
                  <a:lnTo>
                    <a:pt x="306" y="109"/>
                  </a:lnTo>
                  <a:lnTo>
                    <a:pt x="292" y="113"/>
                  </a:lnTo>
                  <a:lnTo>
                    <a:pt x="275" y="120"/>
                  </a:lnTo>
                  <a:lnTo>
                    <a:pt x="259" y="126"/>
                  </a:lnTo>
                  <a:lnTo>
                    <a:pt x="242" y="135"/>
                  </a:lnTo>
                  <a:lnTo>
                    <a:pt x="176" y="68"/>
                  </a:lnTo>
                  <a:lnTo>
                    <a:pt x="172" y="66"/>
                  </a:lnTo>
                  <a:lnTo>
                    <a:pt x="166" y="65"/>
                  </a:lnTo>
                  <a:lnTo>
                    <a:pt x="162" y="66"/>
                  </a:lnTo>
                  <a:lnTo>
                    <a:pt x="158" y="68"/>
                  </a:lnTo>
                  <a:lnTo>
                    <a:pt x="66" y="158"/>
                  </a:lnTo>
                  <a:lnTo>
                    <a:pt x="64" y="162"/>
                  </a:lnTo>
                  <a:lnTo>
                    <a:pt x="63" y="168"/>
                  </a:lnTo>
                  <a:lnTo>
                    <a:pt x="64" y="172"/>
                  </a:lnTo>
                  <a:lnTo>
                    <a:pt x="66" y="176"/>
                  </a:lnTo>
                  <a:lnTo>
                    <a:pt x="134" y="244"/>
                  </a:lnTo>
                  <a:lnTo>
                    <a:pt x="125" y="259"/>
                  </a:lnTo>
                  <a:lnTo>
                    <a:pt x="119" y="276"/>
                  </a:lnTo>
                  <a:lnTo>
                    <a:pt x="112" y="292"/>
                  </a:lnTo>
                  <a:lnTo>
                    <a:pt x="107" y="306"/>
                  </a:lnTo>
                  <a:lnTo>
                    <a:pt x="13" y="306"/>
                  </a:lnTo>
                  <a:lnTo>
                    <a:pt x="8" y="307"/>
                  </a:lnTo>
                  <a:lnTo>
                    <a:pt x="4" y="311"/>
                  </a:lnTo>
                  <a:lnTo>
                    <a:pt x="1" y="315"/>
                  </a:lnTo>
                  <a:lnTo>
                    <a:pt x="0" y="319"/>
                  </a:lnTo>
                  <a:lnTo>
                    <a:pt x="0" y="421"/>
                  </a:lnTo>
                  <a:lnTo>
                    <a:pt x="1" y="427"/>
                  </a:lnTo>
                  <a:lnTo>
                    <a:pt x="4" y="430"/>
                  </a:lnTo>
                  <a:lnTo>
                    <a:pt x="8" y="433"/>
                  </a:lnTo>
                  <a:lnTo>
                    <a:pt x="13" y="434"/>
                  </a:lnTo>
                  <a:lnTo>
                    <a:pt x="106" y="434"/>
                  </a:lnTo>
                  <a:lnTo>
                    <a:pt x="111" y="459"/>
                  </a:lnTo>
                  <a:lnTo>
                    <a:pt x="118" y="482"/>
                  </a:lnTo>
                  <a:lnTo>
                    <a:pt x="125" y="504"/>
                  </a:lnTo>
                  <a:lnTo>
                    <a:pt x="134" y="523"/>
                  </a:lnTo>
                  <a:lnTo>
                    <a:pt x="66" y="591"/>
                  </a:lnTo>
                  <a:lnTo>
                    <a:pt x="64" y="594"/>
                  </a:lnTo>
                  <a:lnTo>
                    <a:pt x="63" y="599"/>
                  </a:lnTo>
                  <a:lnTo>
                    <a:pt x="64" y="604"/>
                  </a:lnTo>
                  <a:lnTo>
                    <a:pt x="66" y="608"/>
                  </a:lnTo>
                  <a:lnTo>
                    <a:pt x="158" y="698"/>
                  </a:lnTo>
                  <a:lnTo>
                    <a:pt x="162" y="701"/>
                  </a:lnTo>
                  <a:lnTo>
                    <a:pt x="166" y="703"/>
                  </a:lnTo>
                  <a:lnTo>
                    <a:pt x="172" y="701"/>
                  </a:lnTo>
                  <a:lnTo>
                    <a:pt x="176" y="698"/>
                  </a:lnTo>
                  <a:lnTo>
                    <a:pt x="242" y="633"/>
                  </a:lnTo>
                  <a:lnTo>
                    <a:pt x="254" y="637"/>
                  </a:lnTo>
                  <a:lnTo>
                    <a:pt x="266" y="641"/>
                  </a:lnTo>
                  <a:lnTo>
                    <a:pt x="278" y="646"/>
                  </a:lnTo>
                  <a:lnTo>
                    <a:pt x="290" y="650"/>
                  </a:lnTo>
                  <a:lnTo>
                    <a:pt x="298" y="654"/>
                  </a:lnTo>
                  <a:lnTo>
                    <a:pt x="306" y="656"/>
                  </a:lnTo>
                  <a:lnTo>
                    <a:pt x="306" y="752"/>
                  </a:lnTo>
                  <a:lnTo>
                    <a:pt x="307" y="757"/>
                  </a:lnTo>
                  <a:lnTo>
                    <a:pt x="309" y="762"/>
                  </a:lnTo>
                  <a:lnTo>
                    <a:pt x="313" y="764"/>
                  </a:lnTo>
                  <a:lnTo>
                    <a:pt x="319" y="765"/>
                  </a:lnTo>
                  <a:lnTo>
                    <a:pt x="445" y="765"/>
                  </a:lnTo>
                  <a:lnTo>
                    <a:pt x="451" y="764"/>
                  </a:lnTo>
                  <a:lnTo>
                    <a:pt x="455" y="762"/>
                  </a:lnTo>
                  <a:lnTo>
                    <a:pt x="457" y="757"/>
                  </a:lnTo>
                  <a:lnTo>
                    <a:pt x="458" y="752"/>
                  </a:lnTo>
                  <a:lnTo>
                    <a:pt x="458" y="656"/>
                  </a:lnTo>
                  <a:lnTo>
                    <a:pt x="466" y="654"/>
                  </a:lnTo>
                  <a:lnTo>
                    <a:pt x="474" y="650"/>
                  </a:lnTo>
                  <a:lnTo>
                    <a:pt x="486" y="646"/>
                  </a:lnTo>
                  <a:lnTo>
                    <a:pt x="498" y="641"/>
                  </a:lnTo>
                  <a:lnTo>
                    <a:pt x="511" y="637"/>
                  </a:lnTo>
                  <a:lnTo>
                    <a:pt x="522" y="633"/>
                  </a:lnTo>
                  <a:lnTo>
                    <a:pt x="589" y="698"/>
                  </a:lnTo>
                  <a:lnTo>
                    <a:pt x="593" y="701"/>
                  </a:lnTo>
                  <a:lnTo>
                    <a:pt x="598" y="703"/>
                  </a:lnTo>
                  <a:lnTo>
                    <a:pt x="602" y="701"/>
                  </a:lnTo>
                  <a:lnTo>
                    <a:pt x="606" y="698"/>
                  </a:lnTo>
                  <a:lnTo>
                    <a:pt x="698" y="608"/>
                  </a:lnTo>
                  <a:lnTo>
                    <a:pt x="701" y="604"/>
                  </a:lnTo>
                  <a:lnTo>
                    <a:pt x="701" y="599"/>
                  </a:lnTo>
                  <a:lnTo>
                    <a:pt x="701" y="594"/>
                  </a:lnTo>
                  <a:lnTo>
                    <a:pt x="698" y="591"/>
                  </a:lnTo>
                  <a:lnTo>
                    <a:pt x="631" y="523"/>
                  </a:lnTo>
                  <a:lnTo>
                    <a:pt x="635" y="516"/>
                  </a:lnTo>
                  <a:lnTo>
                    <a:pt x="640" y="508"/>
                  </a:lnTo>
                  <a:lnTo>
                    <a:pt x="643" y="500"/>
                  </a:lnTo>
                  <a:lnTo>
                    <a:pt x="647" y="490"/>
                  </a:lnTo>
                  <a:lnTo>
                    <a:pt x="650" y="479"/>
                  </a:lnTo>
                  <a:lnTo>
                    <a:pt x="654" y="466"/>
                  </a:lnTo>
                  <a:lnTo>
                    <a:pt x="656" y="451"/>
                  </a:lnTo>
                  <a:lnTo>
                    <a:pt x="658" y="434"/>
                  </a:lnTo>
                  <a:lnTo>
                    <a:pt x="751" y="434"/>
                  </a:lnTo>
                  <a:lnTo>
                    <a:pt x="757" y="433"/>
                  </a:lnTo>
                  <a:lnTo>
                    <a:pt x="760" y="430"/>
                  </a:lnTo>
                  <a:lnTo>
                    <a:pt x="763" y="427"/>
                  </a:lnTo>
                  <a:lnTo>
                    <a:pt x="764" y="421"/>
                  </a:lnTo>
                  <a:lnTo>
                    <a:pt x="764" y="319"/>
                  </a:lnTo>
                  <a:lnTo>
                    <a:pt x="763" y="315"/>
                  </a:lnTo>
                  <a:lnTo>
                    <a:pt x="760" y="311"/>
                  </a:lnTo>
                  <a:lnTo>
                    <a:pt x="757" y="307"/>
                  </a:lnTo>
                  <a:lnTo>
                    <a:pt x="751" y="3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32">
              <a:extLst>
                <a:ext uri="{FF2B5EF4-FFF2-40B4-BE49-F238E27FC236}">
                  <a16:creationId xmlns="" xmlns:a16="http://schemas.microsoft.com/office/drawing/2014/main" id="{C42FCB3D-30C4-4B82-B653-ACFB19BFEC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76851" y="2724151"/>
              <a:ext cx="122238" cy="122238"/>
            </a:xfrm>
            <a:custGeom>
              <a:avLst/>
              <a:gdLst>
                <a:gd name="T0" fmla="*/ 126 w 304"/>
                <a:gd name="T1" fmla="*/ 277 h 306"/>
                <a:gd name="T2" fmla="*/ 92 w 304"/>
                <a:gd name="T3" fmla="*/ 265 h 306"/>
                <a:gd name="T4" fmla="*/ 62 w 304"/>
                <a:gd name="T5" fmla="*/ 243 h 306"/>
                <a:gd name="T6" fmla="*/ 40 w 304"/>
                <a:gd name="T7" fmla="*/ 214 h 306"/>
                <a:gd name="T8" fmla="*/ 27 w 304"/>
                <a:gd name="T9" fmla="*/ 178 h 306"/>
                <a:gd name="T10" fmla="*/ 25 w 304"/>
                <a:gd name="T11" fmla="*/ 140 h 306"/>
                <a:gd name="T12" fmla="*/ 35 w 304"/>
                <a:gd name="T13" fmla="*/ 103 h 306"/>
                <a:gd name="T14" fmla="*/ 54 w 304"/>
                <a:gd name="T15" fmla="*/ 72 h 306"/>
                <a:gd name="T16" fmla="*/ 81 w 304"/>
                <a:gd name="T17" fmla="*/ 47 h 306"/>
                <a:gd name="T18" fmla="*/ 114 w 304"/>
                <a:gd name="T19" fmla="*/ 31 h 306"/>
                <a:gd name="T20" fmla="*/ 152 w 304"/>
                <a:gd name="T21" fmla="*/ 26 h 306"/>
                <a:gd name="T22" fmla="*/ 190 w 304"/>
                <a:gd name="T23" fmla="*/ 31 h 306"/>
                <a:gd name="T24" fmla="*/ 223 w 304"/>
                <a:gd name="T25" fmla="*/ 47 h 306"/>
                <a:gd name="T26" fmla="*/ 251 w 304"/>
                <a:gd name="T27" fmla="*/ 72 h 306"/>
                <a:gd name="T28" fmla="*/ 269 w 304"/>
                <a:gd name="T29" fmla="*/ 103 h 306"/>
                <a:gd name="T30" fmla="*/ 279 w 304"/>
                <a:gd name="T31" fmla="*/ 140 h 306"/>
                <a:gd name="T32" fmla="*/ 277 w 304"/>
                <a:gd name="T33" fmla="*/ 178 h 306"/>
                <a:gd name="T34" fmla="*/ 264 w 304"/>
                <a:gd name="T35" fmla="*/ 214 h 306"/>
                <a:gd name="T36" fmla="*/ 242 w 304"/>
                <a:gd name="T37" fmla="*/ 243 h 306"/>
                <a:gd name="T38" fmla="*/ 213 w 304"/>
                <a:gd name="T39" fmla="*/ 265 h 306"/>
                <a:gd name="T40" fmla="*/ 178 w 304"/>
                <a:gd name="T41" fmla="*/ 277 h 306"/>
                <a:gd name="T42" fmla="*/ 152 w 304"/>
                <a:gd name="T43" fmla="*/ 0 h 306"/>
                <a:gd name="T44" fmla="*/ 107 w 304"/>
                <a:gd name="T45" fmla="*/ 7 h 306"/>
                <a:gd name="T46" fmla="*/ 67 w 304"/>
                <a:gd name="T47" fmla="*/ 26 h 306"/>
                <a:gd name="T48" fmla="*/ 34 w 304"/>
                <a:gd name="T49" fmla="*/ 56 h 306"/>
                <a:gd name="T50" fmla="*/ 11 w 304"/>
                <a:gd name="T51" fmla="*/ 94 h 306"/>
                <a:gd name="T52" fmla="*/ 1 w 304"/>
                <a:gd name="T53" fmla="*/ 138 h 306"/>
                <a:gd name="T54" fmla="*/ 3 w 304"/>
                <a:gd name="T55" fmla="*/ 184 h 306"/>
                <a:gd name="T56" fmla="*/ 18 w 304"/>
                <a:gd name="T57" fmla="*/ 226 h 306"/>
                <a:gd name="T58" fmla="*/ 45 w 304"/>
                <a:gd name="T59" fmla="*/ 261 h 306"/>
                <a:gd name="T60" fmla="*/ 79 w 304"/>
                <a:gd name="T61" fmla="*/ 288 h 306"/>
                <a:gd name="T62" fmla="*/ 121 w 304"/>
                <a:gd name="T63" fmla="*/ 303 h 306"/>
                <a:gd name="T64" fmla="*/ 168 w 304"/>
                <a:gd name="T65" fmla="*/ 305 h 306"/>
                <a:gd name="T66" fmla="*/ 211 w 304"/>
                <a:gd name="T67" fmla="*/ 293 h 306"/>
                <a:gd name="T68" fmla="*/ 250 w 304"/>
                <a:gd name="T69" fmla="*/ 271 h 306"/>
                <a:gd name="T70" fmla="*/ 279 w 304"/>
                <a:gd name="T71" fmla="*/ 238 h 306"/>
                <a:gd name="T72" fmla="*/ 298 w 304"/>
                <a:gd name="T73" fmla="*/ 199 h 306"/>
                <a:gd name="T74" fmla="*/ 304 w 304"/>
                <a:gd name="T75" fmla="*/ 153 h 306"/>
                <a:gd name="T76" fmla="*/ 298 w 304"/>
                <a:gd name="T77" fmla="*/ 107 h 306"/>
                <a:gd name="T78" fmla="*/ 279 w 304"/>
                <a:gd name="T79" fmla="*/ 68 h 306"/>
                <a:gd name="T80" fmla="*/ 250 w 304"/>
                <a:gd name="T81" fmla="*/ 36 h 306"/>
                <a:gd name="T82" fmla="*/ 211 w 304"/>
                <a:gd name="T83" fmla="*/ 12 h 306"/>
                <a:gd name="T84" fmla="*/ 168 w 304"/>
                <a:gd name="T85" fmla="*/ 1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4" h="306">
                  <a:moveTo>
                    <a:pt x="152" y="280"/>
                  </a:moveTo>
                  <a:lnTo>
                    <a:pt x="139" y="279"/>
                  </a:lnTo>
                  <a:lnTo>
                    <a:pt x="126" y="277"/>
                  </a:lnTo>
                  <a:lnTo>
                    <a:pt x="114" y="275"/>
                  </a:lnTo>
                  <a:lnTo>
                    <a:pt x="103" y="271"/>
                  </a:lnTo>
                  <a:lnTo>
                    <a:pt x="92" y="265"/>
                  </a:lnTo>
                  <a:lnTo>
                    <a:pt x="81" y="259"/>
                  </a:lnTo>
                  <a:lnTo>
                    <a:pt x="71" y="251"/>
                  </a:lnTo>
                  <a:lnTo>
                    <a:pt x="62" y="243"/>
                  </a:lnTo>
                  <a:lnTo>
                    <a:pt x="54" y="234"/>
                  </a:lnTo>
                  <a:lnTo>
                    <a:pt x="47" y="225"/>
                  </a:lnTo>
                  <a:lnTo>
                    <a:pt x="40" y="214"/>
                  </a:lnTo>
                  <a:lnTo>
                    <a:pt x="35" y="203"/>
                  </a:lnTo>
                  <a:lnTo>
                    <a:pt x="31" y="191"/>
                  </a:lnTo>
                  <a:lnTo>
                    <a:pt x="27" y="178"/>
                  </a:lnTo>
                  <a:lnTo>
                    <a:pt x="25" y="165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5" y="103"/>
                  </a:lnTo>
                  <a:lnTo>
                    <a:pt x="40" y="92"/>
                  </a:lnTo>
                  <a:lnTo>
                    <a:pt x="47" y="82"/>
                  </a:lnTo>
                  <a:lnTo>
                    <a:pt x="54" y="72"/>
                  </a:lnTo>
                  <a:lnTo>
                    <a:pt x="62" y="62"/>
                  </a:lnTo>
                  <a:lnTo>
                    <a:pt x="71" y="55"/>
                  </a:lnTo>
                  <a:lnTo>
                    <a:pt x="81" y="47"/>
                  </a:lnTo>
                  <a:lnTo>
                    <a:pt x="92" y="41"/>
                  </a:lnTo>
                  <a:lnTo>
                    <a:pt x="103" y="36"/>
                  </a:lnTo>
                  <a:lnTo>
                    <a:pt x="114" y="31"/>
                  </a:lnTo>
                  <a:lnTo>
                    <a:pt x="126" y="28"/>
                  </a:lnTo>
                  <a:lnTo>
                    <a:pt x="139" y="26"/>
                  </a:lnTo>
                  <a:lnTo>
                    <a:pt x="152" y="26"/>
                  </a:lnTo>
                  <a:lnTo>
                    <a:pt x="165" y="26"/>
                  </a:lnTo>
                  <a:lnTo>
                    <a:pt x="178" y="28"/>
                  </a:lnTo>
                  <a:lnTo>
                    <a:pt x="190" y="31"/>
                  </a:lnTo>
                  <a:lnTo>
                    <a:pt x="201" y="36"/>
                  </a:lnTo>
                  <a:lnTo>
                    <a:pt x="213" y="41"/>
                  </a:lnTo>
                  <a:lnTo>
                    <a:pt x="223" y="47"/>
                  </a:lnTo>
                  <a:lnTo>
                    <a:pt x="232" y="55"/>
                  </a:lnTo>
                  <a:lnTo>
                    <a:pt x="242" y="62"/>
                  </a:lnTo>
                  <a:lnTo>
                    <a:pt x="251" y="72"/>
                  </a:lnTo>
                  <a:lnTo>
                    <a:pt x="257" y="82"/>
                  </a:lnTo>
                  <a:lnTo>
                    <a:pt x="264" y="92"/>
                  </a:lnTo>
                  <a:lnTo>
                    <a:pt x="269" y="103"/>
                  </a:lnTo>
                  <a:lnTo>
                    <a:pt x="273" y="115"/>
                  </a:lnTo>
                  <a:lnTo>
                    <a:pt x="277" y="127"/>
                  </a:lnTo>
                  <a:lnTo>
                    <a:pt x="279" y="140"/>
                  </a:lnTo>
                  <a:lnTo>
                    <a:pt x="280" y="153"/>
                  </a:lnTo>
                  <a:lnTo>
                    <a:pt x="279" y="165"/>
                  </a:lnTo>
                  <a:lnTo>
                    <a:pt x="277" y="178"/>
                  </a:lnTo>
                  <a:lnTo>
                    <a:pt x="273" y="191"/>
                  </a:lnTo>
                  <a:lnTo>
                    <a:pt x="269" y="203"/>
                  </a:lnTo>
                  <a:lnTo>
                    <a:pt x="264" y="214"/>
                  </a:lnTo>
                  <a:lnTo>
                    <a:pt x="257" y="225"/>
                  </a:lnTo>
                  <a:lnTo>
                    <a:pt x="251" y="234"/>
                  </a:lnTo>
                  <a:lnTo>
                    <a:pt x="242" y="243"/>
                  </a:lnTo>
                  <a:lnTo>
                    <a:pt x="232" y="251"/>
                  </a:lnTo>
                  <a:lnTo>
                    <a:pt x="223" y="259"/>
                  </a:lnTo>
                  <a:lnTo>
                    <a:pt x="213" y="265"/>
                  </a:lnTo>
                  <a:lnTo>
                    <a:pt x="201" y="271"/>
                  </a:lnTo>
                  <a:lnTo>
                    <a:pt x="190" y="275"/>
                  </a:lnTo>
                  <a:lnTo>
                    <a:pt x="178" y="277"/>
                  </a:lnTo>
                  <a:lnTo>
                    <a:pt x="165" y="279"/>
                  </a:lnTo>
                  <a:lnTo>
                    <a:pt x="152" y="280"/>
                  </a:lnTo>
                  <a:close/>
                  <a:moveTo>
                    <a:pt x="152" y="0"/>
                  </a:moveTo>
                  <a:lnTo>
                    <a:pt x="137" y="1"/>
                  </a:lnTo>
                  <a:lnTo>
                    <a:pt x="121" y="3"/>
                  </a:lnTo>
                  <a:lnTo>
                    <a:pt x="107" y="7"/>
                  </a:lnTo>
                  <a:lnTo>
                    <a:pt x="93" y="12"/>
                  </a:lnTo>
                  <a:lnTo>
                    <a:pt x="79" y="18"/>
                  </a:lnTo>
                  <a:lnTo>
                    <a:pt x="67" y="26"/>
                  </a:lnTo>
                  <a:lnTo>
                    <a:pt x="55" y="36"/>
                  </a:lnTo>
                  <a:lnTo>
                    <a:pt x="45" y="45"/>
                  </a:lnTo>
                  <a:lnTo>
                    <a:pt x="34" y="56"/>
                  </a:lnTo>
                  <a:lnTo>
                    <a:pt x="25" y="68"/>
                  </a:lnTo>
                  <a:lnTo>
                    <a:pt x="18" y="81"/>
                  </a:lnTo>
                  <a:lnTo>
                    <a:pt x="11" y="94"/>
                  </a:lnTo>
                  <a:lnTo>
                    <a:pt x="6" y="107"/>
                  </a:lnTo>
                  <a:lnTo>
                    <a:pt x="3" y="123"/>
                  </a:lnTo>
                  <a:lnTo>
                    <a:pt x="1" y="138"/>
                  </a:lnTo>
                  <a:lnTo>
                    <a:pt x="0" y="153"/>
                  </a:lnTo>
                  <a:lnTo>
                    <a:pt x="1" y="169"/>
                  </a:lnTo>
                  <a:lnTo>
                    <a:pt x="3" y="184"/>
                  </a:lnTo>
                  <a:lnTo>
                    <a:pt x="6" y="199"/>
                  </a:lnTo>
                  <a:lnTo>
                    <a:pt x="11" y="213"/>
                  </a:lnTo>
                  <a:lnTo>
                    <a:pt x="18" y="226"/>
                  </a:lnTo>
                  <a:lnTo>
                    <a:pt x="25" y="238"/>
                  </a:lnTo>
                  <a:lnTo>
                    <a:pt x="34" y="250"/>
                  </a:lnTo>
                  <a:lnTo>
                    <a:pt x="45" y="261"/>
                  </a:lnTo>
                  <a:lnTo>
                    <a:pt x="55" y="271"/>
                  </a:lnTo>
                  <a:lnTo>
                    <a:pt x="67" y="279"/>
                  </a:lnTo>
                  <a:lnTo>
                    <a:pt x="79" y="288"/>
                  </a:lnTo>
                  <a:lnTo>
                    <a:pt x="93" y="293"/>
                  </a:lnTo>
                  <a:lnTo>
                    <a:pt x="107" y="299"/>
                  </a:lnTo>
                  <a:lnTo>
                    <a:pt x="121" y="303"/>
                  </a:lnTo>
                  <a:lnTo>
                    <a:pt x="137" y="305"/>
                  </a:lnTo>
                  <a:lnTo>
                    <a:pt x="152" y="306"/>
                  </a:lnTo>
                  <a:lnTo>
                    <a:pt x="168" y="305"/>
                  </a:lnTo>
                  <a:lnTo>
                    <a:pt x="183" y="303"/>
                  </a:lnTo>
                  <a:lnTo>
                    <a:pt x="197" y="299"/>
                  </a:lnTo>
                  <a:lnTo>
                    <a:pt x="211" y="293"/>
                  </a:lnTo>
                  <a:lnTo>
                    <a:pt x="225" y="288"/>
                  </a:lnTo>
                  <a:lnTo>
                    <a:pt x="238" y="279"/>
                  </a:lnTo>
                  <a:lnTo>
                    <a:pt x="250" y="271"/>
                  </a:lnTo>
                  <a:lnTo>
                    <a:pt x="260" y="261"/>
                  </a:lnTo>
                  <a:lnTo>
                    <a:pt x="270" y="250"/>
                  </a:lnTo>
                  <a:lnTo>
                    <a:pt x="279" y="238"/>
                  </a:lnTo>
                  <a:lnTo>
                    <a:pt x="286" y="226"/>
                  </a:lnTo>
                  <a:lnTo>
                    <a:pt x="293" y="213"/>
                  </a:lnTo>
                  <a:lnTo>
                    <a:pt x="298" y="199"/>
                  </a:lnTo>
                  <a:lnTo>
                    <a:pt x="302" y="184"/>
                  </a:lnTo>
                  <a:lnTo>
                    <a:pt x="304" y="169"/>
                  </a:lnTo>
                  <a:lnTo>
                    <a:pt x="304" y="153"/>
                  </a:lnTo>
                  <a:lnTo>
                    <a:pt x="304" y="138"/>
                  </a:lnTo>
                  <a:lnTo>
                    <a:pt x="302" y="123"/>
                  </a:lnTo>
                  <a:lnTo>
                    <a:pt x="298" y="107"/>
                  </a:lnTo>
                  <a:lnTo>
                    <a:pt x="293" y="94"/>
                  </a:lnTo>
                  <a:lnTo>
                    <a:pt x="286" y="81"/>
                  </a:lnTo>
                  <a:lnTo>
                    <a:pt x="279" y="68"/>
                  </a:lnTo>
                  <a:lnTo>
                    <a:pt x="270" y="56"/>
                  </a:lnTo>
                  <a:lnTo>
                    <a:pt x="260" y="45"/>
                  </a:lnTo>
                  <a:lnTo>
                    <a:pt x="250" y="36"/>
                  </a:lnTo>
                  <a:lnTo>
                    <a:pt x="238" y="26"/>
                  </a:lnTo>
                  <a:lnTo>
                    <a:pt x="225" y="18"/>
                  </a:lnTo>
                  <a:lnTo>
                    <a:pt x="211" y="12"/>
                  </a:lnTo>
                  <a:lnTo>
                    <a:pt x="197" y="7"/>
                  </a:lnTo>
                  <a:lnTo>
                    <a:pt x="183" y="3"/>
                  </a:lnTo>
                  <a:lnTo>
                    <a:pt x="168" y="1"/>
                  </a:lnTo>
                  <a:lnTo>
                    <a:pt x="1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="" xmlns:a16="http://schemas.microsoft.com/office/drawing/2014/main" id="{D65D4E07-1774-4943-8A57-7194746C7CDA}"/>
              </a:ext>
            </a:extLst>
          </p:cNvPr>
          <p:cNvSpPr txBox="1"/>
          <p:nvPr/>
        </p:nvSpPr>
        <p:spPr>
          <a:xfrm>
            <a:off x="4946652" y="2444631"/>
            <a:ext cx="229869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b="1" dirty="0">
                <a:latin typeface="+mj-lt"/>
                <a:cs typeface="Segoe UI Semibold" panose="020B0702040204020203" pitchFamily="34" charset="0"/>
              </a:rPr>
              <a:t>SKI</a:t>
            </a:r>
            <a:r>
              <a:rPr lang="en-US" sz="2800" dirty="0">
                <a:latin typeface="+mj-lt"/>
                <a:cs typeface="Segoe UI Semibold" panose="020B0702040204020203" pitchFamily="34" charset="0"/>
              </a:rPr>
              <a:t>LLS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="" xmlns:a16="http://schemas.microsoft.com/office/drawing/2014/main" id="{80AD6DDF-30A4-439C-8DA6-CD301C45EB7A}"/>
              </a:ext>
            </a:extLst>
          </p:cNvPr>
          <p:cNvSpPr txBox="1"/>
          <p:nvPr/>
        </p:nvSpPr>
        <p:spPr>
          <a:xfrm>
            <a:off x="4738234" y="2936042"/>
            <a:ext cx="2715532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/>
              <a:t>Lorem ipsum dolor sit </a:t>
            </a:r>
            <a:r>
              <a:rPr lang="en-US" sz="1600" dirty="0" err="1"/>
              <a:t>amet</a:t>
            </a:r>
            <a:r>
              <a:rPr lang="en-US" sz="1600" dirty="0"/>
              <a:t>, </a:t>
            </a:r>
            <a:r>
              <a:rPr lang="en-US" sz="1600" dirty="0" err="1"/>
              <a:t>consectetur</a:t>
            </a:r>
            <a:r>
              <a:rPr lang="en-US" sz="1600" dirty="0"/>
              <a:t> </a:t>
            </a:r>
            <a:r>
              <a:rPr lang="en-US" sz="1600" dirty="0" err="1"/>
              <a:t>adipiscing</a:t>
            </a:r>
            <a:r>
              <a:rPr lang="en-US" sz="1600" dirty="0"/>
              <a:t> </a:t>
            </a:r>
            <a:r>
              <a:rPr lang="en-US" sz="1600" dirty="0" err="1"/>
              <a:t>elit</a:t>
            </a:r>
            <a:r>
              <a:rPr lang="en-US" sz="1600" dirty="0"/>
              <a:t>. </a:t>
            </a:r>
            <a:r>
              <a:rPr lang="en-US" sz="1600" dirty="0" err="1"/>
              <a:t>Etiam</a:t>
            </a:r>
            <a:r>
              <a:rPr lang="en-US" sz="1600" dirty="0"/>
              <a:t> </a:t>
            </a:r>
            <a:r>
              <a:rPr lang="en-US" sz="1600" dirty="0" err="1"/>
              <a:t>varius</a:t>
            </a:r>
            <a:r>
              <a:rPr lang="en-US" sz="1600" dirty="0"/>
              <a:t> </a:t>
            </a:r>
            <a:r>
              <a:rPr lang="en-US" sz="1600" dirty="0" err="1"/>
              <a:t>bibendum</a:t>
            </a:r>
            <a:r>
              <a:rPr lang="en-US" sz="1600" dirty="0"/>
              <a:t> </a:t>
            </a:r>
            <a:r>
              <a:rPr lang="en-US" sz="1600" dirty="0" err="1"/>
              <a:t>est</a:t>
            </a:r>
            <a:r>
              <a:rPr lang="en-US" sz="1600" dirty="0"/>
              <a:t> </a:t>
            </a:r>
            <a:r>
              <a:rPr lang="en-US" sz="1600" dirty="0" err="1"/>
              <a:t>sed</a:t>
            </a:r>
            <a:r>
              <a:rPr lang="en-US" sz="1600" dirty="0"/>
              <a:t> </a:t>
            </a:r>
            <a:r>
              <a:rPr lang="en-US" sz="1600" dirty="0" err="1"/>
              <a:t>vulputate</a:t>
            </a:r>
            <a:r>
              <a:rPr lang="en-US" sz="1600" dirty="0"/>
              <a:t>. Nunc vitae </a:t>
            </a:r>
            <a:r>
              <a:rPr lang="en-US" sz="1600" dirty="0" err="1"/>
              <a:t>lectus</a:t>
            </a:r>
            <a:r>
              <a:rPr lang="en-US" sz="1600" dirty="0"/>
              <a:t> </a:t>
            </a:r>
            <a:r>
              <a:rPr lang="en-US" sz="1600" dirty="0" err="1"/>
              <a:t>commodo</a:t>
            </a:r>
            <a:r>
              <a:rPr lang="en-US" sz="1600" dirty="0"/>
              <a:t>, </a:t>
            </a:r>
            <a:r>
              <a:rPr lang="en-US" sz="1600" dirty="0" err="1"/>
              <a:t>ornare</a:t>
            </a:r>
            <a:r>
              <a:rPr lang="en-US" sz="1600" dirty="0"/>
              <a:t> mi ac, </a:t>
            </a:r>
            <a:r>
              <a:rPr lang="en-US" sz="1600" dirty="0" err="1"/>
              <a:t>tincidunt</a:t>
            </a:r>
            <a:r>
              <a:rPr lang="en-US" sz="1600" dirty="0"/>
              <a:t> </a:t>
            </a:r>
            <a:r>
              <a:rPr lang="en-US" sz="1600" dirty="0" err="1"/>
              <a:t>augue</a:t>
            </a:r>
            <a:r>
              <a:rPr lang="en-US" sz="16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090268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Picture Placeholder 10">
            <a:extLst>
              <a:ext uri="{FF2B5EF4-FFF2-40B4-BE49-F238E27FC236}">
                <a16:creationId xmlns="" xmlns:a16="http://schemas.microsoft.com/office/drawing/2014/main" id="{AA2DA4DE-80DD-4F60-AEF1-0FD7675738F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04" r="37050"/>
          <a:stretch/>
        </p:blipFill>
        <p:spPr>
          <a:xfrm>
            <a:off x="553758" y="1"/>
            <a:ext cx="3790285" cy="6858000"/>
          </a:xfrm>
          <a:prstGeom prst="rect">
            <a:avLst/>
          </a:prstGeom>
        </p:spPr>
      </p:pic>
      <p:sp>
        <p:nvSpPr>
          <p:cNvPr id="15" name="Half Frame 14">
            <a:extLst>
              <a:ext uri="{FF2B5EF4-FFF2-40B4-BE49-F238E27FC236}">
                <a16:creationId xmlns="" xmlns:a16="http://schemas.microsoft.com/office/drawing/2014/main" id="{0B479F6D-09AF-4941-8C01-980B453DBED4}"/>
              </a:ext>
            </a:extLst>
          </p:cNvPr>
          <p:cNvSpPr/>
          <p:nvPr/>
        </p:nvSpPr>
        <p:spPr>
          <a:xfrm flipH="1">
            <a:off x="11379200" y="177800"/>
            <a:ext cx="615101" cy="615101"/>
          </a:xfrm>
          <a:prstGeom prst="halfFrame">
            <a:avLst>
              <a:gd name="adj1" fmla="val 10256"/>
              <a:gd name="adj2" fmla="val 1025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898EDF39-4C88-48E7-B243-DDB03AA8E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19944-944D-4CCD-B088-42500AB2AC95}" type="slidenum">
              <a:rPr lang="en-US" smtClean="0"/>
              <a:t>9</a:t>
            </a:fld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FE72336C-66D4-439E-8CD8-407BBE405678}"/>
              </a:ext>
            </a:extLst>
          </p:cNvPr>
          <p:cNvSpPr/>
          <p:nvPr/>
        </p:nvSpPr>
        <p:spPr>
          <a:xfrm>
            <a:off x="553758" y="1"/>
            <a:ext cx="3790285" cy="6857996"/>
          </a:xfrm>
          <a:prstGeom prst="rect">
            <a:avLst/>
          </a:prstGeom>
          <a:solidFill>
            <a:srgbClr val="1A2131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="" xmlns:a16="http://schemas.microsoft.com/office/drawing/2014/main" id="{069A28F2-B796-47DD-8DD8-68531EA28C79}"/>
              </a:ext>
            </a:extLst>
          </p:cNvPr>
          <p:cNvSpPr txBox="1"/>
          <p:nvPr/>
        </p:nvSpPr>
        <p:spPr>
          <a:xfrm>
            <a:off x="687751" y="3317139"/>
            <a:ext cx="3522300" cy="1723549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prstClr val="white"/>
                </a:solidFill>
              </a:rPr>
              <a:t>Lorem ipsum dolor sit </a:t>
            </a:r>
            <a:r>
              <a:rPr lang="en-US" sz="1400" dirty="0" err="1">
                <a:solidFill>
                  <a:prstClr val="white"/>
                </a:solidFill>
              </a:rPr>
              <a:t>amet</a:t>
            </a:r>
            <a:r>
              <a:rPr lang="en-US" sz="1400" dirty="0">
                <a:solidFill>
                  <a:prstClr val="white"/>
                </a:solidFill>
              </a:rPr>
              <a:t>, </a:t>
            </a:r>
            <a:r>
              <a:rPr lang="en-US" sz="1400" dirty="0" err="1">
                <a:solidFill>
                  <a:prstClr val="white"/>
                </a:solidFill>
              </a:rPr>
              <a:t>consectetur</a:t>
            </a:r>
            <a:r>
              <a:rPr lang="en-US" sz="1400" dirty="0">
                <a:solidFill>
                  <a:prstClr val="white"/>
                </a:solidFill>
              </a:rPr>
              <a:t> </a:t>
            </a:r>
            <a:r>
              <a:rPr lang="en-US" sz="1400" dirty="0" err="1">
                <a:solidFill>
                  <a:prstClr val="white"/>
                </a:solidFill>
              </a:rPr>
              <a:t>adipiscing</a:t>
            </a:r>
            <a:r>
              <a:rPr lang="en-US" sz="1400" dirty="0">
                <a:solidFill>
                  <a:prstClr val="white"/>
                </a:solidFill>
              </a:rPr>
              <a:t> </a:t>
            </a:r>
            <a:r>
              <a:rPr lang="en-US" sz="1400" dirty="0" err="1">
                <a:solidFill>
                  <a:prstClr val="white"/>
                </a:solidFill>
              </a:rPr>
              <a:t>elit</a:t>
            </a:r>
            <a:r>
              <a:rPr lang="en-US" sz="1400" dirty="0">
                <a:solidFill>
                  <a:prstClr val="white"/>
                </a:solidFill>
              </a:rPr>
              <a:t>, </a:t>
            </a:r>
            <a:r>
              <a:rPr lang="en-US" sz="1400" dirty="0" err="1">
                <a:solidFill>
                  <a:prstClr val="white"/>
                </a:solidFill>
              </a:rPr>
              <a:t>sed</a:t>
            </a:r>
            <a:r>
              <a:rPr lang="en-US" sz="1400" dirty="0">
                <a:solidFill>
                  <a:prstClr val="white"/>
                </a:solidFill>
              </a:rPr>
              <a:t> do </a:t>
            </a:r>
            <a:r>
              <a:rPr lang="en-US" sz="1400" dirty="0" err="1">
                <a:solidFill>
                  <a:prstClr val="white"/>
                </a:solidFill>
              </a:rPr>
              <a:t>eiusmod</a:t>
            </a:r>
            <a:r>
              <a:rPr lang="en-US" sz="1400" dirty="0">
                <a:solidFill>
                  <a:prstClr val="white"/>
                </a:solidFill>
              </a:rPr>
              <a:t> </a:t>
            </a:r>
            <a:r>
              <a:rPr lang="en-US" sz="1400" dirty="0" err="1">
                <a:solidFill>
                  <a:prstClr val="white"/>
                </a:solidFill>
              </a:rPr>
              <a:t>tempor</a:t>
            </a:r>
            <a:r>
              <a:rPr lang="en-US" sz="1400" dirty="0">
                <a:solidFill>
                  <a:prstClr val="white"/>
                </a:solidFill>
              </a:rPr>
              <a:t> </a:t>
            </a:r>
            <a:r>
              <a:rPr lang="en-US" sz="1400" dirty="0" err="1">
                <a:solidFill>
                  <a:prstClr val="white"/>
                </a:solidFill>
              </a:rPr>
              <a:t>incididunt</a:t>
            </a:r>
            <a:r>
              <a:rPr lang="en-US" sz="1400" dirty="0">
                <a:solidFill>
                  <a:prstClr val="white"/>
                </a:solidFill>
              </a:rPr>
              <a:t> </a:t>
            </a:r>
            <a:r>
              <a:rPr lang="en-US" sz="1400" dirty="0" err="1">
                <a:solidFill>
                  <a:prstClr val="white"/>
                </a:solidFill>
              </a:rPr>
              <a:t>ut</a:t>
            </a:r>
            <a:r>
              <a:rPr lang="en-US" sz="1400" dirty="0">
                <a:solidFill>
                  <a:prstClr val="white"/>
                </a:solidFill>
              </a:rPr>
              <a:t> </a:t>
            </a:r>
            <a:r>
              <a:rPr lang="en-US" sz="1400" dirty="0" err="1">
                <a:solidFill>
                  <a:prstClr val="white"/>
                </a:solidFill>
              </a:rPr>
              <a:t>labore</a:t>
            </a:r>
            <a:r>
              <a:rPr lang="en-US" sz="1400" dirty="0">
                <a:solidFill>
                  <a:prstClr val="white"/>
                </a:solidFill>
              </a:rPr>
              <a:t> et dolore magna </a:t>
            </a:r>
            <a:r>
              <a:rPr lang="en-US" sz="1400" dirty="0" err="1">
                <a:solidFill>
                  <a:prstClr val="white"/>
                </a:solidFill>
              </a:rPr>
              <a:t>aliqua</a:t>
            </a:r>
            <a:r>
              <a:rPr lang="en-US" sz="1400" dirty="0">
                <a:solidFill>
                  <a:prstClr val="white"/>
                </a:solidFill>
              </a:rPr>
              <a:t>. Ut </a:t>
            </a:r>
            <a:r>
              <a:rPr lang="en-US" sz="1400" dirty="0" err="1">
                <a:solidFill>
                  <a:prstClr val="white"/>
                </a:solidFill>
              </a:rPr>
              <a:t>enim</a:t>
            </a:r>
            <a:r>
              <a:rPr lang="en-US" sz="1400" dirty="0">
                <a:solidFill>
                  <a:prstClr val="white"/>
                </a:solidFill>
              </a:rPr>
              <a:t> ad minim </a:t>
            </a:r>
            <a:r>
              <a:rPr lang="en-US" sz="1400" dirty="0" err="1">
                <a:solidFill>
                  <a:prstClr val="white"/>
                </a:solidFill>
              </a:rPr>
              <a:t>veniam</a:t>
            </a:r>
            <a:r>
              <a:rPr lang="en-US" sz="1400" dirty="0">
                <a:solidFill>
                  <a:prstClr val="white"/>
                </a:solidFill>
              </a:rPr>
              <a:t>, </a:t>
            </a:r>
            <a:r>
              <a:rPr lang="en-US" sz="1400" dirty="0" err="1">
                <a:solidFill>
                  <a:prstClr val="white"/>
                </a:solidFill>
              </a:rPr>
              <a:t>quis</a:t>
            </a:r>
            <a:r>
              <a:rPr lang="en-US" sz="1400" dirty="0">
                <a:solidFill>
                  <a:prstClr val="white"/>
                </a:solidFill>
              </a:rPr>
              <a:t> </a:t>
            </a:r>
            <a:r>
              <a:rPr lang="en-US" sz="1400" dirty="0" err="1">
                <a:solidFill>
                  <a:prstClr val="white"/>
                </a:solidFill>
              </a:rPr>
              <a:t>nostrud</a:t>
            </a:r>
            <a:r>
              <a:rPr lang="en-US" sz="1400" dirty="0">
                <a:solidFill>
                  <a:prstClr val="white"/>
                </a:solidFill>
              </a:rPr>
              <a:t> exercitation </a:t>
            </a:r>
            <a:r>
              <a:rPr lang="en-US" sz="1400" dirty="0" err="1">
                <a:solidFill>
                  <a:prstClr val="white"/>
                </a:solidFill>
              </a:rPr>
              <a:t>ullamco</a:t>
            </a:r>
            <a:r>
              <a:rPr lang="en-US" sz="1400" dirty="0">
                <a:solidFill>
                  <a:prstClr val="white"/>
                </a:solidFill>
              </a:rPr>
              <a:t> </a:t>
            </a:r>
            <a:r>
              <a:rPr lang="en-US" sz="1400" dirty="0" err="1">
                <a:solidFill>
                  <a:prstClr val="white"/>
                </a:solidFill>
              </a:rPr>
              <a:t>laboris</a:t>
            </a:r>
            <a:r>
              <a:rPr lang="en-US" sz="1400" dirty="0">
                <a:solidFill>
                  <a:prstClr val="white"/>
                </a:solidFill>
              </a:rPr>
              <a:t> nisi </a:t>
            </a:r>
            <a:r>
              <a:rPr lang="en-US" sz="1400" dirty="0" err="1">
                <a:solidFill>
                  <a:prstClr val="white"/>
                </a:solidFill>
              </a:rPr>
              <a:t>ut</a:t>
            </a:r>
            <a:r>
              <a:rPr lang="en-US" sz="1400" dirty="0">
                <a:solidFill>
                  <a:prstClr val="white"/>
                </a:solidFill>
              </a:rPr>
              <a:t> </a:t>
            </a:r>
            <a:r>
              <a:rPr lang="en-US" sz="1400" dirty="0" err="1">
                <a:solidFill>
                  <a:prstClr val="white"/>
                </a:solidFill>
              </a:rPr>
              <a:t>aliquip</a:t>
            </a:r>
            <a:r>
              <a:rPr lang="en-US" sz="1400" dirty="0">
                <a:solidFill>
                  <a:prstClr val="white"/>
                </a:solidFill>
              </a:rPr>
              <a:t> ex </a:t>
            </a:r>
            <a:r>
              <a:rPr lang="en-US" sz="1400" dirty="0" err="1">
                <a:solidFill>
                  <a:prstClr val="white"/>
                </a:solidFill>
              </a:rPr>
              <a:t>ea</a:t>
            </a:r>
            <a:r>
              <a:rPr lang="en-US" sz="1400" dirty="0">
                <a:solidFill>
                  <a:prstClr val="white"/>
                </a:solidFill>
              </a:rPr>
              <a:t> </a:t>
            </a:r>
            <a:r>
              <a:rPr lang="en-US" sz="1400" dirty="0" err="1">
                <a:solidFill>
                  <a:prstClr val="white"/>
                </a:solidFill>
              </a:rPr>
              <a:t>commodo</a:t>
            </a:r>
            <a:r>
              <a:rPr lang="en-US" sz="1400" dirty="0">
                <a:solidFill>
                  <a:prstClr val="white"/>
                </a:solidFill>
              </a:rPr>
              <a:t> </a:t>
            </a:r>
            <a:r>
              <a:rPr lang="en-US" sz="1400" dirty="0" err="1">
                <a:solidFill>
                  <a:prstClr val="white"/>
                </a:solidFill>
              </a:rPr>
              <a:t>consequat</a:t>
            </a:r>
            <a:r>
              <a:rPr lang="en-US" sz="1400" dirty="0">
                <a:solidFill>
                  <a:prstClr val="white"/>
                </a:solidFill>
              </a:rPr>
              <a:t>. Duis </a:t>
            </a:r>
            <a:r>
              <a:rPr lang="en-US" sz="1400" dirty="0" err="1">
                <a:solidFill>
                  <a:prstClr val="white"/>
                </a:solidFill>
              </a:rPr>
              <a:t>aute</a:t>
            </a:r>
            <a:r>
              <a:rPr lang="en-US" sz="1400" dirty="0">
                <a:solidFill>
                  <a:prstClr val="white"/>
                </a:solidFill>
              </a:rPr>
              <a:t> </a:t>
            </a:r>
            <a:r>
              <a:rPr lang="en-US" sz="1400" dirty="0" err="1">
                <a:solidFill>
                  <a:prstClr val="white"/>
                </a:solidFill>
              </a:rPr>
              <a:t>irure</a:t>
            </a:r>
            <a:r>
              <a:rPr lang="en-US" sz="1400" dirty="0">
                <a:solidFill>
                  <a:prstClr val="white"/>
                </a:solidFill>
              </a:rPr>
              <a:t> dolor in </a:t>
            </a:r>
            <a:r>
              <a:rPr lang="en-US" sz="1400" dirty="0" err="1">
                <a:solidFill>
                  <a:prstClr val="white"/>
                </a:solidFill>
              </a:rPr>
              <a:t>reprehenderit</a:t>
            </a:r>
            <a:r>
              <a:rPr lang="en-US" sz="1400" dirty="0">
                <a:solidFill>
                  <a:prstClr val="white"/>
                </a:solidFill>
              </a:rPr>
              <a:t> in </a:t>
            </a:r>
            <a:r>
              <a:rPr lang="en-US" sz="1400" dirty="0" err="1">
                <a:solidFill>
                  <a:prstClr val="white"/>
                </a:solidFill>
              </a:rPr>
              <a:t>voluptate</a:t>
            </a:r>
            <a:r>
              <a:rPr lang="en-US" sz="1400" dirty="0">
                <a:solidFill>
                  <a:prstClr val="white"/>
                </a:solidFill>
              </a:rPr>
              <a:t> </a:t>
            </a:r>
            <a:r>
              <a:rPr lang="en-US" sz="1400" dirty="0" err="1">
                <a:solidFill>
                  <a:prstClr val="white"/>
                </a:solidFill>
              </a:rPr>
              <a:t>velit</a:t>
            </a:r>
            <a:r>
              <a:rPr lang="en-US" sz="1400" dirty="0">
                <a:solidFill>
                  <a:prstClr val="white"/>
                </a:solidFill>
              </a:rPr>
              <a:t> </a:t>
            </a:r>
            <a:r>
              <a:rPr lang="en-US" sz="1400" dirty="0" err="1">
                <a:solidFill>
                  <a:prstClr val="white"/>
                </a:solidFill>
              </a:rPr>
              <a:t>esse</a:t>
            </a:r>
            <a:r>
              <a:rPr lang="en-US" sz="1400" dirty="0">
                <a:solidFill>
                  <a:prstClr val="white"/>
                </a:solidFill>
              </a:rPr>
              <a:t> </a:t>
            </a:r>
            <a:r>
              <a:rPr lang="en-US" sz="1400" dirty="0" err="1">
                <a:solidFill>
                  <a:prstClr val="white"/>
                </a:solidFill>
              </a:rPr>
              <a:t>cillum</a:t>
            </a:r>
            <a:r>
              <a:rPr lang="en-US" sz="1400" dirty="0">
                <a:solidFill>
                  <a:prstClr val="white"/>
                </a:solidFill>
              </a:rPr>
              <a:t> dolore </a:t>
            </a:r>
            <a:r>
              <a:rPr lang="en-US" sz="1400" dirty="0" err="1">
                <a:solidFill>
                  <a:prstClr val="white"/>
                </a:solidFill>
              </a:rPr>
              <a:t>eu</a:t>
            </a:r>
            <a:r>
              <a:rPr lang="en-US" sz="1400" dirty="0">
                <a:solidFill>
                  <a:prstClr val="white"/>
                </a:solidFill>
              </a:rPr>
              <a:t> </a:t>
            </a:r>
            <a:r>
              <a:rPr lang="en-US" sz="1400" dirty="0" err="1">
                <a:solidFill>
                  <a:prstClr val="white"/>
                </a:solidFill>
              </a:rPr>
              <a:t>fugiat</a:t>
            </a:r>
            <a:r>
              <a:rPr lang="en-US" sz="1400" dirty="0">
                <a:solidFill>
                  <a:prstClr val="white"/>
                </a:solidFill>
              </a:rPr>
              <a:t> </a:t>
            </a:r>
            <a:r>
              <a:rPr lang="en-US" sz="1400" dirty="0" err="1">
                <a:solidFill>
                  <a:prstClr val="white"/>
                </a:solidFill>
              </a:rPr>
              <a:t>nulla</a:t>
            </a:r>
            <a:r>
              <a:rPr lang="en-US" sz="1400" dirty="0">
                <a:solidFill>
                  <a:prstClr val="white"/>
                </a:solidFill>
              </a:rPr>
              <a:t> </a:t>
            </a:r>
            <a:r>
              <a:rPr lang="en-US" sz="1400" dirty="0" err="1">
                <a:solidFill>
                  <a:prstClr val="white"/>
                </a:solidFill>
              </a:rPr>
              <a:t>pariatur</a:t>
            </a:r>
            <a:r>
              <a:rPr lang="en-US" sz="1400" dirty="0">
                <a:solidFill>
                  <a:prstClr val="white"/>
                </a:solidFill>
              </a:rPr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E97EFFDC-D8E5-4D19-9612-FA9E5CC84444}"/>
              </a:ext>
            </a:extLst>
          </p:cNvPr>
          <p:cNvSpPr txBox="1"/>
          <p:nvPr/>
        </p:nvSpPr>
        <p:spPr>
          <a:xfrm>
            <a:off x="687751" y="2535233"/>
            <a:ext cx="3522300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+mj-lt"/>
                <a:cs typeface="Segoe UI Semibold" panose="020B0702040204020203" pitchFamily="34" charset="0"/>
              </a:rPr>
              <a:t>STRA</a:t>
            </a:r>
            <a:r>
              <a:rPr lang="en-US" sz="4400" dirty="0">
                <a:solidFill>
                  <a:schemeClr val="bg1"/>
                </a:solidFill>
                <a:latin typeface="+mj-lt"/>
                <a:cs typeface="Segoe UI Semibold" panose="020B0702040204020203" pitchFamily="34" charset="0"/>
              </a:rPr>
              <a:t>TEGY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="" xmlns:a16="http://schemas.microsoft.com/office/drawing/2014/main" id="{751081BA-2D13-4E54-90C1-E06E754D896F}"/>
              </a:ext>
            </a:extLst>
          </p:cNvPr>
          <p:cNvGrpSpPr/>
          <p:nvPr/>
        </p:nvGrpSpPr>
        <p:grpSpPr>
          <a:xfrm>
            <a:off x="4755510" y="1843756"/>
            <a:ext cx="6416622" cy="3349592"/>
            <a:chOff x="1504597" y="2399471"/>
            <a:chExt cx="6134807" cy="3202478"/>
          </a:xfrm>
          <a:solidFill>
            <a:schemeClr val="bg1">
              <a:lumMod val="75000"/>
            </a:schemeClr>
          </a:solidFill>
        </p:grpSpPr>
        <p:sp>
          <p:nvSpPr>
            <p:cNvPr id="60" name="Freeform 5962">
              <a:extLst>
                <a:ext uri="{FF2B5EF4-FFF2-40B4-BE49-F238E27FC236}">
                  <a16:creationId xmlns="" xmlns:a16="http://schemas.microsoft.com/office/drawing/2014/main" id="{229F5502-03E1-4787-9CAE-BF45C9BE83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63972" y="4165973"/>
              <a:ext cx="836057" cy="1435976"/>
            </a:xfrm>
            <a:custGeom>
              <a:avLst/>
              <a:gdLst>
                <a:gd name="T0" fmla="*/ 168775 w 1874"/>
                <a:gd name="T1" fmla="*/ 2086902 h 3562"/>
                <a:gd name="T2" fmla="*/ 147202 w 1874"/>
                <a:gd name="T3" fmla="*/ 1968776 h 3562"/>
                <a:gd name="T4" fmla="*/ 184003 w 1874"/>
                <a:gd name="T5" fmla="*/ 1976397 h 3562"/>
                <a:gd name="T6" fmla="*/ 161161 w 1874"/>
                <a:gd name="T7" fmla="*/ 1982748 h 3562"/>
                <a:gd name="T8" fmla="*/ 154816 w 1874"/>
                <a:gd name="T9" fmla="*/ 2042446 h 3562"/>
                <a:gd name="T10" fmla="*/ 156085 w 1874"/>
                <a:gd name="T11" fmla="*/ 1997990 h 3562"/>
                <a:gd name="T12" fmla="*/ 147202 w 1874"/>
                <a:gd name="T13" fmla="*/ 2006881 h 3562"/>
                <a:gd name="T14" fmla="*/ 184003 w 1874"/>
                <a:gd name="T15" fmla="*/ 2086902 h 3562"/>
                <a:gd name="T16" fmla="*/ 153547 w 1874"/>
                <a:gd name="T17" fmla="*/ 1999260 h 3562"/>
                <a:gd name="T18" fmla="*/ 185272 w 1874"/>
                <a:gd name="T19" fmla="*/ 1850649 h 3562"/>
                <a:gd name="T20" fmla="*/ 192886 w 1874"/>
                <a:gd name="T21" fmla="*/ 1841758 h 3562"/>
                <a:gd name="T22" fmla="*/ 166237 w 1874"/>
                <a:gd name="T23" fmla="*/ 1884944 h 3562"/>
                <a:gd name="T24" fmla="*/ 348971 w 1874"/>
                <a:gd name="T25" fmla="*/ 2235513 h 3562"/>
                <a:gd name="T26" fmla="*/ 304556 w 1874"/>
                <a:gd name="T27" fmla="*/ 2245675 h 3562"/>
                <a:gd name="T28" fmla="*/ 284252 w 1874"/>
                <a:gd name="T29" fmla="*/ 2227892 h 3562"/>
                <a:gd name="T30" fmla="*/ 323591 w 1874"/>
                <a:gd name="T31" fmla="*/ 2224082 h 3562"/>
                <a:gd name="T32" fmla="*/ 277907 w 1874"/>
                <a:gd name="T33" fmla="*/ 2230433 h 3562"/>
                <a:gd name="T34" fmla="*/ 170044 w 1874"/>
                <a:gd name="T35" fmla="*/ 2140250 h 3562"/>
                <a:gd name="T36" fmla="*/ 180196 w 1874"/>
                <a:gd name="T37" fmla="*/ 2163113 h 3562"/>
                <a:gd name="T38" fmla="*/ 157354 w 1874"/>
                <a:gd name="T39" fmla="*/ 2090713 h 3562"/>
                <a:gd name="T40" fmla="*/ 247452 w 1874"/>
                <a:gd name="T41" fmla="*/ 2198678 h 3562"/>
                <a:gd name="T42" fmla="*/ 214458 w 1874"/>
                <a:gd name="T43" fmla="*/ 2170734 h 3562"/>
                <a:gd name="T44" fmla="*/ 224610 w 1874"/>
                <a:gd name="T45" fmla="*/ 2189787 h 3562"/>
                <a:gd name="T46" fmla="*/ 300749 w 1874"/>
                <a:gd name="T47" fmla="*/ 2198678 h 3562"/>
                <a:gd name="T48" fmla="*/ 237300 w 1874"/>
                <a:gd name="T49" fmla="*/ 2207569 h 3562"/>
                <a:gd name="T50" fmla="*/ 319784 w 1874"/>
                <a:gd name="T51" fmla="*/ 2224082 h 3562"/>
                <a:gd name="T52" fmla="*/ 184003 w 1874"/>
                <a:gd name="T53" fmla="*/ 1738874 h 3562"/>
                <a:gd name="T54" fmla="*/ 166237 w 1874"/>
                <a:gd name="T55" fmla="*/ 1802383 h 3562"/>
                <a:gd name="T56" fmla="*/ 187810 w 1874"/>
                <a:gd name="T57" fmla="*/ 1807463 h 3562"/>
                <a:gd name="T58" fmla="*/ 176389 w 1874"/>
                <a:gd name="T59" fmla="*/ 1878593 h 3562"/>
                <a:gd name="T60" fmla="*/ 939048 w 1874"/>
                <a:gd name="T61" fmla="*/ 443292 h 3562"/>
                <a:gd name="T62" fmla="*/ 767735 w 1874"/>
                <a:gd name="T63" fmla="*/ 403917 h 3562"/>
                <a:gd name="T64" fmla="*/ 761390 w 1874"/>
                <a:gd name="T65" fmla="*/ 248955 h 3562"/>
                <a:gd name="T66" fmla="*/ 611650 w 1874"/>
                <a:gd name="T67" fmla="*/ 190527 h 3562"/>
                <a:gd name="T68" fmla="*/ 474600 w 1874"/>
                <a:gd name="T69" fmla="*/ 59698 h 3562"/>
                <a:gd name="T70" fmla="*/ 281714 w 1874"/>
                <a:gd name="T71" fmla="*/ 21593 h 3562"/>
                <a:gd name="T72" fmla="*/ 157354 w 1874"/>
                <a:gd name="T73" fmla="*/ 45726 h 3562"/>
                <a:gd name="T74" fmla="*/ 91367 w 1874"/>
                <a:gd name="T75" fmla="*/ 299762 h 3562"/>
                <a:gd name="T76" fmla="*/ 35532 w 1874"/>
                <a:gd name="T77" fmla="*/ 461075 h 3562"/>
                <a:gd name="T78" fmla="*/ 109133 w 1874"/>
                <a:gd name="T79" fmla="*/ 768458 h 3562"/>
                <a:gd name="T80" fmla="*/ 275370 w 1874"/>
                <a:gd name="T81" fmla="*/ 1108865 h 3562"/>
                <a:gd name="T82" fmla="*/ 252528 w 1874"/>
                <a:gd name="T83" fmla="*/ 1420059 h 3562"/>
                <a:gd name="T84" fmla="*/ 196693 w 1874"/>
                <a:gd name="T85" fmla="*/ 1667744 h 3562"/>
                <a:gd name="T86" fmla="*/ 209382 w 1874"/>
                <a:gd name="T87" fmla="*/ 1797302 h 3562"/>
                <a:gd name="T88" fmla="*/ 171313 w 1874"/>
                <a:gd name="T89" fmla="*/ 1882404 h 3562"/>
                <a:gd name="T90" fmla="*/ 170044 w 1874"/>
                <a:gd name="T91" fmla="*/ 1947183 h 3562"/>
                <a:gd name="T92" fmla="*/ 176389 w 1874"/>
                <a:gd name="T93" fmla="*/ 2011962 h 3562"/>
                <a:gd name="T94" fmla="*/ 185272 w 1874"/>
                <a:gd name="T95" fmla="*/ 2053878 h 3562"/>
                <a:gd name="T96" fmla="*/ 196693 w 1874"/>
                <a:gd name="T97" fmla="*/ 2100874 h 3562"/>
                <a:gd name="T98" fmla="*/ 194155 w 1874"/>
                <a:gd name="T99" fmla="*/ 2113576 h 3562"/>
                <a:gd name="T100" fmla="*/ 233493 w 1874"/>
                <a:gd name="T101" fmla="*/ 2131359 h 3562"/>
                <a:gd name="T102" fmla="*/ 255066 w 1874"/>
                <a:gd name="T103" fmla="*/ 2141520 h 3562"/>
                <a:gd name="T104" fmla="*/ 314708 w 1874"/>
                <a:gd name="T105" fmla="*/ 2122467 h 3562"/>
                <a:gd name="T106" fmla="*/ 348971 w 1874"/>
                <a:gd name="T107" fmla="*/ 1890025 h 3562"/>
                <a:gd name="T108" fmla="*/ 453027 w 1874"/>
                <a:gd name="T109" fmla="*/ 1764277 h 3562"/>
                <a:gd name="T110" fmla="*/ 491097 w 1874"/>
                <a:gd name="T111" fmla="*/ 1635989 h 3562"/>
                <a:gd name="T112" fmla="*/ 629416 w 1874"/>
                <a:gd name="T113" fmla="*/ 1491189 h 3562"/>
                <a:gd name="T114" fmla="*/ 865447 w 1874"/>
                <a:gd name="T115" fmla="*/ 1158402 h 3562"/>
                <a:gd name="T116" fmla="*/ 1079905 w 1874"/>
                <a:gd name="T117" fmla="*/ 900556 h 3562"/>
                <a:gd name="T118" fmla="*/ 426379 w 1874"/>
                <a:gd name="T119" fmla="*/ 2222811 h 3562"/>
                <a:gd name="T120" fmla="*/ 184003 w 1874"/>
                <a:gd name="T121" fmla="*/ 1928130 h 3562"/>
                <a:gd name="T122" fmla="*/ 159892 w 1874"/>
                <a:gd name="T123" fmla="*/ 1994179 h 3562"/>
                <a:gd name="T124" fmla="*/ 175120 w 1874"/>
                <a:gd name="T125" fmla="*/ 2027204 h 356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874"/>
                <a:gd name="T190" fmla="*/ 0 h 3562"/>
                <a:gd name="T191" fmla="*/ 1874 w 1874"/>
                <a:gd name="T192" fmla="*/ 3562 h 356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874" h="3562">
                  <a:moveTo>
                    <a:pt x="282" y="3320"/>
                  </a:moveTo>
                  <a:lnTo>
                    <a:pt x="282" y="3320"/>
                  </a:lnTo>
                  <a:lnTo>
                    <a:pt x="286" y="3322"/>
                  </a:lnTo>
                  <a:lnTo>
                    <a:pt x="286" y="3320"/>
                  </a:lnTo>
                  <a:lnTo>
                    <a:pt x="284" y="3316"/>
                  </a:lnTo>
                  <a:lnTo>
                    <a:pt x="282" y="3312"/>
                  </a:lnTo>
                  <a:lnTo>
                    <a:pt x="278" y="3308"/>
                  </a:lnTo>
                  <a:lnTo>
                    <a:pt x="274" y="3308"/>
                  </a:lnTo>
                  <a:lnTo>
                    <a:pt x="274" y="3310"/>
                  </a:lnTo>
                  <a:lnTo>
                    <a:pt x="276" y="3314"/>
                  </a:lnTo>
                  <a:lnTo>
                    <a:pt x="276" y="3316"/>
                  </a:lnTo>
                  <a:lnTo>
                    <a:pt x="282" y="3320"/>
                  </a:lnTo>
                  <a:close/>
                  <a:moveTo>
                    <a:pt x="286" y="3348"/>
                  </a:moveTo>
                  <a:lnTo>
                    <a:pt x="286" y="3348"/>
                  </a:lnTo>
                  <a:lnTo>
                    <a:pt x="288" y="3348"/>
                  </a:lnTo>
                  <a:lnTo>
                    <a:pt x="290" y="3348"/>
                  </a:lnTo>
                  <a:lnTo>
                    <a:pt x="296" y="3344"/>
                  </a:lnTo>
                  <a:lnTo>
                    <a:pt x="294" y="3340"/>
                  </a:lnTo>
                  <a:lnTo>
                    <a:pt x="286" y="3334"/>
                  </a:lnTo>
                  <a:lnTo>
                    <a:pt x="282" y="3330"/>
                  </a:lnTo>
                  <a:lnTo>
                    <a:pt x="278" y="3330"/>
                  </a:lnTo>
                  <a:lnTo>
                    <a:pt x="276" y="3332"/>
                  </a:lnTo>
                  <a:lnTo>
                    <a:pt x="278" y="3334"/>
                  </a:lnTo>
                  <a:lnTo>
                    <a:pt x="278" y="3336"/>
                  </a:lnTo>
                  <a:lnTo>
                    <a:pt x="280" y="3336"/>
                  </a:lnTo>
                  <a:lnTo>
                    <a:pt x="282" y="3336"/>
                  </a:lnTo>
                  <a:lnTo>
                    <a:pt x="284" y="3336"/>
                  </a:lnTo>
                  <a:lnTo>
                    <a:pt x="284" y="3338"/>
                  </a:lnTo>
                  <a:lnTo>
                    <a:pt x="284" y="3340"/>
                  </a:lnTo>
                  <a:lnTo>
                    <a:pt x="284" y="3342"/>
                  </a:lnTo>
                  <a:lnTo>
                    <a:pt x="286" y="3348"/>
                  </a:lnTo>
                  <a:close/>
                  <a:moveTo>
                    <a:pt x="270" y="3286"/>
                  </a:moveTo>
                  <a:lnTo>
                    <a:pt x="270" y="3286"/>
                  </a:lnTo>
                  <a:lnTo>
                    <a:pt x="270" y="3280"/>
                  </a:lnTo>
                  <a:lnTo>
                    <a:pt x="268" y="3278"/>
                  </a:lnTo>
                  <a:lnTo>
                    <a:pt x="266" y="3278"/>
                  </a:lnTo>
                  <a:lnTo>
                    <a:pt x="262" y="3278"/>
                  </a:lnTo>
                  <a:lnTo>
                    <a:pt x="260" y="3280"/>
                  </a:lnTo>
                  <a:lnTo>
                    <a:pt x="256" y="3286"/>
                  </a:lnTo>
                  <a:lnTo>
                    <a:pt x="252" y="3292"/>
                  </a:lnTo>
                  <a:lnTo>
                    <a:pt x="254" y="3292"/>
                  </a:lnTo>
                  <a:lnTo>
                    <a:pt x="258" y="3292"/>
                  </a:lnTo>
                  <a:lnTo>
                    <a:pt x="262" y="3290"/>
                  </a:lnTo>
                  <a:lnTo>
                    <a:pt x="262" y="3288"/>
                  </a:lnTo>
                  <a:lnTo>
                    <a:pt x="264" y="3286"/>
                  </a:lnTo>
                  <a:lnTo>
                    <a:pt x="266" y="3286"/>
                  </a:lnTo>
                  <a:lnTo>
                    <a:pt x="266" y="3288"/>
                  </a:lnTo>
                  <a:lnTo>
                    <a:pt x="268" y="3290"/>
                  </a:lnTo>
                  <a:lnTo>
                    <a:pt x="270" y="3288"/>
                  </a:lnTo>
                  <a:lnTo>
                    <a:pt x="270" y="3286"/>
                  </a:lnTo>
                  <a:close/>
                  <a:moveTo>
                    <a:pt x="262" y="3260"/>
                  </a:moveTo>
                  <a:lnTo>
                    <a:pt x="262" y="3260"/>
                  </a:lnTo>
                  <a:lnTo>
                    <a:pt x="256" y="3260"/>
                  </a:lnTo>
                  <a:lnTo>
                    <a:pt x="254" y="3260"/>
                  </a:lnTo>
                  <a:lnTo>
                    <a:pt x="254" y="3262"/>
                  </a:lnTo>
                  <a:lnTo>
                    <a:pt x="256" y="3264"/>
                  </a:lnTo>
                  <a:lnTo>
                    <a:pt x="258" y="3266"/>
                  </a:lnTo>
                  <a:lnTo>
                    <a:pt x="260" y="3270"/>
                  </a:lnTo>
                  <a:lnTo>
                    <a:pt x="264" y="3272"/>
                  </a:lnTo>
                  <a:lnTo>
                    <a:pt x="266" y="3270"/>
                  </a:lnTo>
                  <a:lnTo>
                    <a:pt x="268" y="3268"/>
                  </a:lnTo>
                  <a:lnTo>
                    <a:pt x="270" y="3266"/>
                  </a:lnTo>
                  <a:lnTo>
                    <a:pt x="274" y="3266"/>
                  </a:lnTo>
                  <a:lnTo>
                    <a:pt x="276" y="3266"/>
                  </a:lnTo>
                  <a:lnTo>
                    <a:pt x="276" y="3258"/>
                  </a:lnTo>
                  <a:lnTo>
                    <a:pt x="274" y="3254"/>
                  </a:lnTo>
                  <a:lnTo>
                    <a:pt x="270" y="3250"/>
                  </a:lnTo>
                  <a:lnTo>
                    <a:pt x="268" y="3250"/>
                  </a:lnTo>
                  <a:lnTo>
                    <a:pt x="266" y="3252"/>
                  </a:lnTo>
                  <a:lnTo>
                    <a:pt x="268" y="3258"/>
                  </a:lnTo>
                  <a:lnTo>
                    <a:pt x="266" y="3260"/>
                  </a:lnTo>
                  <a:lnTo>
                    <a:pt x="262" y="3260"/>
                  </a:lnTo>
                  <a:close/>
                  <a:moveTo>
                    <a:pt x="236" y="3110"/>
                  </a:moveTo>
                  <a:lnTo>
                    <a:pt x="236" y="3110"/>
                  </a:lnTo>
                  <a:lnTo>
                    <a:pt x="238" y="3110"/>
                  </a:lnTo>
                  <a:lnTo>
                    <a:pt x="240" y="3112"/>
                  </a:lnTo>
                  <a:lnTo>
                    <a:pt x="240" y="3118"/>
                  </a:lnTo>
                  <a:lnTo>
                    <a:pt x="240" y="3126"/>
                  </a:lnTo>
                  <a:lnTo>
                    <a:pt x="242" y="3128"/>
                  </a:lnTo>
                  <a:lnTo>
                    <a:pt x="244" y="3128"/>
                  </a:lnTo>
                  <a:lnTo>
                    <a:pt x="248" y="3124"/>
                  </a:lnTo>
                  <a:lnTo>
                    <a:pt x="250" y="3120"/>
                  </a:lnTo>
                  <a:lnTo>
                    <a:pt x="244" y="3108"/>
                  </a:lnTo>
                  <a:lnTo>
                    <a:pt x="240" y="3102"/>
                  </a:lnTo>
                  <a:lnTo>
                    <a:pt x="240" y="3096"/>
                  </a:lnTo>
                  <a:lnTo>
                    <a:pt x="238" y="3090"/>
                  </a:lnTo>
                  <a:lnTo>
                    <a:pt x="236" y="3088"/>
                  </a:lnTo>
                  <a:lnTo>
                    <a:pt x="232" y="3090"/>
                  </a:lnTo>
                  <a:lnTo>
                    <a:pt x="230" y="3094"/>
                  </a:lnTo>
                  <a:lnTo>
                    <a:pt x="230" y="3098"/>
                  </a:lnTo>
                  <a:lnTo>
                    <a:pt x="232" y="3100"/>
                  </a:lnTo>
                  <a:lnTo>
                    <a:pt x="232" y="3104"/>
                  </a:lnTo>
                  <a:lnTo>
                    <a:pt x="230" y="3108"/>
                  </a:lnTo>
                  <a:lnTo>
                    <a:pt x="230" y="3110"/>
                  </a:lnTo>
                  <a:lnTo>
                    <a:pt x="232" y="3110"/>
                  </a:lnTo>
                  <a:lnTo>
                    <a:pt x="236" y="3110"/>
                  </a:lnTo>
                  <a:close/>
                  <a:moveTo>
                    <a:pt x="284" y="3278"/>
                  </a:moveTo>
                  <a:lnTo>
                    <a:pt x="284" y="3278"/>
                  </a:lnTo>
                  <a:lnTo>
                    <a:pt x="284" y="3276"/>
                  </a:lnTo>
                  <a:lnTo>
                    <a:pt x="284" y="3270"/>
                  </a:lnTo>
                  <a:lnTo>
                    <a:pt x="282" y="3264"/>
                  </a:lnTo>
                  <a:lnTo>
                    <a:pt x="280" y="3260"/>
                  </a:lnTo>
                  <a:lnTo>
                    <a:pt x="278" y="3264"/>
                  </a:lnTo>
                  <a:lnTo>
                    <a:pt x="278" y="3270"/>
                  </a:lnTo>
                  <a:lnTo>
                    <a:pt x="280" y="3276"/>
                  </a:lnTo>
                  <a:lnTo>
                    <a:pt x="282" y="3278"/>
                  </a:lnTo>
                  <a:lnTo>
                    <a:pt x="284" y="3278"/>
                  </a:lnTo>
                  <a:close/>
                  <a:moveTo>
                    <a:pt x="304" y="3362"/>
                  </a:moveTo>
                  <a:lnTo>
                    <a:pt x="304" y="3362"/>
                  </a:lnTo>
                  <a:lnTo>
                    <a:pt x="304" y="3358"/>
                  </a:lnTo>
                  <a:lnTo>
                    <a:pt x="304" y="3356"/>
                  </a:lnTo>
                  <a:lnTo>
                    <a:pt x="306" y="3354"/>
                  </a:lnTo>
                  <a:lnTo>
                    <a:pt x="304" y="3352"/>
                  </a:lnTo>
                  <a:lnTo>
                    <a:pt x="302" y="3350"/>
                  </a:lnTo>
                  <a:lnTo>
                    <a:pt x="300" y="3350"/>
                  </a:lnTo>
                  <a:lnTo>
                    <a:pt x="294" y="3356"/>
                  </a:lnTo>
                  <a:lnTo>
                    <a:pt x="292" y="3360"/>
                  </a:lnTo>
                  <a:lnTo>
                    <a:pt x="292" y="3362"/>
                  </a:lnTo>
                  <a:lnTo>
                    <a:pt x="296" y="3368"/>
                  </a:lnTo>
                  <a:lnTo>
                    <a:pt x="298" y="3368"/>
                  </a:lnTo>
                  <a:lnTo>
                    <a:pt x="300" y="3368"/>
                  </a:lnTo>
                  <a:lnTo>
                    <a:pt x="302" y="3366"/>
                  </a:lnTo>
                  <a:lnTo>
                    <a:pt x="304" y="3362"/>
                  </a:lnTo>
                  <a:close/>
                  <a:moveTo>
                    <a:pt x="262" y="3320"/>
                  </a:moveTo>
                  <a:lnTo>
                    <a:pt x="262" y="3320"/>
                  </a:lnTo>
                  <a:lnTo>
                    <a:pt x="260" y="3330"/>
                  </a:lnTo>
                  <a:lnTo>
                    <a:pt x="258" y="3332"/>
                  </a:lnTo>
                  <a:lnTo>
                    <a:pt x="260" y="3330"/>
                  </a:lnTo>
                  <a:lnTo>
                    <a:pt x="264" y="3328"/>
                  </a:lnTo>
                  <a:lnTo>
                    <a:pt x="268" y="3320"/>
                  </a:lnTo>
                  <a:lnTo>
                    <a:pt x="268" y="3316"/>
                  </a:lnTo>
                  <a:lnTo>
                    <a:pt x="266" y="3314"/>
                  </a:lnTo>
                  <a:lnTo>
                    <a:pt x="264" y="3314"/>
                  </a:lnTo>
                  <a:lnTo>
                    <a:pt x="262" y="3320"/>
                  </a:lnTo>
                  <a:close/>
                  <a:moveTo>
                    <a:pt x="276" y="3112"/>
                  </a:moveTo>
                  <a:lnTo>
                    <a:pt x="276" y="3112"/>
                  </a:lnTo>
                  <a:lnTo>
                    <a:pt x="286" y="3114"/>
                  </a:lnTo>
                  <a:lnTo>
                    <a:pt x="288" y="3114"/>
                  </a:lnTo>
                  <a:lnTo>
                    <a:pt x="290" y="3112"/>
                  </a:lnTo>
                  <a:lnTo>
                    <a:pt x="284" y="3110"/>
                  </a:lnTo>
                  <a:lnTo>
                    <a:pt x="276" y="3102"/>
                  </a:lnTo>
                  <a:lnTo>
                    <a:pt x="270" y="3096"/>
                  </a:lnTo>
                  <a:lnTo>
                    <a:pt x="270" y="3098"/>
                  </a:lnTo>
                  <a:lnTo>
                    <a:pt x="270" y="3102"/>
                  </a:lnTo>
                  <a:lnTo>
                    <a:pt x="272" y="3108"/>
                  </a:lnTo>
                  <a:lnTo>
                    <a:pt x="276" y="3112"/>
                  </a:lnTo>
                  <a:close/>
                  <a:moveTo>
                    <a:pt x="274" y="3270"/>
                  </a:moveTo>
                  <a:lnTo>
                    <a:pt x="274" y="3270"/>
                  </a:lnTo>
                  <a:lnTo>
                    <a:pt x="272" y="3270"/>
                  </a:lnTo>
                  <a:lnTo>
                    <a:pt x="270" y="3272"/>
                  </a:lnTo>
                  <a:lnTo>
                    <a:pt x="270" y="3274"/>
                  </a:lnTo>
                  <a:lnTo>
                    <a:pt x="272" y="3276"/>
                  </a:lnTo>
                  <a:lnTo>
                    <a:pt x="274" y="3278"/>
                  </a:lnTo>
                  <a:lnTo>
                    <a:pt x="276" y="3276"/>
                  </a:lnTo>
                  <a:lnTo>
                    <a:pt x="276" y="3272"/>
                  </a:lnTo>
                  <a:lnTo>
                    <a:pt x="274" y="3270"/>
                  </a:lnTo>
                  <a:close/>
                  <a:moveTo>
                    <a:pt x="246" y="3090"/>
                  </a:moveTo>
                  <a:lnTo>
                    <a:pt x="246" y="3090"/>
                  </a:lnTo>
                  <a:lnTo>
                    <a:pt x="250" y="3090"/>
                  </a:lnTo>
                  <a:lnTo>
                    <a:pt x="252" y="3090"/>
                  </a:lnTo>
                  <a:lnTo>
                    <a:pt x="254" y="3092"/>
                  </a:lnTo>
                  <a:lnTo>
                    <a:pt x="258" y="3092"/>
                  </a:lnTo>
                  <a:lnTo>
                    <a:pt x="260" y="3090"/>
                  </a:lnTo>
                  <a:lnTo>
                    <a:pt x="260" y="3084"/>
                  </a:lnTo>
                  <a:lnTo>
                    <a:pt x="260" y="3080"/>
                  </a:lnTo>
                  <a:lnTo>
                    <a:pt x="260" y="3076"/>
                  </a:lnTo>
                  <a:lnTo>
                    <a:pt x="258" y="3078"/>
                  </a:lnTo>
                  <a:lnTo>
                    <a:pt x="256" y="3080"/>
                  </a:lnTo>
                  <a:lnTo>
                    <a:pt x="252" y="3084"/>
                  </a:lnTo>
                  <a:lnTo>
                    <a:pt x="248" y="3086"/>
                  </a:lnTo>
                  <a:lnTo>
                    <a:pt x="244" y="3086"/>
                  </a:lnTo>
                  <a:lnTo>
                    <a:pt x="242" y="3088"/>
                  </a:lnTo>
                  <a:lnTo>
                    <a:pt x="242" y="3090"/>
                  </a:lnTo>
                  <a:lnTo>
                    <a:pt x="246" y="3090"/>
                  </a:lnTo>
                  <a:close/>
                  <a:moveTo>
                    <a:pt x="248" y="3074"/>
                  </a:moveTo>
                  <a:lnTo>
                    <a:pt x="248" y="3074"/>
                  </a:lnTo>
                  <a:lnTo>
                    <a:pt x="246" y="3072"/>
                  </a:lnTo>
                  <a:lnTo>
                    <a:pt x="244" y="3072"/>
                  </a:lnTo>
                  <a:lnTo>
                    <a:pt x="242" y="3074"/>
                  </a:lnTo>
                  <a:lnTo>
                    <a:pt x="244" y="3078"/>
                  </a:lnTo>
                  <a:lnTo>
                    <a:pt x="246" y="3080"/>
                  </a:lnTo>
                  <a:lnTo>
                    <a:pt x="248" y="3078"/>
                  </a:lnTo>
                  <a:lnTo>
                    <a:pt x="250" y="3076"/>
                  </a:lnTo>
                  <a:lnTo>
                    <a:pt x="248" y="3074"/>
                  </a:lnTo>
                  <a:close/>
                  <a:moveTo>
                    <a:pt x="252" y="3118"/>
                  </a:moveTo>
                  <a:lnTo>
                    <a:pt x="252" y="3118"/>
                  </a:lnTo>
                  <a:lnTo>
                    <a:pt x="252" y="3120"/>
                  </a:lnTo>
                  <a:lnTo>
                    <a:pt x="254" y="3122"/>
                  </a:lnTo>
                  <a:lnTo>
                    <a:pt x="266" y="3128"/>
                  </a:lnTo>
                  <a:lnTo>
                    <a:pt x="272" y="3128"/>
                  </a:lnTo>
                  <a:lnTo>
                    <a:pt x="274" y="3124"/>
                  </a:lnTo>
                  <a:lnTo>
                    <a:pt x="272" y="3124"/>
                  </a:lnTo>
                  <a:lnTo>
                    <a:pt x="270" y="3122"/>
                  </a:lnTo>
                  <a:lnTo>
                    <a:pt x="268" y="3118"/>
                  </a:lnTo>
                  <a:lnTo>
                    <a:pt x="270" y="3116"/>
                  </a:lnTo>
                  <a:lnTo>
                    <a:pt x="270" y="3114"/>
                  </a:lnTo>
                  <a:lnTo>
                    <a:pt x="270" y="3108"/>
                  </a:lnTo>
                  <a:lnTo>
                    <a:pt x="266" y="3100"/>
                  </a:lnTo>
                  <a:lnTo>
                    <a:pt x="264" y="3098"/>
                  </a:lnTo>
                  <a:lnTo>
                    <a:pt x="262" y="3102"/>
                  </a:lnTo>
                  <a:lnTo>
                    <a:pt x="262" y="3106"/>
                  </a:lnTo>
                  <a:lnTo>
                    <a:pt x="262" y="3108"/>
                  </a:lnTo>
                  <a:lnTo>
                    <a:pt x="262" y="3114"/>
                  </a:lnTo>
                  <a:lnTo>
                    <a:pt x="262" y="3116"/>
                  </a:lnTo>
                  <a:lnTo>
                    <a:pt x="260" y="3114"/>
                  </a:lnTo>
                  <a:lnTo>
                    <a:pt x="258" y="3114"/>
                  </a:lnTo>
                  <a:lnTo>
                    <a:pt x="252" y="3118"/>
                  </a:lnTo>
                  <a:close/>
                  <a:moveTo>
                    <a:pt x="246" y="3228"/>
                  </a:moveTo>
                  <a:lnTo>
                    <a:pt x="246" y="3228"/>
                  </a:lnTo>
                  <a:lnTo>
                    <a:pt x="248" y="3228"/>
                  </a:lnTo>
                  <a:lnTo>
                    <a:pt x="250" y="3228"/>
                  </a:lnTo>
                  <a:lnTo>
                    <a:pt x="252" y="3228"/>
                  </a:lnTo>
                  <a:lnTo>
                    <a:pt x="254" y="3228"/>
                  </a:lnTo>
                  <a:lnTo>
                    <a:pt x="256" y="3224"/>
                  </a:lnTo>
                  <a:lnTo>
                    <a:pt x="256" y="3222"/>
                  </a:lnTo>
                  <a:lnTo>
                    <a:pt x="258" y="3218"/>
                  </a:lnTo>
                  <a:lnTo>
                    <a:pt x="262" y="3216"/>
                  </a:lnTo>
                  <a:lnTo>
                    <a:pt x="262" y="3214"/>
                  </a:lnTo>
                  <a:lnTo>
                    <a:pt x="260" y="3214"/>
                  </a:lnTo>
                  <a:lnTo>
                    <a:pt x="256" y="3216"/>
                  </a:lnTo>
                  <a:lnTo>
                    <a:pt x="254" y="3216"/>
                  </a:lnTo>
                  <a:lnTo>
                    <a:pt x="254" y="3214"/>
                  </a:lnTo>
                  <a:lnTo>
                    <a:pt x="254" y="3212"/>
                  </a:lnTo>
                  <a:lnTo>
                    <a:pt x="252" y="3212"/>
                  </a:lnTo>
                  <a:lnTo>
                    <a:pt x="248" y="3210"/>
                  </a:lnTo>
                  <a:lnTo>
                    <a:pt x="246" y="3210"/>
                  </a:lnTo>
                  <a:lnTo>
                    <a:pt x="242" y="3208"/>
                  </a:lnTo>
                  <a:lnTo>
                    <a:pt x="238" y="3208"/>
                  </a:lnTo>
                  <a:lnTo>
                    <a:pt x="236" y="3208"/>
                  </a:lnTo>
                  <a:lnTo>
                    <a:pt x="236" y="3210"/>
                  </a:lnTo>
                  <a:lnTo>
                    <a:pt x="240" y="3212"/>
                  </a:lnTo>
                  <a:lnTo>
                    <a:pt x="244" y="3216"/>
                  </a:lnTo>
                  <a:lnTo>
                    <a:pt x="244" y="3218"/>
                  </a:lnTo>
                  <a:lnTo>
                    <a:pt x="242" y="3218"/>
                  </a:lnTo>
                  <a:lnTo>
                    <a:pt x="240" y="3218"/>
                  </a:lnTo>
                  <a:lnTo>
                    <a:pt x="236" y="3218"/>
                  </a:lnTo>
                  <a:lnTo>
                    <a:pt x="232" y="3222"/>
                  </a:lnTo>
                  <a:lnTo>
                    <a:pt x="232" y="3224"/>
                  </a:lnTo>
                  <a:lnTo>
                    <a:pt x="234" y="3226"/>
                  </a:lnTo>
                  <a:lnTo>
                    <a:pt x="238" y="3226"/>
                  </a:lnTo>
                  <a:lnTo>
                    <a:pt x="242" y="3226"/>
                  </a:lnTo>
                  <a:lnTo>
                    <a:pt x="240" y="3230"/>
                  </a:lnTo>
                  <a:lnTo>
                    <a:pt x="240" y="3232"/>
                  </a:lnTo>
                  <a:lnTo>
                    <a:pt x="242" y="3232"/>
                  </a:lnTo>
                  <a:lnTo>
                    <a:pt x="246" y="3228"/>
                  </a:lnTo>
                  <a:close/>
                  <a:moveTo>
                    <a:pt x="256" y="3248"/>
                  </a:moveTo>
                  <a:lnTo>
                    <a:pt x="256" y="3248"/>
                  </a:lnTo>
                  <a:lnTo>
                    <a:pt x="254" y="3250"/>
                  </a:lnTo>
                  <a:lnTo>
                    <a:pt x="254" y="3252"/>
                  </a:lnTo>
                  <a:lnTo>
                    <a:pt x="258" y="3256"/>
                  </a:lnTo>
                  <a:lnTo>
                    <a:pt x="262" y="3258"/>
                  </a:lnTo>
                  <a:lnTo>
                    <a:pt x="264" y="3258"/>
                  </a:lnTo>
                  <a:lnTo>
                    <a:pt x="264" y="3256"/>
                  </a:lnTo>
                  <a:lnTo>
                    <a:pt x="262" y="3252"/>
                  </a:lnTo>
                  <a:lnTo>
                    <a:pt x="260" y="3248"/>
                  </a:lnTo>
                  <a:lnTo>
                    <a:pt x="258" y="3248"/>
                  </a:lnTo>
                  <a:lnTo>
                    <a:pt x="256" y="3248"/>
                  </a:lnTo>
                  <a:close/>
                  <a:moveTo>
                    <a:pt x="254" y="3160"/>
                  </a:moveTo>
                  <a:lnTo>
                    <a:pt x="254" y="3160"/>
                  </a:lnTo>
                  <a:lnTo>
                    <a:pt x="256" y="3160"/>
                  </a:lnTo>
                  <a:lnTo>
                    <a:pt x="256" y="3154"/>
                  </a:lnTo>
                  <a:lnTo>
                    <a:pt x="254" y="3150"/>
                  </a:lnTo>
                  <a:lnTo>
                    <a:pt x="250" y="3150"/>
                  </a:lnTo>
                  <a:lnTo>
                    <a:pt x="246" y="3152"/>
                  </a:lnTo>
                  <a:lnTo>
                    <a:pt x="242" y="3154"/>
                  </a:lnTo>
                  <a:lnTo>
                    <a:pt x="242" y="3156"/>
                  </a:lnTo>
                  <a:lnTo>
                    <a:pt x="246" y="3156"/>
                  </a:lnTo>
                  <a:lnTo>
                    <a:pt x="248" y="3158"/>
                  </a:lnTo>
                  <a:lnTo>
                    <a:pt x="254" y="3160"/>
                  </a:lnTo>
                  <a:close/>
                  <a:moveTo>
                    <a:pt x="248" y="3146"/>
                  </a:moveTo>
                  <a:lnTo>
                    <a:pt x="248" y="3146"/>
                  </a:lnTo>
                  <a:lnTo>
                    <a:pt x="250" y="3144"/>
                  </a:lnTo>
                  <a:lnTo>
                    <a:pt x="250" y="3142"/>
                  </a:lnTo>
                  <a:lnTo>
                    <a:pt x="244" y="3136"/>
                  </a:lnTo>
                  <a:lnTo>
                    <a:pt x="242" y="3136"/>
                  </a:lnTo>
                  <a:lnTo>
                    <a:pt x="244" y="3142"/>
                  </a:lnTo>
                  <a:lnTo>
                    <a:pt x="246" y="3146"/>
                  </a:lnTo>
                  <a:lnTo>
                    <a:pt x="248" y="3146"/>
                  </a:lnTo>
                  <a:close/>
                  <a:moveTo>
                    <a:pt x="282" y="3246"/>
                  </a:moveTo>
                  <a:lnTo>
                    <a:pt x="282" y="3246"/>
                  </a:lnTo>
                  <a:lnTo>
                    <a:pt x="280" y="3242"/>
                  </a:lnTo>
                  <a:lnTo>
                    <a:pt x="278" y="3238"/>
                  </a:lnTo>
                  <a:lnTo>
                    <a:pt x="278" y="3236"/>
                  </a:lnTo>
                  <a:lnTo>
                    <a:pt x="276" y="3234"/>
                  </a:lnTo>
                  <a:lnTo>
                    <a:pt x="272" y="3232"/>
                  </a:lnTo>
                  <a:lnTo>
                    <a:pt x="270" y="3232"/>
                  </a:lnTo>
                  <a:lnTo>
                    <a:pt x="270" y="3234"/>
                  </a:lnTo>
                  <a:lnTo>
                    <a:pt x="272" y="3238"/>
                  </a:lnTo>
                  <a:lnTo>
                    <a:pt x="274" y="3240"/>
                  </a:lnTo>
                  <a:lnTo>
                    <a:pt x="272" y="3242"/>
                  </a:lnTo>
                  <a:lnTo>
                    <a:pt x="272" y="3244"/>
                  </a:lnTo>
                  <a:lnTo>
                    <a:pt x="276" y="3252"/>
                  </a:lnTo>
                  <a:lnTo>
                    <a:pt x="280" y="3256"/>
                  </a:lnTo>
                  <a:lnTo>
                    <a:pt x="284" y="3256"/>
                  </a:lnTo>
                  <a:lnTo>
                    <a:pt x="286" y="3254"/>
                  </a:lnTo>
                  <a:lnTo>
                    <a:pt x="286" y="3252"/>
                  </a:lnTo>
                  <a:lnTo>
                    <a:pt x="282" y="3246"/>
                  </a:lnTo>
                  <a:close/>
                  <a:moveTo>
                    <a:pt x="234" y="3130"/>
                  </a:moveTo>
                  <a:lnTo>
                    <a:pt x="234" y="3130"/>
                  </a:lnTo>
                  <a:lnTo>
                    <a:pt x="228" y="3130"/>
                  </a:lnTo>
                  <a:lnTo>
                    <a:pt x="226" y="3132"/>
                  </a:lnTo>
                  <a:lnTo>
                    <a:pt x="226" y="3134"/>
                  </a:lnTo>
                  <a:lnTo>
                    <a:pt x="228" y="3134"/>
                  </a:lnTo>
                  <a:lnTo>
                    <a:pt x="236" y="3132"/>
                  </a:lnTo>
                  <a:lnTo>
                    <a:pt x="240" y="3132"/>
                  </a:lnTo>
                  <a:lnTo>
                    <a:pt x="240" y="3130"/>
                  </a:lnTo>
                  <a:lnTo>
                    <a:pt x="238" y="3128"/>
                  </a:lnTo>
                  <a:lnTo>
                    <a:pt x="234" y="3130"/>
                  </a:lnTo>
                  <a:close/>
                  <a:moveTo>
                    <a:pt x="224" y="3120"/>
                  </a:moveTo>
                  <a:lnTo>
                    <a:pt x="224" y="3120"/>
                  </a:lnTo>
                  <a:lnTo>
                    <a:pt x="226" y="3124"/>
                  </a:lnTo>
                  <a:lnTo>
                    <a:pt x="228" y="3126"/>
                  </a:lnTo>
                  <a:lnTo>
                    <a:pt x="230" y="3128"/>
                  </a:lnTo>
                  <a:lnTo>
                    <a:pt x="236" y="3126"/>
                  </a:lnTo>
                  <a:lnTo>
                    <a:pt x="238" y="3124"/>
                  </a:lnTo>
                  <a:lnTo>
                    <a:pt x="236" y="3120"/>
                  </a:lnTo>
                  <a:lnTo>
                    <a:pt x="236" y="3116"/>
                  </a:lnTo>
                  <a:lnTo>
                    <a:pt x="234" y="3114"/>
                  </a:lnTo>
                  <a:lnTo>
                    <a:pt x="230" y="3116"/>
                  </a:lnTo>
                  <a:lnTo>
                    <a:pt x="228" y="3116"/>
                  </a:lnTo>
                  <a:lnTo>
                    <a:pt x="226" y="3116"/>
                  </a:lnTo>
                  <a:lnTo>
                    <a:pt x="224" y="3120"/>
                  </a:lnTo>
                  <a:close/>
                  <a:moveTo>
                    <a:pt x="232" y="3160"/>
                  </a:moveTo>
                  <a:lnTo>
                    <a:pt x="232" y="3160"/>
                  </a:lnTo>
                  <a:lnTo>
                    <a:pt x="234" y="3158"/>
                  </a:lnTo>
                  <a:lnTo>
                    <a:pt x="236" y="3156"/>
                  </a:lnTo>
                  <a:lnTo>
                    <a:pt x="238" y="3154"/>
                  </a:lnTo>
                  <a:lnTo>
                    <a:pt x="238" y="3152"/>
                  </a:lnTo>
                  <a:lnTo>
                    <a:pt x="236" y="3148"/>
                  </a:lnTo>
                  <a:lnTo>
                    <a:pt x="236" y="3150"/>
                  </a:lnTo>
                  <a:lnTo>
                    <a:pt x="234" y="3152"/>
                  </a:lnTo>
                  <a:lnTo>
                    <a:pt x="230" y="3154"/>
                  </a:lnTo>
                  <a:lnTo>
                    <a:pt x="228" y="3156"/>
                  </a:lnTo>
                  <a:lnTo>
                    <a:pt x="226" y="3158"/>
                  </a:lnTo>
                  <a:lnTo>
                    <a:pt x="226" y="3160"/>
                  </a:lnTo>
                  <a:lnTo>
                    <a:pt x="228" y="3162"/>
                  </a:lnTo>
                  <a:lnTo>
                    <a:pt x="232" y="3164"/>
                  </a:lnTo>
                  <a:lnTo>
                    <a:pt x="232" y="3160"/>
                  </a:lnTo>
                  <a:close/>
                  <a:moveTo>
                    <a:pt x="290" y="3322"/>
                  </a:moveTo>
                  <a:lnTo>
                    <a:pt x="290" y="3322"/>
                  </a:lnTo>
                  <a:lnTo>
                    <a:pt x="290" y="3324"/>
                  </a:lnTo>
                  <a:lnTo>
                    <a:pt x="292" y="3326"/>
                  </a:lnTo>
                  <a:lnTo>
                    <a:pt x="300" y="3334"/>
                  </a:lnTo>
                  <a:lnTo>
                    <a:pt x="304" y="3338"/>
                  </a:lnTo>
                  <a:lnTo>
                    <a:pt x="302" y="3332"/>
                  </a:lnTo>
                  <a:lnTo>
                    <a:pt x="296" y="3324"/>
                  </a:lnTo>
                  <a:lnTo>
                    <a:pt x="292" y="3322"/>
                  </a:lnTo>
                  <a:lnTo>
                    <a:pt x="290" y="3322"/>
                  </a:lnTo>
                  <a:close/>
                  <a:moveTo>
                    <a:pt x="246" y="3094"/>
                  </a:moveTo>
                  <a:lnTo>
                    <a:pt x="246" y="3094"/>
                  </a:lnTo>
                  <a:lnTo>
                    <a:pt x="244" y="3094"/>
                  </a:lnTo>
                  <a:lnTo>
                    <a:pt x="242" y="3094"/>
                  </a:lnTo>
                  <a:lnTo>
                    <a:pt x="242" y="3098"/>
                  </a:lnTo>
                  <a:lnTo>
                    <a:pt x="250" y="3112"/>
                  </a:lnTo>
                  <a:lnTo>
                    <a:pt x="252" y="3114"/>
                  </a:lnTo>
                  <a:lnTo>
                    <a:pt x="254" y="3112"/>
                  </a:lnTo>
                  <a:lnTo>
                    <a:pt x="256" y="3110"/>
                  </a:lnTo>
                  <a:lnTo>
                    <a:pt x="258" y="3110"/>
                  </a:lnTo>
                  <a:lnTo>
                    <a:pt x="258" y="3108"/>
                  </a:lnTo>
                  <a:lnTo>
                    <a:pt x="258" y="3102"/>
                  </a:lnTo>
                  <a:lnTo>
                    <a:pt x="258" y="3098"/>
                  </a:lnTo>
                  <a:lnTo>
                    <a:pt x="256" y="3096"/>
                  </a:lnTo>
                  <a:lnTo>
                    <a:pt x="246" y="3094"/>
                  </a:lnTo>
                  <a:close/>
                  <a:moveTo>
                    <a:pt x="294" y="3282"/>
                  </a:moveTo>
                  <a:lnTo>
                    <a:pt x="294" y="3282"/>
                  </a:lnTo>
                  <a:lnTo>
                    <a:pt x="294" y="3280"/>
                  </a:lnTo>
                  <a:lnTo>
                    <a:pt x="290" y="3278"/>
                  </a:lnTo>
                  <a:lnTo>
                    <a:pt x="288" y="3280"/>
                  </a:lnTo>
                  <a:lnTo>
                    <a:pt x="288" y="3284"/>
                  </a:lnTo>
                  <a:lnTo>
                    <a:pt x="290" y="3286"/>
                  </a:lnTo>
                  <a:lnTo>
                    <a:pt x="292" y="3286"/>
                  </a:lnTo>
                  <a:lnTo>
                    <a:pt x="294" y="3284"/>
                  </a:lnTo>
                  <a:lnTo>
                    <a:pt x="294" y="3282"/>
                  </a:lnTo>
                  <a:close/>
                  <a:moveTo>
                    <a:pt x="284" y="3284"/>
                  </a:moveTo>
                  <a:lnTo>
                    <a:pt x="284" y="3284"/>
                  </a:lnTo>
                  <a:lnTo>
                    <a:pt x="282" y="3284"/>
                  </a:lnTo>
                  <a:lnTo>
                    <a:pt x="282" y="3286"/>
                  </a:lnTo>
                  <a:lnTo>
                    <a:pt x="282" y="3288"/>
                  </a:lnTo>
                  <a:lnTo>
                    <a:pt x="286" y="3292"/>
                  </a:lnTo>
                  <a:lnTo>
                    <a:pt x="286" y="3288"/>
                  </a:lnTo>
                  <a:lnTo>
                    <a:pt x="286" y="3286"/>
                  </a:lnTo>
                  <a:lnTo>
                    <a:pt x="284" y="3284"/>
                  </a:lnTo>
                  <a:close/>
                  <a:moveTo>
                    <a:pt x="294" y="3312"/>
                  </a:moveTo>
                  <a:lnTo>
                    <a:pt x="294" y="3312"/>
                  </a:lnTo>
                  <a:lnTo>
                    <a:pt x="294" y="3310"/>
                  </a:lnTo>
                  <a:lnTo>
                    <a:pt x="294" y="3306"/>
                  </a:lnTo>
                  <a:lnTo>
                    <a:pt x="290" y="3298"/>
                  </a:lnTo>
                  <a:lnTo>
                    <a:pt x="288" y="3296"/>
                  </a:lnTo>
                  <a:lnTo>
                    <a:pt x="288" y="3298"/>
                  </a:lnTo>
                  <a:lnTo>
                    <a:pt x="288" y="3302"/>
                  </a:lnTo>
                  <a:lnTo>
                    <a:pt x="286" y="3306"/>
                  </a:lnTo>
                  <a:lnTo>
                    <a:pt x="284" y="3308"/>
                  </a:lnTo>
                  <a:lnTo>
                    <a:pt x="286" y="3312"/>
                  </a:lnTo>
                  <a:lnTo>
                    <a:pt x="290" y="3314"/>
                  </a:lnTo>
                  <a:lnTo>
                    <a:pt x="294" y="3312"/>
                  </a:lnTo>
                  <a:close/>
                  <a:moveTo>
                    <a:pt x="240" y="3200"/>
                  </a:moveTo>
                  <a:lnTo>
                    <a:pt x="240" y="3200"/>
                  </a:lnTo>
                  <a:lnTo>
                    <a:pt x="242" y="3200"/>
                  </a:lnTo>
                  <a:lnTo>
                    <a:pt x="242" y="3192"/>
                  </a:lnTo>
                  <a:lnTo>
                    <a:pt x="238" y="3184"/>
                  </a:lnTo>
                  <a:lnTo>
                    <a:pt x="236" y="3184"/>
                  </a:lnTo>
                  <a:lnTo>
                    <a:pt x="234" y="3184"/>
                  </a:lnTo>
                  <a:lnTo>
                    <a:pt x="230" y="3184"/>
                  </a:lnTo>
                  <a:lnTo>
                    <a:pt x="230" y="3186"/>
                  </a:lnTo>
                  <a:lnTo>
                    <a:pt x="230" y="3196"/>
                  </a:lnTo>
                  <a:lnTo>
                    <a:pt x="236" y="3194"/>
                  </a:lnTo>
                  <a:lnTo>
                    <a:pt x="238" y="3192"/>
                  </a:lnTo>
                  <a:lnTo>
                    <a:pt x="238" y="3194"/>
                  </a:lnTo>
                  <a:lnTo>
                    <a:pt x="238" y="3198"/>
                  </a:lnTo>
                  <a:lnTo>
                    <a:pt x="240" y="3200"/>
                  </a:lnTo>
                  <a:close/>
                  <a:moveTo>
                    <a:pt x="236" y="3146"/>
                  </a:moveTo>
                  <a:lnTo>
                    <a:pt x="236" y="3146"/>
                  </a:lnTo>
                  <a:lnTo>
                    <a:pt x="238" y="3146"/>
                  </a:lnTo>
                  <a:lnTo>
                    <a:pt x="240" y="3148"/>
                  </a:lnTo>
                  <a:lnTo>
                    <a:pt x="242" y="3148"/>
                  </a:lnTo>
                  <a:lnTo>
                    <a:pt x="242" y="3146"/>
                  </a:lnTo>
                  <a:lnTo>
                    <a:pt x="240" y="3142"/>
                  </a:lnTo>
                  <a:lnTo>
                    <a:pt x="236" y="3138"/>
                  </a:lnTo>
                  <a:lnTo>
                    <a:pt x="232" y="3138"/>
                  </a:lnTo>
                  <a:lnTo>
                    <a:pt x="228" y="3138"/>
                  </a:lnTo>
                  <a:lnTo>
                    <a:pt x="224" y="3140"/>
                  </a:lnTo>
                  <a:lnTo>
                    <a:pt x="224" y="3144"/>
                  </a:lnTo>
                  <a:lnTo>
                    <a:pt x="226" y="3146"/>
                  </a:lnTo>
                  <a:lnTo>
                    <a:pt x="230" y="3146"/>
                  </a:lnTo>
                  <a:lnTo>
                    <a:pt x="236" y="3146"/>
                  </a:lnTo>
                  <a:close/>
                  <a:moveTo>
                    <a:pt x="292" y="2928"/>
                  </a:moveTo>
                  <a:lnTo>
                    <a:pt x="292" y="2928"/>
                  </a:lnTo>
                  <a:lnTo>
                    <a:pt x="294" y="2930"/>
                  </a:lnTo>
                  <a:lnTo>
                    <a:pt x="296" y="2930"/>
                  </a:lnTo>
                  <a:lnTo>
                    <a:pt x="298" y="2930"/>
                  </a:lnTo>
                  <a:lnTo>
                    <a:pt x="302" y="2930"/>
                  </a:lnTo>
                  <a:lnTo>
                    <a:pt x="304" y="2930"/>
                  </a:lnTo>
                  <a:lnTo>
                    <a:pt x="306" y="2928"/>
                  </a:lnTo>
                  <a:lnTo>
                    <a:pt x="302" y="2918"/>
                  </a:lnTo>
                  <a:lnTo>
                    <a:pt x="300" y="2916"/>
                  </a:lnTo>
                  <a:lnTo>
                    <a:pt x="298" y="2916"/>
                  </a:lnTo>
                  <a:lnTo>
                    <a:pt x="294" y="2918"/>
                  </a:lnTo>
                  <a:lnTo>
                    <a:pt x="290" y="2918"/>
                  </a:lnTo>
                  <a:lnTo>
                    <a:pt x="286" y="2918"/>
                  </a:lnTo>
                  <a:lnTo>
                    <a:pt x="284" y="2920"/>
                  </a:lnTo>
                  <a:lnTo>
                    <a:pt x="284" y="2922"/>
                  </a:lnTo>
                  <a:lnTo>
                    <a:pt x="288" y="2924"/>
                  </a:lnTo>
                  <a:lnTo>
                    <a:pt x="290" y="2924"/>
                  </a:lnTo>
                  <a:lnTo>
                    <a:pt x="292" y="2928"/>
                  </a:lnTo>
                  <a:close/>
                  <a:moveTo>
                    <a:pt x="294" y="2944"/>
                  </a:moveTo>
                  <a:lnTo>
                    <a:pt x="294" y="2944"/>
                  </a:lnTo>
                  <a:lnTo>
                    <a:pt x="296" y="2944"/>
                  </a:lnTo>
                  <a:lnTo>
                    <a:pt x="298" y="2942"/>
                  </a:lnTo>
                  <a:lnTo>
                    <a:pt x="300" y="2940"/>
                  </a:lnTo>
                  <a:lnTo>
                    <a:pt x="298" y="2940"/>
                  </a:lnTo>
                  <a:lnTo>
                    <a:pt x="292" y="2940"/>
                  </a:lnTo>
                  <a:lnTo>
                    <a:pt x="290" y="2940"/>
                  </a:lnTo>
                  <a:lnTo>
                    <a:pt x="290" y="2942"/>
                  </a:lnTo>
                  <a:lnTo>
                    <a:pt x="288" y="2944"/>
                  </a:lnTo>
                  <a:lnTo>
                    <a:pt x="290" y="2944"/>
                  </a:lnTo>
                  <a:lnTo>
                    <a:pt x="294" y="2944"/>
                  </a:lnTo>
                  <a:close/>
                  <a:moveTo>
                    <a:pt x="278" y="2914"/>
                  </a:moveTo>
                  <a:lnTo>
                    <a:pt x="278" y="2914"/>
                  </a:lnTo>
                  <a:lnTo>
                    <a:pt x="278" y="2916"/>
                  </a:lnTo>
                  <a:lnTo>
                    <a:pt x="282" y="2916"/>
                  </a:lnTo>
                  <a:lnTo>
                    <a:pt x="286" y="2914"/>
                  </a:lnTo>
                  <a:lnTo>
                    <a:pt x="292" y="2914"/>
                  </a:lnTo>
                  <a:lnTo>
                    <a:pt x="294" y="2914"/>
                  </a:lnTo>
                  <a:lnTo>
                    <a:pt x="294" y="2912"/>
                  </a:lnTo>
                  <a:lnTo>
                    <a:pt x="288" y="2908"/>
                  </a:lnTo>
                  <a:lnTo>
                    <a:pt x="286" y="2908"/>
                  </a:lnTo>
                  <a:lnTo>
                    <a:pt x="282" y="2908"/>
                  </a:lnTo>
                  <a:lnTo>
                    <a:pt x="278" y="2914"/>
                  </a:lnTo>
                  <a:close/>
                  <a:moveTo>
                    <a:pt x="276" y="2888"/>
                  </a:moveTo>
                  <a:lnTo>
                    <a:pt x="276" y="2888"/>
                  </a:lnTo>
                  <a:lnTo>
                    <a:pt x="280" y="2886"/>
                  </a:lnTo>
                  <a:lnTo>
                    <a:pt x="282" y="2884"/>
                  </a:lnTo>
                  <a:lnTo>
                    <a:pt x="282" y="2882"/>
                  </a:lnTo>
                  <a:lnTo>
                    <a:pt x="282" y="2880"/>
                  </a:lnTo>
                  <a:lnTo>
                    <a:pt x="278" y="2880"/>
                  </a:lnTo>
                  <a:lnTo>
                    <a:pt x="272" y="2884"/>
                  </a:lnTo>
                  <a:lnTo>
                    <a:pt x="270" y="2884"/>
                  </a:lnTo>
                  <a:lnTo>
                    <a:pt x="270" y="2886"/>
                  </a:lnTo>
                  <a:lnTo>
                    <a:pt x="272" y="2888"/>
                  </a:lnTo>
                  <a:lnTo>
                    <a:pt x="276" y="2888"/>
                  </a:lnTo>
                  <a:close/>
                  <a:moveTo>
                    <a:pt x="282" y="2902"/>
                  </a:moveTo>
                  <a:lnTo>
                    <a:pt x="282" y="2902"/>
                  </a:lnTo>
                  <a:lnTo>
                    <a:pt x="284" y="2902"/>
                  </a:lnTo>
                  <a:lnTo>
                    <a:pt x="290" y="2900"/>
                  </a:lnTo>
                  <a:lnTo>
                    <a:pt x="296" y="2898"/>
                  </a:lnTo>
                  <a:lnTo>
                    <a:pt x="296" y="2896"/>
                  </a:lnTo>
                  <a:lnTo>
                    <a:pt x="294" y="2894"/>
                  </a:lnTo>
                  <a:lnTo>
                    <a:pt x="292" y="2894"/>
                  </a:lnTo>
                  <a:lnTo>
                    <a:pt x="282" y="2894"/>
                  </a:lnTo>
                  <a:lnTo>
                    <a:pt x="276" y="2894"/>
                  </a:lnTo>
                  <a:lnTo>
                    <a:pt x="276" y="2896"/>
                  </a:lnTo>
                  <a:lnTo>
                    <a:pt x="278" y="2900"/>
                  </a:lnTo>
                  <a:lnTo>
                    <a:pt x="282" y="2902"/>
                  </a:lnTo>
                  <a:close/>
                  <a:moveTo>
                    <a:pt x="296" y="2950"/>
                  </a:moveTo>
                  <a:lnTo>
                    <a:pt x="296" y="2950"/>
                  </a:lnTo>
                  <a:lnTo>
                    <a:pt x="294" y="2948"/>
                  </a:lnTo>
                  <a:lnTo>
                    <a:pt x="290" y="2950"/>
                  </a:lnTo>
                  <a:lnTo>
                    <a:pt x="290" y="2952"/>
                  </a:lnTo>
                  <a:lnTo>
                    <a:pt x="290" y="2954"/>
                  </a:lnTo>
                  <a:lnTo>
                    <a:pt x="292" y="2956"/>
                  </a:lnTo>
                  <a:lnTo>
                    <a:pt x="294" y="2954"/>
                  </a:lnTo>
                  <a:lnTo>
                    <a:pt x="296" y="2952"/>
                  </a:lnTo>
                  <a:lnTo>
                    <a:pt x="296" y="2950"/>
                  </a:lnTo>
                  <a:close/>
                  <a:moveTo>
                    <a:pt x="302" y="2888"/>
                  </a:moveTo>
                  <a:lnTo>
                    <a:pt x="302" y="2888"/>
                  </a:lnTo>
                  <a:lnTo>
                    <a:pt x="300" y="2890"/>
                  </a:lnTo>
                  <a:lnTo>
                    <a:pt x="300" y="2892"/>
                  </a:lnTo>
                  <a:lnTo>
                    <a:pt x="302" y="2898"/>
                  </a:lnTo>
                  <a:lnTo>
                    <a:pt x="304" y="2900"/>
                  </a:lnTo>
                  <a:lnTo>
                    <a:pt x="308" y="2898"/>
                  </a:lnTo>
                  <a:lnTo>
                    <a:pt x="310" y="2896"/>
                  </a:lnTo>
                  <a:lnTo>
                    <a:pt x="308" y="2894"/>
                  </a:lnTo>
                  <a:lnTo>
                    <a:pt x="306" y="2890"/>
                  </a:lnTo>
                  <a:lnTo>
                    <a:pt x="302" y="2888"/>
                  </a:lnTo>
                  <a:close/>
                  <a:moveTo>
                    <a:pt x="304" y="2856"/>
                  </a:moveTo>
                  <a:lnTo>
                    <a:pt x="304" y="2856"/>
                  </a:lnTo>
                  <a:lnTo>
                    <a:pt x="304" y="2858"/>
                  </a:lnTo>
                  <a:lnTo>
                    <a:pt x="304" y="2862"/>
                  </a:lnTo>
                  <a:lnTo>
                    <a:pt x="306" y="2864"/>
                  </a:lnTo>
                  <a:lnTo>
                    <a:pt x="308" y="2864"/>
                  </a:lnTo>
                  <a:lnTo>
                    <a:pt x="310" y="2862"/>
                  </a:lnTo>
                  <a:lnTo>
                    <a:pt x="308" y="2860"/>
                  </a:lnTo>
                  <a:lnTo>
                    <a:pt x="306" y="2856"/>
                  </a:lnTo>
                  <a:lnTo>
                    <a:pt x="304" y="2856"/>
                  </a:lnTo>
                  <a:close/>
                  <a:moveTo>
                    <a:pt x="300" y="2968"/>
                  </a:moveTo>
                  <a:lnTo>
                    <a:pt x="300" y="2968"/>
                  </a:lnTo>
                  <a:lnTo>
                    <a:pt x="304" y="2964"/>
                  </a:lnTo>
                  <a:lnTo>
                    <a:pt x="304" y="2962"/>
                  </a:lnTo>
                  <a:lnTo>
                    <a:pt x="304" y="2960"/>
                  </a:lnTo>
                  <a:lnTo>
                    <a:pt x="300" y="2962"/>
                  </a:lnTo>
                  <a:lnTo>
                    <a:pt x="298" y="2964"/>
                  </a:lnTo>
                  <a:lnTo>
                    <a:pt x="296" y="2968"/>
                  </a:lnTo>
                  <a:lnTo>
                    <a:pt x="296" y="2970"/>
                  </a:lnTo>
                  <a:lnTo>
                    <a:pt x="300" y="2968"/>
                  </a:lnTo>
                  <a:close/>
                  <a:moveTo>
                    <a:pt x="290" y="2888"/>
                  </a:moveTo>
                  <a:lnTo>
                    <a:pt x="290" y="2888"/>
                  </a:lnTo>
                  <a:lnTo>
                    <a:pt x="294" y="2888"/>
                  </a:lnTo>
                  <a:lnTo>
                    <a:pt x="294" y="2886"/>
                  </a:lnTo>
                  <a:lnTo>
                    <a:pt x="292" y="2884"/>
                  </a:lnTo>
                  <a:lnTo>
                    <a:pt x="290" y="2884"/>
                  </a:lnTo>
                  <a:lnTo>
                    <a:pt x="282" y="2888"/>
                  </a:lnTo>
                  <a:lnTo>
                    <a:pt x="280" y="2888"/>
                  </a:lnTo>
                  <a:lnTo>
                    <a:pt x="282" y="2890"/>
                  </a:lnTo>
                  <a:lnTo>
                    <a:pt x="290" y="2888"/>
                  </a:lnTo>
                  <a:close/>
                  <a:moveTo>
                    <a:pt x="250" y="2970"/>
                  </a:moveTo>
                  <a:lnTo>
                    <a:pt x="250" y="2970"/>
                  </a:lnTo>
                  <a:lnTo>
                    <a:pt x="250" y="2972"/>
                  </a:lnTo>
                  <a:lnTo>
                    <a:pt x="248" y="2974"/>
                  </a:lnTo>
                  <a:lnTo>
                    <a:pt x="248" y="2978"/>
                  </a:lnTo>
                  <a:lnTo>
                    <a:pt x="252" y="2980"/>
                  </a:lnTo>
                  <a:lnTo>
                    <a:pt x="254" y="2980"/>
                  </a:lnTo>
                  <a:lnTo>
                    <a:pt x="260" y="2974"/>
                  </a:lnTo>
                  <a:lnTo>
                    <a:pt x="262" y="2972"/>
                  </a:lnTo>
                  <a:lnTo>
                    <a:pt x="262" y="2968"/>
                  </a:lnTo>
                  <a:lnTo>
                    <a:pt x="262" y="2964"/>
                  </a:lnTo>
                  <a:lnTo>
                    <a:pt x="260" y="2962"/>
                  </a:lnTo>
                  <a:lnTo>
                    <a:pt x="256" y="2962"/>
                  </a:lnTo>
                  <a:lnTo>
                    <a:pt x="250" y="2966"/>
                  </a:lnTo>
                  <a:lnTo>
                    <a:pt x="248" y="2966"/>
                  </a:lnTo>
                  <a:lnTo>
                    <a:pt x="250" y="2970"/>
                  </a:lnTo>
                  <a:close/>
                  <a:moveTo>
                    <a:pt x="540" y="3562"/>
                  </a:moveTo>
                  <a:lnTo>
                    <a:pt x="540" y="3562"/>
                  </a:lnTo>
                  <a:lnTo>
                    <a:pt x="544" y="3562"/>
                  </a:lnTo>
                  <a:lnTo>
                    <a:pt x="548" y="3562"/>
                  </a:lnTo>
                  <a:lnTo>
                    <a:pt x="554" y="3560"/>
                  </a:lnTo>
                  <a:lnTo>
                    <a:pt x="554" y="3558"/>
                  </a:lnTo>
                  <a:lnTo>
                    <a:pt x="552" y="3558"/>
                  </a:lnTo>
                  <a:lnTo>
                    <a:pt x="546" y="3558"/>
                  </a:lnTo>
                  <a:lnTo>
                    <a:pt x="542" y="3560"/>
                  </a:lnTo>
                  <a:lnTo>
                    <a:pt x="540" y="3562"/>
                  </a:lnTo>
                  <a:close/>
                  <a:moveTo>
                    <a:pt x="560" y="3548"/>
                  </a:moveTo>
                  <a:lnTo>
                    <a:pt x="560" y="3548"/>
                  </a:lnTo>
                  <a:lnTo>
                    <a:pt x="558" y="3550"/>
                  </a:lnTo>
                  <a:lnTo>
                    <a:pt x="556" y="3548"/>
                  </a:lnTo>
                  <a:lnTo>
                    <a:pt x="554" y="3550"/>
                  </a:lnTo>
                  <a:lnTo>
                    <a:pt x="552" y="3552"/>
                  </a:lnTo>
                  <a:lnTo>
                    <a:pt x="554" y="3554"/>
                  </a:lnTo>
                  <a:lnTo>
                    <a:pt x="560" y="3556"/>
                  </a:lnTo>
                  <a:lnTo>
                    <a:pt x="562" y="3556"/>
                  </a:lnTo>
                  <a:lnTo>
                    <a:pt x="564" y="3556"/>
                  </a:lnTo>
                  <a:lnTo>
                    <a:pt x="562" y="3548"/>
                  </a:lnTo>
                  <a:lnTo>
                    <a:pt x="560" y="3544"/>
                  </a:lnTo>
                  <a:lnTo>
                    <a:pt x="560" y="3546"/>
                  </a:lnTo>
                  <a:lnTo>
                    <a:pt x="560" y="3548"/>
                  </a:lnTo>
                  <a:close/>
                  <a:moveTo>
                    <a:pt x="556" y="3506"/>
                  </a:moveTo>
                  <a:lnTo>
                    <a:pt x="556" y="3506"/>
                  </a:lnTo>
                  <a:lnTo>
                    <a:pt x="530" y="3504"/>
                  </a:lnTo>
                  <a:lnTo>
                    <a:pt x="522" y="3504"/>
                  </a:lnTo>
                  <a:lnTo>
                    <a:pt x="522" y="3506"/>
                  </a:lnTo>
                  <a:lnTo>
                    <a:pt x="526" y="3508"/>
                  </a:lnTo>
                  <a:lnTo>
                    <a:pt x="528" y="3510"/>
                  </a:lnTo>
                  <a:lnTo>
                    <a:pt x="528" y="3512"/>
                  </a:lnTo>
                  <a:lnTo>
                    <a:pt x="528" y="3516"/>
                  </a:lnTo>
                  <a:lnTo>
                    <a:pt x="530" y="3522"/>
                  </a:lnTo>
                  <a:lnTo>
                    <a:pt x="532" y="3524"/>
                  </a:lnTo>
                  <a:lnTo>
                    <a:pt x="536" y="3524"/>
                  </a:lnTo>
                  <a:lnTo>
                    <a:pt x="546" y="3524"/>
                  </a:lnTo>
                  <a:lnTo>
                    <a:pt x="550" y="3524"/>
                  </a:lnTo>
                  <a:lnTo>
                    <a:pt x="550" y="3522"/>
                  </a:lnTo>
                  <a:lnTo>
                    <a:pt x="550" y="3520"/>
                  </a:lnTo>
                  <a:lnTo>
                    <a:pt x="554" y="3518"/>
                  </a:lnTo>
                  <a:lnTo>
                    <a:pt x="556" y="3520"/>
                  </a:lnTo>
                  <a:lnTo>
                    <a:pt x="558" y="3524"/>
                  </a:lnTo>
                  <a:lnTo>
                    <a:pt x="558" y="3526"/>
                  </a:lnTo>
                  <a:lnTo>
                    <a:pt x="562" y="3528"/>
                  </a:lnTo>
                  <a:lnTo>
                    <a:pt x="566" y="3526"/>
                  </a:lnTo>
                  <a:lnTo>
                    <a:pt x="568" y="3524"/>
                  </a:lnTo>
                  <a:lnTo>
                    <a:pt x="572" y="3514"/>
                  </a:lnTo>
                  <a:lnTo>
                    <a:pt x="572" y="3512"/>
                  </a:lnTo>
                  <a:lnTo>
                    <a:pt x="572" y="3508"/>
                  </a:lnTo>
                  <a:lnTo>
                    <a:pt x="568" y="3506"/>
                  </a:lnTo>
                  <a:lnTo>
                    <a:pt x="562" y="3506"/>
                  </a:lnTo>
                  <a:lnTo>
                    <a:pt x="556" y="3506"/>
                  </a:lnTo>
                  <a:close/>
                  <a:moveTo>
                    <a:pt x="522" y="3532"/>
                  </a:moveTo>
                  <a:lnTo>
                    <a:pt x="522" y="3532"/>
                  </a:lnTo>
                  <a:lnTo>
                    <a:pt x="516" y="3528"/>
                  </a:lnTo>
                  <a:lnTo>
                    <a:pt x="520" y="3528"/>
                  </a:lnTo>
                  <a:lnTo>
                    <a:pt x="524" y="3526"/>
                  </a:lnTo>
                  <a:lnTo>
                    <a:pt x="524" y="3524"/>
                  </a:lnTo>
                  <a:lnTo>
                    <a:pt x="518" y="3520"/>
                  </a:lnTo>
                  <a:lnTo>
                    <a:pt x="510" y="3520"/>
                  </a:lnTo>
                  <a:lnTo>
                    <a:pt x="506" y="3520"/>
                  </a:lnTo>
                  <a:lnTo>
                    <a:pt x="506" y="3518"/>
                  </a:lnTo>
                  <a:lnTo>
                    <a:pt x="514" y="3516"/>
                  </a:lnTo>
                  <a:lnTo>
                    <a:pt x="520" y="3514"/>
                  </a:lnTo>
                  <a:lnTo>
                    <a:pt x="520" y="3512"/>
                  </a:lnTo>
                  <a:lnTo>
                    <a:pt x="520" y="3510"/>
                  </a:lnTo>
                  <a:lnTo>
                    <a:pt x="518" y="3508"/>
                  </a:lnTo>
                  <a:lnTo>
                    <a:pt x="512" y="3506"/>
                  </a:lnTo>
                  <a:lnTo>
                    <a:pt x="504" y="3506"/>
                  </a:lnTo>
                  <a:lnTo>
                    <a:pt x="498" y="3508"/>
                  </a:lnTo>
                  <a:lnTo>
                    <a:pt x="490" y="3508"/>
                  </a:lnTo>
                  <a:lnTo>
                    <a:pt x="486" y="3508"/>
                  </a:lnTo>
                  <a:lnTo>
                    <a:pt x="478" y="3510"/>
                  </a:lnTo>
                  <a:lnTo>
                    <a:pt x="462" y="3514"/>
                  </a:lnTo>
                  <a:lnTo>
                    <a:pt x="454" y="3516"/>
                  </a:lnTo>
                  <a:lnTo>
                    <a:pt x="454" y="3518"/>
                  </a:lnTo>
                  <a:lnTo>
                    <a:pt x="464" y="3524"/>
                  </a:lnTo>
                  <a:lnTo>
                    <a:pt x="466" y="3526"/>
                  </a:lnTo>
                  <a:lnTo>
                    <a:pt x="462" y="3528"/>
                  </a:lnTo>
                  <a:lnTo>
                    <a:pt x="470" y="3532"/>
                  </a:lnTo>
                  <a:lnTo>
                    <a:pt x="476" y="3534"/>
                  </a:lnTo>
                  <a:lnTo>
                    <a:pt x="480" y="3536"/>
                  </a:lnTo>
                  <a:lnTo>
                    <a:pt x="486" y="3540"/>
                  </a:lnTo>
                  <a:lnTo>
                    <a:pt x="490" y="3540"/>
                  </a:lnTo>
                  <a:lnTo>
                    <a:pt x="490" y="3538"/>
                  </a:lnTo>
                  <a:lnTo>
                    <a:pt x="482" y="3530"/>
                  </a:lnTo>
                  <a:lnTo>
                    <a:pt x="480" y="3526"/>
                  </a:lnTo>
                  <a:lnTo>
                    <a:pt x="482" y="3524"/>
                  </a:lnTo>
                  <a:lnTo>
                    <a:pt x="486" y="3524"/>
                  </a:lnTo>
                  <a:lnTo>
                    <a:pt x="490" y="3524"/>
                  </a:lnTo>
                  <a:lnTo>
                    <a:pt x="494" y="3524"/>
                  </a:lnTo>
                  <a:lnTo>
                    <a:pt x="498" y="3524"/>
                  </a:lnTo>
                  <a:lnTo>
                    <a:pt x="500" y="3524"/>
                  </a:lnTo>
                  <a:lnTo>
                    <a:pt x="496" y="3532"/>
                  </a:lnTo>
                  <a:lnTo>
                    <a:pt x="496" y="3536"/>
                  </a:lnTo>
                  <a:lnTo>
                    <a:pt x="500" y="3540"/>
                  </a:lnTo>
                  <a:lnTo>
                    <a:pt x="502" y="3540"/>
                  </a:lnTo>
                  <a:lnTo>
                    <a:pt x="506" y="3538"/>
                  </a:lnTo>
                  <a:lnTo>
                    <a:pt x="510" y="3536"/>
                  </a:lnTo>
                  <a:lnTo>
                    <a:pt x="512" y="3538"/>
                  </a:lnTo>
                  <a:lnTo>
                    <a:pt x="514" y="3540"/>
                  </a:lnTo>
                  <a:lnTo>
                    <a:pt x="518" y="3540"/>
                  </a:lnTo>
                  <a:lnTo>
                    <a:pt x="522" y="3542"/>
                  </a:lnTo>
                  <a:lnTo>
                    <a:pt x="522" y="3544"/>
                  </a:lnTo>
                  <a:lnTo>
                    <a:pt x="524" y="3548"/>
                  </a:lnTo>
                  <a:lnTo>
                    <a:pt x="526" y="3548"/>
                  </a:lnTo>
                  <a:lnTo>
                    <a:pt x="528" y="3550"/>
                  </a:lnTo>
                  <a:lnTo>
                    <a:pt x="532" y="3554"/>
                  </a:lnTo>
                  <a:lnTo>
                    <a:pt x="534" y="3552"/>
                  </a:lnTo>
                  <a:lnTo>
                    <a:pt x="534" y="3548"/>
                  </a:lnTo>
                  <a:lnTo>
                    <a:pt x="534" y="3544"/>
                  </a:lnTo>
                  <a:lnTo>
                    <a:pt x="532" y="3542"/>
                  </a:lnTo>
                  <a:lnTo>
                    <a:pt x="532" y="3538"/>
                  </a:lnTo>
                  <a:lnTo>
                    <a:pt x="530" y="3536"/>
                  </a:lnTo>
                  <a:lnTo>
                    <a:pt x="522" y="3532"/>
                  </a:lnTo>
                  <a:close/>
                  <a:moveTo>
                    <a:pt x="476" y="3508"/>
                  </a:moveTo>
                  <a:lnTo>
                    <a:pt x="476" y="3508"/>
                  </a:lnTo>
                  <a:lnTo>
                    <a:pt x="484" y="3506"/>
                  </a:lnTo>
                  <a:lnTo>
                    <a:pt x="484" y="3504"/>
                  </a:lnTo>
                  <a:lnTo>
                    <a:pt x="472" y="3502"/>
                  </a:lnTo>
                  <a:lnTo>
                    <a:pt x="464" y="3502"/>
                  </a:lnTo>
                  <a:lnTo>
                    <a:pt x="458" y="3502"/>
                  </a:lnTo>
                  <a:lnTo>
                    <a:pt x="450" y="3506"/>
                  </a:lnTo>
                  <a:lnTo>
                    <a:pt x="448" y="3508"/>
                  </a:lnTo>
                  <a:lnTo>
                    <a:pt x="456" y="3510"/>
                  </a:lnTo>
                  <a:lnTo>
                    <a:pt x="462" y="3510"/>
                  </a:lnTo>
                  <a:lnTo>
                    <a:pt x="476" y="3508"/>
                  </a:lnTo>
                  <a:close/>
                  <a:moveTo>
                    <a:pt x="572" y="3528"/>
                  </a:moveTo>
                  <a:lnTo>
                    <a:pt x="572" y="3528"/>
                  </a:lnTo>
                  <a:lnTo>
                    <a:pt x="574" y="3530"/>
                  </a:lnTo>
                  <a:lnTo>
                    <a:pt x="578" y="3530"/>
                  </a:lnTo>
                  <a:lnTo>
                    <a:pt x="580" y="3528"/>
                  </a:lnTo>
                  <a:lnTo>
                    <a:pt x="582" y="3524"/>
                  </a:lnTo>
                  <a:lnTo>
                    <a:pt x="580" y="3522"/>
                  </a:lnTo>
                  <a:lnTo>
                    <a:pt x="578" y="3522"/>
                  </a:lnTo>
                  <a:lnTo>
                    <a:pt x="574" y="3524"/>
                  </a:lnTo>
                  <a:lnTo>
                    <a:pt x="572" y="3528"/>
                  </a:lnTo>
                  <a:close/>
                  <a:moveTo>
                    <a:pt x="636" y="3486"/>
                  </a:moveTo>
                  <a:lnTo>
                    <a:pt x="636" y="3486"/>
                  </a:lnTo>
                  <a:lnTo>
                    <a:pt x="628" y="3488"/>
                  </a:lnTo>
                  <a:lnTo>
                    <a:pt x="622" y="3486"/>
                  </a:lnTo>
                  <a:lnTo>
                    <a:pt x="616" y="3484"/>
                  </a:lnTo>
                  <a:lnTo>
                    <a:pt x="610" y="3482"/>
                  </a:lnTo>
                  <a:lnTo>
                    <a:pt x="602" y="3478"/>
                  </a:lnTo>
                  <a:lnTo>
                    <a:pt x="594" y="3470"/>
                  </a:lnTo>
                  <a:lnTo>
                    <a:pt x="584" y="3462"/>
                  </a:lnTo>
                  <a:lnTo>
                    <a:pt x="574" y="3456"/>
                  </a:lnTo>
                  <a:lnTo>
                    <a:pt x="562" y="3448"/>
                  </a:lnTo>
                  <a:lnTo>
                    <a:pt x="548" y="3436"/>
                  </a:lnTo>
                  <a:lnTo>
                    <a:pt x="538" y="3424"/>
                  </a:lnTo>
                  <a:lnTo>
                    <a:pt x="532" y="3414"/>
                  </a:lnTo>
                  <a:lnTo>
                    <a:pt x="530" y="3404"/>
                  </a:lnTo>
                  <a:lnTo>
                    <a:pt x="528" y="3404"/>
                  </a:lnTo>
                  <a:lnTo>
                    <a:pt x="522" y="3402"/>
                  </a:lnTo>
                  <a:lnTo>
                    <a:pt x="516" y="3402"/>
                  </a:lnTo>
                  <a:lnTo>
                    <a:pt x="514" y="3400"/>
                  </a:lnTo>
                  <a:lnTo>
                    <a:pt x="512" y="3396"/>
                  </a:lnTo>
                  <a:lnTo>
                    <a:pt x="516" y="3390"/>
                  </a:lnTo>
                  <a:lnTo>
                    <a:pt x="520" y="3386"/>
                  </a:lnTo>
                  <a:lnTo>
                    <a:pt x="522" y="3386"/>
                  </a:lnTo>
                  <a:lnTo>
                    <a:pt x="524" y="3390"/>
                  </a:lnTo>
                  <a:lnTo>
                    <a:pt x="524" y="3392"/>
                  </a:lnTo>
                  <a:lnTo>
                    <a:pt x="526" y="3394"/>
                  </a:lnTo>
                  <a:lnTo>
                    <a:pt x="528" y="3392"/>
                  </a:lnTo>
                  <a:lnTo>
                    <a:pt x="528" y="3388"/>
                  </a:lnTo>
                  <a:lnTo>
                    <a:pt x="524" y="3380"/>
                  </a:lnTo>
                  <a:lnTo>
                    <a:pt x="510" y="3364"/>
                  </a:lnTo>
                  <a:lnTo>
                    <a:pt x="510" y="3502"/>
                  </a:lnTo>
                  <a:lnTo>
                    <a:pt x="518" y="3498"/>
                  </a:lnTo>
                  <a:lnTo>
                    <a:pt x="520" y="3496"/>
                  </a:lnTo>
                  <a:lnTo>
                    <a:pt x="522" y="3496"/>
                  </a:lnTo>
                  <a:lnTo>
                    <a:pt x="530" y="3498"/>
                  </a:lnTo>
                  <a:lnTo>
                    <a:pt x="544" y="3500"/>
                  </a:lnTo>
                  <a:lnTo>
                    <a:pt x="560" y="3502"/>
                  </a:lnTo>
                  <a:lnTo>
                    <a:pt x="576" y="3504"/>
                  </a:lnTo>
                  <a:lnTo>
                    <a:pt x="584" y="3506"/>
                  </a:lnTo>
                  <a:lnTo>
                    <a:pt x="588" y="3508"/>
                  </a:lnTo>
                  <a:lnTo>
                    <a:pt x="596" y="3512"/>
                  </a:lnTo>
                  <a:lnTo>
                    <a:pt x="598" y="3510"/>
                  </a:lnTo>
                  <a:lnTo>
                    <a:pt x="602" y="3508"/>
                  </a:lnTo>
                  <a:lnTo>
                    <a:pt x="606" y="3506"/>
                  </a:lnTo>
                  <a:lnTo>
                    <a:pt x="614" y="3506"/>
                  </a:lnTo>
                  <a:lnTo>
                    <a:pt x="620" y="3502"/>
                  </a:lnTo>
                  <a:lnTo>
                    <a:pt x="624" y="3500"/>
                  </a:lnTo>
                  <a:lnTo>
                    <a:pt x="626" y="3502"/>
                  </a:lnTo>
                  <a:lnTo>
                    <a:pt x="630" y="3506"/>
                  </a:lnTo>
                  <a:lnTo>
                    <a:pt x="632" y="3504"/>
                  </a:lnTo>
                  <a:lnTo>
                    <a:pt x="634" y="3502"/>
                  </a:lnTo>
                  <a:lnTo>
                    <a:pt x="638" y="3502"/>
                  </a:lnTo>
                  <a:lnTo>
                    <a:pt x="640" y="3502"/>
                  </a:lnTo>
                  <a:lnTo>
                    <a:pt x="642" y="3502"/>
                  </a:lnTo>
                  <a:lnTo>
                    <a:pt x="646" y="3494"/>
                  </a:lnTo>
                  <a:lnTo>
                    <a:pt x="648" y="3488"/>
                  </a:lnTo>
                  <a:lnTo>
                    <a:pt x="648" y="3486"/>
                  </a:lnTo>
                  <a:lnTo>
                    <a:pt x="642" y="3486"/>
                  </a:lnTo>
                  <a:lnTo>
                    <a:pt x="636" y="3486"/>
                  </a:lnTo>
                  <a:close/>
                  <a:moveTo>
                    <a:pt x="436" y="3502"/>
                  </a:moveTo>
                  <a:lnTo>
                    <a:pt x="436" y="3502"/>
                  </a:lnTo>
                  <a:lnTo>
                    <a:pt x="428" y="3504"/>
                  </a:lnTo>
                  <a:lnTo>
                    <a:pt x="426" y="3506"/>
                  </a:lnTo>
                  <a:lnTo>
                    <a:pt x="420" y="3506"/>
                  </a:lnTo>
                  <a:lnTo>
                    <a:pt x="414" y="3506"/>
                  </a:lnTo>
                  <a:lnTo>
                    <a:pt x="414" y="3508"/>
                  </a:lnTo>
                  <a:lnTo>
                    <a:pt x="414" y="3510"/>
                  </a:lnTo>
                  <a:lnTo>
                    <a:pt x="416" y="3514"/>
                  </a:lnTo>
                  <a:lnTo>
                    <a:pt x="418" y="3514"/>
                  </a:lnTo>
                  <a:lnTo>
                    <a:pt x="428" y="3516"/>
                  </a:lnTo>
                  <a:lnTo>
                    <a:pt x="430" y="3516"/>
                  </a:lnTo>
                  <a:lnTo>
                    <a:pt x="432" y="3518"/>
                  </a:lnTo>
                  <a:lnTo>
                    <a:pt x="432" y="3520"/>
                  </a:lnTo>
                  <a:lnTo>
                    <a:pt x="432" y="3522"/>
                  </a:lnTo>
                  <a:lnTo>
                    <a:pt x="436" y="3522"/>
                  </a:lnTo>
                  <a:lnTo>
                    <a:pt x="442" y="3518"/>
                  </a:lnTo>
                  <a:lnTo>
                    <a:pt x="442" y="3516"/>
                  </a:lnTo>
                  <a:lnTo>
                    <a:pt x="442" y="3512"/>
                  </a:lnTo>
                  <a:lnTo>
                    <a:pt x="438" y="3512"/>
                  </a:lnTo>
                  <a:lnTo>
                    <a:pt x="432" y="3510"/>
                  </a:lnTo>
                  <a:lnTo>
                    <a:pt x="434" y="3508"/>
                  </a:lnTo>
                  <a:lnTo>
                    <a:pt x="438" y="3508"/>
                  </a:lnTo>
                  <a:lnTo>
                    <a:pt x="442" y="3506"/>
                  </a:lnTo>
                  <a:lnTo>
                    <a:pt x="444" y="3504"/>
                  </a:lnTo>
                  <a:lnTo>
                    <a:pt x="440" y="3504"/>
                  </a:lnTo>
                  <a:lnTo>
                    <a:pt x="436" y="3502"/>
                  </a:lnTo>
                  <a:close/>
                  <a:moveTo>
                    <a:pt x="290" y="2874"/>
                  </a:moveTo>
                  <a:lnTo>
                    <a:pt x="290" y="2874"/>
                  </a:lnTo>
                  <a:lnTo>
                    <a:pt x="292" y="2876"/>
                  </a:lnTo>
                  <a:lnTo>
                    <a:pt x="294" y="2874"/>
                  </a:lnTo>
                  <a:lnTo>
                    <a:pt x="294" y="2872"/>
                  </a:lnTo>
                  <a:lnTo>
                    <a:pt x="294" y="2870"/>
                  </a:lnTo>
                  <a:lnTo>
                    <a:pt x="290" y="2868"/>
                  </a:lnTo>
                  <a:lnTo>
                    <a:pt x="290" y="2874"/>
                  </a:lnTo>
                  <a:close/>
                  <a:moveTo>
                    <a:pt x="592" y="3524"/>
                  </a:moveTo>
                  <a:lnTo>
                    <a:pt x="592" y="3524"/>
                  </a:lnTo>
                  <a:lnTo>
                    <a:pt x="596" y="3524"/>
                  </a:lnTo>
                  <a:lnTo>
                    <a:pt x="598" y="3524"/>
                  </a:lnTo>
                  <a:lnTo>
                    <a:pt x="598" y="3522"/>
                  </a:lnTo>
                  <a:lnTo>
                    <a:pt x="596" y="3518"/>
                  </a:lnTo>
                  <a:lnTo>
                    <a:pt x="594" y="3518"/>
                  </a:lnTo>
                  <a:lnTo>
                    <a:pt x="590" y="3520"/>
                  </a:lnTo>
                  <a:lnTo>
                    <a:pt x="590" y="3522"/>
                  </a:lnTo>
                  <a:lnTo>
                    <a:pt x="592" y="3524"/>
                  </a:lnTo>
                  <a:close/>
                  <a:moveTo>
                    <a:pt x="310" y="3406"/>
                  </a:moveTo>
                  <a:lnTo>
                    <a:pt x="310" y="3406"/>
                  </a:lnTo>
                  <a:lnTo>
                    <a:pt x="314" y="3406"/>
                  </a:lnTo>
                  <a:lnTo>
                    <a:pt x="318" y="3406"/>
                  </a:lnTo>
                  <a:lnTo>
                    <a:pt x="322" y="3406"/>
                  </a:lnTo>
                  <a:lnTo>
                    <a:pt x="326" y="3408"/>
                  </a:lnTo>
                  <a:lnTo>
                    <a:pt x="328" y="3408"/>
                  </a:lnTo>
                  <a:lnTo>
                    <a:pt x="324" y="3402"/>
                  </a:lnTo>
                  <a:lnTo>
                    <a:pt x="318" y="3396"/>
                  </a:lnTo>
                  <a:lnTo>
                    <a:pt x="316" y="3394"/>
                  </a:lnTo>
                  <a:lnTo>
                    <a:pt x="314" y="3394"/>
                  </a:lnTo>
                  <a:lnTo>
                    <a:pt x="312" y="3394"/>
                  </a:lnTo>
                  <a:lnTo>
                    <a:pt x="310" y="3392"/>
                  </a:lnTo>
                  <a:lnTo>
                    <a:pt x="308" y="3390"/>
                  </a:lnTo>
                  <a:lnTo>
                    <a:pt x="306" y="3392"/>
                  </a:lnTo>
                  <a:lnTo>
                    <a:pt x="304" y="3390"/>
                  </a:lnTo>
                  <a:lnTo>
                    <a:pt x="294" y="3384"/>
                  </a:lnTo>
                  <a:lnTo>
                    <a:pt x="284" y="3382"/>
                  </a:lnTo>
                  <a:lnTo>
                    <a:pt x="280" y="3378"/>
                  </a:lnTo>
                  <a:lnTo>
                    <a:pt x="274" y="3374"/>
                  </a:lnTo>
                  <a:lnTo>
                    <a:pt x="268" y="3370"/>
                  </a:lnTo>
                  <a:lnTo>
                    <a:pt x="264" y="3368"/>
                  </a:lnTo>
                  <a:lnTo>
                    <a:pt x="262" y="3370"/>
                  </a:lnTo>
                  <a:lnTo>
                    <a:pt x="266" y="3374"/>
                  </a:lnTo>
                  <a:lnTo>
                    <a:pt x="270" y="3376"/>
                  </a:lnTo>
                  <a:lnTo>
                    <a:pt x="270" y="3380"/>
                  </a:lnTo>
                  <a:lnTo>
                    <a:pt x="268" y="3380"/>
                  </a:lnTo>
                  <a:lnTo>
                    <a:pt x="272" y="3382"/>
                  </a:lnTo>
                  <a:lnTo>
                    <a:pt x="276" y="3384"/>
                  </a:lnTo>
                  <a:lnTo>
                    <a:pt x="278" y="3388"/>
                  </a:lnTo>
                  <a:lnTo>
                    <a:pt x="282" y="3390"/>
                  </a:lnTo>
                  <a:lnTo>
                    <a:pt x="288" y="3392"/>
                  </a:lnTo>
                  <a:lnTo>
                    <a:pt x="294" y="3392"/>
                  </a:lnTo>
                  <a:lnTo>
                    <a:pt x="296" y="3394"/>
                  </a:lnTo>
                  <a:lnTo>
                    <a:pt x="300" y="3396"/>
                  </a:lnTo>
                  <a:lnTo>
                    <a:pt x="302" y="3398"/>
                  </a:lnTo>
                  <a:lnTo>
                    <a:pt x="304" y="3398"/>
                  </a:lnTo>
                  <a:lnTo>
                    <a:pt x="308" y="3398"/>
                  </a:lnTo>
                  <a:lnTo>
                    <a:pt x="310" y="3400"/>
                  </a:lnTo>
                  <a:lnTo>
                    <a:pt x="310" y="3402"/>
                  </a:lnTo>
                  <a:lnTo>
                    <a:pt x="310" y="3404"/>
                  </a:lnTo>
                  <a:lnTo>
                    <a:pt x="310" y="3406"/>
                  </a:lnTo>
                  <a:close/>
                  <a:moveTo>
                    <a:pt x="262" y="3306"/>
                  </a:moveTo>
                  <a:lnTo>
                    <a:pt x="262" y="3306"/>
                  </a:lnTo>
                  <a:lnTo>
                    <a:pt x="260" y="3302"/>
                  </a:lnTo>
                  <a:lnTo>
                    <a:pt x="258" y="3302"/>
                  </a:lnTo>
                  <a:lnTo>
                    <a:pt x="258" y="3304"/>
                  </a:lnTo>
                  <a:lnTo>
                    <a:pt x="258" y="3310"/>
                  </a:lnTo>
                  <a:lnTo>
                    <a:pt x="258" y="3314"/>
                  </a:lnTo>
                  <a:lnTo>
                    <a:pt x="254" y="3308"/>
                  </a:lnTo>
                  <a:lnTo>
                    <a:pt x="252" y="3308"/>
                  </a:lnTo>
                  <a:lnTo>
                    <a:pt x="250" y="3310"/>
                  </a:lnTo>
                  <a:lnTo>
                    <a:pt x="248" y="3314"/>
                  </a:lnTo>
                  <a:lnTo>
                    <a:pt x="250" y="3318"/>
                  </a:lnTo>
                  <a:lnTo>
                    <a:pt x="252" y="3320"/>
                  </a:lnTo>
                  <a:lnTo>
                    <a:pt x="252" y="3322"/>
                  </a:lnTo>
                  <a:lnTo>
                    <a:pt x="250" y="3324"/>
                  </a:lnTo>
                  <a:lnTo>
                    <a:pt x="252" y="3328"/>
                  </a:lnTo>
                  <a:lnTo>
                    <a:pt x="252" y="3332"/>
                  </a:lnTo>
                  <a:lnTo>
                    <a:pt x="254" y="3332"/>
                  </a:lnTo>
                  <a:lnTo>
                    <a:pt x="258" y="3324"/>
                  </a:lnTo>
                  <a:lnTo>
                    <a:pt x="260" y="3314"/>
                  </a:lnTo>
                  <a:lnTo>
                    <a:pt x="262" y="3310"/>
                  </a:lnTo>
                  <a:lnTo>
                    <a:pt x="262" y="3306"/>
                  </a:lnTo>
                  <a:close/>
                  <a:moveTo>
                    <a:pt x="284" y="3406"/>
                  </a:moveTo>
                  <a:lnTo>
                    <a:pt x="284" y="3406"/>
                  </a:lnTo>
                  <a:lnTo>
                    <a:pt x="286" y="3406"/>
                  </a:lnTo>
                  <a:lnTo>
                    <a:pt x="288" y="3404"/>
                  </a:lnTo>
                  <a:lnTo>
                    <a:pt x="290" y="3402"/>
                  </a:lnTo>
                  <a:lnTo>
                    <a:pt x="290" y="3400"/>
                  </a:lnTo>
                  <a:lnTo>
                    <a:pt x="286" y="3398"/>
                  </a:lnTo>
                  <a:lnTo>
                    <a:pt x="284" y="3400"/>
                  </a:lnTo>
                  <a:lnTo>
                    <a:pt x="284" y="3404"/>
                  </a:lnTo>
                  <a:lnTo>
                    <a:pt x="284" y="3406"/>
                  </a:lnTo>
                  <a:close/>
                  <a:moveTo>
                    <a:pt x="268" y="3336"/>
                  </a:moveTo>
                  <a:lnTo>
                    <a:pt x="268" y="3336"/>
                  </a:lnTo>
                  <a:lnTo>
                    <a:pt x="260" y="3336"/>
                  </a:lnTo>
                  <a:lnTo>
                    <a:pt x="258" y="3336"/>
                  </a:lnTo>
                  <a:lnTo>
                    <a:pt x="256" y="3338"/>
                  </a:lnTo>
                  <a:lnTo>
                    <a:pt x="258" y="3340"/>
                  </a:lnTo>
                  <a:lnTo>
                    <a:pt x="262" y="3342"/>
                  </a:lnTo>
                  <a:lnTo>
                    <a:pt x="264" y="3342"/>
                  </a:lnTo>
                  <a:lnTo>
                    <a:pt x="268" y="3340"/>
                  </a:lnTo>
                  <a:lnTo>
                    <a:pt x="268" y="3338"/>
                  </a:lnTo>
                  <a:lnTo>
                    <a:pt x="268" y="3336"/>
                  </a:lnTo>
                  <a:close/>
                  <a:moveTo>
                    <a:pt x="412" y="3500"/>
                  </a:moveTo>
                  <a:lnTo>
                    <a:pt x="412" y="3500"/>
                  </a:lnTo>
                  <a:lnTo>
                    <a:pt x="406" y="3498"/>
                  </a:lnTo>
                  <a:lnTo>
                    <a:pt x="402" y="3496"/>
                  </a:lnTo>
                  <a:lnTo>
                    <a:pt x="398" y="3498"/>
                  </a:lnTo>
                  <a:lnTo>
                    <a:pt x="396" y="3500"/>
                  </a:lnTo>
                  <a:lnTo>
                    <a:pt x="396" y="3502"/>
                  </a:lnTo>
                  <a:lnTo>
                    <a:pt x="398" y="3504"/>
                  </a:lnTo>
                  <a:lnTo>
                    <a:pt x="402" y="3502"/>
                  </a:lnTo>
                  <a:lnTo>
                    <a:pt x="406" y="3500"/>
                  </a:lnTo>
                  <a:lnTo>
                    <a:pt x="408" y="3502"/>
                  </a:lnTo>
                  <a:lnTo>
                    <a:pt x="410" y="3502"/>
                  </a:lnTo>
                  <a:lnTo>
                    <a:pt x="414" y="3504"/>
                  </a:lnTo>
                  <a:lnTo>
                    <a:pt x="414" y="3502"/>
                  </a:lnTo>
                  <a:lnTo>
                    <a:pt x="416" y="3500"/>
                  </a:lnTo>
                  <a:lnTo>
                    <a:pt x="414" y="3500"/>
                  </a:lnTo>
                  <a:lnTo>
                    <a:pt x="412" y="3500"/>
                  </a:lnTo>
                  <a:close/>
                  <a:moveTo>
                    <a:pt x="248" y="3284"/>
                  </a:moveTo>
                  <a:lnTo>
                    <a:pt x="248" y="3284"/>
                  </a:lnTo>
                  <a:lnTo>
                    <a:pt x="244" y="3282"/>
                  </a:lnTo>
                  <a:lnTo>
                    <a:pt x="244" y="3284"/>
                  </a:lnTo>
                  <a:lnTo>
                    <a:pt x="244" y="3292"/>
                  </a:lnTo>
                  <a:lnTo>
                    <a:pt x="240" y="3300"/>
                  </a:lnTo>
                  <a:lnTo>
                    <a:pt x="240" y="3302"/>
                  </a:lnTo>
                  <a:lnTo>
                    <a:pt x="244" y="3302"/>
                  </a:lnTo>
                  <a:lnTo>
                    <a:pt x="246" y="3300"/>
                  </a:lnTo>
                  <a:lnTo>
                    <a:pt x="246" y="3298"/>
                  </a:lnTo>
                  <a:lnTo>
                    <a:pt x="248" y="3294"/>
                  </a:lnTo>
                  <a:lnTo>
                    <a:pt x="248" y="3292"/>
                  </a:lnTo>
                  <a:lnTo>
                    <a:pt x="252" y="3288"/>
                  </a:lnTo>
                  <a:lnTo>
                    <a:pt x="248" y="3284"/>
                  </a:lnTo>
                  <a:close/>
                  <a:moveTo>
                    <a:pt x="376" y="3462"/>
                  </a:moveTo>
                  <a:lnTo>
                    <a:pt x="376" y="3462"/>
                  </a:lnTo>
                  <a:lnTo>
                    <a:pt x="376" y="3466"/>
                  </a:lnTo>
                  <a:lnTo>
                    <a:pt x="378" y="3468"/>
                  </a:lnTo>
                  <a:lnTo>
                    <a:pt x="380" y="3468"/>
                  </a:lnTo>
                  <a:lnTo>
                    <a:pt x="380" y="3464"/>
                  </a:lnTo>
                  <a:lnTo>
                    <a:pt x="380" y="3462"/>
                  </a:lnTo>
                  <a:lnTo>
                    <a:pt x="382" y="3462"/>
                  </a:lnTo>
                  <a:lnTo>
                    <a:pt x="384" y="3460"/>
                  </a:lnTo>
                  <a:lnTo>
                    <a:pt x="384" y="3456"/>
                  </a:lnTo>
                  <a:lnTo>
                    <a:pt x="386" y="3454"/>
                  </a:lnTo>
                  <a:lnTo>
                    <a:pt x="386" y="3452"/>
                  </a:lnTo>
                  <a:lnTo>
                    <a:pt x="386" y="3448"/>
                  </a:lnTo>
                  <a:lnTo>
                    <a:pt x="386" y="3444"/>
                  </a:lnTo>
                  <a:lnTo>
                    <a:pt x="386" y="3442"/>
                  </a:lnTo>
                  <a:lnTo>
                    <a:pt x="384" y="3440"/>
                  </a:lnTo>
                  <a:lnTo>
                    <a:pt x="378" y="3438"/>
                  </a:lnTo>
                  <a:lnTo>
                    <a:pt x="376" y="3438"/>
                  </a:lnTo>
                  <a:lnTo>
                    <a:pt x="374" y="3442"/>
                  </a:lnTo>
                  <a:lnTo>
                    <a:pt x="372" y="3444"/>
                  </a:lnTo>
                  <a:lnTo>
                    <a:pt x="370" y="3442"/>
                  </a:lnTo>
                  <a:lnTo>
                    <a:pt x="368" y="3442"/>
                  </a:lnTo>
                  <a:lnTo>
                    <a:pt x="364" y="3442"/>
                  </a:lnTo>
                  <a:lnTo>
                    <a:pt x="362" y="3444"/>
                  </a:lnTo>
                  <a:lnTo>
                    <a:pt x="362" y="3446"/>
                  </a:lnTo>
                  <a:lnTo>
                    <a:pt x="368" y="3452"/>
                  </a:lnTo>
                  <a:lnTo>
                    <a:pt x="374" y="3458"/>
                  </a:lnTo>
                  <a:lnTo>
                    <a:pt x="376" y="3460"/>
                  </a:lnTo>
                  <a:lnTo>
                    <a:pt x="376" y="3462"/>
                  </a:lnTo>
                  <a:close/>
                  <a:moveTo>
                    <a:pt x="360" y="3454"/>
                  </a:moveTo>
                  <a:lnTo>
                    <a:pt x="360" y="3454"/>
                  </a:lnTo>
                  <a:lnTo>
                    <a:pt x="358" y="3458"/>
                  </a:lnTo>
                  <a:lnTo>
                    <a:pt x="354" y="3458"/>
                  </a:lnTo>
                  <a:lnTo>
                    <a:pt x="352" y="3460"/>
                  </a:lnTo>
                  <a:lnTo>
                    <a:pt x="354" y="3462"/>
                  </a:lnTo>
                  <a:lnTo>
                    <a:pt x="356" y="3464"/>
                  </a:lnTo>
                  <a:lnTo>
                    <a:pt x="358" y="3464"/>
                  </a:lnTo>
                  <a:lnTo>
                    <a:pt x="364" y="3458"/>
                  </a:lnTo>
                  <a:lnTo>
                    <a:pt x="364" y="3456"/>
                  </a:lnTo>
                  <a:lnTo>
                    <a:pt x="364" y="3454"/>
                  </a:lnTo>
                  <a:lnTo>
                    <a:pt x="362" y="3452"/>
                  </a:lnTo>
                  <a:lnTo>
                    <a:pt x="360" y="3454"/>
                  </a:lnTo>
                  <a:close/>
                  <a:moveTo>
                    <a:pt x="390" y="3462"/>
                  </a:moveTo>
                  <a:lnTo>
                    <a:pt x="390" y="3462"/>
                  </a:lnTo>
                  <a:lnTo>
                    <a:pt x="394" y="3462"/>
                  </a:lnTo>
                  <a:lnTo>
                    <a:pt x="394" y="3460"/>
                  </a:lnTo>
                  <a:lnTo>
                    <a:pt x="396" y="3458"/>
                  </a:lnTo>
                  <a:lnTo>
                    <a:pt x="398" y="3460"/>
                  </a:lnTo>
                  <a:lnTo>
                    <a:pt x="402" y="3462"/>
                  </a:lnTo>
                  <a:lnTo>
                    <a:pt x="402" y="3464"/>
                  </a:lnTo>
                  <a:lnTo>
                    <a:pt x="402" y="3466"/>
                  </a:lnTo>
                  <a:lnTo>
                    <a:pt x="406" y="3468"/>
                  </a:lnTo>
                  <a:lnTo>
                    <a:pt x="410" y="3468"/>
                  </a:lnTo>
                  <a:lnTo>
                    <a:pt x="412" y="3466"/>
                  </a:lnTo>
                  <a:lnTo>
                    <a:pt x="412" y="3454"/>
                  </a:lnTo>
                  <a:lnTo>
                    <a:pt x="410" y="3450"/>
                  </a:lnTo>
                  <a:lnTo>
                    <a:pt x="408" y="3450"/>
                  </a:lnTo>
                  <a:lnTo>
                    <a:pt x="406" y="3450"/>
                  </a:lnTo>
                  <a:lnTo>
                    <a:pt x="402" y="3448"/>
                  </a:lnTo>
                  <a:lnTo>
                    <a:pt x="400" y="3444"/>
                  </a:lnTo>
                  <a:lnTo>
                    <a:pt x="394" y="3442"/>
                  </a:lnTo>
                  <a:lnTo>
                    <a:pt x="390" y="3444"/>
                  </a:lnTo>
                  <a:lnTo>
                    <a:pt x="388" y="3446"/>
                  </a:lnTo>
                  <a:lnTo>
                    <a:pt x="388" y="3448"/>
                  </a:lnTo>
                  <a:lnTo>
                    <a:pt x="390" y="3454"/>
                  </a:lnTo>
                  <a:lnTo>
                    <a:pt x="388" y="3456"/>
                  </a:lnTo>
                  <a:lnTo>
                    <a:pt x="388" y="3460"/>
                  </a:lnTo>
                  <a:lnTo>
                    <a:pt x="390" y="3462"/>
                  </a:lnTo>
                  <a:close/>
                  <a:moveTo>
                    <a:pt x="356" y="3450"/>
                  </a:moveTo>
                  <a:lnTo>
                    <a:pt x="356" y="3450"/>
                  </a:lnTo>
                  <a:lnTo>
                    <a:pt x="358" y="3450"/>
                  </a:lnTo>
                  <a:lnTo>
                    <a:pt x="360" y="3450"/>
                  </a:lnTo>
                  <a:lnTo>
                    <a:pt x="358" y="3444"/>
                  </a:lnTo>
                  <a:lnTo>
                    <a:pt x="358" y="3442"/>
                  </a:lnTo>
                  <a:lnTo>
                    <a:pt x="358" y="3440"/>
                  </a:lnTo>
                  <a:lnTo>
                    <a:pt x="362" y="3438"/>
                  </a:lnTo>
                  <a:lnTo>
                    <a:pt x="366" y="3436"/>
                  </a:lnTo>
                  <a:lnTo>
                    <a:pt x="366" y="3434"/>
                  </a:lnTo>
                  <a:lnTo>
                    <a:pt x="366" y="3432"/>
                  </a:lnTo>
                  <a:lnTo>
                    <a:pt x="362" y="3430"/>
                  </a:lnTo>
                  <a:lnTo>
                    <a:pt x="360" y="3430"/>
                  </a:lnTo>
                  <a:lnTo>
                    <a:pt x="358" y="3428"/>
                  </a:lnTo>
                  <a:lnTo>
                    <a:pt x="356" y="3426"/>
                  </a:lnTo>
                  <a:lnTo>
                    <a:pt x="354" y="3422"/>
                  </a:lnTo>
                  <a:lnTo>
                    <a:pt x="352" y="3420"/>
                  </a:lnTo>
                  <a:lnTo>
                    <a:pt x="348" y="3418"/>
                  </a:lnTo>
                  <a:lnTo>
                    <a:pt x="346" y="3420"/>
                  </a:lnTo>
                  <a:lnTo>
                    <a:pt x="344" y="3420"/>
                  </a:lnTo>
                  <a:lnTo>
                    <a:pt x="344" y="3418"/>
                  </a:lnTo>
                  <a:lnTo>
                    <a:pt x="342" y="3418"/>
                  </a:lnTo>
                  <a:lnTo>
                    <a:pt x="340" y="3420"/>
                  </a:lnTo>
                  <a:lnTo>
                    <a:pt x="338" y="3422"/>
                  </a:lnTo>
                  <a:lnTo>
                    <a:pt x="338" y="3418"/>
                  </a:lnTo>
                  <a:lnTo>
                    <a:pt x="336" y="3414"/>
                  </a:lnTo>
                  <a:lnTo>
                    <a:pt x="332" y="3410"/>
                  </a:lnTo>
                  <a:lnTo>
                    <a:pt x="328" y="3410"/>
                  </a:lnTo>
                  <a:lnTo>
                    <a:pt x="328" y="3412"/>
                  </a:lnTo>
                  <a:lnTo>
                    <a:pt x="328" y="3414"/>
                  </a:lnTo>
                  <a:lnTo>
                    <a:pt x="322" y="3414"/>
                  </a:lnTo>
                  <a:lnTo>
                    <a:pt x="320" y="3414"/>
                  </a:lnTo>
                  <a:lnTo>
                    <a:pt x="318" y="3414"/>
                  </a:lnTo>
                  <a:lnTo>
                    <a:pt x="320" y="3418"/>
                  </a:lnTo>
                  <a:lnTo>
                    <a:pt x="322" y="3422"/>
                  </a:lnTo>
                  <a:lnTo>
                    <a:pt x="320" y="3422"/>
                  </a:lnTo>
                  <a:lnTo>
                    <a:pt x="314" y="3420"/>
                  </a:lnTo>
                  <a:lnTo>
                    <a:pt x="310" y="3422"/>
                  </a:lnTo>
                  <a:lnTo>
                    <a:pt x="308" y="3424"/>
                  </a:lnTo>
                  <a:lnTo>
                    <a:pt x="308" y="3426"/>
                  </a:lnTo>
                  <a:lnTo>
                    <a:pt x="310" y="3428"/>
                  </a:lnTo>
                  <a:lnTo>
                    <a:pt x="312" y="3430"/>
                  </a:lnTo>
                  <a:lnTo>
                    <a:pt x="312" y="3432"/>
                  </a:lnTo>
                  <a:lnTo>
                    <a:pt x="316" y="3432"/>
                  </a:lnTo>
                  <a:lnTo>
                    <a:pt x="320" y="3430"/>
                  </a:lnTo>
                  <a:lnTo>
                    <a:pt x="322" y="3432"/>
                  </a:lnTo>
                  <a:lnTo>
                    <a:pt x="322" y="3434"/>
                  </a:lnTo>
                  <a:lnTo>
                    <a:pt x="322" y="3442"/>
                  </a:lnTo>
                  <a:lnTo>
                    <a:pt x="324" y="3444"/>
                  </a:lnTo>
                  <a:lnTo>
                    <a:pt x="328" y="3448"/>
                  </a:lnTo>
                  <a:lnTo>
                    <a:pt x="330" y="3448"/>
                  </a:lnTo>
                  <a:lnTo>
                    <a:pt x="332" y="3448"/>
                  </a:lnTo>
                  <a:lnTo>
                    <a:pt x="332" y="3442"/>
                  </a:lnTo>
                  <a:lnTo>
                    <a:pt x="332" y="3438"/>
                  </a:lnTo>
                  <a:lnTo>
                    <a:pt x="334" y="3438"/>
                  </a:lnTo>
                  <a:lnTo>
                    <a:pt x="336" y="3440"/>
                  </a:lnTo>
                  <a:lnTo>
                    <a:pt x="340" y="3438"/>
                  </a:lnTo>
                  <a:lnTo>
                    <a:pt x="342" y="3438"/>
                  </a:lnTo>
                  <a:lnTo>
                    <a:pt x="342" y="3442"/>
                  </a:lnTo>
                  <a:lnTo>
                    <a:pt x="340" y="3448"/>
                  </a:lnTo>
                  <a:lnTo>
                    <a:pt x="336" y="3450"/>
                  </a:lnTo>
                  <a:lnTo>
                    <a:pt x="334" y="3452"/>
                  </a:lnTo>
                  <a:lnTo>
                    <a:pt x="338" y="3454"/>
                  </a:lnTo>
                  <a:lnTo>
                    <a:pt x="342" y="3454"/>
                  </a:lnTo>
                  <a:lnTo>
                    <a:pt x="346" y="3454"/>
                  </a:lnTo>
                  <a:lnTo>
                    <a:pt x="348" y="3452"/>
                  </a:lnTo>
                  <a:lnTo>
                    <a:pt x="350" y="3452"/>
                  </a:lnTo>
                  <a:lnTo>
                    <a:pt x="352" y="3452"/>
                  </a:lnTo>
                  <a:lnTo>
                    <a:pt x="352" y="3450"/>
                  </a:lnTo>
                  <a:lnTo>
                    <a:pt x="354" y="3448"/>
                  </a:lnTo>
                  <a:lnTo>
                    <a:pt x="356" y="3450"/>
                  </a:lnTo>
                  <a:close/>
                  <a:moveTo>
                    <a:pt x="490" y="3366"/>
                  </a:moveTo>
                  <a:lnTo>
                    <a:pt x="490" y="3366"/>
                  </a:lnTo>
                  <a:lnTo>
                    <a:pt x="488" y="3366"/>
                  </a:lnTo>
                  <a:lnTo>
                    <a:pt x="486" y="3364"/>
                  </a:lnTo>
                  <a:lnTo>
                    <a:pt x="482" y="3360"/>
                  </a:lnTo>
                  <a:lnTo>
                    <a:pt x="480" y="3354"/>
                  </a:lnTo>
                  <a:lnTo>
                    <a:pt x="478" y="3352"/>
                  </a:lnTo>
                  <a:lnTo>
                    <a:pt x="476" y="3352"/>
                  </a:lnTo>
                  <a:lnTo>
                    <a:pt x="472" y="3356"/>
                  </a:lnTo>
                  <a:lnTo>
                    <a:pt x="468" y="3364"/>
                  </a:lnTo>
                  <a:lnTo>
                    <a:pt x="464" y="3370"/>
                  </a:lnTo>
                  <a:lnTo>
                    <a:pt x="460" y="3374"/>
                  </a:lnTo>
                  <a:lnTo>
                    <a:pt x="454" y="3374"/>
                  </a:lnTo>
                  <a:lnTo>
                    <a:pt x="450" y="3372"/>
                  </a:lnTo>
                  <a:lnTo>
                    <a:pt x="446" y="3368"/>
                  </a:lnTo>
                  <a:lnTo>
                    <a:pt x="440" y="3370"/>
                  </a:lnTo>
                  <a:lnTo>
                    <a:pt x="438" y="3370"/>
                  </a:lnTo>
                  <a:lnTo>
                    <a:pt x="440" y="3372"/>
                  </a:lnTo>
                  <a:lnTo>
                    <a:pt x="442" y="3374"/>
                  </a:lnTo>
                  <a:lnTo>
                    <a:pt x="444" y="3376"/>
                  </a:lnTo>
                  <a:lnTo>
                    <a:pt x="444" y="3378"/>
                  </a:lnTo>
                  <a:lnTo>
                    <a:pt x="448" y="3380"/>
                  </a:lnTo>
                  <a:lnTo>
                    <a:pt x="450" y="3382"/>
                  </a:lnTo>
                  <a:lnTo>
                    <a:pt x="448" y="3384"/>
                  </a:lnTo>
                  <a:lnTo>
                    <a:pt x="446" y="3388"/>
                  </a:lnTo>
                  <a:lnTo>
                    <a:pt x="444" y="3388"/>
                  </a:lnTo>
                  <a:lnTo>
                    <a:pt x="440" y="3384"/>
                  </a:lnTo>
                  <a:lnTo>
                    <a:pt x="438" y="3382"/>
                  </a:lnTo>
                  <a:lnTo>
                    <a:pt x="438" y="3384"/>
                  </a:lnTo>
                  <a:lnTo>
                    <a:pt x="436" y="3388"/>
                  </a:lnTo>
                  <a:lnTo>
                    <a:pt x="436" y="3398"/>
                  </a:lnTo>
                  <a:lnTo>
                    <a:pt x="440" y="3410"/>
                  </a:lnTo>
                  <a:lnTo>
                    <a:pt x="442" y="3412"/>
                  </a:lnTo>
                  <a:lnTo>
                    <a:pt x="448" y="3414"/>
                  </a:lnTo>
                  <a:lnTo>
                    <a:pt x="460" y="3410"/>
                  </a:lnTo>
                  <a:lnTo>
                    <a:pt x="474" y="3406"/>
                  </a:lnTo>
                  <a:lnTo>
                    <a:pt x="478" y="3406"/>
                  </a:lnTo>
                  <a:lnTo>
                    <a:pt x="480" y="3408"/>
                  </a:lnTo>
                  <a:lnTo>
                    <a:pt x="482" y="3414"/>
                  </a:lnTo>
                  <a:lnTo>
                    <a:pt x="478" y="3418"/>
                  </a:lnTo>
                  <a:lnTo>
                    <a:pt x="472" y="3422"/>
                  </a:lnTo>
                  <a:lnTo>
                    <a:pt x="466" y="3424"/>
                  </a:lnTo>
                  <a:lnTo>
                    <a:pt x="452" y="3430"/>
                  </a:lnTo>
                  <a:lnTo>
                    <a:pt x="448" y="3434"/>
                  </a:lnTo>
                  <a:lnTo>
                    <a:pt x="448" y="3438"/>
                  </a:lnTo>
                  <a:lnTo>
                    <a:pt x="452" y="3446"/>
                  </a:lnTo>
                  <a:lnTo>
                    <a:pt x="458" y="3452"/>
                  </a:lnTo>
                  <a:lnTo>
                    <a:pt x="464" y="3458"/>
                  </a:lnTo>
                  <a:lnTo>
                    <a:pt x="474" y="3462"/>
                  </a:lnTo>
                  <a:lnTo>
                    <a:pt x="488" y="3470"/>
                  </a:lnTo>
                  <a:lnTo>
                    <a:pt x="494" y="3472"/>
                  </a:lnTo>
                  <a:lnTo>
                    <a:pt x="496" y="3474"/>
                  </a:lnTo>
                  <a:lnTo>
                    <a:pt x="482" y="3472"/>
                  </a:lnTo>
                  <a:lnTo>
                    <a:pt x="476" y="3468"/>
                  </a:lnTo>
                  <a:lnTo>
                    <a:pt x="474" y="3468"/>
                  </a:lnTo>
                  <a:lnTo>
                    <a:pt x="472" y="3468"/>
                  </a:lnTo>
                  <a:lnTo>
                    <a:pt x="470" y="3470"/>
                  </a:lnTo>
                  <a:lnTo>
                    <a:pt x="468" y="3470"/>
                  </a:lnTo>
                  <a:lnTo>
                    <a:pt x="462" y="3466"/>
                  </a:lnTo>
                  <a:lnTo>
                    <a:pt x="456" y="3464"/>
                  </a:lnTo>
                  <a:lnTo>
                    <a:pt x="452" y="3464"/>
                  </a:lnTo>
                  <a:lnTo>
                    <a:pt x="450" y="3464"/>
                  </a:lnTo>
                  <a:lnTo>
                    <a:pt x="448" y="3466"/>
                  </a:lnTo>
                  <a:lnTo>
                    <a:pt x="448" y="3468"/>
                  </a:lnTo>
                  <a:lnTo>
                    <a:pt x="448" y="3472"/>
                  </a:lnTo>
                  <a:lnTo>
                    <a:pt x="450" y="3472"/>
                  </a:lnTo>
                  <a:lnTo>
                    <a:pt x="448" y="3472"/>
                  </a:lnTo>
                  <a:lnTo>
                    <a:pt x="442" y="3468"/>
                  </a:lnTo>
                  <a:lnTo>
                    <a:pt x="422" y="3454"/>
                  </a:lnTo>
                  <a:lnTo>
                    <a:pt x="416" y="3452"/>
                  </a:lnTo>
                  <a:lnTo>
                    <a:pt x="416" y="3454"/>
                  </a:lnTo>
                  <a:lnTo>
                    <a:pt x="418" y="3456"/>
                  </a:lnTo>
                  <a:lnTo>
                    <a:pt x="422" y="3462"/>
                  </a:lnTo>
                  <a:lnTo>
                    <a:pt x="428" y="3464"/>
                  </a:lnTo>
                  <a:lnTo>
                    <a:pt x="430" y="3466"/>
                  </a:lnTo>
                  <a:lnTo>
                    <a:pt x="426" y="3466"/>
                  </a:lnTo>
                  <a:lnTo>
                    <a:pt x="420" y="3466"/>
                  </a:lnTo>
                  <a:lnTo>
                    <a:pt x="418" y="3468"/>
                  </a:lnTo>
                  <a:lnTo>
                    <a:pt x="416" y="3472"/>
                  </a:lnTo>
                  <a:lnTo>
                    <a:pt x="414" y="3476"/>
                  </a:lnTo>
                  <a:lnTo>
                    <a:pt x="408" y="3474"/>
                  </a:lnTo>
                  <a:lnTo>
                    <a:pt x="398" y="3470"/>
                  </a:lnTo>
                  <a:lnTo>
                    <a:pt x="398" y="3472"/>
                  </a:lnTo>
                  <a:lnTo>
                    <a:pt x="396" y="3474"/>
                  </a:lnTo>
                  <a:lnTo>
                    <a:pt x="392" y="3472"/>
                  </a:lnTo>
                  <a:lnTo>
                    <a:pt x="380" y="3470"/>
                  </a:lnTo>
                  <a:lnTo>
                    <a:pt x="380" y="3472"/>
                  </a:lnTo>
                  <a:lnTo>
                    <a:pt x="382" y="3476"/>
                  </a:lnTo>
                  <a:lnTo>
                    <a:pt x="386" y="3478"/>
                  </a:lnTo>
                  <a:lnTo>
                    <a:pt x="386" y="3480"/>
                  </a:lnTo>
                  <a:lnTo>
                    <a:pt x="382" y="3480"/>
                  </a:lnTo>
                  <a:lnTo>
                    <a:pt x="376" y="3476"/>
                  </a:lnTo>
                  <a:lnTo>
                    <a:pt x="374" y="3474"/>
                  </a:lnTo>
                  <a:lnTo>
                    <a:pt x="372" y="3474"/>
                  </a:lnTo>
                  <a:lnTo>
                    <a:pt x="374" y="3476"/>
                  </a:lnTo>
                  <a:lnTo>
                    <a:pt x="374" y="3482"/>
                  </a:lnTo>
                  <a:lnTo>
                    <a:pt x="374" y="3484"/>
                  </a:lnTo>
                  <a:lnTo>
                    <a:pt x="374" y="3486"/>
                  </a:lnTo>
                  <a:lnTo>
                    <a:pt x="376" y="3486"/>
                  </a:lnTo>
                  <a:lnTo>
                    <a:pt x="380" y="3488"/>
                  </a:lnTo>
                  <a:lnTo>
                    <a:pt x="384" y="3486"/>
                  </a:lnTo>
                  <a:lnTo>
                    <a:pt x="390" y="3486"/>
                  </a:lnTo>
                  <a:lnTo>
                    <a:pt x="394" y="3488"/>
                  </a:lnTo>
                  <a:lnTo>
                    <a:pt x="396" y="3488"/>
                  </a:lnTo>
                  <a:lnTo>
                    <a:pt x="398" y="3484"/>
                  </a:lnTo>
                  <a:lnTo>
                    <a:pt x="400" y="3480"/>
                  </a:lnTo>
                  <a:lnTo>
                    <a:pt x="402" y="3480"/>
                  </a:lnTo>
                  <a:lnTo>
                    <a:pt x="404" y="3480"/>
                  </a:lnTo>
                  <a:lnTo>
                    <a:pt x="402" y="3484"/>
                  </a:lnTo>
                  <a:lnTo>
                    <a:pt x="402" y="3486"/>
                  </a:lnTo>
                  <a:lnTo>
                    <a:pt x="404" y="3488"/>
                  </a:lnTo>
                  <a:lnTo>
                    <a:pt x="408" y="3488"/>
                  </a:lnTo>
                  <a:lnTo>
                    <a:pt x="412" y="3486"/>
                  </a:lnTo>
                  <a:lnTo>
                    <a:pt x="416" y="3486"/>
                  </a:lnTo>
                  <a:lnTo>
                    <a:pt x="414" y="3488"/>
                  </a:lnTo>
                  <a:lnTo>
                    <a:pt x="412" y="3492"/>
                  </a:lnTo>
                  <a:lnTo>
                    <a:pt x="414" y="3494"/>
                  </a:lnTo>
                  <a:lnTo>
                    <a:pt x="416" y="3492"/>
                  </a:lnTo>
                  <a:lnTo>
                    <a:pt x="418" y="3494"/>
                  </a:lnTo>
                  <a:lnTo>
                    <a:pt x="422" y="3498"/>
                  </a:lnTo>
                  <a:lnTo>
                    <a:pt x="424" y="3498"/>
                  </a:lnTo>
                  <a:lnTo>
                    <a:pt x="428" y="3496"/>
                  </a:lnTo>
                  <a:lnTo>
                    <a:pt x="432" y="3496"/>
                  </a:lnTo>
                  <a:lnTo>
                    <a:pt x="438" y="3498"/>
                  </a:lnTo>
                  <a:lnTo>
                    <a:pt x="442" y="3498"/>
                  </a:lnTo>
                  <a:lnTo>
                    <a:pt x="446" y="3496"/>
                  </a:lnTo>
                  <a:lnTo>
                    <a:pt x="450" y="3496"/>
                  </a:lnTo>
                  <a:lnTo>
                    <a:pt x="452" y="3498"/>
                  </a:lnTo>
                  <a:lnTo>
                    <a:pt x="452" y="3500"/>
                  </a:lnTo>
                  <a:lnTo>
                    <a:pt x="456" y="3498"/>
                  </a:lnTo>
                  <a:lnTo>
                    <a:pt x="458" y="3496"/>
                  </a:lnTo>
                  <a:lnTo>
                    <a:pt x="462" y="3496"/>
                  </a:lnTo>
                  <a:lnTo>
                    <a:pt x="464" y="3496"/>
                  </a:lnTo>
                  <a:lnTo>
                    <a:pt x="466" y="3492"/>
                  </a:lnTo>
                  <a:lnTo>
                    <a:pt x="468" y="3494"/>
                  </a:lnTo>
                  <a:lnTo>
                    <a:pt x="470" y="3498"/>
                  </a:lnTo>
                  <a:lnTo>
                    <a:pt x="478" y="3500"/>
                  </a:lnTo>
                  <a:lnTo>
                    <a:pt x="496" y="3504"/>
                  </a:lnTo>
                  <a:lnTo>
                    <a:pt x="502" y="3504"/>
                  </a:lnTo>
                  <a:lnTo>
                    <a:pt x="504" y="3504"/>
                  </a:lnTo>
                  <a:lnTo>
                    <a:pt x="504" y="3502"/>
                  </a:lnTo>
                  <a:lnTo>
                    <a:pt x="504" y="3500"/>
                  </a:lnTo>
                  <a:lnTo>
                    <a:pt x="506" y="3500"/>
                  </a:lnTo>
                  <a:lnTo>
                    <a:pt x="510" y="3502"/>
                  </a:lnTo>
                  <a:lnTo>
                    <a:pt x="510" y="3364"/>
                  </a:lnTo>
                  <a:lnTo>
                    <a:pt x="508" y="3362"/>
                  </a:lnTo>
                  <a:lnTo>
                    <a:pt x="504" y="3360"/>
                  </a:lnTo>
                  <a:lnTo>
                    <a:pt x="500" y="3360"/>
                  </a:lnTo>
                  <a:lnTo>
                    <a:pt x="496" y="3364"/>
                  </a:lnTo>
                  <a:lnTo>
                    <a:pt x="490" y="3366"/>
                  </a:lnTo>
                  <a:close/>
                  <a:moveTo>
                    <a:pt x="298" y="2826"/>
                  </a:moveTo>
                  <a:lnTo>
                    <a:pt x="298" y="2826"/>
                  </a:lnTo>
                  <a:lnTo>
                    <a:pt x="304" y="2826"/>
                  </a:lnTo>
                  <a:lnTo>
                    <a:pt x="306" y="2824"/>
                  </a:lnTo>
                  <a:lnTo>
                    <a:pt x="306" y="2822"/>
                  </a:lnTo>
                  <a:lnTo>
                    <a:pt x="304" y="2820"/>
                  </a:lnTo>
                  <a:lnTo>
                    <a:pt x="302" y="2814"/>
                  </a:lnTo>
                  <a:lnTo>
                    <a:pt x="304" y="2812"/>
                  </a:lnTo>
                  <a:lnTo>
                    <a:pt x="308" y="2812"/>
                  </a:lnTo>
                  <a:lnTo>
                    <a:pt x="310" y="2812"/>
                  </a:lnTo>
                  <a:lnTo>
                    <a:pt x="312" y="2810"/>
                  </a:lnTo>
                  <a:lnTo>
                    <a:pt x="310" y="2806"/>
                  </a:lnTo>
                  <a:lnTo>
                    <a:pt x="308" y="2800"/>
                  </a:lnTo>
                  <a:lnTo>
                    <a:pt x="308" y="2798"/>
                  </a:lnTo>
                  <a:lnTo>
                    <a:pt x="310" y="2798"/>
                  </a:lnTo>
                  <a:lnTo>
                    <a:pt x="314" y="2798"/>
                  </a:lnTo>
                  <a:lnTo>
                    <a:pt x="314" y="2794"/>
                  </a:lnTo>
                  <a:lnTo>
                    <a:pt x="304" y="2784"/>
                  </a:lnTo>
                  <a:lnTo>
                    <a:pt x="302" y="2780"/>
                  </a:lnTo>
                  <a:lnTo>
                    <a:pt x="302" y="2778"/>
                  </a:lnTo>
                  <a:lnTo>
                    <a:pt x="306" y="2776"/>
                  </a:lnTo>
                  <a:lnTo>
                    <a:pt x="306" y="2774"/>
                  </a:lnTo>
                  <a:lnTo>
                    <a:pt x="306" y="2770"/>
                  </a:lnTo>
                  <a:lnTo>
                    <a:pt x="306" y="2768"/>
                  </a:lnTo>
                  <a:lnTo>
                    <a:pt x="316" y="2764"/>
                  </a:lnTo>
                  <a:lnTo>
                    <a:pt x="318" y="2764"/>
                  </a:lnTo>
                  <a:lnTo>
                    <a:pt x="320" y="2762"/>
                  </a:lnTo>
                  <a:lnTo>
                    <a:pt x="318" y="2758"/>
                  </a:lnTo>
                  <a:lnTo>
                    <a:pt x="312" y="2748"/>
                  </a:lnTo>
                  <a:lnTo>
                    <a:pt x="310" y="2740"/>
                  </a:lnTo>
                  <a:lnTo>
                    <a:pt x="308" y="2738"/>
                  </a:lnTo>
                  <a:lnTo>
                    <a:pt x="302" y="2738"/>
                  </a:lnTo>
                  <a:lnTo>
                    <a:pt x="298" y="2740"/>
                  </a:lnTo>
                  <a:lnTo>
                    <a:pt x="298" y="2738"/>
                  </a:lnTo>
                  <a:lnTo>
                    <a:pt x="298" y="2736"/>
                  </a:lnTo>
                  <a:lnTo>
                    <a:pt x="296" y="2736"/>
                  </a:lnTo>
                  <a:lnTo>
                    <a:pt x="292" y="2736"/>
                  </a:lnTo>
                  <a:lnTo>
                    <a:pt x="290" y="2736"/>
                  </a:lnTo>
                  <a:lnTo>
                    <a:pt x="290" y="2738"/>
                  </a:lnTo>
                  <a:lnTo>
                    <a:pt x="290" y="2744"/>
                  </a:lnTo>
                  <a:lnTo>
                    <a:pt x="290" y="2752"/>
                  </a:lnTo>
                  <a:lnTo>
                    <a:pt x="288" y="2756"/>
                  </a:lnTo>
                  <a:lnTo>
                    <a:pt x="286" y="2762"/>
                  </a:lnTo>
                  <a:lnTo>
                    <a:pt x="284" y="2770"/>
                  </a:lnTo>
                  <a:lnTo>
                    <a:pt x="284" y="2778"/>
                  </a:lnTo>
                  <a:lnTo>
                    <a:pt x="286" y="2782"/>
                  </a:lnTo>
                  <a:lnTo>
                    <a:pt x="286" y="2790"/>
                  </a:lnTo>
                  <a:lnTo>
                    <a:pt x="282" y="2802"/>
                  </a:lnTo>
                  <a:lnTo>
                    <a:pt x="278" y="2814"/>
                  </a:lnTo>
                  <a:lnTo>
                    <a:pt x="278" y="2818"/>
                  </a:lnTo>
                  <a:lnTo>
                    <a:pt x="280" y="2822"/>
                  </a:lnTo>
                  <a:lnTo>
                    <a:pt x="286" y="2824"/>
                  </a:lnTo>
                  <a:lnTo>
                    <a:pt x="298" y="2826"/>
                  </a:lnTo>
                  <a:close/>
                  <a:moveTo>
                    <a:pt x="316" y="2894"/>
                  </a:moveTo>
                  <a:lnTo>
                    <a:pt x="316" y="2894"/>
                  </a:lnTo>
                  <a:lnTo>
                    <a:pt x="316" y="2898"/>
                  </a:lnTo>
                  <a:lnTo>
                    <a:pt x="318" y="2902"/>
                  </a:lnTo>
                  <a:lnTo>
                    <a:pt x="318" y="2904"/>
                  </a:lnTo>
                  <a:lnTo>
                    <a:pt x="318" y="2906"/>
                  </a:lnTo>
                  <a:lnTo>
                    <a:pt x="320" y="2908"/>
                  </a:lnTo>
                  <a:lnTo>
                    <a:pt x="324" y="2910"/>
                  </a:lnTo>
                  <a:lnTo>
                    <a:pt x="330" y="2910"/>
                  </a:lnTo>
                  <a:lnTo>
                    <a:pt x="336" y="2902"/>
                  </a:lnTo>
                  <a:lnTo>
                    <a:pt x="338" y="2900"/>
                  </a:lnTo>
                  <a:lnTo>
                    <a:pt x="338" y="2898"/>
                  </a:lnTo>
                  <a:lnTo>
                    <a:pt x="338" y="2896"/>
                  </a:lnTo>
                  <a:lnTo>
                    <a:pt x="342" y="2894"/>
                  </a:lnTo>
                  <a:lnTo>
                    <a:pt x="344" y="2890"/>
                  </a:lnTo>
                  <a:lnTo>
                    <a:pt x="342" y="2886"/>
                  </a:lnTo>
                  <a:lnTo>
                    <a:pt x="338" y="2882"/>
                  </a:lnTo>
                  <a:lnTo>
                    <a:pt x="332" y="2880"/>
                  </a:lnTo>
                  <a:lnTo>
                    <a:pt x="330" y="2880"/>
                  </a:lnTo>
                  <a:lnTo>
                    <a:pt x="330" y="2882"/>
                  </a:lnTo>
                  <a:lnTo>
                    <a:pt x="328" y="2882"/>
                  </a:lnTo>
                  <a:lnTo>
                    <a:pt x="326" y="2882"/>
                  </a:lnTo>
                  <a:lnTo>
                    <a:pt x="324" y="2882"/>
                  </a:lnTo>
                  <a:lnTo>
                    <a:pt x="324" y="2884"/>
                  </a:lnTo>
                  <a:lnTo>
                    <a:pt x="322" y="2888"/>
                  </a:lnTo>
                  <a:lnTo>
                    <a:pt x="322" y="2892"/>
                  </a:lnTo>
                  <a:lnTo>
                    <a:pt x="320" y="2894"/>
                  </a:lnTo>
                  <a:lnTo>
                    <a:pt x="318" y="2894"/>
                  </a:lnTo>
                  <a:lnTo>
                    <a:pt x="316" y="2894"/>
                  </a:lnTo>
                  <a:close/>
                  <a:moveTo>
                    <a:pt x="258" y="2836"/>
                  </a:moveTo>
                  <a:lnTo>
                    <a:pt x="258" y="2836"/>
                  </a:lnTo>
                  <a:lnTo>
                    <a:pt x="262" y="2838"/>
                  </a:lnTo>
                  <a:lnTo>
                    <a:pt x="264" y="2838"/>
                  </a:lnTo>
                  <a:lnTo>
                    <a:pt x="266" y="2836"/>
                  </a:lnTo>
                  <a:lnTo>
                    <a:pt x="266" y="2834"/>
                  </a:lnTo>
                  <a:lnTo>
                    <a:pt x="262" y="2832"/>
                  </a:lnTo>
                  <a:lnTo>
                    <a:pt x="260" y="2832"/>
                  </a:lnTo>
                  <a:lnTo>
                    <a:pt x="258" y="2834"/>
                  </a:lnTo>
                  <a:lnTo>
                    <a:pt x="258" y="2836"/>
                  </a:lnTo>
                  <a:close/>
                  <a:moveTo>
                    <a:pt x="324" y="2852"/>
                  </a:moveTo>
                  <a:lnTo>
                    <a:pt x="324" y="2852"/>
                  </a:lnTo>
                  <a:lnTo>
                    <a:pt x="320" y="2856"/>
                  </a:lnTo>
                  <a:lnTo>
                    <a:pt x="322" y="2858"/>
                  </a:lnTo>
                  <a:lnTo>
                    <a:pt x="324" y="2860"/>
                  </a:lnTo>
                  <a:lnTo>
                    <a:pt x="326" y="2858"/>
                  </a:lnTo>
                  <a:lnTo>
                    <a:pt x="326" y="2854"/>
                  </a:lnTo>
                  <a:lnTo>
                    <a:pt x="326" y="2852"/>
                  </a:lnTo>
                  <a:lnTo>
                    <a:pt x="324" y="2850"/>
                  </a:lnTo>
                  <a:lnTo>
                    <a:pt x="324" y="2852"/>
                  </a:lnTo>
                  <a:close/>
                  <a:moveTo>
                    <a:pt x="266" y="2958"/>
                  </a:moveTo>
                  <a:lnTo>
                    <a:pt x="266" y="2958"/>
                  </a:lnTo>
                  <a:lnTo>
                    <a:pt x="270" y="2958"/>
                  </a:lnTo>
                  <a:lnTo>
                    <a:pt x="270" y="2954"/>
                  </a:lnTo>
                  <a:lnTo>
                    <a:pt x="270" y="2950"/>
                  </a:lnTo>
                  <a:lnTo>
                    <a:pt x="268" y="2950"/>
                  </a:lnTo>
                  <a:lnTo>
                    <a:pt x="266" y="2952"/>
                  </a:lnTo>
                  <a:lnTo>
                    <a:pt x="264" y="2954"/>
                  </a:lnTo>
                  <a:lnTo>
                    <a:pt x="264" y="2956"/>
                  </a:lnTo>
                  <a:lnTo>
                    <a:pt x="266" y="2958"/>
                  </a:lnTo>
                  <a:close/>
                  <a:moveTo>
                    <a:pt x="244" y="3242"/>
                  </a:moveTo>
                  <a:lnTo>
                    <a:pt x="244" y="3242"/>
                  </a:lnTo>
                  <a:lnTo>
                    <a:pt x="248" y="3238"/>
                  </a:lnTo>
                  <a:lnTo>
                    <a:pt x="248" y="3236"/>
                  </a:lnTo>
                  <a:lnTo>
                    <a:pt x="246" y="3236"/>
                  </a:lnTo>
                  <a:lnTo>
                    <a:pt x="240" y="3234"/>
                  </a:lnTo>
                  <a:lnTo>
                    <a:pt x="234" y="3234"/>
                  </a:lnTo>
                  <a:lnTo>
                    <a:pt x="234" y="3236"/>
                  </a:lnTo>
                  <a:lnTo>
                    <a:pt x="236" y="3240"/>
                  </a:lnTo>
                  <a:lnTo>
                    <a:pt x="236" y="3242"/>
                  </a:lnTo>
                  <a:lnTo>
                    <a:pt x="232" y="3248"/>
                  </a:lnTo>
                  <a:lnTo>
                    <a:pt x="234" y="3250"/>
                  </a:lnTo>
                  <a:lnTo>
                    <a:pt x="238" y="3252"/>
                  </a:lnTo>
                  <a:lnTo>
                    <a:pt x="242" y="3254"/>
                  </a:lnTo>
                  <a:lnTo>
                    <a:pt x="242" y="3250"/>
                  </a:lnTo>
                  <a:lnTo>
                    <a:pt x="242" y="3246"/>
                  </a:lnTo>
                  <a:lnTo>
                    <a:pt x="244" y="3242"/>
                  </a:lnTo>
                  <a:close/>
                  <a:moveTo>
                    <a:pt x="302" y="2848"/>
                  </a:moveTo>
                  <a:lnTo>
                    <a:pt x="302" y="2848"/>
                  </a:lnTo>
                  <a:lnTo>
                    <a:pt x="300" y="2846"/>
                  </a:lnTo>
                  <a:lnTo>
                    <a:pt x="298" y="2846"/>
                  </a:lnTo>
                  <a:lnTo>
                    <a:pt x="296" y="2846"/>
                  </a:lnTo>
                  <a:lnTo>
                    <a:pt x="292" y="2846"/>
                  </a:lnTo>
                  <a:lnTo>
                    <a:pt x="288" y="2846"/>
                  </a:lnTo>
                  <a:lnTo>
                    <a:pt x="286" y="2848"/>
                  </a:lnTo>
                  <a:lnTo>
                    <a:pt x="288" y="2850"/>
                  </a:lnTo>
                  <a:lnTo>
                    <a:pt x="292" y="2854"/>
                  </a:lnTo>
                  <a:lnTo>
                    <a:pt x="294" y="2854"/>
                  </a:lnTo>
                  <a:lnTo>
                    <a:pt x="296" y="2854"/>
                  </a:lnTo>
                  <a:lnTo>
                    <a:pt x="300" y="2852"/>
                  </a:lnTo>
                  <a:lnTo>
                    <a:pt x="302" y="2850"/>
                  </a:lnTo>
                  <a:lnTo>
                    <a:pt x="302" y="2848"/>
                  </a:lnTo>
                  <a:close/>
                  <a:moveTo>
                    <a:pt x="302" y="2912"/>
                  </a:moveTo>
                  <a:lnTo>
                    <a:pt x="302" y="2912"/>
                  </a:lnTo>
                  <a:lnTo>
                    <a:pt x="304" y="2910"/>
                  </a:lnTo>
                  <a:lnTo>
                    <a:pt x="302" y="2906"/>
                  </a:lnTo>
                  <a:lnTo>
                    <a:pt x="300" y="2904"/>
                  </a:lnTo>
                  <a:lnTo>
                    <a:pt x="298" y="2904"/>
                  </a:lnTo>
                  <a:lnTo>
                    <a:pt x="296" y="2906"/>
                  </a:lnTo>
                  <a:lnTo>
                    <a:pt x="298" y="2910"/>
                  </a:lnTo>
                  <a:lnTo>
                    <a:pt x="300" y="2912"/>
                  </a:lnTo>
                  <a:lnTo>
                    <a:pt x="302" y="2912"/>
                  </a:lnTo>
                  <a:close/>
                  <a:moveTo>
                    <a:pt x="306" y="2942"/>
                  </a:moveTo>
                  <a:lnTo>
                    <a:pt x="306" y="2942"/>
                  </a:lnTo>
                  <a:lnTo>
                    <a:pt x="304" y="2942"/>
                  </a:lnTo>
                  <a:lnTo>
                    <a:pt x="302" y="2948"/>
                  </a:lnTo>
                  <a:lnTo>
                    <a:pt x="302" y="2952"/>
                  </a:lnTo>
                  <a:lnTo>
                    <a:pt x="304" y="2958"/>
                  </a:lnTo>
                  <a:lnTo>
                    <a:pt x="306" y="2958"/>
                  </a:lnTo>
                  <a:lnTo>
                    <a:pt x="308" y="2958"/>
                  </a:lnTo>
                  <a:lnTo>
                    <a:pt x="308" y="2952"/>
                  </a:lnTo>
                  <a:lnTo>
                    <a:pt x="310" y="2944"/>
                  </a:lnTo>
                  <a:lnTo>
                    <a:pt x="308" y="2942"/>
                  </a:lnTo>
                  <a:lnTo>
                    <a:pt x="306" y="2942"/>
                  </a:lnTo>
                  <a:close/>
                  <a:moveTo>
                    <a:pt x="278" y="2958"/>
                  </a:moveTo>
                  <a:lnTo>
                    <a:pt x="278" y="2958"/>
                  </a:lnTo>
                  <a:lnTo>
                    <a:pt x="280" y="2956"/>
                  </a:lnTo>
                  <a:lnTo>
                    <a:pt x="284" y="2952"/>
                  </a:lnTo>
                  <a:lnTo>
                    <a:pt x="286" y="2950"/>
                  </a:lnTo>
                  <a:lnTo>
                    <a:pt x="284" y="2946"/>
                  </a:lnTo>
                  <a:lnTo>
                    <a:pt x="280" y="2942"/>
                  </a:lnTo>
                  <a:lnTo>
                    <a:pt x="276" y="2942"/>
                  </a:lnTo>
                  <a:lnTo>
                    <a:pt x="274" y="2944"/>
                  </a:lnTo>
                  <a:lnTo>
                    <a:pt x="272" y="2946"/>
                  </a:lnTo>
                  <a:lnTo>
                    <a:pt x="274" y="2950"/>
                  </a:lnTo>
                  <a:lnTo>
                    <a:pt x="274" y="2952"/>
                  </a:lnTo>
                  <a:lnTo>
                    <a:pt x="274" y="2956"/>
                  </a:lnTo>
                  <a:lnTo>
                    <a:pt x="274" y="2958"/>
                  </a:lnTo>
                  <a:lnTo>
                    <a:pt x="278" y="2958"/>
                  </a:lnTo>
                  <a:close/>
                  <a:moveTo>
                    <a:pt x="1872" y="956"/>
                  </a:moveTo>
                  <a:lnTo>
                    <a:pt x="1872" y="956"/>
                  </a:lnTo>
                  <a:lnTo>
                    <a:pt x="1868" y="926"/>
                  </a:lnTo>
                  <a:lnTo>
                    <a:pt x="1864" y="900"/>
                  </a:lnTo>
                  <a:lnTo>
                    <a:pt x="1862" y="888"/>
                  </a:lnTo>
                  <a:lnTo>
                    <a:pt x="1858" y="876"/>
                  </a:lnTo>
                  <a:lnTo>
                    <a:pt x="1852" y="868"/>
                  </a:lnTo>
                  <a:lnTo>
                    <a:pt x="1844" y="858"/>
                  </a:lnTo>
                  <a:lnTo>
                    <a:pt x="1836" y="852"/>
                  </a:lnTo>
                  <a:lnTo>
                    <a:pt x="1830" y="850"/>
                  </a:lnTo>
                  <a:lnTo>
                    <a:pt x="1824" y="850"/>
                  </a:lnTo>
                  <a:lnTo>
                    <a:pt x="1816" y="850"/>
                  </a:lnTo>
                  <a:lnTo>
                    <a:pt x="1810" y="852"/>
                  </a:lnTo>
                  <a:lnTo>
                    <a:pt x="1800" y="850"/>
                  </a:lnTo>
                  <a:lnTo>
                    <a:pt x="1788" y="846"/>
                  </a:lnTo>
                  <a:lnTo>
                    <a:pt x="1774" y="838"/>
                  </a:lnTo>
                  <a:lnTo>
                    <a:pt x="1760" y="828"/>
                  </a:lnTo>
                  <a:lnTo>
                    <a:pt x="1750" y="820"/>
                  </a:lnTo>
                  <a:lnTo>
                    <a:pt x="1744" y="814"/>
                  </a:lnTo>
                  <a:lnTo>
                    <a:pt x="1740" y="808"/>
                  </a:lnTo>
                  <a:lnTo>
                    <a:pt x="1734" y="796"/>
                  </a:lnTo>
                  <a:lnTo>
                    <a:pt x="1728" y="788"/>
                  </a:lnTo>
                  <a:lnTo>
                    <a:pt x="1718" y="780"/>
                  </a:lnTo>
                  <a:lnTo>
                    <a:pt x="1698" y="762"/>
                  </a:lnTo>
                  <a:lnTo>
                    <a:pt x="1688" y="754"/>
                  </a:lnTo>
                  <a:lnTo>
                    <a:pt x="1680" y="748"/>
                  </a:lnTo>
                  <a:lnTo>
                    <a:pt x="1670" y="742"/>
                  </a:lnTo>
                  <a:lnTo>
                    <a:pt x="1660" y="740"/>
                  </a:lnTo>
                  <a:lnTo>
                    <a:pt x="1646" y="740"/>
                  </a:lnTo>
                  <a:lnTo>
                    <a:pt x="1632" y="740"/>
                  </a:lnTo>
                  <a:lnTo>
                    <a:pt x="1618" y="742"/>
                  </a:lnTo>
                  <a:lnTo>
                    <a:pt x="1602" y="742"/>
                  </a:lnTo>
                  <a:lnTo>
                    <a:pt x="1590" y="742"/>
                  </a:lnTo>
                  <a:lnTo>
                    <a:pt x="1578" y="738"/>
                  </a:lnTo>
                  <a:lnTo>
                    <a:pt x="1556" y="732"/>
                  </a:lnTo>
                  <a:lnTo>
                    <a:pt x="1536" y="722"/>
                  </a:lnTo>
                  <a:lnTo>
                    <a:pt x="1530" y="722"/>
                  </a:lnTo>
                  <a:lnTo>
                    <a:pt x="1526" y="722"/>
                  </a:lnTo>
                  <a:lnTo>
                    <a:pt x="1516" y="724"/>
                  </a:lnTo>
                  <a:lnTo>
                    <a:pt x="1508" y="730"/>
                  </a:lnTo>
                  <a:lnTo>
                    <a:pt x="1500" y="738"/>
                  </a:lnTo>
                  <a:lnTo>
                    <a:pt x="1488" y="750"/>
                  </a:lnTo>
                  <a:lnTo>
                    <a:pt x="1482" y="754"/>
                  </a:lnTo>
                  <a:lnTo>
                    <a:pt x="1480" y="752"/>
                  </a:lnTo>
                  <a:lnTo>
                    <a:pt x="1478" y="748"/>
                  </a:lnTo>
                  <a:lnTo>
                    <a:pt x="1478" y="742"/>
                  </a:lnTo>
                  <a:lnTo>
                    <a:pt x="1482" y="728"/>
                  </a:lnTo>
                  <a:lnTo>
                    <a:pt x="1486" y="716"/>
                  </a:lnTo>
                  <a:lnTo>
                    <a:pt x="1488" y="712"/>
                  </a:lnTo>
                  <a:lnTo>
                    <a:pt x="1486" y="708"/>
                  </a:lnTo>
                  <a:lnTo>
                    <a:pt x="1482" y="702"/>
                  </a:lnTo>
                  <a:lnTo>
                    <a:pt x="1480" y="698"/>
                  </a:lnTo>
                  <a:lnTo>
                    <a:pt x="1478" y="688"/>
                  </a:lnTo>
                  <a:lnTo>
                    <a:pt x="1476" y="684"/>
                  </a:lnTo>
                  <a:lnTo>
                    <a:pt x="1470" y="680"/>
                  </a:lnTo>
                  <a:lnTo>
                    <a:pt x="1464" y="678"/>
                  </a:lnTo>
                  <a:lnTo>
                    <a:pt x="1454" y="674"/>
                  </a:lnTo>
                  <a:lnTo>
                    <a:pt x="1444" y="670"/>
                  </a:lnTo>
                  <a:lnTo>
                    <a:pt x="1438" y="668"/>
                  </a:lnTo>
                  <a:lnTo>
                    <a:pt x="1428" y="658"/>
                  </a:lnTo>
                  <a:lnTo>
                    <a:pt x="1420" y="652"/>
                  </a:lnTo>
                  <a:lnTo>
                    <a:pt x="1416" y="650"/>
                  </a:lnTo>
                  <a:lnTo>
                    <a:pt x="1410" y="650"/>
                  </a:lnTo>
                  <a:lnTo>
                    <a:pt x="1400" y="648"/>
                  </a:lnTo>
                  <a:lnTo>
                    <a:pt x="1392" y="644"/>
                  </a:lnTo>
                  <a:lnTo>
                    <a:pt x="1382" y="640"/>
                  </a:lnTo>
                  <a:lnTo>
                    <a:pt x="1362" y="638"/>
                  </a:lnTo>
                  <a:lnTo>
                    <a:pt x="1354" y="638"/>
                  </a:lnTo>
                  <a:lnTo>
                    <a:pt x="1348" y="640"/>
                  </a:lnTo>
                  <a:lnTo>
                    <a:pt x="1340" y="644"/>
                  </a:lnTo>
                  <a:lnTo>
                    <a:pt x="1332" y="654"/>
                  </a:lnTo>
                  <a:lnTo>
                    <a:pt x="1326" y="662"/>
                  </a:lnTo>
                  <a:lnTo>
                    <a:pt x="1318" y="676"/>
                  </a:lnTo>
                  <a:lnTo>
                    <a:pt x="1314" y="678"/>
                  </a:lnTo>
                  <a:lnTo>
                    <a:pt x="1312" y="674"/>
                  </a:lnTo>
                  <a:lnTo>
                    <a:pt x="1310" y="666"/>
                  </a:lnTo>
                  <a:lnTo>
                    <a:pt x="1314" y="658"/>
                  </a:lnTo>
                  <a:lnTo>
                    <a:pt x="1322" y="642"/>
                  </a:lnTo>
                  <a:lnTo>
                    <a:pt x="1326" y="634"/>
                  </a:lnTo>
                  <a:lnTo>
                    <a:pt x="1326" y="628"/>
                  </a:lnTo>
                  <a:lnTo>
                    <a:pt x="1326" y="626"/>
                  </a:lnTo>
                  <a:lnTo>
                    <a:pt x="1322" y="622"/>
                  </a:lnTo>
                  <a:lnTo>
                    <a:pt x="1314" y="618"/>
                  </a:lnTo>
                  <a:lnTo>
                    <a:pt x="1296" y="614"/>
                  </a:lnTo>
                  <a:lnTo>
                    <a:pt x="1288" y="614"/>
                  </a:lnTo>
                  <a:lnTo>
                    <a:pt x="1278" y="616"/>
                  </a:lnTo>
                  <a:lnTo>
                    <a:pt x="1256" y="612"/>
                  </a:lnTo>
                  <a:lnTo>
                    <a:pt x="1246" y="612"/>
                  </a:lnTo>
                  <a:lnTo>
                    <a:pt x="1240" y="614"/>
                  </a:lnTo>
                  <a:lnTo>
                    <a:pt x="1234" y="620"/>
                  </a:lnTo>
                  <a:lnTo>
                    <a:pt x="1230" y="626"/>
                  </a:lnTo>
                  <a:lnTo>
                    <a:pt x="1230" y="634"/>
                  </a:lnTo>
                  <a:lnTo>
                    <a:pt x="1228" y="642"/>
                  </a:lnTo>
                  <a:lnTo>
                    <a:pt x="1228" y="656"/>
                  </a:lnTo>
                  <a:lnTo>
                    <a:pt x="1226" y="652"/>
                  </a:lnTo>
                  <a:lnTo>
                    <a:pt x="1222" y="652"/>
                  </a:lnTo>
                  <a:lnTo>
                    <a:pt x="1216" y="658"/>
                  </a:lnTo>
                  <a:lnTo>
                    <a:pt x="1214" y="660"/>
                  </a:lnTo>
                  <a:lnTo>
                    <a:pt x="1212" y="660"/>
                  </a:lnTo>
                  <a:lnTo>
                    <a:pt x="1212" y="658"/>
                  </a:lnTo>
                  <a:lnTo>
                    <a:pt x="1214" y="650"/>
                  </a:lnTo>
                  <a:lnTo>
                    <a:pt x="1216" y="642"/>
                  </a:lnTo>
                  <a:lnTo>
                    <a:pt x="1214" y="638"/>
                  </a:lnTo>
                  <a:lnTo>
                    <a:pt x="1210" y="636"/>
                  </a:lnTo>
                  <a:lnTo>
                    <a:pt x="1206" y="638"/>
                  </a:lnTo>
                  <a:lnTo>
                    <a:pt x="1198" y="640"/>
                  </a:lnTo>
                  <a:lnTo>
                    <a:pt x="1198" y="636"/>
                  </a:lnTo>
                  <a:lnTo>
                    <a:pt x="1202" y="632"/>
                  </a:lnTo>
                  <a:lnTo>
                    <a:pt x="1202" y="628"/>
                  </a:lnTo>
                  <a:lnTo>
                    <a:pt x="1204" y="620"/>
                  </a:lnTo>
                  <a:lnTo>
                    <a:pt x="1204" y="616"/>
                  </a:lnTo>
                  <a:lnTo>
                    <a:pt x="1206" y="614"/>
                  </a:lnTo>
                  <a:lnTo>
                    <a:pt x="1210" y="610"/>
                  </a:lnTo>
                  <a:lnTo>
                    <a:pt x="1216" y="608"/>
                  </a:lnTo>
                  <a:lnTo>
                    <a:pt x="1224" y="604"/>
                  </a:lnTo>
                  <a:lnTo>
                    <a:pt x="1230" y="596"/>
                  </a:lnTo>
                  <a:lnTo>
                    <a:pt x="1240" y="582"/>
                  </a:lnTo>
                  <a:lnTo>
                    <a:pt x="1248" y="566"/>
                  </a:lnTo>
                  <a:lnTo>
                    <a:pt x="1254" y="560"/>
                  </a:lnTo>
                  <a:lnTo>
                    <a:pt x="1260" y="556"/>
                  </a:lnTo>
                  <a:lnTo>
                    <a:pt x="1264" y="554"/>
                  </a:lnTo>
                  <a:lnTo>
                    <a:pt x="1266" y="548"/>
                  </a:lnTo>
                  <a:lnTo>
                    <a:pt x="1266" y="542"/>
                  </a:lnTo>
                  <a:lnTo>
                    <a:pt x="1266" y="536"/>
                  </a:lnTo>
                  <a:lnTo>
                    <a:pt x="1264" y="528"/>
                  </a:lnTo>
                  <a:lnTo>
                    <a:pt x="1260" y="524"/>
                  </a:lnTo>
                  <a:lnTo>
                    <a:pt x="1256" y="520"/>
                  </a:lnTo>
                  <a:lnTo>
                    <a:pt x="1252" y="518"/>
                  </a:lnTo>
                  <a:lnTo>
                    <a:pt x="1244" y="518"/>
                  </a:lnTo>
                  <a:lnTo>
                    <a:pt x="1240" y="516"/>
                  </a:lnTo>
                  <a:lnTo>
                    <a:pt x="1238" y="514"/>
                  </a:lnTo>
                  <a:lnTo>
                    <a:pt x="1238" y="508"/>
                  </a:lnTo>
                  <a:lnTo>
                    <a:pt x="1236" y="504"/>
                  </a:lnTo>
                  <a:lnTo>
                    <a:pt x="1234" y="502"/>
                  </a:lnTo>
                  <a:lnTo>
                    <a:pt x="1234" y="500"/>
                  </a:lnTo>
                  <a:lnTo>
                    <a:pt x="1232" y="494"/>
                  </a:lnTo>
                  <a:lnTo>
                    <a:pt x="1232" y="490"/>
                  </a:lnTo>
                  <a:lnTo>
                    <a:pt x="1230" y="488"/>
                  </a:lnTo>
                  <a:lnTo>
                    <a:pt x="1228" y="484"/>
                  </a:lnTo>
                  <a:lnTo>
                    <a:pt x="1226" y="480"/>
                  </a:lnTo>
                  <a:lnTo>
                    <a:pt x="1226" y="476"/>
                  </a:lnTo>
                  <a:lnTo>
                    <a:pt x="1226" y="472"/>
                  </a:lnTo>
                  <a:lnTo>
                    <a:pt x="1222" y="466"/>
                  </a:lnTo>
                  <a:lnTo>
                    <a:pt x="1220" y="444"/>
                  </a:lnTo>
                  <a:lnTo>
                    <a:pt x="1218" y="422"/>
                  </a:lnTo>
                  <a:lnTo>
                    <a:pt x="1218" y="418"/>
                  </a:lnTo>
                  <a:lnTo>
                    <a:pt x="1216" y="416"/>
                  </a:lnTo>
                  <a:lnTo>
                    <a:pt x="1214" y="414"/>
                  </a:lnTo>
                  <a:lnTo>
                    <a:pt x="1212" y="410"/>
                  </a:lnTo>
                  <a:lnTo>
                    <a:pt x="1206" y="398"/>
                  </a:lnTo>
                  <a:lnTo>
                    <a:pt x="1202" y="392"/>
                  </a:lnTo>
                  <a:lnTo>
                    <a:pt x="1200" y="392"/>
                  </a:lnTo>
                  <a:lnTo>
                    <a:pt x="1198" y="394"/>
                  </a:lnTo>
                  <a:lnTo>
                    <a:pt x="1198" y="396"/>
                  </a:lnTo>
                  <a:lnTo>
                    <a:pt x="1196" y="402"/>
                  </a:lnTo>
                  <a:lnTo>
                    <a:pt x="1192" y="410"/>
                  </a:lnTo>
                  <a:lnTo>
                    <a:pt x="1192" y="406"/>
                  </a:lnTo>
                  <a:lnTo>
                    <a:pt x="1192" y="404"/>
                  </a:lnTo>
                  <a:lnTo>
                    <a:pt x="1192" y="400"/>
                  </a:lnTo>
                  <a:lnTo>
                    <a:pt x="1192" y="394"/>
                  </a:lnTo>
                  <a:lnTo>
                    <a:pt x="1188" y="380"/>
                  </a:lnTo>
                  <a:lnTo>
                    <a:pt x="1186" y="380"/>
                  </a:lnTo>
                  <a:lnTo>
                    <a:pt x="1184" y="382"/>
                  </a:lnTo>
                  <a:lnTo>
                    <a:pt x="1182" y="382"/>
                  </a:lnTo>
                  <a:lnTo>
                    <a:pt x="1180" y="380"/>
                  </a:lnTo>
                  <a:lnTo>
                    <a:pt x="1178" y="374"/>
                  </a:lnTo>
                  <a:lnTo>
                    <a:pt x="1174" y="372"/>
                  </a:lnTo>
                  <a:lnTo>
                    <a:pt x="1172" y="368"/>
                  </a:lnTo>
                  <a:lnTo>
                    <a:pt x="1166" y="364"/>
                  </a:lnTo>
                  <a:lnTo>
                    <a:pt x="1158" y="360"/>
                  </a:lnTo>
                  <a:lnTo>
                    <a:pt x="1154" y="356"/>
                  </a:lnTo>
                  <a:lnTo>
                    <a:pt x="1150" y="350"/>
                  </a:lnTo>
                  <a:lnTo>
                    <a:pt x="1148" y="346"/>
                  </a:lnTo>
                  <a:lnTo>
                    <a:pt x="1144" y="342"/>
                  </a:lnTo>
                  <a:lnTo>
                    <a:pt x="1136" y="338"/>
                  </a:lnTo>
                  <a:lnTo>
                    <a:pt x="1126" y="334"/>
                  </a:lnTo>
                  <a:lnTo>
                    <a:pt x="1114" y="330"/>
                  </a:lnTo>
                  <a:lnTo>
                    <a:pt x="1102" y="324"/>
                  </a:lnTo>
                  <a:lnTo>
                    <a:pt x="1072" y="316"/>
                  </a:lnTo>
                  <a:lnTo>
                    <a:pt x="1060" y="314"/>
                  </a:lnTo>
                  <a:lnTo>
                    <a:pt x="1056" y="314"/>
                  </a:lnTo>
                  <a:lnTo>
                    <a:pt x="1054" y="316"/>
                  </a:lnTo>
                  <a:lnTo>
                    <a:pt x="1048" y="316"/>
                  </a:lnTo>
                  <a:lnTo>
                    <a:pt x="1038" y="314"/>
                  </a:lnTo>
                  <a:lnTo>
                    <a:pt x="1026" y="314"/>
                  </a:lnTo>
                  <a:lnTo>
                    <a:pt x="1024" y="316"/>
                  </a:lnTo>
                  <a:lnTo>
                    <a:pt x="1022" y="318"/>
                  </a:lnTo>
                  <a:lnTo>
                    <a:pt x="1022" y="322"/>
                  </a:lnTo>
                  <a:lnTo>
                    <a:pt x="1018" y="322"/>
                  </a:lnTo>
                  <a:lnTo>
                    <a:pt x="1006" y="318"/>
                  </a:lnTo>
                  <a:lnTo>
                    <a:pt x="998" y="316"/>
                  </a:lnTo>
                  <a:lnTo>
                    <a:pt x="990" y="314"/>
                  </a:lnTo>
                  <a:lnTo>
                    <a:pt x="982" y="316"/>
                  </a:lnTo>
                  <a:lnTo>
                    <a:pt x="974" y="318"/>
                  </a:lnTo>
                  <a:lnTo>
                    <a:pt x="972" y="316"/>
                  </a:lnTo>
                  <a:lnTo>
                    <a:pt x="972" y="314"/>
                  </a:lnTo>
                  <a:lnTo>
                    <a:pt x="968" y="308"/>
                  </a:lnTo>
                  <a:lnTo>
                    <a:pt x="966" y="302"/>
                  </a:lnTo>
                  <a:lnTo>
                    <a:pt x="964" y="300"/>
                  </a:lnTo>
                  <a:lnTo>
                    <a:pt x="962" y="298"/>
                  </a:lnTo>
                  <a:lnTo>
                    <a:pt x="958" y="296"/>
                  </a:lnTo>
                  <a:lnTo>
                    <a:pt x="956" y="294"/>
                  </a:lnTo>
                  <a:lnTo>
                    <a:pt x="954" y="288"/>
                  </a:lnTo>
                  <a:lnTo>
                    <a:pt x="952" y="284"/>
                  </a:lnTo>
                  <a:lnTo>
                    <a:pt x="948" y="280"/>
                  </a:lnTo>
                  <a:lnTo>
                    <a:pt x="942" y="276"/>
                  </a:lnTo>
                  <a:lnTo>
                    <a:pt x="934" y="274"/>
                  </a:lnTo>
                  <a:lnTo>
                    <a:pt x="920" y="270"/>
                  </a:lnTo>
                  <a:lnTo>
                    <a:pt x="916" y="268"/>
                  </a:lnTo>
                  <a:lnTo>
                    <a:pt x="916" y="264"/>
                  </a:lnTo>
                  <a:lnTo>
                    <a:pt x="918" y="254"/>
                  </a:lnTo>
                  <a:lnTo>
                    <a:pt x="918" y="248"/>
                  </a:lnTo>
                  <a:lnTo>
                    <a:pt x="918" y="242"/>
                  </a:lnTo>
                  <a:lnTo>
                    <a:pt x="914" y="234"/>
                  </a:lnTo>
                  <a:lnTo>
                    <a:pt x="908" y="228"/>
                  </a:lnTo>
                  <a:lnTo>
                    <a:pt x="892" y="214"/>
                  </a:lnTo>
                  <a:lnTo>
                    <a:pt x="868" y="198"/>
                  </a:lnTo>
                  <a:lnTo>
                    <a:pt x="862" y="192"/>
                  </a:lnTo>
                  <a:lnTo>
                    <a:pt x="852" y="188"/>
                  </a:lnTo>
                  <a:lnTo>
                    <a:pt x="840" y="188"/>
                  </a:lnTo>
                  <a:lnTo>
                    <a:pt x="830" y="188"/>
                  </a:lnTo>
                  <a:lnTo>
                    <a:pt x="818" y="190"/>
                  </a:lnTo>
                  <a:lnTo>
                    <a:pt x="804" y="194"/>
                  </a:lnTo>
                  <a:lnTo>
                    <a:pt x="802" y="192"/>
                  </a:lnTo>
                  <a:lnTo>
                    <a:pt x="804" y="190"/>
                  </a:lnTo>
                  <a:lnTo>
                    <a:pt x="808" y="184"/>
                  </a:lnTo>
                  <a:lnTo>
                    <a:pt x="810" y="180"/>
                  </a:lnTo>
                  <a:lnTo>
                    <a:pt x="812" y="172"/>
                  </a:lnTo>
                  <a:lnTo>
                    <a:pt x="814" y="164"/>
                  </a:lnTo>
                  <a:lnTo>
                    <a:pt x="816" y="160"/>
                  </a:lnTo>
                  <a:lnTo>
                    <a:pt x="822" y="156"/>
                  </a:lnTo>
                  <a:lnTo>
                    <a:pt x="826" y="152"/>
                  </a:lnTo>
                  <a:lnTo>
                    <a:pt x="826" y="150"/>
                  </a:lnTo>
                  <a:lnTo>
                    <a:pt x="826" y="148"/>
                  </a:lnTo>
                  <a:lnTo>
                    <a:pt x="822" y="146"/>
                  </a:lnTo>
                  <a:lnTo>
                    <a:pt x="814" y="142"/>
                  </a:lnTo>
                  <a:lnTo>
                    <a:pt x="810" y="138"/>
                  </a:lnTo>
                  <a:lnTo>
                    <a:pt x="808" y="134"/>
                  </a:lnTo>
                  <a:lnTo>
                    <a:pt x="804" y="130"/>
                  </a:lnTo>
                  <a:lnTo>
                    <a:pt x="800" y="128"/>
                  </a:lnTo>
                  <a:lnTo>
                    <a:pt x="792" y="128"/>
                  </a:lnTo>
                  <a:lnTo>
                    <a:pt x="784" y="126"/>
                  </a:lnTo>
                  <a:lnTo>
                    <a:pt x="780" y="124"/>
                  </a:lnTo>
                  <a:lnTo>
                    <a:pt x="778" y="122"/>
                  </a:lnTo>
                  <a:lnTo>
                    <a:pt x="772" y="116"/>
                  </a:lnTo>
                  <a:lnTo>
                    <a:pt x="766" y="112"/>
                  </a:lnTo>
                  <a:lnTo>
                    <a:pt x="752" y="104"/>
                  </a:lnTo>
                  <a:lnTo>
                    <a:pt x="746" y="100"/>
                  </a:lnTo>
                  <a:lnTo>
                    <a:pt x="744" y="98"/>
                  </a:lnTo>
                  <a:lnTo>
                    <a:pt x="748" y="94"/>
                  </a:lnTo>
                  <a:lnTo>
                    <a:pt x="756" y="92"/>
                  </a:lnTo>
                  <a:lnTo>
                    <a:pt x="772" y="88"/>
                  </a:lnTo>
                  <a:lnTo>
                    <a:pt x="782" y="84"/>
                  </a:lnTo>
                  <a:lnTo>
                    <a:pt x="782" y="82"/>
                  </a:lnTo>
                  <a:lnTo>
                    <a:pt x="778" y="80"/>
                  </a:lnTo>
                  <a:lnTo>
                    <a:pt x="762" y="78"/>
                  </a:lnTo>
                  <a:lnTo>
                    <a:pt x="744" y="78"/>
                  </a:lnTo>
                  <a:lnTo>
                    <a:pt x="736" y="80"/>
                  </a:lnTo>
                  <a:lnTo>
                    <a:pt x="726" y="82"/>
                  </a:lnTo>
                  <a:lnTo>
                    <a:pt x="706" y="84"/>
                  </a:lnTo>
                  <a:lnTo>
                    <a:pt x="696" y="84"/>
                  </a:lnTo>
                  <a:lnTo>
                    <a:pt x="688" y="86"/>
                  </a:lnTo>
                  <a:lnTo>
                    <a:pt x="684" y="88"/>
                  </a:lnTo>
                  <a:lnTo>
                    <a:pt x="682" y="92"/>
                  </a:lnTo>
                  <a:lnTo>
                    <a:pt x="680" y="98"/>
                  </a:lnTo>
                  <a:lnTo>
                    <a:pt x="678" y="100"/>
                  </a:lnTo>
                  <a:lnTo>
                    <a:pt x="674" y="104"/>
                  </a:lnTo>
                  <a:lnTo>
                    <a:pt x="662" y="110"/>
                  </a:lnTo>
                  <a:lnTo>
                    <a:pt x="654" y="112"/>
                  </a:lnTo>
                  <a:lnTo>
                    <a:pt x="646" y="112"/>
                  </a:lnTo>
                  <a:lnTo>
                    <a:pt x="638" y="112"/>
                  </a:lnTo>
                  <a:lnTo>
                    <a:pt x="630" y="108"/>
                  </a:lnTo>
                  <a:lnTo>
                    <a:pt x="622" y="102"/>
                  </a:lnTo>
                  <a:lnTo>
                    <a:pt x="616" y="94"/>
                  </a:lnTo>
                  <a:lnTo>
                    <a:pt x="612" y="88"/>
                  </a:lnTo>
                  <a:lnTo>
                    <a:pt x="608" y="86"/>
                  </a:lnTo>
                  <a:lnTo>
                    <a:pt x="602" y="84"/>
                  </a:lnTo>
                  <a:lnTo>
                    <a:pt x="594" y="84"/>
                  </a:lnTo>
                  <a:lnTo>
                    <a:pt x="580" y="86"/>
                  </a:lnTo>
                  <a:lnTo>
                    <a:pt x="564" y="90"/>
                  </a:lnTo>
                  <a:lnTo>
                    <a:pt x="548" y="94"/>
                  </a:lnTo>
                  <a:lnTo>
                    <a:pt x="536" y="94"/>
                  </a:lnTo>
                  <a:lnTo>
                    <a:pt x="530" y="92"/>
                  </a:lnTo>
                  <a:lnTo>
                    <a:pt x="526" y="90"/>
                  </a:lnTo>
                  <a:lnTo>
                    <a:pt x="524" y="84"/>
                  </a:lnTo>
                  <a:lnTo>
                    <a:pt x="522" y="78"/>
                  </a:lnTo>
                  <a:lnTo>
                    <a:pt x="520" y="64"/>
                  </a:lnTo>
                  <a:lnTo>
                    <a:pt x="516" y="56"/>
                  </a:lnTo>
                  <a:lnTo>
                    <a:pt x="508" y="50"/>
                  </a:lnTo>
                  <a:lnTo>
                    <a:pt x="500" y="46"/>
                  </a:lnTo>
                  <a:lnTo>
                    <a:pt x="490" y="44"/>
                  </a:lnTo>
                  <a:lnTo>
                    <a:pt x="482" y="40"/>
                  </a:lnTo>
                  <a:lnTo>
                    <a:pt x="474" y="32"/>
                  </a:lnTo>
                  <a:lnTo>
                    <a:pt x="468" y="22"/>
                  </a:lnTo>
                  <a:lnTo>
                    <a:pt x="464" y="12"/>
                  </a:lnTo>
                  <a:lnTo>
                    <a:pt x="458" y="8"/>
                  </a:lnTo>
                  <a:lnTo>
                    <a:pt x="454" y="8"/>
                  </a:lnTo>
                  <a:lnTo>
                    <a:pt x="450" y="10"/>
                  </a:lnTo>
                  <a:lnTo>
                    <a:pt x="446" y="16"/>
                  </a:lnTo>
                  <a:lnTo>
                    <a:pt x="444" y="22"/>
                  </a:lnTo>
                  <a:lnTo>
                    <a:pt x="444" y="28"/>
                  </a:lnTo>
                  <a:lnTo>
                    <a:pt x="444" y="34"/>
                  </a:lnTo>
                  <a:lnTo>
                    <a:pt x="448" y="40"/>
                  </a:lnTo>
                  <a:lnTo>
                    <a:pt x="452" y="48"/>
                  </a:lnTo>
                  <a:lnTo>
                    <a:pt x="452" y="50"/>
                  </a:lnTo>
                  <a:lnTo>
                    <a:pt x="448" y="52"/>
                  </a:lnTo>
                  <a:lnTo>
                    <a:pt x="430" y="56"/>
                  </a:lnTo>
                  <a:lnTo>
                    <a:pt x="420" y="60"/>
                  </a:lnTo>
                  <a:lnTo>
                    <a:pt x="410" y="64"/>
                  </a:lnTo>
                  <a:lnTo>
                    <a:pt x="402" y="70"/>
                  </a:lnTo>
                  <a:lnTo>
                    <a:pt x="398" y="74"/>
                  </a:lnTo>
                  <a:lnTo>
                    <a:pt x="392" y="80"/>
                  </a:lnTo>
                  <a:lnTo>
                    <a:pt x="390" y="78"/>
                  </a:lnTo>
                  <a:lnTo>
                    <a:pt x="388" y="72"/>
                  </a:lnTo>
                  <a:lnTo>
                    <a:pt x="386" y="64"/>
                  </a:lnTo>
                  <a:lnTo>
                    <a:pt x="380" y="56"/>
                  </a:lnTo>
                  <a:lnTo>
                    <a:pt x="376" y="52"/>
                  </a:lnTo>
                  <a:lnTo>
                    <a:pt x="376" y="48"/>
                  </a:lnTo>
                  <a:lnTo>
                    <a:pt x="378" y="44"/>
                  </a:lnTo>
                  <a:lnTo>
                    <a:pt x="382" y="40"/>
                  </a:lnTo>
                  <a:lnTo>
                    <a:pt x="392" y="32"/>
                  </a:lnTo>
                  <a:lnTo>
                    <a:pt x="402" y="26"/>
                  </a:lnTo>
                  <a:lnTo>
                    <a:pt x="406" y="24"/>
                  </a:lnTo>
                  <a:lnTo>
                    <a:pt x="410" y="20"/>
                  </a:lnTo>
                  <a:lnTo>
                    <a:pt x="410" y="14"/>
                  </a:lnTo>
                  <a:lnTo>
                    <a:pt x="410" y="10"/>
                  </a:lnTo>
                  <a:lnTo>
                    <a:pt x="408" y="6"/>
                  </a:lnTo>
                  <a:lnTo>
                    <a:pt x="404" y="2"/>
                  </a:lnTo>
                  <a:lnTo>
                    <a:pt x="398" y="0"/>
                  </a:lnTo>
                  <a:lnTo>
                    <a:pt x="390" y="0"/>
                  </a:lnTo>
                  <a:lnTo>
                    <a:pt x="378" y="4"/>
                  </a:lnTo>
                  <a:lnTo>
                    <a:pt x="374" y="6"/>
                  </a:lnTo>
                  <a:lnTo>
                    <a:pt x="370" y="10"/>
                  </a:lnTo>
                  <a:lnTo>
                    <a:pt x="362" y="20"/>
                  </a:lnTo>
                  <a:lnTo>
                    <a:pt x="354" y="26"/>
                  </a:lnTo>
                  <a:lnTo>
                    <a:pt x="344" y="36"/>
                  </a:lnTo>
                  <a:lnTo>
                    <a:pt x="328" y="46"/>
                  </a:lnTo>
                  <a:lnTo>
                    <a:pt x="316" y="50"/>
                  </a:lnTo>
                  <a:lnTo>
                    <a:pt x="306" y="52"/>
                  </a:lnTo>
                  <a:lnTo>
                    <a:pt x="298" y="52"/>
                  </a:lnTo>
                  <a:lnTo>
                    <a:pt x="294" y="50"/>
                  </a:lnTo>
                  <a:lnTo>
                    <a:pt x="290" y="50"/>
                  </a:lnTo>
                  <a:lnTo>
                    <a:pt x="286" y="52"/>
                  </a:lnTo>
                  <a:lnTo>
                    <a:pt x="284" y="58"/>
                  </a:lnTo>
                  <a:lnTo>
                    <a:pt x="280" y="66"/>
                  </a:lnTo>
                  <a:lnTo>
                    <a:pt x="276" y="68"/>
                  </a:lnTo>
                  <a:lnTo>
                    <a:pt x="270" y="68"/>
                  </a:lnTo>
                  <a:lnTo>
                    <a:pt x="266" y="66"/>
                  </a:lnTo>
                  <a:lnTo>
                    <a:pt x="256" y="62"/>
                  </a:lnTo>
                  <a:lnTo>
                    <a:pt x="252" y="64"/>
                  </a:lnTo>
                  <a:lnTo>
                    <a:pt x="250" y="68"/>
                  </a:lnTo>
                  <a:lnTo>
                    <a:pt x="248" y="72"/>
                  </a:lnTo>
                  <a:lnTo>
                    <a:pt x="244" y="78"/>
                  </a:lnTo>
                  <a:lnTo>
                    <a:pt x="238" y="86"/>
                  </a:lnTo>
                  <a:lnTo>
                    <a:pt x="234" y="92"/>
                  </a:lnTo>
                  <a:lnTo>
                    <a:pt x="232" y="100"/>
                  </a:lnTo>
                  <a:lnTo>
                    <a:pt x="230" y="110"/>
                  </a:lnTo>
                  <a:lnTo>
                    <a:pt x="230" y="122"/>
                  </a:lnTo>
                  <a:lnTo>
                    <a:pt x="230" y="134"/>
                  </a:lnTo>
                  <a:lnTo>
                    <a:pt x="226" y="142"/>
                  </a:lnTo>
                  <a:lnTo>
                    <a:pt x="224" y="144"/>
                  </a:lnTo>
                  <a:lnTo>
                    <a:pt x="220" y="146"/>
                  </a:lnTo>
                  <a:lnTo>
                    <a:pt x="214" y="146"/>
                  </a:lnTo>
                  <a:lnTo>
                    <a:pt x="210" y="148"/>
                  </a:lnTo>
                  <a:lnTo>
                    <a:pt x="208" y="150"/>
                  </a:lnTo>
                  <a:lnTo>
                    <a:pt x="206" y="158"/>
                  </a:lnTo>
                  <a:lnTo>
                    <a:pt x="202" y="166"/>
                  </a:lnTo>
                  <a:lnTo>
                    <a:pt x="198" y="170"/>
                  </a:lnTo>
                  <a:lnTo>
                    <a:pt x="180" y="202"/>
                  </a:lnTo>
                  <a:lnTo>
                    <a:pt x="182" y="212"/>
                  </a:lnTo>
                  <a:lnTo>
                    <a:pt x="182" y="214"/>
                  </a:lnTo>
                  <a:lnTo>
                    <a:pt x="180" y="214"/>
                  </a:lnTo>
                  <a:lnTo>
                    <a:pt x="176" y="210"/>
                  </a:lnTo>
                  <a:lnTo>
                    <a:pt x="144" y="264"/>
                  </a:lnTo>
                  <a:lnTo>
                    <a:pt x="146" y="274"/>
                  </a:lnTo>
                  <a:lnTo>
                    <a:pt x="148" y="278"/>
                  </a:lnTo>
                  <a:lnTo>
                    <a:pt x="152" y="280"/>
                  </a:lnTo>
                  <a:lnTo>
                    <a:pt x="156" y="284"/>
                  </a:lnTo>
                  <a:lnTo>
                    <a:pt x="158" y="286"/>
                  </a:lnTo>
                  <a:lnTo>
                    <a:pt x="158" y="290"/>
                  </a:lnTo>
                  <a:lnTo>
                    <a:pt x="156" y="296"/>
                  </a:lnTo>
                  <a:lnTo>
                    <a:pt x="154" y="304"/>
                  </a:lnTo>
                  <a:lnTo>
                    <a:pt x="154" y="310"/>
                  </a:lnTo>
                  <a:lnTo>
                    <a:pt x="156" y="314"/>
                  </a:lnTo>
                  <a:lnTo>
                    <a:pt x="162" y="320"/>
                  </a:lnTo>
                  <a:lnTo>
                    <a:pt x="162" y="324"/>
                  </a:lnTo>
                  <a:lnTo>
                    <a:pt x="160" y="328"/>
                  </a:lnTo>
                  <a:lnTo>
                    <a:pt x="158" y="330"/>
                  </a:lnTo>
                  <a:lnTo>
                    <a:pt x="154" y="334"/>
                  </a:lnTo>
                  <a:lnTo>
                    <a:pt x="152" y="338"/>
                  </a:lnTo>
                  <a:lnTo>
                    <a:pt x="150" y="348"/>
                  </a:lnTo>
                  <a:lnTo>
                    <a:pt x="152" y="360"/>
                  </a:lnTo>
                  <a:lnTo>
                    <a:pt x="154" y="374"/>
                  </a:lnTo>
                  <a:lnTo>
                    <a:pt x="154" y="386"/>
                  </a:lnTo>
                  <a:lnTo>
                    <a:pt x="152" y="406"/>
                  </a:lnTo>
                  <a:lnTo>
                    <a:pt x="152" y="418"/>
                  </a:lnTo>
                  <a:lnTo>
                    <a:pt x="152" y="422"/>
                  </a:lnTo>
                  <a:lnTo>
                    <a:pt x="156" y="424"/>
                  </a:lnTo>
                  <a:lnTo>
                    <a:pt x="158" y="428"/>
                  </a:lnTo>
                  <a:lnTo>
                    <a:pt x="158" y="434"/>
                  </a:lnTo>
                  <a:lnTo>
                    <a:pt x="158" y="444"/>
                  </a:lnTo>
                  <a:lnTo>
                    <a:pt x="154" y="454"/>
                  </a:lnTo>
                  <a:lnTo>
                    <a:pt x="150" y="464"/>
                  </a:lnTo>
                  <a:lnTo>
                    <a:pt x="144" y="472"/>
                  </a:lnTo>
                  <a:lnTo>
                    <a:pt x="138" y="478"/>
                  </a:lnTo>
                  <a:lnTo>
                    <a:pt x="132" y="480"/>
                  </a:lnTo>
                  <a:lnTo>
                    <a:pt x="118" y="482"/>
                  </a:lnTo>
                  <a:lnTo>
                    <a:pt x="110" y="486"/>
                  </a:lnTo>
                  <a:lnTo>
                    <a:pt x="106" y="490"/>
                  </a:lnTo>
                  <a:lnTo>
                    <a:pt x="104" y="494"/>
                  </a:lnTo>
                  <a:lnTo>
                    <a:pt x="104" y="498"/>
                  </a:lnTo>
                  <a:lnTo>
                    <a:pt x="104" y="504"/>
                  </a:lnTo>
                  <a:lnTo>
                    <a:pt x="104" y="510"/>
                  </a:lnTo>
                  <a:lnTo>
                    <a:pt x="102" y="512"/>
                  </a:lnTo>
                  <a:lnTo>
                    <a:pt x="96" y="516"/>
                  </a:lnTo>
                  <a:lnTo>
                    <a:pt x="92" y="518"/>
                  </a:lnTo>
                  <a:lnTo>
                    <a:pt x="92" y="520"/>
                  </a:lnTo>
                  <a:lnTo>
                    <a:pt x="94" y="526"/>
                  </a:lnTo>
                  <a:lnTo>
                    <a:pt x="98" y="536"/>
                  </a:lnTo>
                  <a:lnTo>
                    <a:pt x="98" y="540"/>
                  </a:lnTo>
                  <a:lnTo>
                    <a:pt x="98" y="542"/>
                  </a:lnTo>
                  <a:lnTo>
                    <a:pt x="92" y="548"/>
                  </a:lnTo>
                  <a:lnTo>
                    <a:pt x="84" y="552"/>
                  </a:lnTo>
                  <a:lnTo>
                    <a:pt x="74" y="554"/>
                  </a:lnTo>
                  <a:lnTo>
                    <a:pt x="64" y="558"/>
                  </a:lnTo>
                  <a:lnTo>
                    <a:pt x="56" y="562"/>
                  </a:lnTo>
                  <a:lnTo>
                    <a:pt x="50" y="570"/>
                  </a:lnTo>
                  <a:lnTo>
                    <a:pt x="50" y="574"/>
                  </a:lnTo>
                  <a:lnTo>
                    <a:pt x="50" y="578"/>
                  </a:lnTo>
                  <a:lnTo>
                    <a:pt x="50" y="592"/>
                  </a:lnTo>
                  <a:lnTo>
                    <a:pt x="48" y="600"/>
                  </a:lnTo>
                  <a:lnTo>
                    <a:pt x="46" y="606"/>
                  </a:lnTo>
                  <a:lnTo>
                    <a:pt x="42" y="610"/>
                  </a:lnTo>
                  <a:lnTo>
                    <a:pt x="36" y="618"/>
                  </a:lnTo>
                  <a:lnTo>
                    <a:pt x="34" y="624"/>
                  </a:lnTo>
                  <a:lnTo>
                    <a:pt x="34" y="632"/>
                  </a:lnTo>
                  <a:lnTo>
                    <a:pt x="34" y="642"/>
                  </a:lnTo>
                  <a:lnTo>
                    <a:pt x="30" y="646"/>
                  </a:lnTo>
                  <a:lnTo>
                    <a:pt x="28" y="648"/>
                  </a:lnTo>
                  <a:lnTo>
                    <a:pt x="22" y="650"/>
                  </a:lnTo>
                  <a:lnTo>
                    <a:pt x="18" y="652"/>
                  </a:lnTo>
                  <a:lnTo>
                    <a:pt x="16" y="654"/>
                  </a:lnTo>
                  <a:lnTo>
                    <a:pt x="14" y="660"/>
                  </a:lnTo>
                  <a:lnTo>
                    <a:pt x="16" y="670"/>
                  </a:lnTo>
                  <a:lnTo>
                    <a:pt x="18" y="688"/>
                  </a:lnTo>
                  <a:lnTo>
                    <a:pt x="20" y="698"/>
                  </a:lnTo>
                  <a:lnTo>
                    <a:pt x="18" y="706"/>
                  </a:lnTo>
                  <a:lnTo>
                    <a:pt x="18" y="710"/>
                  </a:lnTo>
                  <a:lnTo>
                    <a:pt x="16" y="714"/>
                  </a:lnTo>
                  <a:lnTo>
                    <a:pt x="18" y="716"/>
                  </a:lnTo>
                  <a:lnTo>
                    <a:pt x="28" y="728"/>
                  </a:lnTo>
                  <a:lnTo>
                    <a:pt x="34" y="734"/>
                  </a:lnTo>
                  <a:lnTo>
                    <a:pt x="42" y="736"/>
                  </a:lnTo>
                  <a:lnTo>
                    <a:pt x="46" y="736"/>
                  </a:lnTo>
                  <a:lnTo>
                    <a:pt x="50" y="732"/>
                  </a:lnTo>
                  <a:lnTo>
                    <a:pt x="54" y="726"/>
                  </a:lnTo>
                  <a:lnTo>
                    <a:pt x="56" y="726"/>
                  </a:lnTo>
                  <a:lnTo>
                    <a:pt x="56" y="730"/>
                  </a:lnTo>
                  <a:lnTo>
                    <a:pt x="56" y="744"/>
                  </a:lnTo>
                  <a:lnTo>
                    <a:pt x="54" y="756"/>
                  </a:lnTo>
                  <a:lnTo>
                    <a:pt x="52" y="760"/>
                  </a:lnTo>
                  <a:lnTo>
                    <a:pt x="48" y="766"/>
                  </a:lnTo>
                  <a:lnTo>
                    <a:pt x="44" y="768"/>
                  </a:lnTo>
                  <a:lnTo>
                    <a:pt x="38" y="770"/>
                  </a:lnTo>
                  <a:lnTo>
                    <a:pt x="22" y="786"/>
                  </a:lnTo>
                  <a:lnTo>
                    <a:pt x="12" y="800"/>
                  </a:lnTo>
                  <a:lnTo>
                    <a:pt x="6" y="812"/>
                  </a:lnTo>
                  <a:lnTo>
                    <a:pt x="2" y="824"/>
                  </a:lnTo>
                  <a:lnTo>
                    <a:pt x="0" y="836"/>
                  </a:lnTo>
                  <a:lnTo>
                    <a:pt x="0" y="844"/>
                  </a:lnTo>
                  <a:lnTo>
                    <a:pt x="2" y="860"/>
                  </a:lnTo>
                  <a:lnTo>
                    <a:pt x="4" y="866"/>
                  </a:lnTo>
                  <a:lnTo>
                    <a:pt x="8" y="870"/>
                  </a:lnTo>
                  <a:lnTo>
                    <a:pt x="16" y="876"/>
                  </a:lnTo>
                  <a:lnTo>
                    <a:pt x="18" y="878"/>
                  </a:lnTo>
                  <a:lnTo>
                    <a:pt x="18" y="882"/>
                  </a:lnTo>
                  <a:lnTo>
                    <a:pt x="18" y="884"/>
                  </a:lnTo>
                  <a:lnTo>
                    <a:pt x="12" y="888"/>
                  </a:lnTo>
                  <a:lnTo>
                    <a:pt x="8" y="892"/>
                  </a:lnTo>
                  <a:lnTo>
                    <a:pt x="6" y="896"/>
                  </a:lnTo>
                  <a:lnTo>
                    <a:pt x="6" y="900"/>
                  </a:lnTo>
                  <a:lnTo>
                    <a:pt x="6" y="902"/>
                  </a:lnTo>
                  <a:lnTo>
                    <a:pt x="12" y="908"/>
                  </a:lnTo>
                  <a:lnTo>
                    <a:pt x="22" y="914"/>
                  </a:lnTo>
                  <a:lnTo>
                    <a:pt x="44" y="926"/>
                  </a:lnTo>
                  <a:lnTo>
                    <a:pt x="54" y="934"/>
                  </a:lnTo>
                  <a:lnTo>
                    <a:pt x="56" y="938"/>
                  </a:lnTo>
                  <a:lnTo>
                    <a:pt x="58" y="944"/>
                  </a:lnTo>
                  <a:lnTo>
                    <a:pt x="62" y="960"/>
                  </a:lnTo>
                  <a:lnTo>
                    <a:pt x="68" y="972"/>
                  </a:lnTo>
                  <a:lnTo>
                    <a:pt x="74" y="980"/>
                  </a:lnTo>
                  <a:lnTo>
                    <a:pt x="80" y="988"/>
                  </a:lnTo>
                  <a:lnTo>
                    <a:pt x="92" y="1004"/>
                  </a:lnTo>
                  <a:lnTo>
                    <a:pt x="96" y="1014"/>
                  </a:lnTo>
                  <a:lnTo>
                    <a:pt x="100" y="1026"/>
                  </a:lnTo>
                  <a:lnTo>
                    <a:pt x="104" y="1040"/>
                  </a:lnTo>
                  <a:lnTo>
                    <a:pt x="108" y="1056"/>
                  </a:lnTo>
                  <a:lnTo>
                    <a:pt x="122" y="1086"/>
                  </a:lnTo>
                  <a:lnTo>
                    <a:pt x="136" y="1114"/>
                  </a:lnTo>
                  <a:lnTo>
                    <a:pt x="142" y="1128"/>
                  </a:lnTo>
                  <a:lnTo>
                    <a:pt x="146" y="1142"/>
                  </a:lnTo>
                  <a:lnTo>
                    <a:pt x="148" y="1152"/>
                  </a:lnTo>
                  <a:lnTo>
                    <a:pt x="152" y="1160"/>
                  </a:lnTo>
                  <a:lnTo>
                    <a:pt x="158" y="1172"/>
                  </a:lnTo>
                  <a:lnTo>
                    <a:pt x="162" y="1180"/>
                  </a:lnTo>
                  <a:lnTo>
                    <a:pt x="164" y="1186"/>
                  </a:lnTo>
                  <a:lnTo>
                    <a:pt x="164" y="1194"/>
                  </a:lnTo>
                  <a:lnTo>
                    <a:pt x="166" y="1202"/>
                  </a:lnTo>
                  <a:lnTo>
                    <a:pt x="172" y="1210"/>
                  </a:lnTo>
                  <a:lnTo>
                    <a:pt x="184" y="1228"/>
                  </a:lnTo>
                  <a:lnTo>
                    <a:pt x="192" y="1238"/>
                  </a:lnTo>
                  <a:lnTo>
                    <a:pt x="198" y="1248"/>
                  </a:lnTo>
                  <a:lnTo>
                    <a:pt x="200" y="1260"/>
                  </a:lnTo>
                  <a:lnTo>
                    <a:pt x="200" y="1274"/>
                  </a:lnTo>
                  <a:lnTo>
                    <a:pt x="200" y="1286"/>
                  </a:lnTo>
                  <a:lnTo>
                    <a:pt x="204" y="1298"/>
                  </a:lnTo>
                  <a:lnTo>
                    <a:pt x="208" y="1308"/>
                  </a:lnTo>
                  <a:lnTo>
                    <a:pt x="214" y="1316"/>
                  </a:lnTo>
                  <a:lnTo>
                    <a:pt x="228" y="1330"/>
                  </a:lnTo>
                  <a:lnTo>
                    <a:pt x="234" y="1338"/>
                  </a:lnTo>
                  <a:lnTo>
                    <a:pt x="238" y="1344"/>
                  </a:lnTo>
                  <a:lnTo>
                    <a:pt x="246" y="1356"/>
                  </a:lnTo>
                  <a:lnTo>
                    <a:pt x="256" y="1368"/>
                  </a:lnTo>
                  <a:lnTo>
                    <a:pt x="278" y="1384"/>
                  </a:lnTo>
                  <a:lnTo>
                    <a:pt x="318" y="1406"/>
                  </a:lnTo>
                  <a:lnTo>
                    <a:pt x="358" y="1428"/>
                  </a:lnTo>
                  <a:lnTo>
                    <a:pt x="380" y="1442"/>
                  </a:lnTo>
                  <a:lnTo>
                    <a:pt x="388" y="1448"/>
                  </a:lnTo>
                  <a:lnTo>
                    <a:pt x="392" y="1454"/>
                  </a:lnTo>
                  <a:lnTo>
                    <a:pt x="396" y="1460"/>
                  </a:lnTo>
                  <a:lnTo>
                    <a:pt x="398" y="1468"/>
                  </a:lnTo>
                  <a:lnTo>
                    <a:pt x="400" y="1474"/>
                  </a:lnTo>
                  <a:lnTo>
                    <a:pt x="404" y="1480"/>
                  </a:lnTo>
                  <a:lnTo>
                    <a:pt x="408" y="1486"/>
                  </a:lnTo>
                  <a:lnTo>
                    <a:pt x="414" y="1490"/>
                  </a:lnTo>
                  <a:lnTo>
                    <a:pt x="426" y="1496"/>
                  </a:lnTo>
                  <a:lnTo>
                    <a:pt x="434" y="1500"/>
                  </a:lnTo>
                  <a:lnTo>
                    <a:pt x="440" y="1506"/>
                  </a:lnTo>
                  <a:lnTo>
                    <a:pt x="438" y="1532"/>
                  </a:lnTo>
                  <a:lnTo>
                    <a:pt x="440" y="1542"/>
                  </a:lnTo>
                  <a:lnTo>
                    <a:pt x="442" y="1546"/>
                  </a:lnTo>
                  <a:lnTo>
                    <a:pt x="442" y="1552"/>
                  </a:lnTo>
                  <a:lnTo>
                    <a:pt x="444" y="1564"/>
                  </a:lnTo>
                  <a:lnTo>
                    <a:pt x="446" y="1574"/>
                  </a:lnTo>
                  <a:lnTo>
                    <a:pt x="448" y="1586"/>
                  </a:lnTo>
                  <a:lnTo>
                    <a:pt x="448" y="1594"/>
                  </a:lnTo>
                  <a:lnTo>
                    <a:pt x="448" y="1604"/>
                  </a:lnTo>
                  <a:lnTo>
                    <a:pt x="446" y="1614"/>
                  </a:lnTo>
                  <a:lnTo>
                    <a:pt x="446" y="1624"/>
                  </a:lnTo>
                  <a:lnTo>
                    <a:pt x="450" y="1640"/>
                  </a:lnTo>
                  <a:lnTo>
                    <a:pt x="452" y="1658"/>
                  </a:lnTo>
                  <a:lnTo>
                    <a:pt x="452" y="1670"/>
                  </a:lnTo>
                  <a:lnTo>
                    <a:pt x="448" y="1686"/>
                  </a:lnTo>
                  <a:lnTo>
                    <a:pt x="444" y="1716"/>
                  </a:lnTo>
                  <a:lnTo>
                    <a:pt x="442" y="1732"/>
                  </a:lnTo>
                  <a:lnTo>
                    <a:pt x="440" y="1742"/>
                  </a:lnTo>
                  <a:lnTo>
                    <a:pt x="440" y="1744"/>
                  </a:lnTo>
                  <a:lnTo>
                    <a:pt x="438" y="1744"/>
                  </a:lnTo>
                  <a:lnTo>
                    <a:pt x="436" y="1744"/>
                  </a:lnTo>
                  <a:lnTo>
                    <a:pt x="434" y="1746"/>
                  </a:lnTo>
                  <a:lnTo>
                    <a:pt x="430" y="1752"/>
                  </a:lnTo>
                  <a:lnTo>
                    <a:pt x="430" y="1760"/>
                  </a:lnTo>
                  <a:lnTo>
                    <a:pt x="430" y="1762"/>
                  </a:lnTo>
                  <a:lnTo>
                    <a:pt x="434" y="1764"/>
                  </a:lnTo>
                  <a:lnTo>
                    <a:pt x="436" y="1768"/>
                  </a:lnTo>
                  <a:lnTo>
                    <a:pt x="436" y="1772"/>
                  </a:lnTo>
                  <a:lnTo>
                    <a:pt x="434" y="1788"/>
                  </a:lnTo>
                  <a:lnTo>
                    <a:pt x="430" y="1808"/>
                  </a:lnTo>
                  <a:lnTo>
                    <a:pt x="432" y="1820"/>
                  </a:lnTo>
                  <a:lnTo>
                    <a:pt x="434" y="1834"/>
                  </a:lnTo>
                  <a:lnTo>
                    <a:pt x="436" y="1846"/>
                  </a:lnTo>
                  <a:lnTo>
                    <a:pt x="436" y="1856"/>
                  </a:lnTo>
                  <a:lnTo>
                    <a:pt x="434" y="1864"/>
                  </a:lnTo>
                  <a:lnTo>
                    <a:pt x="432" y="1870"/>
                  </a:lnTo>
                  <a:lnTo>
                    <a:pt x="428" y="1882"/>
                  </a:lnTo>
                  <a:lnTo>
                    <a:pt x="428" y="1888"/>
                  </a:lnTo>
                  <a:lnTo>
                    <a:pt x="430" y="1894"/>
                  </a:lnTo>
                  <a:lnTo>
                    <a:pt x="432" y="1900"/>
                  </a:lnTo>
                  <a:lnTo>
                    <a:pt x="430" y="1908"/>
                  </a:lnTo>
                  <a:lnTo>
                    <a:pt x="424" y="1928"/>
                  </a:lnTo>
                  <a:lnTo>
                    <a:pt x="418" y="1946"/>
                  </a:lnTo>
                  <a:lnTo>
                    <a:pt x="416" y="1956"/>
                  </a:lnTo>
                  <a:lnTo>
                    <a:pt x="416" y="1964"/>
                  </a:lnTo>
                  <a:lnTo>
                    <a:pt x="416" y="1974"/>
                  </a:lnTo>
                  <a:lnTo>
                    <a:pt x="414" y="1978"/>
                  </a:lnTo>
                  <a:lnTo>
                    <a:pt x="410" y="1986"/>
                  </a:lnTo>
                  <a:lnTo>
                    <a:pt x="408" y="2004"/>
                  </a:lnTo>
                  <a:lnTo>
                    <a:pt x="408" y="2016"/>
                  </a:lnTo>
                  <a:lnTo>
                    <a:pt x="404" y="2024"/>
                  </a:lnTo>
                  <a:lnTo>
                    <a:pt x="400" y="2030"/>
                  </a:lnTo>
                  <a:lnTo>
                    <a:pt x="398" y="2036"/>
                  </a:lnTo>
                  <a:lnTo>
                    <a:pt x="394" y="2040"/>
                  </a:lnTo>
                  <a:lnTo>
                    <a:pt x="392" y="2044"/>
                  </a:lnTo>
                  <a:lnTo>
                    <a:pt x="392" y="2048"/>
                  </a:lnTo>
                  <a:lnTo>
                    <a:pt x="394" y="2056"/>
                  </a:lnTo>
                  <a:lnTo>
                    <a:pt x="400" y="2072"/>
                  </a:lnTo>
                  <a:lnTo>
                    <a:pt x="402" y="2086"/>
                  </a:lnTo>
                  <a:lnTo>
                    <a:pt x="402" y="2098"/>
                  </a:lnTo>
                  <a:lnTo>
                    <a:pt x="400" y="2104"/>
                  </a:lnTo>
                  <a:lnTo>
                    <a:pt x="398" y="2108"/>
                  </a:lnTo>
                  <a:lnTo>
                    <a:pt x="390" y="2116"/>
                  </a:lnTo>
                  <a:lnTo>
                    <a:pt x="386" y="2124"/>
                  </a:lnTo>
                  <a:lnTo>
                    <a:pt x="384" y="2130"/>
                  </a:lnTo>
                  <a:lnTo>
                    <a:pt x="384" y="2138"/>
                  </a:lnTo>
                  <a:lnTo>
                    <a:pt x="388" y="2162"/>
                  </a:lnTo>
                  <a:lnTo>
                    <a:pt x="392" y="2186"/>
                  </a:lnTo>
                  <a:lnTo>
                    <a:pt x="392" y="2200"/>
                  </a:lnTo>
                  <a:lnTo>
                    <a:pt x="392" y="2212"/>
                  </a:lnTo>
                  <a:lnTo>
                    <a:pt x="396" y="2224"/>
                  </a:lnTo>
                  <a:lnTo>
                    <a:pt x="398" y="2230"/>
                  </a:lnTo>
                  <a:lnTo>
                    <a:pt x="398" y="2236"/>
                  </a:lnTo>
                  <a:lnTo>
                    <a:pt x="392" y="2248"/>
                  </a:lnTo>
                  <a:lnTo>
                    <a:pt x="386" y="2262"/>
                  </a:lnTo>
                  <a:lnTo>
                    <a:pt x="386" y="2270"/>
                  </a:lnTo>
                  <a:lnTo>
                    <a:pt x="386" y="2280"/>
                  </a:lnTo>
                  <a:lnTo>
                    <a:pt x="388" y="2288"/>
                  </a:lnTo>
                  <a:lnTo>
                    <a:pt x="388" y="2292"/>
                  </a:lnTo>
                  <a:lnTo>
                    <a:pt x="386" y="2294"/>
                  </a:lnTo>
                  <a:lnTo>
                    <a:pt x="384" y="2298"/>
                  </a:lnTo>
                  <a:lnTo>
                    <a:pt x="380" y="2300"/>
                  </a:lnTo>
                  <a:lnTo>
                    <a:pt x="378" y="2306"/>
                  </a:lnTo>
                  <a:lnTo>
                    <a:pt x="376" y="2314"/>
                  </a:lnTo>
                  <a:lnTo>
                    <a:pt x="374" y="2328"/>
                  </a:lnTo>
                  <a:lnTo>
                    <a:pt x="372" y="2342"/>
                  </a:lnTo>
                  <a:lnTo>
                    <a:pt x="370" y="2354"/>
                  </a:lnTo>
                  <a:lnTo>
                    <a:pt x="362" y="2376"/>
                  </a:lnTo>
                  <a:lnTo>
                    <a:pt x="354" y="2390"/>
                  </a:lnTo>
                  <a:lnTo>
                    <a:pt x="350" y="2402"/>
                  </a:lnTo>
                  <a:lnTo>
                    <a:pt x="348" y="2412"/>
                  </a:lnTo>
                  <a:lnTo>
                    <a:pt x="344" y="2414"/>
                  </a:lnTo>
                  <a:lnTo>
                    <a:pt x="342" y="2420"/>
                  </a:lnTo>
                  <a:lnTo>
                    <a:pt x="338" y="2434"/>
                  </a:lnTo>
                  <a:lnTo>
                    <a:pt x="336" y="2446"/>
                  </a:lnTo>
                  <a:lnTo>
                    <a:pt x="334" y="2452"/>
                  </a:lnTo>
                  <a:lnTo>
                    <a:pt x="334" y="2454"/>
                  </a:lnTo>
                  <a:lnTo>
                    <a:pt x="332" y="2454"/>
                  </a:lnTo>
                  <a:lnTo>
                    <a:pt x="330" y="2452"/>
                  </a:lnTo>
                  <a:lnTo>
                    <a:pt x="328" y="2462"/>
                  </a:lnTo>
                  <a:lnTo>
                    <a:pt x="326" y="2474"/>
                  </a:lnTo>
                  <a:lnTo>
                    <a:pt x="324" y="2480"/>
                  </a:lnTo>
                  <a:lnTo>
                    <a:pt x="320" y="2482"/>
                  </a:lnTo>
                  <a:lnTo>
                    <a:pt x="318" y="2482"/>
                  </a:lnTo>
                  <a:lnTo>
                    <a:pt x="310" y="2480"/>
                  </a:lnTo>
                  <a:lnTo>
                    <a:pt x="308" y="2482"/>
                  </a:lnTo>
                  <a:lnTo>
                    <a:pt x="306" y="2486"/>
                  </a:lnTo>
                  <a:lnTo>
                    <a:pt x="306" y="2498"/>
                  </a:lnTo>
                  <a:lnTo>
                    <a:pt x="306" y="2506"/>
                  </a:lnTo>
                  <a:lnTo>
                    <a:pt x="310" y="2514"/>
                  </a:lnTo>
                  <a:lnTo>
                    <a:pt x="314" y="2522"/>
                  </a:lnTo>
                  <a:lnTo>
                    <a:pt x="314" y="2530"/>
                  </a:lnTo>
                  <a:lnTo>
                    <a:pt x="314" y="2540"/>
                  </a:lnTo>
                  <a:lnTo>
                    <a:pt x="312" y="2552"/>
                  </a:lnTo>
                  <a:lnTo>
                    <a:pt x="314" y="2560"/>
                  </a:lnTo>
                  <a:lnTo>
                    <a:pt x="318" y="2572"/>
                  </a:lnTo>
                  <a:lnTo>
                    <a:pt x="320" y="2576"/>
                  </a:lnTo>
                  <a:lnTo>
                    <a:pt x="322" y="2584"/>
                  </a:lnTo>
                  <a:lnTo>
                    <a:pt x="324" y="2594"/>
                  </a:lnTo>
                  <a:lnTo>
                    <a:pt x="322" y="2606"/>
                  </a:lnTo>
                  <a:lnTo>
                    <a:pt x="320" y="2618"/>
                  </a:lnTo>
                  <a:lnTo>
                    <a:pt x="316" y="2624"/>
                  </a:lnTo>
                  <a:lnTo>
                    <a:pt x="314" y="2626"/>
                  </a:lnTo>
                  <a:lnTo>
                    <a:pt x="310" y="2626"/>
                  </a:lnTo>
                  <a:lnTo>
                    <a:pt x="308" y="2626"/>
                  </a:lnTo>
                  <a:lnTo>
                    <a:pt x="306" y="2628"/>
                  </a:lnTo>
                  <a:lnTo>
                    <a:pt x="304" y="2632"/>
                  </a:lnTo>
                  <a:lnTo>
                    <a:pt x="304" y="2642"/>
                  </a:lnTo>
                  <a:lnTo>
                    <a:pt x="302" y="2658"/>
                  </a:lnTo>
                  <a:lnTo>
                    <a:pt x="298" y="2670"/>
                  </a:lnTo>
                  <a:lnTo>
                    <a:pt x="294" y="2686"/>
                  </a:lnTo>
                  <a:lnTo>
                    <a:pt x="292" y="2692"/>
                  </a:lnTo>
                  <a:lnTo>
                    <a:pt x="292" y="2696"/>
                  </a:lnTo>
                  <a:lnTo>
                    <a:pt x="294" y="2704"/>
                  </a:lnTo>
                  <a:lnTo>
                    <a:pt x="298" y="2712"/>
                  </a:lnTo>
                  <a:lnTo>
                    <a:pt x="302" y="2722"/>
                  </a:lnTo>
                  <a:lnTo>
                    <a:pt x="308" y="2728"/>
                  </a:lnTo>
                  <a:lnTo>
                    <a:pt x="312" y="2732"/>
                  </a:lnTo>
                  <a:lnTo>
                    <a:pt x="316" y="2734"/>
                  </a:lnTo>
                  <a:lnTo>
                    <a:pt x="320" y="2734"/>
                  </a:lnTo>
                  <a:lnTo>
                    <a:pt x="324" y="2732"/>
                  </a:lnTo>
                  <a:lnTo>
                    <a:pt x="328" y="2728"/>
                  </a:lnTo>
                  <a:lnTo>
                    <a:pt x="330" y="2724"/>
                  </a:lnTo>
                  <a:lnTo>
                    <a:pt x="334" y="2716"/>
                  </a:lnTo>
                  <a:lnTo>
                    <a:pt x="336" y="2716"/>
                  </a:lnTo>
                  <a:lnTo>
                    <a:pt x="338" y="2718"/>
                  </a:lnTo>
                  <a:lnTo>
                    <a:pt x="342" y="2722"/>
                  </a:lnTo>
                  <a:lnTo>
                    <a:pt x="346" y="2726"/>
                  </a:lnTo>
                  <a:lnTo>
                    <a:pt x="348" y="2728"/>
                  </a:lnTo>
                  <a:lnTo>
                    <a:pt x="350" y="2730"/>
                  </a:lnTo>
                  <a:lnTo>
                    <a:pt x="350" y="2732"/>
                  </a:lnTo>
                  <a:lnTo>
                    <a:pt x="344" y="2738"/>
                  </a:lnTo>
                  <a:lnTo>
                    <a:pt x="340" y="2744"/>
                  </a:lnTo>
                  <a:lnTo>
                    <a:pt x="340" y="2746"/>
                  </a:lnTo>
                  <a:lnTo>
                    <a:pt x="344" y="2746"/>
                  </a:lnTo>
                  <a:lnTo>
                    <a:pt x="350" y="2748"/>
                  </a:lnTo>
                  <a:lnTo>
                    <a:pt x="354" y="2752"/>
                  </a:lnTo>
                  <a:lnTo>
                    <a:pt x="356" y="2754"/>
                  </a:lnTo>
                  <a:lnTo>
                    <a:pt x="356" y="2760"/>
                  </a:lnTo>
                  <a:lnTo>
                    <a:pt x="356" y="2766"/>
                  </a:lnTo>
                  <a:lnTo>
                    <a:pt x="354" y="2766"/>
                  </a:lnTo>
                  <a:lnTo>
                    <a:pt x="352" y="2764"/>
                  </a:lnTo>
                  <a:lnTo>
                    <a:pt x="348" y="2758"/>
                  </a:lnTo>
                  <a:lnTo>
                    <a:pt x="344" y="2758"/>
                  </a:lnTo>
                  <a:lnTo>
                    <a:pt x="342" y="2760"/>
                  </a:lnTo>
                  <a:lnTo>
                    <a:pt x="342" y="2766"/>
                  </a:lnTo>
                  <a:lnTo>
                    <a:pt x="342" y="2774"/>
                  </a:lnTo>
                  <a:lnTo>
                    <a:pt x="342" y="2778"/>
                  </a:lnTo>
                  <a:lnTo>
                    <a:pt x="340" y="2782"/>
                  </a:lnTo>
                  <a:lnTo>
                    <a:pt x="342" y="2792"/>
                  </a:lnTo>
                  <a:lnTo>
                    <a:pt x="342" y="2798"/>
                  </a:lnTo>
                  <a:lnTo>
                    <a:pt x="342" y="2804"/>
                  </a:lnTo>
                  <a:lnTo>
                    <a:pt x="336" y="2812"/>
                  </a:lnTo>
                  <a:lnTo>
                    <a:pt x="330" y="2820"/>
                  </a:lnTo>
                  <a:lnTo>
                    <a:pt x="330" y="2824"/>
                  </a:lnTo>
                  <a:lnTo>
                    <a:pt x="330" y="2830"/>
                  </a:lnTo>
                  <a:lnTo>
                    <a:pt x="334" y="2840"/>
                  </a:lnTo>
                  <a:lnTo>
                    <a:pt x="332" y="2852"/>
                  </a:lnTo>
                  <a:lnTo>
                    <a:pt x="330" y="2860"/>
                  </a:lnTo>
                  <a:lnTo>
                    <a:pt x="326" y="2864"/>
                  </a:lnTo>
                  <a:lnTo>
                    <a:pt x="324" y="2866"/>
                  </a:lnTo>
                  <a:lnTo>
                    <a:pt x="324" y="2870"/>
                  </a:lnTo>
                  <a:lnTo>
                    <a:pt x="330" y="2872"/>
                  </a:lnTo>
                  <a:lnTo>
                    <a:pt x="336" y="2874"/>
                  </a:lnTo>
                  <a:lnTo>
                    <a:pt x="344" y="2878"/>
                  </a:lnTo>
                  <a:lnTo>
                    <a:pt x="346" y="2882"/>
                  </a:lnTo>
                  <a:lnTo>
                    <a:pt x="348" y="2890"/>
                  </a:lnTo>
                  <a:lnTo>
                    <a:pt x="346" y="2896"/>
                  </a:lnTo>
                  <a:lnTo>
                    <a:pt x="342" y="2904"/>
                  </a:lnTo>
                  <a:lnTo>
                    <a:pt x="338" y="2908"/>
                  </a:lnTo>
                  <a:lnTo>
                    <a:pt x="332" y="2912"/>
                  </a:lnTo>
                  <a:lnTo>
                    <a:pt x="326" y="2916"/>
                  </a:lnTo>
                  <a:lnTo>
                    <a:pt x="320" y="2918"/>
                  </a:lnTo>
                  <a:lnTo>
                    <a:pt x="318" y="2922"/>
                  </a:lnTo>
                  <a:lnTo>
                    <a:pt x="320" y="2926"/>
                  </a:lnTo>
                  <a:lnTo>
                    <a:pt x="322" y="2930"/>
                  </a:lnTo>
                  <a:lnTo>
                    <a:pt x="322" y="2932"/>
                  </a:lnTo>
                  <a:lnTo>
                    <a:pt x="320" y="2936"/>
                  </a:lnTo>
                  <a:lnTo>
                    <a:pt x="316" y="2940"/>
                  </a:lnTo>
                  <a:lnTo>
                    <a:pt x="312" y="2946"/>
                  </a:lnTo>
                  <a:lnTo>
                    <a:pt x="312" y="2954"/>
                  </a:lnTo>
                  <a:lnTo>
                    <a:pt x="312" y="2956"/>
                  </a:lnTo>
                  <a:lnTo>
                    <a:pt x="312" y="2962"/>
                  </a:lnTo>
                  <a:lnTo>
                    <a:pt x="310" y="2974"/>
                  </a:lnTo>
                  <a:lnTo>
                    <a:pt x="308" y="2986"/>
                  </a:lnTo>
                  <a:lnTo>
                    <a:pt x="308" y="2994"/>
                  </a:lnTo>
                  <a:lnTo>
                    <a:pt x="306" y="3000"/>
                  </a:lnTo>
                  <a:lnTo>
                    <a:pt x="300" y="3006"/>
                  </a:lnTo>
                  <a:lnTo>
                    <a:pt x="298" y="3006"/>
                  </a:lnTo>
                  <a:lnTo>
                    <a:pt x="296" y="3006"/>
                  </a:lnTo>
                  <a:lnTo>
                    <a:pt x="298" y="2998"/>
                  </a:lnTo>
                  <a:lnTo>
                    <a:pt x="300" y="2988"/>
                  </a:lnTo>
                  <a:lnTo>
                    <a:pt x="300" y="2984"/>
                  </a:lnTo>
                  <a:lnTo>
                    <a:pt x="296" y="2980"/>
                  </a:lnTo>
                  <a:lnTo>
                    <a:pt x="292" y="2978"/>
                  </a:lnTo>
                  <a:lnTo>
                    <a:pt x="290" y="2974"/>
                  </a:lnTo>
                  <a:lnTo>
                    <a:pt x="290" y="2968"/>
                  </a:lnTo>
                  <a:lnTo>
                    <a:pt x="290" y="2964"/>
                  </a:lnTo>
                  <a:lnTo>
                    <a:pt x="288" y="2962"/>
                  </a:lnTo>
                  <a:lnTo>
                    <a:pt x="282" y="2962"/>
                  </a:lnTo>
                  <a:lnTo>
                    <a:pt x="276" y="2962"/>
                  </a:lnTo>
                  <a:lnTo>
                    <a:pt x="274" y="2964"/>
                  </a:lnTo>
                  <a:lnTo>
                    <a:pt x="274" y="2966"/>
                  </a:lnTo>
                  <a:lnTo>
                    <a:pt x="270" y="2964"/>
                  </a:lnTo>
                  <a:lnTo>
                    <a:pt x="268" y="2964"/>
                  </a:lnTo>
                  <a:lnTo>
                    <a:pt x="266" y="2964"/>
                  </a:lnTo>
                  <a:lnTo>
                    <a:pt x="266" y="2968"/>
                  </a:lnTo>
                  <a:lnTo>
                    <a:pt x="266" y="2972"/>
                  </a:lnTo>
                  <a:lnTo>
                    <a:pt x="264" y="2976"/>
                  </a:lnTo>
                  <a:lnTo>
                    <a:pt x="260" y="2980"/>
                  </a:lnTo>
                  <a:lnTo>
                    <a:pt x="254" y="2986"/>
                  </a:lnTo>
                  <a:lnTo>
                    <a:pt x="238" y="2994"/>
                  </a:lnTo>
                  <a:lnTo>
                    <a:pt x="228" y="3004"/>
                  </a:lnTo>
                  <a:lnTo>
                    <a:pt x="226" y="3008"/>
                  </a:lnTo>
                  <a:lnTo>
                    <a:pt x="224" y="3012"/>
                  </a:lnTo>
                  <a:lnTo>
                    <a:pt x="224" y="3016"/>
                  </a:lnTo>
                  <a:lnTo>
                    <a:pt x="226" y="3020"/>
                  </a:lnTo>
                  <a:lnTo>
                    <a:pt x="232" y="3026"/>
                  </a:lnTo>
                  <a:lnTo>
                    <a:pt x="236" y="3026"/>
                  </a:lnTo>
                  <a:lnTo>
                    <a:pt x="236" y="3024"/>
                  </a:lnTo>
                  <a:lnTo>
                    <a:pt x="238" y="3016"/>
                  </a:lnTo>
                  <a:lnTo>
                    <a:pt x="238" y="3010"/>
                  </a:lnTo>
                  <a:lnTo>
                    <a:pt x="242" y="3006"/>
                  </a:lnTo>
                  <a:lnTo>
                    <a:pt x="244" y="3006"/>
                  </a:lnTo>
                  <a:lnTo>
                    <a:pt x="248" y="3006"/>
                  </a:lnTo>
                  <a:lnTo>
                    <a:pt x="252" y="3012"/>
                  </a:lnTo>
                  <a:lnTo>
                    <a:pt x="256" y="3018"/>
                  </a:lnTo>
                  <a:lnTo>
                    <a:pt x="264" y="3022"/>
                  </a:lnTo>
                  <a:lnTo>
                    <a:pt x="272" y="3024"/>
                  </a:lnTo>
                  <a:lnTo>
                    <a:pt x="274" y="3022"/>
                  </a:lnTo>
                  <a:lnTo>
                    <a:pt x="274" y="3020"/>
                  </a:lnTo>
                  <a:lnTo>
                    <a:pt x="276" y="3016"/>
                  </a:lnTo>
                  <a:lnTo>
                    <a:pt x="278" y="3016"/>
                  </a:lnTo>
                  <a:lnTo>
                    <a:pt x="282" y="3018"/>
                  </a:lnTo>
                  <a:lnTo>
                    <a:pt x="286" y="3024"/>
                  </a:lnTo>
                  <a:lnTo>
                    <a:pt x="290" y="3026"/>
                  </a:lnTo>
                  <a:lnTo>
                    <a:pt x="292" y="3028"/>
                  </a:lnTo>
                  <a:lnTo>
                    <a:pt x="296" y="3030"/>
                  </a:lnTo>
                  <a:lnTo>
                    <a:pt x="296" y="3036"/>
                  </a:lnTo>
                  <a:lnTo>
                    <a:pt x="294" y="3040"/>
                  </a:lnTo>
                  <a:lnTo>
                    <a:pt x="292" y="3040"/>
                  </a:lnTo>
                  <a:lnTo>
                    <a:pt x="286" y="3042"/>
                  </a:lnTo>
                  <a:lnTo>
                    <a:pt x="280" y="3042"/>
                  </a:lnTo>
                  <a:lnTo>
                    <a:pt x="278" y="3044"/>
                  </a:lnTo>
                  <a:lnTo>
                    <a:pt x="276" y="3048"/>
                  </a:lnTo>
                  <a:lnTo>
                    <a:pt x="274" y="3054"/>
                  </a:lnTo>
                  <a:lnTo>
                    <a:pt x="274" y="3056"/>
                  </a:lnTo>
                  <a:lnTo>
                    <a:pt x="280" y="3062"/>
                  </a:lnTo>
                  <a:lnTo>
                    <a:pt x="284" y="3064"/>
                  </a:lnTo>
                  <a:lnTo>
                    <a:pt x="282" y="3064"/>
                  </a:lnTo>
                  <a:lnTo>
                    <a:pt x="272" y="3062"/>
                  </a:lnTo>
                  <a:lnTo>
                    <a:pt x="270" y="3062"/>
                  </a:lnTo>
                  <a:lnTo>
                    <a:pt x="268" y="3066"/>
                  </a:lnTo>
                  <a:lnTo>
                    <a:pt x="266" y="3072"/>
                  </a:lnTo>
                  <a:lnTo>
                    <a:pt x="268" y="3074"/>
                  </a:lnTo>
                  <a:lnTo>
                    <a:pt x="272" y="3074"/>
                  </a:lnTo>
                  <a:lnTo>
                    <a:pt x="282" y="3074"/>
                  </a:lnTo>
                  <a:lnTo>
                    <a:pt x="290" y="3074"/>
                  </a:lnTo>
                  <a:lnTo>
                    <a:pt x="296" y="3076"/>
                  </a:lnTo>
                  <a:lnTo>
                    <a:pt x="300" y="3078"/>
                  </a:lnTo>
                  <a:lnTo>
                    <a:pt x="302" y="3078"/>
                  </a:lnTo>
                  <a:lnTo>
                    <a:pt x="302" y="3074"/>
                  </a:lnTo>
                  <a:lnTo>
                    <a:pt x="304" y="3072"/>
                  </a:lnTo>
                  <a:lnTo>
                    <a:pt x="306" y="3072"/>
                  </a:lnTo>
                  <a:lnTo>
                    <a:pt x="310" y="3076"/>
                  </a:lnTo>
                  <a:lnTo>
                    <a:pt x="312" y="3080"/>
                  </a:lnTo>
                  <a:lnTo>
                    <a:pt x="312" y="3082"/>
                  </a:lnTo>
                  <a:lnTo>
                    <a:pt x="310" y="3084"/>
                  </a:lnTo>
                  <a:lnTo>
                    <a:pt x="308" y="3086"/>
                  </a:lnTo>
                  <a:lnTo>
                    <a:pt x="310" y="3088"/>
                  </a:lnTo>
                  <a:lnTo>
                    <a:pt x="314" y="3096"/>
                  </a:lnTo>
                  <a:lnTo>
                    <a:pt x="318" y="3100"/>
                  </a:lnTo>
                  <a:lnTo>
                    <a:pt x="318" y="3102"/>
                  </a:lnTo>
                  <a:lnTo>
                    <a:pt x="314" y="3100"/>
                  </a:lnTo>
                  <a:lnTo>
                    <a:pt x="300" y="3090"/>
                  </a:lnTo>
                  <a:lnTo>
                    <a:pt x="294" y="3088"/>
                  </a:lnTo>
                  <a:lnTo>
                    <a:pt x="286" y="3088"/>
                  </a:lnTo>
                  <a:lnTo>
                    <a:pt x="272" y="3086"/>
                  </a:lnTo>
                  <a:lnTo>
                    <a:pt x="268" y="3088"/>
                  </a:lnTo>
                  <a:lnTo>
                    <a:pt x="266" y="3088"/>
                  </a:lnTo>
                  <a:lnTo>
                    <a:pt x="268" y="3090"/>
                  </a:lnTo>
                  <a:lnTo>
                    <a:pt x="270" y="3092"/>
                  </a:lnTo>
                  <a:lnTo>
                    <a:pt x="272" y="3092"/>
                  </a:lnTo>
                  <a:lnTo>
                    <a:pt x="274" y="3092"/>
                  </a:lnTo>
                  <a:lnTo>
                    <a:pt x="276" y="3096"/>
                  </a:lnTo>
                  <a:lnTo>
                    <a:pt x="278" y="3100"/>
                  </a:lnTo>
                  <a:lnTo>
                    <a:pt x="282" y="3104"/>
                  </a:lnTo>
                  <a:lnTo>
                    <a:pt x="292" y="3110"/>
                  </a:lnTo>
                  <a:lnTo>
                    <a:pt x="294" y="3112"/>
                  </a:lnTo>
                  <a:lnTo>
                    <a:pt x="294" y="3114"/>
                  </a:lnTo>
                  <a:lnTo>
                    <a:pt x="294" y="3116"/>
                  </a:lnTo>
                  <a:lnTo>
                    <a:pt x="294" y="3120"/>
                  </a:lnTo>
                  <a:lnTo>
                    <a:pt x="292" y="3120"/>
                  </a:lnTo>
                  <a:lnTo>
                    <a:pt x="288" y="3118"/>
                  </a:lnTo>
                  <a:lnTo>
                    <a:pt x="284" y="3116"/>
                  </a:lnTo>
                  <a:lnTo>
                    <a:pt x="280" y="3116"/>
                  </a:lnTo>
                  <a:lnTo>
                    <a:pt x="280" y="3120"/>
                  </a:lnTo>
                  <a:lnTo>
                    <a:pt x="276" y="3132"/>
                  </a:lnTo>
                  <a:lnTo>
                    <a:pt x="276" y="3138"/>
                  </a:lnTo>
                  <a:lnTo>
                    <a:pt x="276" y="3148"/>
                  </a:lnTo>
                  <a:lnTo>
                    <a:pt x="278" y="3168"/>
                  </a:lnTo>
                  <a:lnTo>
                    <a:pt x="280" y="3174"/>
                  </a:lnTo>
                  <a:lnTo>
                    <a:pt x="282" y="3178"/>
                  </a:lnTo>
                  <a:lnTo>
                    <a:pt x="284" y="3178"/>
                  </a:lnTo>
                  <a:lnTo>
                    <a:pt x="284" y="3176"/>
                  </a:lnTo>
                  <a:lnTo>
                    <a:pt x="286" y="3168"/>
                  </a:lnTo>
                  <a:lnTo>
                    <a:pt x="288" y="3160"/>
                  </a:lnTo>
                  <a:lnTo>
                    <a:pt x="290" y="3156"/>
                  </a:lnTo>
                  <a:lnTo>
                    <a:pt x="292" y="3154"/>
                  </a:lnTo>
                  <a:lnTo>
                    <a:pt x="292" y="3158"/>
                  </a:lnTo>
                  <a:lnTo>
                    <a:pt x="292" y="3164"/>
                  </a:lnTo>
                  <a:lnTo>
                    <a:pt x="292" y="3170"/>
                  </a:lnTo>
                  <a:lnTo>
                    <a:pt x="294" y="3176"/>
                  </a:lnTo>
                  <a:lnTo>
                    <a:pt x="298" y="3182"/>
                  </a:lnTo>
                  <a:lnTo>
                    <a:pt x="300" y="3184"/>
                  </a:lnTo>
                  <a:lnTo>
                    <a:pt x="296" y="3182"/>
                  </a:lnTo>
                  <a:lnTo>
                    <a:pt x="290" y="3180"/>
                  </a:lnTo>
                  <a:lnTo>
                    <a:pt x="284" y="3182"/>
                  </a:lnTo>
                  <a:lnTo>
                    <a:pt x="280" y="3184"/>
                  </a:lnTo>
                  <a:lnTo>
                    <a:pt x="280" y="3186"/>
                  </a:lnTo>
                  <a:lnTo>
                    <a:pt x="282" y="3188"/>
                  </a:lnTo>
                  <a:lnTo>
                    <a:pt x="282" y="3190"/>
                  </a:lnTo>
                  <a:lnTo>
                    <a:pt x="280" y="3192"/>
                  </a:lnTo>
                  <a:lnTo>
                    <a:pt x="280" y="3194"/>
                  </a:lnTo>
                  <a:lnTo>
                    <a:pt x="284" y="3198"/>
                  </a:lnTo>
                  <a:lnTo>
                    <a:pt x="296" y="3206"/>
                  </a:lnTo>
                  <a:lnTo>
                    <a:pt x="294" y="3206"/>
                  </a:lnTo>
                  <a:lnTo>
                    <a:pt x="288" y="3206"/>
                  </a:lnTo>
                  <a:lnTo>
                    <a:pt x="280" y="3204"/>
                  </a:lnTo>
                  <a:lnTo>
                    <a:pt x="278" y="3204"/>
                  </a:lnTo>
                  <a:lnTo>
                    <a:pt x="280" y="3206"/>
                  </a:lnTo>
                  <a:lnTo>
                    <a:pt x="288" y="3216"/>
                  </a:lnTo>
                  <a:lnTo>
                    <a:pt x="290" y="3220"/>
                  </a:lnTo>
                  <a:lnTo>
                    <a:pt x="280" y="3214"/>
                  </a:lnTo>
                  <a:lnTo>
                    <a:pt x="274" y="3212"/>
                  </a:lnTo>
                  <a:lnTo>
                    <a:pt x="268" y="3212"/>
                  </a:lnTo>
                  <a:lnTo>
                    <a:pt x="264" y="3214"/>
                  </a:lnTo>
                  <a:lnTo>
                    <a:pt x="264" y="3216"/>
                  </a:lnTo>
                  <a:lnTo>
                    <a:pt x="268" y="3218"/>
                  </a:lnTo>
                  <a:lnTo>
                    <a:pt x="272" y="3220"/>
                  </a:lnTo>
                  <a:lnTo>
                    <a:pt x="274" y="3224"/>
                  </a:lnTo>
                  <a:lnTo>
                    <a:pt x="274" y="3226"/>
                  </a:lnTo>
                  <a:lnTo>
                    <a:pt x="278" y="3228"/>
                  </a:lnTo>
                  <a:lnTo>
                    <a:pt x="282" y="3230"/>
                  </a:lnTo>
                  <a:lnTo>
                    <a:pt x="284" y="3230"/>
                  </a:lnTo>
                  <a:lnTo>
                    <a:pt x="288" y="3230"/>
                  </a:lnTo>
                  <a:lnTo>
                    <a:pt x="292" y="3234"/>
                  </a:lnTo>
                  <a:lnTo>
                    <a:pt x="296" y="3236"/>
                  </a:lnTo>
                  <a:lnTo>
                    <a:pt x="296" y="3238"/>
                  </a:lnTo>
                  <a:lnTo>
                    <a:pt x="288" y="3236"/>
                  </a:lnTo>
                  <a:lnTo>
                    <a:pt x="284" y="3236"/>
                  </a:lnTo>
                  <a:lnTo>
                    <a:pt x="284" y="3238"/>
                  </a:lnTo>
                  <a:lnTo>
                    <a:pt x="288" y="3248"/>
                  </a:lnTo>
                  <a:lnTo>
                    <a:pt x="290" y="3252"/>
                  </a:lnTo>
                  <a:lnTo>
                    <a:pt x="294" y="3252"/>
                  </a:lnTo>
                  <a:lnTo>
                    <a:pt x="298" y="3250"/>
                  </a:lnTo>
                  <a:lnTo>
                    <a:pt x="302" y="3240"/>
                  </a:lnTo>
                  <a:lnTo>
                    <a:pt x="306" y="3234"/>
                  </a:lnTo>
                  <a:lnTo>
                    <a:pt x="308" y="3232"/>
                  </a:lnTo>
                  <a:lnTo>
                    <a:pt x="308" y="3234"/>
                  </a:lnTo>
                  <a:lnTo>
                    <a:pt x="306" y="3242"/>
                  </a:lnTo>
                  <a:lnTo>
                    <a:pt x="300" y="3256"/>
                  </a:lnTo>
                  <a:lnTo>
                    <a:pt x="296" y="3258"/>
                  </a:lnTo>
                  <a:lnTo>
                    <a:pt x="292" y="3258"/>
                  </a:lnTo>
                  <a:lnTo>
                    <a:pt x="288" y="3258"/>
                  </a:lnTo>
                  <a:lnTo>
                    <a:pt x="286" y="3258"/>
                  </a:lnTo>
                  <a:lnTo>
                    <a:pt x="284" y="3260"/>
                  </a:lnTo>
                  <a:lnTo>
                    <a:pt x="284" y="3264"/>
                  </a:lnTo>
                  <a:lnTo>
                    <a:pt x="286" y="3266"/>
                  </a:lnTo>
                  <a:lnTo>
                    <a:pt x="288" y="3268"/>
                  </a:lnTo>
                  <a:lnTo>
                    <a:pt x="288" y="3272"/>
                  </a:lnTo>
                  <a:lnTo>
                    <a:pt x="288" y="3276"/>
                  </a:lnTo>
                  <a:lnTo>
                    <a:pt x="290" y="3276"/>
                  </a:lnTo>
                  <a:lnTo>
                    <a:pt x="292" y="3276"/>
                  </a:lnTo>
                  <a:lnTo>
                    <a:pt x="296" y="3276"/>
                  </a:lnTo>
                  <a:lnTo>
                    <a:pt x="302" y="3278"/>
                  </a:lnTo>
                  <a:lnTo>
                    <a:pt x="306" y="3286"/>
                  </a:lnTo>
                  <a:lnTo>
                    <a:pt x="308" y="3294"/>
                  </a:lnTo>
                  <a:lnTo>
                    <a:pt x="308" y="3298"/>
                  </a:lnTo>
                  <a:lnTo>
                    <a:pt x="306" y="3298"/>
                  </a:lnTo>
                  <a:lnTo>
                    <a:pt x="302" y="3294"/>
                  </a:lnTo>
                  <a:lnTo>
                    <a:pt x="298" y="3288"/>
                  </a:lnTo>
                  <a:lnTo>
                    <a:pt x="296" y="3288"/>
                  </a:lnTo>
                  <a:lnTo>
                    <a:pt x="296" y="3290"/>
                  </a:lnTo>
                  <a:lnTo>
                    <a:pt x="296" y="3294"/>
                  </a:lnTo>
                  <a:lnTo>
                    <a:pt x="298" y="3298"/>
                  </a:lnTo>
                  <a:lnTo>
                    <a:pt x="298" y="3302"/>
                  </a:lnTo>
                  <a:lnTo>
                    <a:pt x="298" y="3304"/>
                  </a:lnTo>
                  <a:lnTo>
                    <a:pt x="300" y="3308"/>
                  </a:lnTo>
                  <a:lnTo>
                    <a:pt x="302" y="3310"/>
                  </a:lnTo>
                  <a:lnTo>
                    <a:pt x="306" y="3308"/>
                  </a:lnTo>
                  <a:lnTo>
                    <a:pt x="308" y="3306"/>
                  </a:lnTo>
                  <a:lnTo>
                    <a:pt x="310" y="3308"/>
                  </a:lnTo>
                  <a:lnTo>
                    <a:pt x="312" y="3310"/>
                  </a:lnTo>
                  <a:lnTo>
                    <a:pt x="314" y="3318"/>
                  </a:lnTo>
                  <a:lnTo>
                    <a:pt x="310" y="3316"/>
                  </a:lnTo>
                  <a:lnTo>
                    <a:pt x="308" y="3316"/>
                  </a:lnTo>
                  <a:lnTo>
                    <a:pt x="308" y="3318"/>
                  </a:lnTo>
                  <a:lnTo>
                    <a:pt x="312" y="3326"/>
                  </a:lnTo>
                  <a:lnTo>
                    <a:pt x="318" y="3332"/>
                  </a:lnTo>
                  <a:lnTo>
                    <a:pt x="322" y="3332"/>
                  </a:lnTo>
                  <a:lnTo>
                    <a:pt x="324" y="3332"/>
                  </a:lnTo>
                  <a:lnTo>
                    <a:pt x="326" y="3322"/>
                  </a:lnTo>
                  <a:lnTo>
                    <a:pt x="330" y="3318"/>
                  </a:lnTo>
                  <a:lnTo>
                    <a:pt x="332" y="3316"/>
                  </a:lnTo>
                  <a:lnTo>
                    <a:pt x="334" y="3314"/>
                  </a:lnTo>
                  <a:lnTo>
                    <a:pt x="334" y="3312"/>
                  </a:lnTo>
                  <a:lnTo>
                    <a:pt x="334" y="3310"/>
                  </a:lnTo>
                  <a:lnTo>
                    <a:pt x="342" y="3312"/>
                  </a:lnTo>
                  <a:lnTo>
                    <a:pt x="348" y="3312"/>
                  </a:lnTo>
                  <a:lnTo>
                    <a:pt x="350" y="3312"/>
                  </a:lnTo>
                  <a:lnTo>
                    <a:pt x="350" y="3310"/>
                  </a:lnTo>
                  <a:lnTo>
                    <a:pt x="344" y="3304"/>
                  </a:lnTo>
                  <a:lnTo>
                    <a:pt x="334" y="3300"/>
                  </a:lnTo>
                  <a:lnTo>
                    <a:pt x="326" y="3294"/>
                  </a:lnTo>
                  <a:lnTo>
                    <a:pt x="324" y="3292"/>
                  </a:lnTo>
                  <a:lnTo>
                    <a:pt x="328" y="3290"/>
                  </a:lnTo>
                  <a:lnTo>
                    <a:pt x="336" y="3294"/>
                  </a:lnTo>
                  <a:lnTo>
                    <a:pt x="350" y="3302"/>
                  </a:lnTo>
                  <a:lnTo>
                    <a:pt x="354" y="3308"/>
                  </a:lnTo>
                  <a:lnTo>
                    <a:pt x="354" y="3314"/>
                  </a:lnTo>
                  <a:lnTo>
                    <a:pt x="352" y="3320"/>
                  </a:lnTo>
                  <a:lnTo>
                    <a:pt x="350" y="3322"/>
                  </a:lnTo>
                  <a:lnTo>
                    <a:pt x="348" y="3324"/>
                  </a:lnTo>
                  <a:lnTo>
                    <a:pt x="350" y="3330"/>
                  </a:lnTo>
                  <a:lnTo>
                    <a:pt x="352" y="3332"/>
                  </a:lnTo>
                  <a:lnTo>
                    <a:pt x="348" y="3328"/>
                  </a:lnTo>
                  <a:lnTo>
                    <a:pt x="342" y="3322"/>
                  </a:lnTo>
                  <a:lnTo>
                    <a:pt x="340" y="3322"/>
                  </a:lnTo>
                  <a:lnTo>
                    <a:pt x="338" y="3326"/>
                  </a:lnTo>
                  <a:lnTo>
                    <a:pt x="334" y="3336"/>
                  </a:lnTo>
                  <a:lnTo>
                    <a:pt x="332" y="3334"/>
                  </a:lnTo>
                  <a:lnTo>
                    <a:pt x="332" y="3330"/>
                  </a:lnTo>
                  <a:lnTo>
                    <a:pt x="330" y="3332"/>
                  </a:lnTo>
                  <a:lnTo>
                    <a:pt x="324" y="3338"/>
                  </a:lnTo>
                  <a:lnTo>
                    <a:pt x="322" y="3340"/>
                  </a:lnTo>
                  <a:lnTo>
                    <a:pt x="320" y="3340"/>
                  </a:lnTo>
                  <a:lnTo>
                    <a:pt x="316" y="3336"/>
                  </a:lnTo>
                  <a:lnTo>
                    <a:pt x="310" y="3330"/>
                  </a:lnTo>
                  <a:lnTo>
                    <a:pt x="306" y="3328"/>
                  </a:lnTo>
                  <a:lnTo>
                    <a:pt x="304" y="3328"/>
                  </a:lnTo>
                  <a:lnTo>
                    <a:pt x="306" y="3332"/>
                  </a:lnTo>
                  <a:lnTo>
                    <a:pt x="310" y="3336"/>
                  </a:lnTo>
                  <a:lnTo>
                    <a:pt x="310" y="3340"/>
                  </a:lnTo>
                  <a:lnTo>
                    <a:pt x="308" y="3344"/>
                  </a:lnTo>
                  <a:lnTo>
                    <a:pt x="306" y="3350"/>
                  </a:lnTo>
                  <a:lnTo>
                    <a:pt x="308" y="3350"/>
                  </a:lnTo>
                  <a:lnTo>
                    <a:pt x="312" y="3352"/>
                  </a:lnTo>
                  <a:lnTo>
                    <a:pt x="310" y="3356"/>
                  </a:lnTo>
                  <a:lnTo>
                    <a:pt x="306" y="3364"/>
                  </a:lnTo>
                  <a:lnTo>
                    <a:pt x="306" y="3368"/>
                  </a:lnTo>
                  <a:lnTo>
                    <a:pt x="306" y="3370"/>
                  </a:lnTo>
                  <a:lnTo>
                    <a:pt x="308" y="3370"/>
                  </a:lnTo>
                  <a:lnTo>
                    <a:pt x="314" y="3366"/>
                  </a:lnTo>
                  <a:lnTo>
                    <a:pt x="316" y="3364"/>
                  </a:lnTo>
                  <a:lnTo>
                    <a:pt x="320" y="3364"/>
                  </a:lnTo>
                  <a:lnTo>
                    <a:pt x="322" y="3366"/>
                  </a:lnTo>
                  <a:lnTo>
                    <a:pt x="324" y="3372"/>
                  </a:lnTo>
                  <a:lnTo>
                    <a:pt x="322" y="3374"/>
                  </a:lnTo>
                  <a:lnTo>
                    <a:pt x="320" y="3374"/>
                  </a:lnTo>
                  <a:lnTo>
                    <a:pt x="316" y="3374"/>
                  </a:lnTo>
                  <a:lnTo>
                    <a:pt x="322" y="3380"/>
                  </a:lnTo>
                  <a:lnTo>
                    <a:pt x="322" y="3382"/>
                  </a:lnTo>
                  <a:lnTo>
                    <a:pt x="318" y="3384"/>
                  </a:lnTo>
                  <a:lnTo>
                    <a:pt x="316" y="3386"/>
                  </a:lnTo>
                  <a:lnTo>
                    <a:pt x="320" y="3388"/>
                  </a:lnTo>
                  <a:lnTo>
                    <a:pt x="328" y="3390"/>
                  </a:lnTo>
                  <a:lnTo>
                    <a:pt x="332" y="3388"/>
                  </a:lnTo>
                  <a:lnTo>
                    <a:pt x="334" y="3384"/>
                  </a:lnTo>
                  <a:lnTo>
                    <a:pt x="334" y="3378"/>
                  </a:lnTo>
                  <a:lnTo>
                    <a:pt x="334" y="3376"/>
                  </a:lnTo>
                  <a:lnTo>
                    <a:pt x="336" y="3374"/>
                  </a:lnTo>
                  <a:lnTo>
                    <a:pt x="340" y="3370"/>
                  </a:lnTo>
                  <a:lnTo>
                    <a:pt x="344" y="3368"/>
                  </a:lnTo>
                  <a:lnTo>
                    <a:pt x="346" y="3366"/>
                  </a:lnTo>
                  <a:lnTo>
                    <a:pt x="346" y="3364"/>
                  </a:lnTo>
                  <a:lnTo>
                    <a:pt x="344" y="3362"/>
                  </a:lnTo>
                  <a:lnTo>
                    <a:pt x="340" y="3360"/>
                  </a:lnTo>
                  <a:lnTo>
                    <a:pt x="340" y="3358"/>
                  </a:lnTo>
                  <a:lnTo>
                    <a:pt x="344" y="3358"/>
                  </a:lnTo>
                  <a:lnTo>
                    <a:pt x="352" y="3358"/>
                  </a:lnTo>
                  <a:lnTo>
                    <a:pt x="354" y="3362"/>
                  </a:lnTo>
                  <a:lnTo>
                    <a:pt x="356" y="3362"/>
                  </a:lnTo>
                  <a:lnTo>
                    <a:pt x="360" y="3360"/>
                  </a:lnTo>
                  <a:lnTo>
                    <a:pt x="364" y="3358"/>
                  </a:lnTo>
                  <a:lnTo>
                    <a:pt x="368" y="3356"/>
                  </a:lnTo>
                  <a:lnTo>
                    <a:pt x="382" y="3356"/>
                  </a:lnTo>
                  <a:lnTo>
                    <a:pt x="392" y="3358"/>
                  </a:lnTo>
                  <a:lnTo>
                    <a:pt x="394" y="3360"/>
                  </a:lnTo>
                  <a:lnTo>
                    <a:pt x="396" y="3362"/>
                  </a:lnTo>
                  <a:lnTo>
                    <a:pt x="392" y="3366"/>
                  </a:lnTo>
                  <a:lnTo>
                    <a:pt x="386" y="3368"/>
                  </a:lnTo>
                  <a:lnTo>
                    <a:pt x="380" y="3366"/>
                  </a:lnTo>
                  <a:lnTo>
                    <a:pt x="372" y="3364"/>
                  </a:lnTo>
                  <a:lnTo>
                    <a:pt x="368" y="3364"/>
                  </a:lnTo>
                  <a:lnTo>
                    <a:pt x="366" y="3366"/>
                  </a:lnTo>
                  <a:lnTo>
                    <a:pt x="362" y="3370"/>
                  </a:lnTo>
                  <a:lnTo>
                    <a:pt x="358" y="3376"/>
                  </a:lnTo>
                  <a:lnTo>
                    <a:pt x="356" y="3376"/>
                  </a:lnTo>
                  <a:lnTo>
                    <a:pt x="354" y="3376"/>
                  </a:lnTo>
                  <a:lnTo>
                    <a:pt x="348" y="3372"/>
                  </a:lnTo>
                  <a:lnTo>
                    <a:pt x="342" y="3374"/>
                  </a:lnTo>
                  <a:lnTo>
                    <a:pt x="338" y="3378"/>
                  </a:lnTo>
                  <a:lnTo>
                    <a:pt x="338" y="3384"/>
                  </a:lnTo>
                  <a:lnTo>
                    <a:pt x="340" y="3388"/>
                  </a:lnTo>
                  <a:lnTo>
                    <a:pt x="338" y="3390"/>
                  </a:lnTo>
                  <a:lnTo>
                    <a:pt x="338" y="3392"/>
                  </a:lnTo>
                  <a:lnTo>
                    <a:pt x="340" y="3396"/>
                  </a:lnTo>
                  <a:lnTo>
                    <a:pt x="342" y="3398"/>
                  </a:lnTo>
                  <a:lnTo>
                    <a:pt x="340" y="3398"/>
                  </a:lnTo>
                  <a:lnTo>
                    <a:pt x="334" y="3396"/>
                  </a:lnTo>
                  <a:lnTo>
                    <a:pt x="326" y="3396"/>
                  </a:lnTo>
                  <a:lnTo>
                    <a:pt x="324" y="3396"/>
                  </a:lnTo>
                  <a:lnTo>
                    <a:pt x="324" y="3398"/>
                  </a:lnTo>
                  <a:lnTo>
                    <a:pt x="326" y="3402"/>
                  </a:lnTo>
                  <a:lnTo>
                    <a:pt x="342" y="3412"/>
                  </a:lnTo>
                  <a:lnTo>
                    <a:pt x="354" y="3418"/>
                  </a:lnTo>
                  <a:lnTo>
                    <a:pt x="356" y="3418"/>
                  </a:lnTo>
                  <a:lnTo>
                    <a:pt x="354" y="3412"/>
                  </a:lnTo>
                  <a:lnTo>
                    <a:pt x="352" y="3406"/>
                  </a:lnTo>
                  <a:lnTo>
                    <a:pt x="352" y="3402"/>
                  </a:lnTo>
                  <a:lnTo>
                    <a:pt x="358" y="3400"/>
                  </a:lnTo>
                  <a:lnTo>
                    <a:pt x="362" y="3398"/>
                  </a:lnTo>
                  <a:lnTo>
                    <a:pt x="364" y="3396"/>
                  </a:lnTo>
                  <a:lnTo>
                    <a:pt x="364" y="3394"/>
                  </a:lnTo>
                  <a:lnTo>
                    <a:pt x="360" y="3390"/>
                  </a:lnTo>
                  <a:lnTo>
                    <a:pt x="356" y="3388"/>
                  </a:lnTo>
                  <a:lnTo>
                    <a:pt x="362" y="3390"/>
                  </a:lnTo>
                  <a:lnTo>
                    <a:pt x="370" y="3392"/>
                  </a:lnTo>
                  <a:lnTo>
                    <a:pt x="374" y="3390"/>
                  </a:lnTo>
                  <a:lnTo>
                    <a:pt x="378" y="3386"/>
                  </a:lnTo>
                  <a:lnTo>
                    <a:pt x="384" y="3382"/>
                  </a:lnTo>
                  <a:lnTo>
                    <a:pt x="392" y="3378"/>
                  </a:lnTo>
                  <a:lnTo>
                    <a:pt x="396" y="3374"/>
                  </a:lnTo>
                  <a:lnTo>
                    <a:pt x="402" y="3372"/>
                  </a:lnTo>
                  <a:lnTo>
                    <a:pt x="406" y="3374"/>
                  </a:lnTo>
                  <a:lnTo>
                    <a:pt x="408" y="3376"/>
                  </a:lnTo>
                  <a:lnTo>
                    <a:pt x="408" y="3378"/>
                  </a:lnTo>
                  <a:lnTo>
                    <a:pt x="406" y="3384"/>
                  </a:lnTo>
                  <a:lnTo>
                    <a:pt x="398" y="3392"/>
                  </a:lnTo>
                  <a:lnTo>
                    <a:pt x="390" y="3396"/>
                  </a:lnTo>
                  <a:lnTo>
                    <a:pt x="384" y="3400"/>
                  </a:lnTo>
                  <a:lnTo>
                    <a:pt x="384" y="3402"/>
                  </a:lnTo>
                  <a:lnTo>
                    <a:pt x="382" y="3404"/>
                  </a:lnTo>
                  <a:lnTo>
                    <a:pt x="380" y="3402"/>
                  </a:lnTo>
                  <a:lnTo>
                    <a:pt x="376" y="3400"/>
                  </a:lnTo>
                  <a:lnTo>
                    <a:pt x="374" y="3402"/>
                  </a:lnTo>
                  <a:lnTo>
                    <a:pt x="374" y="3404"/>
                  </a:lnTo>
                  <a:lnTo>
                    <a:pt x="370" y="3402"/>
                  </a:lnTo>
                  <a:lnTo>
                    <a:pt x="362" y="3404"/>
                  </a:lnTo>
                  <a:lnTo>
                    <a:pt x="358" y="3406"/>
                  </a:lnTo>
                  <a:lnTo>
                    <a:pt x="356" y="3408"/>
                  </a:lnTo>
                  <a:lnTo>
                    <a:pt x="360" y="3414"/>
                  </a:lnTo>
                  <a:lnTo>
                    <a:pt x="366" y="3420"/>
                  </a:lnTo>
                  <a:lnTo>
                    <a:pt x="372" y="3426"/>
                  </a:lnTo>
                  <a:lnTo>
                    <a:pt x="378" y="3430"/>
                  </a:lnTo>
                  <a:lnTo>
                    <a:pt x="382" y="3432"/>
                  </a:lnTo>
                  <a:lnTo>
                    <a:pt x="386" y="3434"/>
                  </a:lnTo>
                  <a:lnTo>
                    <a:pt x="392" y="3438"/>
                  </a:lnTo>
                  <a:lnTo>
                    <a:pt x="402" y="3438"/>
                  </a:lnTo>
                  <a:lnTo>
                    <a:pt x="410" y="3436"/>
                  </a:lnTo>
                  <a:lnTo>
                    <a:pt x="414" y="3434"/>
                  </a:lnTo>
                  <a:lnTo>
                    <a:pt x="416" y="3426"/>
                  </a:lnTo>
                  <a:lnTo>
                    <a:pt x="416" y="3412"/>
                  </a:lnTo>
                  <a:lnTo>
                    <a:pt x="418" y="3400"/>
                  </a:lnTo>
                  <a:lnTo>
                    <a:pt x="420" y="3394"/>
                  </a:lnTo>
                  <a:lnTo>
                    <a:pt x="422" y="3388"/>
                  </a:lnTo>
                  <a:lnTo>
                    <a:pt x="424" y="3378"/>
                  </a:lnTo>
                  <a:lnTo>
                    <a:pt x="424" y="3372"/>
                  </a:lnTo>
                  <a:lnTo>
                    <a:pt x="426" y="3368"/>
                  </a:lnTo>
                  <a:lnTo>
                    <a:pt x="428" y="3366"/>
                  </a:lnTo>
                  <a:lnTo>
                    <a:pt x="432" y="3366"/>
                  </a:lnTo>
                  <a:lnTo>
                    <a:pt x="440" y="3364"/>
                  </a:lnTo>
                  <a:lnTo>
                    <a:pt x="444" y="3362"/>
                  </a:lnTo>
                  <a:lnTo>
                    <a:pt x="450" y="3358"/>
                  </a:lnTo>
                  <a:lnTo>
                    <a:pt x="454" y="3354"/>
                  </a:lnTo>
                  <a:lnTo>
                    <a:pt x="458" y="3354"/>
                  </a:lnTo>
                  <a:lnTo>
                    <a:pt x="462" y="3354"/>
                  </a:lnTo>
                  <a:lnTo>
                    <a:pt x="466" y="3356"/>
                  </a:lnTo>
                  <a:lnTo>
                    <a:pt x="470" y="3350"/>
                  </a:lnTo>
                  <a:lnTo>
                    <a:pt x="476" y="3342"/>
                  </a:lnTo>
                  <a:lnTo>
                    <a:pt x="480" y="3340"/>
                  </a:lnTo>
                  <a:lnTo>
                    <a:pt x="486" y="3340"/>
                  </a:lnTo>
                  <a:lnTo>
                    <a:pt x="496" y="3342"/>
                  </a:lnTo>
                  <a:lnTo>
                    <a:pt x="510" y="3344"/>
                  </a:lnTo>
                  <a:lnTo>
                    <a:pt x="518" y="3348"/>
                  </a:lnTo>
                  <a:lnTo>
                    <a:pt x="520" y="3346"/>
                  </a:lnTo>
                  <a:lnTo>
                    <a:pt x="518" y="3342"/>
                  </a:lnTo>
                  <a:lnTo>
                    <a:pt x="510" y="3328"/>
                  </a:lnTo>
                  <a:lnTo>
                    <a:pt x="500" y="3308"/>
                  </a:lnTo>
                  <a:lnTo>
                    <a:pt x="496" y="3296"/>
                  </a:lnTo>
                  <a:lnTo>
                    <a:pt x="492" y="3282"/>
                  </a:lnTo>
                  <a:lnTo>
                    <a:pt x="490" y="3266"/>
                  </a:lnTo>
                  <a:lnTo>
                    <a:pt x="490" y="3256"/>
                  </a:lnTo>
                  <a:lnTo>
                    <a:pt x="490" y="3246"/>
                  </a:lnTo>
                  <a:lnTo>
                    <a:pt x="494" y="3238"/>
                  </a:lnTo>
                  <a:lnTo>
                    <a:pt x="498" y="3228"/>
                  </a:lnTo>
                  <a:lnTo>
                    <a:pt x="506" y="3222"/>
                  </a:lnTo>
                  <a:lnTo>
                    <a:pt x="518" y="3216"/>
                  </a:lnTo>
                  <a:lnTo>
                    <a:pt x="528" y="3212"/>
                  </a:lnTo>
                  <a:lnTo>
                    <a:pt x="536" y="3208"/>
                  </a:lnTo>
                  <a:lnTo>
                    <a:pt x="542" y="3202"/>
                  </a:lnTo>
                  <a:lnTo>
                    <a:pt x="546" y="3196"/>
                  </a:lnTo>
                  <a:lnTo>
                    <a:pt x="550" y="3180"/>
                  </a:lnTo>
                  <a:lnTo>
                    <a:pt x="552" y="3156"/>
                  </a:lnTo>
                  <a:lnTo>
                    <a:pt x="556" y="3144"/>
                  </a:lnTo>
                  <a:lnTo>
                    <a:pt x="564" y="3134"/>
                  </a:lnTo>
                  <a:lnTo>
                    <a:pt x="572" y="3126"/>
                  </a:lnTo>
                  <a:lnTo>
                    <a:pt x="580" y="3122"/>
                  </a:lnTo>
                  <a:lnTo>
                    <a:pt x="596" y="3112"/>
                  </a:lnTo>
                  <a:lnTo>
                    <a:pt x="602" y="3108"/>
                  </a:lnTo>
                  <a:lnTo>
                    <a:pt x="604" y="3104"/>
                  </a:lnTo>
                  <a:lnTo>
                    <a:pt x="606" y="3100"/>
                  </a:lnTo>
                  <a:lnTo>
                    <a:pt x="610" y="3096"/>
                  </a:lnTo>
                  <a:lnTo>
                    <a:pt x="616" y="3092"/>
                  </a:lnTo>
                  <a:lnTo>
                    <a:pt x="622" y="3086"/>
                  </a:lnTo>
                  <a:lnTo>
                    <a:pt x="624" y="3082"/>
                  </a:lnTo>
                  <a:lnTo>
                    <a:pt x="622" y="3078"/>
                  </a:lnTo>
                  <a:lnTo>
                    <a:pt x="620" y="3074"/>
                  </a:lnTo>
                  <a:lnTo>
                    <a:pt x="620" y="3072"/>
                  </a:lnTo>
                  <a:lnTo>
                    <a:pt x="624" y="3066"/>
                  </a:lnTo>
                  <a:lnTo>
                    <a:pt x="626" y="3060"/>
                  </a:lnTo>
                  <a:lnTo>
                    <a:pt x="626" y="3054"/>
                  </a:lnTo>
                  <a:lnTo>
                    <a:pt x="626" y="3044"/>
                  </a:lnTo>
                  <a:lnTo>
                    <a:pt x="624" y="3038"/>
                  </a:lnTo>
                  <a:lnTo>
                    <a:pt x="620" y="3036"/>
                  </a:lnTo>
                  <a:lnTo>
                    <a:pt x="608" y="3036"/>
                  </a:lnTo>
                  <a:lnTo>
                    <a:pt x="600" y="3034"/>
                  </a:lnTo>
                  <a:lnTo>
                    <a:pt x="590" y="3032"/>
                  </a:lnTo>
                  <a:lnTo>
                    <a:pt x="580" y="3026"/>
                  </a:lnTo>
                  <a:lnTo>
                    <a:pt x="570" y="3016"/>
                  </a:lnTo>
                  <a:lnTo>
                    <a:pt x="554" y="2996"/>
                  </a:lnTo>
                  <a:lnTo>
                    <a:pt x="550" y="2988"/>
                  </a:lnTo>
                  <a:lnTo>
                    <a:pt x="550" y="2982"/>
                  </a:lnTo>
                  <a:lnTo>
                    <a:pt x="550" y="2976"/>
                  </a:lnTo>
                  <a:lnTo>
                    <a:pt x="554" y="2968"/>
                  </a:lnTo>
                  <a:lnTo>
                    <a:pt x="564" y="2948"/>
                  </a:lnTo>
                  <a:lnTo>
                    <a:pt x="570" y="2938"/>
                  </a:lnTo>
                  <a:lnTo>
                    <a:pt x="576" y="2930"/>
                  </a:lnTo>
                  <a:lnTo>
                    <a:pt x="580" y="2928"/>
                  </a:lnTo>
                  <a:lnTo>
                    <a:pt x="584" y="2926"/>
                  </a:lnTo>
                  <a:lnTo>
                    <a:pt x="592" y="2926"/>
                  </a:lnTo>
                  <a:lnTo>
                    <a:pt x="594" y="2924"/>
                  </a:lnTo>
                  <a:lnTo>
                    <a:pt x="598" y="2922"/>
                  </a:lnTo>
                  <a:lnTo>
                    <a:pt x="602" y="2918"/>
                  </a:lnTo>
                  <a:lnTo>
                    <a:pt x="608" y="2916"/>
                  </a:lnTo>
                  <a:lnTo>
                    <a:pt x="622" y="2916"/>
                  </a:lnTo>
                  <a:lnTo>
                    <a:pt x="628" y="2916"/>
                  </a:lnTo>
                  <a:lnTo>
                    <a:pt x="632" y="2914"/>
                  </a:lnTo>
                  <a:lnTo>
                    <a:pt x="634" y="2912"/>
                  </a:lnTo>
                  <a:lnTo>
                    <a:pt x="630" y="2908"/>
                  </a:lnTo>
                  <a:lnTo>
                    <a:pt x="628" y="2902"/>
                  </a:lnTo>
                  <a:lnTo>
                    <a:pt x="630" y="2898"/>
                  </a:lnTo>
                  <a:lnTo>
                    <a:pt x="638" y="2890"/>
                  </a:lnTo>
                  <a:lnTo>
                    <a:pt x="642" y="2886"/>
                  </a:lnTo>
                  <a:lnTo>
                    <a:pt x="646" y="2878"/>
                  </a:lnTo>
                  <a:lnTo>
                    <a:pt x="648" y="2868"/>
                  </a:lnTo>
                  <a:lnTo>
                    <a:pt x="644" y="2856"/>
                  </a:lnTo>
                  <a:lnTo>
                    <a:pt x="644" y="2850"/>
                  </a:lnTo>
                  <a:lnTo>
                    <a:pt x="644" y="2844"/>
                  </a:lnTo>
                  <a:lnTo>
                    <a:pt x="646" y="2836"/>
                  </a:lnTo>
                  <a:lnTo>
                    <a:pt x="648" y="2830"/>
                  </a:lnTo>
                  <a:lnTo>
                    <a:pt x="652" y="2822"/>
                  </a:lnTo>
                  <a:lnTo>
                    <a:pt x="660" y="2816"/>
                  </a:lnTo>
                  <a:lnTo>
                    <a:pt x="668" y="2810"/>
                  </a:lnTo>
                  <a:lnTo>
                    <a:pt x="678" y="2806"/>
                  </a:lnTo>
                  <a:lnTo>
                    <a:pt x="684" y="2802"/>
                  </a:lnTo>
                  <a:lnTo>
                    <a:pt x="682" y="2800"/>
                  </a:lnTo>
                  <a:lnTo>
                    <a:pt x="674" y="2798"/>
                  </a:lnTo>
                  <a:lnTo>
                    <a:pt x="662" y="2794"/>
                  </a:lnTo>
                  <a:lnTo>
                    <a:pt x="658" y="2790"/>
                  </a:lnTo>
                  <a:lnTo>
                    <a:pt x="658" y="2786"/>
                  </a:lnTo>
                  <a:lnTo>
                    <a:pt x="660" y="2782"/>
                  </a:lnTo>
                  <a:lnTo>
                    <a:pt x="664" y="2780"/>
                  </a:lnTo>
                  <a:lnTo>
                    <a:pt x="670" y="2780"/>
                  </a:lnTo>
                  <a:lnTo>
                    <a:pt x="676" y="2780"/>
                  </a:lnTo>
                  <a:lnTo>
                    <a:pt x="682" y="2782"/>
                  </a:lnTo>
                  <a:lnTo>
                    <a:pt x="686" y="2788"/>
                  </a:lnTo>
                  <a:lnTo>
                    <a:pt x="690" y="2792"/>
                  </a:lnTo>
                  <a:lnTo>
                    <a:pt x="692" y="2796"/>
                  </a:lnTo>
                  <a:lnTo>
                    <a:pt x="696" y="2798"/>
                  </a:lnTo>
                  <a:lnTo>
                    <a:pt x="700" y="2798"/>
                  </a:lnTo>
                  <a:lnTo>
                    <a:pt x="704" y="2796"/>
                  </a:lnTo>
                  <a:lnTo>
                    <a:pt x="708" y="2792"/>
                  </a:lnTo>
                  <a:lnTo>
                    <a:pt x="712" y="2786"/>
                  </a:lnTo>
                  <a:lnTo>
                    <a:pt x="714" y="2778"/>
                  </a:lnTo>
                  <a:lnTo>
                    <a:pt x="716" y="2770"/>
                  </a:lnTo>
                  <a:lnTo>
                    <a:pt x="714" y="2762"/>
                  </a:lnTo>
                  <a:lnTo>
                    <a:pt x="708" y="2754"/>
                  </a:lnTo>
                  <a:lnTo>
                    <a:pt x="706" y="2752"/>
                  </a:lnTo>
                  <a:lnTo>
                    <a:pt x="702" y="2752"/>
                  </a:lnTo>
                  <a:lnTo>
                    <a:pt x="678" y="2758"/>
                  </a:lnTo>
                  <a:lnTo>
                    <a:pt x="670" y="2760"/>
                  </a:lnTo>
                  <a:lnTo>
                    <a:pt x="662" y="2758"/>
                  </a:lnTo>
                  <a:lnTo>
                    <a:pt x="658" y="2756"/>
                  </a:lnTo>
                  <a:lnTo>
                    <a:pt x="656" y="2750"/>
                  </a:lnTo>
                  <a:lnTo>
                    <a:pt x="654" y="2744"/>
                  </a:lnTo>
                  <a:lnTo>
                    <a:pt x="656" y="2734"/>
                  </a:lnTo>
                  <a:lnTo>
                    <a:pt x="656" y="2726"/>
                  </a:lnTo>
                  <a:lnTo>
                    <a:pt x="654" y="2716"/>
                  </a:lnTo>
                  <a:lnTo>
                    <a:pt x="650" y="2700"/>
                  </a:lnTo>
                  <a:lnTo>
                    <a:pt x="648" y="2694"/>
                  </a:lnTo>
                  <a:lnTo>
                    <a:pt x="646" y="2690"/>
                  </a:lnTo>
                  <a:lnTo>
                    <a:pt x="648" y="2684"/>
                  </a:lnTo>
                  <a:lnTo>
                    <a:pt x="654" y="2682"/>
                  </a:lnTo>
                  <a:lnTo>
                    <a:pt x="662" y="2680"/>
                  </a:lnTo>
                  <a:lnTo>
                    <a:pt x="668" y="2682"/>
                  </a:lnTo>
                  <a:lnTo>
                    <a:pt x="684" y="2688"/>
                  </a:lnTo>
                  <a:lnTo>
                    <a:pt x="700" y="2696"/>
                  </a:lnTo>
                  <a:lnTo>
                    <a:pt x="708" y="2698"/>
                  </a:lnTo>
                  <a:lnTo>
                    <a:pt x="714" y="2700"/>
                  </a:lnTo>
                  <a:lnTo>
                    <a:pt x="724" y="2700"/>
                  </a:lnTo>
                  <a:lnTo>
                    <a:pt x="728" y="2700"/>
                  </a:lnTo>
                  <a:lnTo>
                    <a:pt x="734" y="2700"/>
                  </a:lnTo>
                  <a:lnTo>
                    <a:pt x="748" y="2694"/>
                  </a:lnTo>
                  <a:lnTo>
                    <a:pt x="762" y="2684"/>
                  </a:lnTo>
                  <a:lnTo>
                    <a:pt x="768" y="2680"/>
                  </a:lnTo>
                  <a:lnTo>
                    <a:pt x="770" y="2676"/>
                  </a:lnTo>
                  <a:lnTo>
                    <a:pt x="770" y="2672"/>
                  </a:lnTo>
                  <a:lnTo>
                    <a:pt x="770" y="2670"/>
                  </a:lnTo>
                  <a:lnTo>
                    <a:pt x="764" y="2664"/>
                  </a:lnTo>
                  <a:lnTo>
                    <a:pt x="762" y="2660"/>
                  </a:lnTo>
                  <a:lnTo>
                    <a:pt x="760" y="2658"/>
                  </a:lnTo>
                  <a:lnTo>
                    <a:pt x="758" y="2650"/>
                  </a:lnTo>
                  <a:lnTo>
                    <a:pt x="762" y="2642"/>
                  </a:lnTo>
                  <a:lnTo>
                    <a:pt x="770" y="2632"/>
                  </a:lnTo>
                  <a:lnTo>
                    <a:pt x="776" y="2622"/>
                  </a:lnTo>
                  <a:lnTo>
                    <a:pt x="778" y="2612"/>
                  </a:lnTo>
                  <a:lnTo>
                    <a:pt x="776" y="2602"/>
                  </a:lnTo>
                  <a:lnTo>
                    <a:pt x="772" y="2598"/>
                  </a:lnTo>
                  <a:lnTo>
                    <a:pt x="770" y="2596"/>
                  </a:lnTo>
                  <a:lnTo>
                    <a:pt x="766" y="2592"/>
                  </a:lnTo>
                  <a:lnTo>
                    <a:pt x="762" y="2588"/>
                  </a:lnTo>
                  <a:lnTo>
                    <a:pt x="760" y="2578"/>
                  </a:lnTo>
                  <a:lnTo>
                    <a:pt x="760" y="2574"/>
                  </a:lnTo>
                  <a:lnTo>
                    <a:pt x="762" y="2572"/>
                  </a:lnTo>
                  <a:lnTo>
                    <a:pt x="768" y="2572"/>
                  </a:lnTo>
                  <a:lnTo>
                    <a:pt x="774" y="2576"/>
                  </a:lnTo>
                  <a:lnTo>
                    <a:pt x="784" y="2582"/>
                  </a:lnTo>
                  <a:lnTo>
                    <a:pt x="792" y="2582"/>
                  </a:lnTo>
                  <a:lnTo>
                    <a:pt x="824" y="2578"/>
                  </a:lnTo>
                  <a:lnTo>
                    <a:pt x="856" y="2574"/>
                  </a:lnTo>
                  <a:lnTo>
                    <a:pt x="890" y="2566"/>
                  </a:lnTo>
                  <a:lnTo>
                    <a:pt x="920" y="2556"/>
                  </a:lnTo>
                  <a:lnTo>
                    <a:pt x="934" y="2550"/>
                  </a:lnTo>
                  <a:lnTo>
                    <a:pt x="944" y="2544"/>
                  </a:lnTo>
                  <a:lnTo>
                    <a:pt x="952" y="2538"/>
                  </a:lnTo>
                  <a:lnTo>
                    <a:pt x="956" y="2534"/>
                  </a:lnTo>
                  <a:lnTo>
                    <a:pt x="958" y="2528"/>
                  </a:lnTo>
                  <a:lnTo>
                    <a:pt x="960" y="2524"/>
                  </a:lnTo>
                  <a:lnTo>
                    <a:pt x="962" y="2516"/>
                  </a:lnTo>
                  <a:lnTo>
                    <a:pt x="966" y="2510"/>
                  </a:lnTo>
                  <a:lnTo>
                    <a:pt x="970" y="2504"/>
                  </a:lnTo>
                  <a:lnTo>
                    <a:pt x="980" y="2492"/>
                  </a:lnTo>
                  <a:lnTo>
                    <a:pt x="986" y="2478"/>
                  </a:lnTo>
                  <a:lnTo>
                    <a:pt x="990" y="2464"/>
                  </a:lnTo>
                  <a:lnTo>
                    <a:pt x="990" y="2444"/>
                  </a:lnTo>
                  <a:lnTo>
                    <a:pt x="990" y="2436"/>
                  </a:lnTo>
                  <a:lnTo>
                    <a:pt x="990" y="2432"/>
                  </a:lnTo>
                  <a:lnTo>
                    <a:pt x="986" y="2432"/>
                  </a:lnTo>
                  <a:lnTo>
                    <a:pt x="984" y="2432"/>
                  </a:lnTo>
                  <a:lnTo>
                    <a:pt x="980" y="2432"/>
                  </a:lnTo>
                  <a:lnTo>
                    <a:pt x="976" y="2432"/>
                  </a:lnTo>
                  <a:lnTo>
                    <a:pt x="970" y="2428"/>
                  </a:lnTo>
                  <a:lnTo>
                    <a:pt x="964" y="2420"/>
                  </a:lnTo>
                  <a:lnTo>
                    <a:pt x="962" y="2410"/>
                  </a:lnTo>
                  <a:lnTo>
                    <a:pt x="962" y="2404"/>
                  </a:lnTo>
                  <a:lnTo>
                    <a:pt x="964" y="2400"/>
                  </a:lnTo>
                  <a:lnTo>
                    <a:pt x="968" y="2396"/>
                  </a:lnTo>
                  <a:lnTo>
                    <a:pt x="970" y="2392"/>
                  </a:lnTo>
                  <a:lnTo>
                    <a:pt x="970" y="2388"/>
                  </a:lnTo>
                  <a:lnTo>
                    <a:pt x="968" y="2380"/>
                  </a:lnTo>
                  <a:lnTo>
                    <a:pt x="962" y="2368"/>
                  </a:lnTo>
                  <a:lnTo>
                    <a:pt x="954" y="2360"/>
                  </a:lnTo>
                  <a:lnTo>
                    <a:pt x="946" y="2354"/>
                  </a:lnTo>
                  <a:lnTo>
                    <a:pt x="928" y="2344"/>
                  </a:lnTo>
                  <a:lnTo>
                    <a:pt x="922" y="2338"/>
                  </a:lnTo>
                  <a:lnTo>
                    <a:pt x="918" y="2332"/>
                  </a:lnTo>
                  <a:lnTo>
                    <a:pt x="918" y="2330"/>
                  </a:lnTo>
                  <a:lnTo>
                    <a:pt x="920" y="2326"/>
                  </a:lnTo>
                  <a:lnTo>
                    <a:pt x="926" y="2316"/>
                  </a:lnTo>
                  <a:lnTo>
                    <a:pt x="928" y="2320"/>
                  </a:lnTo>
                  <a:lnTo>
                    <a:pt x="934" y="2326"/>
                  </a:lnTo>
                  <a:lnTo>
                    <a:pt x="946" y="2332"/>
                  </a:lnTo>
                  <a:lnTo>
                    <a:pt x="952" y="2334"/>
                  </a:lnTo>
                  <a:lnTo>
                    <a:pt x="958" y="2334"/>
                  </a:lnTo>
                  <a:lnTo>
                    <a:pt x="966" y="2336"/>
                  </a:lnTo>
                  <a:lnTo>
                    <a:pt x="976" y="2338"/>
                  </a:lnTo>
                  <a:lnTo>
                    <a:pt x="992" y="2348"/>
                  </a:lnTo>
                  <a:lnTo>
                    <a:pt x="1002" y="2352"/>
                  </a:lnTo>
                  <a:lnTo>
                    <a:pt x="1010" y="2356"/>
                  </a:lnTo>
                  <a:lnTo>
                    <a:pt x="1018" y="2358"/>
                  </a:lnTo>
                  <a:lnTo>
                    <a:pt x="1026" y="2356"/>
                  </a:lnTo>
                  <a:lnTo>
                    <a:pt x="1032" y="2354"/>
                  </a:lnTo>
                  <a:lnTo>
                    <a:pt x="1038" y="2352"/>
                  </a:lnTo>
                  <a:lnTo>
                    <a:pt x="1050" y="2356"/>
                  </a:lnTo>
                  <a:lnTo>
                    <a:pt x="1056" y="2358"/>
                  </a:lnTo>
                  <a:lnTo>
                    <a:pt x="1062" y="2358"/>
                  </a:lnTo>
                  <a:lnTo>
                    <a:pt x="1068" y="2358"/>
                  </a:lnTo>
                  <a:lnTo>
                    <a:pt x="1076" y="2354"/>
                  </a:lnTo>
                  <a:lnTo>
                    <a:pt x="1090" y="2344"/>
                  </a:lnTo>
                  <a:lnTo>
                    <a:pt x="1100" y="2334"/>
                  </a:lnTo>
                  <a:lnTo>
                    <a:pt x="1110" y="2320"/>
                  </a:lnTo>
                  <a:lnTo>
                    <a:pt x="1122" y="2300"/>
                  </a:lnTo>
                  <a:lnTo>
                    <a:pt x="1120" y="2294"/>
                  </a:lnTo>
                  <a:lnTo>
                    <a:pt x="1124" y="2288"/>
                  </a:lnTo>
                  <a:lnTo>
                    <a:pt x="1130" y="2282"/>
                  </a:lnTo>
                  <a:lnTo>
                    <a:pt x="1140" y="2276"/>
                  </a:lnTo>
                  <a:lnTo>
                    <a:pt x="1150" y="2270"/>
                  </a:lnTo>
                  <a:lnTo>
                    <a:pt x="1154" y="2264"/>
                  </a:lnTo>
                  <a:lnTo>
                    <a:pt x="1158" y="2256"/>
                  </a:lnTo>
                  <a:lnTo>
                    <a:pt x="1166" y="2232"/>
                  </a:lnTo>
                  <a:lnTo>
                    <a:pt x="1170" y="2224"/>
                  </a:lnTo>
                  <a:lnTo>
                    <a:pt x="1174" y="2218"/>
                  </a:lnTo>
                  <a:lnTo>
                    <a:pt x="1188" y="2204"/>
                  </a:lnTo>
                  <a:lnTo>
                    <a:pt x="1210" y="2184"/>
                  </a:lnTo>
                  <a:lnTo>
                    <a:pt x="1220" y="2174"/>
                  </a:lnTo>
                  <a:lnTo>
                    <a:pt x="1228" y="2164"/>
                  </a:lnTo>
                  <a:lnTo>
                    <a:pt x="1240" y="2140"/>
                  </a:lnTo>
                  <a:lnTo>
                    <a:pt x="1254" y="2110"/>
                  </a:lnTo>
                  <a:lnTo>
                    <a:pt x="1270" y="2074"/>
                  </a:lnTo>
                  <a:lnTo>
                    <a:pt x="1278" y="2058"/>
                  </a:lnTo>
                  <a:lnTo>
                    <a:pt x="1284" y="2048"/>
                  </a:lnTo>
                  <a:lnTo>
                    <a:pt x="1290" y="2042"/>
                  </a:lnTo>
                  <a:lnTo>
                    <a:pt x="1294" y="2038"/>
                  </a:lnTo>
                  <a:lnTo>
                    <a:pt x="1304" y="2030"/>
                  </a:lnTo>
                  <a:lnTo>
                    <a:pt x="1308" y="2022"/>
                  </a:lnTo>
                  <a:lnTo>
                    <a:pt x="1314" y="2012"/>
                  </a:lnTo>
                  <a:lnTo>
                    <a:pt x="1320" y="1998"/>
                  </a:lnTo>
                  <a:lnTo>
                    <a:pt x="1322" y="1984"/>
                  </a:lnTo>
                  <a:lnTo>
                    <a:pt x="1322" y="1970"/>
                  </a:lnTo>
                  <a:lnTo>
                    <a:pt x="1322" y="1956"/>
                  </a:lnTo>
                  <a:lnTo>
                    <a:pt x="1322" y="1926"/>
                  </a:lnTo>
                  <a:lnTo>
                    <a:pt x="1320" y="1910"/>
                  </a:lnTo>
                  <a:lnTo>
                    <a:pt x="1322" y="1894"/>
                  </a:lnTo>
                  <a:lnTo>
                    <a:pt x="1324" y="1878"/>
                  </a:lnTo>
                  <a:lnTo>
                    <a:pt x="1332" y="1862"/>
                  </a:lnTo>
                  <a:lnTo>
                    <a:pt x="1340" y="1848"/>
                  </a:lnTo>
                  <a:lnTo>
                    <a:pt x="1352" y="1836"/>
                  </a:lnTo>
                  <a:lnTo>
                    <a:pt x="1364" y="1824"/>
                  </a:lnTo>
                  <a:lnTo>
                    <a:pt x="1376" y="1816"/>
                  </a:lnTo>
                  <a:lnTo>
                    <a:pt x="1388" y="1808"/>
                  </a:lnTo>
                  <a:lnTo>
                    <a:pt x="1398" y="1802"/>
                  </a:lnTo>
                  <a:lnTo>
                    <a:pt x="1422" y="1792"/>
                  </a:lnTo>
                  <a:lnTo>
                    <a:pt x="1438" y="1782"/>
                  </a:lnTo>
                  <a:lnTo>
                    <a:pt x="1452" y="1772"/>
                  </a:lnTo>
                  <a:lnTo>
                    <a:pt x="1462" y="1764"/>
                  </a:lnTo>
                  <a:lnTo>
                    <a:pt x="1476" y="1750"/>
                  </a:lnTo>
                  <a:lnTo>
                    <a:pt x="1482" y="1744"/>
                  </a:lnTo>
                  <a:lnTo>
                    <a:pt x="1490" y="1740"/>
                  </a:lnTo>
                  <a:lnTo>
                    <a:pt x="1498" y="1738"/>
                  </a:lnTo>
                  <a:lnTo>
                    <a:pt x="1502" y="1738"/>
                  </a:lnTo>
                  <a:lnTo>
                    <a:pt x="1506" y="1740"/>
                  </a:lnTo>
                  <a:lnTo>
                    <a:pt x="1508" y="1742"/>
                  </a:lnTo>
                  <a:lnTo>
                    <a:pt x="1514" y="1742"/>
                  </a:lnTo>
                  <a:lnTo>
                    <a:pt x="1520" y="1742"/>
                  </a:lnTo>
                  <a:lnTo>
                    <a:pt x="1530" y="1740"/>
                  </a:lnTo>
                  <a:lnTo>
                    <a:pt x="1544" y="1738"/>
                  </a:lnTo>
                  <a:lnTo>
                    <a:pt x="1556" y="1738"/>
                  </a:lnTo>
                  <a:lnTo>
                    <a:pt x="1576" y="1738"/>
                  </a:lnTo>
                  <a:lnTo>
                    <a:pt x="1584" y="1738"/>
                  </a:lnTo>
                  <a:lnTo>
                    <a:pt x="1588" y="1736"/>
                  </a:lnTo>
                  <a:lnTo>
                    <a:pt x="1592" y="1734"/>
                  </a:lnTo>
                  <a:lnTo>
                    <a:pt x="1590" y="1728"/>
                  </a:lnTo>
                  <a:lnTo>
                    <a:pt x="1590" y="1724"/>
                  </a:lnTo>
                  <a:lnTo>
                    <a:pt x="1590" y="1722"/>
                  </a:lnTo>
                  <a:lnTo>
                    <a:pt x="1594" y="1716"/>
                  </a:lnTo>
                  <a:lnTo>
                    <a:pt x="1608" y="1702"/>
                  </a:lnTo>
                  <a:lnTo>
                    <a:pt x="1616" y="1696"/>
                  </a:lnTo>
                  <a:lnTo>
                    <a:pt x="1622" y="1690"/>
                  </a:lnTo>
                  <a:lnTo>
                    <a:pt x="1626" y="1682"/>
                  </a:lnTo>
                  <a:lnTo>
                    <a:pt x="1626" y="1676"/>
                  </a:lnTo>
                  <a:lnTo>
                    <a:pt x="1624" y="1672"/>
                  </a:lnTo>
                  <a:lnTo>
                    <a:pt x="1622" y="1662"/>
                  </a:lnTo>
                  <a:lnTo>
                    <a:pt x="1624" y="1654"/>
                  </a:lnTo>
                  <a:lnTo>
                    <a:pt x="1628" y="1644"/>
                  </a:lnTo>
                  <a:lnTo>
                    <a:pt x="1634" y="1634"/>
                  </a:lnTo>
                  <a:lnTo>
                    <a:pt x="1650" y="1610"/>
                  </a:lnTo>
                  <a:lnTo>
                    <a:pt x="1668" y="1580"/>
                  </a:lnTo>
                  <a:lnTo>
                    <a:pt x="1674" y="1564"/>
                  </a:lnTo>
                  <a:lnTo>
                    <a:pt x="1678" y="1550"/>
                  </a:lnTo>
                  <a:lnTo>
                    <a:pt x="1678" y="1536"/>
                  </a:lnTo>
                  <a:lnTo>
                    <a:pt x="1678" y="1524"/>
                  </a:lnTo>
                  <a:lnTo>
                    <a:pt x="1678" y="1514"/>
                  </a:lnTo>
                  <a:lnTo>
                    <a:pt x="1680" y="1506"/>
                  </a:lnTo>
                  <a:lnTo>
                    <a:pt x="1682" y="1498"/>
                  </a:lnTo>
                  <a:lnTo>
                    <a:pt x="1688" y="1494"/>
                  </a:lnTo>
                  <a:lnTo>
                    <a:pt x="1694" y="1488"/>
                  </a:lnTo>
                  <a:lnTo>
                    <a:pt x="1698" y="1480"/>
                  </a:lnTo>
                  <a:lnTo>
                    <a:pt x="1698" y="1470"/>
                  </a:lnTo>
                  <a:lnTo>
                    <a:pt x="1700" y="1460"/>
                  </a:lnTo>
                  <a:lnTo>
                    <a:pt x="1700" y="1434"/>
                  </a:lnTo>
                  <a:lnTo>
                    <a:pt x="1702" y="1418"/>
                  </a:lnTo>
                  <a:lnTo>
                    <a:pt x="1704" y="1404"/>
                  </a:lnTo>
                  <a:lnTo>
                    <a:pt x="1708" y="1390"/>
                  </a:lnTo>
                  <a:lnTo>
                    <a:pt x="1708" y="1378"/>
                  </a:lnTo>
                  <a:lnTo>
                    <a:pt x="1708" y="1368"/>
                  </a:lnTo>
                  <a:lnTo>
                    <a:pt x="1706" y="1360"/>
                  </a:lnTo>
                  <a:lnTo>
                    <a:pt x="1702" y="1342"/>
                  </a:lnTo>
                  <a:lnTo>
                    <a:pt x="1702" y="1334"/>
                  </a:lnTo>
                  <a:lnTo>
                    <a:pt x="1702" y="1324"/>
                  </a:lnTo>
                  <a:lnTo>
                    <a:pt x="1706" y="1252"/>
                  </a:lnTo>
                  <a:lnTo>
                    <a:pt x="1708" y="1234"/>
                  </a:lnTo>
                  <a:lnTo>
                    <a:pt x="1710" y="1224"/>
                  </a:lnTo>
                  <a:lnTo>
                    <a:pt x="1712" y="1220"/>
                  </a:lnTo>
                  <a:lnTo>
                    <a:pt x="1714" y="1220"/>
                  </a:lnTo>
                  <a:lnTo>
                    <a:pt x="1718" y="1222"/>
                  </a:lnTo>
                  <a:lnTo>
                    <a:pt x="1720" y="1226"/>
                  </a:lnTo>
                  <a:lnTo>
                    <a:pt x="1726" y="1234"/>
                  </a:lnTo>
                  <a:lnTo>
                    <a:pt x="1730" y="1238"/>
                  </a:lnTo>
                  <a:lnTo>
                    <a:pt x="1736" y="1238"/>
                  </a:lnTo>
                  <a:lnTo>
                    <a:pt x="1740" y="1234"/>
                  </a:lnTo>
                  <a:lnTo>
                    <a:pt x="1746" y="1224"/>
                  </a:lnTo>
                  <a:lnTo>
                    <a:pt x="1752" y="1212"/>
                  </a:lnTo>
                  <a:lnTo>
                    <a:pt x="1766" y="1176"/>
                  </a:lnTo>
                  <a:lnTo>
                    <a:pt x="1774" y="1158"/>
                  </a:lnTo>
                  <a:lnTo>
                    <a:pt x="1780" y="1146"/>
                  </a:lnTo>
                  <a:lnTo>
                    <a:pt x="1788" y="1136"/>
                  </a:lnTo>
                  <a:lnTo>
                    <a:pt x="1794" y="1128"/>
                  </a:lnTo>
                  <a:lnTo>
                    <a:pt x="1810" y="1112"/>
                  </a:lnTo>
                  <a:lnTo>
                    <a:pt x="1820" y="1100"/>
                  </a:lnTo>
                  <a:lnTo>
                    <a:pt x="1830" y="1082"/>
                  </a:lnTo>
                  <a:lnTo>
                    <a:pt x="1852" y="1044"/>
                  </a:lnTo>
                  <a:lnTo>
                    <a:pt x="1860" y="1030"/>
                  </a:lnTo>
                  <a:lnTo>
                    <a:pt x="1866" y="1016"/>
                  </a:lnTo>
                  <a:lnTo>
                    <a:pt x="1872" y="1002"/>
                  </a:lnTo>
                  <a:lnTo>
                    <a:pt x="1874" y="988"/>
                  </a:lnTo>
                  <a:lnTo>
                    <a:pt x="1874" y="972"/>
                  </a:lnTo>
                  <a:lnTo>
                    <a:pt x="1872" y="956"/>
                  </a:lnTo>
                  <a:close/>
                  <a:moveTo>
                    <a:pt x="1128" y="2234"/>
                  </a:moveTo>
                  <a:lnTo>
                    <a:pt x="1128" y="2234"/>
                  </a:lnTo>
                  <a:lnTo>
                    <a:pt x="1132" y="2242"/>
                  </a:lnTo>
                  <a:lnTo>
                    <a:pt x="1128" y="2234"/>
                  </a:lnTo>
                  <a:close/>
                  <a:moveTo>
                    <a:pt x="698" y="3490"/>
                  </a:moveTo>
                  <a:lnTo>
                    <a:pt x="698" y="3490"/>
                  </a:lnTo>
                  <a:lnTo>
                    <a:pt x="692" y="3492"/>
                  </a:lnTo>
                  <a:lnTo>
                    <a:pt x="688" y="3490"/>
                  </a:lnTo>
                  <a:lnTo>
                    <a:pt x="684" y="3490"/>
                  </a:lnTo>
                  <a:lnTo>
                    <a:pt x="678" y="3492"/>
                  </a:lnTo>
                  <a:lnTo>
                    <a:pt x="670" y="3496"/>
                  </a:lnTo>
                  <a:lnTo>
                    <a:pt x="666" y="3498"/>
                  </a:lnTo>
                  <a:lnTo>
                    <a:pt x="670" y="3500"/>
                  </a:lnTo>
                  <a:lnTo>
                    <a:pt x="672" y="3500"/>
                  </a:lnTo>
                  <a:lnTo>
                    <a:pt x="678" y="3498"/>
                  </a:lnTo>
                  <a:lnTo>
                    <a:pt x="682" y="3494"/>
                  </a:lnTo>
                  <a:lnTo>
                    <a:pt x="684" y="3496"/>
                  </a:lnTo>
                  <a:lnTo>
                    <a:pt x="686" y="3498"/>
                  </a:lnTo>
                  <a:lnTo>
                    <a:pt x="690" y="3496"/>
                  </a:lnTo>
                  <a:lnTo>
                    <a:pt x="694" y="3496"/>
                  </a:lnTo>
                  <a:lnTo>
                    <a:pt x="696" y="3496"/>
                  </a:lnTo>
                  <a:lnTo>
                    <a:pt x="700" y="3496"/>
                  </a:lnTo>
                  <a:lnTo>
                    <a:pt x="702" y="3494"/>
                  </a:lnTo>
                  <a:lnTo>
                    <a:pt x="704" y="3492"/>
                  </a:lnTo>
                  <a:lnTo>
                    <a:pt x="702" y="3490"/>
                  </a:lnTo>
                  <a:lnTo>
                    <a:pt x="698" y="3490"/>
                  </a:lnTo>
                  <a:close/>
                  <a:moveTo>
                    <a:pt x="294" y="3084"/>
                  </a:moveTo>
                  <a:lnTo>
                    <a:pt x="294" y="3084"/>
                  </a:lnTo>
                  <a:lnTo>
                    <a:pt x="298" y="3086"/>
                  </a:lnTo>
                  <a:lnTo>
                    <a:pt x="300" y="3084"/>
                  </a:lnTo>
                  <a:lnTo>
                    <a:pt x="300" y="3082"/>
                  </a:lnTo>
                  <a:lnTo>
                    <a:pt x="298" y="3080"/>
                  </a:lnTo>
                  <a:lnTo>
                    <a:pt x="292" y="3078"/>
                  </a:lnTo>
                  <a:lnTo>
                    <a:pt x="286" y="3078"/>
                  </a:lnTo>
                  <a:lnTo>
                    <a:pt x="282" y="3078"/>
                  </a:lnTo>
                  <a:lnTo>
                    <a:pt x="276" y="3080"/>
                  </a:lnTo>
                  <a:lnTo>
                    <a:pt x="274" y="3082"/>
                  </a:lnTo>
                  <a:lnTo>
                    <a:pt x="274" y="3084"/>
                  </a:lnTo>
                  <a:lnTo>
                    <a:pt x="280" y="3084"/>
                  </a:lnTo>
                  <a:lnTo>
                    <a:pt x="288" y="3084"/>
                  </a:lnTo>
                  <a:lnTo>
                    <a:pt x="294" y="3084"/>
                  </a:lnTo>
                  <a:close/>
                  <a:moveTo>
                    <a:pt x="338" y="3318"/>
                  </a:moveTo>
                  <a:lnTo>
                    <a:pt x="338" y="3318"/>
                  </a:lnTo>
                  <a:lnTo>
                    <a:pt x="330" y="3322"/>
                  </a:lnTo>
                  <a:lnTo>
                    <a:pt x="328" y="3324"/>
                  </a:lnTo>
                  <a:lnTo>
                    <a:pt x="330" y="3326"/>
                  </a:lnTo>
                  <a:lnTo>
                    <a:pt x="334" y="3326"/>
                  </a:lnTo>
                  <a:lnTo>
                    <a:pt x="338" y="3322"/>
                  </a:lnTo>
                  <a:lnTo>
                    <a:pt x="338" y="3318"/>
                  </a:lnTo>
                  <a:close/>
                  <a:moveTo>
                    <a:pt x="292" y="3034"/>
                  </a:moveTo>
                  <a:lnTo>
                    <a:pt x="292" y="3034"/>
                  </a:lnTo>
                  <a:lnTo>
                    <a:pt x="290" y="3032"/>
                  </a:lnTo>
                  <a:lnTo>
                    <a:pt x="288" y="3030"/>
                  </a:lnTo>
                  <a:lnTo>
                    <a:pt x="284" y="3030"/>
                  </a:lnTo>
                  <a:lnTo>
                    <a:pt x="282" y="3034"/>
                  </a:lnTo>
                  <a:lnTo>
                    <a:pt x="284" y="3036"/>
                  </a:lnTo>
                  <a:lnTo>
                    <a:pt x="286" y="3038"/>
                  </a:lnTo>
                  <a:lnTo>
                    <a:pt x="290" y="3036"/>
                  </a:lnTo>
                  <a:lnTo>
                    <a:pt x="292" y="3034"/>
                  </a:lnTo>
                  <a:close/>
                  <a:moveTo>
                    <a:pt x="420" y="3442"/>
                  </a:moveTo>
                  <a:lnTo>
                    <a:pt x="420" y="3442"/>
                  </a:lnTo>
                  <a:lnTo>
                    <a:pt x="420" y="3446"/>
                  </a:lnTo>
                  <a:lnTo>
                    <a:pt x="424" y="3452"/>
                  </a:lnTo>
                  <a:lnTo>
                    <a:pt x="440" y="3462"/>
                  </a:lnTo>
                  <a:lnTo>
                    <a:pt x="444" y="3464"/>
                  </a:lnTo>
                  <a:lnTo>
                    <a:pt x="444" y="3462"/>
                  </a:lnTo>
                  <a:lnTo>
                    <a:pt x="442" y="3458"/>
                  </a:lnTo>
                  <a:lnTo>
                    <a:pt x="438" y="3454"/>
                  </a:lnTo>
                  <a:lnTo>
                    <a:pt x="430" y="3446"/>
                  </a:lnTo>
                  <a:lnTo>
                    <a:pt x="434" y="3448"/>
                  </a:lnTo>
                  <a:lnTo>
                    <a:pt x="438" y="3450"/>
                  </a:lnTo>
                  <a:lnTo>
                    <a:pt x="442" y="3450"/>
                  </a:lnTo>
                  <a:lnTo>
                    <a:pt x="442" y="3448"/>
                  </a:lnTo>
                  <a:lnTo>
                    <a:pt x="440" y="3444"/>
                  </a:lnTo>
                  <a:lnTo>
                    <a:pt x="436" y="3438"/>
                  </a:lnTo>
                  <a:lnTo>
                    <a:pt x="434" y="3432"/>
                  </a:lnTo>
                  <a:lnTo>
                    <a:pt x="434" y="3420"/>
                  </a:lnTo>
                  <a:lnTo>
                    <a:pt x="434" y="3418"/>
                  </a:lnTo>
                  <a:lnTo>
                    <a:pt x="434" y="3420"/>
                  </a:lnTo>
                  <a:lnTo>
                    <a:pt x="430" y="3422"/>
                  </a:lnTo>
                  <a:lnTo>
                    <a:pt x="426" y="3428"/>
                  </a:lnTo>
                  <a:lnTo>
                    <a:pt x="426" y="3432"/>
                  </a:lnTo>
                  <a:lnTo>
                    <a:pt x="426" y="3436"/>
                  </a:lnTo>
                  <a:lnTo>
                    <a:pt x="424" y="3436"/>
                  </a:lnTo>
                  <a:lnTo>
                    <a:pt x="422" y="3436"/>
                  </a:lnTo>
                  <a:lnTo>
                    <a:pt x="420" y="3442"/>
                  </a:lnTo>
                  <a:close/>
                  <a:moveTo>
                    <a:pt x="272" y="3186"/>
                  </a:moveTo>
                  <a:lnTo>
                    <a:pt x="272" y="3186"/>
                  </a:lnTo>
                  <a:lnTo>
                    <a:pt x="270" y="3186"/>
                  </a:lnTo>
                  <a:lnTo>
                    <a:pt x="272" y="3180"/>
                  </a:lnTo>
                  <a:lnTo>
                    <a:pt x="274" y="3174"/>
                  </a:lnTo>
                  <a:lnTo>
                    <a:pt x="274" y="3168"/>
                  </a:lnTo>
                  <a:lnTo>
                    <a:pt x="274" y="3150"/>
                  </a:lnTo>
                  <a:lnTo>
                    <a:pt x="272" y="3136"/>
                  </a:lnTo>
                  <a:lnTo>
                    <a:pt x="272" y="3132"/>
                  </a:lnTo>
                  <a:lnTo>
                    <a:pt x="270" y="3132"/>
                  </a:lnTo>
                  <a:lnTo>
                    <a:pt x="266" y="3132"/>
                  </a:lnTo>
                  <a:lnTo>
                    <a:pt x="264" y="3130"/>
                  </a:lnTo>
                  <a:lnTo>
                    <a:pt x="262" y="3130"/>
                  </a:lnTo>
                  <a:lnTo>
                    <a:pt x="258" y="3132"/>
                  </a:lnTo>
                  <a:lnTo>
                    <a:pt x="252" y="3136"/>
                  </a:lnTo>
                  <a:lnTo>
                    <a:pt x="250" y="3138"/>
                  </a:lnTo>
                  <a:lnTo>
                    <a:pt x="252" y="3140"/>
                  </a:lnTo>
                  <a:lnTo>
                    <a:pt x="254" y="3142"/>
                  </a:lnTo>
                  <a:lnTo>
                    <a:pt x="254" y="3144"/>
                  </a:lnTo>
                  <a:lnTo>
                    <a:pt x="254" y="3146"/>
                  </a:lnTo>
                  <a:lnTo>
                    <a:pt x="256" y="3148"/>
                  </a:lnTo>
                  <a:lnTo>
                    <a:pt x="258" y="3150"/>
                  </a:lnTo>
                  <a:lnTo>
                    <a:pt x="260" y="3154"/>
                  </a:lnTo>
                  <a:lnTo>
                    <a:pt x="258" y="3164"/>
                  </a:lnTo>
                  <a:lnTo>
                    <a:pt x="256" y="3166"/>
                  </a:lnTo>
                  <a:lnTo>
                    <a:pt x="252" y="3164"/>
                  </a:lnTo>
                  <a:lnTo>
                    <a:pt x="250" y="3162"/>
                  </a:lnTo>
                  <a:lnTo>
                    <a:pt x="246" y="3162"/>
                  </a:lnTo>
                  <a:lnTo>
                    <a:pt x="244" y="3164"/>
                  </a:lnTo>
                  <a:lnTo>
                    <a:pt x="242" y="3162"/>
                  </a:lnTo>
                  <a:lnTo>
                    <a:pt x="238" y="3162"/>
                  </a:lnTo>
                  <a:lnTo>
                    <a:pt x="236" y="3164"/>
                  </a:lnTo>
                  <a:lnTo>
                    <a:pt x="234" y="3168"/>
                  </a:lnTo>
                  <a:lnTo>
                    <a:pt x="236" y="3172"/>
                  </a:lnTo>
                  <a:lnTo>
                    <a:pt x="238" y="3178"/>
                  </a:lnTo>
                  <a:lnTo>
                    <a:pt x="242" y="3184"/>
                  </a:lnTo>
                  <a:lnTo>
                    <a:pt x="244" y="3190"/>
                  </a:lnTo>
                  <a:lnTo>
                    <a:pt x="246" y="3194"/>
                  </a:lnTo>
                  <a:lnTo>
                    <a:pt x="248" y="3200"/>
                  </a:lnTo>
                  <a:lnTo>
                    <a:pt x="250" y="3200"/>
                  </a:lnTo>
                  <a:lnTo>
                    <a:pt x="252" y="3200"/>
                  </a:lnTo>
                  <a:lnTo>
                    <a:pt x="254" y="3196"/>
                  </a:lnTo>
                  <a:lnTo>
                    <a:pt x="254" y="3190"/>
                  </a:lnTo>
                  <a:lnTo>
                    <a:pt x="252" y="3184"/>
                  </a:lnTo>
                  <a:lnTo>
                    <a:pt x="250" y="3180"/>
                  </a:lnTo>
                  <a:lnTo>
                    <a:pt x="252" y="3178"/>
                  </a:lnTo>
                  <a:lnTo>
                    <a:pt x="254" y="3178"/>
                  </a:lnTo>
                  <a:lnTo>
                    <a:pt x="258" y="3182"/>
                  </a:lnTo>
                  <a:lnTo>
                    <a:pt x="262" y="3184"/>
                  </a:lnTo>
                  <a:lnTo>
                    <a:pt x="262" y="3186"/>
                  </a:lnTo>
                  <a:lnTo>
                    <a:pt x="260" y="3186"/>
                  </a:lnTo>
                  <a:lnTo>
                    <a:pt x="258" y="3190"/>
                  </a:lnTo>
                  <a:lnTo>
                    <a:pt x="258" y="3192"/>
                  </a:lnTo>
                  <a:lnTo>
                    <a:pt x="258" y="3194"/>
                  </a:lnTo>
                  <a:lnTo>
                    <a:pt x="258" y="3198"/>
                  </a:lnTo>
                  <a:lnTo>
                    <a:pt x="258" y="3202"/>
                  </a:lnTo>
                  <a:lnTo>
                    <a:pt x="258" y="3206"/>
                  </a:lnTo>
                  <a:lnTo>
                    <a:pt x="260" y="3208"/>
                  </a:lnTo>
                  <a:lnTo>
                    <a:pt x="266" y="3208"/>
                  </a:lnTo>
                  <a:lnTo>
                    <a:pt x="270" y="3208"/>
                  </a:lnTo>
                  <a:lnTo>
                    <a:pt x="272" y="3206"/>
                  </a:lnTo>
                  <a:lnTo>
                    <a:pt x="274" y="3200"/>
                  </a:lnTo>
                  <a:lnTo>
                    <a:pt x="274" y="3194"/>
                  </a:lnTo>
                  <a:lnTo>
                    <a:pt x="276" y="3192"/>
                  </a:lnTo>
                  <a:lnTo>
                    <a:pt x="276" y="3190"/>
                  </a:lnTo>
                  <a:lnTo>
                    <a:pt x="276" y="3188"/>
                  </a:lnTo>
                  <a:lnTo>
                    <a:pt x="276" y="3186"/>
                  </a:lnTo>
                  <a:lnTo>
                    <a:pt x="272" y="318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>
                <a:solidFill>
                  <a:prstClr val="black"/>
                </a:solidFill>
              </a:endParaRPr>
            </a:p>
          </p:txBody>
        </p:sp>
        <p:sp>
          <p:nvSpPr>
            <p:cNvPr id="61" name="Freeform 6151">
              <a:extLst>
                <a:ext uri="{FF2B5EF4-FFF2-40B4-BE49-F238E27FC236}">
                  <a16:creationId xmlns="" xmlns:a16="http://schemas.microsoft.com/office/drawing/2014/main" id="{77974F4B-5574-4ABB-997C-79CBD6C94D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6439" y="4430998"/>
              <a:ext cx="1201064" cy="968402"/>
            </a:xfrm>
            <a:custGeom>
              <a:avLst/>
              <a:gdLst>
                <a:gd name="T0" fmla="*/ 441960 w 2690"/>
                <a:gd name="T1" fmla="*/ 349032 h 2404"/>
                <a:gd name="T2" fmla="*/ 1037590 w 2690"/>
                <a:gd name="T3" fmla="*/ 357917 h 2404"/>
                <a:gd name="T4" fmla="*/ 979170 w 2690"/>
                <a:gd name="T5" fmla="*/ 750102 h 2404"/>
                <a:gd name="T6" fmla="*/ 911860 w 2690"/>
                <a:gd name="T7" fmla="*/ 630796 h 2404"/>
                <a:gd name="T8" fmla="*/ 789940 w 2690"/>
                <a:gd name="T9" fmla="*/ 445492 h 2404"/>
                <a:gd name="T10" fmla="*/ 726440 w 2690"/>
                <a:gd name="T11" fmla="*/ 403608 h 2404"/>
                <a:gd name="T12" fmla="*/ 579120 w 2690"/>
                <a:gd name="T13" fmla="*/ 472145 h 2404"/>
                <a:gd name="T14" fmla="*/ 584200 w 2690"/>
                <a:gd name="T15" fmla="*/ 383301 h 2404"/>
                <a:gd name="T16" fmla="*/ 478790 w 2690"/>
                <a:gd name="T17" fmla="*/ 352840 h 2404"/>
                <a:gd name="T18" fmla="*/ 388620 w 2690"/>
                <a:gd name="T19" fmla="*/ 458184 h 2404"/>
                <a:gd name="T20" fmla="*/ 262890 w 2690"/>
                <a:gd name="T21" fmla="*/ 533067 h 2404"/>
                <a:gd name="T22" fmla="*/ 69850 w 2690"/>
                <a:gd name="T23" fmla="*/ 656181 h 2404"/>
                <a:gd name="T24" fmla="*/ 5080 w 2690"/>
                <a:gd name="T25" fmla="*/ 802139 h 2404"/>
                <a:gd name="T26" fmla="*/ 60960 w 2690"/>
                <a:gd name="T27" fmla="*/ 1055981 h 2404"/>
                <a:gd name="T28" fmla="*/ 218440 w 2690"/>
                <a:gd name="T29" fmla="*/ 1077558 h 2404"/>
                <a:gd name="T30" fmla="*/ 490220 w 2690"/>
                <a:gd name="T31" fmla="*/ 1012828 h 2404"/>
                <a:gd name="T32" fmla="*/ 628650 w 2690"/>
                <a:gd name="T33" fmla="*/ 1040751 h 2404"/>
                <a:gd name="T34" fmla="*/ 647700 w 2690"/>
                <a:gd name="T35" fmla="*/ 1137210 h 2404"/>
                <a:gd name="T36" fmla="*/ 810260 w 2690"/>
                <a:gd name="T37" fmla="*/ 1215901 h 2404"/>
                <a:gd name="T38" fmla="*/ 938530 w 2690"/>
                <a:gd name="T39" fmla="*/ 1189248 h 2404"/>
                <a:gd name="T40" fmla="*/ 1033780 w 2690"/>
                <a:gd name="T41" fmla="*/ 896061 h 2404"/>
                <a:gd name="T42" fmla="*/ 1059180 w 2690"/>
                <a:gd name="T43" fmla="*/ 154843 h 2404"/>
                <a:gd name="T44" fmla="*/ 788670 w 2690"/>
                <a:gd name="T45" fmla="*/ 1289515 h 2404"/>
                <a:gd name="T46" fmla="*/ 810260 w 2690"/>
                <a:gd name="T47" fmla="*/ 1344091 h 2404"/>
                <a:gd name="T48" fmla="*/ 881380 w 2690"/>
                <a:gd name="T49" fmla="*/ 1394860 h 2404"/>
                <a:gd name="T50" fmla="*/ 623570 w 2690"/>
                <a:gd name="T51" fmla="*/ 1148633 h 2404"/>
                <a:gd name="T52" fmla="*/ 1405890 w 2690"/>
                <a:gd name="T53" fmla="*/ 516568 h 2404"/>
                <a:gd name="T54" fmla="*/ 1370330 w 2690"/>
                <a:gd name="T55" fmla="*/ 696795 h 2404"/>
                <a:gd name="T56" fmla="*/ 1367790 w 2690"/>
                <a:gd name="T57" fmla="*/ 455646 h 2404"/>
                <a:gd name="T58" fmla="*/ 1125220 w 2690"/>
                <a:gd name="T59" fmla="*/ 244957 h 2404"/>
                <a:gd name="T60" fmla="*/ 1106170 w 2690"/>
                <a:gd name="T61" fmla="*/ 201804 h 2404"/>
                <a:gd name="T62" fmla="*/ 1162050 w 2690"/>
                <a:gd name="T63" fmla="*/ 242419 h 2404"/>
                <a:gd name="T64" fmla="*/ 1210310 w 2690"/>
                <a:gd name="T65" fmla="*/ 365532 h 2404"/>
                <a:gd name="T66" fmla="*/ 1394460 w 2690"/>
                <a:gd name="T67" fmla="*/ 512760 h 2404"/>
                <a:gd name="T68" fmla="*/ 1545590 w 2690"/>
                <a:gd name="T69" fmla="*/ 1325053 h 2404"/>
                <a:gd name="T70" fmla="*/ 1426210 w 2690"/>
                <a:gd name="T71" fmla="*/ 1426590 h 2404"/>
                <a:gd name="T72" fmla="*/ 1432560 w 2690"/>
                <a:gd name="T73" fmla="*/ 1525588 h 2404"/>
                <a:gd name="T74" fmla="*/ 1534160 w 2690"/>
                <a:gd name="T75" fmla="*/ 1393590 h 2404"/>
                <a:gd name="T76" fmla="*/ 1692910 w 2690"/>
                <a:gd name="T77" fmla="*/ 521644 h 2404"/>
                <a:gd name="T78" fmla="*/ 1576070 w 2690"/>
                <a:gd name="T79" fmla="*/ 1165133 h 2404"/>
                <a:gd name="T80" fmla="*/ 1564640 w 2690"/>
                <a:gd name="T81" fmla="*/ 1161325 h 2404"/>
                <a:gd name="T82" fmla="*/ 1588770 w 2690"/>
                <a:gd name="T83" fmla="*/ 1345360 h 2404"/>
                <a:gd name="T84" fmla="*/ 1651000 w 2690"/>
                <a:gd name="T85" fmla="*/ 1208286 h 2404"/>
                <a:gd name="T86" fmla="*/ 1428750 w 2690"/>
                <a:gd name="T87" fmla="*/ 587643 h 2404"/>
                <a:gd name="T88" fmla="*/ 966470 w 2690"/>
                <a:gd name="T89" fmla="*/ 312225 h 2404"/>
                <a:gd name="T90" fmla="*/ 867410 w 2690"/>
                <a:gd name="T91" fmla="*/ 159920 h 2404"/>
                <a:gd name="T92" fmla="*/ 584200 w 2690"/>
                <a:gd name="T93" fmla="*/ 49499 h 2404"/>
                <a:gd name="T94" fmla="*/ 539750 w 2690"/>
                <a:gd name="T95" fmla="*/ 182766 h 2404"/>
                <a:gd name="T96" fmla="*/ 631190 w 2690"/>
                <a:gd name="T97" fmla="*/ 243688 h 2404"/>
                <a:gd name="T98" fmla="*/ 673100 w 2690"/>
                <a:gd name="T99" fmla="*/ 510222 h 2404"/>
                <a:gd name="T100" fmla="*/ 769620 w 2690"/>
                <a:gd name="T101" fmla="*/ 279226 h 2404"/>
                <a:gd name="T102" fmla="*/ 889000 w 2690"/>
                <a:gd name="T103" fmla="*/ 312225 h 2404"/>
                <a:gd name="T104" fmla="*/ 885190 w 2690"/>
                <a:gd name="T105" fmla="*/ 244957 h 2404"/>
                <a:gd name="T106" fmla="*/ 774700 w 2690"/>
                <a:gd name="T107" fmla="*/ 107883 h 2404"/>
                <a:gd name="T108" fmla="*/ 922020 w 2690"/>
                <a:gd name="T109" fmla="*/ 187843 h 2404"/>
                <a:gd name="T110" fmla="*/ 971550 w 2690"/>
                <a:gd name="T111" fmla="*/ 153574 h 2404"/>
                <a:gd name="T112" fmla="*/ 1008380 w 2690"/>
                <a:gd name="T113" fmla="*/ 128190 h 2404"/>
                <a:gd name="T114" fmla="*/ 952500 w 2690"/>
                <a:gd name="T115" fmla="*/ 81229 h 2404"/>
                <a:gd name="T116" fmla="*/ 487680 w 2690"/>
                <a:gd name="T117" fmla="*/ 92652 h 2404"/>
                <a:gd name="T118" fmla="*/ 637540 w 2690"/>
                <a:gd name="T119" fmla="*/ 180228 h 2404"/>
                <a:gd name="T120" fmla="*/ 613410 w 2690"/>
                <a:gd name="T121" fmla="*/ 60922 h 2404"/>
                <a:gd name="T122" fmla="*/ 499110 w 2690"/>
                <a:gd name="T123" fmla="*/ 11423 h 2404"/>
                <a:gd name="T124" fmla="*/ 1026160 w 2690"/>
                <a:gd name="T125" fmla="*/ 776755 h 240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690"/>
                <a:gd name="T190" fmla="*/ 0 h 2404"/>
                <a:gd name="T191" fmla="*/ 2690 w 2690"/>
                <a:gd name="T192" fmla="*/ 2404 h 240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690" h="2404">
                  <a:moveTo>
                    <a:pt x="692" y="12"/>
                  </a:moveTo>
                  <a:lnTo>
                    <a:pt x="692" y="12"/>
                  </a:lnTo>
                  <a:lnTo>
                    <a:pt x="698" y="14"/>
                  </a:lnTo>
                  <a:lnTo>
                    <a:pt x="702" y="18"/>
                  </a:lnTo>
                  <a:lnTo>
                    <a:pt x="708" y="20"/>
                  </a:lnTo>
                  <a:lnTo>
                    <a:pt x="714" y="20"/>
                  </a:lnTo>
                  <a:lnTo>
                    <a:pt x="716" y="20"/>
                  </a:lnTo>
                  <a:lnTo>
                    <a:pt x="714" y="18"/>
                  </a:lnTo>
                  <a:lnTo>
                    <a:pt x="712" y="16"/>
                  </a:lnTo>
                  <a:lnTo>
                    <a:pt x="710" y="12"/>
                  </a:lnTo>
                  <a:lnTo>
                    <a:pt x="708" y="12"/>
                  </a:lnTo>
                  <a:lnTo>
                    <a:pt x="710" y="12"/>
                  </a:lnTo>
                  <a:lnTo>
                    <a:pt x="714" y="12"/>
                  </a:lnTo>
                  <a:lnTo>
                    <a:pt x="718" y="16"/>
                  </a:lnTo>
                  <a:lnTo>
                    <a:pt x="722" y="18"/>
                  </a:lnTo>
                  <a:lnTo>
                    <a:pt x="728" y="18"/>
                  </a:lnTo>
                  <a:lnTo>
                    <a:pt x="730" y="16"/>
                  </a:lnTo>
                  <a:lnTo>
                    <a:pt x="730" y="12"/>
                  </a:lnTo>
                  <a:lnTo>
                    <a:pt x="724" y="6"/>
                  </a:lnTo>
                  <a:lnTo>
                    <a:pt x="714" y="2"/>
                  </a:lnTo>
                  <a:lnTo>
                    <a:pt x="708" y="0"/>
                  </a:lnTo>
                  <a:lnTo>
                    <a:pt x="702" y="2"/>
                  </a:lnTo>
                  <a:lnTo>
                    <a:pt x="694" y="4"/>
                  </a:lnTo>
                  <a:lnTo>
                    <a:pt x="688" y="8"/>
                  </a:lnTo>
                  <a:lnTo>
                    <a:pt x="688" y="10"/>
                  </a:lnTo>
                  <a:lnTo>
                    <a:pt x="692" y="12"/>
                  </a:lnTo>
                  <a:close/>
                  <a:moveTo>
                    <a:pt x="742" y="352"/>
                  </a:moveTo>
                  <a:lnTo>
                    <a:pt x="742" y="352"/>
                  </a:lnTo>
                  <a:lnTo>
                    <a:pt x="740" y="350"/>
                  </a:lnTo>
                  <a:lnTo>
                    <a:pt x="736" y="352"/>
                  </a:lnTo>
                  <a:lnTo>
                    <a:pt x="732" y="358"/>
                  </a:lnTo>
                  <a:lnTo>
                    <a:pt x="728" y="366"/>
                  </a:lnTo>
                  <a:lnTo>
                    <a:pt x="724" y="382"/>
                  </a:lnTo>
                  <a:lnTo>
                    <a:pt x="724" y="386"/>
                  </a:lnTo>
                  <a:lnTo>
                    <a:pt x="724" y="388"/>
                  </a:lnTo>
                  <a:lnTo>
                    <a:pt x="726" y="388"/>
                  </a:lnTo>
                  <a:lnTo>
                    <a:pt x="736" y="382"/>
                  </a:lnTo>
                  <a:lnTo>
                    <a:pt x="742" y="374"/>
                  </a:lnTo>
                  <a:lnTo>
                    <a:pt x="744" y="364"/>
                  </a:lnTo>
                  <a:lnTo>
                    <a:pt x="742" y="352"/>
                  </a:lnTo>
                  <a:close/>
                  <a:moveTo>
                    <a:pt x="696" y="550"/>
                  </a:moveTo>
                  <a:lnTo>
                    <a:pt x="696" y="550"/>
                  </a:lnTo>
                  <a:lnTo>
                    <a:pt x="692" y="548"/>
                  </a:lnTo>
                  <a:lnTo>
                    <a:pt x="690" y="548"/>
                  </a:lnTo>
                  <a:lnTo>
                    <a:pt x="690" y="552"/>
                  </a:lnTo>
                  <a:lnTo>
                    <a:pt x="692" y="556"/>
                  </a:lnTo>
                  <a:lnTo>
                    <a:pt x="700" y="566"/>
                  </a:lnTo>
                  <a:lnTo>
                    <a:pt x="710" y="578"/>
                  </a:lnTo>
                  <a:lnTo>
                    <a:pt x="714" y="580"/>
                  </a:lnTo>
                  <a:lnTo>
                    <a:pt x="718" y="578"/>
                  </a:lnTo>
                  <a:lnTo>
                    <a:pt x="724" y="576"/>
                  </a:lnTo>
                  <a:lnTo>
                    <a:pt x="728" y="574"/>
                  </a:lnTo>
                  <a:lnTo>
                    <a:pt x="734" y="568"/>
                  </a:lnTo>
                  <a:lnTo>
                    <a:pt x="736" y="564"/>
                  </a:lnTo>
                  <a:lnTo>
                    <a:pt x="738" y="558"/>
                  </a:lnTo>
                  <a:lnTo>
                    <a:pt x="736" y="552"/>
                  </a:lnTo>
                  <a:lnTo>
                    <a:pt x="730" y="546"/>
                  </a:lnTo>
                  <a:lnTo>
                    <a:pt x="728" y="544"/>
                  </a:lnTo>
                  <a:lnTo>
                    <a:pt x="724" y="546"/>
                  </a:lnTo>
                  <a:lnTo>
                    <a:pt x="722" y="548"/>
                  </a:lnTo>
                  <a:lnTo>
                    <a:pt x="718" y="552"/>
                  </a:lnTo>
                  <a:lnTo>
                    <a:pt x="712" y="554"/>
                  </a:lnTo>
                  <a:lnTo>
                    <a:pt x="706" y="554"/>
                  </a:lnTo>
                  <a:lnTo>
                    <a:pt x="696" y="550"/>
                  </a:lnTo>
                  <a:close/>
                  <a:moveTo>
                    <a:pt x="936" y="688"/>
                  </a:moveTo>
                  <a:lnTo>
                    <a:pt x="936" y="688"/>
                  </a:lnTo>
                  <a:lnTo>
                    <a:pt x="938" y="696"/>
                  </a:lnTo>
                  <a:lnTo>
                    <a:pt x="940" y="696"/>
                  </a:lnTo>
                  <a:lnTo>
                    <a:pt x="942" y="696"/>
                  </a:lnTo>
                  <a:lnTo>
                    <a:pt x="946" y="692"/>
                  </a:lnTo>
                  <a:lnTo>
                    <a:pt x="950" y="684"/>
                  </a:lnTo>
                  <a:lnTo>
                    <a:pt x="950" y="680"/>
                  </a:lnTo>
                  <a:lnTo>
                    <a:pt x="950" y="678"/>
                  </a:lnTo>
                  <a:lnTo>
                    <a:pt x="946" y="676"/>
                  </a:lnTo>
                  <a:lnTo>
                    <a:pt x="942" y="676"/>
                  </a:lnTo>
                  <a:lnTo>
                    <a:pt x="940" y="676"/>
                  </a:lnTo>
                  <a:lnTo>
                    <a:pt x="936" y="680"/>
                  </a:lnTo>
                  <a:lnTo>
                    <a:pt x="934" y="684"/>
                  </a:lnTo>
                  <a:lnTo>
                    <a:pt x="936" y="688"/>
                  </a:lnTo>
                  <a:close/>
                  <a:moveTo>
                    <a:pt x="1610" y="556"/>
                  </a:moveTo>
                  <a:lnTo>
                    <a:pt x="1610" y="556"/>
                  </a:lnTo>
                  <a:lnTo>
                    <a:pt x="1616" y="560"/>
                  </a:lnTo>
                  <a:lnTo>
                    <a:pt x="1624" y="562"/>
                  </a:lnTo>
                  <a:lnTo>
                    <a:pt x="1632" y="564"/>
                  </a:lnTo>
                  <a:lnTo>
                    <a:pt x="1634" y="564"/>
                  </a:lnTo>
                  <a:lnTo>
                    <a:pt x="1634" y="562"/>
                  </a:lnTo>
                  <a:lnTo>
                    <a:pt x="1628" y="558"/>
                  </a:lnTo>
                  <a:lnTo>
                    <a:pt x="1618" y="552"/>
                  </a:lnTo>
                  <a:lnTo>
                    <a:pt x="1610" y="550"/>
                  </a:lnTo>
                  <a:lnTo>
                    <a:pt x="1610" y="552"/>
                  </a:lnTo>
                  <a:lnTo>
                    <a:pt x="1610" y="556"/>
                  </a:lnTo>
                  <a:close/>
                  <a:moveTo>
                    <a:pt x="1402" y="2052"/>
                  </a:moveTo>
                  <a:lnTo>
                    <a:pt x="1402" y="2052"/>
                  </a:lnTo>
                  <a:lnTo>
                    <a:pt x="1404" y="2054"/>
                  </a:lnTo>
                  <a:lnTo>
                    <a:pt x="1410" y="2056"/>
                  </a:lnTo>
                  <a:lnTo>
                    <a:pt x="1416" y="2056"/>
                  </a:lnTo>
                  <a:lnTo>
                    <a:pt x="1420" y="2054"/>
                  </a:lnTo>
                  <a:lnTo>
                    <a:pt x="1420" y="2052"/>
                  </a:lnTo>
                  <a:lnTo>
                    <a:pt x="1418" y="2048"/>
                  </a:lnTo>
                  <a:lnTo>
                    <a:pt x="1412" y="2048"/>
                  </a:lnTo>
                  <a:lnTo>
                    <a:pt x="1404" y="2048"/>
                  </a:lnTo>
                  <a:lnTo>
                    <a:pt x="1402" y="2050"/>
                  </a:lnTo>
                  <a:lnTo>
                    <a:pt x="1402" y="2052"/>
                  </a:lnTo>
                  <a:close/>
                  <a:moveTo>
                    <a:pt x="1610" y="1344"/>
                  </a:moveTo>
                  <a:lnTo>
                    <a:pt x="1610" y="1344"/>
                  </a:lnTo>
                  <a:lnTo>
                    <a:pt x="1612" y="1338"/>
                  </a:lnTo>
                  <a:lnTo>
                    <a:pt x="1614" y="1334"/>
                  </a:lnTo>
                  <a:lnTo>
                    <a:pt x="1612" y="1324"/>
                  </a:lnTo>
                  <a:lnTo>
                    <a:pt x="1610" y="1312"/>
                  </a:lnTo>
                  <a:lnTo>
                    <a:pt x="1608" y="1304"/>
                  </a:lnTo>
                  <a:lnTo>
                    <a:pt x="1610" y="1294"/>
                  </a:lnTo>
                  <a:lnTo>
                    <a:pt x="1610" y="1280"/>
                  </a:lnTo>
                  <a:lnTo>
                    <a:pt x="1608" y="1276"/>
                  </a:lnTo>
                  <a:lnTo>
                    <a:pt x="1606" y="1276"/>
                  </a:lnTo>
                  <a:lnTo>
                    <a:pt x="1604" y="1274"/>
                  </a:lnTo>
                  <a:lnTo>
                    <a:pt x="1600" y="1270"/>
                  </a:lnTo>
                  <a:lnTo>
                    <a:pt x="1598" y="1266"/>
                  </a:lnTo>
                  <a:lnTo>
                    <a:pt x="1596" y="1256"/>
                  </a:lnTo>
                  <a:lnTo>
                    <a:pt x="1594" y="1246"/>
                  </a:lnTo>
                  <a:lnTo>
                    <a:pt x="1590" y="1238"/>
                  </a:lnTo>
                  <a:lnTo>
                    <a:pt x="1582" y="1226"/>
                  </a:lnTo>
                  <a:lnTo>
                    <a:pt x="1570" y="1214"/>
                  </a:lnTo>
                  <a:lnTo>
                    <a:pt x="1560" y="1198"/>
                  </a:lnTo>
                  <a:lnTo>
                    <a:pt x="1550" y="1184"/>
                  </a:lnTo>
                  <a:lnTo>
                    <a:pt x="1548" y="1182"/>
                  </a:lnTo>
                  <a:lnTo>
                    <a:pt x="1546" y="1182"/>
                  </a:lnTo>
                  <a:lnTo>
                    <a:pt x="1542" y="1182"/>
                  </a:lnTo>
                  <a:lnTo>
                    <a:pt x="1538" y="1180"/>
                  </a:lnTo>
                  <a:lnTo>
                    <a:pt x="1534" y="1176"/>
                  </a:lnTo>
                  <a:lnTo>
                    <a:pt x="1526" y="1166"/>
                  </a:lnTo>
                  <a:lnTo>
                    <a:pt x="1518" y="1156"/>
                  </a:lnTo>
                  <a:lnTo>
                    <a:pt x="1514" y="1146"/>
                  </a:lnTo>
                  <a:lnTo>
                    <a:pt x="1514" y="1136"/>
                  </a:lnTo>
                  <a:lnTo>
                    <a:pt x="1514" y="1126"/>
                  </a:lnTo>
                  <a:lnTo>
                    <a:pt x="1514" y="1110"/>
                  </a:lnTo>
                  <a:lnTo>
                    <a:pt x="1514" y="1104"/>
                  </a:lnTo>
                  <a:lnTo>
                    <a:pt x="1510" y="1098"/>
                  </a:lnTo>
                  <a:lnTo>
                    <a:pt x="1508" y="1096"/>
                  </a:lnTo>
                  <a:lnTo>
                    <a:pt x="1506" y="1096"/>
                  </a:lnTo>
                  <a:lnTo>
                    <a:pt x="1502" y="1102"/>
                  </a:lnTo>
                  <a:lnTo>
                    <a:pt x="1502" y="1104"/>
                  </a:lnTo>
                  <a:lnTo>
                    <a:pt x="1498" y="1104"/>
                  </a:lnTo>
                  <a:lnTo>
                    <a:pt x="1494" y="1102"/>
                  </a:lnTo>
                  <a:lnTo>
                    <a:pt x="1490" y="1096"/>
                  </a:lnTo>
                  <a:lnTo>
                    <a:pt x="1484" y="1090"/>
                  </a:lnTo>
                  <a:lnTo>
                    <a:pt x="1480" y="1090"/>
                  </a:lnTo>
                  <a:lnTo>
                    <a:pt x="1480" y="1092"/>
                  </a:lnTo>
                  <a:lnTo>
                    <a:pt x="1480" y="1098"/>
                  </a:lnTo>
                  <a:lnTo>
                    <a:pt x="1478" y="1102"/>
                  </a:lnTo>
                  <a:lnTo>
                    <a:pt x="1478" y="1106"/>
                  </a:lnTo>
                  <a:lnTo>
                    <a:pt x="1474" y="1104"/>
                  </a:lnTo>
                  <a:lnTo>
                    <a:pt x="1470" y="1100"/>
                  </a:lnTo>
                  <a:lnTo>
                    <a:pt x="1464" y="1092"/>
                  </a:lnTo>
                  <a:lnTo>
                    <a:pt x="1462" y="1086"/>
                  </a:lnTo>
                  <a:lnTo>
                    <a:pt x="1462" y="1080"/>
                  </a:lnTo>
                  <a:lnTo>
                    <a:pt x="1462" y="1076"/>
                  </a:lnTo>
                  <a:lnTo>
                    <a:pt x="1464" y="1066"/>
                  </a:lnTo>
                  <a:lnTo>
                    <a:pt x="1462" y="1060"/>
                  </a:lnTo>
                  <a:lnTo>
                    <a:pt x="1462" y="1054"/>
                  </a:lnTo>
                  <a:lnTo>
                    <a:pt x="1458" y="1046"/>
                  </a:lnTo>
                  <a:lnTo>
                    <a:pt x="1452" y="1038"/>
                  </a:lnTo>
                  <a:lnTo>
                    <a:pt x="1440" y="1022"/>
                  </a:lnTo>
                  <a:lnTo>
                    <a:pt x="1430" y="1012"/>
                  </a:lnTo>
                  <a:lnTo>
                    <a:pt x="1428" y="1008"/>
                  </a:lnTo>
                  <a:lnTo>
                    <a:pt x="1432" y="1008"/>
                  </a:lnTo>
                  <a:lnTo>
                    <a:pt x="1436" y="1008"/>
                  </a:lnTo>
                  <a:lnTo>
                    <a:pt x="1438" y="1006"/>
                  </a:lnTo>
                  <a:lnTo>
                    <a:pt x="1440" y="1002"/>
                  </a:lnTo>
                  <a:lnTo>
                    <a:pt x="1438" y="998"/>
                  </a:lnTo>
                  <a:lnTo>
                    <a:pt x="1436" y="994"/>
                  </a:lnTo>
                  <a:lnTo>
                    <a:pt x="1430" y="988"/>
                  </a:lnTo>
                  <a:lnTo>
                    <a:pt x="1422" y="984"/>
                  </a:lnTo>
                  <a:lnTo>
                    <a:pt x="1410" y="978"/>
                  </a:lnTo>
                  <a:lnTo>
                    <a:pt x="1398" y="974"/>
                  </a:lnTo>
                  <a:lnTo>
                    <a:pt x="1392" y="968"/>
                  </a:lnTo>
                  <a:lnTo>
                    <a:pt x="1388" y="964"/>
                  </a:lnTo>
                  <a:lnTo>
                    <a:pt x="1386" y="960"/>
                  </a:lnTo>
                  <a:lnTo>
                    <a:pt x="1384" y="956"/>
                  </a:lnTo>
                  <a:lnTo>
                    <a:pt x="1380" y="952"/>
                  </a:lnTo>
                  <a:lnTo>
                    <a:pt x="1374" y="950"/>
                  </a:lnTo>
                  <a:lnTo>
                    <a:pt x="1364" y="946"/>
                  </a:lnTo>
                  <a:lnTo>
                    <a:pt x="1354" y="942"/>
                  </a:lnTo>
                  <a:lnTo>
                    <a:pt x="1346" y="938"/>
                  </a:lnTo>
                  <a:lnTo>
                    <a:pt x="1340" y="934"/>
                  </a:lnTo>
                  <a:lnTo>
                    <a:pt x="1338" y="928"/>
                  </a:lnTo>
                  <a:lnTo>
                    <a:pt x="1334" y="916"/>
                  </a:lnTo>
                  <a:lnTo>
                    <a:pt x="1332" y="908"/>
                  </a:lnTo>
                  <a:lnTo>
                    <a:pt x="1328" y="902"/>
                  </a:lnTo>
                  <a:lnTo>
                    <a:pt x="1324" y="896"/>
                  </a:lnTo>
                  <a:lnTo>
                    <a:pt x="1324" y="886"/>
                  </a:lnTo>
                  <a:lnTo>
                    <a:pt x="1322" y="864"/>
                  </a:lnTo>
                  <a:lnTo>
                    <a:pt x="1322" y="852"/>
                  </a:lnTo>
                  <a:lnTo>
                    <a:pt x="1320" y="840"/>
                  </a:lnTo>
                  <a:lnTo>
                    <a:pt x="1316" y="828"/>
                  </a:lnTo>
                  <a:lnTo>
                    <a:pt x="1308" y="818"/>
                  </a:lnTo>
                  <a:lnTo>
                    <a:pt x="1304" y="812"/>
                  </a:lnTo>
                  <a:lnTo>
                    <a:pt x="1302" y="806"/>
                  </a:lnTo>
                  <a:lnTo>
                    <a:pt x="1298" y="794"/>
                  </a:lnTo>
                  <a:lnTo>
                    <a:pt x="1296" y="780"/>
                  </a:lnTo>
                  <a:lnTo>
                    <a:pt x="1296" y="764"/>
                  </a:lnTo>
                  <a:lnTo>
                    <a:pt x="1296" y="750"/>
                  </a:lnTo>
                  <a:lnTo>
                    <a:pt x="1294" y="736"/>
                  </a:lnTo>
                  <a:lnTo>
                    <a:pt x="1290" y="726"/>
                  </a:lnTo>
                  <a:lnTo>
                    <a:pt x="1286" y="722"/>
                  </a:lnTo>
                  <a:lnTo>
                    <a:pt x="1282" y="718"/>
                  </a:lnTo>
                  <a:lnTo>
                    <a:pt x="1274" y="712"/>
                  </a:lnTo>
                  <a:lnTo>
                    <a:pt x="1268" y="704"/>
                  </a:lnTo>
                  <a:lnTo>
                    <a:pt x="1262" y="692"/>
                  </a:lnTo>
                  <a:lnTo>
                    <a:pt x="1258" y="690"/>
                  </a:lnTo>
                  <a:lnTo>
                    <a:pt x="1256" y="688"/>
                  </a:lnTo>
                  <a:lnTo>
                    <a:pt x="1254" y="690"/>
                  </a:lnTo>
                  <a:lnTo>
                    <a:pt x="1250" y="698"/>
                  </a:lnTo>
                  <a:lnTo>
                    <a:pt x="1244" y="702"/>
                  </a:lnTo>
                  <a:lnTo>
                    <a:pt x="1240" y="704"/>
                  </a:lnTo>
                  <a:lnTo>
                    <a:pt x="1236" y="702"/>
                  </a:lnTo>
                  <a:lnTo>
                    <a:pt x="1232" y="696"/>
                  </a:lnTo>
                  <a:lnTo>
                    <a:pt x="1228" y="690"/>
                  </a:lnTo>
                  <a:lnTo>
                    <a:pt x="1226" y="682"/>
                  </a:lnTo>
                  <a:lnTo>
                    <a:pt x="1224" y="664"/>
                  </a:lnTo>
                  <a:lnTo>
                    <a:pt x="1224" y="650"/>
                  </a:lnTo>
                  <a:lnTo>
                    <a:pt x="1224" y="634"/>
                  </a:lnTo>
                  <a:lnTo>
                    <a:pt x="1220" y="620"/>
                  </a:lnTo>
                  <a:lnTo>
                    <a:pt x="1216" y="614"/>
                  </a:lnTo>
                  <a:lnTo>
                    <a:pt x="1212" y="606"/>
                  </a:lnTo>
                  <a:lnTo>
                    <a:pt x="1208" y="600"/>
                  </a:lnTo>
                  <a:lnTo>
                    <a:pt x="1206" y="596"/>
                  </a:lnTo>
                  <a:lnTo>
                    <a:pt x="1206" y="588"/>
                  </a:lnTo>
                  <a:lnTo>
                    <a:pt x="1208" y="584"/>
                  </a:lnTo>
                  <a:lnTo>
                    <a:pt x="1206" y="582"/>
                  </a:lnTo>
                  <a:lnTo>
                    <a:pt x="1204" y="578"/>
                  </a:lnTo>
                  <a:lnTo>
                    <a:pt x="1200" y="576"/>
                  </a:lnTo>
                  <a:lnTo>
                    <a:pt x="1196" y="572"/>
                  </a:lnTo>
                  <a:lnTo>
                    <a:pt x="1194" y="562"/>
                  </a:lnTo>
                  <a:lnTo>
                    <a:pt x="1192" y="548"/>
                  </a:lnTo>
                  <a:lnTo>
                    <a:pt x="1190" y="534"/>
                  </a:lnTo>
                  <a:lnTo>
                    <a:pt x="1188" y="526"/>
                  </a:lnTo>
                  <a:lnTo>
                    <a:pt x="1184" y="522"/>
                  </a:lnTo>
                  <a:lnTo>
                    <a:pt x="1180" y="520"/>
                  </a:lnTo>
                  <a:lnTo>
                    <a:pt x="1176" y="520"/>
                  </a:lnTo>
                  <a:lnTo>
                    <a:pt x="1172" y="522"/>
                  </a:lnTo>
                  <a:lnTo>
                    <a:pt x="1170" y="526"/>
                  </a:lnTo>
                  <a:lnTo>
                    <a:pt x="1166" y="532"/>
                  </a:lnTo>
                  <a:lnTo>
                    <a:pt x="1166" y="538"/>
                  </a:lnTo>
                  <a:lnTo>
                    <a:pt x="1164" y="552"/>
                  </a:lnTo>
                  <a:lnTo>
                    <a:pt x="1162" y="564"/>
                  </a:lnTo>
                  <a:lnTo>
                    <a:pt x="1150" y="594"/>
                  </a:lnTo>
                  <a:lnTo>
                    <a:pt x="1146" y="602"/>
                  </a:lnTo>
                  <a:lnTo>
                    <a:pt x="1146" y="608"/>
                  </a:lnTo>
                  <a:lnTo>
                    <a:pt x="1146" y="612"/>
                  </a:lnTo>
                  <a:lnTo>
                    <a:pt x="1150" y="614"/>
                  </a:lnTo>
                  <a:lnTo>
                    <a:pt x="1152" y="616"/>
                  </a:lnTo>
                  <a:lnTo>
                    <a:pt x="1152" y="618"/>
                  </a:lnTo>
                  <a:lnTo>
                    <a:pt x="1150" y="622"/>
                  </a:lnTo>
                  <a:lnTo>
                    <a:pt x="1144" y="630"/>
                  </a:lnTo>
                  <a:lnTo>
                    <a:pt x="1144" y="636"/>
                  </a:lnTo>
                  <a:lnTo>
                    <a:pt x="1144" y="646"/>
                  </a:lnTo>
                  <a:lnTo>
                    <a:pt x="1138" y="658"/>
                  </a:lnTo>
                  <a:lnTo>
                    <a:pt x="1136" y="668"/>
                  </a:lnTo>
                  <a:lnTo>
                    <a:pt x="1136" y="676"/>
                  </a:lnTo>
                  <a:lnTo>
                    <a:pt x="1140" y="700"/>
                  </a:lnTo>
                  <a:lnTo>
                    <a:pt x="1144" y="724"/>
                  </a:lnTo>
                  <a:lnTo>
                    <a:pt x="1144" y="736"/>
                  </a:lnTo>
                  <a:lnTo>
                    <a:pt x="1142" y="748"/>
                  </a:lnTo>
                  <a:lnTo>
                    <a:pt x="1136" y="768"/>
                  </a:lnTo>
                  <a:lnTo>
                    <a:pt x="1136" y="780"/>
                  </a:lnTo>
                  <a:lnTo>
                    <a:pt x="1136" y="792"/>
                  </a:lnTo>
                  <a:lnTo>
                    <a:pt x="1130" y="806"/>
                  </a:lnTo>
                  <a:lnTo>
                    <a:pt x="1124" y="816"/>
                  </a:lnTo>
                  <a:lnTo>
                    <a:pt x="1120" y="826"/>
                  </a:lnTo>
                  <a:lnTo>
                    <a:pt x="1116" y="840"/>
                  </a:lnTo>
                  <a:lnTo>
                    <a:pt x="1114" y="850"/>
                  </a:lnTo>
                  <a:lnTo>
                    <a:pt x="1110" y="856"/>
                  </a:lnTo>
                  <a:lnTo>
                    <a:pt x="1102" y="862"/>
                  </a:lnTo>
                  <a:lnTo>
                    <a:pt x="1096" y="866"/>
                  </a:lnTo>
                  <a:lnTo>
                    <a:pt x="1088" y="866"/>
                  </a:lnTo>
                  <a:lnTo>
                    <a:pt x="1078" y="864"/>
                  </a:lnTo>
                  <a:lnTo>
                    <a:pt x="1068" y="860"/>
                  </a:lnTo>
                  <a:lnTo>
                    <a:pt x="1060" y="854"/>
                  </a:lnTo>
                  <a:lnTo>
                    <a:pt x="1052" y="848"/>
                  </a:lnTo>
                  <a:lnTo>
                    <a:pt x="1046" y="842"/>
                  </a:lnTo>
                  <a:lnTo>
                    <a:pt x="1044" y="836"/>
                  </a:lnTo>
                  <a:lnTo>
                    <a:pt x="1040" y="830"/>
                  </a:lnTo>
                  <a:lnTo>
                    <a:pt x="1036" y="826"/>
                  </a:lnTo>
                  <a:lnTo>
                    <a:pt x="1028" y="824"/>
                  </a:lnTo>
                  <a:lnTo>
                    <a:pt x="1022" y="822"/>
                  </a:lnTo>
                  <a:lnTo>
                    <a:pt x="1014" y="818"/>
                  </a:lnTo>
                  <a:lnTo>
                    <a:pt x="1004" y="812"/>
                  </a:lnTo>
                  <a:lnTo>
                    <a:pt x="990" y="800"/>
                  </a:lnTo>
                  <a:lnTo>
                    <a:pt x="978" y="788"/>
                  </a:lnTo>
                  <a:lnTo>
                    <a:pt x="968" y="782"/>
                  </a:lnTo>
                  <a:lnTo>
                    <a:pt x="962" y="780"/>
                  </a:lnTo>
                  <a:lnTo>
                    <a:pt x="956" y="778"/>
                  </a:lnTo>
                  <a:lnTo>
                    <a:pt x="948" y="776"/>
                  </a:lnTo>
                  <a:lnTo>
                    <a:pt x="942" y="772"/>
                  </a:lnTo>
                  <a:lnTo>
                    <a:pt x="934" y="764"/>
                  </a:lnTo>
                  <a:lnTo>
                    <a:pt x="922" y="752"/>
                  </a:lnTo>
                  <a:lnTo>
                    <a:pt x="912" y="744"/>
                  </a:lnTo>
                  <a:lnTo>
                    <a:pt x="898" y="732"/>
                  </a:lnTo>
                  <a:lnTo>
                    <a:pt x="896" y="728"/>
                  </a:lnTo>
                  <a:lnTo>
                    <a:pt x="896" y="722"/>
                  </a:lnTo>
                  <a:lnTo>
                    <a:pt x="900" y="712"/>
                  </a:lnTo>
                  <a:lnTo>
                    <a:pt x="908" y="700"/>
                  </a:lnTo>
                  <a:lnTo>
                    <a:pt x="916" y="684"/>
                  </a:lnTo>
                  <a:lnTo>
                    <a:pt x="920" y="674"/>
                  </a:lnTo>
                  <a:lnTo>
                    <a:pt x="920" y="670"/>
                  </a:lnTo>
                  <a:lnTo>
                    <a:pt x="918" y="670"/>
                  </a:lnTo>
                  <a:lnTo>
                    <a:pt x="916" y="668"/>
                  </a:lnTo>
                  <a:lnTo>
                    <a:pt x="914" y="666"/>
                  </a:lnTo>
                  <a:lnTo>
                    <a:pt x="914" y="662"/>
                  </a:lnTo>
                  <a:lnTo>
                    <a:pt x="918" y="652"/>
                  </a:lnTo>
                  <a:lnTo>
                    <a:pt x="924" y="644"/>
                  </a:lnTo>
                  <a:lnTo>
                    <a:pt x="928" y="640"/>
                  </a:lnTo>
                  <a:lnTo>
                    <a:pt x="930" y="642"/>
                  </a:lnTo>
                  <a:lnTo>
                    <a:pt x="934" y="646"/>
                  </a:lnTo>
                  <a:lnTo>
                    <a:pt x="936" y="648"/>
                  </a:lnTo>
                  <a:lnTo>
                    <a:pt x="936" y="650"/>
                  </a:lnTo>
                  <a:lnTo>
                    <a:pt x="938" y="646"/>
                  </a:lnTo>
                  <a:lnTo>
                    <a:pt x="940" y="638"/>
                  </a:lnTo>
                  <a:lnTo>
                    <a:pt x="942" y="626"/>
                  </a:lnTo>
                  <a:lnTo>
                    <a:pt x="946" y="618"/>
                  </a:lnTo>
                  <a:lnTo>
                    <a:pt x="950" y="612"/>
                  </a:lnTo>
                  <a:lnTo>
                    <a:pt x="956" y="606"/>
                  </a:lnTo>
                  <a:lnTo>
                    <a:pt x="958" y="604"/>
                  </a:lnTo>
                  <a:lnTo>
                    <a:pt x="960" y="602"/>
                  </a:lnTo>
                  <a:lnTo>
                    <a:pt x="960" y="598"/>
                  </a:lnTo>
                  <a:lnTo>
                    <a:pt x="956" y="596"/>
                  </a:lnTo>
                  <a:lnTo>
                    <a:pt x="950" y="590"/>
                  </a:lnTo>
                  <a:lnTo>
                    <a:pt x="946" y="586"/>
                  </a:lnTo>
                  <a:lnTo>
                    <a:pt x="942" y="580"/>
                  </a:lnTo>
                  <a:lnTo>
                    <a:pt x="942" y="578"/>
                  </a:lnTo>
                  <a:lnTo>
                    <a:pt x="940" y="578"/>
                  </a:lnTo>
                  <a:lnTo>
                    <a:pt x="934" y="582"/>
                  </a:lnTo>
                  <a:lnTo>
                    <a:pt x="930" y="584"/>
                  </a:lnTo>
                  <a:lnTo>
                    <a:pt x="928" y="588"/>
                  </a:lnTo>
                  <a:lnTo>
                    <a:pt x="928" y="594"/>
                  </a:lnTo>
                  <a:lnTo>
                    <a:pt x="930" y="598"/>
                  </a:lnTo>
                  <a:lnTo>
                    <a:pt x="928" y="600"/>
                  </a:lnTo>
                  <a:lnTo>
                    <a:pt x="926" y="602"/>
                  </a:lnTo>
                  <a:lnTo>
                    <a:pt x="922" y="604"/>
                  </a:lnTo>
                  <a:lnTo>
                    <a:pt x="920" y="604"/>
                  </a:lnTo>
                  <a:lnTo>
                    <a:pt x="918" y="598"/>
                  </a:lnTo>
                  <a:lnTo>
                    <a:pt x="918" y="592"/>
                  </a:lnTo>
                  <a:lnTo>
                    <a:pt x="918" y="590"/>
                  </a:lnTo>
                  <a:lnTo>
                    <a:pt x="916" y="590"/>
                  </a:lnTo>
                  <a:lnTo>
                    <a:pt x="914" y="588"/>
                  </a:lnTo>
                  <a:lnTo>
                    <a:pt x="914" y="586"/>
                  </a:lnTo>
                  <a:lnTo>
                    <a:pt x="914" y="578"/>
                  </a:lnTo>
                  <a:lnTo>
                    <a:pt x="914" y="574"/>
                  </a:lnTo>
                  <a:lnTo>
                    <a:pt x="912" y="574"/>
                  </a:lnTo>
                  <a:lnTo>
                    <a:pt x="906" y="576"/>
                  </a:lnTo>
                  <a:lnTo>
                    <a:pt x="898" y="584"/>
                  </a:lnTo>
                  <a:lnTo>
                    <a:pt x="888" y="590"/>
                  </a:lnTo>
                  <a:lnTo>
                    <a:pt x="882" y="594"/>
                  </a:lnTo>
                  <a:lnTo>
                    <a:pt x="878" y="594"/>
                  </a:lnTo>
                  <a:lnTo>
                    <a:pt x="874" y="592"/>
                  </a:lnTo>
                  <a:lnTo>
                    <a:pt x="870" y="586"/>
                  </a:lnTo>
                  <a:lnTo>
                    <a:pt x="866" y="584"/>
                  </a:lnTo>
                  <a:lnTo>
                    <a:pt x="860" y="584"/>
                  </a:lnTo>
                  <a:lnTo>
                    <a:pt x="854" y="586"/>
                  </a:lnTo>
                  <a:lnTo>
                    <a:pt x="848" y="586"/>
                  </a:lnTo>
                  <a:lnTo>
                    <a:pt x="844" y="584"/>
                  </a:lnTo>
                  <a:lnTo>
                    <a:pt x="842" y="580"/>
                  </a:lnTo>
                  <a:lnTo>
                    <a:pt x="834" y="572"/>
                  </a:lnTo>
                  <a:lnTo>
                    <a:pt x="830" y="570"/>
                  </a:lnTo>
                  <a:lnTo>
                    <a:pt x="822" y="570"/>
                  </a:lnTo>
                  <a:lnTo>
                    <a:pt x="814" y="570"/>
                  </a:lnTo>
                  <a:lnTo>
                    <a:pt x="808" y="568"/>
                  </a:lnTo>
                  <a:lnTo>
                    <a:pt x="804" y="564"/>
                  </a:lnTo>
                  <a:lnTo>
                    <a:pt x="802" y="560"/>
                  </a:lnTo>
                  <a:lnTo>
                    <a:pt x="798" y="554"/>
                  </a:lnTo>
                  <a:lnTo>
                    <a:pt x="796" y="554"/>
                  </a:lnTo>
                  <a:lnTo>
                    <a:pt x="792" y="554"/>
                  </a:lnTo>
                  <a:lnTo>
                    <a:pt x="788" y="554"/>
                  </a:lnTo>
                  <a:lnTo>
                    <a:pt x="784" y="554"/>
                  </a:lnTo>
                  <a:lnTo>
                    <a:pt x="782" y="550"/>
                  </a:lnTo>
                  <a:lnTo>
                    <a:pt x="776" y="546"/>
                  </a:lnTo>
                  <a:lnTo>
                    <a:pt x="774" y="544"/>
                  </a:lnTo>
                  <a:lnTo>
                    <a:pt x="768" y="542"/>
                  </a:lnTo>
                  <a:lnTo>
                    <a:pt x="758" y="542"/>
                  </a:lnTo>
                  <a:lnTo>
                    <a:pt x="752" y="544"/>
                  </a:lnTo>
                  <a:lnTo>
                    <a:pt x="750" y="546"/>
                  </a:lnTo>
                  <a:lnTo>
                    <a:pt x="750" y="548"/>
                  </a:lnTo>
                  <a:lnTo>
                    <a:pt x="754" y="556"/>
                  </a:lnTo>
                  <a:lnTo>
                    <a:pt x="756" y="558"/>
                  </a:lnTo>
                  <a:lnTo>
                    <a:pt x="762" y="560"/>
                  </a:lnTo>
                  <a:lnTo>
                    <a:pt x="774" y="560"/>
                  </a:lnTo>
                  <a:lnTo>
                    <a:pt x="778" y="560"/>
                  </a:lnTo>
                  <a:lnTo>
                    <a:pt x="782" y="564"/>
                  </a:lnTo>
                  <a:lnTo>
                    <a:pt x="784" y="570"/>
                  </a:lnTo>
                  <a:lnTo>
                    <a:pt x="782" y="580"/>
                  </a:lnTo>
                  <a:lnTo>
                    <a:pt x="778" y="594"/>
                  </a:lnTo>
                  <a:lnTo>
                    <a:pt x="778" y="596"/>
                  </a:lnTo>
                  <a:lnTo>
                    <a:pt x="776" y="596"/>
                  </a:lnTo>
                  <a:lnTo>
                    <a:pt x="768" y="594"/>
                  </a:lnTo>
                  <a:lnTo>
                    <a:pt x="760" y="594"/>
                  </a:lnTo>
                  <a:lnTo>
                    <a:pt x="750" y="596"/>
                  </a:lnTo>
                  <a:lnTo>
                    <a:pt x="742" y="596"/>
                  </a:lnTo>
                  <a:lnTo>
                    <a:pt x="736" y="596"/>
                  </a:lnTo>
                  <a:lnTo>
                    <a:pt x="728" y="592"/>
                  </a:lnTo>
                  <a:lnTo>
                    <a:pt x="726" y="592"/>
                  </a:lnTo>
                  <a:lnTo>
                    <a:pt x="720" y="594"/>
                  </a:lnTo>
                  <a:lnTo>
                    <a:pt x="700" y="608"/>
                  </a:lnTo>
                  <a:lnTo>
                    <a:pt x="688" y="620"/>
                  </a:lnTo>
                  <a:lnTo>
                    <a:pt x="680" y="628"/>
                  </a:lnTo>
                  <a:lnTo>
                    <a:pt x="678" y="634"/>
                  </a:lnTo>
                  <a:lnTo>
                    <a:pt x="676" y="638"/>
                  </a:lnTo>
                  <a:lnTo>
                    <a:pt x="676" y="644"/>
                  </a:lnTo>
                  <a:lnTo>
                    <a:pt x="674" y="652"/>
                  </a:lnTo>
                  <a:lnTo>
                    <a:pt x="670" y="662"/>
                  </a:lnTo>
                  <a:lnTo>
                    <a:pt x="662" y="674"/>
                  </a:lnTo>
                  <a:lnTo>
                    <a:pt x="654" y="688"/>
                  </a:lnTo>
                  <a:lnTo>
                    <a:pt x="650" y="698"/>
                  </a:lnTo>
                  <a:lnTo>
                    <a:pt x="652" y="706"/>
                  </a:lnTo>
                  <a:lnTo>
                    <a:pt x="654" y="710"/>
                  </a:lnTo>
                  <a:lnTo>
                    <a:pt x="662" y="716"/>
                  </a:lnTo>
                  <a:lnTo>
                    <a:pt x="662" y="720"/>
                  </a:lnTo>
                  <a:lnTo>
                    <a:pt x="658" y="724"/>
                  </a:lnTo>
                  <a:lnTo>
                    <a:pt x="652" y="728"/>
                  </a:lnTo>
                  <a:lnTo>
                    <a:pt x="648" y="730"/>
                  </a:lnTo>
                  <a:lnTo>
                    <a:pt x="644" y="730"/>
                  </a:lnTo>
                  <a:lnTo>
                    <a:pt x="640" y="728"/>
                  </a:lnTo>
                  <a:lnTo>
                    <a:pt x="630" y="722"/>
                  </a:lnTo>
                  <a:lnTo>
                    <a:pt x="626" y="722"/>
                  </a:lnTo>
                  <a:lnTo>
                    <a:pt x="618" y="722"/>
                  </a:lnTo>
                  <a:lnTo>
                    <a:pt x="612" y="722"/>
                  </a:lnTo>
                  <a:lnTo>
                    <a:pt x="608" y="718"/>
                  </a:lnTo>
                  <a:lnTo>
                    <a:pt x="596" y="712"/>
                  </a:lnTo>
                  <a:lnTo>
                    <a:pt x="574" y="688"/>
                  </a:lnTo>
                  <a:lnTo>
                    <a:pt x="562" y="676"/>
                  </a:lnTo>
                  <a:lnTo>
                    <a:pt x="554" y="670"/>
                  </a:lnTo>
                  <a:lnTo>
                    <a:pt x="550" y="668"/>
                  </a:lnTo>
                  <a:lnTo>
                    <a:pt x="548" y="668"/>
                  </a:lnTo>
                  <a:lnTo>
                    <a:pt x="546" y="670"/>
                  </a:lnTo>
                  <a:lnTo>
                    <a:pt x="544" y="674"/>
                  </a:lnTo>
                  <a:lnTo>
                    <a:pt x="542" y="682"/>
                  </a:lnTo>
                  <a:lnTo>
                    <a:pt x="540" y="684"/>
                  </a:lnTo>
                  <a:lnTo>
                    <a:pt x="536" y="684"/>
                  </a:lnTo>
                  <a:lnTo>
                    <a:pt x="532" y="682"/>
                  </a:lnTo>
                  <a:lnTo>
                    <a:pt x="526" y="678"/>
                  </a:lnTo>
                  <a:lnTo>
                    <a:pt x="522" y="678"/>
                  </a:lnTo>
                  <a:lnTo>
                    <a:pt x="518" y="682"/>
                  </a:lnTo>
                  <a:lnTo>
                    <a:pt x="516" y="690"/>
                  </a:lnTo>
                  <a:lnTo>
                    <a:pt x="516" y="698"/>
                  </a:lnTo>
                  <a:lnTo>
                    <a:pt x="514" y="700"/>
                  </a:lnTo>
                  <a:lnTo>
                    <a:pt x="510" y="700"/>
                  </a:lnTo>
                  <a:lnTo>
                    <a:pt x="508" y="698"/>
                  </a:lnTo>
                  <a:lnTo>
                    <a:pt x="502" y="696"/>
                  </a:lnTo>
                  <a:lnTo>
                    <a:pt x="498" y="698"/>
                  </a:lnTo>
                  <a:lnTo>
                    <a:pt x="490" y="704"/>
                  </a:lnTo>
                  <a:lnTo>
                    <a:pt x="482" y="718"/>
                  </a:lnTo>
                  <a:lnTo>
                    <a:pt x="474" y="732"/>
                  </a:lnTo>
                  <a:lnTo>
                    <a:pt x="468" y="742"/>
                  </a:lnTo>
                  <a:lnTo>
                    <a:pt x="458" y="752"/>
                  </a:lnTo>
                  <a:lnTo>
                    <a:pt x="454" y="756"/>
                  </a:lnTo>
                  <a:lnTo>
                    <a:pt x="452" y="762"/>
                  </a:lnTo>
                  <a:lnTo>
                    <a:pt x="450" y="768"/>
                  </a:lnTo>
                  <a:lnTo>
                    <a:pt x="448" y="780"/>
                  </a:lnTo>
                  <a:lnTo>
                    <a:pt x="448" y="794"/>
                  </a:lnTo>
                  <a:lnTo>
                    <a:pt x="446" y="798"/>
                  </a:lnTo>
                  <a:lnTo>
                    <a:pt x="444" y="800"/>
                  </a:lnTo>
                  <a:lnTo>
                    <a:pt x="440" y="798"/>
                  </a:lnTo>
                  <a:lnTo>
                    <a:pt x="434" y="794"/>
                  </a:lnTo>
                  <a:lnTo>
                    <a:pt x="428" y="792"/>
                  </a:lnTo>
                  <a:lnTo>
                    <a:pt x="426" y="792"/>
                  </a:lnTo>
                  <a:lnTo>
                    <a:pt x="422" y="794"/>
                  </a:lnTo>
                  <a:lnTo>
                    <a:pt x="420" y="798"/>
                  </a:lnTo>
                  <a:lnTo>
                    <a:pt x="418" y="804"/>
                  </a:lnTo>
                  <a:lnTo>
                    <a:pt x="416" y="824"/>
                  </a:lnTo>
                  <a:lnTo>
                    <a:pt x="414" y="840"/>
                  </a:lnTo>
                  <a:lnTo>
                    <a:pt x="414" y="842"/>
                  </a:lnTo>
                  <a:lnTo>
                    <a:pt x="412" y="842"/>
                  </a:lnTo>
                  <a:lnTo>
                    <a:pt x="408" y="828"/>
                  </a:lnTo>
                  <a:lnTo>
                    <a:pt x="402" y="818"/>
                  </a:lnTo>
                  <a:lnTo>
                    <a:pt x="400" y="812"/>
                  </a:lnTo>
                  <a:lnTo>
                    <a:pt x="396" y="810"/>
                  </a:lnTo>
                  <a:lnTo>
                    <a:pt x="392" y="810"/>
                  </a:lnTo>
                  <a:lnTo>
                    <a:pt x="386" y="812"/>
                  </a:lnTo>
                  <a:lnTo>
                    <a:pt x="382" y="816"/>
                  </a:lnTo>
                  <a:lnTo>
                    <a:pt x="376" y="822"/>
                  </a:lnTo>
                  <a:lnTo>
                    <a:pt x="366" y="840"/>
                  </a:lnTo>
                  <a:lnTo>
                    <a:pt x="360" y="852"/>
                  </a:lnTo>
                  <a:lnTo>
                    <a:pt x="360" y="864"/>
                  </a:lnTo>
                  <a:lnTo>
                    <a:pt x="362" y="872"/>
                  </a:lnTo>
                  <a:lnTo>
                    <a:pt x="362" y="880"/>
                  </a:lnTo>
                  <a:lnTo>
                    <a:pt x="362" y="886"/>
                  </a:lnTo>
                  <a:lnTo>
                    <a:pt x="358" y="894"/>
                  </a:lnTo>
                  <a:lnTo>
                    <a:pt x="350" y="902"/>
                  </a:lnTo>
                  <a:lnTo>
                    <a:pt x="344" y="908"/>
                  </a:lnTo>
                  <a:lnTo>
                    <a:pt x="338" y="916"/>
                  </a:lnTo>
                  <a:lnTo>
                    <a:pt x="334" y="930"/>
                  </a:lnTo>
                  <a:lnTo>
                    <a:pt x="330" y="940"/>
                  </a:lnTo>
                  <a:lnTo>
                    <a:pt x="324" y="948"/>
                  </a:lnTo>
                  <a:lnTo>
                    <a:pt x="316" y="958"/>
                  </a:lnTo>
                  <a:lnTo>
                    <a:pt x="304" y="968"/>
                  </a:lnTo>
                  <a:lnTo>
                    <a:pt x="290" y="976"/>
                  </a:lnTo>
                  <a:lnTo>
                    <a:pt x="276" y="980"/>
                  </a:lnTo>
                  <a:lnTo>
                    <a:pt x="266" y="982"/>
                  </a:lnTo>
                  <a:lnTo>
                    <a:pt x="256" y="980"/>
                  </a:lnTo>
                  <a:lnTo>
                    <a:pt x="240" y="980"/>
                  </a:lnTo>
                  <a:lnTo>
                    <a:pt x="234" y="982"/>
                  </a:lnTo>
                  <a:lnTo>
                    <a:pt x="232" y="986"/>
                  </a:lnTo>
                  <a:lnTo>
                    <a:pt x="228" y="990"/>
                  </a:lnTo>
                  <a:lnTo>
                    <a:pt x="224" y="994"/>
                  </a:lnTo>
                  <a:lnTo>
                    <a:pt x="212" y="998"/>
                  </a:lnTo>
                  <a:lnTo>
                    <a:pt x="198" y="1002"/>
                  </a:lnTo>
                  <a:lnTo>
                    <a:pt x="180" y="1012"/>
                  </a:lnTo>
                  <a:lnTo>
                    <a:pt x="170" y="1016"/>
                  </a:lnTo>
                  <a:lnTo>
                    <a:pt x="162" y="1016"/>
                  </a:lnTo>
                  <a:lnTo>
                    <a:pt x="150" y="1012"/>
                  </a:lnTo>
                  <a:lnTo>
                    <a:pt x="142" y="1012"/>
                  </a:lnTo>
                  <a:lnTo>
                    <a:pt x="134" y="1014"/>
                  </a:lnTo>
                  <a:lnTo>
                    <a:pt x="124" y="1020"/>
                  </a:lnTo>
                  <a:lnTo>
                    <a:pt x="110" y="1034"/>
                  </a:lnTo>
                  <a:lnTo>
                    <a:pt x="98" y="1048"/>
                  </a:lnTo>
                  <a:lnTo>
                    <a:pt x="86" y="1058"/>
                  </a:lnTo>
                  <a:lnTo>
                    <a:pt x="78" y="1062"/>
                  </a:lnTo>
                  <a:lnTo>
                    <a:pt x="72" y="1066"/>
                  </a:lnTo>
                  <a:lnTo>
                    <a:pt x="66" y="1068"/>
                  </a:lnTo>
                  <a:lnTo>
                    <a:pt x="60" y="1074"/>
                  </a:lnTo>
                  <a:lnTo>
                    <a:pt x="54" y="1082"/>
                  </a:lnTo>
                  <a:lnTo>
                    <a:pt x="50" y="1094"/>
                  </a:lnTo>
                  <a:lnTo>
                    <a:pt x="44" y="1104"/>
                  </a:lnTo>
                  <a:lnTo>
                    <a:pt x="42" y="1106"/>
                  </a:lnTo>
                  <a:lnTo>
                    <a:pt x="42" y="1104"/>
                  </a:lnTo>
                  <a:lnTo>
                    <a:pt x="40" y="1100"/>
                  </a:lnTo>
                  <a:lnTo>
                    <a:pt x="38" y="1092"/>
                  </a:lnTo>
                  <a:lnTo>
                    <a:pt x="38" y="1084"/>
                  </a:lnTo>
                  <a:lnTo>
                    <a:pt x="36" y="1078"/>
                  </a:lnTo>
                  <a:lnTo>
                    <a:pt x="34" y="1078"/>
                  </a:lnTo>
                  <a:lnTo>
                    <a:pt x="30" y="1078"/>
                  </a:lnTo>
                  <a:lnTo>
                    <a:pt x="24" y="1088"/>
                  </a:lnTo>
                  <a:lnTo>
                    <a:pt x="18" y="1100"/>
                  </a:lnTo>
                  <a:lnTo>
                    <a:pt x="16" y="1110"/>
                  </a:lnTo>
                  <a:lnTo>
                    <a:pt x="18" y="1118"/>
                  </a:lnTo>
                  <a:lnTo>
                    <a:pt x="20" y="1126"/>
                  </a:lnTo>
                  <a:lnTo>
                    <a:pt x="22" y="1134"/>
                  </a:lnTo>
                  <a:lnTo>
                    <a:pt x="22" y="1144"/>
                  </a:lnTo>
                  <a:lnTo>
                    <a:pt x="20" y="1154"/>
                  </a:lnTo>
                  <a:lnTo>
                    <a:pt x="12" y="1170"/>
                  </a:lnTo>
                  <a:lnTo>
                    <a:pt x="8" y="1180"/>
                  </a:lnTo>
                  <a:lnTo>
                    <a:pt x="4" y="1188"/>
                  </a:lnTo>
                  <a:lnTo>
                    <a:pt x="4" y="1196"/>
                  </a:lnTo>
                  <a:lnTo>
                    <a:pt x="4" y="1204"/>
                  </a:lnTo>
                  <a:lnTo>
                    <a:pt x="8" y="1220"/>
                  </a:lnTo>
                  <a:lnTo>
                    <a:pt x="16" y="1236"/>
                  </a:lnTo>
                  <a:lnTo>
                    <a:pt x="34" y="1266"/>
                  </a:lnTo>
                  <a:lnTo>
                    <a:pt x="40" y="1280"/>
                  </a:lnTo>
                  <a:lnTo>
                    <a:pt x="40" y="1288"/>
                  </a:lnTo>
                  <a:lnTo>
                    <a:pt x="42" y="1294"/>
                  </a:lnTo>
                  <a:lnTo>
                    <a:pt x="40" y="1304"/>
                  </a:lnTo>
                  <a:lnTo>
                    <a:pt x="38" y="1304"/>
                  </a:lnTo>
                  <a:lnTo>
                    <a:pt x="36" y="1304"/>
                  </a:lnTo>
                  <a:lnTo>
                    <a:pt x="32" y="1298"/>
                  </a:lnTo>
                  <a:lnTo>
                    <a:pt x="26" y="1288"/>
                  </a:lnTo>
                  <a:lnTo>
                    <a:pt x="14" y="1268"/>
                  </a:lnTo>
                  <a:lnTo>
                    <a:pt x="10" y="1264"/>
                  </a:lnTo>
                  <a:lnTo>
                    <a:pt x="8" y="1264"/>
                  </a:lnTo>
                  <a:lnTo>
                    <a:pt x="6" y="1270"/>
                  </a:lnTo>
                  <a:lnTo>
                    <a:pt x="8" y="1276"/>
                  </a:lnTo>
                  <a:lnTo>
                    <a:pt x="14" y="1290"/>
                  </a:lnTo>
                  <a:lnTo>
                    <a:pt x="20" y="1304"/>
                  </a:lnTo>
                  <a:lnTo>
                    <a:pt x="22" y="1310"/>
                  </a:lnTo>
                  <a:lnTo>
                    <a:pt x="22" y="1316"/>
                  </a:lnTo>
                  <a:lnTo>
                    <a:pt x="20" y="1316"/>
                  </a:lnTo>
                  <a:lnTo>
                    <a:pt x="16" y="1312"/>
                  </a:lnTo>
                  <a:lnTo>
                    <a:pt x="10" y="1298"/>
                  </a:lnTo>
                  <a:lnTo>
                    <a:pt x="6" y="1292"/>
                  </a:lnTo>
                  <a:lnTo>
                    <a:pt x="2" y="1288"/>
                  </a:lnTo>
                  <a:lnTo>
                    <a:pt x="0" y="1290"/>
                  </a:lnTo>
                  <a:lnTo>
                    <a:pt x="0" y="1298"/>
                  </a:lnTo>
                  <a:lnTo>
                    <a:pt x="0" y="1306"/>
                  </a:lnTo>
                  <a:lnTo>
                    <a:pt x="4" y="1316"/>
                  </a:lnTo>
                  <a:lnTo>
                    <a:pt x="18" y="1334"/>
                  </a:lnTo>
                  <a:lnTo>
                    <a:pt x="30" y="1354"/>
                  </a:lnTo>
                  <a:lnTo>
                    <a:pt x="34" y="1364"/>
                  </a:lnTo>
                  <a:lnTo>
                    <a:pt x="36" y="1374"/>
                  </a:lnTo>
                  <a:lnTo>
                    <a:pt x="36" y="1390"/>
                  </a:lnTo>
                  <a:lnTo>
                    <a:pt x="40" y="1402"/>
                  </a:lnTo>
                  <a:lnTo>
                    <a:pt x="48" y="1414"/>
                  </a:lnTo>
                  <a:lnTo>
                    <a:pt x="60" y="1438"/>
                  </a:lnTo>
                  <a:lnTo>
                    <a:pt x="66" y="1452"/>
                  </a:lnTo>
                  <a:lnTo>
                    <a:pt x="68" y="1462"/>
                  </a:lnTo>
                  <a:lnTo>
                    <a:pt x="68" y="1482"/>
                  </a:lnTo>
                  <a:lnTo>
                    <a:pt x="70" y="1494"/>
                  </a:lnTo>
                  <a:lnTo>
                    <a:pt x="72" y="1510"/>
                  </a:lnTo>
                  <a:lnTo>
                    <a:pt x="76" y="1530"/>
                  </a:lnTo>
                  <a:lnTo>
                    <a:pt x="86" y="1556"/>
                  </a:lnTo>
                  <a:lnTo>
                    <a:pt x="96" y="1580"/>
                  </a:lnTo>
                  <a:lnTo>
                    <a:pt x="100" y="1598"/>
                  </a:lnTo>
                  <a:lnTo>
                    <a:pt x="102" y="1610"/>
                  </a:lnTo>
                  <a:lnTo>
                    <a:pt x="100" y="1620"/>
                  </a:lnTo>
                  <a:lnTo>
                    <a:pt x="96" y="1632"/>
                  </a:lnTo>
                  <a:lnTo>
                    <a:pt x="94" y="1638"/>
                  </a:lnTo>
                  <a:lnTo>
                    <a:pt x="94" y="1646"/>
                  </a:lnTo>
                  <a:lnTo>
                    <a:pt x="96" y="1656"/>
                  </a:lnTo>
                  <a:lnTo>
                    <a:pt x="96" y="1664"/>
                  </a:lnTo>
                  <a:lnTo>
                    <a:pt x="94" y="1672"/>
                  </a:lnTo>
                  <a:lnTo>
                    <a:pt x="92" y="1678"/>
                  </a:lnTo>
                  <a:lnTo>
                    <a:pt x="88" y="1682"/>
                  </a:lnTo>
                  <a:lnTo>
                    <a:pt x="84" y="1684"/>
                  </a:lnTo>
                  <a:lnTo>
                    <a:pt x="80" y="1684"/>
                  </a:lnTo>
                  <a:lnTo>
                    <a:pt x="74" y="1684"/>
                  </a:lnTo>
                  <a:lnTo>
                    <a:pt x="70" y="1684"/>
                  </a:lnTo>
                  <a:lnTo>
                    <a:pt x="68" y="1688"/>
                  </a:lnTo>
                  <a:lnTo>
                    <a:pt x="66" y="1694"/>
                  </a:lnTo>
                  <a:lnTo>
                    <a:pt x="66" y="1702"/>
                  </a:lnTo>
                  <a:lnTo>
                    <a:pt x="68" y="1710"/>
                  </a:lnTo>
                  <a:lnTo>
                    <a:pt x="70" y="1716"/>
                  </a:lnTo>
                  <a:lnTo>
                    <a:pt x="76" y="1722"/>
                  </a:lnTo>
                  <a:lnTo>
                    <a:pt x="82" y="1722"/>
                  </a:lnTo>
                  <a:lnTo>
                    <a:pt x="88" y="1722"/>
                  </a:lnTo>
                  <a:lnTo>
                    <a:pt x="92" y="1726"/>
                  </a:lnTo>
                  <a:lnTo>
                    <a:pt x="104" y="1738"/>
                  </a:lnTo>
                  <a:lnTo>
                    <a:pt x="114" y="1746"/>
                  </a:lnTo>
                  <a:lnTo>
                    <a:pt x="124" y="1754"/>
                  </a:lnTo>
                  <a:lnTo>
                    <a:pt x="138" y="1760"/>
                  </a:lnTo>
                  <a:lnTo>
                    <a:pt x="156" y="1762"/>
                  </a:lnTo>
                  <a:lnTo>
                    <a:pt x="174" y="1764"/>
                  </a:lnTo>
                  <a:lnTo>
                    <a:pt x="188" y="1760"/>
                  </a:lnTo>
                  <a:lnTo>
                    <a:pt x="200" y="1756"/>
                  </a:lnTo>
                  <a:lnTo>
                    <a:pt x="208" y="1750"/>
                  </a:lnTo>
                  <a:lnTo>
                    <a:pt x="222" y="1736"/>
                  </a:lnTo>
                  <a:lnTo>
                    <a:pt x="230" y="1732"/>
                  </a:lnTo>
                  <a:lnTo>
                    <a:pt x="238" y="1730"/>
                  </a:lnTo>
                  <a:lnTo>
                    <a:pt x="246" y="1728"/>
                  </a:lnTo>
                  <a:lnTo>
                    <a:pt x="252" y="1724"/>
                  </a:lnTo>
                  <a:lnTo>
                    <a:pt x="254" y="1720"/>
                  </a:lnTo>
                  <a:lnTo>
                    <a:pt x="258" y="1714"/>
                  </a:lnTo>
                  <a:lnTo>
                    <a:pt x="260" y="1708"/>
                  </a:lnTo>
                  <a:lnTo>
                    <a:pt x="264" y="1704"/>
                  </a:lnTo>
                  <a:lnTo>
                    <a:pt x="270" y="1702"/>
                  </a:lnTo>
                  <a:lnTo>
                    <a:pt x="278" y="1700"/>
                  </a:lnTo>
                  <a:lnTo>
                    <a:pt x="290" y="1700"/>
                  </a:lnTo>
                  <a:lnTo>
                    <a:pt x="300" y="1700"/>
                  </a:lnTo>
                  <a:lnTo>
                    <a:pt x="316" y="1696"/>
                  </a:lnTo>
                  <a:lnTo>
                    <a:pt x="322" y="1694"/>
                  </a:lnTo>
                  <a:lnTo>
                    <a:pt x="328" y="1694"/>
                  </a:lnTo>
                  <a:lnTo>
                    <a:pt x="336" y="1694"/>
                  </a:lnTo>
                  <a:lnTo>
                    <a:pt x="344" y="1698"/>
                  </a:lnTo>
                  <a:lnTo>
                    <a:pt x="354" y="1702"/>
                  </a:lnTo>
                  <a:lnTo>
                    <a:pt x="360" y="1704"/>
                  </a:lnTo>
                  <a:lnTo>
                    <a:pt x="364" y="1704"/>
                  </a:lnTo>
                  <a:lnTo>
                    <a:pt x="368" y="1702"/>
                  </a:lnTo>
                  <a:lnTo>
                    <a:pt x="372" y="1698"/>
                  </a:lnTo>
                  <a:lnTo>
                    <a:pt x="378" y="1698"/>
                  </a:lnTo>
                  <a:lnTo>
                    <a:pt x="386" y="1698"/>
                  </a:lnTo>
                  <a:lnTo>
                    <a:pt x="398" y="1702"/>
                  </a:lnTo>
                  <a:lnTo>
                    <a:pt x="406" y="1702"/>
                  </a:lnTo>
                  <a:lnTo>
                    <a:pt x="410" y="1702"/>
                  </a:lnTo>
                  <a:lnTo>
                    <a:pt x="416" y="1702"/>
                  </a:lnTo>
                  <a:lnTo>
                    <a:pt x="420" y="1698"/>
                  </a:lnTo>
                  <a:lnTo>
                    <a:pt x="426" y="1690"/>
                  </a:lnTo>
                  <a:lnTo>
                    <a:pt x="430" y="1678"/>
                  </a:lnTo>
                  <a:lnTo>
                    <a:pt x="434" y="1668"/>
                  </a:lnTo>
                  <a:lnTo>
                    <a:pt x="438" y="1656"/>
                  </a:lnTo>
                  <a:lnTo>
                    <a:pt x="446" y="1650"/>
                  </a:lnTo>
                  <a:lnTo>
                    <a:pt x="450" y="1646"/>
                  </a:lnTo>
                  <a:lnTo>
                    <a:pt x="454" y="1646"/>
                  </a:lnTo>
                  <a:lnTo>
                    <a:pt x="464" y="1644"/>
                  </a:lnTo>
                  <a:lnTo>
                    <a:pt x="472" y="1640"/>
                  </a:lnTo>
                  <a:lnTo>
                    <a:pt x="484" y="1628"/>
                  </a:lnTo>
                  <a:lnTo>
                    <a:pt x="492" y="1622"/>
                  </a:lnTo>
                  <a:lnTo>
                    <a:pt x="502" y="1616"/>
                  </a:lnTo>
                  <a:lnTo>
                    <a:pt x="514" y="1614"/>
                  </a:lnTo>
                  <a:lnTo>
                    <a:pt x="530" y="1614"/>
                  </a:lnTo>
                  <a:lnTo>
                    <a:pt x="544" y="1614"/>
                  </a:lnTo>
                  <a:lnTo>
                    <a:pt x="556" y="1614"/>
                  </a:lnTo>
                  <a:lnTo>
                    <a:pt x="578" y="1610"/>
                  </a:lnTo>
                  <a:lnTo>
                    <a:pt x="596" y="1602"/>
                  </a:lnTo>
                  <a:lnTo>
                    <a:pt x="614" y="1594"/>
                  </a:lnTo>
                  <a:lnTo>
                    <a:pt x="630" y="1586"/>
                  </a:lnTo>
                  <a:lnTo>
                    <a:pt x="644" y="1580"/>
                  </a:lnTo>
                  <a:lnTo>
                    <a:pt x="660" y="1574"/>
                  </a:lnTo>
                  <a:lnTo>
                    <a:pt x="668" y="1574"/>
                  </a:lnTo>
                  <a:lnTo>
                    <a:pt x="676" y="1574"/>
                  </a:lnTo>
                  <a:lnTo>
                    <a:pt x="696" y="1578"/>
                  </a:lnTo>
                  <a:lnTo>
                    <a:pt x="706" y="1576"/>
                  </a:lnTo>
                  <a:lnTo>
                    <a:pt x="712" y="1574"/>
                  </a:lnTo>
                  <a:lnTo>
                    <a:pt x="716" y="1572"/>
                  </a:lnTo>
                  <a:lnTo>
                    <a:pt x="718" y="1570"/>
                  </a:lnTo>
                  <a:lnTo>
                    <a:pt x="724" y="1572"/>
                  </a:lnTo>
                  <a:lnTo>
                    <a:pt x="752" y="1586"/>
                  </a:lnTo>
                  <a:lnTo>
                    <a:pt x="772" y="1596"/>
                  </a:lnTo>
                  <a:lnTo>
                    <a:pt x="786" y="1602"/>
                  </a:lnTo>
                  <a:lnTo>
                    <a:pt x="798" y="1606"/>
                  </a:lnTo>
                  <a:lnTo>
                    <a:pt x="806" y="1606"/>
                  </a:lnTo>
                  <a:lnTo>
                    <a:pt x="822" y="1608"/>
                  </a:lnTo>
                  <a:lnTo>
                    <a:pt x="828" y="1612"/>
                  </a:lnTo>
                  <a:lnTo>
                    <a:pt x="838" y="1618"/>
                  </a:lnTo>
                  <a:lnTo>
                    <a:pt x="846" y="1626"/>
                  </a:lnTo>
                  <a:lnTo>
                    <a:pt x="848" y="1632"/>
                  </a:lnTo>
                  <a:lnTo>
                    <a:pt x="848" y="1636"/>
                  </a:lnTo>
                  <a:lnTo>
                    <a:pt x="846" y="1642"/>
                  </a:lnTo>
                  <a:lnTo>
                    <a:pt x="844" y="1646"/>
                  </a:lnTo>
                  <a:lnTo>
                    <a:pt x="844" y="1650"/>
                  </a:lnTo>
                  <a:lnTo>
                    <a:pt x="848" y="1656"/>
                  </a:lnTo>
                  <a:lnTo>
                    <a:pt x="860" y="1662"/>
                  </a:lnTo>
                  <a:lnTo>
                    <a:pt x="866" y="1666"/>
                  </a:lnTo>
                  <a:lnTo>
                    <a:pt x="870" y="1672"/>
                  </a:lnTo>
                  <a:lnTo>
                    <a:pt x="876" y="1682"/>
                  </a:lnTo>
                  <a:lnTo>
                    <a:pt x="880" y="1694"/>
                  </a:lnTo>
                  <a:lnTo>
                    <a:pt x="882" y="1708"/>
                  </a:lnTo>
                  <a:lnTo>
                    <a:pt x="884" y="1722"/>
                  </a:lnTo>
                  <a:lnTo>
                    <a:pt x="886" y="1732"/>
                  </a:lnTo>
                  <a:lnTo>
                    <a:pt x="892" y="1742"/>
                  </a:lnTo>
                  <a:lnTo>
                    <a:pt x="894" y="1746"/>
                  </a:lnTo>
                  <a:lnTo>
                    <a:pt x="900" y="1748"/>
                  </a:lnTo>
                  <a:lnTo>
                    <a:pt x="914" y="1756"/>
                  </a:lnTo>
                  <a:lnTo>
                    <a:pt x="914" y="1758"/>
                  </a:lnTo>
                  <a:lnTo>
                    <a:pt x="914" y="1756"/>
                  </a:lnTo>
                  <a:lnTo>
                    <a:pt x="914" y="1750"/>
                  </a:lnTo>
                  <a:lnTo>
                    <a:pt x="916" y="1742"/>
                  </a:lnTo>
                  <a:lnTo>
                    <a:pt x="920" y="1730"/>
                  </a:lnTo>
                  <a:lnTo>
                    <a:pt x="932" y="1716"/>
                  </a:lnTo>
                  <a:lnTo>
                    <a:pt x="944" y="1702"/>
                  </a:lnTo>
                  <a:lnTo>
                    <a:pt x="952" y="1694"/>
                  </a:lnTo>
                  <a:lnTo>
                    <a:pt x="958" y="1690"/>
                  </a:lnTo>
                  <a:lnTo>
                    <a:pt x="962" y="1690"/>
                  </a:lnTo>
                  <a:lnTo>
                    <a:pt x="964" y="1690"/>
                  </a:lnTo>
                  <a:lnTo>
                    <a:pt x="966" y="1680"/>
                  </a:lnTo>
                  <a:lnTo>
                    <a:pt x="968" y="1672"/>
                  </a:lnTo>
                  <a:lnTo>
                    <a:pt x="972" y="1666"/>
                  </a:lnTo>
                  <a:lnTo>
                    <a:pt x="980" y="1658"/>
                  </a:lnTo>
                  <a:lnTo>
                    <a:pt x="986" y="1650"/>
                  </a:lnTo>
                  <a:lnTo>
                    <a:pt x="988" y="1646"/>
                  </a:lnTo>
                  <a:lnTo>
                    <a:pt x="990" y="1640"/>
                  </a:lnTo>
                  <a:lnTo>
                    <a:pt x="990" y="1632"/>
                  </a:lnTo>
                  <a:lnTo>
                    <a:pt x="990" y="1630"/>
                  </a:lnTo>
                  <a:lnTo>
                    <a:pt x="990" y="1632"/>
                  </a:lnTo>
                  <a:lnTo>
                    <a:pt x="998" y="1646"/>
                  </a:lnTo>
                  <a:lnTo>
                    <a:pt x="998" y="1654"/>
                  </a:lnTo>
                  <a:lnTo>
                    <a:pt x="996" y="1664"/>
                  </a:lnTo>
                  <a:lnTo>
                    <a:pt x="988" y="1686"/>
                  </a:lnTo>
                  <a:lnTo>
                    <a:pt x="980" y="1710"/>
                  </a:lnTo>
                  <a:lnTo>
                    <a:pt x="978" y="1718"/>
                  </a:lnTo>
                  <a:lnTo>
                    <a:pt x="978" y="1726"/>
                  </a:lnTo>
                  <a:lnTo>
                    <a:pt x="980" y="1736"/>
                  </a:lnTo>
                  <a:lnTo>
                    <a:pt x="980" y="1746"/>
                  </a:lnTo>
                  <a:lnTo>
                    <a:pt x="976" y="1750"/>
                  </a:lnTo>
                  <a:lnTo>
                    <a:pt x="972" y="1752"/>
                  </a:lnTo>
                  <a:lnTo>
                    <a:pt x="968" y="1752"/>
                  </a:lnTo>
                  <a:lnTo>
                    <a:pt x="964" y="1754"/>
                  </a:lnTo>
                  <a:lnTo>
                    <a:pt x="960" y="1756"/>
                  </a:lnTo>
                  <a:lnTo>
                    <a:pt x="956" y="1758"/>
                  </a:lnTo>
                  <a:lnTo>
                    <a:pt x="954" y="1762"/>
                  </a:lnTo>
                  <a:lnTo>
                    <a:pt x="954" y="1766"/>
                  </a:lnTo>
                  <a:lnTo>
                    <a:pt x="958" y="1770"/>
                  </a:lnTo>
                  <a:lnTo>
                    <a:pt x="962" y="1770"/>
                  </a:lnTo>
                  <a:lnTo>
                    <a:pt x="972" y="1770"/>
                  </a:lnTo>
                  <a:lnTo>
                    <a:pt x="978" y="1770"/>
                  </a:lnTo>
                  <a:lnTo>
                    <a:pt x="982" y="1766"/>
                  </a:lnTo>
                  <a:lnTo>
                    <a:pt x="990" y="1758"/>
                  </a:lnTo>
                  <a:lnTo>
                    <a:pt x="994" y="1750"/>
                  </a:lnTo>
                  <a:lnTo>
                    <a:pt x="996" y="1740"/>
                  </a:lnTo>
                  <a:lnTo>
                    <a:pt x="1000" y="1730"/>
                  </a:lnTo>
                  <a:lnTo>
                    <a:pt x="1002" y="1726"/>
                  </a:lnTo>
                  <a:lnTo>
                    <a:pt x="1004" y="1726"/>
                  </a:lnTo>
                  <a:lnTo>
                    <a:pt x="1006" y="1726"/>
                  </a:lnTo>
                  <a:lnTo>
                    <a:pt x="1012" y="1734"/>
                  </a:lnTo>
                  <a:lnTo>
                    <a:pt x="1016" y="1744"/>
                  </a:lnTo>
                  <a:lnTo>
                    <a:pt x="1018" y="1754"/>
                  </a:lnTo>
                  <a:lnTo>
                    <a:pt x="1016" y="1762"/>
                  </a:lnTo>
                  <a:lnTo>
                    <a:pt x="1014" y="1770"/>
                  </a:lnTo>
                  <a:lnTo>
                    <a:pt x="1006" y="1784"/>
                  </a:lnTo>
                  <a:lnTo>
                    <a:pt x="1004" y="1788"/>
                  </a:lnTo>
                  <a:lnTo>
                    <a:pt x="1006" y="1792"/>
                  </a:lnTo>
                  <a:lnTo>
                    <a:pt x="1008" y="1794"/>
                  </a:lnTo>
                  <a:lnTo>
                    <a:pt x="1012" y="1794"/>
                  </a:lnTo>
                  <a:lnTo>
                    <a:pt x="1020" y="1792"/>
                  </a:lnTo>
                  <a:lnTo>
                    <a:pt x="1030" y="1792"/>
                  </a:lnTo>
                  <a:lnTo>
                    <a:pt x="1036" y="1792"/>
                  </a:lnTo>
                  <a:lnTo>
                    <a:pt x="1042" y="1794"/>
                  </a:lnTo>
                  <a:lnTo>
                    <a:pt x="1048" y="1800"/>
                  </a:lnTo>
                  <a:lnTo>
                    <a:pt x="1054" y="1806"/>
                  </a:lnTo>
                  <a:lnTo>
                    <a:pt x="1060" y="1814"/>
                  </a:lnTo>
                  <a:lnTo>
                    <a:pt x="1066" y="1824"/>
                  </a:lnTo>
                  <a:lnTo>
                    <a:pt x="1070" y="1832"/>
                  </a:lnTo>
                  <a:lnTo>
                    <a:pt x="1072" y="1842"/>
                  </a:lnTo>
                  <a:lnTo>
                    <a:pt x="1072" y="1850"/>
                  </a:lnTo>
                  <a:lnTo>
                    <a:pt x="1070" y="1858"/>
                  </a:lnTo>
                  <a:lnTo>
                    <a:pt x="1068" y="1866"/>
                  </a:lnTo>
                  <a:lnTo>
                    <a:pt x="1068" y="1874"/>
                  </a:lnTo>
                  <a:lnTo>
                    <a:pt x="1074" y="1886"/>
                  </a:lnTo>
                  <a:lnTo>
                    <a:pt x="1080" y="1896"/>
                  </a:lnTo>
                  <a:lnTo>
                    <a:pt x="1088" y="1904"/>
                  </a:lnTo>
                  <a:lnTo>
                    <a:pt x="1098" y="1914"/>
                  </a:lnTo>
                  <a:lnTo>
                    <a:pt x="1106" y="1920"/>
                  </a:lnTo>
                  <a:lnTo>
                    <a:pt x="1114" y="1924"/>
                  </a:lnTo>
                  <a:lnTo>
                    <a:pt x="1120" y="1926"/>
                  </a:lnTo>
                  <a:lnTo>
                    <a:pt x="1126" y="1930"/>
                  </a:lnTo>
                  <a:lnTo>
                    <a:pt x="1134" y="1938"/>
                  </a:lnTo>
                  <a:lnTo>
                    <a:pt x="1138" y="1944"/>
                  </a:lnTo>
                  <a:lnTo>
                    <a:pt x="1142" y="1944"/>
                  </a:lnTo>
                  <a:lnTo>
                    <a:pt x="1146" y="1942"/>
                  </a:lnTo>
                  <a:lnTo>
                    <a:pt x="1152" y="1936"/>
                  </a:lnTo>
                  <a:lnTo>
                    <a:pt x="1156" y="1936"/>
                  </a:lnTo>
                  <a:lnTo>
                    <a:pt x="1160" y="1936"/>
                  </a:lnTo>
                  <a:lnTo>
                    <a:pt x="1176" y="1942"/>
                  </a:lnTo>
                  <a:lnTo>
                    <a:pt x="1198" y="1956"/>
                  </a:lnTo>
                  <a:lnTo>
                    <a:pt x="1210" y="1962"/>
                  </a:lnTo>
                  <a:lnTo>
                    <a:pt x="1218" y="1964"/>
                  </a:lnTo>
                  <a:lnTo>
                    <a:pt x="1224" y="1964"/>
                  </a:lnTo>
                  <a:lnTo>
                    <a:pt x="1230" y="1960"/>
                  </a:lnTo>
                  <a:lnTo>
                    <a:pt x="1238" y="1952"/>
                  </a:lnTo>
                  <a:lnTo>
                    <a:pt x="1244" y="1946"/>
                  </a:lnTo>
                  <a:lnTo>
                    <a:pt x="1252" y="1940"/>
                  </a:lnTo>
                  <a:lnTo>
                    <a:pt x="1260" y="1936"/>
                  </a:lnTo>
                  <a:lnTo>
                    <a:pt x="1264" y="1930"/>
                  </a:lnTo>
                  <a:lnTo>
                    <a:pt x="1270" y="1920"/>
                  </a:lnTo>
                  <a:lnTo>
                    <a:pt x="1270" y="1918"/>
                  </a:lnTo>
                  <a:lnTo>
                    <a:pt x="1272" y="1916"/>
                  </a:lnTo>
                  <a:lnTo>
                    <a:pt x="1276" y="1916"/>
                  </a:lnTo>
                  <a:lnTo>
                    <a:pt x="1282" y="1918"/>
                  </a:lnTo>
                  <a:lnTo>
                    <a:pt x="1286" y="1924"/>
                  </a:lnTo>
                  <a:lnTo>
                    <a:pt x="1288" y="1928"/>
                  </a:lnTo>
                  <a:lnTo>
                    <a:pt x="1284" y="1930"/>
                  </a:lnTo>
                  <a:lnTo>
                    <a:pt x="1280" y="1934"/>
                  </a:lnTo>
                  <a:lnTo>
                    <a:pt x="1274" y="1940"/>
                  </a:lnTo>
                  <a:lnTo>
                    <a:pt x="1274" y="1944"/>
                  </a:lnTo>
                  <a:lnTo>
                    <a:pt x="1278" y="1946"/>
                  </a:lnTo>
                  <a:lnTo>
                    <a:pt x="1282" y="1948"/>
                  </a:lnTo>
                  <a:lnTo>
                    <a:pt x="1288" y="1948"/>
                  </a:lnTo>
                  <a:lnTo>
                    <a:pt x="1290" y="1944"/>
                  </a:lnTo>
                  <a:lnTo>
                    <a:pt x="1292" y="1942"/>
                  </a:lnTo>
                  <a:lnTo>
                    <a:pt x="1296" y="1936"/>
                  </a:lnTo>
                  <a:lnTo>
                    <a:pt x="1296" y="1942"/>
                  </a:lnTo>
                  <a:lnTo>
                    <a:pt x="1298" y="1948"/>
                  </a:lnTo>
                  <a:lnTo>
                    <a:pt x="1300" y="1952"/>
                  </a:lnTo>
                  <a:lnTo>
                    <a:pt x="1306" y="1956"/>
                  </a:lnTo>
                  <a:lnTo>
                    <a:pt x="1316" y="1964"/>
                  </a:lnTo>
                  <a:lnTo>
                    <a:pt x="1324" y="1970"/>
                  </a:lnTo>
                  <a:lnTo>
                    <a:pt x="1334" y="1982"/>
                  </a:lnTo>
                  <a:lnTo>
                    <a:pt x="1338" y="1988"/>
                  </a:lnTo>
                  <a:lnTo>
                    <a:pt x="1340" y="1988"/>
                  </a:lnTo>
                  <a:lnTo>
                    <a:pt x="1340" y="1980"/>
                  </a:lnTo>
                  <a:lnTo>
                    <a:pt x="1340" y="1974"/>
                  </a:lnTo>
                  <a:lnTo>
                    <a:pt x="1340" y="1968"/>
                  </a:lnTo>
                  <a:lnTo>
                    <a:pt x="1342" y="1962"/>
                  </a:lnTo>
                  <a:lnTo>
                    <a:pt x="1346" y="1960"/>
                  </a:lnTo>
                  <a:lnTo>
                    <a:pt x="1354" y="1956"/>
                  </a:lnTo>
                  <a:lnTo>
                    <a:pt x="1362" y="1950"/>
                  </a:lnTo>
                  <a:lnTo>
                    <a:pt x="1386" y="1930"/>
                  </a:lnTo>
                  <a:lnTo>
                    <a:pt x="1398" y="1920"/>
                  </a:lnTo>
                  <a:lnTo>
                    <a:pt x="1412" y="1912"/>
                  </a:lnTo>
                  <a:lnTo>
                    <a:pt x="1428" y="1908"/>
                  </a:lnTo>
                  <a:lnTo>
                    <a:pt x="1434" y="1908"/>
                  </a:lnTo>
                  <a:lnTo>
                    <a:pt x="1442" y="1908"/>
                  </a:lnTo>
                  <a:lnTo>
                    <a:pt x="1456" y="1910"/>
                  </a:lnTo>
                  <a:lnTo>
                    <a:pt x="1466" y="1906"/>
                  </a:lnTo>
                  <a:lnTo>
                    <a:pt x="1474" y="1902"/>
                  </a:lnTo>
                  <a:lnTo>
                    <a:pt x="1478" y="1896"/>
                  </a:lnTo>
                  <a:lnTo>
                    <a:pt x="1482" y="1890"/>
                  </a:lnTo>
                  <a:lnTo>
                    <a:pt x="1482" y="1884"/>
                  </a:lnTo>
                  <a:lnTo>
                    <a:pt x="1482" y="1878"/>
                  </a:lnTo>
                  <a:lnTo>
                    <a:pt x="1478" y="1874"/>
                  </a:lnTo>
                  <a:lnTo>
                    <a:pt x="1476" y="1870"/>
                  </a:lnTo>
                  <a:lnTo>
                    <a:pt x="1476" y="1866"/>
                  </a:lnTo>
                  <a:lnTo>
                    <a:pt x="1480" y="1856"/>
                  </a:lnTo>
                  <a:lnTo>
                    <a:pt x="1486" y="1842"/>
                  </a:lnTo>
                  <a:lnTo>
                    <a:pt x="1488" y="1836"/>
                  </a:lnTo>
                  <a:lnTo>
                    <a:pt x="1488" y="1828"/>
                  </a:lnTo>
                  <a:lnTo>
                    <a:pt x="1490" y="1812"/>
                  </a:lnTo>
                  <a:lnTo>
                    <a:pt x="1494" y="1794"/>
                  </a:lnTo>
                  <a:lnTo>
                    <a:pt x="1502" y="1776"/>
                  </a:lnTo>
                  <a:lnTo>
                    <a:pt x="1506" y="1770"/>
                  </a:lnTo>
                  <a:lnTo>
                    <a:pt x="1510" y="1766"/>
                  </a:lnTo>
                  <a:lnTo>
                    <a:pt x="1514" y="1760"/>
                  </a:lnTo>
                  <a:lnTo>
                    <a:pt x="1518" y="1750"/>
                  </a:lnTo>
                  <a:lnTo>
                    <a:pt x="1526" y="1718"/>
                  </a:lnTo>
                  <a:lnTo>
                    <a:pt x="1530" y="1700"/>
                  </a:lnTo>
                  <a:lnTo>
                    <a:pt x="1538" y="1680"/>
                  </a:lnTo>
                  <a:lnTo>
                    <a:pt x="1548" y="1662"/>
                  </a:lnTo>
                  <a:lnTo>
                    <a:pt x="1554" y="1654"/>
                  </a:lnTo>
                  <a:lnTo>
                    <a:pt x="1562" y="1646"/>
                  </a:lnTo>
                  <a:lnTo>
                    <a:pt x="1574" y="1634"/>
                  </a:lnTo>
                  <a:lnTo>
                    <a:pt x="1582" y="1626"/>
                  </a:lnTo>
                  <a:lnTo>
                    <a:pt x="1586" y="1618"/>
                  </a:lnTo>
                  <a:lnTo>
                    <a:pt x="1588" y="1612"/>
                  </a:lnTo>
                  <a:lnTo>
                    <a:pt x="1588" y="1604"/>
                  </a:lnTo>
                  <a:lnTo>
                    <a:pt x="1590" y="1598"/>
                  </a:lnTo>
                  <a:lnTo>
                    <a:pt x="1594" y="1590"/>
                  </a:lnTo>
                  <a:lnTo>
                    <a:pt x="1598" y="1576"/>
                  </a:lnTo>
                  <a:lnTo>
                    <a:pt x="1602" y="1566"/>
                  </a:lnTo>
                  <a:lnTo>
                    <a:pt x="1602" y="1556"/>
                  </a:lnTo>
                  <a:lnTo>
                    <a:pt x="1602" y="1546"/>
                  </a:lnTo>
                  <a:lnTo>
                    <a:pt x="1602" y="1532"/>
                  </a:lnTo>
                  <a:lnTo>
                    <a:pt x="1604" y="1524"/>
                  </a:lnTo>
                  <a:lnTo>
                    <a:pt x="1606" y="1516"/>
                  </a:lnTo>
                  <a:lnTo>
                    <a:pt x="1612" y="1504"/>
                  </a:lnTo>
                  <a:lnTo>
                    <a:pt x="1614" y="1494"/>
                  </a:lnTo>
                  <a:lnTo>
                    <a:pt x="1616" y="1476"/>
                  </a:lnTo>
                  <a:lnTo>
                    <a:pt x="1618" y="1458"/>
                  </a:lnTo>
                  <a:lnTo>
                    <a:pt x="1620" y="1448"/>
                  </a:lnTo>
                  <a:lnTo>
                    <a:pt x="1626" y="1438"/>
                  </a:lnTo>
                  <a:lnTo>
                    <a:pt x="1628" y="1432"/>
                  </a:lnTo>
                  <a:lnTo>
                    <a:pt x="1630" y="1426"/>
                  </a:lnTo>
                  <a:lnTo>
                    <a:pt x="1628" y="1412"/>
                  </a:lnTo>
                  <a:lnTo>
                    <a:pt x="1626" y="1398"/>
                  </a:lnTo>
                  <a:lnTo>
                    <a:pt x="1622" y="1384"/>
                  </a:lnTo>
                  <a:lnTo>
                    <a:pt x="1612" y="1358"/>
                  </a:lnTo>
                  <a:lnTo>
                    <a:pt x="1610" y="1350"/>
                  </a:lnTo>
                  <a:lnTo>
                    <a:pt x="1610" y="1344"/>
                  </a:lnTo>
                  <a:close/>
                  <a:moveTo>
                    <a:pt x="1412" y="2026"/>
                  </a:moveTo>
                  <a:lnTo>
                    <a:pt x="1412" y="2026"/>
                  </a:lnTo>
                  <a:lnTo>
                    <a:pt x="1408" y="2024"/>
                  </a:lnTo>
                  <a:lnTo>
                    <a:pt x="1406" y="2020"/>
                  </a:lnTo>
                  <a:lnTo>
                    <a:pt x="1404" y="2016"/>
                  </a:lnTo>
                  <a:lnTo>
                    <a:pt x="1402" y="2014"/>
                  </a:lnTo>
                  <a:lnTo>
                    <a:pt x="1400" y="2014"/>
                  </a:lnTo>
                  <a:lnTo>
                    <a:pt x="1396" y="2018"/>
                  </a:lnTo>
                  <a:lnTo>
                    <a:pt x="1392" y="2022"/>
                  </a:lnTo>
                  <a:lnTo>
                    <a:pt x="1392" y="2024"/>
                  </a:lnTo>
                  <a:lnTo>
                    <a:pt x="1394" y="2024"/>
                  </a:lnTo>
                  <a:lnTo>
                    <a:pt x="1396" y="2026"/>
                  </a:lnTo>
                  <a:lnTo>
                    <a:pt x="1398" y="2028"/>
                  </a:lnTo>
                  <a:lnTo>
                    <a:pt x="1400" y="2038"/>
                  </a:lnTo>
                  <a:lnTo>
                    <a:pt x="1402" y="2040"/>
                  </a:lnTo>
                  <a:lnTo>
                    <a:pt x="1404" y="2042"/>
                  </a:lnTo>
                  <a:lnTo>
                    <a:pt x="1410" y="2044"/>
                  </a:lnTo>
                  <a:lnTo>
                    <a:pt x="1414" y="2042"/>
                  </a:lnTo>
                  <a:lnTo>
                    <a:pt x="1414" y="2040"/>
                  </a:lnTo>
                  <a:lnTo>
                    <a:pt x="1414" y="2036"/>
                  </a:lnTo>
                  <a:lnTo>
                    <a:pt x="1412" y="2034"/>
                  </a:lnTo>
                  <a:lnTo>
                    <a:pt x="1412" y="2032"/>
                  </a:lnTo>
                  <a:lnTo>
                    <a:pt x="1414" y="2030"/>
                  </a:lnTo>
                  <a:lnTo>
                    <a:pt x="1416" y="2028"/>
                  </a:lnTo>
                  <a:lnTo>
                    <a:pt x="1412" y="2026"/>
                  </a:lnTo>
                  <a:close/>
                  <a:moveTo>
                    <a:pt x="1708" y="300"/>
                  </a:moveTo>
                  <a:lnTo>
                    <a:pt x="1708" y="300"/>
                  </a:lnTo>
                  <a:lnTo>
                    <a:pt x="1704" y="298"/>
                  </a:lnTo>
                  <a:lnTo>
                    <a:pt x="1700" y="294"/>
                  </a:lnTo>
                  <a:lnTo>
                    <a:pt x="1694" y="284"/>
                  </a:lnTo>
                  <a:lnTo>
                    <a:pt x="1688" y="274"/>
                  </a:lnTo>
                  <a:lnTo>
                    <a:pt x="1686" y="272"/>
                  </a:lnTo>
                  <a:lnTo>
                    <a:pt x="1682" y="268"/>
                  </a:lnTo>
                  <a:lnTo>
                    <a:pt x="1678" y="266"/>
                  </a:lnTo>
                  <a:lnTo>
                    <a:pt x="1676" y="262"/>
                  </a:lnTo>
                  <a:lnTo>
                    <a:pt x="1672" y="252"/>
                  </a:lnTo>
                  <a:lnTo>
                    <a:pt x="1668" y="244"/>
                  </a:lnTo>
                  <a:lnTo>
                    <a:pt x="1668" y="242"/>
                  </a:lnTo>
                  <a:lnTo>
                    <a:pt x="1664" y="244"/>
                  </a:lnTo>
                  <a:lnTo>
                    <a:pt x="1662" y="248"/>
                  </a:lnTo>
                  <a:lnTo>
                    <a:pt x="1662" y="250"/>
                  </a:lnTo>
                  <a:lnTo>
                    <a:pt x="1666" y="256"/>
                  </a:lnTo>
                  <a:lnTo>
                    <a:pt x="1670" y="264"/>
                  </a:lnTo>
                  <a:lnTo>
                    <a:pt x="1672" y="268"/>
                  </a:lnTo>
                  <a:lnTo>
                    <a:pt x="1672" y="276"/>
                  </a:lnTo>
                  <a:lnTo>
                    <a:pt x="1672" y="282"/>
                  </a:lnTo>
                  <a:lnTo>
                    <a:pt x="1672" y="288"/>
                  </a:lnTo>
                  <a:lnTo>
                    <a:pt x="1680" y="298"/>
                  </a:lnTo>
                  <a:lnTo>
                    <a:pt x="1688" y="306"/>
                  </a:lnTo>
                  <a:lnTo>
                    <a:pt x="1690" y="310"/>
                  </a:lnTo>
                  <a:lnTo>
                    <a:pt x="1692" y="316"/>
                  </a:lnTo>
                  <a:lnTo>
                    <a:pt x="1694" y="324"/>
                  </a:lnTo>
                  <a:lnTo>
                    <a:pt x="1700" y="330"/>
                  </a:lnTo>
                  <a:lnTo>
                    <a:pt x="1708" y="332"/>
                  </a:lnTo>
                  <a:lnTo>
                    <a:pt x="1716" y="330"/>
                  </a:lnTo>
                  <a:lnTo>
                    <a:pt x="1720" y="328"/>
                  </a:lnTo>
                  <a:lnTo>
                    <a:pt x="1722" y="326"/>
                  </a:lnTo>
                  <a:lnTo>
                    <a:pt x="1722" y="322"/>
                  </a:lnTo>
                  <a:lnTo>
                    <a:pt x="1720" y="316"/>
                  </a:lnTo>
                  <a:lnTo>
                    <a:pt x="1716" y="306"/>
                  </a:lnTo>
                  <a:lnTo>
                    <a:pt x="1712" y="304"/>
                  </a:lnTo>
                  <a:lnTo>
                    <a:pt x="1708" y="300"/>
                  </a:lnTo>
                  <a:close/>
                  <a:moveTo>
                    <a:pt x="1712" y="342"/>
                  </a:moveTo>
                  <a:lnTo>
                    <a:pt x="1712" y="342"/>
                  </a:lnTo>
                  <a:lnTo>
                    <a:pt x="1712" y="346"/>
                  </a:lnTo>
                  <a:lnTo>
                    <a:pt x="1716" y="346"/>
                  </a:lnTo>
                  <a:lnTo>
                    <a:pt x="1718" y="346"/>
                  </a:lnTo>
                  <a:lnTo>
                    <a:pt x="1720" y="344"/>
                  </a:lnTo>
                  <a:lnTo>
                    <a:pt x="1718" y="340"/>
                  </a:lnTo>
                  <a:lnTo>
                    <a:pt x="1716" y="338"/>
                  </a:lnTo>
                  <a:lnTo>
                    <a:pt x="1712" y="340"/>
                  </a:lnTo>
                  <a:lnTo>
                    <a:pt x="1712" y="342"/>
                  </a:lnTo>
                  <a:close/>
                  <a:moveTo>
                    <a:pt x="1238" y="2006"/>
                  </a:moveTo>
                  <a:lnTo>
                    <a:pt x="1238" y="2006"/>
                  </a:lnTo>
                  <a:lnTo>
                    <a:pt x="1236" y="2012"/>
                  </a:lnTo>
                  <a:lnTo>
                    <a:pt x="1234" y="2024"/>
                  </a:lnTo>
                  <a:lnTo>
                    <a:pt x="1236" y="2032"/>
                  </a:lnTo>
                  <a:lnTo>
                    <a:pt x="1240" y="2034"/>
                  </a:lnTo>
                  <a:lnTo>
                    <a:pt x="1242" y="2032"/>
                  </a:lnTo>
                  <a:lnTo>
                    <a:pt x="1244" y="2028"/>
                  </a:lnTo>
                  <a:lnTo>
                    <a:pt x="1246" y="2024"/>
                  </a:lnTo>
                  <a:lnTo>
                    <a:pt x="1246" y="2014"/>
                  </a:lnTo>
                  <a:lnTo>
                    <a:pt x="1242" y="2006"/>
                  </a:lnTo>
                  <a:lnTo>
                    <a:pt x="1240" y="2004"/>
                  </a:lnTo>
                  <a:lnTo>
                    <a:pt x="1238" y="2006"/>
                  </a:lnTo>
                  <a:close/>
                  <a:moveTo>
                    <a:pt x="1414" y="2116"/>
                  </a:moveTo>
                  <a:lnTo>
                    <a:pt x="1414" y="2116"/>
                  </a:lnTo>
                  <a:lnTo>
                    <a:pt x="1414" y="2106"/>
                  </a:lnTo>
                  <a:lnTo>
                    <a:pt x="1414" y="2096"/>
                  </a:lnTo>
                  <a:lnTo>
                    <a:pt x="1414" y="2088"/>
                  </a:lnTo>
                  <a:lnTo>
                    <a:pt x="1412" y="2082"/>
                  </a:lnTo>
                  <a:lnTo>
                    <a:pt x="1408" y="2076"/>
                  </a:lnTo>
                  <a:lnTo>
                    <a:pt x="1406" y="2072"/>
                  </a:lnTo>
                  <a:lnTo>
                    <a:pt x="1402" y="2072"/>
                  </a:lnTo>
                  <a:lnTo>
                    <a:pt x="1400" y="2074"/>
                  </a:lnTo>
                  <a:lnTo>
                    <a:pt x="1398" y="2078"/>
                  </a:lnTo>
                  <a:lnTo>
                    <a:pt x="1396" y="2078"/>
                  </a:lnTo>
                  <a:lnTo>
                    <a:pt x="1392" y="2076"/>
                  </a:lnTo>
                  <a:lnTo>
                    <a:pt x="1388" y="2076"/>
                  </a:lnTo>
                  <a:lnTo>
                    <a:pt x="1386" y="2078"/>
                  </a:lnTo>
                  <a:lnTo>
                    <a:pt x="1382" y="2080"/>
                  </a:lnTo>
                  <a:lnTo>
                    <a:pt x="1380" y="2082"/>
                  </a:lnTo>
                  <a:lnTo>
                    <a:pt x="1378" y="2082"/>
                  </a:lnTo>
                  <a:lnTo>
                    <a:pt x="1370" y="2082"/>
                  </a:lnTo>
                  <a:lnTo>
                    <a:pt x="1352" y="2088"/>
                  </a:lnTo>
                  <a:lnTo>
                    <a:pt x="1340" y="2092"/>
                  </a:lnTo>
                  <a:lnTo>
                    <a:pt x="1332" y="2094"/>
                  </a:lnTo>
                  <a:lnTo>
                    <a:pt x="1324" y="2092"/>
                  </a:lnTo>
                  <a:lnTo>
                    <a:pt x="1320" y="2088"/>
                  </a:lnTo>
                  <a:lnTo>
                    <a:pt x="1310" y="2080"/>
                  </a:lnTo>
                  <a:lnTo>
                    <a:pt x="1304" y="2076"/>
                  </a:lnTo>
                  <a:lnTo>
                    <a:pt x="1296" y="2076"/>
                  </a:lnTo>
                  <a:lnTo>
                    <a:pt x="1288" y="2074"/>
                  </a:lnTo>
                  <a:lnTo>
                    <a:pt x="1282" y="2072"/>
                  </a:lnTo>
                  <a:lnTo>
                    <a:pt x="1274" y="2066"/>
                  </a:lnTo>
                  <a:lnTo>
                    <a:pt x="1272" y="2064"/>
                  </a:lnTo>
                  <a:lnTo>
                    <a:pt x="1270" y="2064"/>
                  </a:lnTo>
                  <a:lnTo>
                    <a:pt x="1266" y="2078"/>
                  </a:lnTo>
                  <a:lnTo>
                    <a:pt x="1264" y="2086"/>
                  </a:lnTo>
                  <a:lnTo>
                    <a:pt x="1266" y="2094"/>
                  </a:lnTo>
                  <a:lnTo>
                    <a:pt x="1276" y="2118"/>
                  </a:lnTo>
                  <a:lnTo>
                    <a:pt x="1280" y="2130"/>
                  </a:lnTo>
                  <a:lnTo>
                    <a:pt x="1284" y="2134"/>
                  </a:lnTo>
                  <a:lnTo>
                    <a:pt x="1288" y="2136"/>
                  </a:lnTo>
                  <a:lnTo>
                    <a:pt x="1288" y="2144"/>
                  </a:lnTo>
                  <a:lnTo>
                    <a:pt x="1288" y="2158"/>
                  </a:lnTo>
                  <a:lnTo>
                    <a:pt x="1292" y="2174"/>
                  </a:lnTo>
                  <a:lnTo>
                    <a:pt x="1296" y="2186"/>
                  </a:lnTo>
                  <a:lnTo>
                    <a:pt x="1300" y="2192"/>
                  </a:lnTo>
                  <a:lnTo>
                    <a:pt x="1304" y="2198"/>
                  </a:lnTo>
                  <a:lnTo>
                    <a:pt x="1310" y="2202"/>
                  </a:lnTo>
                  <a:lnTo>
                    <a:pt x="1312" y="2206"/>
                  </a:lnTo>
                  <a:lnTo>
                    <a:pt x="1318" y="2216"/>
                  </a:lnTo>
                  <a:lnTo>
                    <a:pt x="1322" y="2224"/>
                  </a:lnTo>
                  <a:lnTo>
                    <a:pt x="1324" y="2226"/>
                  </a:lnTo>
                  <a:lnTo>
                    <a:pt x="1328" y="2226"/>
                  </a:lnTo>
                  <a:lnTo>
                    <a:pt x="1332" y="2226"/>
                  </a:lnTo>
                  <a:lnTo>
                    <a:pt x="1338" y="2226"/>
                  </a:lnTo>
                  <a:lnTo>
                    <a:pt x="1352" y="2230"/>
                  </a:lnTo>
                  <a:lnTo>
                    <a:pt x="1356" y="2232"/>
                  </a:lnTo>
                  <a:lnTo>
                    <a:pt x="1358" y="2230"/>
                  </a:lnTo>
                  <a:lnTo>
                    <a:pt x="1360" y="2226"/>
                  </a:lnTo>
                  <a:lnTo>
                    <a:pt x="1362" y="2220"/>
                  </a:lnTo>
                  <a:lnTo>
                    <a:pt x="1366" y="2214"/>
                  </a:lnTo>
                  <a:lnTo>
                    <a:pt x="1370" y="2212"/>
                  </a:lnTo>
                  <a:lnTo>
                    <a:pt x="1372" y="2208"/>
                  </a:lnTo>
                  <a:lnTo>
                    <a:pt x="1374" y="2200"/>
                  </a:lnTo>
                  <a:lnTo>
                    <a:pt x="1376" y="2194"/>
                  </a:lnTo>
                  <a:lnTo>
                    <a:pt x="1378" y="2194"/>
                  </a:lnTo>
                  <a:lnTo>
                    <a:pt x="1378" y="2196"/>
                  </a:lnTo>
                  <a:lnTo>
                    <a:pt x="1380" y="2198"/>
                  </a:lnTo>
                  <a:lnTo>
                    <a:pt x="1382" y="2198"/>
                  </a:lnTo>
                  <a:lnTo>
                    <a:pt x="1382" y="2194"/>
                  </a:lnTo>
                  <a:lnTo>
                    <a:pt x="1384" y="2190"/>
                  </a:lnTo>
                  <a:lnTo>
                    <a:pt x="1386" y="2188"/>
                  </a:lnTo>
                  <a:lnTo>
                    <a:pt x="1388" y="2188"/>
                  </a:lnTo>
                  <a:lnTo>
                    <a:pt x="1392" y="2192"/>
                  </a:lnTo>
                  <a:lnTo>
                    <a:pt x="1394" y="2194"/>
                  </a:lnTo>
                  <a:lnTo>
                    <a:pt x="1394" y="2196"/>
                  </a:lnTo>
                  <a:lnTo>
                    <a:pt x="1392" y="2196"/>
                  </a:lnTo>
                  <a:lnTo>
                    <a:pt x="1388" y="2198"/>
                  </a:lnTo>
                  <a:lnTo>
                    <a:pt x="1388" y="2202"/>
                  </a:lnTo>
                  <a:lnTo>
                    <a:pt x="1390" y="2206"/>
                  </a:lnTo>
                  <a:lnTo>
                    <a:pt x="1398" y="2210"/>
                  </a:lnTo>
                  <a:lnTo>
                    <a:pt x="1402" y="2208"/>
                  </a:lnTo>
                  <a:lnTo>
                    <a:pt x="1404" y="2206"/>
                  </a:lnTo>
                  <a:lnTo>
                    <a:pt x="1402" y="2194"/>
                  </a:lnTo>
                  <a:lnTo>
                    <a:pt x="1400" y="2180"/>
                  </a:lnTo>
                  <a:lnTo>
                    <a:pt x="1400" y="2174"/>
                  </a:lnTo>
                  <a:lnTo>
                    <a:pt x="1402" y="2170"/>
                  </a:lnTo>
                  <a:lnTo>
                    <a:pt x="1404" y="2168"/>
                  </a:lnTo>
                  <a:lnTo>
                    <a:pt x="1404" y="2166"/>
                  </a:lnTo>
                  <a:lnTo>
                    <a:pt x="1402" y="2160"/>
                  </a:lnTo>
                  <a:lnTo>
                    <a:pt x="1402" y="2152"/>
                  </a:lnTo>
                  <a:lnTo>
                    <a:pt x="1402" y="2150"/>
                  </a:lnTo>
                  <a:lnTo>
                    <a:pt x="1404" y="2146"/>
                  </a:lnTo>
                  <a:lnTo>
                    <a:pt x="1408" y="2144"/>
                  </a:lnTo>
                  <a:lnTo>
                    <a:pt x="1410" y="2144"/>
                  </a:lnTo>
                  <a:lnTo>
                    <a:pt x="1410" y="2150"/>
                  </a:lnTo>
                  <a:lnTo>
                    <a:pt x="1412" y="2154"/>
                  </a:lnTo>
                  <a:lnTo>
                    <a:pt x="1414" y="2152"/>
                  </a:lnTo>
                  <a:lnTo>
                    <a:pt x="1416" y="2148"/>
                  </a:lnTo>
                  <a:lnTo>
                    <a:pt x="1416" y="2146"/>
                  </a:lnTo>
                  <a:lnTo>
                    <a:pt x="1414" y="2140"/>
                  </a:lnTo>
                  <a:lnTo>
                    <a:pt x="1412" y="2132"/>
                  </a:lnTo>
                  <a:lnTo>
                    <a:pt x="1412" y="2124"/>
                  </a:lnTo>
                  <a:lnTo>
                    <a:pt x="1414" y="2116"/>
                  </a:lnTo>
                  <a:close/>
                  <a:moveTo>
                    <a:pt x="984" y="1792"/>
                  </a:moveTo>
                  <a:lnTo>
                    <a:pt x="984" y="1792"/>
                  </a:lnTo>
                  <a:lnTo>
                    <a:pt x="980" y="1788"/>
                  </a:lnTo>
                  <a:lnTo>
                    <a:pt x="974" y="1788"/>
                  </a:lnTo>
                  <a:lnTo>
                    <a:pt x="966" y="1788"/>
                  </a:lnTo>
                  <a:lnTo>
                    <a:pt x="958" y="1792"/>
                  </a:lnTo>
                  <a:lnTo>
                    <a:pt x="950" y="1794"/>
                  </a:lnTo>
                  <a:lnTo>
                    <a:pt x="944" y="1798"/>
                  </a:lnTo>
                  <a:lnTo>
                    <a:pt x="942" y="1804"/>
                  </a:lnTo>
                  <a:lnTo>
                    <a:pt x="940" y="1808"/>
                  </a:lnTo>
                  <a:lnTo>
                    <a:pt x="942" y="1810"/>
                  </a:lnTo>
                  <a:lnTo>
                    <a:pt x="948" y="1812"/>
                  </a:lnTo>
                  <a:lnTo>
                    <a:pt x="960" y="1814"/>
                  </a:lnTo>
                  <a:lnTo>
                    <a:pt x="974" y="1812"/>
                  </a:lnTo>
                  <a:lnTo>
                    <a:pt x="982" y="1810"/>
                  </a:lnTo>
                  <a:lnTo>
                    <a:pt x="990" y="1808"/>
                  </a:lnTo>
                  <a:lnTo>
                    <a:pt x="998" y="1808"/>
                  </a:lnTo>
                  <a:lnTo>
                    <a:pt x="1004" y="1806"/>
                  </a:lnTo>
                  <a:lnTo>
                    <a:pt x="1004" y="1804"/>
                  </a:lnTo>
                  <a:lnTo>
                    <a:pt x="1002" y="1800"/>
                  </a:lnTo>
                  <a:lnTo>
                    <a:pt x="1000" y="1798"/>
                  </a:lnTo>
                  <a:lnTo>
                    <a:pt x="994" y="1798"/>
                  </a:lnTo>
                  <a:lnTo>
                    <a:pt x="990" y="1796"/>
                  </a:lnTo>
                  <a:lnTo>
                    <a:pt x="984" y="1792"/>
                  </a:lnTo>
                  <a:close/>
                  <a:moveTo>
                    <a:pt x="2204" y="1064"/>
                  </a:moveTo>
                  <a:lnTo>
                    <a:pt x="2204" y="1064"/>
                  </a:lnTo>
                  <a:lnTo>
                    <a:pt x="2206" y="1066"/>
                  </a:lnTo>
                  <a:lnTo>
                    <a:pt x="2208" y="1066"/>
                  </a:lnTo>
                  <a:lnTo>
                    <a:pt x="2212" y="1066"/>
                  </a:lnTo>
                  <a:lnTo>
                    <a:pt x="2214" y="1060"/>
                  </a:lnTo>
                  <a:lnTo>
                    <a:pt x="2214" y="1058"/>
                  </a:lnTo>
                  <a:lnTo>
                    <a:pt x="2212" y="1054"/>
                  </a:lnTo>
                  <a:lnTo>
                    <a:pt x="2210" y="1050"/>
                  </a:lnTo>
                  <a:lnTo>
                    <a:pt x="2208" y="1048"/>
                  </a:lnTo>
                  <a:lnTo>
                    <a:pt x="2206" y="1048"/>
                  </a:lnTo>
                  <a:lnTo>
                    <a:pt x="2204" y="1050"/>
                  </a:lnTo>
                  <a:lnTo>
                    <a:pt x="2202" y="1054"/>
                  </a:lnTo>
                  <a:lnTo>
                    <a:pt x="2204" y="1064"/>
                  </a:lnTo>
                  <a:close/>
                  <a:moveTo>
                    <a:pt x="2218" y="862"/>
                  </a:moveTo>
                  <a:lnTo>
                    <a:pt x="2218" y="862"/>
                  </a:lnTo>
                  <a:lnTo>
                    <a:pt x="2216" y="866"/>
                  </a:lnTo>
                  <a:lnTo>
                    <a:pt x="2218" y="870"/>
                  </a:lnTo>
                  <a:lnTo>
                    <a:pt x="2222" y="872"/>
                  </a:lnTo>
                  <a:lnTo>
                    <a:pt x="2228" y="874"/>
                  </a:lnTo>
                  <a:lnTo>
                    <a:pt x="2230" y="872"/>
                  </a:lnTo>
                  <a:lnTo>
                    <a:pt x="2230" y="870"/>
                  </a:lnTo>
                  <a:lnTo>
                    <a:pt x="2228" y="864"/>
                  </a:lnTo>
                  <a:lnTo>
                    <a:pt x="2222" y="860"/>
                  </a:lnTo>
                  <a:lnTo>
                    <a:pt x="2220" y="860"/>
                  </a:lnTo>
                  <a:lnTo>
                    <a:pt x="2218" y="862"/>
                  </a:lnTo>
                  <a:close/>
                  <a:moveTo>
                    <a:pt x="2220" y="824"/>
                  </a:moveTo>
                  <a:lnTo>
                    <a:pt x="2220" y="824"/>
                  </a:lnTo>
                  <a:lnTo>
                    <a:pt x="2222" y="824"/>
                  </a:lnTo>
                  <a:lnTo>
                    <a:pt x="2222" y="822"/>
                  </a:lnTo>
                  <a:lnTo>
                    <a:pt x="2216" y="814"/>
                  </a:lnTo>
                  <a:lnTo>
                    <a:pt x="2216" y="812"/>
                  </a:lnTo>
                  <a:lnTo>
                    <a:pt x="2214" y="814"/>
                  </a:lnTo>
                  <a:lnTo>
                    <a:pt x="2212" y="816"/>
                  </a:lnTo>
                  <a:lnTo>
                    <a:pt x="2214" y="822"/>
                  </a:lnTo>
                  <a:lnTo>
                    <a:pt x="2216" y="822"/>
                  </a:lnTo>
                  <a:lnTo>
                    <a:pt x="2220" y="824"/>
                  </a:lnTo>
                  <a:close/>
                  <a:moveTo>
                    <a:pt x="2124" y="1064"/>
                  </a:moveTo>
                  <a:lnTo>
                    <a:pt x="2124" y="1064"/>
                  </a:lnTo>
                  <a:lnTo>
                    <a:pt x="2118" y="1060"/>
                  </a:lnTo>
                  <a:lnTo>
                    <a:pt x="2116" y="1060"/>
                  </a:lnTo>
                  <a:lnTo>
                    <a:pt x="2114" y="1062"/>
                  </a:lnTo>
                  <a:lnTo>
                    <a:pt x="2096" y="1042"/>
                  </a:lnTo>
                  <a:lnTo>
                    <a:pt x="2094" y="1038"/>
                  </a:lnTo>
                  <a:lnTo>
                    <a:pt x="2090" y="1032"/>
                  </a:lnTo>
                  <a:lnTo>
                    <a:pt x="2076" y="1018"/>
                  </a:lnTo>
                  <a:lnTo>
                    <a:pt x="2060" y="1008"/>
                  </a:lnTo>
                  <a:lnTo>
                    <a:pt x="2050" y="1000"/>
                  </a:lnTo>
                  <a:lnTo>
                    <a:pt x="2050" y="1004"/>
                  </a:lnTo>
                  <a:lnTo>
                    <a:pt x="2044" y="998"/>
                  </a:lnTo>
                  <a:lnTo>
                    <a:pt x="2040" y="994"/>
                  </a:lnTo>
                  <a:lnTo>
                    <a:pt x="2036" y="992"/>
                  </a:lnTo>
                  <a:lnTo>
                    <a:pt x="2040" y="1000"/>
                  </a:lnTo>
                  <a:lnTo>
                    <a:pt x="2050" y="1020"/>
                  </a:lnTo>
                  <a:lnTo>
                    <a:pt x="2052" y="1024"/>
                  </a:lnTo>
                  <a:lnTo>
                    <a:pt x="2052" y="1026"/>
                  </a:lnTo>
                  <a:lnTo>
                    <a:pt x="2064" y="1036"/>
                  </a:lnTo>
                  <a:lnTo>
                    <a:pt x="2070" y="1042"/>
                  </a:lnTo>
                  <a:lnTo>
                    <a:pt x="2076" y="1056"/>
                  </a:lnTo>
                  <a:lnTo>
                    <a:pt x="2076" y="1054"/>
                  </a:lnTo>
                  <a:lnTo>
                    <a:pt x="2078" y="1058"/>
                  </a:lnTo>
                  <a:lnTo>
                    <a:pt x="2082" y="1058"/>
                  </a:lnTo>
                  <a:lnTo>
                    <a:pt x="2088" y="1064"/>
                  </a:lnTo>
                  <a:lnTo>
                    <a:pt x="2094" y="1070"/>
                  </a:lnTo>
                  <a:lnTo>
                    <a:pt x="2102" y="1074"/>
                  </a:lnTo>
                  <a:lnTo>
                    <a:pt x="2110" y="1080"/>
                  </a:lnTo>
                  <a:lnTo>
                    <a:pt x="2116" y="1086"/>
                  </a:lnTo>
                  <a:lnTo>
                    <a:pt x="2136" y="1098"/>
                  </a:lnTo>
                  <a:lnTo>
                    <a:pt x="2136" y="1102"/>
                  </a:lnTo>
                  <a:lnTo>
                    <a:pt x="2136" y="1104"/>
                  </a:lnTo>
                  <a:lnTo>
                    <a:pt x="2154" y="1100"/>
                  </a:lnTo>
                  <a:lnTo>
                    <a:pt x="2158" y="1098"/>
                  </a:lnTo>
                  <a:lnTo>
                    <a:pt x="2158" y="1096"/>
                  </a:lnTo>
                  <a:lnTo>
                    <a:pt x="2148" y="1086"/>
                  </a:lnTo>
                  <a:lnTo>
                    <a:pt x="2124" y="1064"/>
                  </a:lnTo>
                  <a:close/>
                  <a:moveTo>
                    <a:pt x="2172" y="1036"/>
                  </a:moveTo>
                  <a:lnTo>
                    <a:pt x="2172" y="1036"/>
                  </a:lnTo>
                  <a:lnTo>
                    <a:pt x="2178" y="1038"/>
                  </a:lnTo>
                  <a:lnTo>
                    <a:pt x="2182" y="1040"/>
                  </a:lnTo>
                  <a:lnTo>
                    <a:pt x="2184" y="1038"/>
                  </a:lnTo>
                  <a:lnTo>
                    <a:pt x="2186" y="1036"/>
                  </a:lnTo>
                  <a:lnTo>
                    <a:pt x="2186" y="1030"/>
                  </a:lnTo>
                  <a:lnTo>
                    <a:pt x="2182" y="1024"/>
                  </a:lnTo>
                  <a:lnTo>
                    <a:pt x="2176" y="1018"/>
                  </a:lnTo>
                  <a:lnTo>
                    <a:pt x="2172" y="1016"/>
                  </a:lnTo>
                  <a:lnTo>
                    <a:pt x="2168" y="1018"/>
                  </a:lnTo>
                  <a:lnTo>
                    <a:pt x="2168" y="1020"/>
                  </a:lnTo>
                  <a:lnTo>
                    <a:pt x="2170" y="1020"/>
                  </a:lnTo>
                  <a:lnTo>
                    <a:pt x="2172" y="1022"/>
                  </a:lnTo>
                  <a:lnTo>
                    <a:pt x="2172" y="1024"/>
                  </a:lnTo>
                  <a:lnTo>
                    <a:pt x="2170" y="1028"/>
                  </a:lnTo>
                  <a:lnTo>
                    <a:pt x="2168" y="1032"/>
                  </a:lnTo>
                  <a:lnTo>
                    <a:pt x="2170" y="1034"/>
                  </a:lnTo>
                  <a:lnTo>
                    <a:pt x="2172" y="1036"/>
                  </a:lnTo>
                  <a:close/>
                  <a:moveTo>
                    <a:pt x="2152" y="752"/>
                  </a:moveTo>
                  <a:lnTo>
                    <a:pt x="2152" y="752"/>
                  </a:lnTo>
                  <a:lnTo>
                    <a:pt x="2154" y="760"/>
                  </a:lnTo>
                  <a:lnTo>
                    <a:pt x="2156" y="764"/>
                  </a:lnTo>
                  <a:lnTo>
                    <a:pt x="2160" y="766"/>
                  </a:lnTo>
                  <a:lnTo>
                    <a:pt x="2168" y="764"/>
                  </a:lnTo>
                  <a:lnTo>
                    <a:pt x="2172" y="762"/>
                  </a:lnTo>
                  <a:lnTo>
                    <a:pt x="2174" y="760"/>
                  </a:lnTo>
                  <a:lnTo>
                    <a:pt x="2176" y="758"/>
                  </a:lnTo>
                  <a:lnTo>
                    <a:pt x="2176" y="754"/>
                  </a:lnTo>
                  <a:lnTo>
                    <a:pt x="2174" y="746"/>
                  </a:lnTo>
                  <a:lnTo>
                    <a:pt x="2170" y="736"/>
                  </a:lnTo>
                  <a:lnTo>
                    <a:pt x="2168" y="732"/>
                  </a:lnTo>
                  <a:lnTo>
                    <a:pt x="2166" y="732"/>
                  </a:lnTo>
                  <a:lnTo>
                    <a:pt x="2164" y="734"/>
                  </a:lnTo>
                  <a:lnTo>
                    <a:pt x="2162" y="736"/>
                  </a:lnTo>
                  <a:lnTo>
                    <a:pt x="2158" y="730"/>
                  </a:lnTo>
                  <a:lnTo>
                    <a:pt x="2156" y="724"/>
                  </a:lnTo>
                  <a:lnTo>
                    <a:pt x="2154" y="718"/>
                  </a:lnTo>
                  <a:lnTo>
                    <a:pt x="2152" y="716"/>
                  </a:lnTo>
                  <a:lnTo>
                    <a:pt x="2148" y="716"/>
                  </a:lnTo>
                  <a:lnTo>
                    <a:pt x="2146" y="718"/>
                  </a:lnTo>
                  <a:lnTo>
                    <a:pt x="2146" y="722"/>
                  </a:lnTo>
                  <a:lnTo>
                    <a:pt x="2148" y="726"/>
                  </a:lnTo>
                  <a:lnTo>
                    <a:pt x="2152" y="736"/>
                  </a:lnTo>
                  <a:lnTo>
                    <a:pt x="2152" y="742"/>
                  </a:lnTo>
                  <a:lnTo>
                    <a:pt x="2152" y="746"/>
                  </a:lnTo>
                  <a:lnTo>
                    <a:pt x="2152" y="752"/>
                  </a:lnTo>
                  <a:close/>
                  <a:moveTo>
                    <a:pt x="2196" y="758"/>
                  </a:moveTo>
                  <a:lnTo>
                    <a:pt x="2196" y="758"/>
                  </a:lnTo>
                  <a:lnTo>
                    <a:pt x="2202" y="754"/>
                  </a:lnTo>
                  <a:lnTo>
                    <a:pt x="2206" y="750"/>
                  </a:lnTo>
                  <a:lnTo>
                    <a:pt x="2208" y="748"/>
                  </a:lnTo>
                  <a:lnTo>
                    <a:pt x="2206" y="746"/>
                  </a:lnTo>
                  <a:lnTo>
                    <a:pt x="2202" y="746"/>
                  </a:lnTo>
                  <a:lnTo>
                    <a:pt x="2198" y="748"/>
                  </a:lnTo>
                  <a:lnTo>
                    <a:pt x="2194" y="752"/>
                  </a:lnTo>
                  <a:lnTo>
                    <a:pt x="2194" y="754"/>
                  </a:lnTo>
                  <a:lnTo>
                    <a:pt x="2196" y="758"/>
                  </a:lnTo>
                  <a:close/>
                  <a:moveTo>
                    <a:pt x="2206" y="798"/>
                  </a:moveTo>
                  <a:lnTo>
                    <a:pt x="2206" y="798"/>
                  </a:lnTo>
                  <a:lnTo>
                    <a:pt x="2210" y="800"/>
                  </a:lnTo>
                  <a:lnTo>
                    <a:pt x="2214" y="800"/>
                  </a:lnTo>
                  <a:lnTo>
                    <a:pt x="2216" y="798"/>
                  </a:lnTo>
                  <a:lnTo>
                    <a:pt x="2216" y="792"/>
                  </a:lnTo>
                  <a:lnTo>
                    <a:pt x="2216" y="790"/>
                  </a:lnTo>
                  <a:lnTo>
                    <a:pt x="2214" y="788"/>
                  </a:lnTo>
                  <a:lnTo>
                    <a:pt x="2208" y="790"/>
                  </a:lnTo>
                  <a:lnTo>
                    <a:pt x="2204" y="794"/>
                  </a:lnTo>
                  <a:lnTo>
                    <a:pt x="2204" y="796"/>
                  </a:lnTo>
                  <a:lnTo>
                    <a:pt x="2206" y="798"/>
                  </a:lnTo>
                  <a:close/>
                  <a:moveTo>
                    <a:pt x="1762" y="382"/>
                  </a:moveTo>
                  <a:lnTo>
                    <a:pt x="1762" y="382"/>
                  </a:lnTo>
                  <a:lnTo>
                    <a:pt x="1762" y="386"/>
                  </a:lnTo>
                  <a:lnTo>
                    <a:pt x="1764" y="392"/>
                  </a:lnTo>
                  <a:lnTo>
                    <a:pt x="1768" y="394"/>
                  </a:lnTo>
                  <a:lnTo>
                    <a:pt x="1770" y="394"/>
                  </a:lnTo>
                  <a:lnTo>
                    <a:pt x="1772" y="392"/>
                  </a:lnTo>
                  <a:lnTo>
                    <a:pt x="1774" y="390"/>
                  </a:lnTo>
                  <a:lnTo>
                    <a:pt x="1772" y="386"/>
                  </a:lnTo>
                  <a:lnTo>
                    <a:pt x="1770" y="382"/>
                  </a:lnTo>
                  <a:lnTo>
                    <a:pt x="1766" y="378"/>
                  </a:lnTo>
                  <a:lnTo>
                    <a:pt x="1764" y="380"/>
                  </a:lnTo>
                  <a:lnTo>
                    <a:pt x="1762" y="382"/>
                  </a:lnTo>
                  <a:close/>
                  <a:moveTo>
                    <a:pt x="1786" y="386"/>
                  </a:moveTo>
                  <a:lnTo>
                    <a:pt x="1786" y="386"/>
                  </a:lnTo>
                  <a:lnTo>
                    <a:pt x="1784" y="386"/>
                  </a:lnTo>
                  <a:lnTo>
                    <a:pt x="1780" y="388"/>
                  </a:lnTo>
                  <a:lnTo>
                    <a:pt x="1776" y="396"/>
                  </a:lnTo>
                  <a:lnTo>
                    <a:pt x="1776" y="402"/>
                  </a:lnTo>
                  <a:lnTo>
                    <a:pt x="1778" y="404"/>
                  </a:lnTo>
                  <a:lnTo>
                    <a:pt x="1780" y="404"/>
                  </a:lnTo>
                  <a:lnTo>
                    <a:pt x="1784" y="402"/>
                  </a:lnTo>
                  <a:lnTo>
                    <a:pt x="1788" y="404"/>
                  </a:lnTo>
                  <a:lnTo>
                    <a:pt x="1790" y="410"/>
                  </a:lnTo>
                  <a:lnTo>
                    <a:pt x="1794" y="414"/>
                  </a:lnTo>
                  <a:lnTo>
                    <a:pt x="1796" y="416"/>
                  </a:lnTo>
                  <a:lnTo>
                    <a:pt x="1800" y="412"/>
                  </a:lnTo>
                  <a:lnTo>
                    <a:pt x="1798" y="408"/>
                  </a:lnTo>
                  <a:lnTo>
                    <a:pt x="1794" y="402"/>
                  </a:lnTo>
                  <a:lnTo>
                    <a:pt x="1790" y="396"/>
                  </a:lnTo>
                  <a:lnTo>
                    <a:pt x="1790" y="392"/>
                  </a:lnTo>
                  <a:lnTo>
                    <a:pt x="1790" y="390"/>
                  </a:lnTo>
                  <a:lnTo>
                    <a:pt x="1786" y="386"/>
                  </a:lnTo>
                  <a:close/>
                  <a:moveTo>
                    <a:pt x="1754" y="340"/>
                  </a:moveTo>
                  <a:lnTo>
                    <a:pt x="1754" y="340"/>
                  </a:lnTo>
                  <a:lnTo>
                    <a:pt x="1758" y="346"/>
                  </a:lnTo>
                  <a:lnTo>
                    <a:pt x="1766" y="354"/>
                  </a:lnTo>
                  <a:lnTo>
                    <a:pt x="1776" y="360"/>
                  </a:lnTo>
                  <a:lnTo>
                    <a:pt x="1780" y="360"/>
                  </a:lnTo>
                  <a:lnTo>
                    <a:pt x="1784" y="360"/>
                  </a:lnTo>
                  <a:lnTo>
                    <a:pt x="1788" y="358"/>
                  </a:lnTo>
                  <a:lnTo>
                    <a:pt x="1784" y="356"/>
                  </a:lnTo>
                  <a:lnTo>
                    <a:pt x="1776" y="352"/>
                  </a:lnTo>
                  <a:lnTo>
                    <a:pt x="1774" y="348"/>
                  </a:lnTo>
                  <a:lnTo>
                    <a:pt x="1772" y="344"/>
                  </a:lnTo>
                  <a:lnTo>
                    <a:pt x="1768" y="336"/>
                  </a:lnTo>
                  <a:lnTo>
                    <a:pt x="1764" y="332"/>
                  </a:lnTo>
                  <a:lnTo>
                    <a:pt x="1746" y="320"/>
                  </a:lnTo>
                  <a:lnTo>
                    <a:pt x="1742" y="318"/>
                  </a:lnTo>
                  <a:lnTo>
                    <a:pt x="1740" y="320"/>
                  </a:lnTo>
                  <a:lnTo>
                    <a:pt x="1742" y="328"/>
                  </a:lnTo>
                  <a:lnTo>
                    <a:pt x="1744" y="332"/>
                  </a:lnTo>
                  <a:lnTo>
                    <a:pt x="1748" y="334"/>
                  </a:lnTo>
                  <a:lnTo>
                    <a:pt x="1752" y="336"/>
                  </a:lnTo>
                  <a:lnTo>
                    <a:pt x="1754" y="340"/>
                  </a:lnTo>
                  <a:close/>
                  <a:moveTo>
                    <a:pt x="1744" y="368"/>
                  </a:moveTo>
                  <a:lnTo>
                    <a:pt x="1744" y="368"/>
                  </a:lnTo>
                  <a:lnTo>
                    <a:pt x="1744" y="374"/>
                  </a:lnTo>
                  <a:lnTo>
                    <a:pt x="1748" y="378"/>
                  </a:lnTo>
                  <a:lnTo>
                    <a:pt x="1752" y="382"/>
                  </a:lnTo>
                  <a:lnTo>
                    <a:pt x="1754" y="380"/>
                  </a:lnTo>
                  <a:lnTo>
                    <a:pt x="1756" y="380"/>
                  </a:lnTo>
                  <a:lnTo>
                    <a:pt x="1758" y="376"/>
                  </a:lnTo>
                  <a:lnTo>
                    <a:pt x="1758" y="374"/>
                  </a:lnTo>
                  <a:lnTo>
                    <a:pt x="1752" y="368"/>
                  </a:lnTo>
                  <a:lnTo>
                    <a:pt x="1746" y="366"/>
                  </a:lnTo>
                  <a:lnTo>
                    <a:pt x="1744" y="366"/>
                  </a:lnTo>
                  <a:lnTo>
                    <a:pt x="1744" y="368"/>
                  </a:lnTo>
                  <a:close/>
                  <a:moveTo>
                    <a:pt x="1802" y="416"/>
                  </a:moveTo>
                  <a:lnTo>
                    <a:pt x="1802" y="416"/>
                  </a:lnTo>
                  <a:lnTo>
                    <a:pt x="1800" y="420"/>
                  </a:lnTo>
                  <a:lnTo>
                    <a:pt x="1800" y="424"/>
                  </a:lnTo>
                  <a:lnTo>
                    <a:pt x="1804" y="426"/>
                  </a:lnTo>
                  <a:lnTo>
                    <a:pt x="1810" y="424"/>
                  </a:lnTo>
                  <a:lnTo>
                    <a:pt x="1810" y="422"/>
                  </a:lnTo>
                  <a:lnTo>
                    <a:pt x="1812" y="420"/>
                  </a:lnTo>
                  <a:lnTo>
                    <a:pt x="1810" y="416"/>
                  </a:lnTo>
                  <a:lnTo>
                    <a:pt x="1806" y="414"/>
                  </a:lnTo>
                  <a:lnTo>
                    <a:pt x="1804" y="414"/>
                  </a:lnTo>
                  <a:lnTo>
                    <a:pt x="1802" y="416"/>
                  </a:lnTo>
                  <a:close/>
                  <a:moveTo>
                    <a:pt x="1858" y="386"/>
                  </a:moveTo>
                  <a:lnTo>
                    <a:pt x="1858" y="386"/>
                  </a:lnTo>
                  <a:lnTo>
                    <a:pt x="1848" y="382"/>
                  </a:lnTo>
                  <a:lnTo>
                    <a:pt x="1844" y="378"/>
                  </a:lnTo>
                  <a:lnTo>
                    <a:pt x="1840" y="374"/>
                  </a:lnTo>
                  <a:lnTo>
                    <a:pt x="1832" y="368"/>
                  </a:lnTo>
                  <a:lnTo>
                    <a:pt x="1828" y="366"/>
                  </a:lnTo>
                  <a:lnTo>
                    <a:pt x="1826" y="368"/>
                  </a:lnTo>
                  <a:lnTo>
                    <a:pt x="1828" y="378"/>
                  </a:lnTo>
                  <a:lnTo>
                    <a:pt x="1830" y="382"/>
                  </a:lnTo>
                  <a:lnTo>
                    <a:pt x="1834" y="386"/>
                  </a:lnTo>
                  <a:lnTo>
                    <a:pt x="1848" y="394"/>
                  </a:lnTo>
                  <a:lnTo>
                    <a:pt x="1864" y="404"/>
                  </a:lnTo>
                  <a:lnTo>
                    <a:pt x="1878" y="414"/>
                  </a:lnTo>
                  <a:lnTo>
                    <a:pt x="1880" y="416"/>
                  </a:lnTo>
                  <a:lnTo>
                    <a:pt x="1882" y="416"/>
                  </a:lnTo>
                  <a:lnTo>
                    <a:pt x="1878" y="408"/>
                  </a:lnTo>
                  <a:lnTo>
                    <a:pt x="1870" y="396"/>
                  </a:lnTo>
                  <a:lnTo>
                    <a:pt x="1864" y="390"/>
                  </a:lnTo>
                  <a:lnTo>
                    <a:pt x="1858" y="386"/>
                  </a:lnTo>
                  <a:close/>
                  <a:moveTo>
                    <a:pt x="1882" y="456"/>
                  </a:moveTo>
                  <a:lnTo>
                    <a:pt x="1882" y="456"/>
                  </a:lnTo>
                  <a:lnTo>
                    <a:pt x="1876" y="450"/>
                  </a:lnTo>
                  <a:lnTo>
                    <a:pt x="1872" y="450"/>
                  </a:lnTo>
                  <a:lnTo>
                    <a:pt x="1870" y="454"/>
                  </a:lnTo>
                  <a:lnTo>
                    <a:pt x="1870" y="462"/>
                  </a:lnTo>
                  <a:lnTo>
                    <a:pt x="1870" y="468"/>
                  </a:lnTo>
                  <a:lnTo>
                    <a:pt x="1876" y="474"/>
                  </a:lnTo>
                  <a:lnTo>
                    <a:pt x="1882" y="478"/>
                  </a:lnTo>
                  <a:lnTo>
                    <a:pt x="1892" y="478"/>
                  </a:lnTo>
                  <a:lnTo>
                    <a:pt x="1900" y="476"/>
                  </a:lnTo>
                  <a:lnTo>
                    <a:pt x="1900" y="478"/>
                  </a:lnTo>
                  <a:lnTo>
                    <a:pt x="1902" y="480"/>
                  </a:lnTo>
                  <a:lnTo>
                    <a:pt x="1912" y="482"/>
                  </a:lnTo>
                  <a:lnTo>
                    <a:pt x="1916" y="482"/>
                  </a:lnTo>
                  <a:lnTo>
                    <a:pt x="1920" y="482"/>
                  </a:lnTo>
                  <a:lnTo>
                    <a:pt x="1920" y="480"/>
                  </a:lnTo>
                  <a:lnTo>
                    <a:pt x="1918" y="476"/>
                  </a:lnTo>
                  <a:lnTo>
                    <a:pt x="1914" y="468"/>
                  </a:lnTo>
                  <a:lnTo>
                    <a:pt x="1906" y="460"/>
                  </a:lnTo>
                  <a:lnTo>
                    <a:pt x="1902" y="458"/>
                  </a:lnTo>
                  <a:lnTo>
                    <a:pt x="1900" y="456"/>
                  </a:lnTo>
                  <a:lnTo>
                    <a:pt x="1892" y="456"/>
                  </a:lnTo>
                  <a:lnTo>
                    <a:pt x="1886" y="458"/>
                  </a:lnTo>
                  <a:lnTo>
                    <a:pt x="1884" y="456"/>
                  </a:lnTo>
                  <a:lnTo>
                    <a:pt x="1882" y="456"/>
                  </a:lnTo>
                  <a:close/>
                  <a:moveTo>
                    <a:pt x="1884" y="560"/>
                  </a:moveTo>
                  <a:lnTo>
                    <a:pt x="1884" y="560"/>
                  </a:lnTo>
                  <a:lnTo>
                    <a:pt x="1886" y="564"/>
                  </a:lnTo>
                  <a:lnTo>
                    <a:pt x="1894" y="570"/>
                  </a:lnTo>
                  <a:lnTo>
                    <a:pt x="1902" y="576"/>
                  </a:lnTo>
                  <a:lnTo>
                    <a:pt x="1906" y="576"/>
                  </a:lnTo>
                  <a:lnTo>
                    <a:pt x="1910" y="576"/>
                  </a:lnTo>
                  <a:lnTo>
                    <a:pt x="1910" y="574"/>
                  </a:lnTo>
                  <a:lnTo>
                    <a:pt x="1908" y="570"/>
                  </a:lnTo>
                  <a:lnTo>
                    <a:pt x="1900" y="562"/>
                  </a:lnTo>
                  <a:lnTo>
                    <a:pt x="1890" y="558"/>
                  </a:lnTo>
                  <a:lnTo>
                    <a:pt x="1886" y="558"/>
                  </a:lnTo>
                  <a:lnTo>
                    <a:pt x="1884" y="560"/>
                  </a:lnTo>
                  <a:close/>
                  <a:moveTo>
                    <a:pt x="1966" y="508"/>
                  </a:moveTo>
                  <a:lnTo>
                    <a:pt x="1966" y="508"/>
                  </a:lnTo>
                  <a:lnTo>
                    <a:pt x="1958" y="506"/>
                  </a:lnTo>
                  <a:lnTo>
                    <a:pt x="1950" y="502"/>
                  </a:lnTo>
                  <a:lnTo>
                    <a:pt x="1942" y="498"/>
                  </a:lnTo>
                  <a:lnTo>
                    <a:pt x="1938" y="498"/>
                  </a:lnTo>
                  <a:lnTo>
                    <a:pt x="1936" y="500"/>
                  </a:lnTo>
                  <a:lnTo>
                    <a:pt x="1934" y="500"/>
                  </a:lnTo>
                  <a:lnTo>
                    <a:pt x="1934" y="502"/>
                  </a:lnTo>
                  <a:lnTo>
                    <a:pt x="1938" y="504"/>
                  </a:lnTo>
                  <a:lnTo>
                    <a:pt x="1942" y="506"/>
                  </a:lnTo>
                  <a:lnTo>
                    <a:pt x="1944" y="510"/>
                  </a:lnTo>
                  <a:lnTo>
                    <a:pt x="1944" y="512"/>
                  </a:lnTo>
                  <a:lnTo>
                    <a:pt x="1946" y="516"/>
                  </a:lnTo>
                  <a:lnTo>
                    <a:pt x="1948" y="518"/>
                  </a:lnTo>
                  <a:lnTo>
                    <a:pt x="1956" y="524"/>
                  </a:lnTo>
                  <a:lnTo>
                    <a:pt x="1966" y="528"/>
                  </a:lnTo>
                  <a:lnTo>
                    <a:pt x="1974" y="528"/>
                  </a:lnTo>
                  <a:lnTo>
                    <a:pt x="1976" y="528"/>
                  </a:lnTo>
                  <a:lnTo>
                    <a:pt x="1978" y="526"/>
                  </a:lnTo>
                  <a:lnTo>
                    <a:pt x="1976" y="518"/>
                  </a:lnTo>
                  <a:lnTo>
                    <a:pt x="1972" y="512"/>
                  </a:lnTo>
                  <a:lnTo>
                    <a:pt x="1968" y="510"/>
                  </a:lnTo>
                  <a:lnTo>
                    <a:pt x="1966" y="508"/>
                  </a:lnTo>
                  <a:close/>
                  <a:moveTo>
                    <a:pt x="2174" y="784"/>
                  </a:moveTo>
                  <a:lnTo>
                    <a:pt x="2174" y="784"/>
                  </a:lnTo>
                  <a:lnTo>
                    <a:pt x="2174" y="788"/>
                  </a:lnTo>
                  <a:lnTo>
                    <a:pt x="2180" y="792"/>
                  </a:lnTo>
                  <a:lnTo>
                    <a:pt x="2182" y="794"/>
                  </a:lnTo>
                  <a:lnTo>
                    <a:pt x="2184" y="798"/>
                  </a:lnTo>
                  <a:lnTo>
                    <a:pt x="2186" y="804"/>
                  </a:lnTo>
                  <a:lnTo>
                    <a:pt x="2188" y="808"/>
                  </a:lnTo>
                  <a:lnTo>
                    <a:pt x="2192" y="808"/>
                  </a:lnTo>
                  <a:lnTo>
                    <a:pt x="2196" y="808"/>
                  </a:lnTo>
                  <a:lnTo>
                    <a:pt x="2198" y="806"/>
                  </a:lnTo>
                  <a:lnTo>
                    <a:pt x="2198" y="800"/>
                  </a:lnTo>
                  <a:lnTo>
                    <a:pt x="2196" y="794"/>
                  </a:lnTo>
                  <a:lnTo>
                    <a:pt x="2190" y="788"/>
                  </a:lnTo>
                  <a:lnTo>
                    <a:pt x="2186" y="784"/>
                  </a:lnTo>
                  <a:lnTo>
                    <a:pt x="2180" y="780"/>
                  </a:lnTo>
                  <a:lnTo>
                    <a:pt x="2176" y="780"/>
                  </a:lnTo>
                  <a:lnTo>
                    <a:pt x="2174" y="784"/>
                  </a:lnTo>
                  <a:close/>
                  <a:moveTo>
                    <a:pt x="1938" y="458"/>
                  </a:moveTo>
                  <a:lnTo>
                    <a:pt x="1938" y="458"/>
                  </a:lnTo>
                  <a:lnTo>
                    <a:pt x="1938" y="454"/>
                  </a:lnTo>
                  <a:lnTo>
                    <a:pt x="1938" y="448"/>
                  </a:lnTo>
                  <a:lnTo>
                    <a:pt x="1936" y="444"/>
                  </a:lnTo>
                  <a:lnTo>
                    <a:pt x="1930" y="438"/>
                  </a:lnTo>
                  <a:lnTo>
                    <a:pt x="1928" y="434"/>
                  </a:lnTo>
                  <a:lnTo>
                    <a:pt x="1926" y="428"/>
                  </a:lnTo>
                  <a:lnTo>
                    <a:pt x="1922" y="420"/>
                  </a:lnTo>
                  <a:lnTo>
                    <a:pt x="1920" y="410"/>
                  </a:lnTo>
                  <a:lnTo>
                    <a:pt x="1916" y="408"/>
                  </a:lnTo>
                  <a:lnTo>
                    <a:pt x="1910" y="406"/>
                  </a:lnTo>
                  <a:lnTo>
                    <a:pt x="1908" y="404"/>
                  </a:lnTo>
                  <a:lnTo>
                    <a:pt x="1906" y="406"/>
                  </a:lnTo>
                  <a:lnTo>
                    <a:pt x="1906" y="412"/>
                  </a:lnTo>
                  <a:lnTo>
                    <a:pt x="1912" y="422"/>
                  </a:lnTo>
                  <a:lnTo>
                    <a:pt x="1916" y="440"/>
                  </a:lnTo>
                  <a:lnTo>
                    <a:pt x="1918" y="446"/>
                  </a:lnTo>
                  <a:lnTo>
                    <a:pt x="1920" y="448"/>
                  </a:lnTo>
                  <a:lnTo>
                    <a:pt x="1926" y="452"/>
                  </a:lnTo>
                  <a:lnTo>
                    <a:pt x="1930" y="460"/>
                  </a:lnTo>
                  <a:lnTo>
                    <a:pt x="1936" y="466"/>
                  </a:lnTo>
                  <a:lnTo>
                    <a:pt x="1940" y="470"/>
                  </a:lnTo>
                  <a:lnTo>
                    <a:pt x="1942" y="468"/>
                  </a:lnTo>
                  <a:lnTo>
                    <a:pt x="1938" y="458"/>
                  </a:lnTo>
                  <a:close/>
                  <a:moveTo>
                    <a:pt x="2456" y="2102"/>
                  </a:moveTo>
                  <a:lnTo>
                    <a:pt x="2456" y="2102"/>
                  </a:lnTo>
                  <a:lnTo>
                    <a:pt x="2460" y="2096"/>
                  </a:lnTo>
                  <a:lnTo>
                    <a:pt x="2460" y="2090"/>
                  </a:lnTo>
                  <a:lnTo>
                    <a:pt x="2458" y="2084"/>
                  </a:lnTo>
                  <a:lnTo>
                    <a:pt x="2456" y="2082"/>
                  </a:lnTo>
                  <a:lnTo>
                    <a:pt x="2450" y="2082"/>
                  </a:lnTo>
                  <a:lnTo>
                    <a:pt x="2442" y="2084"/>
                  </a:lnTo>
                  <a:lnTo>
                    <a:pt x="2434" y="2088"/>
                  </a:lnTo>
                  <a:lnTo>
                    <a:pt x="2426" y="2094"/>
                  </a:lnTo>
                  <a:lnTo>
                    <a:pt x="2418" y="2100"/>
                  </a:lnTo>
                  <a:lnTo>
                    <a:pt x="2412" y="2100"/>
                  </a:lnTo>
                  <a:lnTo>
                    <a:pt x="2410" y="2098"/>
                  </a:lnTo>
                  <a:lnTo>
                    <a:pt x="2410" y="2094"/>
                  </a:lnTo>
                  <a:lnTo>
                    <a:pt x="2410" y="2080"/>
                  </a:lnTo>
                  <a:lnTo>
                    <a:pt x="2410" y="2076"/>
                  </a:lnTo>
                  <a:lnTo>
                    <a:pt x="2408" y="2074"/>
                  </a:lnTo>
                  <a:lnTo>
                    <a:pt x="2400" y="2072"/>
                  </a:lnTo>
                  <a:lnTo>
                    <a:pt x="2398" y="2070"/>
                  </a:lnTo>
                  <a:lnTo>
                    <a:pt x="2398" y="2068"/>
                  </a:lnTo>
                  <a:lnTo>
                    <a:pt x="2404" y="2064"/>
                  </a:lnTo>
                  <a:lnTo>
                    <a:pt x="2408" y="2062"/>
                  </a:lnTo>
                  <a:lnTo>
                    <a:pt x="2408" y="2058"/>
                  </a:lnTo>
                  <a:lnTo>
                    <a:pt x="2408" y="2056"/>
                  </a:lnTo>
                  <a:lnTo>
                    <a:pt x="2404" y="2054"/>
                  </a:lnTo>
                  <a:lnTo>
                    <a:pt x="2400" y="2054"/>
                  </a:lnTo>
                  <a:lnTo>
                    <a:pt x="2396" y="2056"/>
                  </a:lnTo>
                  <a:lnTo>
                    <a:pt x="2388" y="2060"/>
                  </a:lnTo>
                  <a:lnTo>
                    <a:pt x="2380" y="2068"/>
                  </a:lnTo>
                  <a:lnTo>
                    <a:pt x="2376" y="2074"/>
                  </a:lnTo>
                  <a:lnTo>
                    <a:pt x="2374" y="2080"/>
                  </a:lnTo>
                  <a:lnTo>
                    <a:pt x="2374" y="2096"/>
                  </a:lnTo>
                  <a:lnTo>
                    <a:pt x="2372" y="2104"/>
                  </a:lnTo>
                  <a:lnTo>
                    <a:pt x="2370" y="2110"/>
                  </a:lnTo>
                  <a:lnTo>
                    <a:pt x="2366" y="2116"/>
                  </a:lnTo>
                  <a:lnTo>
                    <a:pt x="2358" y="2120"/>
                  </a:lnTo>
                  <a:lnTo>
                    <a:pt x="2352" y="2126"/>
                  </a:lnTo>
                  <a:lnTo>
                    <a:pt x="2346" y="2134"/>
                  </a:lnTo>
                  <a:lnTo>
                    <a:pt x="2336" y="2156"/>
                  </a:lnTo>
                  <a:lnTo>
                    <a:pt x="2324" y="2180"/>
                  </a:lnTo>
                  <a:lnTo>
                    <a:pt x="2318" y="2190"/>
                  </a:lnTo>
                  <a:lnTo>
                    <a:pt x="2310" y="2196"/>
                  </a:lnTo>
                  <a:lnTo>
                    <a:pt x="2298" y="2206"/>
                  </a:lnTo>
                  <a:lnTo>
                    <a:pt x="2286" y="2218"/>
                  </a:lnTo>
                  <a:lnTo>
                    <a:pt x="2274" y="2228"/>
                  </a:lnTo>
                  <a:lnTo>
                    <a:pt x="2270" y="2230"/>
                  </a:lnTo>
                  <a:lnTo>
                    <a:pt x="2264" y="2232"/>
                  </a:lnTo>
                  <a:lnTo>
                    <a:pt x="2260" y="2234"/>
                  </a:lnTo>
                  <a:lnTo>
                    <a:pt x="2256" y="2236"/>
                  </a:lnTo>
                  <a:lnTo>
                    <a:pt x="2250" y="2242"/>
                  </a:lnTo>
                  <a:lnTo>
                    <a:pt x="2246" y="2248"/>
                  </a:lnTo>
                  <a:lnTo>
                    <a:pt x="2242" y="2250"/>
                  </a:lnTo>
                  <a:lnTo>
                    <a:pt x="2236" y="2250"/>
                  </a:lnTo>
                  <a:lnTo>
                    <a:pt x="2228" y="2250"/>
                  </a:lnTo>
                  <a:lnTo>
                    <a:pt x="2222" y="2254"/>
                  </a:lnTo>
                  <a:lnTo>
                    <a:pt x="2216" y="2260"/>
                  </a:lnTo>
                  <a:lnTo>
                    <a:pt x="2210" y="2266"/>
                  </a:lnTo>
                  <a:lnTo>
                    <a:pt x="2200" y="2282"/>
                  </a:lnTo>
                  <a:lnTo>
                    <a:pt x="2186" y="2298"/>
                  </a:lnTo>
                  <a:lnTo>
                    <a:pt x="2174" y="2310"/>
                  </a:lnTo>
                  <a:lnTo>
                    <a:pt x="2162" y="2322"/>
                  </a:lnTo>
                  <a:lnTo>
                    <a:pt x="2160" y="2328"/>
                  </a:lnTo>
                  <a:lnTo>
                    <a:pt x="2156" y="2334"/>
                  </a:lnTo>
                  <a:lnTo>
                    <a:pt x="2156" y="2338"/>
                  </a:lnTo>
                  <a:lnTo>
                    <a:pt x="2158" y="2344"/>
                  </a:lnTo>
                  <a:lnTo>
                    <a:pt x="2160" y="2348"/>
                  </a:lnTo>
                  <a:lnTo>
                    <a:pt x="2158" y="2352"/>
                  </a:lnTo>
                  <a:lnTo>
                    <a:pt x="2152" y="2356"/>
                  </a:lnTo>
                  <a:lnTo>
                    <a:pt x="2146" y="2360"/>
                  </a:lnTo>
                  <a:lnTo>
                    <a:pt x="2146" y="2362"/>
                  </a:lnTo>
                  <a:lnTo>
                    <a:pt x="2146" y="2368"/>
                  </a:lnTo>
                  <a:lnTo>
                    <a:pt x="2152" y="2376"/>
                  </a:lnTo>
                  <a:lnTo>
                    <a:pt x="2162" y="2382"/>
                  </a:lnTo>
                  <a:lnTo>
                    <a:pt x="2168" y="2384"/>
                  </a:lnTo>
                  <a:lnTo>
                    <a:pt x="2172" y="2384"/>
                  </a:lnTo>
                  <a:lnTo>
                    <a:pt x="2178" y="2382"/>
                  </a:lnTo>
                  <a:lnTo>
                    <a:pt x="2184" y="2378"/>
                  </a:lnTo>
                  <a:lnTo>
                    <a:pt x="2190" y="2376"/>
                  </a:lnTo>
                  <a:lnTo>
                    <a:pt x="2192" y="2374"/>
                  </a:lnTo>
                  <a:lnTo>
                    <a:pt x="2194" y="2376"/>
                  </a:lnTo>
                  <a:lnTo>
                    <a:pt x="2196" y="2378"/>
                  </a:lnTo>
                  <a:lnTo>
                    <a:pt x="2200" y="2384"/>
                  </a:lnTo>
                  <a:lnTo>
                    <a:pt x="2202" y="2386"/>
                  </a:lnTo>
                  <a:lnTo>
                    <a:pt x="2208" y="2386"/>
                  </a:lnTo>
                  <a:lnTo>
                    <a:pt x="2212" y="2386"/>
                  </a:lnTo>
                  <a:lnTo>
                    <a:pt x="2216" y="2388"/>
                  </a:lnTo>
                  <a:lnTo>
                    <a:pt x="2218" y="2392"/>
                  </a:lnTo>
                  <a:lnTo>
                    <a:pt x="2218" y="2396"/>
                  </a:lnTo>
                  <a:lnTo>
                    <a:pt x="2220" y="2398"/>
                  </a:lnTo>
                  <a:lnTo>
                    <a:pt x="2224" y="2402"/>
                  </a:lnTo>
                  <a:lnTo>
                    <a:pt x="2232" y="2402"/>
                  </a:lnTo>
                  <a:lnTo>
                    <a:pt x="2248" y="2404"/>
                  </a:lnTo>
                  <a:lnTo>
                    <a:pt x="2256" y="2404"/>
                  </a:lnTo>
                  <a:lnTo>
                    <a:pt x="2262" y="2404"/>
                  </a:lnTo>
                  <a:lnTo>
                    <a:pt x="2268" y="2402"/>
                  </a:lnTo>
                  <a:lnTo>
                    <a:pt x="2276" y="2398"/>
                  </a:lnTo>
                  <a:lnTo>
                    <a:pt x="2282" y="2390"/>
                  </a:lnTo>
                  <a:lnTo>
                    <a:pt x="2288" y="2380"/>
                  </a:lnTo>
                  <a:lnTo>
                    <a:pt x="2296" y="2372"/>
                  </a:lnTo>
                  <a:lnTo>
                    <a:pt x="2302" y="2366"/>
                  </a:lnTo>
                  <a:lnTo>
                    <a:pt x="2308" y="2362"/>
                  </a:lnTo>
                  <a:lnTo>
                    <a:pt x="2314" y="2360"/>
                  </a:lnTo>
                  <a:lnTo>
                    <a:pt x="2320" y="2358"/>
                  </a:lnTo>
                  <a:lnTo>
                    <a:pt x="2320" y="2356"/>
                  </a:lnTo>
                  <a:lnTo>
                    <a:pt x="2318" y="2352"/>
                  </a:lnTo>
                  <a:lnTo>
                    <a:pt x="2318" y="2346"/>
                  </a:lnTo>
                  <a:lnTo>
                    <a:pt x="2318" y="2340"/>
                  </a:lnTo>
                  <a:lnTo>
                    <a:pt x="2324" y="2328"/>
                  </a:lnTo>
                  <a:lnTo>
                    <a:pt x="2332" y="2312"/>
                  </a:lnTo>
                  <a:lnTo>
                    <a:pt x="2336" y="2300"/>
                  </a:lnTo>
                  <a:lnTo>
                    <a:pt x="2336" y="2288"/>
                  </a:lnTo>
                  <a:lnTo>
                    <a:pt x="2340" y="2276"/>
                  </a:lnTo>
                  <a:lnTo>
                    <a:pt x="2346" y="2266"/>
                  </a:lnTo>
                  <a:lnTo>
                    <a:pt x="2354" y="2258"/>
                  </a:lnTo>
                  <a:lnTo>
                    <a:pt x="2364" y="2252"/>
                  </a:lnTo>
                  <a:lnTo>
                    <a:pt x="2376" y="2248"/>
                  </a:lnTo>
                  <a:lnTo>
                    <a:pt x="2386" y="2246"/>
                  </a:lnTo>
                  <a:lnTo>
                    <a:pt x="2394" y="2244"/>
                  </a:lnTo>
                  <a:lnTo>
                    <a:pt x="2400" y="2246"/>
                  </a:lnTo>
                  <a:lnTo>
                    <a:pt x="2406" y="2246"/>
                  </a:lnTo>
                  <a:lnTo>
                    <a:pt x="2410" y="2246"/>
                  </a:lnTo>
                  <a:lnTo>
                    <a:pt x="2414" y="2244"/>
                  </a:lnTo>
                  <a:lnTo>
                    <a:pt x="2416" y="2242"/>
                  </a:lnTo>
                  <a:lnTo>
                    <a:pt x="2418" y="2238"/>
                  </a:lnTo>
                  <a:lnTo>
                    <a:pt x="2418" y="2236"/>
                  </a:lnTo>
                  <a:lnTo>
                    <a:pt x="2416" y="2232"/>
                  </a:lnTo>
                  <a:lnTo>
                    <a:pt x="2410" y="2230"/>
                  </a:lnTo>
                  <a:lnTo>
                    <a:pt x="2404" y="2228"/>
                  </a:lnTo>
                  <a:lnTo>
                    <a:pt x="2402" y="2224"/>
                  </a:lnTo>
                  <a:lnTo>
                    <a:pt x="2400" y="2218"/>
                  </a:lnTo>
                  <a:lnTo>
                    <a:pt x="2400" y="2214"/>
                  </a:lnTo>
                  <a:lnTo>
                    <a:pt x="2400" y="2208"/>
                  </a:lnTo>
                  <a:lnTo>
                    <a:pt x="2402" y="2204"/>
                  </a:lnTo>
                  <a:lnTo>
                    <a:pt x="2406" y="2200"/>
                  </a:lnTo>
                  <a:lnTo>
                    <a:pt x="2410" y="2198"/>
                  </a:lnTo>
                  <a:lnTo>
                    <a:pt x="2416" y="2196"/>
                  </a:lnTo>
                  <a:lnTo>
                    <a:pt x="2420" y="2192"/>
                  </a:lnTo>
                  <a:lnTo>
                    <a:pt x="2430" y="2178"/>
                  </a:lnTo>
                  <a:lnTo>
                    <a:pt x="2440" y="2160"/>
                  </a:lnTo>
                  <a:lnTo>
                    <a:pt x="2454" y="2138"/>
                  </a:lnTo>
                  <a:lnTo>
                    <a:pt x="2460" y="2130"/>
                  </a:lnTo>
                  <a:lnTo>
                    <a:pt x="2462" y="2124"/>
                  </a:lnTo>
                  <a:lnTo>
                    <a:pt x="2462" y="2120"/>
                  </a:lnTo>
                  <a:lnTo>
                    <a:pt x="2460" y="2118"/>
                  </a:lnTo>
                  <a:lnTo>
                    <a:pt x="2456" y="2116"/>
                  </a:lnTo>
                  <a:lnTo>
                    <a:pt x="2454" y="2114"/>
                  </a:lnTo>
                  <a:lnTo>
                    <a:pt x="2454" y="2110"/>
                  </a:lnTo>
                  <a:lnTo>
                    <a:pt x="2456" y="2102"/>
                  </a:lnTo>
                  <a:close/>
                  <a:moveTo>
                    <a:pt x="2684" y="808"/>
                  </a:moveTo>
                  <a:lnTo>
                    <a:pt x="2684" y="808"/>
                  </a:lnTo>
                  <a:lnTo>
                    <a:pt x="2680" y="812"/>
                  </a:lnTo>
                  <a:lnTo>
                    <a:pt x="2678" y="810"/>
                  </a:lnTo>
                  <a:lnTo>
                    <a:pt x="2682" y="802"/>
                  </a:lnTo>
                  <a:lnTo>
                    <a:pt x="2688" y="794"/>
                  </a:lnTo>
                  <a:lnTo>
                    <a:pt x="2690" y="792"/>
                  </a:lnTo>
                  <a:lnTo>
                    <a:pt x="2690" y="790"/>
                  </a:lnTo>
                  <a:lnTo>
                    <a:pt x="2688" y="788"/>
                  </a:lnTo>
                  <a:lnTo>
                    <a:pt x="2684" y="790"/>
                  </a:lnTo>
                  <a:lnTo>
                    <a:pt x="2676" y="794"/>
                  </a:lnTo>
                  <a:lnTo>
                    <a:pt x="2664" y="800"/>
                  </a:lnTo>
                  <a:lnTo>
                    <a:pt x="2658" y="804"/>
                  </a:lnTo>
                  <a:lnTo>
                    <a:pt x="2652" y="806"/>
                  </a:lnTo>
                  <a:lnTo>
                    <a:pt x="2648" y="806"/>
                  </a:lnTo>
                  <a:lnTo>
                    <a:pt x="2646" y="812"/>
                  </a:lnTo>
                  <a:lnTo>
                    <a:pt x="2644" y="814"/>
                  </a:lnTo>
                  <a:lnTo>
                    <a:pt x="2642" y="816"/>
                  </a:lnTo>
                  <a:lnTo>
                    <a:pt x="2636" y="814"/>
                  </a:lnTo>
                  <a:lnTo>
                    <a:pt x="2634" y="814"/>
                  </a:lnTo>
                  <a:lnTo>
                    <a:pt x="2634" y="816"/>
                  </a:lnTo>
                  <a:lnTo>
                    <a:pt x="2636" y="826"/>
                  </a:lnTo>
                  <a:lnTo>
                    <a:pt x="2640" y="832"/>
                  </a:lnTo>
                  <a:lnTo>
                    <a:pt x="2642" y="832"/>
                  </a:lnTo>
                  <a:lnTo>
                    <a:pt x="2656" y="822"/>
                  </a:lnTo>
                  <a:lnTo>
                    <a:pt x="2660" y="820"/>
                  </a:lnTo>
                  <a:lnTo>
                    <a:pt x="2662" y="820"/>
                  </a:lnTo>
                  <a:lnTo>
                    <a:pt x="2664" y="820"/>
                  </a:lnTo>
                  <a:lnTo>
                    <a:pt x="2666" y="822"/>
                  </a:lnTo>
                  <a:lnTo>
                    <a:pt x="2666" y="824"/>
                  </a:lnTo>
                  <a:lnTo>
                    <a:pt x="2668" y="824"/>
                  </a:lnTo>
                  <a:lnTo>
                    <a:pt x="2670" y="824"/>
                  </a:lnTo>
                  <a:lnTo>
                    <a:pt x="2678" y="820"/>
                  </a:lnTo>
                  <a:lnTo>
                    <a:pt x="2684" y="820"/>
                  </a:lnTo>
                  <a:lnTo>
                    <a:pt x="2690" y="820"/>
                  </a:lnTo>
                  <a:lnTo>
                    <a:pt x="2688" y="816"/>
                  </a:lnTo>
                  <a:lnTo>
                    <a:pt x="2688" y="810"/>
                  </a:lnTo>
                  <a:lnTo>
                    <a:pt x="2688" y="806"/>
                  </a:lnTo>
                  <a:lnTo>
                    <a:pt x="2684" y="808"/>
                  </a:lnTo>
                  <a:close/>
                  <a:moveTo>
                    <a:pt x="2600" y="1904"/>
                  </a:moveTo>
                  <a:lnTo>
                    <a:pt x="2600" y="1904"/>
                  </a:lnTo>
                  <a:lnTo>
                    <a:pt x="2596" y="1910"/>
                  </a:lnTo>
                  <a:lnTo>
                    <a:pt x="2592" y="1916"/>
                  </a:lnTo>
                  <a:lnTo>
                    <a:pt x="2586" y="1918"/>
                  </a:lnTo>
                  <a:lnTo>
                    <a:pt x="2580" y="1918"/>
                  </a:lnTo>
                  <a:lnTo>
                    <a:pt x="2574" y="1918"/>
                  </a:lnTo>
                  <a:lnTo>
                    <a:pt x="2566" y="1914"/>
                  </a:lnTo>
                  <a:lnTo>
                    <a:pt x="2548" y="1906"/>
                  </a:lnTo>
                  <a:lnTo>
                    <a:pt x="2540" y="1900"/>
                  </a:lnTo>
                  <a:lnTo>
                    <a:pt x="2534" y="1892"/>
                  </a:lnTo>
                  <a:lnTo>
                    <a:pt x="2530" y="1884"/>
                  </a:lnTo>
                  <a:lnTo>
                    <a:pt x="2528" y="1876"/>
                  </a:lnTo>
                  <a:lnTo>
                    <a:pt x="2522" y="1856"/>
                  </a:lnTo>
                  <a:lnTo>
                    <a:pt x="2518" y="1848"/>
                  </a:lnTo>
                  <a:lnTo>
                    <a:pt x="2514" y="1840"/>
                  </a:lnTo>
                  <a:lnTo>
                    <a:pt x="2508" y="1834"/>
                  </a:lnTo>
                  <a:lnTo>
                    <a:pt x="2504" y="1832"/>
                  </a:lnTo>
                  <a:lnTo>
                    <a:pt x="2504" y="1834"/>
                  </a:lnTo>
                  <a:lnTo>
                    <a:pt x="2504" y="1838"/>
                  </a:lnTo>
                  <a:lnTo>
                    <a:pt x="2506" y="1850"/>
                  </a:lnTo>
                  <a:lnTo>
                    <a:pt x="2512" y="1868"/>
                  </a:lnTo>
                  <a:lnTo>
                    <a:pt x="2514" y="1874"/>
                  </a:lnTo>
                  <a:lnTo>
                    <a:pt x="2512" y="1876"/>
                  </a:lnTo>
                  <a:lnTo>
                    <a:pt x="2506" y="1874"/>
                  </a:lnTo>
                  <a:lnTo>
                    <a:pt x="2498" y="1868"/>
                  </a:lnTo>
                  <a:lnTo>
                    <a:pt x="2490" y="1862"/>
                  </a:lnTo>
                  <a:lnTo>
                    <a:pt x="2484" y="1854"/>
                  </a:lnTo>
                  <a:lnTo>
                    <a:pt x="2482" y="1844"/>
                  </a:lnTo>
                  <a:lnTo>
                    <a:pt x="2482" y="1836"/>
                  </a:lnTo>
                  <a:lnTo>
                    <a:pt x="2482" y="1830"/>
                  </a:lnTo>
                  <a:lnTo>
                    <a:pt x="2482" y="1826"/>
                  </a:lnTo>
                  <a:lnTo>
                    <a:pt x="2478" y="1818"/>
                  </a:lnTo>
                  <a:lnTo>
                    <a:pt x="2474" y="1810"/>
                  </a:lnTo>
                  <a:lnTo>
                    <a:pt x="2472" y="1806"/>
                  </a:lnTo>
                  <a:lnTo>
                    <a:pt x="2472" y="1802"/>
                  </a:lnTo>
                  <a:lnTo>
                    <a:pt x="2472" y="1792"/>
                  </a:lnTo>
                  <a:lnTo>
                    <a:pt x="2470" y="1786"/>
                  </a:lnTo>
                  <a:lnTo>
                    <a:pt x="2466" y="1780"/>
                  </a:lnTo>
                  <a:lnTo>
                    <a:pt x="2462" y="1770"/>
                  </a:lnTo>
                  <a:lnTo>
                    <a:pt x="2454" y="1762"/>
                  </a:lnTo>
                  <a:lnTo>
                    <a:pt x="2448" y="1758"/>
                  </a:lnTo>
                  <a:lnTo>
                    <a:pt x="2440" y="1754"/>
                  </a:lnTo>
                  <a:lnTo>
                    <a:pt x="2428" y="1752"/>
                  </a:lnTo>
                  <a:lnTo>
                    <a:pt x="2424" y="1750"/>
                  </a:lnTo>
                  <a:lnTo>
                    <a:pt x="2422" y="1748"/>
                  </a:lnTo>
                  <a:lnTo>
                    <a:pt x="2418" y="1738"/>
                  </a:lnTo>
                  <a:lnTo>
                    <a:pt x="2412" y="1730"/>
                  </a:lnTo>
                  <a:lnTo>
                    <a:pt x="2408" y="1726"/>
                  </a:lnTo>
                  <a:lnTo>
                    <a:pt x="2402" y="1726"/>
                  </a:lnTo>
                  <a:lnTo>
                    <a:pt x="2394" y="1726"/>
                  </a:lnTo>
                  <a:lnTo>
                    <a:pt x="2394" y="1728"/>
                  </a:lnTo>
                  <a:lnTo>
                    <a:pt x="2394" y="1730"/>
                  </a:lnTo>
                  <a:lnTo>
                    <a:pt x="2400" y="1736"/>
                  </a:lnTo>
                  <a:lnTo>
                    <a:pt x="2410" y="1748"/>
                  </a:lnTo>
                  <a:lnTo>
                    <a:pt x="2414" y="1754"/>
                  </a:lnTo>
                  <a:lnTo>
                    <a:pt x="2416" y="1758"/>
                  </a:lnTo>
                  <a:lnTo>
                    <a:pt x="2416" y="1762"/>
                  </a:lnTo>
                  <a:lnTo>
                    <a:pt x="2416" y="1764"/>
                  </a:lnTo>
                  <a:lnTo>
                    <a:pt x="2414" y="1768"/>
                  </a:lnTo>
                  <a:lnTo>
                    <a:pt x="2420" y="1776"/>
                  </a:lnTo>
                  <a:lnTo>
                    <a:pt x="2426" y="1784"/>
                  </a:lnTo>
                  <a:lnTo>
                    <a:pt x="2430" y="1794"/>
                  </a:lnTo>
                  <a:lnTo>
                    <a:pt x="2440" y="1814"/>
                  </a:lnTo>
                  <a:lnTo>
                    <a:pt x="2444" y="1822"/>
                  </a:lnTo>
                  <a:lnTo>
                    <a:pt x="2448" y="1828"/>
                  </a:lnTo>
                  <a:lnTo>
                    <a:pt x="2452" y="1830"/>
                  </a:lnTo>
                  <a:lnTo>
                    <a:pt x="2454" y="1826"/>
                  </a:lnTo>
                  <a:lnTo>
                    <a:pt x="2456" y="1822"/>
                  </a:lnTo>
                  <a:lnTo>
                    <a:pt x="2460" y="1822"/>
                  </a:lnTo>
                  <a:lnTo>
                    <a:pt x="2464" y="1830"/>
                  </a:lnTo>
                  <a:lnTo>
                    <a:pt x="2466" y="1840"/>
                  </a:lnTo>
                  <a:lnTo>
                    <a:pt x="2466" y="1842"/>
                  </a:lnTo>
                  <a:lnTo>
                    <a:pt x="2464" y="1842"/>
                  </a:lnTo>
                  <a:lnTo>
                    <a:pt x="2458" y="1838"/>
                  </a:lnTo>
                  <a:lnTo>
                    <a:pt x="2458" y="1842"/>
                  </a:lnTo>
                  <a:lnTo>
                    <a:pt x="2474" y="1878"/>
                  </a:lnTo>
                  <a:lnTo>
                    <a:pt x="2480" y="1892"/>
                  </a:lnTo>
                  <a:lnTo>
                    <a:pt x="2482" y="1902"/>
                  </a:lnTo>
                  <a:lnTo>
                    <a:pt x="2482" y="1910"/>
                  </a:lnTo>
                  <a:lnTo>
                    <a:pt x="2482" y="1916"/>
                  </a:lnTo>
                  <a:lnTo>
                    <a:pt x="2478" y="1928"/>
                  </a:lnTo>
                  <a:lnTo>
                    <a:pt x="2476" y="1936"/>
                  </a:lnTo>
                  <a:lnTo>
                    <a:pt x="2476" y="1946"/>
                  </a:lnTo>
                  <a:lnTo>
                    <a:pt x="2476" y="1954"/>
                  </a:lnTo>
                  <a:lnTo>
                    <a:pt x="2472" y="1962"/>
                  </a:lnTo>
                  <a:lnTo>
                    <a:pt x="2466" y="1968"/>
                  </a:lnTo>
                  <a:lnTo>
                    <a:pt x="2460" y="1972"/>
                  </a:lnTo>
                  <a:lnTo>
                    <a:pt x="2446" y="1980"/>
                  </a:lnTo>
                  <a:lnTo>
                    <a:pt x="2442" y="1984"/>
                  </a:lnTo>
                  <a:lnTo>
                    <a:pt x="2440" y="1988"/>
                  </a:lnTo>
                  <a:lnTo>
                    <a:pt x="2440" y="1994"/>
                  </a:lnTo>
                  <a:lnTo>
                    <a:pt x="2444" y="2000"/>
                  </a:lnTo>
                  <a:lnTo>
                    <a:pt x="2456" y="2010"/>
                  </a:lnTo>
                  <a:lnTo>
                    <a:pt x="2474" y="2020"/>
                  </a:lnTo>
                  <a:lnTo>
                    <a:pt x="2488" y="2028"/>
                  </a:lnTo>
                  <a:lnTo>
                    <a:pt x="2494" y="2032"/>
                  </a:lnTo>
                  <a:lnTo>
                    <a:pt x="2496" y="2040"/>
                  </a:lnTo>
                  <a:lnTo>
                    <a:pt x="2498" y="2048"/>
                  </a:lnTo>
                  <a:lnTo>
                    <a:pt x="2496" y="2058"/>
                  </a:lnTo>
                  <a:lnTo>
                    <a:pt x="2492" y="2076"/>
                  </a:lnTo>
                  <a:lnTo>
                    <a:pt x="2488" y="2082"/>
                  </a:lnTo>
                  <a:lnTo>
                    <a:pt x="2484" y="2088"/>
                  </a:lnTo>
                  <a:lnTo>
                    <a:pt x="2478" y="2092"/>
                  </a:lnTo>
                  <a:lnTo>
                    <a:pt x="2474" y="2098"/>
                  </a:lnTo>
                  <a:lnTo>
                    <a:pt x="2474" y="2100"/>
                  </a:lnTo>
                  <a:lnTo>
                    <a:pt x="2476" y="2100"/>
                  </a:lnTo>
                  <a:lnTo>
                    <a:pt x="2488" y="2106"/>
                  </a:lnTo>
                  <a:lnTo>
                    <a:pt x="2492" y="2108"/>
                  </a:lnTo>
                  <a:lnTo>
                    <a:pt x="2494" y="2110"/>
                  </a:lnTo>
                  <a:lnTo>
                    <a:pt x="2498" y="2116"/>
                  </a:lnTo>
                  <a:lnTo>
                    <a:pt x="2498" y="2120"/>
                  </a:lnTo>
                  <a:lnTo>
                    <a:pt x="2502" y="2120"/>
                  </a:lnTo>
                  <a:lnTo>
                    <a:pt x="2506" y="2118"/>
                  </a:lnTo>
                  <a:lnTo>
                    <a:pt x="2512" y="2114"/>
                  </a:lnTo>
                  <a:lnTo>
                    <a:pt x="2520" y="2108"/>
                  </a:lnTo>
                  <a:lnTo>
                    <a:pt x="2530" y="2094"/>
                  </a:lnTo>
                  <a:lnTo>
                    <a:pt x="2552" y="2062"/>
                  </a:lnTo>
                  <a:lnTo>
                    <a:pt x="2560" y="2044"/>
                  </a:lnTo>
                  <a:lnTo>
                    <a:pt x="2568" y="2028"/>
                  </a:lnTo>
                  <a:lnTo>
                    <a:pt x="2570" y="2016"/>
                  </a:lnTo>
                  <a:lnTo>
                    <a:pt x="2570" y="2010"/>
                  </a:lnTo>
                  <a:lnTo>
                    <a:pt x="2568" y="2006"/>
                  </a:lnTo>
                  <a:lnTo>
                    <a:pt x="2566" y="2002"/>
                  </a:lnTo>
                  <a:lnTo>
                    <a:pt x="2568" y="1998"/>
                  </a:lnTo>
                  <a:lnTo>
                    <a:pt x="2570" y="1992"/>
                  </a:lnTo>
                  <a:lnTo>
                    <a:pt x="2574" y="1986"/>
                  </a:lnTo>
                  <a:lnTo>
                    <a:pt x="2580" y="1982"/>
                  </a:lnTo>
                  <a:lnTo>
                    <a:pt x="2586" y="1980"/>
                  </a:lnTo>
                  <a:lnTo>
                    <a:pt x="2594" y="1982"/>
                  </a:lnTo>
                  <a:lnTo>
                    <a:pt x="2602" y="1986"/>
                  </a:lnTo>
                  <a:lnTo>
                    <a:pt x="2608" y="1990"/>
                  </a:lnTo>
                  <a:lnTo>
                    <a:pt x="2610" y="1990"/>
                  </a:lnTo>
                  <a:lnTo>
                    <a:pt x="2612" y="1988"/>
                  </a:lnTo>
                  <a:lnTo>
                    <a:pt x="2612" y="1984"/>
                  </a:lnTo>
                  <a:lnTo>
                    <a:pt x="2610" y="1978"/>
                  </a:lnTo>
                  <a:lnTo>
                    <a:pt x="2608" y="1970"/>
                  </a:lnTo>
                  <a:lnTo>
                    <a:pt x="2608" y="1964"/>
                  </a:lnTo>
                  <a:lnTo>
                    <a:pt x="2610" y="1958"/>
                  </a:lnTo>
                  <a:lnTo>
                    <a:pt x="2612" y="1956"/>
                  </a:lnTo>
                  <a:lnTo>
                    <a:pt x="2614" y="1954"/>
                  </a:lnTo>
                  <a:lnTo>
                    <a:pt x="2620" y="1952"/>
                  </a:lnTo>
                  <a:lnTo>
                    <a:pt x="2624" y="1948"/>
                  </a:lnTo>
                  <a:lnTo>
                    <a:pt x="2626" y="1942"/>
                  </a:lnTo>
                  <a:lnTo>
                    <a:pt x="2626" y="1934"/>
                  </a:lnTo>
                  <a:lnTo>
                    <a:pt x="2628" y="1920"/>
                  </a:lnTo>
                  <a:lnTo>
                    <a:pt x="2628" y="1912"/>
                  </a:lnTo>
                  <a:lnTo>
                    <a:pt x="2630" y="1908"/>
                  </a:lnTo>
                  <a:lnTo>
                    <a:pt x="2632" y="1904"/>
                  </a:lnTo>
                  <a:lnTo>
                    <a:pt x="2630" y="1900"/>
                  </a:lnTo>
                  <a:lnTo>
                    <a:pt x="2626" y="1896"/>
                  </a:lnTo>
                  <a:lnTo>
                    <a:pt x="2620" y="1894"/>
                  </a:lnTo>
                  <a:lnTo>
                    <a:pt x="2614" y="1894"/>
                  </a:lnTo>
                  <a:lnTo>
                    <a:pt x="2608" y="1896"/>
                  </a:lnTo>
                  <a:lnTo>
                    <a:pt x="2604" y="1900"/>
                  </a:lnTo>
                  <a:lnTo>
                    <a:pt x="2600" y="1904"/>
                  </a:lnTo>
                  <a:close/>
                  <a:moveTo>
                    <a:pt x="2636" y="868"/>
                  </a:moveTo>
                  <a:lnTo>
                    <a:pt x="2636" y="868"/>
                  </a:lnTo>
                  <a:lnTo>
                    <a:pt x="2636" y="864"/>
                  </a:lnTo>
                  <a:lnTo>
                    <a:pt x="2634" y="860"/>
                  </a:lnTo>
                  <a:lnTo>
                    <a:pt x="2630" y="856"/>
                  </a:lnTo>
                  <a:lnTo>
                    <a:pt x="2626" y="854"/>
                  </a:lnTo>
                  <a:lnTo>
                    <a:pt x="2616" y="850"/>
                  </a:lnTo>
                  <a:lnTo>
                    <a:pt x="2606" y="852"/>
                  </a:lnTo>
                  <a:lnTo>
                    <a:pt x="2596" y="858"/>
                  </a:lnTo>
                  <a:lnTo>
                    <a:pt x="2588" y="864"/>
                  </a:lnTo>
                  <a:lnTo>
                    <a:pt x="2582" y="870"/>
                  </a:lnTo>
                  <a:lnTo>
                    <a:pt x="2580" y="876"/>
                  </a:lnTo>
                  <a:lnTo>
                    <a:pt x="2580" y="880"/>
                  </a:lnTo>
                  <a:lnTo>
                    <a:pt x="2580" y="882"/>
                  </a:lnTo>
                  <a:lnTo>
                    <a:pt x="2582" y="886"/>
                  </a:lnTo>
                  <a:lnTo>
                    <a:pt x="2586" y="888"/>
                  </a:lnTo>
                  <a:lnTo>
                    <a:pt x="2600" y="892"/>
                  </a:lnTo>
                  <a:lnTo>
                    <a:pt x="2610" y="896"/>
                  </a:lnTo>
                  <a:lnTo>
                    <a:pt x="2616" y="894"/>
                  </a:lnTo>
                  <a:lnTo>
                    <a:pt x="2620" y="890"/>
                  </a:lnTo>
                  <a:lnTo>
                    <a:pt x="2624" y="888"/>
                  </a:lnTo>
                  <a:lnTo>
                    <a:pt x="2626" y="886"/>
                  </a:lnTo>
                  <a:lnTo>
                    <a:pt x="2630" y="888"/>
                  </a:lnTo>
                  <a:lnTo>
                    <a:pt x="2636" y="890"/>
                  </a:lnTo>
                  <a:lnTo>
                    <a:pt x="2638" y="890"/>
                  </a:lnTo>
                  <a:lnTo>
                    <a:pt x="2640" y="888"/>
                  </a:lnTo>
                  <a:lnTo>
                    <a:pt x="2642" y="886"/>
                  </a:lnTo>
                  <a:lnTo>
                    <a:pt x="2640" y="882"/>
                  </a:lnTo>
                  <a:lnTo>
                    <a:pt x="2636" y="876"/>
                  </a:lnTo>
                  <a:lnTo>
                    <a:pt x="2636" y="872"/>
                  </a:lnTo>
                  <a:lnTo>
                    <a:pt x="2636" y="868"/>
                  </a:lnTo>
                  <a:close/>
                  <a:moveTo>
                    <a:pt x="2260" y="930"/>
                  </a:moveTo>
                  <a:lnTo>
                    <a:pt x="2260" y="930"/>
                  </a:lnTo>
                  <a:lnTo>
                    <a:pt x="2260" y="928"/>
                  </a:lnTo>
                  <a:lnTo>
                    <a:pt x="2262" y="924"/>
                  </a:lnTo>
                  <a:lnTo>
                    <a:pt x="2258" y="918"/>
                  </a:lnTo>
                  <a:lnTo>
                    <a:pt x="2254" y="912"/>
                  </a:lnTo>
                  <a:lnTo>
                    <a:pt x="2252" y="912"/>
                  </a:lnTo>
                  <a:lnTo>
                    <a:pt x="2248" y="914"/>
                  </a:lnTo>
                  <a:lnTo>
                    <a:pt x="2248" y="918"/>
                  </a:lnTo>
                  <a:lnTo>
                    <a:pt x="2248" y="920"/>
                  </a:lnTo>
                  <a:lnTo>
                    <a:pt x="2250" y="926"/>
                  </a:lnTo>
                  <a:lnTo>
                    <a:pt x="2256" y="930"/>
                  </a:lnTo>
                  <a:lnTo>
                    <a:pt x="2258" y="930"/>
                  </a:lnTo>
                  <a:lnTo>
                    <a:pt x="2260" y="930"/>
                  </a:lnTo>
                  <a:close/>
                  <a:moveTo>
                    <a:pt x="2258" y="948"/>
                  </a:moveTo>
                  <a:lnTo>
                    <a:pt x="2258" y="948"/>
                  </a:lnTo>
                  <a:lnTo>
                    <a:pt x="2256" y="950"/>
                  </a:lnTo>
                  <a:lnTo>
                    <a:pt x="2256" y="954"/>
                  </a:lnTo>
                  <a:lnTo>
                    <a:pt x="2258" y="960"/>
                  </a:lnTo>
                  <a:lnTo>
                    <a:pt x="2262" y="964"/>
                  </a:lnTo>
                  <a:lnTo>
                    <a:pt x="2266" y="966"/>
                  </a:lnTo>
                  <a:lnTo>
                    <a:pt x="2268" y="964"/>
                  </a:lnTo>
                  <a:lnTo>
                    <a:pt x="2268" y="962"/>
                  </a:lnTo>
                  <a:lnTo>
                    <a:pt x="2266" y="954"/>
                  </a:lnTo>
                  <a:lnTo>
                    <a:pt x="2262" y="948"/>
                  </a:lnTo>
                  <a:lnTo>
                    <a:pt x="2260" y="948"/>
                  </a:lnTo>
                  <a:lnTo>
                    <a:pt x="2258" y="948"/>
                  </a:lnTo>
                  <a:close/>
                  <a:moveTo>
                    <a:pt x="1490" y="460"/>
                  </a:moveTo>
                  <a:lnTo>
                    <a:pt x="1490" y="460"/>
                  </a:lnTo>
                  <a:lnTo>
                    <a:pt x="1492" y="462"/>
                  </a:lnTo>
                  <a:lnTo>
                    <a:pt x="1494" y="464"/>
                  </a:lnTo>
                  <a:lnTo>
                    <a:pt x="1496" y="462"/>
                  </a:lnTo>
                  <a:lnTo>
                    <a:pt x="1496" y="460"/>
                  </a:lnTo>
                  <a:lnTo>
                    <a:pt x="1496" y="454"/>
                  </a:lnTo>
                  <a:lnTo>
                    <a:pt x="1494" y="448"/>
                  </a:lnTo>
                  <a:lnTo>
                    <a:pt x="1490" y="446"/>
                  </a:lnTo>
                  <a:lnTo>
                    <a:pt x="1486" y="448"/>
                  </a:lnTo>
                  <a:lnTo>
                    <a:pt x="1486" y="452"/>
                  </a:lnTo>
                  <a:lnTo>
                    <a:pt x="1490" y="460"/>
                  </a:lnTo>
                  <a:close/>
                  <a:moveTo>
                    <a:pt x="1532" y="492"/>
                  </a:moveTo>
                  <a:lnTo>
                    <a:pt x="1532" y="492"/>
                  </a:lnTo>
                  <a:lnTo>
                    <a:pt x="1534" y="486"/>
                  </a:lnTo>
                  <a:lnTo>
                    <a:pt x="1534" y="482"/>
                  </a:lnTo>
                  <a:lnTo>
                    <a:pt x="1532" y="482"/>
                  </a:lnTo>
                  <a:lnTo>
                    <a:pt x="1530" y="482"/>
                  </a:lnTo>
                  <a:lnTo>
                    <a:pt x="1528" y="484"/>
                  </a:lnTo>
                  <a:lnTo>
                    <a:pt x="1526" y="484"/>
                  </a:lnTo>
                  <a:lnTo>
                    <a:pt x="1522" y="480"/>
                  </a:lnTo>
                  <a:lnTo>
                    <a:pt x="1518" y="478"/>
                  </a:lnTo>
                  <a:lnTo>
                    <a:pt x="1516" y="478"/>
                  </a:lnTo>
                  <a:lnTo>
                    <a:pt x="1518" y="486"/>
                  </a:lnTo>
                  <a:lnTo>
                    <a:pt x="1522" y="492"/>
                  </a:lnTo>
                  <a:lnTo>
                    <a:pt x="1528" y="496"/>
                  </a:lnTo>
                  <a:lnTo>
                    <a:pt x="1532" y="496"/>
                  </a:lnTo>
                  <a:lnTo>
                    <a:pt x="1532" y="492"/>
                  </a:lnTo>
                  <a:close/>
                  <a:moveTo>
                    <a:pt x="1520" y="466"/>
                  </a:moveTo>
                  <a:lnTo>
                    <a:pt x="1520" y="466"/>
                  </a:lnTo>
                  <a:lnTo>
                    <a:pt x="1516" y="458"/>
                  </a:lnTo>
                  <a:lnTo>
                    <a:pt x="1512" y="454"/>
                  </a:lnTo>
                  <a:lnTo>
                    <a:pt x="1508" y="454"/>
                  </a:lnTo>
                  <a:lnTo>
                    <a:pt x="1506" y="454"/>
                  </a:lnTo>
                  <a:lnTo>
                    <a:pt x="1504" y="456"/>
                  </a:lnTo>
                  <a:lnTo>
                    <a:pt x="1502" y="460"/>
                  </a:lnTo>
                  <a:lnTo>
                    <a:pt x="1500" y="468"/>
                  </a:lnTo>
                  <a:lnTo>
                    <a:pt x="1500" y="470"/>
                  </a:lnTo>
                  <a:lnTo>
                    <a:pt x="1504" y="470"/>
                  </a:lnTo>
                  <a:lnTo>
                    <a:pt x="1514" y="472"/>
                  </a:lnTo>
                  <a:lnTo>
                    <a:pt x="1518" y="470"/>
                  </a:lnTo>
                  <a:lnTo>
                    <a:pt x="1520" y="466"/>
                  </a:lnTo>
                  <a:close/>
                  <a:moveTo>
                    <a:pt x="1400" y="268"/>
                  </a:moveTo>
                  <a:lnTo>
                    <a:pt x="1400" y="268"/>
                  </a:lnTo>
                  <a:lnTo>
                    <a:pt x="1394" y="264"/>
                  </a:lnTo>
                  <a:lnTo>
                    <a:pt x="1392" y="264"/>
                  </a:lnTo>
                  <a:lnTo>
                    <a:pt x="1390" y="266"/>
                  </a:lnTo>
                  <a:lnTo>
                    <a:pt x="1392" y="272"/>
                  </a:lnTo>
                  <a:lnTo>
                    <a:pt x="1396" y="280"/>
                  </a:lnTo>
                  <a:lnTo>
                    <a:pt x="1398" y="282"/>
                  </a:lnTo>
                  <a:lnTo>
                    <a:pt x="1400" y="284"/>
                  </a:lnTo>
                  <a:lnTo>
                    <a:pt x="1402" y="282"/>
                  </a:lnTo>
                  <a:lnTo>
                    <a:pt x="1404" y="280"/>
                  </a:lnTo>
                  <a:lnTo>
                    <a:pt x="1404" y="274"/>
                  </a:lnTo>
                  <a:lnTo>
                    <a:pt x="1402" y="272"/>
                  </a:lnTo>
                  <a:lnTo>
                    <a:pt x="1400" y="268"/>
                  </a:lnTo>
                  <a:close/>
                  <a:moveTo>
                    <a:pt x="1360" y="254"/>
                  </a:moveTo>
                  <a:lnTo>
                    <a:pt x="1360" y="254"/>
                  </a:lnTo>
                  <a:lnTo>
                    <a:pt x="1360" y="256"/>
                  </a:lnTo>
                  <a:lnTo>
                    <a:pt x="1360" y="260"/>
                  </a:lnTo>
                  <a:lnTo>
                    <a:pt x="1362" y="264"/>
                  </a:lnTo>
                  <a:lnTo>
                    <a:pt x="1368" y="266"/>
                  </a:lnTo>
                  <a:lnTo>
                    <a:pt x="1372" y="264"/>
                  </a:lnTo>
                  <a:lnTo>
                    <a:pt x="1372" y="262"/>
                  </a:lnTo>
                  <a:lnTo>
                    <a:pt x="1372" y="260"/>
                  </a:lnTo>
                  <a:lnTo>
                    <a:pt x="1370" y="254"/>
                  </a:lnTo>
                  <a:lnTo>
                    <a:pt x="1366" y="252"/>
                  </a:lnTo>
                  <a:lnTo>
                    <a:pt x="1364" y="252"/>
                  </a:lnTo>
                  <a:lnTo>
                    <a:pt x="1360" y="254"/>
                  </a:lnTo>
                  <a:close/>
                  <a:moveTo>
                    <a:pt x="1320" y="218"/>
                  </a:moveTo>
                  <a:lnTo>
                    <a:pt x="1320" y="218"/>
                  </a:lnTo>
                  <a:lnTo>
                    <a:pt x="1318" y="216"/>
                  </a:lnTo>
                  <a:lnTo>
                    <a:pt x="1316" y="218"/>
                  </a:lnTo>
                  <a:lnTo>
                    <a:pt x="1314" y="220"/>
                  </a:lnTo>
                  <a:lnTo>
                    <a:pt x="1314" y="226"/>
                  </a:lnTo>
                  <a:lnTo>
                    <a:pt x="1316" y="232"/>
                  </a:lnTo>
                  <a:lnTo>
                    <a:pt x="1318" y="232"/>
                  </a:lnTo>
                  <a:lnTo>
                    <a:pt x="1320" y="232"/>
                  </a:lnTo>
                  <a:lnTo>
                    <a:pt x="1324" y="228"/>
                  </a:lnTo>
                  <a:lnTo>
                    <a:pt x="1324" y="224"/>
                  </a:lnTo>
                  <a:lnTo>
                    <a:pt x="1324" y="220"/>
                  </a:lnTo>
                  <a:lnTo>
                    <a:pt x="1320" y="218"/>
                  </a:lnTo>
                  <a:close/>
                  <a:moveTo>
                    <a:pt x="1360" y="106"/>
                  </a:moveTo>
                  <a:lnTo>
                    <a:pt x="1360" y="106"/>
                  </a:lnTo>
                  <a:lnTo>
                    <a:pt x="1370" y="106"/>
                  </a:lnTo>
                  <a:lnTo>
                    <a:pt x="1376" y="102"/>
                  </a:lnTo>
                  <a:lnTo>
                    <a:pt x="1376" y="100"/>
                  </a:lnTo>
                  <a:lnTo>
                    <a:pt x="1376" y="98"/>
                  </a:lnTo>
                  <a:lnTo>
                    <a:pt x="1374" y="98"/>
                  </a:lnTo>
                  <a:lnTo>
                    <a:pt x="1370" y="96"/>
                  </a:lnTo>
                  <a:lnTo>
                    <a:pt x="1362" y="94"/>
                  </a:lnTo>
                  <a:lnTo>
                    <a:pt x="1352" y="94"/>
                  </a:lnTo>
                  <a:lnTo>
                    <a:pt x="1344" y="96"/>
                  </a:lnTo>
                  <a:lnTo>
                    <a:pt x="1342" y="100"/>
                  </a:lnTo>
                  <a:lnTo>
                    <a:pt x="1340" y="102"/>
                  </a:lnTo>
                  <a:lnTo>
                    <a:pt x="1340" y="108"/>
                  </a:lnTo>
                  <a:lnTo>
                    <a:pt x="1344" y="108"/>
                  </a:lnTo>
                  <a:lnTo>
                    <a:pt x="1352" y="108"/>
                  </a:lnTo>
                  <a:lnTo>
                    <a:pt x="1360" y="106"/>
                  </a:lnTo>
                  <a:close/>
                  <a:moveTo>
                    <a:pt x="918" y="88"/>
                  </a:moveTo>
                  <a:lnTo>
                    <a:pt x="918" y="88"/>
                  </a:lnTo>
                  <a:lnTo>
                    <a:pt x="922" y="90"/>
                  </a:lnTo>
                  <a:lnTo>
                    <a:pt x="926" y="92"/>
                  </a:lnTo>
                  <a:lnTo>
                    <a:pt x="948" y="88"/>
                  </a:lnTo>
                  <a:lnTo>
                    <a:pt x="958" y="84"/>
                  </a:lnTo>
                  <a:lnTo>
                    <a:pt x="954" y="82"/>
                  </a:lnTo>
                  <a:lnTo>
                    <a:pt x="920" y="78"/>
                  </a:lnTo>
                  <a:lnTo>
                    <a:pt x="906" y="76"/>
                  </a:lnTo>
                  <a:lnTo>
                    <a:pt x="902" y="78"/>
                  </a:lnTo>
                  <a:lnTo>
                    <a:pt x="908" y="80"/>
                  </a:lnTo>
                  <a:lnTo>
                    <a:pt x="918" y="88"/>
                  </a:lnTo>
                  <a:close/>
                  <a:moveTo>
                    <a:pt x="910" y="44"/>
                  </a:moveTo>
                  <a:lnTo>
                    <a:pt x="910" y="44"/>
                  </a:lnTo>
                  <a:lnTo>
                    <a:pt x="912" y="46"/>
                  </a:lnTo>
                  <a:lnTo>
                    <a:pt x="914" y="48"/>
                  </a:lnTo>
                  <a:lnTo>
                    <a:pt x="914" y="54"/>
                  </a:lnTo>
                  <a:lnTo>
                    <a:pt x="916" y="56"/>
                  </a:lnTo>
                  <a:lnTo>
                    <a:pt x="918" y="56"/>
                  </a:lnTo>
                  <a:lnTo>
                    <a:pt x="922" y="58"/>
                  </a:lnTo>
                  <a:lnTo>
                    <a:pt x="930" y="56"/>
                  </a:lnTo>
                  <a:lnTo>
                    <a:pt x="936" y="54"/>
                  </a:lnTo>
                  <a:lnTo>
                    <a:pt x="938" y="52"/>
                  </a:lnTo>
                  <a:lnTo>
                    <a:pt x="936" y="50"/>
                  </a:lnTo>
                  <a:lnTo>
                    <a:pt x="928" y="46"/>
                  </a:lnTo>
                  <a:lnTo>
                    <a:pt x="924" y="44"/>
                  </a:lnTo>
                  <a:lnTo>
                    <a:pt x="920" y="38"/>
                  </a:lnTo>
                  <a:lnTo>
                    <a:pt x="916" y="34"/>
                  </a:lnTo>
                  <a:lnTo>
                    <a:pt x="906" y="30"/>
                  </a:lnTo>
                  <a:lnTo>
                    <a:pt x="896" y="30"/>
                  </a:lnTo>
                  <a:lnTo>
                    <a:pt x="894" y="30"/>
                  </a:lnTo>
                  <a:lnTo>
                    <a:pt x="896" y="32"/>
                  </a:lnTo>
                  <a:lnTo>
                    <a:pt x="902" y="38"/>
                  </a:lnTo>
                  <a:lnTo>
                    <a:pt x="910" y="44"/>
                  </a:lnTo>
                  <a:close/>
                  <a:moveTo>
                    <a:pt x="868" y="284"/>
                  </a:moveTo>
                  <a:lnTo>
                    <a:pt x="868" y="284"/>
                  </a:lnTo>
                  <a:lnTo>
                    <a:pt x="866" y="272"/>
                  </a:lnTo>
                  <a:lnTo>
                    <a:pt x="862" y="266"/>
                  </a:lnTo>
                  <a:lnTo>
                    <a:pt x="860" y="264"/>
                  </a:lnTo>
                  <a:lnTo>
                    <a:pt x="858" y="264"/>
                  </a:lnTo>
                  <a:lnTo>
                    <a:pt x="856" y="270"/>
                  </a:lnTo>
                  <a:lnTo>
                    <a:pt x="852" y="276"/>
                  </a:lnTo>
                  <a:lnTo>
                    <a:pt x="850" y="276"/>
                  </a:lnTo>
                  <a:lnTo>
                    <a:pt x="848" y="276"/>
                  </a:lnTo>
                  <a:lnTo>
                    <a:pt x="846" y="278"/>
                  </a:lnTo>
                  <a:lnTo>
                    <a:pt x="848" y="280"/>
                  </a:lnTo>
                  <a:lnTo>
                    <a:pt x="848" y="282"/>
                  </a:lnTo>
                  <a:lnTo>
                    <a:pt x="850" y="284"/>
                  </a:lnTo>
                  <a:lnTo>
                    <a:pt x="850" y="288"/>
                  </a:lnTo>
                  <a:lnTo>
                    <a:pt x="850" y="296"/>
                  </a:lnTo>
                  <a:lnTo>
                    <a:pt x="852" y="300"/>
                  </a:lnTo>
                  <a:lnTo>
                    <a:pt x="860" y="308"/>
                  </a:lnTo>
                  <a:lnTo>
                    <a:pt x="864" y="310"/>
                  </a:lnTo>
                  <a:lnTo>
                    <a:pt x="866" y="306"/>
                  </a:lnTo>
                  <a:lnTo>
                    <a:pt x="868" y="298"/>
                  </a:lnTo>
                  <a:lnTo>
                    <a:pt x="868" y="284"/>
                  </a:lnTo>
                  <a:close/>
                  <a:moveTo>
                    <a:pt x="852" y="306"/>
                  </a:moveTo>
                  <a:lnTo>
                    <a:pt x="852" y="306"/>
                  </a:lnTo>
                  <a:lnTo>
                    <a:pt x="848" y="302"/>
                  </a:lnTo>
                  <a:lnTo>
                    <a:pt x="846" y="298"/>
                  </a:lnTo>
                  <a:lnTo>
                    <a:pt x="844" y="296"/>
                  </a:lnTo>
                  <a:lnTo>
                    <a:pt x="844" y="302"/>
                  </a:lnTo>
                  <a:lnTo>
                    <a:pt x="846" y="304"/>
                  </a:lnTo>
                  <a:lnTo>
                    <a:pt x="852" y="310"/>
                  </a:lnTo>
                  <a:lnTo>
                    <a:pt x="858" y="318"/>
                  </a:lnTo>
                  <a:lnTo>
                    <a:pt x="858" y="314"/>
                  </a:lnTo>
                  <a:lnTo>
                    <a:pt x="856" y="310"/>
                  </a:lnTo>
                  <a:lnTo>
                    <a:pt x="852" y="306"/>
                  </a:lnTo>
                  <a:close/>
                  <a:moveTo>
                    <a:pt x="1028" y="396"/>
                  </a:moveTo>
                  <a:lnTo>
                    <a:pt x="1028" y="396"/>
                  </a:lnTo>
                  <a:lnTo>
                    <a:pt x="1032" y="394"/>
                  </a:lnTo>
                  <a:lnTo>
                    <a:pt x="1032" y="392"/>
                  </a:lnTo>
                  <a:lnTo>
                    <a:pt x="1036" y="380"/>
                  </a:lnTo>
                  <a:lnTo>
                    <a:pt x="1040" y="372"/>
                  </a:lnTo>
                  <a:lnTo>
                    <a:pt x="1040" y="370"/>
                  </a:lnTo>
                  <a:lnTo>
                    <a:pt x="1036" y="368"/>
                  </a:lnTo>
                  <a:lnTo>
                    <a:pt x="1034" y="366"/>
                  </a:lnTo>
                  <a:lnTo>
                    <a:pt x="1032" y="364"/>
                  </a:lnTo>
                  <a:lnTo>
                    <a:pt x="1032" y="362"/>
                  </a:lnTo>
                  <a:lnTo>
                    <a:pt x="1028" y="360"/>
                  </a:lnTo>
                  <a:lnTo>
                    <a:pt x="1024" y="358"/>
                  </a:lnTo>
                  <a:lnTo>
                    <a:pt x="1018" y="360"/>
                  </a:lnTo>
                  <a:lnTo>
                    <a:pt x="1008" y="366"/>
                  </a:lnTo>
                  <a:lnTo>
                    <a:pt x="998" y="374"/>
                  </a:lnTo>
                  <a:lnTo>
                    <a:pt x="994" y="378"/>
                  </a:lnTo>
                  <a:lnTo>
                    <a:pt x="994" y="384"/>
                  </a:lnTo>
                  <a:lnTo>
                    <a:pt x="992" y="388"/>
                  </a:lnTo>
                  <a:lnTo>
                    <a:pt x="988" y="396"/>
                  </a:lnTo>
                  <a:lnTo>
                    <a:pt x="984" y="402"/>
                  </a:lnTo>
                  <a:lnTo>
                    <a:pt x="984" y="408"/>
                  </a:lnTo>
                  <a:lnTo>
                    <a:pt x="984" y="410"/>
                  </a:lnTo>
                  <a:lnTo>
                    <a:pt x="984" y="412"/>
                  </a:lnTo>
                  <a:lnTo>
                    <a:pt x="988" y="410"/>
                  </a:lnTo>
                  <a:lnTo>
                    <a:pt x="996" y="408"/>
                  </a:lnTo>
                  <a:lnTo>
                    <a:pt x="1000" y="408"/>
                  </a:lnTo>
                  <a:lnTo>
                    <a:pt x="1006" y="410"/>
                  </a:lnTo>
                  <a:lnTo>
                    <a:pt x="1012" y="410"/>
                  </a:lnTo>
                  <a:lnTo>
                    <a:pt x="1016" y="410"/>
                  </a:lnTo>
                  <a:lnTo>
                    <a:pt x="1020" y="406"/>
                  </a:lnTo>
                  <a:lnTo>
                    <a:pt x="1024" y="400"/>
                  </a:lnTo>
                  <a:lnTo>
                    <a:pt x="1028" y="396"/>
                  </a:lnTo>
                  <a:close/>
                  <a:moveTo>
                    <a:pt x="1032" y="410"/>
                  </a:moveTo>
                  <a:lnTo>
                    <a:pt x="1032" y="410"/>
                  </a:lnTo>
                  <a:lnTo>
                    <a:pt x="1036" y="410"/>
                  </a:lnTo>
                  <a:lnTo>
                    <a:pt x="1036" y="406"/>
                  </a:lnTo>
                  <a:lnTo>
                    <a:pt x="1034" y="402"/>
                  </a:lnTo>
                  <a:lnTo>
                    <a:pt x="1032" y="400"/>
                  </a:lnTo>
                  <a:lnTo>
                    <a:pt x="1032" y="398"/>
                  </a:lnTo>
                  <a:lnTo>
                    <a:pt x="1030" y="398"/>
                  </a:lnTo>
                  <a:lnTo>
                    <a:pt x="1026" y="400"/>
                  </a:lnTo>
                  <a:lnTo>
                    <a:pt x="1024" y="404"/>
                  </a:lnTo>
                  <a:lnTo>
                    <a:pt x="1024" y="408"/>
                  </a:lnTo>
                  <a:lnTo>
                    <a:pt x="1024" y="410"/>
                  </a:lnTo>
                  <a:lnTo>
                    <a:pt x="1032" y="410"/>
                  </a:lnTo>
                  <a:close/>
                  <a:moveTo>
                    <a:pt x="1044" y="820"/>
                  </a:moveTo>
                  <a:lnTo>
                    <a:pt x="1044" y="820"/>
                  </a:lnTo>
                  <a:lnTo>
                    <a:pt x="1046" y="820"/>
                  </a:lnTo>
                  <a:lnTo>
                    <a:pt x="1050" y="820"/>
                  </a:lnTo>
                  <a:lnTo>
                    <a:pt x="1054" y="816"/>
                  </a:lnTo>
                  <a:lnTo>
                    <a:pt x="1056" y="812"/>
                  </a:lnTo>
                  <a:lnTo>
                    <a:pt x="1060" y="812"/>
                  </a:lnTo>
                  <a:lnTo>
                    <a:pt x="1064" y="810"/>
                  </a:lnTo>
                  <a:lnTo>
                    <a:pt x="1068" y="808"/>
                  </a:lnTo>
                  <a:lnTo>
                    <a:pt x="1068" y="806"/>
                  </a:lnTo>
                  <a:lnTo>
                    <a:pt x="1066" y="804"/>
                  </a:lnTo>
                  <a:lnTo>
                    <a:pt x="1064" y="802"/>
                  </a:lnTo>
                  <a:lnTo>
                    <a:pt x="1060" y="804"/>
                  </a:lnTo>
                  <a:lnTo>
                    <a:pt x="1052" y="808"/>
                  </a:lnTo>
                  <a:lnTo>
                    <a:pt x="1046" y="814"/>
                  </a:lnTo>
                  <a:lnTo>
                    <a:pt x="1044" y="818"/>
                  </a:lnTo>
                  <a:lnTo>
                    <a:pt x="1044" y="820"/>
                  </a:lnTo>
                  <a:close/>
                  <a:moveTo>
                    <a:pt x="844" y="336"/>
                  </a:moveTo>
                  <a:lnTo>
                    <a:pt x="844" y="336"/>
                  </a:lnTo>
                  <a:lnTo>
                    <a:pt x="852" y="332"/>
                  </a:lnTo>
                  <a:lnTo>
                    <a:pt x="856" y="326"/>
                  </a:lnTo>
                  <a:lnTo>
                    <a:pt x="854" y="320"/>
                  </a:lnTo>
                  <a:lnTo>
                    <a:pt x="850" y="312"/>
                  </a:lnTo>
                  <a:lnTo>
                    <a:pt x="846" y="306"/>
                  </a:lnTo>
                  <a:lnTo>
                    <a:pt x="842" y="306"/>
                  </a:lnTo>
                  <a:lnTo>
                    <a:pt x="840" y="310"/>
                  </a:lnTo>
                  <a:lnTo>
                    <a:pt x="840" y="316"/>
                  </a:lnTo>
                  <a:lnTo>
                    <a:pt x="840" y="330"/>
                  </a:lnTo>
                  <a:lnTo>
                    <a:pt x="842" y="336"/>
                  </a:lnTo>
                  <a:lnTo>
                    <a:pt x="844" y="336"/>
                  </a:lnTo>
                  <a:close/>
                  <a:moveTo>
                    <a:pt x="794" y="292"/>
                  </a:moveTo>
                  <a:lnTo>
                    <a:pt x="794" y="292"/>
                  </a:lnTo>
                  <a:lnTo>
                    <a:pt x="800" y="276"/>
                  </a:lnTo>
                  <a:lnTo>
                    <a:pt x="804" y="264"/>
                  </a:lnTo>
                  <a:lnTo>
                    <a:pt x="806" y="256"/>
                  </a:lnTo>
                  <a:lnTo>
                    <a:pt x="804" y="256"/>
                  </a:lnTo>
                  <a:lnTo>
                    <a:pt x="798" y="264"/>
                  </a:lnTo>
                  <a:lnTo>
                    <a:pt x="794" y="278"/>
                  </a:lnTo>
                  <a:lnTo>
                    <a:pt x="794" y="292"/>
                  </a:lnTo>
                  <a:close/>
                  <a:moveTo>
                    <a:pt x="1118" y="446"/>
                  </a:moveTo>
                  <a:lnTo>
                    <a:pt x="1118" y="446"/>
                  </a:lnTo>
                  <a:lnTo>
                    <a:pt x="1122" y="448"/>
                  </a:lnTo>
                  <a:lnTo>
                    <a:pt x="1128" y="450"/>
                  </a:lnTo>
                  <a:lnTo>
                    <a:pt x="1142" y="448"/>
                  </a:lnTo>
                  <a:lnTo>
                    <a:pt x="1158" y="448"/>
                  </a:lnTo>
                  <a:lnTo>
                    <a:pt x="1166" y="450"/>
                  </a:lnTo>
                  <a:lnTo>
                    <a:pt x="1172" y="452"/>
                  </a:lnTo>
                  <a:lnTo>
                    <a:pt x="1180" y="454"/>
                  </a:lnTo>
                  <a:lnTo>
                    <a:pt x="1186" y="454"/>
                  </a:lnTo>
                  <a:lnTo>
                    <a:pt x="1190" y="452"/>
                  </a:lnTo>
                  <a:lnTo>
                    <a:pt x="1194" y="450"/>
                  </a:lnTo>
                  <a:lnTo>
                    <a:pt x="1204" y="442"/>
                  </a:lnTo>
                  <a:lnTo>
                    <a:pt x="1208" y="440"/>
                  </a:lnTo>
                  <a:lnTo>
                    <a:pt x="1212" y="440"/>
                  </a:lnTo>
                  <a:lnTo>
                    <a:pt x="1216" y="440"/>
                  </a:lnTo>
                  <a:lnTo>
                    <a:pt x="1218" y="438"/>
                  </a:lnTo>
                  <a:lnTo>
                    <a:pt x="1218" y="434"/>
                  </a:lnTo>
                  <a:lnTo>
                    <a:pt x="1218" y="430"/>
                  </a:lnTo>
                  <a:lnTo>
                    <a:pt x="1214" y="420"/>
                  </a:lnTo>
                  <a:lnTo>
                    <a:pt x="1206" y="414"/>
                  </a:lnTo>
                  <a:lnTo>
                    <a:pt x="1200" y="410"/>
                  </a:lnTo>
                  <a:lnTo>
                    <a:pt x="1198" y="406"/>
                  </a:lnTo>
                  <a:lnTo>
                    <a:pt x="1200" y="406"/>
                  </a:lnTo>
                  <a:lnTo>
                    <a:pt x="1206" y="404"/>
                  </a:lnTo>
                  <a:lnTo>
                    <a:pt x="1218" y="402"/>
                  </a:lnTo>
                  <a:lnTo>
                    <a:pt x="1222" y="398"/>
                  </a:lnTo>
                  <a:lnTo>
                    <a:pt x="1222" y="394"/>
                  </a:lnTo>
                  <a:lnTo>
                    <a:pt x="1222" y="392"/>
                  </a:lnTo>
                  <a:lnTo>
                    <a:pt x="1224" y="390"/>
                  </a:lnTo>
                  <a:lnTo>
                    <a:pt x="1230" y="388"/>
                  </a:lnTo>
                  <a:lnTo>
                    <a:pt x="1232" y="388"/>
                  </a:lnTo>
                  <a:lnTo>
                    <a:pt x="1232" y="384"/>
                  </a:lnTo>
                  <a:lnTo>
                    <a:pt x="1232" y="376"/>
                  </a:lnTo>
                  <a:lnTo>
                    <a:pt x="1228" y="364"/>
                  </a:lnTo>
                  <a:lnTo>
                    <a:pt x="1234" y="372"/>
                  </a:lnTo>
                  <a:lnTo>
                    <a:pt x="1240" y="376"/>
                  </a:lnTo>
                  <a:lnTo>
                    <a:pt x="1246" y="378"/>
                  </a:lnTo>
                  <a:lnTo>
                    <a:pt x="1256" y="376"/>
                  </a:lnTo>
                  <a:lnTo>
                    <a:pt x="1268" y="372"/>
                  </a:lnTo>
                  <a:lnTo>
                    <a:pt x="1272" y="374"/>
                  </a:lnTo>
                  <a:lnTo>
                    <a:pt x="1272" y="376"/>
                  </a:lnTo>
                  <a:lnTo>
                    <a:pt x="1274" y="378"/>
                  </a:lnTo>
                  <a:lnTo>
                    <a:pt x="1278" y="382"/>
                  </a:lnTo>
                  <a:lnTo>
                    <a:pt x="1284" y="384"/>
                  </a:lnTo>
                  <a:lnTo>
                    <a:pt x="1296" y="386"/>
                  </a:lnTo>
                  <a:lnTo>
                    <a:pt x="1308" y="388"/>
                  </a:lnTo>
                  <a:lnTo>
                    <a:pt x="1316" y="392"/>
                  </a:lnTo>
                  <a:lnTo>
                    <a:pt x="1324" y="398"/>
                  </a:lnTo>
                  <a:lnTo>
                    <a:pt x="1330" y="406"/>
                  </a:lnTo>
                  <a:lnTo>
                    <a:pt x="1340" y="426"/>
                  </a:lnTo>
                  <a:lnTo>
                    <a:pt x="1348" y="438"/>
                  </a:lnTo>
                  <a:lnTo>
                    <a:pt x="1358" y="450"/>
                  </a:lnTo>
                  <a:lnTo>
                    <a:pt x="1374" y="472"/>
                  </a:lnTo>
                  <a:lnTo>
                    <a:pt x="1380" y="480"/>
                  </a:lnTo>
                  <a:lnTo>
                    <a:pt x="1384" y="486"/>
                  </a:lnTo>
                  <a:lnTo>
                    <a:pt x="1392" y="488"/>
                  </a:lnTo>
                  <a:lnTo>
                    <a:pt x="1400" y="492"/>
                  </a:lnTo>
                  <a:lnTo>
                    <a:pt x="1432" y="498"/>
                  </a:lnTo>
                  <a:lnTo>
                    <a:pt x="1450" y="502"/>
                  </a:lnTo>
                  <a:lnTo>
                    <a:pt x="1462" y="506"/>
                  </a:lnTo>
                  <a:lnTo>
                    <a:pt x="1470" y="510"/>
                  </a:lnTo>
                  <a:lnTo>
                    <a:pt x="1476" y="512"/>
                  </a:lnTo>
                  <a:lnTo>
                    <a:pt x="1482" y="518"/>
                  </a:lnTo>
                  <a:lnTo>
                    <a:pt x="1488" y="520"/>
                  </a:lnTo>
                  <a:lnTo>
                    <a:pt x="1492" y="520"/>
                  </a:lnTo>
                  <a:lnTo>
                    <a:pt x="1500" y="520"/>
                  </a:lnTo>
                  <a:lnTo>
                    <a:pt x="1506" y="518"/>
                  </a:lnTo>
                  <a:lnTo>
                    <a:pt x="1512" y="514"/>
                  </a:lnTo>
                  <a:lnTo>
                    <a:pt x="1514" y="510"/>
                  </a:lnTo>
                  <a:lnTo>
                    <a:pt x="1514" y="506"/>
                  </a:lnTo>
                  <a:lnTo>
                    <a:pt x="1512" y="502"/>
                  </a:lnTo>
                  <a:lnTo>
                    <a:pt x="1508" y="498"/>
                  </a:lnTo>
                  <a:lnTo>
                    <a:pt x="1498" y="494"/>
                  </a:lnTo>
                  <a:lnTo>
                    <a:pt x="1482" y="490"/>
                  </a:lnTo>
                  <a:lnTo>
                    <a:pt x="1474" y="484"/>
                  </a:lnTo>
                  <a:lnTo>
                    <a:pt x="1472" y="482"/>
                  </a:lnTo>
                  <a:lnTo>
                    <a:pt x="1472" y="480"/>
                  </a:lnTo>
                  <a:lnTo>
                    <a:pt x="1474" y="476"/>
                  </a:lnTo>
                  <a:lnTo>
                    <a:pt x="1478" y="472"/>
                  </a:lnTo>
                  <a:lnTo>
                    <a:pt x="1478" y="470"/>
                  </a:lnTo>
                  <a:lnTo>
                    <a:pt x="1476" y="468"/>
                  </a:lnTo>
                  <a:lnTo>
                    <a:pt x="1464" y="466"/>
                  </a:lnTo>
                  <a:lnTo>
                    <a:pt x="1454" y="464"/>
                  </a:lnTo>
                  <a:lnTo>
                    <a:pt x="1450" y="462"/>
                  </a:lnTo>
                  <a:lnTo>
                    <a:pt x="1448" y="458"/>
                  </a:lnTo>
                  <a:lnTo>
                    <a:pt x="1448" y="454"/>
                  </a:lnTo>
                  <a:lnTo>
                    <a:pt x="1450" y="448"/>
                  </a:lnTo>
                  <a:lnTo>
                    <a:pt x="1454" y="442"/>
                  </a:lnTo>
                  <a:lnTo>
                    <a:pt x="1454" y="438"/>
                  </a:lnTo>
                  <a:lnTo>
                    <a:pt x="1448" y="438"/>
                  </a:lnTo>
                  <a:lnTo>
                    <a:pt x="1436" y="440"/>
                  </a:lnTo>
                  <a:lnTo>
                    <a:pt x="1432" y="440"/>
                  </a:lnTo>
                  <a:lnTo>
                    <a:pt x="1428" y="440"/>
                  </a:lnTo>
                  <a:lnTo>
                    <a:pt x="1422" y="436"/>
                  </a:lnTo>
                  <a:lnTo>
                    <a:pt x="1416" y="428"/>
                  </a:lnTo>
                  <a:lnTo>
                    <a:pt x="1412" y="420"/>
                  </a:lnTo>
                  <a:lnTo>
                    <a:pt x="1408" y="400"/>
                  </a:lnTo>
                  <a:lnTo>
                    <a:pt x="1404" y="394"/>
                  </a:lnTo>
                  <a:lnTo>
                    <a:pt x="1400" y="390"/>
                  </a:lnTo>
                  <a:lnTo>
                    <a:pt x="1394" y="386"/>
                  </a:lnTo>
                  <a:lnTo>
                    <a:pt x="1386" y="378"/>
                  </a:lnTo>
                  <a:lnTo>
                    <a:pt x="1370" y="360"/>
                  </a:lnTo>
                  <a:lnTo>
                    <a:pt x="1364" y="350"/>
                  </a:lnTo>
                  <a:lnTo>
                    <a:pt x="1358" y="340"/>
                  </a:lnTo>
                  <a:lnTo>
                    <a:pt x="1356" y="334"/>
                  </a:lnTo>
                  <a:lnTo>
                    <a:pt x="1356" y="332"/>
                  </a:lnTo>
                  <a:lnTo>
                    <a:pt x="1358" y="330"/>
                  </a:lnTo>
                  <a:lnTo>
                    <a:pt x="1362" y="328"/>
                  </a:lnTo>
                  <a:lnTo>
                    <a:pt x="1366" y="326"/>
                  </a:lnTo>
                  <a:lnTo>
                    <a:pt x="1376" y="328"/>
                  </a:lnTo>
                  <a:lnTo>
                    <a:pt x="1388" y="328"/>
                  </a:lnTo>
                  <a:lnTo>
                    <a:pt x="1392" y="326"/>
                  </a:lnTo>
                  <a:lnTo>
                    <a:pt x="1394" y="324"/>
                  </a:lnTo>
                  <a:lnTo>
                    <a:pt x="1396" y="320"/>
                  </a:lnTo>
                  <a:lnTo>
                    <a:pt x="1396" y="314"/>
                  </a:lnTo>
                  <a:lnTo>
                    <a:pt x="1390" y="302"/>
                  </a:lnTo>
                  <a:lnTo>
                    <a:pt x="1386" y="296"/>
                  </a:lnTo>
                  <a:lnTo>
                    <a:pt x="1380" y="292"/>
                  </a:lnTo>
                  <a:lnTo>
                    <a:pt x="1374" y="290"/>
                  </a:lnTo>
                  <a:lnTo>
                    <a:pt x="1370" y="290"/>
                  </a:lnTo>
                  <a:lnTo>
                    <a:pt x="1364" y="290"/>
                  </a:lnTo>
                  <a:lnTo>
                    <a:pt x="1360" y="290"/>
                  </a:lnTo>
                  <a:lnTo>
                    <a:pt x="1354" y="284"/>
                  </a:lnTo>
                  <a:lnTo>
                    <a:pt x="1344" y="276"/>
                  </a:lnTo>
                  <a:lnTo>
                    <a:pt x="1338" y="272"/>
                  </a:lnTo>
                  <a:lnTo>
                    <a:pt x="1328" y="270"/>
                  </a:lnTo>
                  <a:lnTo>
                    <a:pt x="1312" y="264"/>
                  </a:lnTo>
                  <a:lnTo>
                    <a:pt x="1310" y="262"/>
                  </a:lnTo>
                  <a:lnTo>
                    <a:pt x="1308" y="260"/>
                  </a:lnTo>
                  <a:lnTo>
                    <a:pt x="1310" y="256"/>
                  </a:lnTo>
                  <a:lnTo>
                    <a:pt x="1312" y="246"/>
                  </a:lnTo>
                  <a:lnTo>
                    <a:pt x="1312" y="238"/>
                  </a:lnTo>
                  <a:lnTo>
                    <a:pt x="1306" y="230"/>
                  </a:lnTo>
                  <a:lnTo>
                    <a:pt x="1298" y="220"/>
                  </a:lnTo>
                  <a:lnTo>
                    <a:pt x="1288" y="210"/>
                  </a:lnTo>
                  <a:lnTo>
                    <a:pt x="1278" y="200"/>
                  </a:lnTo>
                  <a:lnTo>
                    <a:pt x="1266" y="192"/>
                  </a:lnTo>
                  <a:lnTo>
                    <a:pt x="1256" y="188"/>
                  </a:lnTo>
                  <a:lnTo>
                    <a:pt x="1248" y="186"/>
                  </a:lnTo>
                  <a:lnTo>
                    <a:pt x="1242" y="186"/>
                  </a:lnTo>
                  <a:lnTo>
                    <a:pt x="1238" y="184"/>
                  </a:lnTo>
                  <a:lnTo>
                    <a:pt x="1230" y="178"/>
                  </a:lnTo>
                  <a:lnTo>
                    <a:pt x="1220" y="170"/>
                  </a:lnTo>
                  <a:lnTo>
                    <a:pt x="1214" y="166"/>
                  </a:lnTo>
                  <a:lnTo>
                    <a:pt x="1202" y="162"/>
                  </a:lnTo>
                  <a:lnTo>
                    <a:pt x="1190" y="158"/>
                  </a:lnTo>
                  <a:lnTo>
                    <a:pt x="1174" y="152"/>
                  </a:lnTo>
                  <a:lnTo>
                    <a:pt x="1140" y="134"/>
                  </a:lnTo>
                  <a:lnTo>
                    <a:pt x="1106" y="120"/>
                  </a:lnTo>
                  <a:lnTo>
                    <a:pt x="1092" y="116"/>
                  </a:lnTo>
                  <a:lnTo>
                    <a:pt x="1078" y="116"/>
                  </a:lnTo>
                  <a:lnTo>
                    <a:pt x="1080" y="404"/>
                  </a:lnTo>
                  <a:lnTo>
                    <a:pt x="1094" y="414"/>
                  </a:lnTo>
                  <a:lnTo>
                    <a:pt x="1104" y="426"/>
                  </a:lnTo>
                  <a:lnTo>
                    <a:pt x="1118" y="446"/>
                  </a:lnTo>
                  <a:close/>
                  <a:moveTo>
                    <a:pt x="784" y="288"/>
                  </a:moveTo>
                  <a:lnTo>
                    <a:pt x="784" y="288"/>
                  </a:lnTo>
                  <a:lnTo>
                    <a:pt x="786" y="290"/>
                  </a:lnTo>
                  <a:lnTo>
                    <a:pt x="788" y="288"/>
                  </a:lnTo>
                  <a:lnTo>
                    <a:pt x="790" y="286"/>
                  </a:lnTo>
                  <a:lnTo>
                    <a:pt x="790" y="282"/>
                  </a:lnTo>
                  <a:lnTo>
                    <a:pt x="788" y="278"/>
                  </a:lnTo>
                  <a:lnTo>
                    <a:pt x="784" y="274"/>
                  </a:lnTo>
                  <a:lnTo>
                    <a:pt x="782" y="276"/>
                  </a:lnTo>
                  <a:lnTo>
                    <a:pt x="784" y="288"/>
                  </a:lnTo>
                  <a:close/>
                  <a:moveTo>
                    <a:pt x="1474" y="80"/>
                  </a:moveTo>
                  <a:lnTo>
                    <a:pt x="1474" y="80"/>
                  </a:lnTo>
                  <a:lnTo>
                    <a:pt x="1476" y="80"/>
                  </a:lnTo>
                  <a:lnTo>
                    <a:pt x="1476" y="78"/>
                  </a:lnTo>
                  <a:lnTo>
                    <a:pt x="1474" y="72"/>
                  </a:lnTo>
                  <a:lnTo>
                    <a:pt x="1468" y="68"/>
                  </a:lnTo>
                  <a:lnTo>
                    <a:pt x="1466" y="68"/>
                  </a:lnTo>
                  <a:lnTo>
                    <a:pt x="1464" y="68"/>
                  </a:lnTo>
                  <a:lnTo>
                    <a:pt x="1464" y="72"/>
                  </a:lnTo>
                  <a:lnTo>
                    <a:pt x="1464" y="76"/>
                  </a:lnTo>
                  <a:lnTo>
                    <a:pt x="1468" y="78"/>
                  </a:lnTo>
                  <a:lnTo>
                    <a:pt x="1474" y="80"/>
                  </a:lnTo>
                  <a:close/>
                  <a:moveTo>
                    <a:pt x="1436" y="292"/>
                  </a:moveTo>
                  <a:lnTo>
                    <a:pt x="1436" y="292"/>
                  </a:lnTo>
                  <a:lnTo>
                    <a:pt x="1442" y="296"/>
                  </a:lnTo>
                  <a:lnTo>
                    <a:pt x="1446" y="298"/>
                  </a:lnTo>
                  <a:lnTo>
                    <a:pt x="1448" y="298"/>
                  </a:lnTo>
                  <a:lnTo>
                    <a:pt x="1450" y="298"/>
                  </a:lnTo>
                  <a:lnTo>
                    <a:pt x="1452" y="296"/>
                  </a:lnTo>
                  <a:lnTo>
                    <a:pt x="1454" y="296"/>
                  </a:lnTo>
                  <a:lnTo>
                    <a:pt x="1458" y="298"/>
                  </a:lnTo>
                  <a:lnTo>
                    <a:pt x="1462" y="302"/>
                  </a:lnTo>
                  <a:lnTo>
                    <a:pt x="1468" y="306"/>
                  </a:lnTo>
                  <a:lnTo>
                    <a:pt x="1478" y="308"/>
                  </a:lnTo>
                  <a:lnTo>
                    <a:pt x="1490" y="306"/>
                  </a:lnTo>
                  <a:lnTo>
                    <a:pt x="1502" y="302"/>
                  </a:lnTo>
                  <a:lnTo>
                    <a:pt x="1514" y="298"/>
                  </a:lnTo>
                  <a:lnTo>
                    <a:pt x="1524" y="292"/>
                  </a:lnTo>
                  <a:lnTo>
                    <a:pt x="1534" y="284"/>
                  </a:lnTo>
                  <a:lnTo>
                    <a:pt x="1538" y="278"/>
                  </a:lnTo>
                  <a:lnTo>
                    <a:pt x="1542" y="272"/>
                  </a:lnTo>
                  <a:lnTo>
                    <a:pt x="1544" y="270"/>
                  </a:lnTo>
                  <a:lnTo>
                    <a:pt x="1548" y="270"/>
                  </a:lnTo>
                  <a:lnTo>
                    <a:pt x="1550" y="270"/>
                  </a:lnTo>
                  <a:lnTo>
                    <a:pt x="1556" y="272"/>
                  </a:lnTo>
                  <a:lnTo>
                    <a:pt x="1560" y="270"/>
                  </a:lnTo>
                  <a:lnTo>
                    <a:pt x="1566" y="268"/>
                  </a:lnTo>
                  <a:lnTo>
                    <a:pt x="1568" y="264"/>
                  </a:lnTo>
                  <a:lnTo>
                    <a:pt x="1570" y="260"/>
                  </a:lnTo>
                  <a:lnTo>
                    <a:pt x="1566" y="252"/>
                  </a:lnTo>
                  <a:lnTo>
                    <a:pt x="1564" y="246"/>
                  </a:lnTo>
                  <a:lnTo>
                    <a:pt x="1564" y="244"/>
                  </a:lnTo>
                  <a:lnTo>
                    <a:pt x="1566" y="242"/>
                  </a:lnTo>
                  <a:lnTo>
                    <a:pt x="1572" y="240"/>
                  </a:lnTo>
                  <a:lnTo>
                    <a:pt x="1574" y="238"/>
                  </a:lnTo>
                  <a:lnTo>
                    <a:pt x="1580" y="228"/>
                  </a:lnTo>
                  <a:lnTo>
                    <a:pt x="1580" y="216"/>
                  </a:lnTo>
                  <a:lnTo>
                    <a:pt x="1578" y="212"/>
                  </a:lnTo>
                  <a:lnTo>
                    <a:pt x="1576" y="208"/>
                  </a:lnTo>
                  <a:lnTo>
                    <a:pt x="1572" y="202"/>
                  </a:lnTo>
                  <a:lnTo>
                    <a:pt x="1566" y="202"/>
                  </a:lnTo>
                  <a:lnTo>
                    <a:pt x="1548" y="202"/>
                  </a:lnTo>
                  <a:lnTo>
                    <a:pt x="1546" y="204"/>
                  </a:lnTo>
                  <a:lnTo>
                    <a:pt x="1544" y="206"/>
                  </a:lnTo>
                  <a:lnTo>
                    <a:pt x="1542" y="210"/>
                  </a:lnTo>
                  <a:lnTo>
                    <a:pt x="1546" y="224"/>
                  </a:lnTo>
                  <a:lnTo>
                    <a:pt x="1550" y="236"/>
                  </a:lnTo>
                  <a:lnTo>
                    <a:pt x="1548" y="240"/>
                  </a:lnTo>
                  <a:lnTo>
                    <a:pt x="1542" y="240"/>
                  </a:lnTo>
                  <a:lnTo>
                    <a:pt x="1536" y="238"/>
                  </a:lnTo>
                  <a:lnTo>
                    <a:pt x="1530" y="242"/>
                  </a:lnTo>
                  <a:lnTo>
                    <a:pt x="1526" y="248"/>
                  </a:lnTo>
                  <a:lnTo>
                    <a:pt x="1522" y="254"/>
                  </a:lnTo>
                  <a:lnTo>
                    <a:pt x="1518" y="262"/>
                  </a:lnTo>
                  <a:lnTo>
                    <a:pt x="1514" y="266"/>
                  </a:lnTo>
                  <a:lnTo>
                    <a:pt x="1510" y="268"/>
                  </a:lnTo>
                  <a:lnTo>
                    <a:pt x="1504" y="266"/>
                  </a:lnTo>
                  <a:lnTo>
                    <a:pt x="1500" y="264"/>
                  </a:lnTo>
                  <a:lnTo>
                    <a:pt x="1498" y="264"/>
                  </a:lnTo>
                  <a:lnTo>
                    <a:pt x="1494" y="268"/>
                  </a:lnTo>
                  <a:lnTo>
                    <a:pt x="1490" y="270"/>
                  </a:lnTo>
                  <a:lnTo>
                    <a:pt x="1488" y="264"/>
                  </a:lnTo>
                  <a:lnTo>
                    <a:pt x="1486" y="256"/>
                  </a:lnTo>
                  <a:lnTo>
                    <a:pt x="1488" y="250"/>
                  </a:lnTo>
                  <a:lnTo>
                    <a:pt x="1490" y="248"/>
                  </a:lnTo>
                  <a:lnTo>
                    <a:pt x="1490" y="244"/>
                  </a:lnTo>
                  <a:lnTo>
                    <a:pt x="1488" y="242"/>
                  </a:lnTo>
                  <a:lnTo>
                    <a:pt x="1484" y="244"/>
                  </a:lnTo>
                  <a:lnTo>
                    <a:pt x="1480" y="250"/>
                  </a:lnTo>
                  <a:lnTo>
                    <a:pt x="1480" y="262"/>
                  </a:lnTo>
                  <a:lnTo>
                    <a:pt x="1478" y="266"/>
                  </a:lnTo>
                  <a:lnTo>
                    <a:pt x="1476" y="268"/>
                  </a:lnTo>
                  <a:lnTo>
                    <a:pt x="1470" y="270"/>
                  </a:lnTo>
                  <a:lnTo>
                    <a:pt x="1460" y="268"/>
                  </a:lnTo>
                  <a:lnTo>
                    <a:pt x="1448" y="266"/>
                  </a:lnTo>
                  <a:lnTo>
                    <a:pt x="1434" y="266"/>
                  </a:lnTo>
                  <a:lnTo>
                    <a:pt x="1424" y="264"/>
                  </a:lnTo>
                  <a:lnTo>
                    <a:pt x="1416" y="266"/>
                  </a:lnTo>
                  <a:lnTo>
                    <a:pt x="1414" y="268"/>
                  </a:lnTo>
                  <a:lnTo>
                    <a:pt x="1414" y="270"/>
                  </a:lnTo>
                  <a:lnTo>
                    <a:pt x="1416" y="278"/>
                  </a:lnTo>
                  <a:lnTo>
                    <a:pt x="1420" y="280"/>
                  </a:lnTo>
                  <a:lnTo>
                    <a:pt x="1428" y="284"/>
                  </a:lnTo>
                  <a:lnTo>
                    <a:pt x="1436" y="292"/>
                  </a:lnTo>
                  <a:close/>
                  <a:moveTo>
                    <a:pt x="1546" y="156"/>
                  </a:moveTo>
                  <a:lnTo>
                    <a:pt x="1546" y="156"/>
                  </a:lnTo>
                  <a:lnTo>
                    <a:pt x="1552" y="162"/>
                  </a:lnTo>
                  <a:lnTo>
                    <a:pt x="1562" y="170"/>
                  </a:lnTo>
                  <a:lnTo>
                    <a:pt x="1572" y="178"/>
                  </a:lnTo>
                  <a:lnTo>
                    <a:pt x="1582" y="190"/>
                  </a:lnTo>
                  <a:lnTo>
                    <a:pt x="1586" y="196"/>
                  </a:lnTo>
                  <a:lnTo>
                    <a:pt x="1588" y="202"/>
                  </a:lnTo>
                  <a:lnTo>
                    <a:pt x="1590" y="210"/>
                  </a:lnTo>
                  <a:lnTo>
                    <a:pt x="1590" y="220"/>
                  </a:lnTo>
                  <a:lnTo>
                    <a:pt x="1592" y="224"/>
                  </a:lnTo>
                  <a:lnTo>
                    <a:pt x="1594" y="232"/>
                  </a:lnTo>
                  <a:lnTo>
                    <a:pt x="1598" y="236"/>
                  </a:lnTo>
                  <a:lnTo>
                    <a:pt x="1602" y="234"/>
                  </a:lnTo>
                  <a:lnTo>
                    <a:pt x="1604" y="230"/>
                  </a:lnTo>
                  <a:lnTo>
                    <a:pt x="1608" y="222"/>
                  </a:lnTo>
                  <a:lnTo>
                    <a:pt x="1608" y="214"/>
                  </a:lnTo>
                  <a:lnTo>
                    <a:pt x="1608" y="206"/>
                  </a:lnTo>
                  <a:lnTo>
                    <a:pt x="1604" y="196"/>
                  </a:lnTo>
                  <a:lnTo>
                    <a:pt x="1596" y="190"/>
                  </a:lnTo>
                  <a:lnTo>
                    <a:pt x="1582" y="178"/>
                  </a:lnTo>
                  <a:lnTo>
                    <a:pt x="1574" y="168"/>
                  </a:lnTo>
                  <a:lnTo>
                    <a:pt x="1566" y="160"/>
                  </a:lnTo>
                  <a:lnTo>
                    <a:pt x="1556" y="154"/>
                  </a:lnTo>
                  <a:lnTo>
                    <a:pt x="1538" y="142"/>
                  </a:lnTo>
                  <a:lnTo>
                    <a:pt x="1526" y="132"/>
                  </a:lnTo>
                  <a:lnTo>
                    <a:pt x="1518" y="126"/>
                  </a:lnTo>
                  <a:lnTo>
                    <a:pt x="1516" y="126"/>
                  </a:lnTo>
                  <a:lnTo>
                    <a:pt x="1514" y="128"/>
                  </a:lnTo>
                  <a:lnTo>
                    <a:pt x="1510" y="132"/>
                  </a:lnTo>
                  <a:lnTo>
                    <a:pt x="1508" y="134"/>
                  </a:lnTo>
                  <a:lnTo>
                    <a:pt x="1510" y="136"/>
                  </a:lnTo>
                  <a:lnTo>
                    <a:pt x="1516" y="138"/>
                  </a:lnTo>
                  <a:lnTo>
                    <a:pt x="1530" y="144"/>
                  </a:lnTo>
                  <a:lnTo>
                    <a:pt x="1538" y="150"/>
                  </a:lnTo>
                  <a:lnTo>
                    <a:pt x="1546" y="156"/>
                  </a:lnTo>
                  <a:close/>
                  <a:moveTo>
                    <a:pt x="1500" y="128"/>
                  </a:moveTo>
                  <a:lnTo>
                    <a:pt x="1500" y="128"/>
                  </a:lnTo>
                  <a:lnTo>
                    <a:pt x="1502" y="126"/>
                  </a:lnTo>
                  <a:lnTo>
                    <a:pt x="1502" y="122"/>
                  </a:lnTo>
                  <a:lnTo>
                    <a:pt x="1496" y="116"/>
                  </a:lnTo>
                  <a:lnTo>
                    <a:pt x="1492" y="114"/>
                  </a:lnTo>
                  <a:lnTo>
                    <a:pt x="1490" y="114"/>
                  </a:lnTo>
                  <a:lnTo>
                    <a:pt x="1486" y="114"/>
                  </a:lnTo>
                  <a:lnTo>
                    <a:pt x="1484" y="118"/>
                  </a:lnTo>
                  <a:lnTo>
                    <a:pt x="1484" y="120"/>
                  </a:lnTo>
                  <a:lnTo>
                    <a:pt x="1484" y="124"/>
                  </a:lnTo>
                  <a:lnTo>
                    <a:pt x="1488" y="128"/>
                  </a:lnTo>
                  <a:lnTo>
                    <a:pt x="1494" y="130"/>
                  </a:lnTo>
                  <a:lnTo>
                    <a:pt x="1498" y="130"/>
                  </a:lnTo>
                  <a:lnTo>
                    <a:pt x="1500" y="128"/>
                  </a:lnTo>
                  <a:close/>
                  <a:moveTo>
                    <a:pt x="726" y="46"/>
                  </a:moveTo>
                  <a:lnTo>
                    <a:pt x="726" y="46"/>
                  </a:lnTo>
                  <a:lnTo>
                    <a:pt x="726" y="50"/>
                  </a:lnTo>
                  <a:lnTo>
                    <a:pt x="724" y="54"/>
                  </a:lnTo>
                  <a:lnTo>
                    <a:pt x="716" y="62"/>
                  </a:lnTo>
                  <a:lnTo>
                    <a:pt x="714" y="66"/>
                  </a:lnTo>
                  <a:lnTo>
                    <a:pt x="716" y="70"/>
                  </a:lnTo>
                  <a:lnTo>
                    <a:pt x="718" y="72"/>
                  </a:lnTo>
                  <a:lnTo>
                    <a:pt x="726" y="72"/>
                  </a:lnTo>
                  <a:lnTo>
                    <a:pt x="738" y="72"/>
                  </a:lnTo>
                  <a:lnTo>
                    <a:pt x="742" y="74"/>
                  </a:lnTo>
                  <a:lnTo>
                    <a:pt x="746" y="78"/>
                  </a:lnTo>
                  <a:lnTo>
                    <a:pt x="752" y="88"/>
                  </a:lnTo>
                  <a:lnTo>
                    <a:pt x="758" y="104"/>
                  </a:lnTo>
                  <a:lnTo>
                    <a:pt x="762" y="106"/>
                  </a:lnTo>
                  <a:lnTo>
                    <a:pt x="764" y="108"/>
                  </a:lnTo>
                  <a:lnTo>
                    <a:pt x="774" y="110"/>
                  </a:lnTo>
                  <a:lnTo>
                    <a:pt x="786" y="110"/>
                  </a:lnTo>
                  <a:lnTo>
                    <a:pt x="798" y="110"/>
                  </a:lnTo>
                  <a:lnTo>
                    <a:pt x="810" y="108"/>
                  </a:lnTo>
                  <a:lnTo>
                    <a:pt x="820" y="108"/>
                  </a:lnTo>
                  <a:lnTo>
                    <a:pt x="828" y="110"/>
                  </a:lnTo>
                  <a:lnTo>
                    <a:pt x="830" y="112"/>
                  </a:lnTo>
                  <a:lnTo>
                    <a:pt x="830" y="114"/>
                  </a:lnTo>
                  <a:lnTo>
                    <a:pt x="830" y="120"/>
                  </a:lnTo>
                  <a:lnTo>
                    <a:pt x="826" y="122"/>
                  </a:lnTo>
                  <a:lnTo>
                    <a:pt x="822" y="122"/>
                  </a:lnTo>
                  <a:lnTo>
                    <a:pt x="816" y="120"/>
                  </a:lnTo>
                  <a:lnTo>
                    <a:pt x="808" y="120"/>
                  </a:lnTo>
                  <a:lnTo>
                    <a:pt x="802" y="118"/>
                  </a:lnTo>
                  <a:lnTo>
                    <a:pt x="798" y="120"/>
                  </a:lnTo>
                  <a:lnTo>
                    <a:pt x="794" y="124"/>
                  </a:lnTo>
                  <a:lnTo>
                    <a:pt x="790" y="130"/>
                  </a:lnTo>
                  <a:lnTo>
                    <a:pt x="784" y="134"/>
                  </a:lnTo>
                  <a:lnTo>
                    <a:pt x="778" y="134"/>
                  </a:lnTo>
                  <a:lnTo>
                    <a:pt x="772" y="132"/>
                  </a:lnTo>
                  <a:lnTo>
                    <a:pt x="766" y="130"/>
                  </a:lnTo>
                  <a:lnTo>
                    <a:pt x="760" y="130"/>
                  </a:lnTo>
                  <a:lnTo>
                    <a:pt x="756" y="132"/>
                  </a:lnTo>
                  <a:lnTo>
                    <a:pt x="756" y="138"/>
                  </a:lnTo>
                  <a:lnTo>
                    <a:pt x="756" y="142"/>
                  </a:lnTo>
                  <a:lnTo>
                    <a:pt x="760" y="144"/>
                  </a:lnTo>
                  <a:lnTo>
                    <a:pt x="768" y="146"/>
                  </a:lnTo>
                  <a:lnTo>
                    <a:pt x="780" y="156"/>
                  </a:lnTo>
                  <a:lnTo>
                    <a:pt x="786" y="164"/>
                  </a:lnTo>
                  <a:lnTo>
                    <a:pt x="790" y="170"/>
                  </a:lnTo>
                  <a:lnTo>
                    <a:pt x="790" y="174"/>
                  </a:lnTo>
                  <a:lnTo>
                    <a:pt x="788" y="176"/>
                  </a:lnTo>
                  <a:lnTo>
                    <a:pt x="784" y="180"/>
                  </a:lnTo>
                  <a:lnTo>
                    <a:pt x="784" y="184"/>
                  </a:lnTo>
                  <a:lnTo>
                    <a:pt x="784" y="188"/>
                  </a:lnTo>
                  <a:lnTo>
                    <a:pt x="788" y="194"/>
                  </a:lnTo>
                  <a:lnTo>
                    <a:pt x="792" y="196"/>
                  </a:lnTo>
                  <a:lnTo>
                    <a:pt x="796" y="198"/>
                  </a:lnTo>
                  <a:lnTo>
                    <a:pt x="802" y="198"/>
                  </a:lnTo>
                  <a:lnTo>
                    <a:pt x="806" y="196"/>
                  </a:lnTo>
                  <a:lnTo>
                    <a:pt x="810" y="192"/>
                  </a:lnTo>
                  <a:lnTo>
                    <a:pt x="814" y="186"/>
                  </a:lnTo>
                  <a:lnTo>
                    <a:pt x="816" y="178"/>
                  </a:lnTo>
                  <a:lnTo>
                    <a:pt x="822" y="158"/>
                  </a:lnTo>
                  <a:lnTo>
                    <a:pt x="826" y="150"/>
                  </a:lnTo>
                  <a:lnTo>
                    <a:pt x="828" y="150"/>
                  </a:lnTo>
                  <a:lnTo>
                    <a:pt x="828" y="154"/>
                  </a:lnTo>
                  <a:lnTo>
                    <a:pt x="824" y="168"/>
                  </a:lnTo>
                  <a:lnTo>
                    <a:pt x="824" y="174"/>
                  </a:lnTo>
                  <a:lnTo>
                    <a:pt x="824" y="178"/>
                  </a:lnTo>
                  <a:lnTo>
                    <a:pt x="828" y="180"/>
                  </a:lnTo>
                  <a:lnTo>
                    <a:pt x="832" y="184"/>
                  </a:lnTo>
                  <a:lnTo>
                    <a:pt x="844" y="188"/>
                  </a:lnTo>
                  <a:lnTo>
                    <a:pt x="852" y="192"/>
                  </a:lnTo>
                  <a:lnTo>
                    <a:pt x="860" y="198"/>
                  </a:lnTo>
                  <a:lnTo>
                    <a:pt x="870" y="206"/>
                  </a:lnTo>
                  <a:lnTo>
                    <a:pt x="878" y="212"/>
                  </a:lnTo>
                  <a:lnTo>
                    <a:pt x="886" y="214"/>
                  </a:lnTo>
                  <a:lnTo>
                    <a:pt x="892" y="216"/>
                  </a:lnTo>
                  <a:lnTo>
                    <a:pt x="906" y="218"/>
                  </a:lnTo>
                  <a:lnTo>
                    <a:pt x="916" y="220"/>
                  </a:lnTo>
                  <a:lnTo>
                    <a:pt x="926" y="226"/>
                  </a:lnTo>
                  <a:lnTo>
                    <a:pt x="940" y="232"/>
                  </a:lnTo>
                  <a:lnTo>
                    <a:pt x="954" y="238"/>
                  </a:lnTo>
                  <a:lnTo>
                    <a:pt x="966" y="242"/>
                  </a:lnTo>
                  <a:lnTo>
                    <a:pt x="980" y="252"/>
                  </a:lnTo>
                  <a:lnTo>
                    <a:pt x="988" y="258"/>
                  </a:lnTo>
                  <a:lnTo>
                    <a:pt x="994" y="266"/>
                  </a:lnTo>
                  <a:lnTo>
                    <a:pt x="1004" y="284"/>
                  </a:lnTo>
                  <a:lnTo>
                    <a:pt x="1014" y="302"/>
                  </a:lnTo>
                  <a:lnTo>
                    <a:pt x="1024" y="318"/>
                  </a:lnTo>
                  <a:lnTo>
                    <a:pt x="1028" y="324"/>
                  </a:lnTo>
                  <a:lnTo>
                    <a:pt x="1030" y="328"/>
                  </a:lnTo>
                  <a:lnTo>
                    <a:pt x="1028" y="330"/>
                  </a:lnTo>
                  <a:lnTo>
                    <a:pt x="1026" y="332"/>
                  </a:lnTo>
                  <a:lnTo>
                    <a:pt x="1022" y="336"/>
                  </a:lnTo>
                  <a:lnTo>
                    <a:pt x="1020" y="338"/>
                  </a:lnTo>
                  <a:lnTo>
                    <a:pt x="1020" y="344"/>
                  </a:lnTo>
                  <a:lnTo>
                    <a:pt x="1024" y="350"/>
                  </a:lnTo>
                  <a:lnTo>
                    <a:pt x="1028" y="354"/>
                  </a:lnTo>
                  <a:lnTo>
                    <a:pt x="1036" y="360"/>
                  </a:lnTo>
                  <a:lnTo>
                    <a:pt x="1040" y="364"/>
                  </a:lnTo>
                  <a:lnTo>
                    <a:pt x="1044" y="368"/>
                  </a:lnTo>
                  <a:lnTo>
                    <a:pt x="1044" y="372"/>
                  </a:lnTo>
                  <a:lnTo>
                    <a:pt x="1040" y="380"/>
                  </a:lnTo>
                  <a:lnTo>
                    <a:pt x="1036" y="394"/>
                  </a:lnTo>
                  <a:lnTo>
                    <a:pt x="1036" y="396"/>
                  </a:lnTo>
                  <a:lnTo>
                    <a:pt x="1038" y="398"/>
                  </a:lnTo>
                  <a:lnTo>
                    <a:pt x="1044" y="396"/>
                  </a:lnTo>
                  <a:lnTo>
                    <a:pt x="1046" y="396"/>
                  </a:lnTo>
                  <a:lnTo>
                    <a:pt x="1050" y="396"/>
                  </a:lnTo>
                  <a:lnTo>
                    <a:pt x="1052" y="398"/>
                  </a:lnTo>
                  <a:lnTo>
                    <a:pt x="1054" y="398"/>
                  </a:lnTo>
                  <a:lnTo>
                    <a:pt x="1060" y="398"/>
                  </a:lnTo>
                  <a:lnTo>
                    <a:pt x="1068" y="398"/>
                  </a:lnTo>
                  <a:lnTo>
                    <a:pt x="1074" y="400"/>
                  </a:lnTo>
                  <a:lnTo>
                    <a:pt x="1080" y="404"/>
                  </a:lnTo>
                  <a:lnTo>
                    <a:pt x="1078" y="116"/>
                  </a:lnTo>
                  <a:lnTo>
                    <a:pt x="1070" y="114"/>
                  </a:lnTo>
                  <a:lnTo>
                    <a:pt x="1060" y="110"/>
                  </a:lnTo>
                  <a:lnTo>
                    <a:pt x="1038" y="100"/>
                  </a:lnTo>
                  <a:lnTo>
                    <a:pt x="1002" y="76"/>
                  </a:lnTo>
                  <a:lnTo>
                    <a:pt x="996" y="72"/>
                  </a:lnTo>
                  <a:lnTo>
                    <a:pt x="988" y="72"/>
                  </a:lnTo>
                  <a:lnTo>
                    <a:pt x="982" y="74"/>
                  </a:lnTo>
                  <a:lnTo>
                    <a:pt x="976" y="76"/>
                  </a:lnTo>
                  <a:lnTo>
                    <a:pt x="970" y="80"/>
                  </a:lnTo>
                  <a:lnTo>
                    <a:pt x="966" y="84"/>
                  </a:lnTo>
                  <a:lnTo>
                    <a:pt x="964" y="88"/>
                  </a:lnTo>
                  <a:lnTo>
                    <a:pt x="964" y="92"/>
                  </a:lnTo>
                  <a:lnTo>
                    <a:pt x="966" y="96"/>
                  </a:lnTo>
                  <a:lnTo>
                    <a:pt x="964" y="100"/>
                  </a:lnTo>
                  <a:lnTo>
                    <a:pt x="956" y="106"/>
                  </a:lnTo>
                  <a:lnTo>
                    <a:pt x="946" y="110"/>
                  </a:lnTo>
                  <a:lnTo>
                    <a:pt x="942" y="110"/>
                  </a:lnTo>
                  <a:lnTo>
                    <a:pt x="938" y="108"/>
                  </a:lnTo>
                  <a:lnTo>
                    <a:pt x="936" y="108"/>
                  </a:lnTo>
                  <a:lnTo>
                    <a:pt x="934" y="110"/>
                  </a:lnTo>
                  <a:lnTo>
                    <a:pt x="928" y="116"/>
                  </a:lnTo>
                  <a:lnTo>
                    <a:pt x="914" y="138"/>
                  </a:lnTo>
                  <a:lnTo>
                    <a:pt x="906" y="148"/>
                  </a:lnTo>
                  <a:lnTo>
                    <a:pt x="898" y="158"/>
                  </a:lnTo>
                  <a:lnTo>
                    <a:pt x="890" y="164"/>
                  </a:lnTo>
                  <a:lnTo>
                    <a:pt x="886" y="164"/>
                  </a:lnTo>
                  <a:lnTo>
                    <a:pt x="882" y="164"/>
                  </a:lnTo>
                  <a:lnTo>
                    <a:pt x="876" y="160"/>
                  </a:lnTo>
                  <a:lnTo>
                    <a:pt x="872" y="156"/>
                  </a:lnTo>
                  <a:lnTo>
                    <a:pt x="870" y="150"/>
                  </a:lnTo>
                  <a:lnTo>
                    <a:pt x="868" y="144"/>
                  </a:lnTo>
                  <a:lnTo>
                    <a:pt x="864" y="132"/>
                  </a:lnTo>
                  <a:lnTo>
                    <a:pt x="862" y="126"/>
                  </a:lnTo>
                  <a:lnTo>
                    <a:pt x="860" y="120"/>
                  </a:lnTo>
                  <a:lnTo>
                    <a:pt x="856" y="118"/>
                  </a:lnTo>
                  <a:lnTo>
                    <a:pt x="854" y="118"/>
                  </a:lnTo>
                  <a:lnTo>
                    <a:pt x="852" y="124"/>
                  </a:lnTo>
                  <a:lnTo>
                    <a:pt x="852" y="126"/>
                  </a:lnTo>
                  <a:lnTo>
                    <a:pt x="846" y="114"/>
                  </a:lnTo>
                  <a:lnTo>
                    <a:pt x="842" y="102"/>
                  </a:lnTo>
                  <a:lnTo>
                    <a:pt x="842" y="94"/>
                  </a:lnTo>
                  <a:lnTo>
                    <a:pt x="842" y="86"/>
                  </a:lnTo>
                  <a:lnTo>
                    <a:pt x="844" y="80"/>
                  </a:lnTo>
                  <a:lnTo>
                    <a:pt x="846" y="66"/>
                  </a:lnTo>
                  <a:lnTo>
                    <a:pt x="846" y="58"/>
                  </a:lnTo>
                  <a:lnTo>
                    <a:pt x="844" y="48"/>
                  </a:lnTo>
                  <a:lnTo>
                    <a:pt x="840" y="40"/>
                  </a:lnTo>
                  <a:lnTo>
                    <a:pt x="838" y="36"/>
                  </a:lnTo>
                  <a:lnTo>
                    <a:pt x="834" y="36"/>
                  </a:lnTo>
                  <a:lnTo>
                    <a:pt x="830" y="36"/>
                  </a:lnTo>
                  <a:lnTo>
                    <a:pt x="826" y="36"/>
                  </a:lnTo>
                  <a:lnTo>
                    <a:pt x="818" y="36"/>
                  </a:lnTo>
                  <a:lnTo>
                    <a:pt x="810" y="32"/>
                  </a:lnTo>
                  <a:lnTo>
                    <a:pt x="798" y="26"/>
                  </a:lnTo>
                  <a:lnTo>
                    <a:pt x="786" y="18"/>
                  </a:lnTo>
                  <a:lnTo>
                    <a:pt x="776" y="16"/>
                  </a:lnTo>
                  <a:lnTo>
                    <a:pt x="770" y="16"/>
                  </a:lnTo>
                  <a:lnTo>
                    <a:pt x="764" y="20"/>
                  </a:lnTo>
                  <a:lnTo>
                    <a:pt x="756" y="28"/>
                  </a:lnTo>
                  <a:lnTo>
                    <a:pt x="752" y="32"/>
                  </a:lnTo>
                  <a:lnTo>
                    <a:pt x="748" y="34"/>
                  </a:lnTo>
                  <a:lnTo>
                    <a:pt x="740" y="36"/>
                  </a:lnTo>
                  <a:lnTo>
                    <a:pt x="732" y="38"/>
                  </a:lnTo>
                  <a:lnTo>
                    <a:pt x="728" y="40"/>
                  </a:lnTo>
                  <a:lnTo>
                    <a:pt x="726" y="42"/>
                  </a:lnTo>
                  <a:lnTo>
                    <a:pt x="726" y="46"/>
                  </a:lnTo>
                  <a:close/>
                  <a:moveTo>
                    <a:pt x="1600" y="438"/>
                  </a:moveTo>
                  <a:lnTo>
                    <a:pt x="1600" y="438"/>
                  </a:lnTo>
                  <a:lnTo>
                    <a:pt x="1594" y="436"/>
                  </a:lnTo>
                  <a:lnTo>
                    <a:pt x="1588" y="434"/>
                  </a:lnTo>
                  <a:lnTo>
                    <a:pt x="1586" y="436"/>
                  </a:lnTo>
                  <a:lnTo>
                    <a:pt x="1588" y="438"/>
                  </a:lnTo>
                  <a:lnTo>
                    <a:pt x="1590" y="442"/>
                  </a:lnTo>
                  <a:lnTo>
                    <a:pt x="1590" y="444"/>
                  </a:lnTo>
                  <a:lnTo>
                    <a:pt x="1592" y="446"/>
                  </a:lnTo>
                  <a:lnTo>
                    <a:pt x="1596" y="448"/>
                  </a:lnTo>
                  <a:lnTo>
                    <a:pt x="1600" y="448"/>
                  </a:lnTo>
                  <a:lnTo>
                    <a:pt x="1604" y="446"/>
                  </a:lnTo>
                  <a:lnTo>
                    <a:pt x="1604" y="444"/>
                  </a:lnTo>
                  <a:lnTo>
                    <a:pt x="1600" y="438"/>
                  </a:lnTo>
                  <a:close/>
                  <a:moveTo>
                    <a:pt x="1606" y="1248"/>
                  </a:moveTo>
                  <a:lnTo>
                    <a:pt x="1606" y="1248"/>
                  </a:lnTo>
                  <a:lnTo>
                    <a:pt x="1606" y="1252"/>
                  </a:lnTo>
                  <a:lnTo>
                    <a:pt x="1604" y="1260"/>
                  </a:lnTo>
                  <a:lnTo>
                    <a:pt x="1604" y="1268"/>
                  </a:lnTo>
                  <a:lnTo>
                    <a:pt x="1604" y="1272"/>
                  </a:lnTo>
                  <a:lnTo>
                    <a:pt x="1606" y="1274"/>
                  </a:lnTo>
                  <a:lnTo>
                    <a:pt x="1608" y="1274"/>
                  </a:lnTo>
                  <a:lnTo>
                    <a:pt x="1610" y="1270"/>
                  </a:lnTo>
                  <a:lnTo>
                    <a:pt x="1610" y="1260"/>
                  </a:lnTo>
                  <a:lnTo>
                    <a:pt x="1614" y="1250"/>
                  </a:lnTo>
                  <a:lnTo>
                    <a:pt x="1620" y="1240"/>
                  </a:lnTo>
                  <a:lnTo>
                    <a:pt x="1620" y="1236"/>
                  </a:lnTo>
                  <a:lnTo>
                    <a:pt x="1618" y="1232"/>
                  </a:lnTo>
                  <a:lnTo>
                    <a:pt x="1618" y="1228"/>
                  </a:lnTo>
                  <a:lnTo>
                    <a:pt x="1616" y="1224"/>
                  </a:lnTo>
                  <a:lnTo>
                    <a:pt x="1616" y="1220"/>
                  </a:lnTo>
                  <a:lnTo>
                    <a:pt x="1614" y="1220"/>
                  </a:lnTo>
                  <a:lnTo>
                    <a:pt x="1612" y="1224"/>
                  </a:lnTo>
                  <a:lnTo>
                    <a:pt x="1612" y="1230"/>
                  </a:lnTo>
                  <a:lnTo>
                    <a:pt x="1612" y="1234"/>
                  </a:lnTo>
                  <a:lnTo>
                    <a:pt x="1612" y="1236"/>
                  </a:lnTo>
                  <a:lnTo>
                    <a:pt x="1608" y="1240"/>
                  </a:lnTo>
                  <a:lnTo>
                    <a:pt x="1606" y="1244"/>
                  </a:lnTo>
                  <a:lnTo>
                    <a:pt x="1604" y="1246"/>
                  </a:lnTo>
                  <a:lnTo>
                    <a:pt x="1606" y="1248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>
                <a:solidFill>
                  <a:prstClr val="black"/>
                </a:solidFill>
              </a:endParaRPr>
            </a:p>
          </p:txBody>
        </p:sp>
        <p:sp>
          <p:nvSpPr>
            <p:cNvPr id="62" name="Freeform 6153">
              <a:extLst>
                <a:ext uri="{FF2B5EF4-FFF2-40B4-BE49-F238E27FC236}">
                  <a16:creationId xmlns="" xmlns:a16="http://schemas.microsoft.com/office/drawing/2014/main" id="{8F8EDBBC-9A1B-4859-A3B5-5173D57867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5668" y="3671184"/>
              <a:ext cx="1239013" cy="1462182"/>
            </a:xfrm>
            <a:custGeom>
              <a:avLst/>
              <a:gdLst>
                <a:gd name="T0" fmla="*/ 1666909 w 2776"/>
                <a:gd name="T1" fmla="*/ 1643154 h 3628"/>
                <a:gd name="T2" fmla="*/ 1572963 w 2776"/>
                <a:gd name="T3" fmla="*/ 1734581 h 3628"/>
                <a:gd name="T4" fmla="*/ 1567885 w 2776"/>
                <a:gd name="T5" fmla="*/ 1859024 h 3628"/>
                <a:gd name="T6" fmla="*/ 1595815 w 2776"/>
                <a:gd name="T7" fmla="*/ 1991086 h 3628"/>
                <a:gd name="T8" fmla="*/ 1712613 w 2776"/>
                <a:gd name="T9" fmla="*/ 1728232 h 3628"/>
                <a:gd name="T10" fmla="*/ 1736734 w 2776"/>
                <a:gd name="T11" fmla="*/ 1666011 h 3628"/>
                <a:gd name="T12" fmla="*/ 1698648 w 2776"/>
                <a:gd name="T13" fmla="*/ 844434 h 3628"/>
                <a:gd name="T14" fmla="*/ 1576772 w 2776"/>
                <a:gd name="T15" fmla="*/ 868560 h 3628"/>
                <a:gd name="T16" fmla="*/ 1533607 w 2776"/>
                <a:gd name="T17" fmla="*/ 784752 h 3628"/>
                <a:gd name="T18" fmla="*/ 1484095 w 2776"/>
                <a:gd name="T19" fmla="*/ 730150 h 3628"/>
                <a:gd name="T20" fmla="*/ 1434583 w 2776"/>
                <a:gd name="T21" fmla="*/ 633643 h 3628"/>
                <a:gd name="T22" fmla="*/ 1401575 w 2776"/>
                <a:gd name="T23" fmla="*/ 539676 h 3628"/>
                <a:gd name="T24" fmla="*/ 1353332 w 2776"/>
                <a:gd name="T25" fmla="*/ 454597 h 3628"/>
                <a:gd name="T26" fmla="*/ 1301281 w 2776"/>
                <a:gd name="T27" fmla="*/ 313647 h 3628"/>
                <a:gd name="T28" fmla="*/ 1263195 w 2776"/>
                <a:gd name="T29" fmla="*/ 199363 h 3628"/>
                <a:gd name="T30" fmla="*/ 1197179 w 2776"/>
                <a:gd name="T31" fmla="*/ 219680 h 3628"/>
                <a:gd name="T32" fmla="*/ 1090537 w 2776"/>
                <a:gd name="T33" fmla="*/ 195553 h 3628"/>
                <a:gd name="T34" fmla="*/ 983895 w 2776"/>
                <a:gd name="T35" fmla="*/ 156189 h 3628"/>
                <a:gd name="T36" fmla="*/ 873445 w 2776"/>
                <a:gd name="T37" fmla="*/ 208251 h 3628"/>
                <a:gd name="T38" fmla="*/ 743952 w 2776"/>
                <a:gd name="T39" fmla="*/ 142220 h 3628"/>
                <a:gd name="T40" fmla="*/ 731256 w 2776"/>
                <a:gd name="T41" fmla="*/ 69840 h 3628"/>
                <a:gd name="T42" fmla="*/ 712213 w 2776"/>
                <a:gd name="T43" fmla="*/ 20317 h 3628"/>
                <a:gd name="T44" fmla="*/ 633502 w 2776"/>
                <a:gd name="T45" fmla="*/ 8889 h 3628"/>
                <a:gd name="T46" fmla="*/ 534477 w 2776"/>
                <a:gd name="T47" fmla="*/ 17778 h 3628"/>
                <a:gd name="T48" fmla="*/ 424027 w 2776"/>
                <a:gd name="T49" fmla="*/ 54602 h 3628"/>
                <a:gd name="T50" fmla="*/ 344046 w 2776"/>
                <a:gd name="T51" fmla="*/ 72380 h 3628"/>
                <a:gd name="T52" fmla="*/ 210744 w 2776"/>
                <a:gd name="T53" fmla="*/ 162538 h 3628"/>
                <a:gd name="T54" fmla="*/ 124415 w 2776"/>
                <a:gd name="T55" fmla="*/ 312377 h 3628"/>
                <a:gd name="T56" fmla="*/ 38086 w 2776"/>
                <a:gd name="T57" fmla="*/ 453328 h 3628"/>
                <a:gd name="T58" fmla="*/ 15235 w 2776"/>
                <a:gd name="T59" fmla="*/ 537136 h 3628"/>
                <a:gd name="T60" fmla="*/ 38086 w 2776"/>
                <a:gd name="T61" fmla="*/ 626024 h 3628"/>
                <a:gd name="T62" fmla="*/ 25391 w 2776"/>
                <a:gd name="T63" fmla="*/ 775863 h 3628"/>
                <a:gd name="T64" fmla="*/ 34278 w 2776"/>
                <a:gd name="T65" fmla="*/ 802530 h 3628"/>
                <a:gd name="T66" fmla="*/ 34278 w 2776"/>
                <a:gd name="T67" fmla="*/ 825386 h 3628"/>
                <a:gd name="T68" fmla="*/ 54590 w 2776"/>
                <a:gd name="T69" fmla="*/ 848243 h 3628"/>
                <a:gd name="T70" fmla="*/ 71094 w 2776"/>
                <a:gd name="T71" fmla="*/ 863481 h 3628"/>
                <a:gd name="T72" fmla="*/ 106642 w 2776"/>
                <a:gd name="T73" fmla="*/ 909195 h 3628"/>
                <a:gd name="T74" fmla="*/ 115528 w 2776"/>
                <a:gd name="T75" fmla="*/ 940941 h 3628"/>
                <a:gd name="T76" fmla="*/ 171388 w 2776"/>
                <a:gd name="T77" fmla="*/ 996813 h 3628"/>
                <a:gd name="T78" fmla="*/ 319925 w 2776"/>
                <a:gd name="T79" fmla="*/ 1036177 h 3628"/>
                <a:gd name="T80" fmla="*/ 411332 w 2776"/>
                <a:gd name="T81" fmla="*/ 1038717 h 3628"/>
                <a:gd name="T82" fmla="*/ 535747 w 2776"/>
                <a:gd name="T83" fmla="*/ 993003 h 3628"/>
                <a:gd name="T84" fmla="*/ 632232 w 2776"/>
                <a:gd name="T85" fmla="*/ 1052685 h 3628"/>
                <a:gd name="T86" fmla="*/ 690631 w 2776"/>
                <a:gd name="T87" fmla="*/ 1069193 h 3628"/>
                <a:gd name="T88" fmla="*/ 686822 w 2776"/>
                <a:gd name="T89" fmla="*/ 1158081 h 3628"/>
                <a:gd name="T90" fmla="*/ 700787 w 2776"/>
                <a:gd name="T91" fmla="*/ 1193636 h 3628"/>
                <a:gd name="T92" fmla="*/ 690631 w 2776"/>
                <a:gd name="T93" fmla="*/ 1262206 h 3628"/>
                <a:gd name="T94" fmla="*/ 766804 w 2776"/>
                <a:gd name="T95" fmla="*/ 1376491 h 3628"/>
                <a:gd name="T96" fmla="*/ 797273 w 2776"/>
                <a:gd name="T97" fmla="*/ 1521251 h 3628"/>
                <a:gd name="T98" fmla="*/ 746491 w 2776"/>
                <a:gd name="T99" fmla="*/ 1737121 h 3628"/>
                <a:gd name="T100" fmla="*/ 846785 w 2776"/>
                <a:gd name="T101" fmla="*/ 2073625 h 3628"/>
                <a:gd name="T102" fmla="*/ 903914 w 2776"/>
                <a:gd name="T103" fmla="*/ 2242511 h 3628"/>
                <a:gd name="T104" fmla="*/ 934383 w 2776"/>
                <a:gd name="T105" fmla="*/ 2289495 h 3628"/>
                <a:gd name="T106" fmla="*/ 1009286 w 2776"/>
                <a:gd name="T107" fmla="*/ 2284416 h 3628"/>
                <a:gd name="T108" fmla="*/ 1104502 w 2776"/>
                <a:gd name="T109" fmla="*/ 2269178 h 3628"/>
                <a:gd name="T110" fmla="*/ 1280968 w 2776"/>
                <a:gd name="T111" fmla="*/ 2079974 h 3628"/>
                <a:gd name="T112" fmla="*/ 1354602 w 2776"/>
                <a:gd name="T113" fmla="*/ 1940293 h 3628"/>
                <a:gd name="T114" fmla="*/ 1338098 w 2776"/>
                <a:gd name="T115" fmla="*/ 1812041 h 3628"/>
                <a:gd name="T116" fmla="*/ 1482826 w 2776"/>
                <a:gd name="T117" fmla="*/ 1673630 h 3628"/>
                <a:gd name="T118" fmla="*/ 1475208 w 2776"/>
                <a:gd name="T119" fmla="*/ 1513632 h 3628"/>
                <a:gd name="T120" fmla="*/ 1448548 w 2776"/>
                <a:gd name="T121" fmla="*/ 1400617 h 3628"/>
                <a:gd name="T122" fmla="*/ 1491712 w 2776"/>
                <a:gd name="T123" fmla="*/ 1268555 h 3628"/>
                <a:gd name="T124" fmla="*/ 1679605 w 2776"/>
                <a:gd name="T125" fmla="*/ 1045066 h 362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776"/>
                <a:gd name="T190" fmla="*/ 0 h 3628"/>
                <a:gd name="T191" fmla="*/ 2776 w 2776"/>
                <a:gd name="T192" fmla="*/ 3628 h 362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776" h="3628">
                  <a:moveTo>
                    <a:pt x="2710" y="2504"/>
                  </a:moveTo>
                  <a:lnTo>
                    <a:pt x="2710" y="2504"/>
                  </a:lnTo>
                  <a:lnTo>
                    <a:pt x="2706" y="2498"/>
                  </a:lnTo>
                  <a:lnTo>
                    <a:pt x="2702" y="2492"/>
                  </a:lnTo>
                  <a:lnTo>
                    <a:pt x="2698" y="2476"/>
                  </a:lnTo>
                  <a:lnTo>
                    <a:pt x="2696" y="2470"/>
                  </a:lnTo>
                  <a:lnTo>
                    <a:pt x="2692" y="2466"/>
                  </a:lnTo>
                  <a:lnTo>
                    <a:pt x="2690" y="2468"/>
                  </a:lnTo>
                  <a:lnTo>
                    <a:pt x="2684" y="2472"/>
                  </a:lnTo>
                  <a:lnTo>
                    <a:pt x="2680" y="2480"/>
                  </a:lnTo>
                  <a:lnTo>
                    <a:pt x="2678" y="2486"/>
                  </a:lnTo>
                  <a:lnTo>
                    <a:pt x="2676" y="2508"/>
                  </a:lnTo>
                  <a:lnTo>
                    <a:pt x="2674" y="2518"/>
                  </a:lnTo>
                  <a:lnTo>
                    <a:pt x="2672" y="2526"/>
                  </a:lnTo>
                  <a:lnTo>
                    <a:pt x="2668" y="2532"/>
                  </a:lnTo>
                  <a:lnTo>
                    <a:pt x="2664" y="2536"/>
                  </a:lnTo>
                  <a:lnTo>
                    <a:pt x="2656" y="2542"/>
                  </a:lnTo>
                  <a:lnTo>
                    <a:pt x="2648" y="2544"/>
                  </a:lnTo>
                  <a:lnTo>
                    <a:pt x="2634" y="2546"/>
                  </a:lnTo>
                  <a:lnTo>
                    <a:pt x="2632" y="2548"/>
                  </a:lnTo>
                  <a:lnTo>
                    <a:pt x="2632" y="2554"/>
                  </a:lnTo>
                  <a:lnTo>
                    <a:pt x="2638" y="2566"/>
                  </a:lnTo>
                  <a:lnTo>
                    <a:pt x="2636" y="2572"/>
                  </a:lnTo>
                  <a:lnTo>
                    <a:pt x="2636" y="2576"/>
                  </a:lnTo>
                  <a:lnTo>
                    <a:pt x="2626" y="2588"/>
                  </a:lnTo>
                  <a:lnTo>
                    <a:pt x="2606" y="2608"/>
                  </a:lnTo>
                  <a:lnTo>
                    <a:pt x="2596" y="2618"/>
                  </a:lnTo>
                  <a:lnTo>
                    <a:pt x="2588" y="2628"/>
                  </a:lnTo>
                  <a:lnTo>
                    <a:pt x="2578" y="2640"/>
                  </a:lnTo>
                  <a:lnTo>
                    <a:pt x="2572" y="2646"/>
                  </a:lnTo>
                  <a:lnTo>
                    <a:pt x="2564" y="2650"/>
                  </a:lnTo>
                  <a:lnTo>
                    <a:pt x="2554" y="2652"/>
                  </a:lnTo>
                  <a:lnTo>
                    <a:pt x="2538" y="2656"/>
                  </a:lnTo>
                  <a:lnTo>
                    <a:pt x="2530" y="2658"/>
                  </a:lnTo>
                  <a:lnTo>
                    <a:pt x="2526" y="2660"/>
                  </a:lnTo>
                  <a:lnTo>
                    <a:pt x="2522" y="2664"/>
                  </a:lnTo>
                  <a:lnTo>
                    <a:pt x="2520" y="2668"/>
                  </a:lnTo>
                  <a:lnTo>
                    <a:pt x="2516" y="2670"/>
                  </a:lnTo>
                  <a:lnTo>
                    <a:pt x="2512" y="2670"/>
                  </a:lnTo>
                  <a:lnTo>
                    <a:pt x="2506" y="2670"/>
                  </a:lnTo>
                  <a:lnTo>
                    <a:pt x="2500" y="2670"/>
                  </a:lnTo>
                  <a:lnTo>
                    <a:pt x="2496" y="2670"/>
                  </a:lnTo>
                  <a:lnTo>
                    <a:pt x="2496" y="2672"/>
                  </a:lnTo>
                  <a:lnTo>
                    <a:pt x="2496" y="2676"/>
                  </a:lnTo>
                  <a:lnTo>
                    <a:pt x="2494" y="2690"/>
                  </a:lnTo>
                  <a:lnTo>
                    <a:pt x="2492" y="2700"/>
                  </a:lnTo>
                  <a:lnTo>
                    <a:pt x="2486" y="2712"/>
                  </a:lnTo>
                  <a:lnTo>
                    <a:pt x="2480" y="2724"/>
                  </a:lnTo>
                  <a:lnTo>
                    <a:pt x="2478" y="2732"/>
                  </a:lnTo>
                  <a:lnTo>
                    <a:pt x="2478" y="2738"/>
                  </a:lnTo>
                  <a:lnTo>
                    <a:pt x="2478" y="2742"/>
                  </a:lnTo>
                  <a:lnTo>
                    <a:pt x="2482" y="2750"/>
                  </a:lnTo>
                  <a:lnTo>
                    <a:pt x="2482" y="2754"/>
                  </a:lnTo>
                  <a:lnTo>
                    <a:pt x="2482" y="2762"/>
                  </a:lnTo>
                  <a:lnTo>
                    <a:pt x="2480" y="2772"/>
                  </a:lnTo>
                  <a:lnTo>
                    <a:pt x="2480" y="2778"/>
                  </a:lnTo>
                  <a:lnTo>
                    <a:pt x="2484" y="2790"/>
                  </a:lnTo>
                  <a:lnTo>
                    <a:pt x="2488" y="2798"/>
                  </a:lnTo>
                  <a:lnTo>
                    <a:pt x="2488" y="2802"/>
                  </a:lnTo>
                  <a:lnTo>
                    <a:pt x="2488" y="2806"/>
                  </a:lnTo>
                  <a:lnTo>
                    <a:pt x="2488" y="2814"/>
                  </a:lnTo>
                  <a:lnTo>
                    <a:pt x="2490" y="2820"/>
                  </a:lnTo>
                  <a:lnTo>
                    <a:pt x="2494" y="2832"/>
                  </a:lnTo>
                  <a:lnTo>
                    <a:pt x="2498" y="2848"/>
                  </a:lnTo>
                  <a:lnTo>
                    <a:pt x="2498" y="2860"/>
                  </a:lnTo>
                  <a:lnTo>
                    <a:pt x="2496" y="2868"/>
                  </a:lnTo>
                  <a:lnTo>
                    <a:pt x="2492" y="2876"/>
                  </a:lnTo>
                  <a:lnTo>
                    <a:pt x="2488" y="2884"/>
                  </a:lnTo>
                  <a:lnTo>
                    <a:pt x="2480" y="2900"/>
                  </a:lnTo>
                  <a:lnTo>
                    <a:pt x="2476" y="2908"/>
                  </a:lnTo>
                  <a:lnTo>
                    <a:pt x="2474" y="2916"/>
                  </a:lnTo>
                  <a:lnTo>
                    <a:pt x="2472" y="2924"/>
                  </a:lnTo>
                  <a:lnTo>
                    <a:pt x="2470" y="2928"/>
                  </a:lnTo>
                  <a:lnTo>
                    <a:pt x="2466" y="2928"/>
                  </a:lnTo>
                  <a:lnTo>
                    <a:pt x="2464" y="2928"/>
                  </a:lnTo>
                  <a:lnTo>
                    <a:pt x="2462" y="2930"/>
                  </a:lnTo>
                  <a:lnTo>
                    <a:pt x="2458" y="2934"/>
                  </a:lnTo>
                  <a:lnTo>
                    <a:pt x="2454" y="2942"/>
                  </a:lnTo>
                  <a:lnTo>
                    <a:pt x="2450" y="2954"/>
                  </a:lnTo>
                  <a:lnTo>
                    <a:pt x="2448" y="2968"/>
                  </a:lnTo>
                  <a:lnTo>
                    <a:pt x="2446" y="2980"/>
                  </a:lnTo>
                  <a:lnTo>
                    <a:pt x="2448" y="2990"/>
                  </a:lnTo>
                  <a:lnTo>
                    <a:pt x="2448" y="2998"/>
                  </a:lnTo>
                  <a:lnTo>
                    <a:pt x="2456" y="3012"/>
                  </a:lnTo>
                  <a:lnTo>
                    <a:pt x="2464" y="3026"/>
                  </a:lnTo>
                  <a:lnTo>
                    <a:pt x="2466" y="3034"/>
                  </a:lnTo>
                  <a:lnTo>
                    <a:pt x="2466" y="3040"/>
                  </a:lnTo>
                  <a:lnTo>
                    <a:pt x="2466" y="3054"/>
                  </a:lnTo>
                  <a:lnTo>
                    <a:pt x="2464" y="3062"/>
                  </a:lnTo>
                  <a:lnTo>
                    <a:pt x="2466" y="3072"/>
                  </a:lnTo>
                  <a:lnTo>
                    <a:pt x="2468" y="3084"/>
                  </a:lnTo>
                  <a:lnTo>
                    <a:pt x="2474" y="3100"/>
                  </a:lnTo>
                  <a:lnTo>
                    <a:pt x="2480" y="3114"/>
                  </a:lnTo>
                  <a:lnTo>
                    <a:pt x="2486" y="3122"/>
                  </a:lnTo>
                  <a:lnTo>
                    <a:pt x="2492" y="3126"/>
                  </a:lnTo>
                  <a:lnTo>
                    <a:pt x="2498" y="3130"/>
                  </a:lnTo>
                  <a:lnTo>
                    <a:pt x="2510" y="3134"/>
                  </a:lnTo>
                  <a:lnTo>
                    <a:pt x="2514" y="3136"/>
                  </a:lnTo>
                  <a:lnTo>
                    <a:pt x="2520" y="3142"/>
                  </a:lnTo>
                  <a:lnTo>
                    <a:pt x="2522" y="3144"/>
                  </a:lnTo>
                  <a:lnTo>
                    <a:pt x="2526" y="3146"/>
                  </a:lnTo>
                  <a:lnTo>
                    <a:pt x="2534" y="3146"/>
                  </a:lnTo>
                  <a:lnTo>
                    <a:pt x="2544" y="3144"/>
                  </a:lnTo>
                  <a:lnTo>
                    <a:pt x="2554" y="3140"/>
                  </a:lnTo>
                  <a:lnTo>
                    <a:pt x="2574" y="3128"/>
                  </a:lnTo>
                  <a:lnTo>
                    <a:pt x="2584" y="3124"/>
                  </a:lnTo>
                  <a:lnTo>
                    <a:pt x="2594" y="3122"/>
                  </a:lnTo>
                  <a:lnTo>
                    <a:pt x="2598" y="3120"/>
                  </a:lnTo>
                  <a:lnTo>
                    <a:pt x="2602" y="3116"/>
                  </a:lnTo>
                  <a:lnTo>
                    <a:pt x="2610" y="3096"/>
                  </a:lnTo>
                  <a:lnTo>
                    <a:pt x="2620" y="3068"/>
                  </a:lnTo>
                  <a:lnTo>
                    <a:pt x="2628" y="3034"/>
                  </a:lnTo>
                  <a:lnTo>
                    <a:pt x="2648" y="2952"/>
                  </a:lnTo>
                  <a:lnTo>
                    <a:pt x="2668" y="2870"/>
                  </a:lnTo>
                  <a:lnTo>
                    <a:pt x="2682" y="2822"/>
                  </a:lnTo>
                  <a:lnTo>
                    <a:pt x="2694" y="2792"/>
                  </a:lnTo>
                  <a:lnTo>
                    <a:pt x="2696" y="2780"/>
                  </a:lnTo>
                  <a:lnTo>
                    <a:pt x="2700" y="2768"/>
                  </a:lnTo>
                  <a:lnTo>
                    <a:pt x="2700" y="2756"/>
                  </a:lnTo>
                  <a:lnTo>
                    <a:pt x="2698" y="2742"/>
                  </a:lnTo>
                  <a:lnTo>
                    <a:pt x="2698" y="2730"/>
                  </a:lnTo>
                  <a:lnTo>
                    <a:pt x="2698" y="2722"/>
                  </a:lnTo>
                  <a:lnTo>
                    <a:pt x="2700" y="2718"/>
                  </a:lnTo>
                  <a:lnTo>
                    <a:pt x="2704" y="2714"/>
                  </a:lnTo>
                  <a:lnTo>
                    <a:pt x="2710" y="2710"/>
                  </a:lnTo>
                  <a:lnTo>
                    <a:pt x="2712" y="2706"/>
                  </a:lnTo>
                  <a:lnTo>
                    <a:pt x="2710" y="2700"/>
                  </a:lnTo>
                  <a:lnTo>
                    <a:pt x="2710" y="2690"/>
                  </a:lnTo>
                  <a:lnTo>
                    <a:pt x="2712" y="2684"/>
                  </a:lnTo>
                  <a:lnTo>
                    <a:pt x="2712" y="2674"/>
                  </a:lnTo>
                  <a:lnTo>
                    <a:pt x="2712" y="2670"/>
                  </a:lnTo>
                  <a:lnTo>
                    <a:pt x="2710" y="2662"/>
                  </a:lnTo>
                  <a:lnTo>
                    <a:pt x="2706" y="2654"/>
                  </a:lnTo>
                  <a:lnTo>
                    <a:pt x="2706" y="2648"/>
                  </a:lnTo>
                  <a:lnTo>
                    <a:pt x="2706" y="2642"/>
                  </a:lnTo>
                  <a:lnTo>
                    <a:pt x="2708" y="2638"/>
                  </a:lnTo>
                  <a:lnTo>
                    <a:pt x="2710" y="2636"/>
                  </a:lnTo>
                  <a:lnTo>
                    <a:pt x="2714" y="2640"/>
                  </a:lnTo>
                  <a:lnTo>
                    <a:pt x="2718" y="2646"/>
                  </a:lnTo>
                  <a:lnTo>
                    <a:pt x="2722" y="2658"/>
                  </a:lnTo>
                  <a:lnTo>
                    <a:pt x="2724" y="2662"/>
                  </a:lnTo>
                  <a:lnTo>
                    <a:pt x="2728" y="2662"/>
                  </a:lnTo>
                  <a:lnTo>
                    <a:pt x="2732" y="2658"/>
                  </a:lnTo>
                  <a:lnTo>
                    <a:pt x="2734" y="2652"/>
                  </a:lnTo>
                  <a:lnTo>
                    <a:pt x="2736" y="2644"/>
                  </a:lnTo>
                  <a:lnTo>
                    <a:pt x="2738" y="2634"/>
                  </a:lnTo>
                  <a:lnTo>
                    <a:pt x="2736" y="2624"/>
                  </a:lnTo>
                  <a:lnTo>
                    <a:pt x="2734" y="2614"/>
                  </a:lnTo>
                  <a:lnTo>
                    <a:pt x="2732" y="2604"/>
                  </a:lnTo>
                  <a:lnTo>
                    <a:pt x="2730" y="2590"/>
                  </a:lnTo>
                  <a:lnTo>
                    <a:pt x="2724" y="2556"/>
                  </a:lnTo>
                  <a:lnTo>
                    <a:pt x="2720" y="2522"/>
                  </a:lnTo>
                  <a:lnTo>
                    <a:pt x="2716" y="2510"/>
                  </a:lnTo>
                  <a:lnTo>
                    <a:pt x="2710" y="2504"/>
                  </a:lnTo>
                  <a:close/>
                  <a:moveTo>
                    <a:pt x="2770" y="1364"/>
                  </a:moveTo>
                  <a:lnTo>
                    <a:pt x="2770" y="1364"/>
                  </a:lnTo>
                  <a:lnTo>
                    <a:pt x="2764" y="1352"/>
                  </a:lnTo>
                  <a:lnTo>
                    <a:pt x="2762" y="1342"/>
                  </a:lnTo>
                  <a:lnTo>
                    <a:pt x="2764" y="1332"/>
                  </a:lnTo>
                  <a:lnTo>
                    <a:pt x="2766" y="1322"/>
                  </a:lnTo>
                  <a:lnTo>
                    <a:pt x="2770" y="1316"/>
                  </a:lnTo>
                  <a:lnTo>
                    <a:pt x="2770" y="1308"/>
                  </a:lnTo>
                  <a:lnTo>
                    <a:pt x="2768" y="1304"/>
                  </a:lnTo>
                  <a:lnTo>
                    <a:pt x="2762" y="1300"/>
                  </a:lnTo>
                  <a:lnTo>
                    <a:pt x="2752" y="1300"/>
                  </a:lnTo>
                  <a:lnTo>
                    <a:pt x="2746" y="1302"/>
                  </a:lnTo>
                  <a:lnTo>
                    <a:pt x="2730" y="1314"/>
                  </a:lnTo>
                  <a:lnTo>
                    <a:pt x="2720" y="1320"/>
                  </a:lnTo>
                  <a:lnTo>
                    <a:pt x="2708" y="1326"/>
                  </a:lnTo>
                  <a:lnTo>
                    <a:pt x="2694" y="1330"/>
                  </a:lnTo>
                  <a:lnTo>
                    <a:pt x="2676" y="1330"/>
                  </a:lnTo>
                  <a:lnTo>
                    <a:pt x="2660" y="1332"/>
                  </a:lnTo>
                  <a:lnTo>
                    <a:pt x="2650" y="1332"/>
                  </a:lnTo>
                  <a:lnTo>
                    <a:pt x="2646" y="1334"/>
                  </a:lnTo>
                  <a:lnTo>
                    <a:pt x="2646" y="1336"/>
                  </a:lnTo>
                  <a:lnTo>
                    <a:pt x="2646" y="1338"/>
                  </a:lnTo>
                  <a:lnTo>
                    <a:pt x="2644" y="1340"/>
                  </a:lnTo>
                  <a:lnTo>
                    <a:pt x="2640" y="1340"/>
                  </a:lnTo>
                  <a:lnTo>
                    <a:pt x="2630" y="1340"/>
                  </a:lnTo>
                  <a:lnTo>
                    <a:pt x="2618" y="1340"/>
                  </a:lnTo>
                  <a:lnTo>
                    <a:pt x="2608" y="1342"/>
                  </a:lnTo>
                  <a:lnTo>
                    <a:pt x="2602" y="1346"/>
                  </a:lnTo>
                  <a:lnTo>
                    <a:pt x="2596" y="1352"/>
                  </a:lnTo>
                  <a:lnTo>
                    <a:pt x="2590" y="1356"/>
                  </a:lnTo>
                  <a:lnTo>
                    <a:pt x="2584" y="1360"/>
                  </a:lnTo>
                  <a:lnTo>
                    <a:pt x="2574" y="1360"/>
                  </a:lnTo>
                  <a:lnTo>
                    <a:pt x="2564" y="1358"/>
                  </a:lnTo>
                  <a:lnTo>
                    <a:pt x="2552" y="1356"/>
                  </a:lnTo>
                  <a:lnTo>
                    <a:pt x="2542" y="1356"/>
                  </a:lnTo>
                  <a:lnTo>
                    <a:pt x="2534" y="1360"/>
                  </a:lnTo>
                  <a:lnTo>
                    <a:pt x="2528" y="1366"/>
                  </a:lnTo>
                  <a:lnTo>
                    <a:pt x="2520" y="1370"/>
                  </a:lnTo>
                  <a:lnTo>
                    <a:pt x="2512" y="1374"/>
                  </a:lnTo>
                  <a:lnTo>
                    <a:pt x="2504" y="1376"/>
                  </a:lnTo>
                  <a:lnTo>
                    <a:pt x="2494" y="1374"/>
                  </a:lnTo>
                  <a:lnTo>
                    <a:pt x="2484" y="1368"/>
                  </a:lnTo>
                  <a:lnTo>
                    <a:pt x="2476" y="1362"/>
                  </a:lnTo>
                  <a:lnTo>
                    <a:pt x="2470" y="1356"/>
                  </a:lnTo>
                  <a:lnTo>
                    <a:pt x="2466" y="1350"/>
                  </a:lnTo>
                  <a:lnTo>
                    <a:pt x="2458" y="1334"/>
                  </a:lnTo>
                  <a:lnTo>
                    <a:pt x="2454" y="1328"/>
                  </a:lnTo>
                  <a:lnTo>
                    <a:pt x="2448" y="1320"/>
                  </a:lnTo>
                  <a:lnTo>
                    <a:pt x="2444" y="1318"/>
                  </a:lnTo>
                  <a:lnTo>
                    <a:pt x="2438" y="1316"/>
                  </a:lnTo>
                  <a:lnTo>
                    <a:pt x="2428" y="1316"/>
                  </a:lnTo>
                  <a:lnTo>
                    <a:pt x="2426" y="1316"/>
                  </a:lnTo>
                  <a:lnTo>
                    <a:pt x="2428" y="1314"/>
                  </a:lnTo>
                  <a:lnTo>
                    <a:pt x="2444" y="1302"/>
                  </a:lnTo>
                  <a:lnTo>
                    <a:pt x="2450" y="1298"/>
                  </a:lnTo>
                  <a:lnTo>
                    <a:pt x="2452" y="1294"/>
                  </a:lnTo>
                  <a:lnTo>
                    <a:pt x="2452" y="1288"/>
                  </a:lnTo>
                  <a:lnTo>
                    <a:pt x="2452" y="1284"/>
                  </a:lnTo>
                  <a:lnTo>
                    <a:pt x="2448" y="1272"/>
                  </a:lnTo>
                  <a:lnTo>
                    <a:pt x="2440" y="1260"/>
                  </a:lnTo>
                  <a:lnTo>
                    <a:pt x="2436" y="1256"/>
                  </a:lnTo>
                  <a:lnTo>
                    <a:pt x="2432" y="1254"/>
                  </a:lnTo>
                  <a:lnTo>
                    <a:pt x="2426" y="1252"/>
                  </a:lnTo>
                  <a:lnTo>
                    <a:pt x="2422" y="1244"/>
                  </a:lnTo>
                  <a:lnTo>
                    <a:pt x="2418" y="1238"/>
                  </a:lnTo>
                  <a:lnTo>
                    <a:pt x="2416" y="1236"/>
                  </a:lnTo>
                  <a:lnTo>
                    <a:pt x="2414" y="1232"/>
                  </a:lnTo>
                  <a:lnTo>
                    <a:pt x="2410" y="1224"/>
                  </a:lnTo>
                  <a:lnTo>
                    <a:pt x="2404" y="1214"/>
                  </a:lnTo>
                  <a:lnTo>
                    <a:pt x="2402" y="1214"/>
                  </a:lnTo>
                  <a:lnTo>
                    <a:pt x="2402" y="1216"/>
                  </a:lnTo>
                  <a:lnTo>
                    <a:pt x="2396" y="1208"/>
                  </a:lnTo>
                  <a:lnTo>
                    <a:pt x="2394" y="1204"/>
                  </a:lnTo>
                  <a:lnTo>
                    <a:pt x="2392" y="1202"/>
                  </a:lnTo>
                  <a:lnTo>
                    <a:pt x="2388" y="1202"/>
                  </a:lnTo>
                  <a:lnTo>
                    <a:pt x="2384" y="1202"/>
                  </a:lnTo>
                  <a:lnTo>
                    <a:pt x="2382" y="1198"/>
                  </a:lnTo>
                  <a:lnTo>
                    <a:pt x="2378" y="1192"/>
                  </a:lnTo>
                  <a:lnTo>
                    <a:pt x="2372" y="1182"/>
                  </a:lnTo>
                  <a:lnTo>
                    <a:pt x="2366" y="1172"/>
                  </a:lnTo>
                  <a:lnTo>
                    <a:pt x="2362" y="1166"/>
                  </a:lnTo>
                  <a:lnTo>
                    <a:pt x="2358" y="1164"/>
                  </a:lnTo>
                  <a:lnTo>
                    <a:pt x="2356" y="1164"/>
                  </a:lnTo>
                  <a:lnTo>
                    <a:pt x="2354" y="1166"/>
                  </a:lnTo>
                  <a:lnTo>
                    <a:pt x="2352" y="1166"/>
                  </a:lnTo>
                  <a:lnTo>
                    <a:pt x="2348" y="1162"/>
                  </a:lnTo>
                  <a:lnTo>
                    <a:pt x="2344" y="1156"/>
                  </a:lnTo>
                  <a:lnTo>
                    <a:pt x="2340" y="1150"/>
                  </a:lnTo>
                  <a:lnTo>
                    <a:pt x="2338" y="1150"/>
                  </a:lnTo>
                  <a:lnTo>
                    <a:pt x="2334" y="1150"/>
                  </a:lnTo>
                  <a:lnTo>
                    <a:pt x="2332" y="1152"/>
                  </a:lnTo>
                  <a:lnTo>
                    <a:pt x="2330" y="1152"/>
                  </a:lnTo>
                  <a:lnTo>
                    <a:pt x="2326" y="1150"/>
                  </a:lnTo>
                  <a:lnTo>
                    <a:pt x="2322" y="1144"/>
                  </a:lnTo>
                  <a:lnTo>
                    <a:pt x="2316" y="1132"/>
                  </a:lnTo>
                  <a:lnTo>
                    <a:pt x="2312" y="1124"/>
                  </a:lnTo>
                  <a:lnTo>
                    <a:pt x="2310" y="1122"/>
                  </a:lnTo>
                  <a:lnTo>
                    <a:pt x="2308" y="1124"/>
                  </a:lnTo>
                  <a:lnTo>
                    <a:pt x="2308" y="1128"/>
                  </a:lnTo>
                  <a:lnTo>
                    <a:pt x="2308" y="1140"/>
                  </a:lnTo>
                  <a:lnTo>
                    <a:pt x="2308" y="1144"/>
                  </a:lnTo>
                  <a:lnTo>
                    <a:pt x="2306" y="1146"/>
                  </a:lnTo>
                  <a:lnTo>
                    <a:pt x="2304" y="1142"/>
                  </a:lnTo>
                  <a:lnTo>
                    <a:pt x="2300" y="1136"/>
                  </a:lnTo>
                  <a:lnTo>
                    <a:pt x="2298" y="1126"/>
                  </a:lnTo>
                  <a:lnTo>
                    <a:pt x="2290" y="1110"/>
                  </a:lnTo>
                  <a:lnTo>
                    <a:pt x="2286" y="1100"/>
                  </a:lnTo>
                  <a:lnTo>
                    <a:pt x="2284" y="1086"/>
                  </a:lnTo>
                  <a:lnTo>
                    <a:pt x="2280" y="1058"/>
                  </a:lnTo>
                  <a:lnTo>
                    <a:pt x="2276" y="1042"/>
                  </a:lnTo>
                  <a:lnTo>
                    <a:pt x="2272" y="1026"/>
                  </a:lnTo>
                  <a:lnTo>
                    <a:pt x="2268" y="1012"/>
                  </a:lnTo>
                  <a:lnTo>
                    <a:pt x="2260" y="998"/>
                  </a:lnTo>
                  <a:lnTo>
                    <a:pt x="2252" y="988"/>
                  </a:lnTo>
                  <a:lnTo>
                    <a:pt x="2248" y="984"/>
                  </a:lnTo>
                  <a:lnTo>
                    <a:pt x="2244" y="986"/>
                  </a:lnTo>
                  <a:lnTo>
                    <a:pt x="2242" y="986"/>
                  </a:lnTo>
                  <a:lnTo>
                    <a:pt x="2240" y="984"/>
                  </a:lnTo>
                  <a:lnTo>
                    <a:pt x="2236" y="976"/>
                  </a:lnTo>
                  <a:lnTo>
                    <a:pt x="2230" y="968"/>
                  </a:lnTo>
                  <a:lnTo>
                    <a:pt x="2226" y="966"/>
                  </a:lnTo>
                  <a:lnTo>
                    <a:pt x="2222" y="966"/>
                  </a:lnTo>
                  <a:lnTo>
                    <a:pt x="2220" y="966"/>
                  </a:lnTo>
                  <a:lnTo>
                    <a:pt x="2218" y="964"/>
                  </a:lnTo>
                  <a:lnTo>
                    <a:pt x="2212" y="956"/>
                  </a:lnTo>
                  <a:lnTo>
                    <a:pt x="2208" y="944"/>
                  </a:lnTo>
                  <a:lnTo>
                    <a:pt x="2206" y="928"/>
                  </a:lnTo>
                  <a:lnTo>
                    <a:pt x="2202" y="900"/>
                  </a:lnTo>
                  <a:lnTo>
                    <a:pt x="2200" y="890"/>
                  </a:lnTo>
                  <a:lnTo>
                    <a:pt x="2202" y="884"/>
                  </a:lnTo>
                  <a:lnTo>
                    <a:pt x="2204" y="876"/>
                  </a:lnTo>
                  <a:lnTo>
                    <a:pt x="2204" y="870"/>
                  </a:lnTo>
                  <a:lnTo>
                    <a:pt x="2200" y="858"/>
                  </a:lnTo>
                  <a:lnTo>
                    <a:pt x="2198" y="850"/>
                  </a:lnTo>
                  <a:lnTo>
                    <a:pt x="2200" y="848"/>
                  </a:lnTo>
                  <a:lnTo>
                    <a:pt x="2204" y="850"/>
                  </a:lnTo>
                  <a:lnTo>
                    <a:pt x="2208" y="850"/>
                  </a:lnTo>
                  <a:lnTo>
                    <a:pt x="2210" y="848"/>
                  </a:lnTo>
                  <a:lnTo>
                    <a:pt x="2204" y="842"/>
                  </a:lnTo>
                  <a:lnTo>
                    <a:pt x="2198" y="826"/>
                  </a:lnTo>
                  <a:lnTo>
                    <a:pt x="2194" y="816"/>
                  </a:lnTo>
                  <a:lnTo>
                    <a:pt x="2192" y="802"/>
                  </a:lnTo>
                  <a:lnTo>
                    <a:pt x="2190" y="794"/>
                  </a:lnTo>
                  <a:lnTo>
                    <a:pt x="2188" y="790"/>
                  </a:lnTo>
                  <a:lnTo>
                    <a:pt x="2184" y="786"/>
                  </a:lnTo>
                  <a:lnTo>
                    <a:pt x="2176" y="784"/>
                  </a:lnTo>
                  <a:lnTo>
                    <a:pt x="2174" y="782"/>
                  </a:lnTo>
                  <a:lnTo>
                    <a:pt x="2170" y="780"/>
                  </a:lnTo>
                  <a:lnTo>
                    <a:pt x="2166" y="772"/>
                  </a:lnTo>
                  <a:lnTo>
                    <a:pt x="2162" y="766"/>
                  </a:lnTo>
                  <a:lnTo>
                    <a:pt x="2160" y="764"/>
                  </a:lnTo>
                  <a:lnTo>
                    <a:pt x="2154" y="764"/>
                  </a:lnTo>
                  <a:lnTo>
                    <a:pt x="2150" y="762"/>
                  </a:lnTo>
                  <a:lnTo>
                    <a:pt x="2146" y="758"/>
                  </a:lnTo>
                  <a:lnTo>
                    <a:pt x="2138" y="746"/>
                  </a:lnTo>
                  <a:lnTo>
                    <a:pt x="2134" y="752"/>
                  </a:lnTo>
                  <a:lnTo>
                    <a:pt x="2138" y="746"/>
                  </a:lnTo>
                  <a:lnTo>
                    <a:pt x="2134" y="732"/>
                  </a:lnTo>
                  <a:lnTo>
                    <a:pt x="2132" y="716"/>
                  </a:lnTo>
                  <a:lnTo>
                    <a:pt x="2132" y="710"/>
                  </a:lnTo>
                  <a:lnTo>
                    <a:pt x="2134" y="706"/>
                  </a:lnTo>
                  <a:lnTo>
                    <a:pt x="2136" y="702"/>
                  </a:lnTo>
                  <a:lnTo>
                    <a:pt x="2142" y="702"/>
                  </a:lnTo>
                  <a:lnTo>
                    <a:pt x="2144" y="702"/>
                  </a:lnTo>
                  <a:lnTo>
                    <a:pt x="2138" y="698"/>
                  </a:lnTo>
                  <a:lnTo>
                    <a:pt x="2134" y="692"/>
                  </a:lnTo>
                  <a:lnTo>
                    <a:pt x="2128" y="684"/>
                  </a:lnTo>
                  <a:lnTo>
                    <a:pt x="2120" y="674"/>
                  </a:lnTo>
                  <a:lnTo>
                    <a:pt x="2116" y="662"/>
                  </a:lnTo>
                  <a:lnTo>
                    <a:pt x="2108" y="642"/>
                  </a:lnTo>
                  <a:lnTo>
                    <a:pt x="2098" y="624"/>
                  </a:lnTo>
                  <a:lnTo>
                    <a:pt x="2082" y="594"/>
                  </a:lnTo>
                  <a:lnTo>
                    <a:pt x="2072" y="572"/>
                  </a:lnTo>
                  <a:lnTo>
                    <a:pt x="2070" y="564"/>
                  </a:lnTo>
                  <a:lnTo>
                    <a:pt x="2070" y="556"/>
                  </a:lnTo>
                  <a:lnTo>
                    <a:pt x="2070" y="550"/>
                  </a:lnTo>
                  <a:lnTo>
                    <a:pt x="2070" y="544"/>
                  </a:lnTo>
                  <a:lnTo>
                    <a:pt x="2064" y="534"/>
                  </a:lnTo>
                  <a:lnTo>
                    <a:pt x="2058" y="526"/>
                  </a:lnTo>
                  <a:lnTo>
                    <a:pt x="2056" y="520"/>
                  </a:lnTo>
                  <a:lnTo>
                    <a:pt x="2056" y="512"/>
                  </a:lnTo>
                  <a:lnTo>
                    <a:pt x="2054" y="504"/>
                  </a:lnTo>
                  <a:lnTo>
                    <a:pt x="2050" y="494"/>
                  </a:lnTo>
                  <a:lnTo>
                    <a:pt x="2036" y="474"/>
                  </a:lnTo>
                  <a:lnTo>
                    <a:pt x="2022" y="452"/>
                  </a:lnTo>
                  <a:lnTo>
                    <a:pt x="2018" y="442"/>
                  </a:lnTo>
                  <a:lnTo>
                    <a:pt x="2016" y="434"/>
                  </a:lnTo>
                  <a:lnTo>
                    <a:pt x="2016" y="426"/>
                  </a:lnTo>
                  <a:lnTo>
                    <a:pt x="2014" y="422"/>
                  </a:lnTo>
                  <a:lnTo>
                    <a:pt x="2010" y="416"/>
                  </a:lnTo>
                  <a:lnTo>
                    <a:pt x="2008" y="412"/>
                  </a:lnTo>
                  <a:lnTo>
                    <a:pt x="2008" y="408"/>
                  </a:lnTo>
                  <a:lnTo>
                    <a:pt x="2010" y="402"/>
                  </a:lnTo>
                  <a:lnTo>
                    <a:pt x="2014" y="394"/>
                  </a:lnTo>
                  <a:lnTo>
                    <a:pt x="2000" y="332"/>
                  </a:lnTo>
                  <a:lnTo>
                    <a:pt x="1998" y="332"/>
                  </a:lnTo>
                  <a:lnTo>
                    <a:pt x="1996" y="328"/>
                  </a:lnTo>
                  <a:lnTo>
                    <a:pt x="1992" y="326"/>
                  </a:lnTo>
                  <a:lnTo>
                    <a:pt x="1990" y="326"/>
                  </a:lnTo>
                  <a:lnTo>
                    <a:pt x="1986" y="326"/>
                  </a:lnTo>
                  <a:lnTo>
                    <a:pt x="1984" y="324"/>
                  </a:lnTo>
                  <a:lnTo>
                    <a:pt x="1984" y="322"/>
                  </a:lnTo>
                  <a:lnTo>
                    <a:pt x="1984" y="320"/>
                  </a:lnTo>
                  <a:lnTo>
                    <a:pt x="1986" y="318"/>
                  </a:lnTo>
                  <a:lnTo>
                    <a:pt x="1988" y="316"/>
                  </a:lnTo>
                  <a:lnTo>
                    <a:pt x="1990" y="314"/>
                  </a:lnTo>
                  <a:lnTo>
                    <a:pt x="1992" y="316"/>
                  </a:lnTo>
                  <a:lnTo>
                    <a:pt x="1998" y="320"/>
                  </a:lnTo>
                  <a:lnTo>
                    <a:pt x="1996" y="316"/>
                  </a:lnTo>
                  <a:lnTo>
                    <a:pt x="1990" y="310"/>
                  </a:lnTo>
                  <a:lnTo>
                    <a:pt x="1988" y="308"/>
                  </a:lnTo>
                  <a:lnTo>
                    <a:pt x="1986" y="308"/>
                  </a:lnTo>
                  <a:lnTo>
                    <a:pt x="1980" y="312"/>
                  </a:lnTo>
                  <a:lnTo>
                    <a:pt x="1976" y="314"/>
                  </a:lnTo>
                  <a:lnTo>
                    <a:pt x="1974" y="314"/>
                  </a:lnTo>
                  <a:lnTo>
                    <a:pt x="1966" y="310"/>
                  </a:lnTo>
                  <a:lnTo>
                    <a:pt x="1958" y="306"/>
                  </a:lnTo>
                  <a:lnTo>
                    <a:pt x="1954" y="306"/>
                  </a:lnTo>
                  <a:lnTo>
                    <a:pt x="1948" y="308"/>
                  </a:lnTo>
                  <a:lnTo>
                    <a:pt x="1938" y="312"/>
                  </a:lnTo>
                  <a:lnTo>
                    <a:pt x="1932" y="312"/>
                  </a:lnTo>
                  <a:lnTo>
                    <a:pt x="1928" y="312"/>
                  </a:lnTo>
                  <a:lnTo>
                    <a:pt x="1922" y="318"/>
                  </a:lnTo>
                  <a:lnTo>
                    <a:pt x="1920" y="320"/>
                  </a:lnTo>
                  <a:lnTo>
                    <a:pt x="1916" y="322"/>
                  </a:lnTo>
                  <a:lnTo>
                    <a:pt x="1908" y="326"/>
                  </a:lnTo>
                  <a:lnTo>
                    <a:pt x="1892" y="340"/>
                  </a:lnTo>
                  <a:lnTo>
                    <a:pt x="1886" y="346"/>
                  </a:lnTo>
                  <a:lnTo>
                    <a:pt x="1880" y="346"/>
                  </a:lnTo>
                  <a:lnTo>
                    <a:pt x="1874" y="346"/>
                  </a:lnTo>
                  <a:lnTo>
                    <a:pt x="1866" y="344"/>
                  </a:lnTo>
                  <a:lnTo>
                    <a:pt x="1854" y="336"/>
                  </a:lnTo>
                  <a:lnTo>
                    <a:pt x="1848" y="334"/>
                  </a:lnTo>
                  <a:lnTo>
                    <a:pt x="1844" y="334"/>
                  </a:lnTo>
                  <a:lnTo>
                    <a:pt x="1836" y="332"/>
                  </a:lnTo>
                  <a:lnTo>
                    <a:pt x="1830" y="330"/>
                  </a:lnTo>
                  <a:lnTo>
                    <a:pt x="1826" y="326"/>
                  </a:lnTo>
                  <a:lnTo>
                    <a:pt x="1822" y="326"/>
                  </a:lnTo>
                  <a:lnTo>
                    <a:pt x="1818" y="326"/>
                  </a:lnTo>
                  <a:lnTo>
                    <a:pt x="1812" y="326"/>
                  </a:lnTo>
                  <a:lnTo>
                    <a:pt x="1812" y="324"/>
                  </a:lnTo>
                  <a:lnTo>
                    <a:pt x="1808" y="322"/>
                  </a:lnTo>
                  <a:lnTo>
                    <a:pt x="1804" y="318"/>
                  </a:lnTo>
                  <a:lnTo>
                    <a:pt x="1794" y="314"/>
                  </a:lnTo>
                  <a:lnTo>
                    <a:pt x="1778" y="310"/>
                  </a:lnTo>
                  <a:lnTo>
                    <a:pt x="1762" y="308"/>
                  </a:lnTo>
                  <a:lnTo>
                    <a:pt x="1750" y="306"/>
                  </a:lnTo>
                  <a:lnTo>
                    <a:pt x="1734" y="308"/>
                  </a:lnTo>
                  <a:lnTo>
                    <a:pt x="1724" y="310"/>
                  </a:lnTo>
                  <a:lnTo>
                    <a:pt x="1718" y="310"/>
                  </a:lnTo>
                  <a:lnTo>
                    <a:pt x="1718" y="308"/>
                  </a:lnTo>
                  <a:lnTo>
                    <a:pt x="1716" y="302"/>
                  </a:lnTo>
                  <a:lnTo>
                    <a:pt x="1714" y="292"/>
                  </a:lnTo>
                  <a:lnTo>
                    <a:pt x="1710" y="288"/>
                  </a:lnTo>
                  <a:lnTo>
                    <a:pt x="1706" y="286"/>
                  </a:lnTo>
                  <a:lnTo>
                    <a:pt x="1700" y="284"/>
                  </a:lnTo>
                  <a:lnTo>
                    <a:pt x="1692" y="284"/>
                  </a:lnTo>
                  <a:lnTo>
                    <a:pt x="1678" y="284"/>
                  </a:lnTo>
                  <a:lnTo>
                    <a:pt x="1672" y="282"/>
                  </a:lnTo>
                  <a:lnTo>
                    <a:pt x="1666" y="280"/>
                  </a:lnTo>
                  <a:lnTo>
                    <a:pt x="1654" y="278"/>
                  </a:lnTo>
                  <a:lnTo>
                    <a:pt x="1648" y="276"/>
                  </a:lnTo>
                  <a:lnTo>
                    <a:pt x="1644" y="274"/>
                  </a:lnTo>
                  <a:lnTo>
                    <a:pt x="1640" y="266"/>
                  </a:lnTo>
                  <a:lnTo>
                    <a:pt x="1638" y="262"/>
                  </a:lnTo>
                  <a:lnTo>
                    <a:pt x="1632" y="256"/>
                  </a:lnTo>
                  <a:lnTo>
                    <a:pt x="1624" y="250"/>
                  </a:lnTo>
                  <a:lnTo>
                    <a:pt x="1612" y="242"/>
                  </a:lnTo>
                  <a:lnTo>
                    <a:pt x="1596" y="236"/>
                  </a:lnTo>
                  <a:lnTo>
                    <a:pt x="1584" y="236"/>
                  </a:lnTo>
                  <a:lnTo>
                    <a:pt x="1574" y="238"/>
                  </a:lnTo>
                  <a:lnTo>
                    <a:pt x="1568" y="242"/>
                  </a:lnTo>
                  <a:lnTo>
                    <a:pt x="1564" y="244"/>
                  </a:lnTo>
                  <a:lnTo>
                    <a:pt x="1560" y="246"/>
                  </a:lnTo>
                  <a:lnTo>
                    <a:pt x="1550" y="246"/>
                  </a:lnTo>
                  <a:lnTo>
                    <a:pt x="1544" y="248"/>
                  </a:lnTo>
                  <a:lnTo>
                    <a:pt x="1536" y="252"/>
                  </a:lnTo>
                  <a:lnTo>
                    <a:pt x="1528" y="260"/>
                  </a:lnTo>
                  <a:lnTo>
                    <a:pt x="1516" y="274"/>
                  </a:lnTo>
                  <a:lnTo>
                    <a:pt x="1510" y="284"/>
                  </a:lnTo>
                  <a:lnTo>
                    <a:pt x="1508" y="292"/>
                  </a:lnTo>
                  <a:lnTo>
                    <a:pt x="1508" y="302"/>
                  </a:lnTo>
                  <a:lnTo>
                    <a:pt x="1510" y="314"/>
                  </a:lnTo>
                  <a:lnTo>
                    <a:pt x="1512" y="324"/>
                  </a:lnTo>
                  <a:lnTo>
                    <a:pt x="1514" y="334"/>
                  </a:lnTo>
                  <a:lnTo>
                    <a:pt x="1512" y="344"/>
                  </a:lnTo>
                  <a:lnTo>
                    <a:pt x="1506" y="354"/>
                  </a:lnTo>
                  <a:lnTo>
                    <a:pt x="1498" y="362"/>
                  </a:lnTo>
                  <a:lnTo>
                    <a:pt x="1492" y="368"/>
                  </a:lnTo>
                  <a:lnTo>
                    <a:pt x="1484" y="374"/>
                  </a:lnTo>
                  <a:lnTo>
                    <a:pt x="1478" y="376"/>
                  </a:lnTo>
                  <a:lnTo>
                    <a:pt x="1470" y="376"/>
                  </a:lnTo>
                  <a:lnTo>
                    <a:pt x="1464" y="374"/>
                  </a:lnTo>
                  <a:lnTo>
                    <a:pt x="1458" y="368"/>
                  </a:lnTo>
                  <a:lnTo>
                    <a:pt x="1452" y="362"/>
                  </a:lnTo>
                  <a:lnTo>
                    <a:pt x="1446" y="356"/>
                  </a:lnTo>
                  <a:lnTo>
                    <a:pt x="1438" y="350"/>
                  </a:lnTo>
                  <a:lnTo>
                    <a:pt x="1418" y="338"/>
                  </a:lnTo>
                  <a:lnTo>
                    <a:pt x="1398" y="330"/>
                  </a:lnTo>
                  <a:lnTo>
                    <a:pt x="1376" y="328"/>
                  </a:lnTo>
                  <a:lnTo>
                    <a:pt x="1358" y="326"/>
                  </a:lnTo>
                  <a:lnTo>
                    <a:pt x="1350" y="324"/>
                  </a:lnTo>
                  <a:lnTo>
                    <a:pt x="1344" y="320"/>
                  </a:lnTo>
                  <a:lnTo>
                    <a:pt x="1338" y="316"/>
                  </a:lnTo>
                  <a:lnTo>
                    <a:pt x="1334" y="310"/>
                  </a:lnTo>
                  <a:lnTo>
                    <a:pt x="1330" y="300"/>
                  </a:lnTo>
                  <a:lnTo>
                    <a:pt x="1326" y="288"/>
                  </a:lnTo>
                  <a:lnTo>
                    <a:pt x="1324" y="276"/>
                  </a:lnTo>
                  <a:lnTo>
                    <a:pt x="1320" y="268"/>
                  </a:lnTo>
                  <a:lnTo>
                    <a:pt x="1314" y="262"/>
                  </a:lnTo>
                  <a:lnTo>
                    <a:pt x="1306" y="260"/>
                  </a:lnTo>
                  <a:lnTo>
                    <a:pt x="1294" y="258"/>
                  </a:lnTo>
                  <a:lnTo>
                    <a:pt x="1288" y="256"/>
                  </a:lnTo>
                  <a:lnTo>
                    <a:pt x="1284" y="254"/>
                  </a:lnTo>
                  <a:lnTo>
                    <a:pt x="1272" y="248"/>
                  </a:lnTo>
                  <a:lnTo>
                    <a:pt x="1256" y="242"/>
                  </a:lnTo>
                  <a:lnTo>
                    <a:pt x="1238" y="240"/>
                  </a:lnTo>
                  <a:lnTo>
                    <a:pt x="1230" y="240"/>
                  </a:lnTo>
                  <a:lnTo>
                    <a:pt x="1224" y="240"/>
                  </a:lnTo>
                  <a:lnTo>
                    <a:pt x="1216" y="242"/>
                  </a:lnTo>
                  <a:lnTo>
                    <a:pt x="1210" y="242"/>
                  </a:lnTo>
                  <a:lnTo>
                    <a:pt x="1196" y="236"/>
                  </a:lnTo>
                  <a:lnTo>
                    <a:pt x="1182" y="230"/>
                  </a:lnTo>
                  <a:lnTo>
                    <a:pt x="1172" y="224"/>
                  </a:lnTo>
                  <a:lnTo>
                    <a:pt x="1160" y="218"/>
                  </a:lnTo>
                  <a:lnTo>
                    <a:pt x="1156" y="214"/>
                  </a:lnTo>
                  <a:lnTo>
                    <a:pt x="1154" y="206"/>
                  </a:lnTo>
                  <a:lnTo>
                    <a:pt x="1152" y="198"/>
                  </a:lnTo>
                  <a:lnTo>
                    <a:pt x="1150" y="198"/>
                  </a:lnTo>
                  <a:lnTo>
                    <a:pt x="1148" y="198"/>
                  </a:lnTo>
                  <a:lnTo>
                    <a:pt x="1144" y="200"/>
                  </a:lnTo>
                  <a:lnTo>
                    <a:pt x="1142" y="200"/>
                  </a:lnTo>
                  <a:lnTo>
                    <a:pt x="1140" y="198"/>
                  </a:lnTo>
                  <a:lnTo>
                    <a:pt x="1132" y="196"/>
                  </a:lnTo>
                  <a:lnTo>
                    <a:pt x="1124" y="194"/>
                  </a:lnTo>
                  <a:lnTo>
                    <a:pt x="1118" y="194"/>
                  </a:lnTo>
                  <a:lnTo>
                    <a:pt x="1114" y="190"/>
                  </a:lnTo>
                  <a:lnTo>
                    <a:pt x="1110" y="184"/>
                  </a:lnTo>
                  <a:lnTo>
                    <a:pt x="1108" y="176"/>
                  </a:lnTo>
                  <a:lnTo>
                    <a:pt x="1110" y="170"/>
                  </a:lnTo>
                  <a:lnTo>
                    <a:pt x="1116" y="162"/>
                  </a:lnTo>
                  <a:lnTo>
                    <a:pt x="1134" y="144"/>
                  </a:lnTo>
                  <a:lnTo>
                    <a:pt x="1142" y="134"/>
                  </a:lnTo>
                  <a:lnTo>
                    <a:pt x="1150" y="124"/>
                  </a:lnTo>
                  <a:lnTo>
                    <a:pt x="1154" y="116"/>
                  </a:lnTo>
                  <a:lnTo>
                    <a:pt x="1154" y="114"/>
                  </a:lnTo>
                  <a:lnTo>
                    <a:pt x="1152" y="110"/>
                  </a:lnTo>
                  <a:lnTo>
                    <a:pt x="1150" y="106"/>
                  </a:lnTo>
                  <a:lnTo>
                    <a:pt x="1148" y="102"/>
                  </a:lnTo>
                  <a:lnTo>
                    <a:pt x="1148" y="96"/>
                  </a:lnTo>
                  <a:lnTo>
                    <a:pt x="1148" y="92"/>
                  </a:lnTo>
                  <a:lnTo>
                    <a:pt x="1146" y="90"/>
                  </a:lnTo>
                  <a:lnTo>
                    <a:pt x="1142" y="86"/>
                  </a:lnTo>
                  <a:lnTo>
                    <a:pt x="1136" y="82"/>
                  </a:lnTo>
                  <a:lnTo>
                    <a:pt x="1132" y="78"/>
                  </a:lnTo>
                  <a:lnTo>
                    <a:pt x="1128" y="74"/>
                  </a:lnTo>
                  <a:lnTo>
                    <a:pt x="1124" y="64"/>
                  </a:lnTo>
                  <a:lnTo>
                    <a:pt x="1124" y="60"/>
                  </a:lnTo>
                  <a:lnTo>
                    <a:pt x="1124" y="56"/>
                  </a:lnTo>
                  <a:lnTo>
                    <a:pt x="1126" y="52"/>
                  </a:lnTo>
                  <a:lnTo>
                    <a:pt x="1130" y="50"/>
                  </a:lnTo>
                  <a:lnTo>
                    <a:pt x="1140" y="42"/>
                  </a:lnTo>
                  <a:lnTo>
                    <a:pt x="1148" y="34"/>
                  </a:lnTo>
                  <a:lnTo>
                    <a:pt x="1152" y="26"/>
                  </a:lnTo>
                  <a:lnTo>
                    <a:pt x="1152" y="20"/>
                  </a:lnTo>
                  <a:lnTo>
                    <a:pt x="1152" y="16"/>
                  </a:lnTo>
                  <a:lnTo>
                    <a:pt x="1148" y="14"/>
                  </a:lnTo>
                  <a:lnTo>
                    <a:pt x="1146" y="16"/>
                  </a:lnTo>
                  <a:lnTo>
                    <a:pt x="1136" y="22"/>
                  </a:lnTo>
                  <a:lnTo>
                    <a:pt x="1128" y="30"/>
                  </a:lnTo>
                  <a:lnTo>
                    <a:pt x="1124" y="32"/>
                  </a:lnTo>
                  <a:lnTo>
                    <a:pt x="1122" y="32"/>
                  </a:lnTo>
                  <a:lnTo>
                    <a:pt x="1120" y="30"/>
                  </a:lnTo>
                  <a:lnTo>
                    <a:pt x="1118" y="26"/>
                  </a:lnTo>
                  <a:lnTo>
                    <a:pt x="1118" y="18"/>
                  </a:lnTo>
                  <a:lnTo>
                    <a:pt x="1116" y="10"/>
                  </a:lnTo>
                  <a:lnTo>
                    <a:pt x="1112" y="6"/>
                  </a:lnTo>
                  <a:lnTo>
                    <a:pt x="1108" y="4"/>
                  </a:lnTo>
                  <a:lnTo>
                    <a:pt x="1096" y="0"/>
                  </a:lnTo>
                  <a:lnTo>
                    <a:pt x="1088" y="2"/>
                  </a:lnTo>
                  <a:lnTo>
                    <a:pt x="1080" y="4"/>
                  </a:lnTo>
                  <a:lnTo>
                    <a:pt x="1074" y="6"/>
                  </a:lnTo>
                  <a:lnTo>
                    <a:pt x="1064" y="16"/>
                  </a:lnTo>
                  <a:lnTo>
                    <a:pt x="1058" y="22"/>
                  </a:lnTo>
                  <a:lnTo>
                    <a:pt x="1052" y="22"/>
                  </a:lnTo>
                  <a:lnTo>
                    <a:pt x="1040" y="22"/>
                  </a:lnTo>
                  <a:lnTo>
                    <a:pt x="1034" y="22"/>
                  </a:lnTo>
                  <a:lnTo>
                    <a:pt x="1026" y="24"/>
                  </a:lnTo>
                  <a:lnTo>
                    <a:pt x="1022" y="28"/>
                  </a:lnTo>
                  <a:lnTo>
                    <a:pt x="1018" y="24"/>
                  </a:lnTo>
                  <a:lnTo>
                    <a:pt x="1014" y="20"/>
                  </a:lnTo>
                  <a:lnTo>
                    <a:pt x="1006" y="14"/>
                  </a:lnTo>
                  <a:lnTo>
                    <a:pt x="1002" y="12"/>
                  </a:lnTo>
                  <a:lnTo>
                    <a:pt x="998" y="14"/>
                  </a:lnTo>
                  <a:lnTo>
                    <a:pt x="994" y="18"/>
                  </a:lnTo>
                  <a:lnTo>
                    <a:pt x="992" y="20"/>
                  </a:lnTo>
                  <a:lnTo>
                    <a:pt x="988" y="22"/>
                  </a:lnTo>
                  <a:lnTo>
                    <a:pt x="984" y="22"/>
                  </a:lnTo>
                  <a:lnTo>
                    <a:pt x="978" y="20"/>
                  </a:lnTo>
                  <a:lnTo>
                    <a:pt x="966" y="16"/>
                  </a:lnTo>
                  <a:lnTo>
                    <a:pt x="962" y="16"/>
                  </a:lnTo>
                  <a:lnTo>
                    <a:pt x="960" y="18"/>
                  </a:lnTo>
                  <a:lnTo>
                    <a:pt x="954" y="22"/>
                  </a:lnTo>
                  <a:lnTo>
                    <a:pt x="942" y="26"/>
                  </a:lnTo>
                  <a:lnTo>
                    <a:pt x="936" y="28"/>
                  </a:lnTo>
                  <a:lnTo>
                    <a:pt x="930" y="30"/>
                  </a:lnTo>
                  <a:lnTo>
                    <a:pt x="924" y="36"/>
                  </a:lnTo>
                  <a:lnTo>
                    <a:pt x="920" y="38"/>
                  </a:lnTo>
                  <a:lnTo>
                    <a:pt x="918" y="38"/>
                  </a:lnTo>
                  <a:lnTo>
                    <a:pt x="914" y="36"/>
                  </a:lnTo>
                  <a:lnTo>
                    <a:pt x="910" y="32"/>
                  </a:lnTo>
                  <a:lnTo>
                    <a:pt x="906" y="28"/>
                  </a:lnTo>
                  <a:lnTo>
                    <a:pt x="900" y="26"/>
                  </a:lnTo>
                  <a:lnTo>
                    <a:pt x="886" y="22"/>
                  </a:lnTo>
                  <a:lnTo>
                    <a:pt x="870" y="24"/>
                  </a:lnTo>
                  <a:lnTo>
                    <a:pt x="854" y="26"/>
                  </a:lnTo>
                  <a:lnTo>
                    <a:pt x="848" y="28"/>
                  </a:lnTo>
                  <a:lnTo>
                    <a:pt x="842" y="28"/>
                  </a:lnTo>
                  <a:lnTo>
                    <a:pt x="832" y="28"/>
                  </a:lnTo>
                  <a:lnTo>
                    <a:pt x="822" y="28"/>
                  </a:lnTo>
                  <a:lnTo>
                    <a:pt x="820" y="30"/>
                  </a:lnTo>
                  <a:lnTo>
                    <a:pt x="816" y="32"/>
                  </a:lnTo>
                  <a:lnTo>
                    <a:pt x="812" y="38"/>
                  </a:lnTo>
                  <a:lnTo>
                    <a:pt x="804" y="40"/>
                  </a:lnTo>
                  <a:lnTo>
                    <a:pt x="776" y="42"/>
                  </a:lnTo>
                  <a:lnTo>
                    <a:pt x="754" y="46"/>
                  </a:lnTo>
                  <a:lnTo>
                    <a:pt x="732" y="52"/>
                  </a:lnTo>
                  <a:lnTo>
                    <a:pt x="724" y="58"/>
                  </a:lnTo>
                  <a:lnTo>
                    <a:pt x="716" y="64"/>
                  </a:lnTo>
                  <a:lnTo>
                    <a:pt x="710" y="70"/>
                  </a:lnTo>
                  <a:lnTo>
                    <a:pt x="706" y="76"/>
                  </a:lnTo>
                  <a:lnTo>
                    <a:pt x="704" y="82"/>
                  </a:lnTo>
                  <a:lnTo>
                    <a:pt x="700" y="86"/>
                  </a:lnTo>
                  <a:lnTo>
                    <a:pt x="698" y="86"/>
                  </a:lnTo>
                  <a:lnTo>
                    <a:pt x="696" y="84"/>
                  </a:lnTo>
                  <a:lnTo>
                    <a:pt x="690" y="80"/>
                  </a:lnTo>
                  <a:lnTo>
                    <a:pt x="686" y="82"/>
                  </a:lnTo>
                  <a:lnTo>
                    <a:pt x="682" y="84"/>
                  </a:lnTo>
                  <a:lnTo>
                    <a:pt x="680" y="86"/>
                  </a:lnTo>
                  <a:lnTo>
                    <a:pt x="676" y="88"/>
                  </a:lnTo>
                  <a:lnTo>
                    <a:pt x="670" y="86"/>
                  </a:lnTo>
                  <a:lnTo>
                    <a:pt x="668" y="86"/>
                  </a:lnTo>
                  <a:lnTo>
                    <a:pt x="664" y="88"/>
                  </a:lnTo>
                  <a:lnTo>
                    <a:pt x="662" y="90"/>
                  </a:lnTo>
                  <a:lnTo>
                    <a:pt x="656" y="96"/>
                  </a:lnTo>
                  <a:lnTo>
                    <a:pt x="650" y="104"/>
                  </a:lnTo>
                  <a:lnTo>
                    <a:pt x="640" y="114"/>
                  </a:lnTo>
                  <a:lnTo>
                    <a:pt x="634" y="118"/>
                  </a:lnTo>
                  <a:lnTo>
                    <a:pt x="628" y="120"/>
                  </a:lnTo>
                  <a:lnTo>
                    <a:pt x="622" y="120"/>
                  </a:lnTo>
                  <a:lnTo>
                    <a:pt x="616" y="120"/>
                  </a:lnTo>
                  <a:lnTo>
                    <a:pt x="600" y="120"/>
                  </a:lnTo>
                  <a:lnTo>
                    <a:pt x="596" y="118"/>
                  </a:lnTo>
                  <a:lnTo>
                    <a:pt x="592" y="116"/>
                  </a:lnTo>
                  <a:lnTo>
                    <a:pt x="588" y="112"/>
                  </a:lnTo>
                  <a:lnTo>
                    <a:pt x="586" y="108"/>
                  </a:lnTo>
                  <a:lnTo>
                    <a:pt x="586" y="104"/>
                  </a:lnTo>
                  <a:lnTo>
                    <a:pt x="584" y="104"/>
                  </a:lnTo>
                  <a:lnTo>
                    <a:pt x="580" y="108"/>
                  </a:lnTo>
                  <a:lnTo>
                    <a:pt x="578" y="110"/>
                  </a:lnTo>
                  <a:lnTo>
                    <a:pt x="574" y="112"/>
                  </a:lnTo>
                  <a:lnTo>
                    <a:pt x="570" y="114"/>
                  </a:lnTo>
                  <a:lnTo>
                    <a:pt x="562" y="112"/>
                  </a:lnTo>
                  <a:lnTo>
                    <a:pt x="558" y="110"/>
                  </a:lnTo>
                  <a:lnTo>
                    <a:pt x="552" y="110"/>
                  </a:lnTo>
                  <a:lnTo>
                    <a:pt x="542" y="114"/>
                  </a:lnTo>
                  <a:lnTo>
                    <a:pt x="536" y="116"/>
                  </a:lnTo>
                  <a:lnTo>
                    <a:pt x="530" y="118"/>
                  </a:lnTo>
                  <a:lnTo>
                    <a:pt x="520" y="116"/>
                  </a:lnTo>
                  <a:lnTo>
                    <a:pt x="510" y="112"/>
                  </a:lnTo>
                  <a:lnTo>
                    <a:pt x="502" y="108"/>
                  </a:lnTo>
                  <a:lnTo>
                    <a:pt x="498" y="102"/>
                  </a:lnTo>
                  <a:lnTo>
                    <a:pt x="494" y="98"/>
                  </a:lnTo>
                  <a:lnTo>
                    <a:pt x="492" y="94"/>
                  </a:lnTo>
                  <a:lnTo>
                    <a:pt x="464" y="96"/>
                  </a:lnTo>
                  <a:lnTo>
                    <a:pt x="454" y="122"/>
                  </a:lnTo>
                  <a:lnTo>
                    <a:pt x="444" y="152"/>
                  </a:lnTo>
                  <a:lnTo>
                    <a:pt x="436" y="166"/>
                  </a:lnTo>
                  <a:lnTo>
                    <a:pt x="426" y="180"/>
                  </a:lnTo>
                  <a:lnTo>
                    <a:pt x="414" y="190"/>
                  </a:lnTo>
                  <a:lnTo>
                    <a:pt x="400" y="200"/>
                  </a:lnTo>
                  <a:lnTo>
                    <a:pt x="380" y="206"/>
                  </a:lnTo>
                  <a:lnTo>
                    <a:pt x="368" y="212"/>
                  </a:lnTo>
                  <a:lnTo>
                    <a:pt x="360" y="218"/>
                  </a:lnTo>
                  <a:lnTo>
                    <a:pt x="356" y="222"/>
                  </a:lnTo>
                  <a:lnTo>
                    <a:pt x="352" y="232"/>
                  </a:lnTo>
                  <a:lnTo>
                    <a:pt x="348" y="238"/>
                  </a:lnTo>
                  <a:lnTo>
                    <a:pt x="342" y="244"/>
                  </a:lnTo>
                  <a:lnTo>
                    <a:pt x="334" y="252"/>
                  </a:lnTo>
                  <a:lnTo>
                    <a:pt x="332" y="256"/>
                  </a:lnTo>
                  <a:lnTo>
                    <a:pt x="330" y="260"/>
                  </a:lnTo>
                  <a:lnTo>
                    <a:pt x="330" y="264"/>
                  </a:lnTo>
                  <a:lnTo>
                    <a:pt x="330" y="270"/>
                  </a:lnTo>
                  <a:lnTo>
                    <a:pt x="330" y="274"/>
                  </a:lnTo>
                  <a:lnTo>
                    <a:pt x="326" y="282"/>
                  </a:lnTo>
                  <a:lnTo>
                    <a:pt x="320" y="292"/>
                  </a:lnTo>
                  <a:lnTo>
                    <a:pt x="312" y="306"/>
                  </a:lnTo>
                  <a:lnTo>
                    <a:pt x="308" y="320"/>
                  </a:lnTo>
                  <a:lnTo>
                    <a:pt x="308" y="336"/>
                  </a:lnTo>
                  <a:lnTo>
                    <a:pt x="310" y="350"/>
                  </a:lnTo>
                  <a:lnTo>
                    <a:pt x="314" y="376"/>
                  </a:lnTo>
                  <a:lnTo>
                    <a:pt x="314" y="388"/>
                  </a:lnTo>
                  <a:lnTo>
                    <a:pt x="310" y="398"/>
                  </a:lnTo>
                  <a:lnTo>
                    <a:pt x="298" y="420"/>
                  </a:lnTo>
                  <a:lnTo>
                    <a:pt x="288" y="434"/>
                  </a:lnTo>
                  <a:lnTo>
                    <a:pt x="282" y="442"/>
                  </a:lnTo>
                  <a:lnTo>
                    <a:pt x="276" y="446"/>
                  </a:lnTo>
                  <a:lnTo>
                    <a:pt x="264" y="452"/>
                  </a:lnTo>
                  <a:lnTo>
                    <a:pt x="258" y="456"/>
                  </a:lnTo>
                  <a:lnTo>
                    <a:pt x="250" y="466"/>
                  </a:lnTo>
                  <a:lnTo>
                    <a:pt x="240" y="478"/>
                  </a:lnTo>
                  <a:lnTo>
                    <a:pt x="228" y="484"/>
                  </a:lnTo>
                  <a:lnTo>
                    <a:pt x="218" y="488"/>
                  </a:lnTo>
                  <a:lnTo>
                    <a:pt x="206" y="490"/>
                  </a:lnTo>
                  <a:lnTo>
                    <a:pt x="196" y="492"/>
                  </a:lnTo>
                  <a:lnTo>
                    <a:pt x="188" y="496"/>
                  </a:lnTo>
                  <a:lnTo>
                    <a:pt x="180" y="500"/>
                  </a:lnTo>
                  <a:lnTo>
                    <a:pt x="174" y="510"/>
                  </a:lnTo>
                  <a:lnTo>
                    <a:pt x="164" y="538"/>
                  </a:lnTo>
                  <a:lnTo>
                    <a:pt x="156" y="556"/>
                  </a:lnTo>
                  <a:lnTo>
                    <a:pt x="148" y="566"/>
                  </a:lnTo>
                  <a:lnTo>
                    <a:pt x="140" y="572"/>
                  </a:lnTo>
                  <a:lnTo>
                    <a:pt x="134" y="574"/>
                  </a:lnTo>
                  <a:lnTo>
                    <a:pt x="128" y="578"/>
                  </a:lnTo>
                  <a:lnTo>
                    <a:pt x="124" y="584"/>
                  </a:lnTo>
                  <a:lnTo>
                    <a:pt x="120" y="596"/>
                  </a:lnTo>
                  <a:lnTo>
                    <a:pt x="116" y="610"/>
                  </a:lnTo>
                  <a:lnTo>
                    <a:pt x="114" y="614"/>
                  </a:lnTo>
                  <a:lnTo>
                    <a:pt x="110" y="620"/>
                  </a:lnTo>
                  <a:lnTo>
                    <a:pt x="108" y="640"/>
                  </a:lnTo>
                  <a:lnTo>
                    <a:pt x="104" y="660"/>
                  </a:lnTo>
                  <a:lnTo>
                    <a:pt x="102" y="666"/>
                  </a:lnTo>
                  <a:lnTo>
                    <a:pt x="98" y="670"/>
                  </a:lnTo>
                  <a:lnTo>
                    <a:pt x="90" y="678"/>
                  </a:lnTo>
                  <a:lnTo>
                    <a:pt x="78" y="692"/>
                  </a:lnTo>
                  <a:lnTo>
                    <a:pt x="64" y="706"/>
                  </a:lnTo>
                  <a:lnTo>
                    <a:pt x="58" y="712"/>
                  </a:lnTo>
                  <a:lnTo>
                    <a:pt x="58" y="714"/>
                  </a:lnTo>
                  <a:lnTo>
                    <a:pt x="60" y="714"/>
                  </a:lnTo>
                  <a:lnTo>
                    <a:pt x="64" y="714"/>
                  </a:lnTo>
                  <a:lnTo>
                    <a:pt x="66" y="714"/>
                  </a:lnTo>
                  <a:lnTo>
                    <a:pt x="66" y="716"/>
                  </a:lnTo>
                  <a:lnTo>
                    <a:pt x="60" y="726"/>
                  </a:lnTo>
                  <a:lnTo>
                    <a:pt x="54" y="740"/>
                  </a:lnTo>
                  <a:lnTo>
                    <a:pt x="52" y="750"/>
                  </a:lnTo>
                  <a:lnTo>
                    <a:pt x="50" y="762"/>
                  </a:lnTo>
                  <a:lnTo>
                    <a:pt x="48" y="772"/>
                  </a:lnTo>
                  <a:lnTo>
                    <a:pt x="46" y="778"/>
                  </a:lnTo>
                  <a:lnTo>
                    <a:pt x="42" y="782"/>
                  </a:lnTo>
                  <a:lnTo>
                    <a:pt x="36" y="786"/>
                  </a:lnTo>
                  <a:lnTo>
                    <a:pt x="32" y="788"/>
                  </a:lnTo>
                  <a:lnTo>
                    <a:pt x="28" y="794"/>
                  </a:lnTo>
                  <a:lnTo>
                    <a:pt x="24" y="800"/>
                  </a:lnTo>
                  <a:lnTo>
                    <a:pt x="20" y="812"/>
                  </a:lnTo>
                  <a:lnTo>
                    <a:pt x="16" y="834"/>
                  </a:lnTo>
                  <a:lnTo>
                    <a:pt x="14" y="850"/>
                  </a:lnTo>
                  <a:lnTo>
                    <a:pt x="16" y="858"/>
                  </a:lnTo>
                  <a:lnTo>
                    <a:pt x="16" y="860"/>
                  </a:lnTo>
                  <a:lnTo>
                    <a:pt x="18" y="860"/>
                  </a:lnTo>
                  <a:lnTo>
                    <a:pt x="20" y="860"/>
                  </a:lnTo>
                  <a:lnTo>
                    <a:pt x="22" y="858"/>
                  </a:lnTo>
                  <a:lnTo>
                    <a:pt x="22" y="852"/>
                  </a:lnTo>
                  <a:lnTo>
                    <a:pt x="24" y="846"/>
                  </a:lnTo>
                  <a:lnTo>
                    <a:pt x="24" y="844"/>
                  </a:lnTo>
                  <a:lnTo>
                    <a:pt x="26" y="844"/>
                  </a:lnTo>
                  <a:lnTo>
                    <a:pt x="30" y="846"/>
                  </a:lnTo>
                  <a:lnTo>
                    <a:pt x="30" y="850"/>
                  </a:lnTo>
                  <a:lnTo>
                    <a:pt x="32" y="860"/>
                  </a:lnTo>
                  <a:lnTo>
                    <a:pt x="34" y="868"/>
                  </a:lnTo>
                  <a:lnTo>
                    <a:pt x="36" y="868"/>
                  </a:lnTo>
                  <a:lnTo>
                    <a:pt x="38" y="868"/>
                  </a:lnTo>
                  <a:lnTo>
                    <a:pt x="42" y="868"/>
                  </a:lnTo>
                  <a:lnTo>
                    <a:pt x="44" y="868"/>
                  </a:lnTo>
                  <a:lnTo>
                    <a:pt x="48" y="878"/>
                  </a:lnTo>
                  <a:lnTo>
                    <a:pt x="50" y="890"/>
                  </a:lnTo>
                  <a:lnTo>
                    <a:pt x="50" y="902"/>
                  </a:lnTo>
                  <a:lnTo>
                    <a:pt x="50" y="910"/>
                  </a:lnTo>
                  <a:lnTo>
                    <a:pt x="46" y="918"/>
                  </a:lnTo>
                  <a:lnTo>
                    <a:pt x="42" y="926"/>
                  </a:lnTo>
                  <a:lnTo>
                    <a:pt x="38" y="930"/>
                  </a:lnTo>
                  <a:lnTo>
                    <a:pt x="40" y="932"/>
                  </a:lnTo>
                  <a:lnTo>
                    <a:pt x="42" y="936"/>
                  </a:lnTo>
                  <a:lnTo>
                    <a:pt x="46" y="940"/>
                  </a:lnTo>
                  <a:lnTo>
                    <a:pt x="50" y="948"/>
                  </a:lnTo>
                  <a:lnTo>
                    <a:pt x="54" y="958"/>
                  </a:lnTo>
                  <a:lnTo>
                    <a:pt x="58" y="972"/>
                  </a:lnTo>
                  <a:lnTo>
                    <a:pt x="60" y="986"/>
                  </a:lnTo>
                  <a:lnTo>
                    <a:pt x="60" y="1002"/>
                  </a:lnTo>
                  <a:lnTo>
                    <a:pt x="58" y="1016"/>
                  </a:lnTo>
                  <a:lnTo>
                    <a:pt x="54" y="1030"/>
                  </a:lnTo>
                  <a:lnTo>
                    <a:pt x="42" y="1066"/>
                  </a:lnTo>
                  <a:lnTo>
                    <a:pt x="40" y="1076"/>
                  </a:lnTo>
                  <a:lnTo>
                    <a:pt x="40" y="1086"/>
                  </a:lnTo>
                  <a:lnTo>
                    <a:pt x="40" y="1102"/>
                  </a:lnTo>
                  <a:lnTo>
                    <a:pt x="34" y="1122"/>
                  </a:lnTo>
                  <a:lnTo>
                    <a:pt x="28" y="1132"/>
                  </a:lnTo>
                  <a:lnTo>
                    <a:pt x="22" y="1142"/>
                  </a:lnTo>
                  <a:lnTo>
                    <a:pt x="16" y="1150"/>
                  </a:lnTo>
                  <a:lnTo>
                    <a:pt x="6" y="1156"/>
                  </a:lnTo>
                  <a:lnTo>
                    <a:pt x="2" y="1160"/>
                  </a:lnTo>
                  <a:lnTo>
                    <a:pt x="0" y="1162"/>
                  </a:lnTo>
                  <a:lnTo>
                    <a:pt x="2" y="1164"/>
                  </a:lnTo>
                  <a:lnTo>
                    <a:pt x="10" y="1164"/>
                  </a:lnTo>
                  <a:lnTo>
                    <a:pt x="14" y="1164"/>
                  </a:lnTo>
                  <a:lnTo>
                    <a:pt x="16" y="1168"/>
                  </a:lnTo>
                  <a:lnTo>
                    <a:pt x="22" y="1184"/>
                  </a:lnTo>
                  <a:lnTo>
                    <a:pt x="30" y="1202"/>
                  </a:lnTo>
                  <a:lnTo>
                    <a:pt x="34" y="1210"/>
                  </a:lnTo>
                  <a:lnTo>
                    <a:pt x="38" y="1218"/>
                  </a:lnTo>
                  <a:lnTo>
                    <a:pt x="40" y="1222"/>
                  </a:lnTo>
                  <a:lnTo>
                    <a:pt x="44" y="1224"/>
                  </a:lnTo>
                  <a:lnTo>
                    <a:pt x="46" y="1226"/>
                  </a:lnTo>
                  <a:lnTo>
                    <a:pt x="52" y="1226"/>
                  </a:lnTo>
                  <a:lnTo>
                    <a:pt x="64" y="1224"/>
                  </a:lnTo>
                  <a:lnTo>
                    <a:pt x="80" y="1224"/>
                  </a:lnTo>
                  <a:lnTo>
                    <a:pt x="62" y="1228"/>
                  </a:lnTo>
                  <a:lnTo>
                    <a:pt x="50" y="1232"/>
                  </a:lnTo>
                  <a:lnTo>
                    <a:pt x="40" y="1232"/>
                  </a:lnTo>
                  <a:lnTo>
                    <a:pt x="38" y="1232"/>
                  </a:lnTo>
                  <a:lnTo>
                    <a:pt x="36" y="1228"/>
                  </a:lnTo>
                  <a:lnTo>
                    <a:pt x="34" y="1226"/>
                  </a:lnTo>
                  <a:lnTo>
                    <a:pt x="32" y="1224"/>
                  </a:lnTo>
                  <a:lnTo>
                    <a:pt x="28" y="1228"/>
                  </a:lnTo>
                  <a:lnTo>
                    <a:pt x="26" y="1234"/>
                  </a:lnTo>
                  <a:lnTo>
                    <a:pt x="28" y="1242"/>
                  </a:lnTo>
                  <a:lnTo>
                    <a:pt x="30" y="1252"/>
                  </a:lnTo>
                  <a:lnTo>
                    <a:pt x="30" y="1260"/>
                  </a:lnTo>
                  <a:lnTo>
                    <a:pt x="30" y="1264"/>
                  </a:lnTo>
                  <a:lnTo>
                    <a:pt x="32" y="1264"/>
                  </a:lnTo>
                  <a:lnTo>
                    <a:pt x="34" y="1264"/>
                  </a:lnTo>
                  <a:lnTo>
                    <a:pt x="40" y="1262"/>
                  </a:lnTo>
                  <a:lnTo>
                    <a:pt x="44" y="1264"/>
                  </a:lnTo>
                  <a:lnTo>
                    <a:pt x="48" y="1266"/>
                  </a:lnTo>
                  <a:lnTo>
                    <a:pt x="54" y="1264"/>
                  </a:lnTo>
                  <a:lnTo>
                    <a:pt x="60" y="1264"/>
                  </a:lnTo>
                  <a:lnTo>
                    <a:pt x="64" y="1264"/>
                  </a:lnTo>
                  <a:lnTo>
                    <a:pt x="70" y="1268"/>
                  </a:lnTo>
                  <a:lnTo>
                    <a:pt x="76" y="1268"/>
                  </a:lnTo>
                  <a:lnTo>
                    <a:pt x="64" y="1270"/>
                  </a:lnTo>
                  <a:lnTo>
                    <a:pt x="54" y="1270"/>
                  </a:lnTo>
                  <a:lnTo>
                    <a:pt x="44" y="1268"/>
                  </a:lnTo>
                  <a:lnTo>
                    <a:pt x="38" y="1266"/>
                  </a:lnTo>
                  <a:lnTo>
                    <a:pt x="36" y="1268"/>
                  </a:lnTo>
                  <a:lnTo>
                    <a:pt x="32" y="1270"/>
                  </a:lnTo>
                  <a:lnTo>
                    <a:pt x="30" y="1274"/>
                  </a:lnTo>
                  <a:lnTo>
                    <a:pt x="30" y="1276"/>
                  </a:lnTo>
                  <a:lnTo>
                    <a:pt x="34" y="1278"/>
                  </a:lnTo>
                  <a:lnTo>
                    <a:pt x="38" y="1282"/>
                  </a:lnTo>
                  <a:lnTo>
                    <a:pt x="40" y="1286"/>
                  </a:lnTo>
                  <a:lnTo>
                    <a:pt x="42" y="1286"/>
                  </a:lnTo>
                  <a:lnTo>
                    <a:pt x="48" y="1284"/>
                  </a:lnTo>
                  <a:lnTo>
                    <a:pt x="52" y="1284"/>
                  </a:lnTo>
                  <a:lnTo>
                    <a:pt x="50" y="1290"/>
                  </a:lnTo>
                  <a:lnTo>
                    <a:pt x="46" y="1296"/>
                  </a:lnTo>
                  <a:lnTo>
                    <a:pt x="48" y="1298"/>
                  </a:lnTo>
                  <a:lnTo>
                    <a:pt x="48" y="1300"/>
                  </a:lnTo>
                  <a:lnTo>
                    <a:pt x="54" y="1300"/>
                  </a:lnTo>
                  <a:lnTo>
                    <a:pt x="60" y="1300"/>
                  </a:lnTo>
                  <a:lnTo>
                    <a:pt x="64" y="1298"/>
                  </a:lnTo>
                  <a:lnTo>
                    <a:pt x="64" y="1300"/>
                  </a:lnTo>
                  <a:lnTo>
                    <a:pt x="64" y="1306"/>
                  </a:lnTo>
                  <a:lnTo>
                    <a:pt x="64" y="1312"/>
                  </a:lnTo>
                  <a:lnTo>
                    <a:pt x="66" y="1312"/>
                  </a:lnTo>
                  <a:lnTo>
                    <a:pt x="70" y="1310"/>
                  </a:lnTo>
                  <a:lnTo>
                    <a:pt x="78" y="1304"/>
                  </a:lnTo>
                  <a:lnTo>
                    <a:pt x="86" y="1300"/>
                  </a:lnTo>
                  <a:lnTo>
                    <a:pt x="88" y="1300"/>
                  </a:lnTo>
                  <a:lnTo>
                    <a:pt x="88" y="1302"/>
                  </a:lnTo>
                  <a:lnTo>
                    <a:pt x="82" y="1304"/>
                  </a:lnTo>
                  <a:lnTo>
                    <a:pt x="80" y="1306"/>
                  </a:lnTo>
                  <a:lnTo>
                    <a:pt x="78" y="1308"/>
                  </a:lnTo>
                  <a:lnTo>
                    <a:pt x="80" y="1312"/>
                  </a:lnTo>
                  <a:lnTo>
                    <a:pt x="82" y="1318"/>
                  </a:lnTo>
                  <a:lnTo>
                    <a:pt x="84" y="1320"/>
                  </a:lnTo>
                  <a:lnTo>
                    <a:pt x="82" y="1324"/>
                  </a:lnTo>
                  <a:lnTo>
                    <a:pt x="80" y="1328"/>
                  </a:lnTo>
                  <a:lnTo>
                    <a:pt x="82" y="1328"/>
                  </a:lnTo>
                  <a:lnTo>
                    <a:pt x="84" y="1328"/>
                  </a:lnTo>
                  <a:lnTo>
                    <a:pt x="86" y="1332"/>
                  </a:lnTo>
                  <a:lnTo>
                    <a:pt x="86" y="1336"/>
                  </a:lnTo>
                  <a:lnTo>
                    <a:pt x="88" y="1336"/>
                  </a:lnTo>
                  <a:lnTo>
                    <a:pt x="90" y="1338"/>
                  </a:lnTo>
                  <a:lnTo>
                    <a:pt x="90" y="1342"/>
                  </a:lnTo>
                  <a:lnTo>
                    <a:pt x="92" y="1346"/>
                  </a:lnTo>
                  <a:lnTo>
                    <a:pt x="94" y="1344"/>
                  </a:lnTo>
                  <a:lnTo>
                    <a:pt x="100" y="1336"/>
                  </a:lnTo>
                  <a:lnTo>
                    <a:pt x="98" y="1344"/>
                  </a:lnTo>
                  <a:lnTo>
                    <a:pt x="100" y="1348"/>
                  </a:lnTo>
                  <a:lnTo>
                    <a:pt x="98" y="1352"/>
                  </a:lnTo>
                  <a:lnTo>
                    <a:pt x="100" y="1356"/>
                  </a:lnTo>
                  <a:lnTo>
                    <a:pt x="102" y="1356"/>
                  </a:lnTo>
                  <a:lnTo>
                    <a:pt x="104" y="1352"/>
                  </a:lnTo>
                  <a:lnTo>
                    <a:pt x="108" y="1346"/>
                  </a:lnTo>
                  <a:lnTo>
                    <a:pt x="110" y="1344"/>
                  </a:lnTo>
                  <a:lnTo>
                    <a:pt x="114" y="1344"/>
                  </a:lnTo>
                  <a:lnTo>
                    <a:pt x="116" y="1344"/>
                  </a:lnTo>
                  <a:lnTo>
                    <a:pt x="112" y="1346"/>
                  </a:lnTo>
                  <a:lnTo>
                    <a:pt x="110" y="1350"/>
                  </a:lnTo>
                  <a:lnTo>
                    <a:pt x="110" y="1354"/>
                  </a:lnTo>
                  <a:lnTo>
                    <a:pt x="110" y="1358"/>
                  </a:lnTo>
                  <a:lnTo>
                    <a:pt x="112" y="1360"/>
                  </a:lnTo>
                  <a:lnTo>
                    <a:pt x="114" y="1360"/>
                  </a:lnTo>
                  <a:lnTo>
                    <a:pt x="118" y="1356"/>
                  </a:lnTo>
                  <a:lnTo>
                    <a:pt x="118" y="1354"/>
                  </a:lnTo>
                  <a:lnTo>
                    <a:pt x="118" y="1362"/>
                  </a:lnTo>
                  <a:lnTo>
                    <a:pt x="118" y="1372"/>
                  </a:lnTo>
                  <a:lnTo>
                    <a:pt x="120" y="1378"/>
                  </a:lnTo>
                  <a:lnTo>
                    <a:pt x="124" y="1384"/>
                  </a:lnTo>
                  <a:lnTo>
                    <a:pt x="128" y="1386"/>
                  </a:lnTo>
                  <a:lnTo>
                    <a:pt x="134" y="1388"/>
                  </a:lnTo>
                  <a:lnTo>
                    <a:pt x="140" y="1392"/>
                  </a:lnTo>
                  <a:lnTo>
                    <a:pt x="146" y="1398"/>
                  </a:lnTo>
                  <a:lnTo>
                    <a:pt x="154" y="1402"/>
                  </a:lnTo>
                  <a:lnTo>
                    <a:pt x="158" y="1404"/>
                  </a:lnTo>
                  <a:lnTo>
                    <a:pt x="158" y="1406"/>
                  </a:lnTo>
                  <a:lnTo>
                    <a:pt x="158" y="1408"/>
                  </a:lnTo>
                  <a:lnTo>
                    <a:pt x="156" y="1414"/>
                  </a:lnTo>
                  <a:lnTo>
                    <a:pt x="154" y="1418"/>
                  </a:lnTo>
                  <a:lnTo>
                    <a:pt x="156" y="1420"/>
                  </a:lnTo>
                  <a:lnTo>
                    <a:pt x="162" y="1424"/>
                  </a:lnTo>
                  <a:lnTo>
                    <a:pt x="166" y="1426"/>
                  </a:lnTo>
                  <a:lnTo>
                    <a:pt x="166" y="1430"/>
                  </a:lnTo>
                  <a:lnTo>
                    <a:pt x="168" y="1432"/>
                  </a:lnTo>
                  <a:lnTo>
                    <a:pt x="170" y="1434"/>
                  </a:lnTo>
                  <a:lnTo>
                    <a:pt x="172" y="1436"/>
                  </a:lnTo>
                  <a:lnTo>
                    <a:pt x="170" y="1438"/>
                  </a:lnTo>
                  <a:lnTo>
                    <a:pt x="170" y="1440"/>
                  </a:lnTo>
                  <a:lnTo>
                    <a:pt x="170" y="1442"/>
                  </a:lnTo>
                  <a:lnTo>
                    <a:pt x="176" y="1448"/>
                  </a:lnTo>
                  <a:lnTo>
                    <a:pt x="176" y="1450"/>
                  </a:lnTo>
                  <a:lnTo>
                    <a:pt x="174" y="1450"/>
                  </a:lnTo>
                  <a:lnTo>
                    <a:pt x="172" y="1452"/>
                  </a:lnTo>
                  <a:lnTo>
                    <a:pt x="170" y="1454"/>
                  </a:lnTo>
                  <a:lnTo>
                    <a:pt x="172" y="1458"/>
                  </a:lnTo>
                  <a:lnTo>
                    <a:pt x="174" y="1462"/>
                  </a:lnTo>
                  <a:lnTo>
                    <a:pt x="176" y="1462"/>
                  </a:lnTo>
                  <a:lnTo>
                    <a:pt x="180" y="1462"/>
                  </a:lnTo>
                  <a:lnTo>
                    <a:pt x="186" y="1464"/>
                  </a:lnTo>
                  <a:lnTo>
                    <a:pt x="182" y="1468"/>
                  </a:lnTo>
                  <a:lnTo>
                    <a:pt x="178" y="1470"/>
                  </a:lnTo>
                  <a:lnTo>
                    <a:pt x="172" y="1470"/>
                  </a:lnTo>
                  <a:lnTo>
                    <a:pt x="170" y="1468"/>
                  </a:lnTo>
                  <a:lnTo>
                    <a:pt x="170" y="1472"/>
                  </a:lnTo>
                  <a:lnTo>
                    <a:pt x="174" y="1480"/>
                  </a:lnTo>
                  <a:lnTo>
                    <a:pt x="178" y="1482"/>
                  </a:lnTo>
                  <a:lnTo>
                    <a:pt x="182" y="1482"/>
                  </a:lnTo>
                  <a:lnTo>
                    <a:pt x="184" y="1486"/>
                  </a:lnTo>
                  <a:lnTo>
                    <a:pt x="186" y="1492"/>
                  </a:lnTo>
                  <a:lnTo>
                    <a:pt x="184" y="1494"/>
                  </a:lnTo>
                  <a:lnTo>
                    <a:pt x="182" y="1496"/>
                  </a:lnTo>
                  <a:lnTo>
                    <a:pt x="182" y="1498"/>
                  </a:lnTo>
                  <a:lnTo>
                    <a:pt x="186" y="1502"/>
                  </a:lnTo>
                  <a:lnTo>
                    <a:pt x="192" y="1504"/>
                  </a:lnTo>
                  <a:lnTo>
                    <a:pt x="196" y="1506"/>
                  </a:lnTo>
                  <a:lnTo>
                    <a:pt x="202" y="1510"/>
                  </a:lnTo>
                  <a:lnTo>
                    <a:pt x="204" y="1512"/>
                  </a:lnTo>
                  <a:lnTo>
                    <a:pt x="204" y="1514"/>
                  </a:lnTo>
                  <a:lnTo>
                    <a:pt x="202" y="1518"/>
                  </a:lnTo>
                  <a:lnTo>
                    <a:pt x="200" y="1520"/>
                  </a:lnTo>
                  <a:lnTo>
                    <a:pt x="202" y="1520"/>
                  </a:lnTo>
                  <a:lnTo>
                    <a:pt x="208" y="1524"/>
                  </a:lnTo>
                  <a:lnTo>
                    <a:pt x="228" y="1534"/>
                  </a:lnTo>
                  <a:lnTo>
                    <a:pt x="236" y="1538"/>
                  </a:lnTo>
                  <a:lnTo>
                    <a:pt x="242" y="1546"/>
                  </a:lnTo>
                  <a:lnTo>
                    <a:pt x="246" y="1552"/>
                  </a:lnTo>
                  <a:lnTo>
                    <a:pt x="250" y="1556"/>
                  </a:lnTo>
                  <a:lnTo>
                    <a:pt x="260" y="1562"/>
                  </a:lnTo>
                  <a:lnTo>
                    <a:pt x="268" y="1566"/>
                  </a:lnTo>
                  <a:lnTo>
                    <a:pt x="270" y="1570"/>
                  </a:lnTo>
                  <a:lnTo>
                    <a:pt x="272" y="1574"/>
                  </a:lnTo>
                  <a:lnTo>
                    <a:pt x="272" y="1576"/>
                  </a:lnTo>
                  <a:lnTo>
                    <a:pt x="274" y="1578"/>
                  </a:lnTo>
                  <a:lnTo>
                    <a:pt x="282" y="1582"/>
                  </a:lnTo>
                  <a:lnTo>
                    <a:pt x="294" y="1590"/>
                  </a:lnTo>
                  <a:lnTo>
                    <a:pt x="302" y="1596"/>
                  </a:lnTo>
                  <a:lnTo>
                    <a:pt x="310" y="1606"/>
                  </a:lnTo>
                  <a:lnTo>
                    <a:pt x="328" y="1626"/>
                  </a:lnTo>
                  <a:lnTo>
                    <a:pt x="346" y="1644"/>
                  </a:lnTo>
                  <a:lnTo>
                    <a:pt x="364" y="1654"/>
                  </a:lnTo>
                  <a:lnTo>
                    <a:pt x="380" y="1660"/>
                  </a:lnTo>
                  <a:lnTo>
                    <a:pt x="388" y="1664"/>
                  </a:lnTo>
                  <a:lnTo>
                    <a:pt x="392" y="1668"/>
                  </a:lnTo>
                  <a:lnTo>
                    <a:pt x="396" y="1670"/>
                  </a:lnTo>
                  <a:lnTo>
                    <a:pt x="402" y="1672"/>
                  </a:lnTo>
                  <a:lnTo>
                    <a:pt x="408" y="1670"/>
                  </a:lnTo>
                  <a:lnTo>
                    <a:pt x="412" y="1666"/>
                  </a:lnTo>
                  <a:lnTo>
                    <a:pt x="422" y="1658"/>
                  </a:lnTo>
                  <a:lnTo>
                    <a:pt x="436" y="1648"/>
                  </a:lnTo>
                  <a:lnTo>
                    <a:pt x="448" y="1642"/>
                  </a:lnTo>
                  <a:lnTo>
                    <a:pt x="462" y="1638"/>
                  </a:lnTo>
                  <a:lnTo>
                    <a:pt x="488" y="1634"/>
                  </a:lnTo>
                  <a:lnTo>
                    <a:pt x="504" y="1632"/>
                  </a:lnTo>
                  <a:lnTo>
                    <a:pt x="516" y="1632"/>
                  </a:lnTo>
                  <a:lnTo>
                    <a:pt x="530" y="1630"/>
                  </a:lnTo>
                  <a:lnTo>
                    <a:pt x="540" y="1628"/>
                  </a:lnTo>
                  <a:lnTo>
                    <a:pt x="554" y="1630"/>
                  </a:lnTo>
                  <a:lnTo>
                    <a:pt x="566" y="1630"/>
                  </a:lnTo>
                  <a:lnTo>
                    <a:pt x="572" y="1630"/>
                  </a:lnTo>
                  <a:lnTo>
                    <a:pt x="576" y="1630"/>
                  </a:lnTo>
                  <a:lnTo>
                    <a:pt x="580" y="1630"/>
                  </a:lnTo>
                  <a:lnTo>
                    <a:pt x="590" y="1632"/>
                  </a:lnTo>
                  <a:lnTo>
                    <a:pt x="592" y="1632"/>
                  </a:lnTo>
                  <a:lnTo>
                    <a:pt x="590" y="1632"/>
                  </a:lnTo>
                  <a:lnTo>
                    <a:pt x="582" y="1634"/>
                  </a:lnTo>
                  <a:lnTo>
                    <a:pt x="578" y="1634"/>
                  </a:lnTo>
                  <a:lnTo>
                    <a:pt x="576" y="1636"/>
                  </a:lnTo>
                  <a:lnTo>
                    <a:pt x="578" y="1636"/>
                  </a:lnTo>
                  <a:lnTo>
                    <a:pt x="594" y="1640"/>
                  </a:lnTo>
                  <a:lnTo>
                    <a:pt x="606" y="1644"/>
                  </a:lnTo>
                  <a:lnTo>
                    <a:pt x="618" y="1650"/>
                  </a:lnTo>
                  <a:lnTo>
                    <a:pt x="622" y="1652"/>
                  </a:lnTo>
                  <a:lnTo>
                    <a:pt x="626" y="1652"/>
                  </a:lnTo>
                  <a:lnTo>
                    <a:pt x="636" y="1644"/>
                  </a:lnTo>
                  <a:lnTo>
                    <a:pt x="648" y="1636"/>
                  </a:lnTo>
                  <a:lnTo>
                    <a:pt x="656" y="1632"/>
                  </a:lnTo>
                  <a:lnTo>
                    <a:pt x="664" y="1630"/>
                  </a:lnTo>
                  <a:lnTo>
                    <a:pt x="674" y="1628"/>
                  </a:lnTo>
                  <a:lnTo>
                    <a:pt x="680" y="1624"/>
                  </a:lnTo>
                  <a:lnTo>
                    <a:pt x="690" y="1614"/>
                  </a:lnTo>
                  <a:lnTo>
                    <a:pt x="698" y="1610"/>
                  </a:lnTo>
                  <a:lnTo>
                    <a:pt x="706" y="1606"/>
                  </a:lnTo>
                  <a:lnTo>
                    <a:pt x="716" y="1602"/>
                  </a:lnTo>
                  <a:lnTo>
                    <a:pt x="730" y="1600"/>
                  </a:lnTo>
                  <a:lnTo>
                    <a:pt x="742" y="1598"/>
                  </a:lnTo>
                  <a:lnTo>
                    <a:pt x="746" y="1596"/>
                  </a:lnTo>
                  <a:lnTo>
                    <a:pt x="746" y="1594"/>
                  </a:lnTo>
                  <a:lnTo>
                    <a:pt x="748" y="1590"/>
                  </a:lnTo>
                  <a:lnTo>
                    <a:pt x="754" y="1586"/>
                  </a:lnTo>
                  <a:lnTo>
                    <a:pt x="760" y="1582"/>
                  </a:lnTo>
                  <a:lnTo>
                    <a:pt x="774" y="1578"/>
                  </a:lnTo>
                  <a:lnTo>
                    <a:pt x="796" y="1574"/>
                  </a:lnTo>
                  <a:lnTo>
                    <a:pt x="814" y="1572"/>
                  </a:lnTo>
                  <a:lnTo>
                    <a:pt x="832" y="1572"/>
                  </a:lnTo>
                  <a:lnTo>
                    <a:pt x="838" y="1570"/>
                  </a:lnTo>
                  <a:lnTo>
                    <a:pt x="840" y="1568"/>
                  </a:lnTo>
                  <a:lnTo>
                    <a:pt x="844" y="1564"/>
                  </a:lnTo>
                  <a:lnTo>
                    <a:pt x="846" y="1566"/>
                  </a:lnTo>
                  <a:lnTo>
                    <a:pt x="850" y="1570"/>
                  </a:lnTo>
                  <a:lnTo>
                    <a:pt x="860" y="1570"/>
                  </a:lnTo>
                  <a:lnTo>
                    <a:pt x="874" y="1570"/>
                  </a:lnTo>
                  <a:lnTo>
                    <a:pt x="884" y="1574"/>
                  </a:lnTo>
                  <a:lnTo>
                    <a:pt x="890" y="1578"/>
                  </a:lnTo>
                  <a:lnTo>
                    <a:pt x="896" y="1584"/>
                  </a:lnTo>
                  <a:lnTo>
                    <a:pt x="908" y="1600"/>
                  </a:lnTo>
                  <a:lnTo>
                    <a:pt x="916" y="1616"/>
                  </a:lnTo>
                  <a:lnTo>
                    <a:pt x="924" y="1642"/>
                  </a:lnTo>
                  <a:lnTo>
                    <a:pt x="930" y="1654"/>
                  </a:lnTo>
                  <a:lnTo>
                    <a:pt x="936" y="1664"/>
                  </a:lnTo>
                  <a:lnTo>
                    <a:pt x="944" y="1670"/>
                  </a:lnTo>
                  <a:lnTo>
                    <a:pt x="948" y="1672"/>
                  </a:lnTo>
                  <a:lnTo>
                    <a:pt x="954" y="1672"/>
                  </a:lnTo>
                  <a:lnTo>
                    <a:pt x="970" y="1672"/>
                  </a:lnTo>
                  <a:lnTo>
                    <a:pt x="976" y="1672"/>
                  </a:lnTo>
                  <a:lnTo>
                    <a:pt x="984" y="1670"/>
                  </a:lnTo>
                  <a:lnTo>
                    <a:pt x="990" y="1668"/>
                  </a:lnTo>
                  <a:lnTo>
                    <a:pt x="992" y="1664"/>
                  </a:lnTo>
                  <a:lnTo>
                    <a:pt x="992" y="1662"/>
                  </a:lnTo>
                  <a:lnTo>
                    <a:pt x="992" y="1658"/>
                  </a:lnTo>
                  <a:lnTo>
                    <a:pt x="992" y="1656"/>
                  </a:lnTo>
                  <a:lnTo>
                    <a:pt x="996" y="1658"/>
                  </a:lnTo>
                  <a:lnTo>
                    <a:pt x="1002" y="1660"/>
                  </a:lnTo>
                  <a:lnTo>
                    <a:pt x="1008" y="1662"/>
                  </a:lnTo>
                  <a:lnTo>
                    <a:pt x="1018" y="1662"/>
                  </a:lnTo>
                  <a:lnTo>
                    <a:pt x="1028" y="1662"/>
                  </a:lnTo>
                  <a:lnTo>
                    <a:pt x="1036" y="1660"/>
                  </a:lnTo>
                  <a:lnTo>
                    <a:pt x="1040" y="1656"/>
                  </a:lnTo>
                  <a:lnTo>
                    <a:pt x="1042" y="1654"/>
                  </a:lnTo>
                  <a:lnTo>
                    <a:pt x="1042" y="1650"/>
                  </a:lnTo>
                  <a:lnTo>
                    <a:pt x="1036" y="1640"/>
                  </a:lnTo>
                  <a:lnTo>
                    <a:pt x="1048" y="1650"/>
                  </a:lnTo>
                  <a:lnTo>
                    <a:pt x="1048" y="1658"/>
                  </a:lnTo>
                  <a:lnTo>
                    <a:pt x="1050" y="1662"/>
                  </a:lnTo>
                  <a:lnTo>
                    <a:pt x="1052" y="1662"/>
                  </a:lnTo>
                  <a:lnTo>
                    <a:pt x="1056" y="1662"/>
                  </a:lnTo>
                  <a:lnTo>
                    <a:pt x="1060" y="1660"/>
                  </a:lnTo>
                  <a:lnTo>
                    <a:pt x="1062" y="1662"/>
                  </a:lnTo>
                  <a:lnTo>
                    <a:pt x="1064" y="1666"/>
                  </a:lnTo>
                  <a:lnTo>
                    <a:pt x="1066" y="1682"/>
                  </a:lnTo>
                  <a:lnTo>
                    <a:pt x="1070" y="1684"/>
                  </a:lnTo>
                  <a:lnTo>
                    <a:pt x="1076" y="1688"/>
                  </a:lnTo>
                  <a:lnTo>
                    <a:pt x="1082" y="1690"/>
                  </a:lnTo>
                  <a:lnTo>
                    <a:pt x="1084" y="1690"/>
                  </a:lnTo>
                  <a:lnTo>
                    <a:pt x="1086" y="1686"/>
                  </a:lnTo>
                  <a:lnTo>
                    <a:pt x="1088" y="1684"/>
                  </a:lnTo>
                  <a:lnTo>
                    <a:pt x="1090" y="1684"/>
                  </a:lnTo>
                  <a:lnTo>
                    <a:pt x="1094" y="1684"/>
                  </a:lnTo>
                  <a:lnTo>
                    <a:pt x="1096" y="1688"/>
                  </a:lnTo>
                  <a:lnTo>
                    <a:pt x="1096" y="1690"/>
                  </a:lnTo>
                  <a:lnTo>
                    <a:pt x="1094" y="1694"/>
                  </a:lnTo>
                  <a:lnTo>
                    <a:pt x="1090" y="1698"/>
                  </a:lnTo>
                  <a:lnTo>
                    <a:pt x="1090" y="1700"/>
                  </a:lnTo>
                  <a:lnTo>
                    <a:pt x="1092" y="1704"/>
                  </a:lnTo>
                  <a:lnTo>
                    <a:pt x="1096" y="1708"/>
                  </a:lnTo>
                  <a:lnTo>
                    <a:pt x="1094" y="1708"/>
                  </a:lnTo>
                  <a:lnTo>
                    <a:pt x="1094" y="1712"/>
                  </a:lnTo>
                  <a:lnTo>
                    <a:pt x="1100" y="1718"/>
                  </a:lnTo>
                  <a:lnTo>
                    <a:pt x="1102" y="1724"/>
                  </a:lnTo>
                  <a:lnTo>
                    <a:pt x="1104" y="1730"/>
                  </a:lnTo>
                  <a:lnTo>
                    <a:pt x="1104" y="1742"/>
                  </a:lnTo>
                  <a:lnTo>
                    <a:pt x="1100" y="1756"/>
                  </a:lnTo>
                  <a:lnTo>
                    <a:pt x="1100" y="1770"/>
                  </a:lnTo>
                  <a:lnTo>
                    <a:pt x="1100" y="1782"/>
                  </a:lnTo>
                  <a:lnTo>
                    <a:pt x="1098" y="1790"/>
                  </a:lnTo>
                  <a:lnTo>
                    <a:pt x="1094" y="1798"/>
                  </a:lnTo>
                  <a:lnTo>
                    <a:pt x="1090" y="1804"/>
                  </a:lnTo>
                  <a:lnTo>
                    <a:pt x="1084" y="1814"/>
                  </a:lnTo>
                  <a:lnTo>
                    <a:pt x="1082" y="1820"/>
                  </a:lnTo>
                  <a:lnTo>
                    <a:pt x="1082" y="1824"/>
                  </a:lnTo>
                  <a:lnTo>
                    <a:pt x="1082" y="1828"/>
                  </a:lnTo>
                  <a:lnTo>
                    <a:pt x="1084" y="1828"/>
                  </a:lnTo>
                  <a:lnTo>
                    <a:pt x="1088" y="1828"/>
                  </a:lnTo>
                  <a:lnTo>
                    <a:pt x="1092" y="1828"/>
                  </a:lnTo>
                  <a:lnTo>
                    <a:pt x="1090" y="1834"/>
                  </a:lnTo>
                  <a:lnTo>
                    <a:pt x="1090" y="1838"/>
                  </a:lnTo>
                  <a:lnTo>
                    <a:pt x="1092" y="1844"/>
                  </a:lnTo>
                  <a:lnTo>
                    <a:pt x="1094" y="1848"/>
                  </a:lnTo>
                  <a:lnTo>
                    <a:pt x="1092" y="1852"/>
                  </a:lnTo>
                  <a:lnTo>
                    <a:pt x="1090" y="1852"/>
                  </a:lnTo>
                  <a:lnTo>
                    <a:pt x="1088" y="1850"/>
                  </a:lnTo>
                  <a:lnTo>
                    <a:pt x="1086" y="1848"/>
                  </a:lnTo>
                  <a:lnTo>
                    <a:pt x="1082" y="1852"/>
                  </a:lnTo>
                  <a:lnTo>
                    <a:pt x="1082" y="1854"/>
                  </a:lnTo>
                  <a:lnTo>
                    <a:pt x="1082" y="1858"/>
                  </a:lnTo>
                  <a:lnTo>
                    <a:pt x="1086" y="1864"/>
                  </a:lnTo>
                  <a:lnTo>
                    <a:pt x="1094" y="1868"/>
                  </a:lnTo>
                  <a:lnTo>
                    <a:pt x="1106" y="1872"/>
                  </a:lnTo>
                  <a:lnTo>
                    <a:pt x="1110" y="1872"/>
                  </a:lnTo>
                  <a:lnTo>
                    <a:pt x="1110" y="1874"/>
                  </a:lnTo>
                  <a:lnTo>
                    <a:pt x="1110" y="1876"/>
                  </a:lnTo>
                  <a:lnTo>
                    <a:pt x="1106" y="1878"/>
                  </a:lnTo>
                  <a:lnTo>
                    <a:pt x="1104" y="1880"/>
                  </a:lnTo>
                  <a:lnTo>
                    <a:pt x="1098" y="1880"/>
                  </a:lnTo>
                  <a:lnTo>
                    <a:pt x="1094" y="1878"/>
                  </a:lnTo>
                  <a:lnTo>
                    <a:pt x="1090" y="1874"/>
                  </a:lnTo>
                  <a:lnTo>
                    <a:pt x="1084" y="1868"/>
                  </a:lnTo>
                  <a:lnTo>
                    <a:pt x="1082" y="1866"/>
                  </a:lnTo>
                  <a:lnTo>
                    <a:pt x="1080" y="1866"/>
                  </a:lnTo>
                  <a:lnTo>
                    <a:pt x="1080" y="1872"/>
                  </a:lnTo>
                  <a:lnTo>
                    <a:pt x="1080" y="1882"/>
                  </a:lnTo>
                  <a:lnTo>
                    <a:pt x="1078" y="1898"/>
                  </a:lnTo>
                  <a:lnTo>
                    <a:pt x="1074" y="1910"/>
                  </a:lnTo>
                  <a:lnTo>
                    <a:pt x="1072" y="1914"/>
                  </a:lnTo>
                  <a:lnTo>
                    <a:pt x="1068" y="1918"/>
                  </a:lnTo>
                  <a:lnTo>
                    <a:pt x="1066" y="1918"/>
                  </a:lnTo>
                  <a:lnTo>
                    <a:pt x="1062" y="1914"/>
                  </a:lnTo>
                  <a:lnTo>
                    <a:pt x="1056" y="1910"/>
                  </a:lnTo>
                  <a:lnTo>
                    <a:pt x="1056" y="1912"/>
                  </a:lnTo>
                  <a:lnTo>
                    <a:pt x="1058" y="1922"/>
                  </a:lnTo>
                  <a:lnTo>
                    <a:pt x="1064" y="1936"/>
                  </a:lnTo>
                  <a:lnTo>
                    <a:pt x="1076" y="1964"/>
                  </a:lnTo>
                  <a:lnTo>
                    <a:pt x="1080" y="1974"/>
                  </a:lnTo>
                  <a:lnTo>
                    <a:pt x="1084" y="1982"/>
                  </a:lnTo>
                  <a:lnTo>
                    <a:pt x="1088" y="1988"/>
                  </a:lnTo>
                  <a:lnTo>
                    <a:pt x="1094" y="1996"/>
                  </a:lnTo>
                  <a:lnTo>
                    <a:pt x="1100" y="2006"/>
                  </a:lnTo>
                  <a:lnTo>
                    <a:pt x="1110" y="2018"/>
                  </a:lnTo>
                  <a:lnTo>
                    <a:pt x="1132" y="2042"/>
                  </a:lnTo>
                  <a:lnTo>
                    <a:pt x="1140" y="2052"/>
                  </a:lnTo>
                  <a:lnTo>
                    <a:pt x="1142" y="2058"/>
                  </a:lnTo>
                  <a:lnTo>
                    <a:pt x="1150" y="2070"/>
                  </a:lnTo>
                  <a:lnTo>
                    <a:pt x="1172" y="2092"/>
                  </a:lnTo>
                  <a:lnTo>
                    <a:pt x="1178" y="2100"/>
                  </a:lnTo>
                  <a:lnTo>
                    <a:pt x="1180" y="2110"/>
                  </a:lnTo>
                  <a:lnTo>
                    <a:pt x="1184" y="2118"/>
                  </a:lnTo>
                  <a:lnTo>
                    <a:pt x="1190" y="2128"/>
                  </a:lnTo>
                  <a:lnTo>
                    <a:pt x="1194" y="2136"/>
                  </a:lnTo>
                  <a:lnTo>
                    <a:pt x="1196" y="2142"/>
                  </a:lnTo>
                  <a:lnTo>
                    <a:pt x="1194" y="2148"/>
                  </a:lnTo>
                  <a:lnTo>
                    <a:pt x="1194" y="2156"/>
                  </a:lnTo>
                  <a:lnTo>
                    <a:pt x="1194" y="2158"/>
                  </a:lnTo>
                  <a:lnTo>
                    <a:pt x="1196" y="2160"/>
                  </a:lnTo>
                  <a:lnTo>
                    <a:pt x="1198" y="2164"/>
                  </a:lnTo>
                  <a:lnTo>
                    <a:pt x="1200" y="2168"/>
                  </a:lnTo>
                  <a:lnTo>
                    <a:pt x="1204" y="2170"/>
                  </a:lnTo>
                  <a:lnTo>
                    <a:pt x="1208" y="2168"/>
                  </a:lnTo>
                  <a:lnTo>
                    <a:pt x="1216" y="2164"/>
                  </a:lnTo>
                  <a:lnTo>
                    <a:pt x="1222" y="2162"/>
                  </a:lnTo>
                  <a:lnTo>
                    <a:pt x="1226" y="2162"/>
                  </a:lnTo>
                  <a:lnTo>
                    <a:pt x="1234" y="2162"/>
                  </a:lnTo>
                  <a:lnTo>
                    <a:pt x="1226" y="2168"/>
                  </a:lnTo>
                  <a:lnTo>
                    <a:pt x="1220" y="2172"/>
                  </a:lnTo>
                  <a:lnTo>
                    <a:pt x="1208" y="2174"/>
                  </a:lnTo>
                  <a:lnTo>
                    <a:pt x="1202" y="2176"/>
                  </a:lnTo>
                  <a:lnTo>
                    <a:pt x="1200" y="2178"/>
                  </a:lnTo>
                  <a:lnTo>
                    <a:pt x="1202" y="2182"/>
                  </a:lnTo>
                  <a:lnTo>
                    <a:pt x="1212" y="2202"/>
                  </a:lnTo>
                  <a:lnTo>
                    <a:pt x="1226" y="2240"/>
                  </a:lnTo>
                  <a:lnTo>
                    <a:pt x="1232" y="2260"/>
                  </a:lnTo>
                  <a:lnTo>
                    <a:pt x="1238" y="2278"/>
                  </a:lnTo>
                  <a:lnTo>
                    <a:pt x="1238" y="2294"/>
                  </a:lnTo>
                  <a:lnTo>
                    <a:pt x="1236" y="2300"/>
                  </a:lnTo>
                  <a:lnTo>
                    <a:pt x="1234" y="2306"/>
                  </a:lnTo>
                  <a:lnTo>
                    <a:pt x="1230" y="2314"/>
                  </a:lnTo>
                  <a:lnTo>
                    <a:pt x="1230" y="2324"/>
                  </a:lnTo>
                  <a:lnTo>
                    <a:pt x="1230" y="2336"/>
                  </a:lnTo>
                  <a:lnTo>
                    <a:pt x="1234" y="2346"/>
                  </a:lnTo>
                  <a:lnTo>
                    <a:pt x="1246" y="2372"/>
                  </a:lnTo>
                  <a:lnTo>
                    <a:pt x="1256" y="2396"/>
                  </a:lnTo>
                  <a:lnTo>
                    <a:pt x="1260" y="2408"/>
                  </a:lnTo>
                  <a:lnTo>
                    <a:pt x="1262" y="2422"/>
                  </a:lnTo>
                  <a:lnTo>
                    <a:pt x="1262" y="2436"/>
                  </a:lnTo>
                  <a:lnTo>
                    <a:pt x="1262" y="2450"/>
                  </a:lnTo>
                  <a:lnTo>
                    <a:pt x="1258" y="2464"/>
                  </a:lnTo>
                  <a:lnTo>
                    <a:pt x="1254" y="2476"/>
                  </a:lnTo>
                  <a:lnTo>
                    <a:pt x="1246" y="2486"/>
                  </a:lnTo>
                  <a:lnTo>
                    <a:pt x="1238" y="2494"/>
                  </a:lnTo>
                  <a:lnTo>
                    <a:pt x="1230" y="2502"/>
                  </a:lnTo>
                  <a:lnTo>
                    <a:pt x="1222" y="2510"/>
                  </a:lnTo>
                  <a:lnTo>
                    <a:pt x="1218" y="2518"/>
                  </a:lnTo>
                  <a:lnTo>
                    <a:pt x="1212" y="2528"/>
                  </a:lnTo>
                  <a:lnTo>
                    <a:pt x="1206" y="2548"/>
                  </a:lnTo>
                  <a:lnTo>
                    <a:pt x="1202" y="2570"/>
                  </a:lnTo>
                  <a:lnTo>
                    <a:pt x="1196" y="2610"/>
                  </a:lnTo>
                  <a:lnTo>
                    <a:pt x="1192" y="2626"/>
                  </a:lnTo>
                  <a:lnTo>
                    <a:pt x="1188" y="2640"/>
                  </a:lnTo>
                  <a:lnTo>
                    <a:pt x="1182" y="2652"/>
                  </a:lnTo>
                  <a:lnTo>
                    <a:pt x="1178" y="2662"/>
                  </a:lnTo>
                  <a:lnTo>
                    <a:pt x="1176" y="2670"/>
                  </a:lnTo>
                  <a:lnTo>
                    <a:pt x="1176" y="2680"/>
                  </a:lnTo>
                  <a:lnTo>
                    <a:pt x="1178" y="2700"/>
                  </a:lnTo>
                  <a:lnTo>
                    <a:pt x="1178" y="2712"/>
                  </a:lnTo>
                  <a:lnTo>
                    <a:pt x="1178" y="2726"/>
                  </a:lnTo>
                  <a:lnTo>
                    <a:pt x="1176" y="2736"/>
                  </a:lnTo>
                  <a:lnTo>
                    <a:pt x="1176" y="2746"/>
                  </a:lnTo>
                  <a:lnTo>
                    <a:pt x="1180" y="2764"/>
                  </a:lnTo>
                  <a:lnTo>
                    <a:pt x="1188" y="2784"/>
                  </a:lnTo>
                  <a:lnTo>
                    <a:pt x="1200" y="2804"/>
                  </a:lnTo>
                  <a:lnTo>
                    <a:pt x="1222" y="2850"/>
                  </a:lnTo>
                  <a:lnTo>
                    <a:pt x="1234" y="2876"/>
                  </a:lnTo>
                  <a:lnTo>
                    <a:pt x="1242" y="2904"/>
                  </a:lnTo>
                  <a:lnTo>
                    <a:pt x="1250" y="2930"/>
                  </a:lnTo>
                  <a:lnTo>
                    <a:pt x="1260" y="2946"/>
                  </a:lnTo>
                  <a:lnTo>
                    <a:pt x="1268" y="2958"/>
                  </a:lnTo>
                  <a:lnTo>
                    <a:pt x="1276" y="2966"/>
                  </a:lnTo>
                  <a:lnTo>
                    <a:pt x="1284" y="2976"/>
                  </a:lnTo>
                  <a:lnTo>
                    <a:pt x="1288" y="2990"/>
                  </a:lnTo>
                  <a:lnTo>
                    <a:pt x="1288" y="3008"/>
                  </a:lnTo>
                  <a:lnTo>
                    <a:pt x="1286" y="3038"/>
                  </a:lnTo>
                  <a:lnTo>
                    <a:pt x="1284" y="3052"/>
                  </a:lnTo>
                  <a:lnTo>
                    <a:pt x="1286" y="3070"/>
                  </a:lnTo>
                  <a:lnTo>
                    <a:pt x="1294" y="3112"/>
                  </a:lnTo>
                  <a:lnTo>
                    <a:pt x="1304" y="3156"/>
                  </a:lnTo>
                  <a:lnTo>
                    <a:pt x="1308" y="3178"/>
                  </a:lnTo>
                  <a:lnTo>
                    <a:pt x="1310" y="3200"/>
                  </a:lnTo>
                  <a:lnTo>
                    <a:pt x="1312" y="3220"/>
                  </a:lnTo>
                  <a:lnTo>
                    <a:pt x="1318" y="3238"/>
                  </a:lnTo>
                  <a:lnTo>
                    <a:pt x="1326" y="3254"/>
                  </a:lnTo>
                  <a:lnTo>
                    <a:pt x="1334" y="3266"/>
                  </a:lnTo>
                  <a:lnTo>
                    <a:pt x="1342" y="3278"/>
                  </a:lnTo>
                  <a:lnTo>
                    <a:pt x="1352" y="3286"/>
                  </a:lnTo>
                  <a:lnTo>
                    <a:pt x="1366" y="3302"/>
                  </a:lnTo>
                  <a:lnTo>
                    <a:pt x="1376" y="3316"/>
                  </a:lnTo>
                  <a:lnTo>
                    <a:pt x="1384" y="3330"/>
                  </a:lnTo>
                  <a:lnTo>
                    <a:pt x="1388" y="3344"/>
                  </a:lnTo>
                  <a:lnTo>
                    <a:pt x="1392" y="3358"/>
                  </a:lnTo>
                  <a:lnTo>
                    <a:pt x="1396" y="3374"/>
                  </a:lnTo>
                  <a:lnTo>
                    <a:pt x="1402" y="3392"/>
                  </a:lnTo>
                  <a:lnTo>
                    <a:pt x="1410" y="3414"/>
                  </a:lnTo>
                  <a:lnTo>
                    <a:pt x="1424" y="3436"/>
                  </a:lnTo>
                  <a:lnTo>
                    <a:pt x="1436" y="3458"/>
                  </a:lnTo>
                  <a:lnTo>
                    <a:pt x="1444" y="3474"/>
                  </a:lnTo>
                  <a:lnTo>
                    <a:pt x="1446" y="3490"/>
                  </a:lnTo>
                  <a:lnTo>
                    <a:pt x="1446" y="3502"/>
                  </a:lnTo>
                  <a:lnTo>
                    <a:pt x="1442" y="3510"/>
                  </a:lnTo>
                  <a:lnTo>
                    <a:pt x="1438" y="3516"/>
                  </a:lnTo>
                  <a:lnTo>
                    <a:pt x="1434" y="3518"/>
                  </a:lnTo>
                  <a:lnTo>
                    <a:pt x="1432" y="3518"/>
                  </a:lnTo>
                  <a:lnTo>
                    <a:pt x="1430" y="3516"/>
                  </a:lnTo>
                  <a:lnTo>
                    <a:pt x="1426" y="3518"/>
                  </a:lnTo>
                  <a:lnTo>
                    <a:pt x="1424" y="3518"/>
                  </a:lnTo>
                  <a:lnTo>
                    <a:pt x="1424" y="3522"/>
                  </a:lnTo>
                  <a:lnTo>
                    <a:pt x="1424" y="3526"/>
                  </a:lnTo>
                  <a:lnTo>
                    <a:pt x="1424" y="3532"/>
                  </a:lnTo>
                  <a:lnTo>
                    <a:pt x="1428" y="3538"/>
                  </a:lnTo>
                  <a:lnTo>
                    <a:pt x="1432" y="3546"/>
                  </a:lnTo>
                  <a:lnTo>
                    <a:pt x="1442" y="3558"/>
                  </a:lnTo>
                  <a:lnTo>
                    <a:pt x="1446" y="3568"/>
                  </a:lnTo>
                  <a:lnTo>
                    <a:pt x="1448" y="3574"/>
                  </a:lnTo>
                  <a:lnTo>
                    <a:pt x="1444" y="3580"/>
                  </a:lnTo>
                  <a:lnTo>
                    <a:pt x="1442" y="3582"/>
                  </a:lnTo>
                  <a:lnTo>
                    <a:pt x="1442" y="3588"/>
                  </a:lnTo>
                  <a:lnTo>
                    <a:pt x="1442" y="3596"/>
                  </a:lnTo>
                  <a:lnTo>
                    <a:pt x="1446" y="3602"/>
                  </a:lnTo>
                  <a:lnTo>
                    <a:pt x="1448" y="3602"/>
                  </a:lnTo>
                  <a:lnTo>
                    <a:pt x="1448" y="3598"/>
                  </a:lnTo>
                  <a:lnTo>
                    <a:pt x="1450" y="3594"/>
                  </a:lnTo>
                  <a:lnTo>
                    <a:pt x="1452" y="3590"/>
                  </a:lnTo>
                  <a:lnTo>
                    <a:pt x="1454" y="3588"/>
                  </a:lnTo>
                  <a:lnTo>
                    <a:pt x="1458" y="3588"/>
                  </a:lnTo>
                  <a:lnTo>
                    <a:pt x="1460" y="3588"/>
                  </a:lnTo>
                  <a:lnTo>
                    <a:pt x="1462" y="3590"/>
                  </a:lnTo>
                  <a:lnTo>
                    <a:pt x="1464" y="3592"/>
                  </a:lnTo>
                  <a:lnTo>
                    <a:pt x="1464" y="3596"/>
                  </a:lnTo>
                  <a:lnTo>
                    <a:pt x="1464" y="3602"/>
                  </a:lnTo>
                  <a:lnTo>
                    <a:pt x="1466" y="3604"/>
                  </a:lnTo>
                  <a:lnTo>
                    <a:pt x="1470" y="3606"/>
                  </a:lnTo>
                  <a:lnTo>
                    <a:pt x="1472" y="3606"/>
                  </a:lnTo>
                  <a:lnTo>
                    <a:pt x="1478" y="3606"/>
                  </a:lnTo>
                  <a:lnTo>
                    <a:pt x="1480" y="3608"/>
                  </a:lnTo>
                  <a:lnTo>
                    <a:pt x="1482" y="3612"/>
                  </a:lnTo>
                  <a:lnTo>
                    <a:pt x="1484" y="3618"/>
                  </a:lnTo>
                  <a:lnTo>
                    <a:pt x="1486" y="3620"/>
                  </a:lnTo>
                  <a:lnTo>
                    <a:pt x="1490" y="3620"/>
                  </a:lnTo>
                  <a:lnTo>
                    <a:pt x="1494" y="3624"/>
                  </a:lnTo>
                  <a:lnTo>
                    <a:pt x="1496" y="3628"/>
                  </a:lnTo>
                  <a:lnTo>
                    <a:pt x="1500" y="3626"/>
                  </a:lnTo>
                  <a:lnTo>
                    <a:pt x="1506" y="3626"/>
                  </a:lnTo>
                  <a:lnTo>
                    <a:pt x="1510" y="3626"/>
                  </a:lnTo>
                  <a:lnTo>
                    <a:pt x="1514" y="3628"/>
                  </a:lnTo>
                  <a:lnTo>
                    <a:pt x="1516" y="3626"/>
                  </a:lnTo>
                  <a:lnTo>
                    <a:pt x="1520" y="3620"/>
                  </a:lnTo>
                  <a:lnTo>
                    <a:pt x="1526" y="3612"/>
                  </a:lnTo>
                  <a:lnTo>
                    <a:pt x="1532" y="3610"/>
                  </a:lnTo>
                  <a:lnTo>
                    <a:pt x="1540" y="3608"/>
                  </a:lnTo>
                  <a:lnTo>
                    <a:pt x="1552" y="3606"/>
                  </a:lnTo>
                  <a:lnTo>
                    <a:pt x="1558" y="3608"/>
                  </a:lnTo>
                  <a:lnTo>
                    <a:pt x="1564" y="3608"/>
                  </a:lnTo>
                  <a:lnTo>
                    <a:pt x="1576" y="3604"/>
                  </a:lnTo>
                  <a:lnTo>
                    <a:pt x="1584" y="3602"/>
                  </a:lnTo>
                  <a:lnTo>
                    <a:pt x="1590" y="3598"/>
                  </a:lnTo>
                  <a:lnTo>
                    <a:pt x="1594" y="3592"/>
                  </a:lnTo>
                  <a:lnTo>
                    <a:pt x="1600" y="3586"/>
                  </a:lnTo>
                  <a:lnTo>
                    <a:pt x="1602" y="3586"/>
                  </a:lnTo>
                  <a:lnTo>
                    <a:pt x="1608" y="3584"/>
                  </a:lnTo>
                  <a:lnTo>
                    <a:pt x="1620" y="3584"/>
                  </a:lnTo>
                  <a:lnTo>
                    <a:pt x="1632" y="3588"/>
                  </a:lnTo>
                  <a:lnTo>
                    <a:pt x="1642" y="3590"/>
                  </a:lnTo>
                  <a:lnTo>
                    <a:pt x="1648" y="3590"/>
                  </a:lnTo>
                  <a:lnTo>
                    <a:pt x="1652" y="3586"/>
                  </a:lnTo>
                  <a:lnTo>
                    <a:pt x="1656" y="3586"/>
                  </a:lnTo>
                  <a:lnTo>
                    <a:pt x="1664" y="3586"/>
                  </a:lnTo>
                  <a:lnTo>
                    <a:pt x="1678" y="3592"/>
                  </a:lnTo>
                  <a:lnTo>
                    <a:pt x="1686" y="3594"/>
                  </a:lnTo>
                  <a:lnTo>
                    <a:pt x="1694" y="3594"/>
                  </a:lnTo>
                  <a:lnTo>
                    <a:pt x="1702" y="3594"/>
                  </a:lnTo>
                  <a:lnTo>
                    <a:pt x="1706" y="3590"/>
                  </a:lnTo>
                  <a:lnTo>
                    <a:pt x="1712" y="3584"/>
                  </a:lnTo>
                  <a:lnTo>
                    <a:pt x="1718" y="3582"/>
                  </a:lnTo>
                  <a:lnTo>
                    <a:pt x="1724" y="3584"/>
                  </a:lnTo>
                  <a:lnTo>
                    <a:pt x="1730" y="3584"/>
                  </a:lnTo>
                  <a:lnTo>
                    <a:pt x="1738" y="3586"/>
                  </a:lnTo>
                  <a:lnTo>
                    <a:pt x="1740" y="3584"/>
                  </a:lnTo>
                  <a:lnTo>
                    <a:pt x="1740" y="3580"/>
                  </a:lnTo>
                  <a:lnTo>
                    <a:pt x="1740" y="3574"/>
                  </a:lnTo>
                  <a:lnTo>
                    <a:pt x="1742" y="3572"/>
                  </a:lnTo>
                  <a:lnTo>
                    <a:pt x="1748" y="3572"/>
                  </a:lnTo>
                  <a:lnTo>
                    <a:pt x="1756" y="3572"/>
                  </a:lnTo>
                  <a:lnTo>
                    <a:pt x="1764" y="3572"/>
                  </a:lnTo>
                  <a:lnTo>
                    <a:pt x="1774" y="3570"/>
                  </a:lnTo>
                  <a:lnTo>
                    <a:pt x="1782" y="3568"/>
                  </a:lnTo>
                  <a:lnTo>
                    <a:pt x="1792" y="3562"/>
                  </a:lnTo>
                  <a:lnTo>
                    <a:pt x="1810" y="3550"/>
                  </a:lnTo>
                  <a:lnTo>
                    <a:pt x="1832" y="3532"/>
                  </a:lnTo>
                  <a:lnTo>
                    <a:pt x="1858" y="3506"/>
                  </a:lnTo>
                  <a:lnTo>
                    <a:pt x="1870" y="3490"/>
                  </a:lnTo>
                  <a:lnTo>
                    <a:pt x="1884" y="3472"/>
                  </a:lnTo>
                  <a:lnTo>
                    <a:pt x="1892" y="3462"/>
                  </a:lnTo>
                  <a:lnTo>
                    <a:pt x="1898" y="3456"/>
                  </a:lnTo>
                  <a:lnTo>
                    <a:pt x="1912" y="3442"/>
                  </a:lnTo>
                  <a:lnTo>
                    <a:pt x="1920" y="3432"/>
                  </a:lnTo>
                  <a:lnTo>
                    <a:pt x="1930" y="3418"/>
                  </a:lnTo>
                  <a:lnTo>
                    <a:pt x="1940" y="3398"/>
                  </a:lnTo>
                  <a:lnTo>
                    <a:pt x="1952" y="3372"/>
                  </a:lnTo>
                  <a:lnTo>
                    <a:pt x="1968" y="3344"/>
                  </a:lnTo>
                  <a:lnTo>
                    <a:pt x="1980" y="3324"/>
                  </a:lnTo>
                  <a:lnTo>
                    <a:pt x="1992" y="3314"/>
                  </a:lnTo>
                  <a:lnTo>
                    <a:pt x="2002" y="3304"/>
                  </a:lnTo>
                  <a:lnTo>
                    <a:pt x="2010" y="3294"/>
                  </a:lnTo>
                  <a:lnTo>
                    <a:pt x="2018" y="3276"/>
                  </a:lnTo>
                  <a:lnTo>
                    <a:pt x="2026" y="3250"/>
                  </a:lnTo>
                  <a:lnTo>
                    <a:pt x="2030" y="3210"/>
                  </a:lnTo>
                  <a:lnTo>
                    <a:pt x="2034" y="3182"/>
                  </a:lnTo>
                  <a:lnTo>
                    <a:pt x="2032" y="3176"/>
                  </a:lnTo>
                  <a:lnTo>
                    <a:pt x="2030" y="3176"/>
                  </a:lnTo>
                  <a:lnTo>
                    <a:pt x="2026" y="3176"/>
                  </a:lnTo>
                  <a:lnTo>
                    <a:pt x="2024" y="3176"/>
                  </a:lnTo>
                  <a:lnTo>
                    <a:pt x="2022" y="3170"/>
                  </a:lnTo>
                  <a:lnTo>
                    <a:pt x="2020" y="3164"/>
                  </a:lnTo>
                  <a:lnTo>
                    <a:pt x="2024" y="3156"/>
                  </a:lnTo>
                  <a:lnTo>
                    <a:pt x="2028" y="3148"/>
                  </a:lnTo>
                  <a:lnTo>
                    <a:pt x="2036" y="3140"/>
                  </a:lnTo>
                  <a:lnTo>
                    <a:pt x="2046" y="3132"/>
                  </a:lnTo>
                  <a:lnTo>
                    <a:pt x="2056" y="3126"/>
                  </a:lnTo>
                  <a:lnTo>
                    <a:pt x="2070" y="3118"/>
                  </a:lnTo>
                  <a:lnTo>
                    <a:pt x="2084" y="3114"/>
                  </a:lnTo>
                  <a:lnTo>
                    <a:pt x="2096" y="3108"/>
                  </a:lnTo>
                  <a:lnTo>
                    <a:pt x="2108" y="3100"/>
                  </a:lnTo>
                  <a:lnTo>
                    <a:pt x="2118" y="3094"/>
                  </a:lnTo>
                  <a:lnTo>
                    <a:pt x="2126" y="3086"/>
                  </a:lnTo>
                  <a:lnTo>
                    <a:pt x="2132" y="3078"/>
                  </a:lnTo>
                  <a:lnTo>
                    <a:pt x="2136" y="3070"/>
                  </a:lnTo>
                  <a:lnTo>
                    <a:pt x="2136" y="3062"/>
                  </a:lnTo>
                  <a:lnTo>
                    <a:pt x="2134" y="3056"/>
                  </a:lnTo>
                  <a:lnTo>
                    <a:pt x="2130" y="3050"/>
                  </a:lnTo>
                  <a:lnTo>
                    <a:pt x="2130" y="3044"/>
                  </a:lnTo>
                  <a:lnTo>
                    <a:pt x="2132" y="3034"/>
                  </a:lnTo>
                  <a:lnTo>
                    <a:pt x="2136" y="3016"/>
                  </a:lnTo>
                  <a:lnTo>
                    <a:pt x="2138" y="3006"/>
                  </a:lnTo>
                  <a:lnTo>
                    <a:pt x="2138" y="2990"/>
                  </a:lnTo>
                  <a:lnTo>
                    <a:pt x="2136" y="2972"/>
                  </a:lnTo>
                  <a:lnTo>
                    <a:pt x="2136" y="2970"/>
                  </a:lnTo>
                  <a:lnTo>
                    <a:pt x="2134" y="2972"/>
                  </a:lnTo>
                  <a:lnTo>
                    <a:pt x="2132" y="2974"/>
                  </a:lnTo>
                  <a:lnTo>
                    <a:pt x="2130" y="2974"/>
                  </a:lnTo>
                  <a:lnTo>
                    <a:pt x="2128" y="2972"/>
                  </a:lnTo>
                  <a:lnTo>
                    <a:pt x="2126" y="2962"/>
                  </a:lnTo>
                  <a:lnTo>
                    <a:pt x="2120" y="2934"/>
                  </a:lnTo>
                  <a:lnTo>
                    <a:pt x="2120" y="2920"/>
                  </a:lnTo>
                  <a:lnTo>
                    <a:pt x="2118" y="2910"/>
                  </a:lnTo>
                  <a:lnTo>
                    <a:pt x="2108" y="2896"/>
                  </a:lnTo>
                  <a:lnTo>
                    <a:pt x="2104" y="2890"/>
                  </a:lnTo>
                  <a:lnTo>
                    <a:pt x="2102" y="2886"/>
                  </a:lnTo>
                  <a:lnTo>
                    <a:pt x="2102" y="2878"/>
                  </a:lnTo>
                  <a:lnTo>
                    <a:pt x="2104" y="2870"/>
                  </a:lnTo>
                  <a:lnTo>
                    <a:pt x="2104" y="2860"/>
                  </a:lnTo>
                  <a:lnTo>
                    <a:pt x="2104" y="2854"/>
                  </a:lnTo>
                  <a:lnTo>
                    <a:pt x="2108" y="2854"/>
                  </a:lnTo>
                  <a:lnTo>
                    <a:pt x="2114" y="2852"/>
                  </a:lnTo>
                  <a:lnTo>
                    <a:pt x="2120" y="2848"/>
                  </a:lnTo>
                  <a:lnTo>
                    <a:pt x="2126" y="2842"/>
                  </a:lnTo>
                  <a:lnTo>
                    <a:pt x="2136" y="2832"/>
                  </a:lnTo>
                  <a:lnTo>
                    <a:pt x="2144" y="2822"/>
                  </a:lnTo>
                  <a:lnTo>
                    <a:pt x="2150" y="2816"/>
                  </a:lnTo>
                  <a:lnTo>
                    <a:pt x="2160" y="2812"/>
                  </a:lnTo>
                  <a:lnTo>
                    <a:pt x="2166" y="2808"/>
                  </a:lnTo>
                  <a:lnTo>
                    <a:pt x="2170" y="2804"/>
                  </a:lnTo>
                  <a:lnTo>
                    <a:pt x="2178" y="2794"/>
                  </a:lnTo>
                  <a:lnTo>
                    <a:pt x="2186" y="2780"/>
                  </a:lnTo>
                  <a:lnTo>
                    <a:pt x="2196" y="2764"/>
                  </a:lnTo>
                  <a:lnTo>
                    <a:pt x="2206" y="2750"/>
                  </a:lnTo>
                  <a:lnTo>
                    <a:pt x="2216" y="2740"/>
                  </a:lnTo>
                  <a:lnTo>
                    <a:pt x="2226" y="2734"/>
                  </a:lnTo>
                  <a:lnTo>
                    <a:pt x="2236" y="2728"/>
                  </a:lnTo>
                  <a:lnTo>
                    <a:pt x="2246" y="2724"/>
                  </a:lnTo>
                  <a:lnTo>
                    <a:pt x="2266" y="2718"/>
                  </a:lnTo>
                  <a:lnTo>
                    <a:pt x="2276" y="2714"/>
                  </a:lnTo>
                  <a:lnTo>
                    <a:pt x="2284" y="2708"/>
                  </a:lnTo>
                  <a:lnTo>
                    <a:pt x="2294" y="2700"/>
                  </a:lnTo>
                  <a:lnTo>
                    <a:pt x="2302" y="2690"/>
                  </a:lnTo>
                  <a:lnTo>
                    <a:pt x="2320" y="2666"/>
                  </a:lnTo>
                  <a:lnTo>
                    <a:pt x="2336" y="2636"/>
                  </a:lnTo>
                  <a:lnTo>
                    <a:pt x="2344" y="2622"/>
                  </a:lnTo>
                  <a:lnTo>
                    <a:pt x="2344" y="2620"/>
                  </a:lnTo>
                  <a:lnTo>
                    <a:pt x="2344" y="2616"/>
                  </a:lnTo>
                  <a:lnTo>
                    <a:pt x="2348" y="2606"/>
                  </a:lnTo>
                  <a:lnTo>
                    <a:pt x="2350" y="2598"/>
                  </a:lnTo>
                  <a:lnTo>
                    <a:pt x="2352" y="2594"/>
                  </a:lnTo>
                  <a:lnTo>
                    <a:pt x="2350" y="2590"/>
                  </a:lnTo>
                  <a:lnTo>
                    <a:pt x="2348" y="2586"/>
                  </a:lnTo>
                  <a:lnTo>
                    <a:pt x="2344" y="2582"/>
                  </a:lnTo>
                  <a:lnTo>
                    <a:pt x="2340" y="2576"/>
                  </a:lnTo>
                  <a:lnTo>
                    <a:pt x="2338" y="2566"/>
                  </a:lnTo>
                  <a:lnTo>
                    <a:pt x="2338" y="2552"/>
                  </a:lnTo>
                  <a:lnTo>
                    <a:pt x="2338" y="2500"/>
                  </a:lnTo>
                  <a:lnTo>
                    <a:pt x="2338" y="2478"/>
                  </a:lnTo>
                  <a:lnTo>
                    <a:pt x="2334" y="2454"/>
                  </a:lnTo>
                  <a:lnTo>
                    <a:pt x="2334" y="2440"/>
                  </a:lnTo>
                  <a:lnTo>
                    <a:pt x="2334" y="2432"/>
                  </a:lnTo>
                  <a:lnTo>
                    <a:pt x="2338" y="2426"/>
                  </a:lnTo>
                  <a:lnTo>
                    <a:pt x="2342" y="2424"/>
                  </a:lnTo>
                  <a:lnTo>
                    <a:pt x="2344" y="2420"/>
                  </a:lnTo>
                  <a:lnTo>
                    <a:pt x="2344" y="2414"/>
                  </a:lnTo>
                  <a:lnTo>
                    <a:pt x="2340" y="2406"/>
                  </a:lnTo>
                  <a:lnTo>
                    <a:pt x="2334" y="2394"/>
                  </a:lnTo>
                  <a:lnTo>
                    <a:pt x="2324" y="2384"/>
                  </a:lnTo>
                  <a:lnTo>
                    <a:pt x="2318" y="2380"/>
                  </a:lnTo>
                  <a:lnTo>
                    <a:pt x="2312" y="2376"/>
                  </a:lnTo>
                  <a:lnTo>
                    <a:pt x="2308" y="2368"/>
                  </a:lnTo>
                  <a:lnTo>
                    <a:pt x="2304" y="2358"/>
                  </a:lnTo>
                  <a:lnTo>
                    <a:pt x="2302" y="2348"/>
                  </a:lnTo>
                  <a:lnTo>
                    <a:pt x="2300" y="2334"/>
                  </a:lnTo>
                  <a:lnTo>
                    <a:pt x="2292" y="2310"/>
                  </a:lnTo>
                  <a:lnTo>
                    <a:pt x="2288" y="2298"/>
                  </a:lnTo>
                  <a:lnTo>
                    <a:pt x="2288" y="2290"/>
                  </a:lnTo>
                  <a:lnTo>
                    <a:pt x="2288" y="2286"/>
                  </a:lnTo>
                  <a:lnTo>
                    <a:pt x="2290" y="2280"/>
                  </a:lnTo>
                  <a:lnTo>
                    <a:pt x="2292" y="2278"/>
                  </a:lnTo>
                  <a:lnTo>
                    <a:pt x="2294" y="2274"/>
                  </a:lnTo>
                  <a:lnTo>
                    <a:pt x="2294" y="2268"/>
                  </a:lnTo>
                  <a:lnTo>
                    <a:pt x="2292" y="2258"/>
                  </a:lnTo>
                  <a:lnTo>
                    <a:pt x="2288" y="2248"/>
                  </a:lnTo>
                  <a:lnTo>
                    <a:pt x="2288" y="2240"/>
                  </a:lnTo>
                  <a:lnTo>
                    <a:pt x="2290" y="2236"/>
                  </a:lnTo>
                  <a:lnTo>
                    <a:pt x="2292" y="2232"/>
                  </a:lnTo>
                  <a:lnTo>
                    <a:pt x="2294" y="2230"/>
                  </a:lnTo>
                  <a:lnTo>
                    <a:pt x="2296" y="2228"/>
                  </a:lnTo>
                  <a:lnTo>
                    <a:pt x="2296" y="2226"/>
                  </a:lnTo>
                  <a:lnTo>
                    <a:pt x="2294" y="2220"/>
                  </a:lnTo>
                  <a:lnTo>
                    <a:pt x="2282" y="2206"/>
                  </a:lnTo>
                  <a:lnTo>
                    <a:pt x="2272" y="2192"/>
                  </a:lnTo>
                  <a:lnTo>
                    <a:pt x="2268" y="2184"/>
                  </a:lnTo>
                  <a:lnTo>
                    <a:pt x="2266" y="2174"/>
                  </a:lnTo>
                  <a:lnTo>
                    <a:pt x="2268" y="2164"/>
                  </a:lnTo>
                  <a:lnTo>
                    <a:pt x="2272" y="2150"/>
                  </a:lnTo>
                  <a:lnTo>
                    <a:pt x="2276" y="2138"/>
                  </a:lnTo>
                  <a:lnTo>
                    <a:pt x="2278" y="2130"/>
                  </a:lnTo>
                  <a:lnTo>
                    <a:pt x="2282" y="2122"/>
                  </a:lnTo>
                  <a:lnTo>
                    <a:pt x="2288" y="2108"/>
                  </a:lnTo>
                  <a:lnTo>
                    <a:pt x="2304" y="2084"/>
                  </a:lnTo>
                  <a:lnTo>
                    <a:pt x="2308" y="2074"/>
                  </a:lnTo>
                  <a:lnTo>
                    <a:pt x="2310" y="2058"/>
                  </a:lnTo>
                  <a:lnTo>
                    <a:pt x="2312" y="2052"/>
                  </a:lnTo>
                  <a:lnTo>
                    <a:pt x="2314" y="2048"/>
                  </a:lnTo>
                  <a:lnTo>
                    <a:pt x="2320" y="2046"/>
                  </a:lnTo>
                  <a:lnTo>
                    <a:pt x="2322" y="2044"/>
                  </a:lnTo>
                  <a:lnTo>
                    <a:pt x="2324" y="2042"/>
                  </a:lnTo>
                  <a:lnTo>
                    <a:pt x="2324" y="2036"/>
                  </a:lnTo>
                  <a:lnTo>
                    <a:pt x="2322" y="2026"/>
                  </a:lnTo>
                  <a:lnTo>
                    <a:pt x="2324" y="2016"/>
                  </a:lnTo>
                  <a:lnTo>
                    <a:pt x="2326" y="2008"/>
                  </a:lnTo>
                  <a:lnTo>
                    <a:pt x="2332" y="2004"/>
                  </a:lnTo>
                  <a:lnTo>
                    <a:pt x="2338" y="2002"/>
                  </a:lnTo>
                  <a:lnTo>
                    <a:pt x="2350" y="1998"/>
                  </a:lnTo>
                  <a:lnTo>
                    <a:pt x="2354" y="1994"/>
                  </a:lnTo>
                  <a:lnTo>
                    <a:pt x="2354" y="1988"/>
                  </a:lnTo>
                  <a:lnTo>
                    <a:pt x="2352" y="1980"/>
                  </a:lnTo>
                  <a:lnTo>
                    <a:pt x="2356" y="1980"/>
                  </a:lnTo>
                  <a:lnTo>
                    <a:pt x="2360" y="1980"/>
                  </a:lnTo>
                  <a:lnTo>
                    <a:pt x="2366" y="1978"/>
                  </a:lnTo>
                  <a:lnTo>
                    <a:pt x="2372" y="1972"/>
                  </a:lnTo>
                  <a:lnTo>
                    <a:pt x="2380" y="1962"/>
                  </a:lnTo>
                  <a:lnTo>
                    <a:pt x="2388" y="1950"/>
                  </a:lnTo>
                  <a:lnTo>
                    <a:pt x="2390" y="1944"/>
                  </a:lnTo>
                  <a:lnTo>
                    <a:pt x="2394" y="1932"/>
                  </a:lnTo>
                  <a:lnTo>
                    <a:pt x="2396" y="1926"/>
                  </a:lnTo>
                  <a:lnTo>
                    <a:pt x="2400" y="1918"/>
                  </a:lnTo>
                  <a:lnTo>
                    <a:pt x="2408" y="1908"/>
                  </a:lnTo>
                  <a:lnTo>
                    <a:pt x="2422" y="1892"/>
                  </a:lnTo>
                  <a:lnTo>
                    <a:pt x="2450" y="1860"/>
                  </a:lnTo>
                  <a:lnTo>
                    <a:pt x="2470" y="1836"/>
                  </a:lnTo>
                  <a:lnTo>
                    <a:pt x="2494" y="1812"/>
                  </a:lnTo>
                  <a:lnTo>
                    <a:pt x="2532" y="1780"/>
                  </a:lnTo>
                  <a:lnTo>
                    <a:pt x="2556" y="1760"/>
                  </a:lnTo>
                  <a:lnTo>
                    <a:pt x="2580" y="1736"/>
                  </a:lnTo>
                  <a:lnTo>
                    <a:pt x="2604" y="1710"/>
                  </a:lnTo>
                  <a:lnTo>
                    <a:pt x="2626" y="1680"/>
                  </a:lnTo>
                  <a:lnTo>
                    <a:pt x="2646" y="1646"/>
                  </a:lnTo>
                  <a:lnTo>
                    <a:pt x="2666" y="1610"/>
                  </a:lnTo>
                  <a:lnTo>
                    <a:pt x="2686" y="1570"/>
                  </a:lnTo>
                  <a:lnTo>
                    <a:pt x="2702" y="1526"/>
                  </a:lnTo>
                  <a:lnTo>
                    <a:pt x="2712" y="1502"/>
                  </a:lnTo>
                  <a:lnTo>
                    <a:pt x="2722" y="1482"/>
                  </a:lnTo>
                  <a:lnTo>
                    <a:pt x="2738" y="1452"/>
                  </a:lnTo>
                  <a:lnTo>
                    <a:pt x="2750" y="1426"/>
                  </a:lnTo>
                  <a:lnTo>
                    <a:pt x="2752" y="1416"/>
                  </a:lnTo>
                  <a:lnTo>
                    <a:pt x="2754" y="1404"/>
                  </a:lnTo>
                  <a:lnTo>
                    <a:pt x="2758" y="1388"/>
                  </a:lnTo>
                  <a:lnTo>
                    <a:pt x="2762" y="1378"/>
                  </a:lnTo>
                  <a:lnTo>
                    <a:pt x="2768" y="1376"/>
                  </a:lnTo>
                  <a:lnTo>
                    <a:pt x="2772" y="1376"/>
                  </a:lnTo>
                  <a:lnTo>
                    <a:pt x="2776" y="1376"/>
                  </a:lnTo>
                  <a:lnTo>
                    <a:pt x="2770" y="136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>
                <a:solidFill>
                  <a:prstClr val="black"/>
                </a:solidFill>
              </a:endParaRPr>
            </a:p>
          </p:txBody>
        </p:sp>
        <p:sp>
          <p:nvSpPr>
            <p:cNvPr id="63" name="Freeform 6155">
              <a:extLst>
                <a:ext uri="{FF2B5EF4-FFF2-40B4-BE49-F238E27FC236}">
                  <a16:creationId xmlns="" xmlns:a16="http://schemas.microsoft.com/office/drawing/2014/main" id="{EB605B8E-314A-482C-8418-3BCFD029FA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40675" y="2527450"/>
              <a:ext cx="1264689" cy="1655655"/>
            </a:xfrm>
            <a:custGeom>
              <a:avLst/>
              <a:gdLst>
                <a:gd name="T0" fmla="*/ 794599 w 2834"/>
                <a:gd name="T1" fmla="*/ 115556 h 4108"/>
                <a:gd name="T2" fmla="*/ 750173 w 2834"/>
                <a:gd name="T3" fmla="*/ 64762 h 4108"/>
                <a:gd name="T4" fmla="*/ 742557 w 2834"/>
                <a:gd name="T5" fmla="*/ 528256 h 4108"/>
                <a:gd name="T6" fmla="*/ 842833 w 2834"/>
                <a:gd name="T7" fmla="*/ 165080 h 4108"/>
                <a:gd name="T8" fmla="*/ 708285 w 2834"/>
                <a:gd name="T9" fmla="*/ 563811 h 4108"/>
                <a:gd name="T10" fmla="*/ 635933 w 2834"/>
                <a:gd name="T11" fmla="*/ 595557 h 4108"/>
                <a:gd name="T12" fmla="*/ 684167 w 2834"/>
                <a:gd name="T13" fmla="*/ 565081 h 4108"/>
                <a:gd name="T14" fmla="*/ 836487 w 2834"/>
                <a:gd name="T15" fmla="*/ 25397 h 4108"/>
                <a:gd name="T16" fmla="*/ 91392 w 2834"/>
                <a:gd name="T17" fmla="*/ 1043813 h 4108"/>
                <a:gd name="T18" fmla="*/ 44426 w 2834"/>
                <a:gd name="T19" fmla="*/ 1184766 h 4108"/>
                <a:gd name="T20" fmla="*/ 107893 w 2834"/>
                <a:gd name="T21" fmla="*/ 1048892 h 4108"/>
                <a:gd name="T22" fmla="*/ 119317 w 2834"/>
                <a:gd name="T23" fmla="*/ 1116194 h 4108"/>
                <a:gd name="T24" fmla="*/ 171359 w 2834"/>
                <a:gd name="T25" fmla="*/ 1036194 h 4108"/>
                <a:gd name="T26" fmla="*/ 129471 w 2834"/>
                <a:gd name="T27" fmla="*/ 1116194 h 4108"/>
                <a:gd name="T28" fmla="*/ 148511 w 2834"/>
                <a:gd name="T29" fmla="*/ 1240639 h 4108"/>
                <a:gd name="T30" fmla="*/ 200554 w 2834"/>
                <a:gd name="T31" fmla="*/ 1323179 h 4108"/>
                <a:gd name="T32" fmla="*/ 397299 w 2834"/>
                <a:gd name="T33" fmla="*/ 877463 h 4108"/>
                <a:gd name="T34" fmla="*/ 224671 w 2834"/>
                <a:gd name="T35" fmla="*/ 943495 h 4108"/>
                <a:gd name="T36" fmla="*/ 331294 w 2834"/>
                <a:gd name="T37" fmla="*/ 721272 h 4108"/>
                <a:gd name="T38" fmla="*/ 114239 w 2834"/>
                <a:gd name="T39" fmla="*/ 665399 h 4108"/>
                <a:gd name="T40" fmla="*/ 151050 w 2834"/>
                <a:gd name="T41" fmla="*/ 1219051 h 4108"/>
                <a:gd name="T42" fmla="*/ 576275 w 2834"/>
                <a:gd name="T43" fmla="*/ 1158099 h 4108"/>
                <a:gd name="T44" fmla="*/ 580083 w 2834"/>
                <a:gd name="T45" fmla="*/ 1159369 h 4108"/>
                <a:gd name="T46" fmla="*/ 694322 w 2834"/>
                <a:gd name="T47" fmla="*/ 1079368 h 4108"/>
                <a:gd name="T48" fmla="*/ 401107 w 2834"/>
                <a:gd name="T49" fmla="*/ 961273 h 4108"/>
                <a:gd name="T50" fmla="*/ 840295 w 2834"/>
                <a:gd name="T51" fmla="*/ 1010797 h 4108"/>
                <a:gd name="T52" fmla="*/ 605469 w 2834"/>
                <a:gd name="T53" fmla="*/ 1771434 h 4108"/>
                <a:gd name="T54" fmla="*/ 799676 w 2834"/>
                <a:gd name="T55" fmla="*/ 1789212 h 4108"/>
                <a:gd name="T56" fmla="*/ 858065 w 2834"/>
                <a:gd name="T57" fmla="*/ 1842545 h 4108"/>
                <a:gd name="T58" fmla="*/ 1586659 w 2834"/>
                <a:gd name="T59" fmla="*/ 2201912 h 4108"/>
                <a:gd name="T60" fmla="*/ 1488921 w 2834"/>
                <a:gd name="T61" fmla="*/ 2069848 h 4108"/>
                <a:gd name="T62" fmla="*/ 1391183 w 2834"/>
                <a:gd name="T63" fmla="*/ 620954 h 4108"/>
                <a:gd name="T64" fmla="*/ 1212208 w 2834"/>
                <a:gd name="T65" fmla="*/ 568891 h 4108"/>
                <a:gd name="T66" fmla="*/ 974843 w 2834"/>
                <a:gd name="T67" fmla="*/ 468573 h 4108"/>
                <a:gd name="T68" fmla="*/ 856796 w 2834"/>
                <a:gd name="T69" fmla="*/ 514287 h 4108"/>
                <a:gd name="T70" fmla="*/ 732402 w 2834"/>
                <a:gd name="T71" fmla="*/ 544764 h 4108"/>
                <a:gd name="T72" fmla="*/ 657512 w 2834"/>
                <a:gd name="T73" fmla="*/ 642542 h 4108"/>
                <a:gd name="T74" fmla="*/ 562312 w 2834"/>
                <a:gd name="T75" fmla="*/ 758098 h 4108"/>
                <a:gd name="T76" fmla="*/ 446803 w 2834"/>
                <a:gd name="T77" fmla="*/ 830479 h 4108"/>
                <a:gd name="T78" fmla="*/ 396030 w 2834"/>
                <a:gd name="T79" fmla="*/ 911749 h 4108"/>
                <a:gd name="T80" fmla="*/ 482344 w 2834"/>
                <a:gd name="T81" fmla="*/ 1027305 h 4108"/>
                <a:gd name="T82" fmla="*/ 679090 w 2834"/>
                <a:gd name="T83" fmla="*/ 1102226 h 4108"/>
                <a:gd name="T84" fmla="*/ 728594 w 2834"/>
                <a:gd name="T85" fmla="*/ 845717 h 4108"/>
                <a:gd name="T86" fmla="*/ 818716 w 2834"/>
                <a:gd name="T87" fmla="*/ 825399 h 4108"/>
                <a:gd name="T88" fmla="*/ 984998 w 2834"/>
                <a:gd name="T89" fmla="*/ 975241 h 4108"/>
                <a:gd name="T90" fmla="*/ 748903 w 2834"/>
                <a:gd name="T91" fmla="*/ 1168258 h 4108"/>
                <a:gd name="T92" fmla="*/ 514078 w 2834"/>
                <a:gd name="T93" fmla="*/ 1158099 h 4108"/>
                <a:gd name="T94" fmla="*/ 486152 w 2834"/>
                <a:gd name="T95" fmla="*/ 1146670 h 4108"/>
                <a:gd name="T96" fmla="*/ 392222 w 2834"/>
                <a:gd name="T97" fmla="*/ 1235559 h 4108"/>
                <a:gd name="T98" fmla="*/ 185322 w 2834"/>
                <a:gd name="T99" fmla="*/ 1389211 h 4108"/>
                <a:gd name="T100" fmla="*/ 171359 w 2834"/>
                <a:gd name="T101" fmla="*/ 1584767 h 4108"/>
                <a:gd name="T102" fmla="*/ 180244 w 2834"/>
                <a:gd name="T103" fmla="*/ 1823498 h 4108"/>
                <a:gd name="T104" fmla="*/ 542003 w 2834"/>
                <a:gd name="T105" fmla="*/ 1610164 h 4108"/>
                <a:gd name="T106" fmla="*/ 628317 w 2834"/>
                <a:gd name="T107" fmla="*/ 1615243 h 4108"/>
                <a:gd name="T108" fmla="*/ 786983 w 2834"/>
                <a:gd name="T109" fmla="*/ 1730799 h 4108"/>
                <a:gd name="T110" fmla="*/ 884721 w 2834"/>
                <a:gd name="T111" fmla="*/ 1789212 h 4108"/>
                <a:gd name="T112" fmla="*/ 972305 w 2834"/>
                <a:gd name="T113" fmla="*/ 1674926 h 4108"/>
                <a:gd name="T114" fmla="*/ 1124624 w 2834"/>
                <a:gd name="T115" fmla="*/ 1530163 h 4108"/>
                <a:gd name="T116" fmla="*/ 1213477 w 2834"/>
                <a:gd name="T117" fmla="*/ 1530163 h 4108"/>
                <a:gd name="T118" fmla="*/ 976113 w 2834"/>
                <a:gd name="T119" fmla="*/ 1692704 h 4108"/>
                <a:gd name="T120" fmla="*/ 1042118 w 2834"/>
                <a:gd name="T121" fmla="*/ 1838736 h 4108"/>
                <a:gd name="T122" fmla="*/ 1153819 w 2834"/>
                <a:gd name="T123" fmla="*/ 2114292 h 4108"/>
                <a:gd name="T124" fmla="*/ 1426724 w 2834"/>
                <a:gd name="T125" fmla="*/ 2595564 h 410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34"/>
                <a:gd name="T190" fmla="*/ 0 h 4108"/>
                <a:gd name="T191" fmla="*/ 2834 w 2834"/>
                <a:gd name="T192" fmla="*/ 4108 h 410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34" h="4108">
                  <a:moveTo>
                    <a:pt x="1216" y="808"/>
                  </a:moveTo>
                  <a:lnTo>
                    <a:pt x="1216" y="808"/>
                  </a:lnTo>
                  <a:lnTo>
                    <a:pt x="1216" y="806"/>
                  </a:lnTo>
                  <a:lnTo>
                    <a:pt x="1212" y="804"/>
                  </a:lnTo>
                  <a:lnTo>
                    <a:pt x="1208" y="804"/>
                  </a:lnTo>
                  <a:lnTo>
                    <a:pt x="1206" y="804"/>
                  </a:lnTo>
                  <a:lnTo>
                    <a:pt x="1206" y="806"/>
                  </a:lnTo>
                  <a:lnTo>
                    <a:pt x="1210" y="808"/>
                  </a:lnTo>
                  <a:lnTo>
                    <a:pt x="1214" y="808"/>
                  </a:lnTo>
                  <a:lnTo>
                    <a:pt x="1216" y="808"/>
                  </a:lnTo>
                  <a:close/>
                  <a:moveTo>
                    <a:pt x="1202" y="798"/>
                  </a:moveTo>
                  <a:lnTo>
                    <a:pt x="1202" y="798"/>
                  </a:lnTo>
                  <a:lnTo>
                    <a:pt x="1198" y="798"/>
                  </a:lnTo>
                  <a:lnTo>
                    <a:pt x="1194" y="802"/>
                  </a:lnTo>
                  <a:lnTo>
                    <a:pt x="1194" y="806"/>
                  </a:lnTo>
                  <a:lnTo>
                    <a:pt x="1196" y="806"/>
                  </a:lnTo>
                  <a:lnTo>
                    <a:pt x="1200" y="806"/>
                  </a:lnTo>
                  <a:lnTo>
                    <a:pt x="1202" y="802"/>
                  </a:lnTo>
                  <a:lnTo>
                    <a:pt x="1202" y="800"/>
                  </a:lnTo>
                  <a:lnTo>
                    <a:pt x="1202" y="798"/>
                  </a:lnTo>
                  <a:close/>
                  <a:moveTo>
                    <a:pt x="1082" y="898"/>
                  </a:moveTo>
                  <a:lnTo>
                    <a:pt x="1082" y="898"/>
                  </a:lnTo>
                  <a:lnTo>
                    <a:pt x="1078" y="896"/>
                  </a:lnTo>
                  <a:lnTo>
                    <a:pt x="1074" y="900"/>
                  </a:lnTo>
                  <a:lnTo>
                    <a:pt x="1072" y="902"/>
                  </a:lnTo>
                  <a:lnTo>
                    <a:pt x="1072" y="906"/>
                  </a:lnTo>
                  <a:lnTo>
                    <a:pt x="1072" y="910"/>
                  </a:lnTo>
                  <a:lnTo>
                    <a:pt x="1066" y="914"/>
                  </a:lnTo>
                  <a:lnTo>
                    <a:pt x="1062" y="916"/>
                  </a:lnTo>
                  <a:lnTo>
                    <a:pt x="1064" y="914"/>
                  </a:lnTo>
                  <a:lnTo>
                    <a:pt x="1066" y="910"/>
                  </a:lnTo>
                  <a:lnTo>
                    <a:pt x="1064" y="908"/>
                  </a:lnTo>
                  <a:lnTo>
                    <a:pt x="1062" y="908"/>
                  </a:lnTo>
                  <a:lnTo>
                    <a:pt x="1060" y="908"/>
                  </a:lnTo>
                  <a:lnTo>
                    <a:pt x="1060" y="906"/>
                  </a:lnTo>
                  <a:lnTo>
                    <a:pt x="1062" y="902"/>
                  </a:lnTo>
                  <a:lnTo>
                    <a:pt x="1066" y="896"/>
                  </a:lnTo>
                  <a:lnTo>
                    <a:pt x="1066" y="894"/>
                  </a:lnTo>
                  <a:lnTo>
                    <a:pt x="1064" y="892"/>
                  </a:lnTo>
                  <a:lnTo>
                    <a:pt x="1058" y="892"/>
                  </a:lnTo>
                  <a:lnTo>
                    <a:pt x="1054" y="896"/>
                  </a:lnTo>
                  <a:lnTo>
                    <a:pt x="1048" y="900"/>
                  </a:lnTo>
                  <a:lnTo>
                    <a:pt x="1046" y="906"/>
                  </a:lnTo>
                  <a:lnTo>
                    <a:pt x="1046" y="912"/>
                  </a:lnTo>
                  <a:lnTo>
                    <a:pt x="1046" y="916"/>
                  </a:lnTo>
                  <a:lnTo>
                    <a:pt x="1046" y="918"/>
                  </a:lnTo>
                  <a:lnTo>
                    <a:pt x="1042" y="920"/>
                  </a:lnTo>
                  <a:lnTo>
                    <a:pt x="1036" y="922"/>
                  </a:lnTo>
                  <a:lnTo>
                    <a:pt x="1036" y="924"/>
                  </a:lnTo>
                  <a:lnTo>
                    <a:pt x="1036" y="928"/>
                  </a:lnTo>
                  <a:lnTo>
                    <a:pt x="1032" y="938"/>
                  </a:lnTo>
                  <a:lnTo>
                    <a:pt x="1030" y="942"/>
                  </a:lnTo>
                  <a:lnTo>
                    <a:pt x="1034" y="940"/>
                  </a:lnTo>
                  <a:lnTo>
                    <a:pt x="1040" y="938"/>
                  </a:lnTo>
                  <a:lnTo>
                    <a:pt x="1044" y="938"/>
                  </a:lnTo>
                  <a:lnTo>
                    <a:pt x="1048" y="940"/>
                  </a:lnTo>
                  <a:lnTo>
                    <a:pt x="1050" y="940"/>
                  </a:lnTo>
                  <a:lnTo>
                    <a:pt x="1052" y="940"/>
                  </a:lnTo>
                  <a:lnTo>
                    <a:pt x="1054" y="936"/>
                  </a:lnTo>
                  <a:lnTo>
                    <a:pt x="1056" y="934"/>
                  </a:lnTo>
                  <a:lnTo>
                    <a:pt x="1058" y="932"/>
                  </a:lnTo>
                  <a:lnTo>
                    <a:pt x="1060" y="934"/>
                  </a:lnTo>
                  <a:lnTo>
                    <a:pt x="1062" y="936"/>
                  </a:lnTo>
                  <a:lnTo>
                    <a:pt x="1064" y="936"/>
                  </a:lnTo>
                  <a:lnTo>
                    <a:pt x="1068" y="930"/>
                  </a:lnTo>
                  <a:lnTo>
                    <a:pt x="1070" y="926"/>
                  </a:lnTo>
                  <a:lnTo>
                    <a:pt x="1072" y="924"/>
                  </a:lnTo>
                  <a:lnTo>
                    <a:pt x="1076" y="920"/>
                  </a:lnTo>
                  <a:lnTo>
                    <a:pt x="1084" y="920"/>
                  </a:lnTo>
                  <a:lnTo>
                    <a:pt x="1088" y="918"/>
                  </a:lnTo>
                  <a:lnTo>
                    <a:pt x="1090" y="916"/>
                  </a:lnTo>
                  <a:lnTo>
                    <a:pt x="1090" y="914"/>
                  </a:lnTo>
                  <a:lnTo>
                    <a:pt x="1090" y="910"/>
                  </a:lnTo>
                  <a:lnTo>
                    <a:pt x="1086" y="904"/>
                  </a:lnTo>
                  <a:lnTo>
                    <a:pt x="1082" y="898"/>
                  </a:lnTo>
                  <a:close/>
                  <a:moveTo>
                    <a:pt x="1190" y="808"/>
                  </a:moveTo>
                  <a:lnTo>
                    <a:pt x="1190" y="808"/>
                  </a:lnTo>
                  <a:lnTo>
                    <a:pt x="1188" y="808"/>
                  </a:lnTo>
                  <a:lnTo>
                    <a:pt x="1186" y="808"/>
                  </a:lnTo>
                  <a:lnTo>
                    <a:pt x="1184" y="808"/>
                  </a:lnTo>
                  <a:lnTo>
                    <a:pt x="1182" y="808"/>
                  </a:lnTo>
                  <a:lnTo>
                    <a:pt x="1180" y="808"/>
                  </a:lnTo>
                  <a:lnTo>
                    <a:pt x="1178" y="810"/>
                  </a:lnTo>
                  <a:lnTo>
                    <a:pt x="1176" y="814"/>
                  </a:lnTo>
                  <a:lnTo>
                    <a:pt x="1178" y="814"/>
                  </a:lnTo>
                  <a:lnTo>
                    <a:pt x="1178" y="816"/>
                  </a:lnTo>
                  <a:lnTo>
                    <a:pt x="1184" y="814"/>
                  </a:lnTo>
                  <a:lnTo>
                    <a:pt x="1188" y="810"/>
                  </a:lnTo>
                  <a:lnTo>
                    <a:pt x="1190" y="808"/>
                  </a:lnTo>
                  <a:close/>
                  <a:moveTo>
                    <a:pt x="1400" y="746"/>
                  </a:moveTo>
                  <a:lnTo>
                    <a:pt x="1400" y="746"/>
                  </a:lnTo>
                  <a:lnTo>
                    <a:pt x="1394" y="744"/>
                  </a:lnTo>
                  <a:lnTo>
                    <a:pt x="1390" y="744"/>
                  </a:lnTo>
                  <a:lnTo>
                    <a:pt x="1388" y="744"/>
                  </a:lnTo>
                  <a:lnTo>
                    <a:pt x="1390" y="748"/>
                  </a:lnTo>
                  <a:lnTo>
                    <a:pt x="1394" y="750"/>
                  </a:lnTo>
                  <a:lnTo>
                    <a:pt x="1398" y="750"/>
                  </a:lnTo>
                  <a:lnTo>
                    <a:pt x="1400" y="748"/>
                  </a:lnTo>
                  <a:lnTo>
                    <a:pt x="1400" y="746"/>
                  </a:lnTo>
                  <a:close/>
                  <a:moveTo>
                    <a:pt x="1252" y="182"/>
                  </a:moveTo>
                  <a:lnTo>
                    <a:pt x="1252" y="182"/>
                  </a:lnTo>
                  <a:lnTo>
                    <a:pt x="1256" y="186"/>
                  </a:lnTo>
                  <a:lnTo>
                    <a:pt x="1256" y="188"/>
                  </a:lnTo>
                  <a:lnTo>
                    <a:pt x="1258" y="190"/>
                  </a:lnTo>
                  <a:lnTo>
                    <a:pt x="1258" y="192"/>
                  </a:lnTo>
                  <a:lnTo>
                    <a:pt x="1262" y="192"/>
                  </a:lnTo>
                  <a:lnTo>
                    <a:pt x="1272" y="190"/>
                  </a:lnTo>
                  <a:lnTo>
                    <a:pt x="1290" y="186"/>
                  </a:lnTo>
                  <a:lnTo>
                    <a:pt x="1306" y="186"/>
                  </a:lnTo>
                  <a:lnTo>
                    <a:pt x="1312" y="184"/>
                  </a:lnTo>
                  <a:lnTo>
                    <a:pt x="1316" y="182"/>
                  </a:lnTo>
                  <a:lnTo>
                    <a:pt x="1318" y="178"/>
                  </a:lnTo>
                  <a:lnTo>
                    <a:pt x="1318" y="172"/>
                  </a:lnTo>
                  <a:lnTo>
                    <a:pt x="1316" y="166"/>
                  </a:lnTo>
                  <a:lnTo>
                    <a:pt x="1312" y="162"/>
                  </a:lnTo>
                  <a:lnTo>
                    <a:pt x="1306" y="160"/>
                  </a:lnTo>
                  <a:lnTo>
                    <a:pt x="1300" y="158"/>
                  </a:lnTo>
                  <a:lnTo>
                    <a:pt x="1284" y="158"/>
                  </a:lnTo>
                  <a:lnTo>
                    <a:pt x="1266" y="162"/>
                  </a:lnTo>
                  <a:lnTo>
                    <a:pt x="1250" y="166"/>
                  </a:lnTo>
                  <a:lnTo>
                    <a:pt x="1238" y="168"/>
                  </a:lnTo>
                  <a:lnTo>
                    <a:pt x="1238" y="170"/>
                  </a:lnTo>
                  <a:lnTo>
                    <a:pt x="1238" y="174"/>
                  </a:lnTo>
                  <a:lnTo>
                    <a:pt x="1252" y="182"/>
                  </a:lnTo>
                  <a:close/>
                  <a:moveTo>
                    <a:pt x="1236" y="808"/>
                  </a:moveTo>
                  <a:lnTo>
                    <a:pt x="1236" y="808"/>
                  </a:lnTo>
                  <a:lnTo>
                    <a:pt x="1238" y="806"/>
                  </a:lnTo>
                  <a:lnTo>
                    <a:pt x="1236" y="804"/>
                  </a:lnTo>
                  <a:lnTo>
                    <a:pt x="1228" y="802"/>
                  </a:lnTo>
                  <a:lnTo>
                    <a:pt x="1224" y="798"/>
                  </a:lnTo>
                  <a:lnTo>
                    <a:pt x="1220" y="796"/>
                  </a:lnTo>
                  <a:lnTo>
                    <a:pt x="1216" y="794"/>
                  </a:lnTo>
                  <a:lnTo>
                    <a:pt x="1216" y="798"/>
                  </a:lnTo>
                  <a:lnTo>
                    <a:pt x="1216" y="802"/>
                  </a:lnTo>
                  <a:lnTo>
                    <a:pt x="1220" y="806"/>
                  </a:lnTo>
                  <a:lnTo>
                    <a:pt x="1228" y="810"/>
                  </a:lnTo>
                  <a:lnTo>
                    <a:pt x="1236" y="808"/>
                  </a:lnTo>
                  <a:close/>
                  <a:moveTo>
                    <a:pt x="902" y="108"/>
                  </a:moveTo>
                  <a:lnTo>
                    <a:pt x="902" y="108"/>
                  </a:lnTo>
                  <a:lnTo>
                    <a:pt x="902" y="114"/>
                  </a:lnTo>
                  <a:lnTo>
                    <a:pt x="904" y="120"/>
                  </a:lnTo>
                  <a:lnTo>
                    <a:pt x="906" y="124"/>
                  </a:lnTo>
                  <a:lnTo>
                    <a:pt x="910" y="126"/>
                  </a:lnTo>
                  <a:lnTo>
                    <a:pt x="912" y="128"/>
                  </a:lnTo>
                  <a:lnTo>
                    <a:pt x="910" y="128"/>
                  </a:lnTo>
                  <a:lnTo>
                    <a:pt x="900" y="130"/>
                  </a:lnTo>
                  <a:lnTo>
                    <a:pt x="886" y="130"/>
                  </a:lnTo>
                  <a:lnTo>
                    <a:pt x="884" y="132"/>
                  </a:lnTo>
                  <a:lnTo>
                    <a:pt x="886" y="136"/>
                  </a:lnTo>
                  <a:lnTo>
                    <a:pt x="898" y="148"/>
                  </a:lnTo>
                  <a:lnTo>
                    <a:pt x="922" y="172"/>
                  </a:lnTo>
                  <a:lnTo>
                    <a:pt x="936" y="184"/>
                  </a:lnTo>
                  <a:lnTo>
                    <a:pt x="948" y="192"/>
                  </a:lnTo>
                  <a:lnTo>
                    <a:pt x="960" y="194"/>
                  </a:lnTo>
                  <a:lnTo>
                    <a:pt x="970" y="192"/>
                  </a:lnTo>
                  <a:lnTo>
                    <a:pt x="980" y="188"/>
                  </a:lnTo>
                  <a:lnTo>
                    <a:pt x="990" y="182"/>
                  </a:lnTo>
                  <a:lnTo>
                    <a:pt x="1018" y="164"/>
                  </a:lnTo>
                  <a:lnTo>
                    <a:pt x="1038" y="152"/>
                  </a:lnTo>
                  <a:lnTo>
                    <a:pt x="1040" y="152"/>
                  </a:lnTo>
                  <a:lnTo>
                    <a:pt x="1042" y="154"/>
                  </a:lnTo>
                  <a:lnTo>
                    <a:pt x="1042" y="158"/>
                  </a:lnTo>
                  <a:lnTo>
                    <a:pt x="1048" y="160"/>
                  </a:lnTo>
                  <a:lnTo>
                    <a:pt x="1056" y="164"/>
                  </a:lnTo>
                  <a:lnTo>
                    <a:pt x="1072" y="166"/>
                  </a:lnTo>
                  <a:lnTo>
                    <a:pt x="1088" y="168"/>
                  </a:lnTo>
                  <a:lnTo>
                    <a:pt x="1096" y="170"/>
                  </a:lnTo>
                  <a:lnTo>
                    <a:pt x="1094" y="172"/>
                  </a:lnTo>
                  <a:lnTo>
                    <a:pt x="1088" y="176"/>
                  </a:lnTo>
                  <a:lnTo>
                    <a:pt x="1058" y="186"/>
                  </a:lnTo>
                  <a:lnTo>
                    <a:pt x="1014" y="198"/>
                  </a:lnTo>
                  <a:lnTo>
                    <a:pt x="994" y="206"/>
                  </a:lnTo>
                  <a:lnTo>
                    <a:pt x="980" y="210"/>
                  </a:lnTo>
                  <a:lnTo>
                    <a:pt x="972" y="216"/>
                  </a:lnTo>
                  <a:lnTo>
                    <a:pt x="970" y="218"/>
                  </a:lnTo>
                  <a:lnTo>
                    <a:pt x="970" y="220"/>
                  </a:lnTo>
                  <a:lnTo>
                    <a:pt x="976" y="222"/>
                  </a:lnTo>
                  <a:lnTo>
                    <a:pt x="988" y="224"/>
                  </a:lnTo>
                  <a:lnTo>
                    <a:pt x="1008" y="224"/>
                  </a:lnTo>
                  <a:lnTo>
                    <a:pt x="1034" y="222"/>
                  </a:lnTo>
                  <a:lnTo>
                    <a:pt x="1058" y="220"/>
                  </a:lnTo>
                  <a:lnTo>
                    <a:pt x="1072" y="220"/>
                  </a:lnTo>
                  <a:lnTo>
                    <a:pt x="1074" y="222"/>
                  </a:lnTo>
                  <a:lnTo>
                    <a:pt x="1076" y="222"/>
                  </a:lnTo>
                  <a:lnTo>
                    <a:pt x="1072" y="226"/>
                  </a:lnTo>
                  <a:lnTo>
                    <a:pt x="1064" y="232"/>
                  </a:lnTo>
                  <a:lnTo>
                    <a:pt x="1050" y="236"/>
                  </a:lnTo>
                  <a:lnTo>
                    <a:pt x="1036" y="242"/>
                  </a:lnTo>
                  <a:lnTo>
                    <a:pt x="1018" y="244"/>
                  </a:lnTo>
                  <a:lnTo>
                    <a:pt x="994" y="250"/>
                  </a:lnTo>
                  <a:lnTo>
                    <a:pt x="988" y="252"/>
                  </a:lnTo>
                  <a:lnTo>
                    <a:pt x="984" y="256"/>
                  </a:lnTo>
                  <a:lnTo>
                    <a:pt x="986" y="260"/>
                  </a:lnTo>
                  <a:lnTo>
                    <a:pt x="990" y="264"/>
                  </a:lnTo>
                  <a:lnTo>
                    <a:pt x="1014" y="274"/>
                  </a:lnTo>
                  <a:lnTo>
                    <a:pt x="1028" y="280"/>
                  </a:lnTo>
                  <a:lnTo>
                    <a:pt x="1036" y="286"/>
                  </a:lnTo>
                  <a:lnTo>
                    <a:pt x="1048" y="296"/>
                  </a:lnTo>
                  <a:lnTo>
                    <a:pt x="1052" y="302"/>
                  </a:lnTo>
                  <a:lnTo>
                    <a:pt x="1060" y="308"/>
                  </a:lnTo>
                  <a:lnTo>
                    <a:pt x="1072" y="312"/>
                  </a:lnTo>
                  <a:lnTo>
                    <a:pt x="1090" y="318"/>
                  </a:lnTo>
                  <a:lnTo>
                    <a:pt x="1098" y="320"/>
                  </a:lnTo>
                  <a:lnTo>
                    <a:pt x="1104" y="320"/>
                  </a:lnTo>
                  <a:lnTo>
                    <a:pt x="1110" y="318"/>
                  </a:lnTo>
                  <a:lnTo>
                    <a:pt x="1114" y="316"/>
                  </a:lnTo>
                  <a:lnTo>
                    <a:pt x="1116" y="312"/>
                  </a:lnTo>
                  <a:lnTo>
                    <a:pt x="1116" y="306"/>
                  </a:lnTo>
                  <a:lnTo>
                    <a:pt x="1118" y="294"/>
                  </a:lnTo>
                  <a:lnTo>
                    <a:pt x="1120" y="282"/>
                  </a:lnTo>
                  <a:lnTo>
                    <a:pt x="1124" y="268"/>
                  </a:lnTo>
                  <a:lnTo>
                    <a:pt x="1128" y="262"/>
                  </a:lnTo>
                  <a:lnTo>
                    <a:pt x="1132" y="256"/>
                  </a:lnTo>
                  <a:lnTo>
                    <a:pt x="1138" y="252"/>
                  </a:lnTo>
                  <a:lnTo>
                    <a:pt x="1146" y="248"/>
                  </a:lnTo>
                  <a:lnTo>
                    <a:pt x="1160" y="242"/>
                  </a:lnTo>
                  <a:lnTo>
                    <a:pt x="1166" y="236"/>
                  </a:lnTo>
                  <a:lnTo>
                    <a:pt x="1166" y="230"/>
                  </a:lnTo>
                  <a:lnTo>
                    <a:pt x="1164" y="224"/>
                  </a:lnTo>
                  <a:lnTo>
                    <a:pt x="1162" y="218"/>
                  </a:lnTo>
                  <a:lnTo>
                    <a:pt x="1162" y="214"/>
                  </a:lnTo>
                  <a:lnTo>
                    <a:pt x="1162" y="212"/>
                  </a:lnTo>
                  <a:lnTo>
                    <a:pt x="1166" y="208"/>
                  </a:lnTo>
                  <a:lnTo>
                    <a:pt x="1176" y="204"/>
                  </a:lnTo>
                  <a:lnTo>
                    <a:pt x="1182" y="202"/>
                  </a:lnTo>
                  <a:lnTo>
                    <a:pt x="1188" y="200"/>
                  </a:lnTo>
                  <a:lnTo>
                    <a:pt x="1190" y="196"/>
                  </a:lnTo>
                  <a:lnTo>
                    <a:pt x="1192" y="192"/>
                  </a:lnTo>
                  <a:lnTo>
                    <a:pt x="1194" y="186"/>
                  </a:lnTo>
                  <a:lnTo>
                    <a:pt x="1194" y="178"/>
                  </a:lnTo>
                  <a:lnTo>
                    <a:pt x="1196" y="170"/>
                  </a:lnTo>
                  <a:lnTo>
                    <a:pt x="1198" y="166"/>
                  </a:lnTo>
                  <a:lnTo>
                    <a:pt x="1202" y="164"/>
                  </a:lnTo>
                  <a:lnTo>
                    <a:pt x="1206" y="160"/>
                  </a:lnTo>
                  <a:lnTo>
                    <a:pt x="1212" y="158"/>
                  </a:lnTo>
                  <a:lnTo>
                    <a:pt x="1234" y="156"/>
                  </a:lnTo>
                  <a:lnTo>
                    <a:pt x="1272" y="152"/>
                  </a:lnTo>
                  <a:lnTo>
                    <a:pt x="1284" y="148"/>
                  </a:lnTo>
                  <a:lnTo>
                    <a:pt x="1290" y="146"/>
                  </a:lnTo>
                  <a:lnTo>
                    <a:pt x="1290" y="144"/>
                  </a:lnTo>
                  <a:lnTo>
                    <a:pt x="1290" y="142"/>
                  </a:lnTo>
                  <a:lnTo>
                    <a:pt x="1284" y="138"/>
                  </a:lnTo>
                  <a:lnTo>
                    <a:pt x="1274" y="136"/>
                  </a:lnTo>
                  <a:lnTo>
                    <a:pt x="1260" y="130"/>
                  </a:lnTo>
                  <a:lnTo>
                    <a:pt x="1244" y="126"/>
                  </a:lnTo>
                  <a:lnTo>
                    <a:pt x="1236" y="124"/>
                  </a:lnTo>
                  <a:lnTo>
                    <a:pt x="1226" y="118"/>
                  </a:lnTo>
                  <a:lnTo>
                    <a:pt x="1224" y="116"/>
                  </a:lnTo>
                  <a:lnTo>
                    <a:pt x="1220" y="114"/>
                  </a:lnTo>
                  <a:lnTo>
                    <a:pt x="1202" y="114"/>
                  </a:lnTo>
                  <a:lnTo>
                    <a:pt x="1190" y="112"/>
                  </a:lnTo>
                  <a:lnTo>
                    <a:pt x="1186" y="110"/>
                  </a:lnTo>
                  <a:lnTo>
                    <a:pt x="1184" y="106"/>
                  </a:lnTo>
                  <a:lnTo>
                    <a:pt x="1182" y="102"/>
                  </a:lnTo>
                  <a:lnTo>
                    <a:pt x="1182" y="96"/>
                  </a:lnTo>
                  <a:lnTo>
                    <a:pt x="1182" y="90"/>
                  </a:lnTo>
                  <a:lnTo>
                    <a:pt x="1178" y="84"/>
                  </a:lnTo>
                  <a:lnTo>
                    <a:pt x="1170" y="78"/>
                  </a:lnTo>
                  <a:lnTo>
                    <a:pt x="1162" y="74"/>
                  </a:lnTo>
                  <a:lnTo>
                    <a:pt x="1156" y="76"/>
                  </a:lnTo>
                  <a:lnTo>
                    <a:pt x="1152" y="82"/>
                  </a:lnTo>
                  <a:lnTo>
                    <a:pt x="1148" y="88"/>
                  </a:lnTo>
                  <a:lnTo>
                    <a:pt x="1144" y="96"/>
                  </a:lnTo>
                  <a:lnTo>
                    <a:pt x="1144" y="98"/>
                  </a:lnTo>
                  <a:lnTo>
                    <a:pt x="1142" y="94"/>
                  </a:lnTo>
                  <a:lnTo>
                    <a:pt x="1140" y="84"/>
                  </a:lnTo>
                  <a:lnTo>
                    <a:pt x="1140" y="78"/>
                  </a:lnTo>
                  <a:lnTo>
                    <a:pt x="1142" y="74"/>
                  </a:lnTo>
                  <a:lnTo>
                    <a:pt x="1144" y="70"/>
                  </a:lnTo>
                  <a:lnTo>
                    <a:pt x="1150" y="66"/>
                  </a:lnTo>
                  <a:lnTo>
                    <a:pt x="1152" y="64"/>
                  </a:lnTo>
                  <a:lnTo>
                    <a:pt x="1132" y="54"/>
                  </a:lnTo>
                  <a:lnTo>
                    <a:pt x="1124" y="50"/>
                  </a:lnTo>
                  <a:lnTo>
                    <a:pt x="1108" y="50"/>
                  </a:lnTo>
                  <a:lnTo>
                    <a:pt x="1100" y="50"/>
                  </a:lnTo>
                  <a:lnTo>
                    <a:pt x="1092" y="48"/>
                  </a:lnTo>
                  <a:lnTo>
                    <a:pt x="1084" y="42"/>
                  </a:lnTo>
                  <a:lnTo>
                    <a:pt x="1080" y="40"/>
                  </a:lnTo>
                  <a:lnTo>
                    <a:pt x="1076" y="40"/>
                  </a:lnTo>
                  <a:lnTo>
                    <a:pt x="1070" y="40"/>
                  </a:lnTo>
                  <a:lnTo>
                    <a:pt x="1062" y="44"/>
                  </a:lnTo>
                  <a:lnTo>
                    <a:pt x="1058" y="48"/>
                  </a:lnTo>
                  <a:lnTo>
                    <a:pt x="1056" y="54"/>
                  </a:lnTo>
                  <a:lnTo>
                    <a:pt x="1054" y="58"/>
                  </a:lnTo>
                  <a:lnTo>
                    <a:pt x="1056" y="66"/>
                  </a:lnTo>
                  <a:lnTo>
                    <a:pt x="1060" y="80"/>
                  </a:lnTo>
                  <a:lnTo>
                    <a:pt x="1068" y="94"/>
                  </a:lnTo>
                  <a:lnTo>
                    <a:pt x="1084" y="120"/>
                  </a:lnTo>
                  <a:lnTo>
                    <a:pt x="1086" y="130"/>
                  </a:lnTo>
                  <a:lnTo>
                    <a:pt x="1086" y="132"/>
                  </a:lnTo>
                  <a:lnTo>
                    <a:pt x="1084" y="132"/>
                  </a:lnTo>
                  <a:lnTo>
                    <a:pt x="1080" y="132"/>
                  </a:lnTo>
                  <a:lnTo>
                    <a:pt x="1076" y="130"/>
                  </a:lnTo>
                  <a:lnTo>
                    <a:pt x="1068" y="122"/>
                  </a:lnTo>
                  <a:lnTo>
                    <a:pt x="1048" y="96"/>
                  </a:lnTo>
                  <a:lnTo>
                    <a:pt x="1036" y="82"/>
                  </a:lnTo>
                  <a:lnTo>
                    <a:pt x="1026" y="72"/>
                  </a:lnTo>
                  <a:lnTo>
                    <a:pt x="1020" y="68"/>
                  </a:lnTo>
                  <a:lnTo>
                    <a:pt x="1014" y="66"/>
                  </a:lnTo>
                  <a:lnTo>
                    <a:pt x="1008" y="64"/>
                  </a:lnTo>
                  <a:lnTo>
                    <a:pt x="1004" y="66"/>
                  </a:lnTo>
                  <a:lnTo>
                    <a:pt x="998" y="68"/>
                  </a:lnTo>
                  <a:lnTo>
                    <a:pt x="994" y="70"/>
                  </a:lnTo>
                  <a:lnTo>
                    <a:pt x="990" y="78"/>
                  </a:lnTo>
                  <a:lnTo>
                    <a:pt x="988" y="88"/>
                  </a:lnTo>
                  <a:lnTo>
                    <a:pt x="986" y="96"/>
                  </a:lnTo>
                  <a:lnTo>
                    <a:pt x="986" y="108"/>
                  </a:lnTo>
                  <a:lnTo>
                    <a:pt x="984" y="106"/>
                  </a:lnTo>
                  <a:lnTo>
                    <a:pt x="980" y="100"/>
                  </a:lnTo>
                  <a:lnTo>
                    <a:pt x="974" y="90"/>
                  </a:lnTo>
                  <a:lnTo>
                    <a:pt x="968" y="84"/>
                  </a:lnTo>
                  <a:lnTo>
                    <a:pt x="960" y="80"/>
                  </a:lnTo>
                  <a:lnTo>
                    <a:pt x="954" y="78"/>
                  </a:lnTo>
                  <a:lnTo>
                    <a:pt x="950" y="76"/>
                  </a:lnTo>
                  <a:lnTo>
                    <a:pt x="948" y="76"/>
                  </a:lnTo>
                  <a:lnTo>
                    <a:pt x="960" y="72"/>
                  </a:lnTo>
                  <a:lnTo>
                    <a:pt x="972" y="70"/>
                  </a:lnTo>
                  <a:lnTo>
                    <a:pt x="978" y="66"/>
                  </a:lnTo>
                  <a:lnTo>
                    <a:pt x="984" y="62"/>
                  </a:lnTo>
                  <a:lnTo>
                    <a:pt x="984" y="60"/>
                  </a:lnTo>
                  <a:lnTo>
                    <a:pt x="982" y="56"/>
                  </a:lnTo>
                  <a:lnTo>
                    <a:pt x="978" y="56"/>
                  </a:lnTo>
                  <a:lnTo>
                    <a:pt x="970" y="56"/>
                  </a:lnTo>
                  <a:lnTo>
                    <a:pt x="958" y="60"/>
                  </a:lnTo>
                  <a:lnTo>
                    <a:pt x="946" y="62"/>
                  </a:lnTo>
                  <a:lnTo>
                    <a:pt x="938" y="62"/>
                  </a:lnTo>
                  <a:lnTo>
                    <a:pt x="934" y="62"/>
                  </a:lnTo>
                  <a:lnTo>
                    <a:pt x="930" y="58"/>
                  </a:lnTo>
                  <a:lnTo>
                    <a:pt x="928" y="56"/>
                  </a:lnTo>
                  <a:lnTo>
                    <a:pt x="926" y="56"/>
                  </a:lnTo>
                  <a:lnTo>
                    <a:pt x="922" y="58"/>
                  </a:lnTo>
                  <a:lnTo>
                    <a:pt x="916" y="60"/>
                  </a:lnTo>
                  <a:lnTo>
                    <a:pt x="908" y="64"/>
                  </a:lnTo>
                  <a:lnTo>
                    <a:pt x="904" y="64"/>
                  </a:lnTo>
                  <a:lnTo>
                    <a:pt x="902" y="64"/>
                  </a:lnTo>
                  <a:lnTo>
                    <a:pt x="900" y="60"/>
                  </a:lnTo>
                  <a:lnTo>
                    <a:pt x="896" y="58"/>
                  </a:lnTo>
                  <a:lnTo>
                    <a:pt x="892" y="58"/>
                  </a:lnTo>
                  <a:lnTo>
                    <a:pt x="884" y="60"/>
                  </a:lnTo>
                  <a:lnTo>
                    <a:pt x="874" y="64"/>
                  </a:lnTo>
                  <a:lnTo>
                    <a:pt x="862" y="72"/>
                  </a:lnTo>
                  <a:lnTo>
                    <a:pt x="856" y="78"/>
                  </a:lnTo>
                  <a:lnTo>
                    <a:pt x="854" y="82"/>
                  </a:lnTo>
                  <a:lnTo>
                    <a:pt x="854" y="88"/>
                  </a:lnTo>
                  <a:lnTo>
                    <a:pt x="858" y="92"/>
                  </a:lnTo>
                  <a:lnTo>
                    <a:pt x="862" y="98"/>
                  </a:lnTo>
                  <a:lnTo>
                    <a:pt x="872" y="112"/>
                  </a:lnTo>
                  <a:lnTo>
                    <a:pt x="878" y="116"/>
                  </a:lnTo>
                  <a:lnTo>
                    <a:pt x="884" y="118"/>
                  </a:lnTo>
                  <a:lnTo>
                    <a:pt x="890" y="114"/>
                  </a:lnTo>
                  <a:lnTo>
                    <a:pt x="894" y="110"/>
                  </a:lnTo>
                  <a:lnTo>
                    <a:pt x="902" y="104"/>
                  </a:lnTo>
                  <a:lnTo>
                    <a:pt x="902" y="108"/>
                  </a:lnTo>
                  <a:close/>
                  <a:moveTo>
                    <a:pt x="1272" y="818"/>
                  </a:moveTo>
                  <a:lnTo>
                    <a:pt x="1272" y="818"/>
                  </a:lnTo>
                  <a:lnTo>
                    <a:pt x="1272" y="816"/>
                  </a:lnTo>
                  <a:lnTo>
                    <a:pt x="1270" y="814"/>
                  </a:lnTo>
                  <a:lnTo>
                    <a:pt x="1266" y="812"/>
                  </a:lnTo>
                  <a:lnTo>
                    <a:pt x="1264" y="814"/>
                  </a:lnTo>
                  <a:lnTo>
                    <a:pt x="1264" y="818"/>
                  </a:lnTo>
                  <a:lnTo>
                    <a:pt x="1264" y="820"/>
                  </a:lnTo>
                  <a:lnTo>
                    <a:pt x="1272" y="818"/>
                  </a:lnTo>
                  <a:close/>
                  <a:moveTo>
                    <a:pt x="1168" y="848"/>
                  </a:moveTo>
                  <a:lnTo>
                    <a:pt x="1168" y="848"/>
                  </a:lnTo>
                  <a:lnTo>
                    <a:pt x="1176" y="848"/>
                  </a:lnTo>
                  <a:lnTo>
                    <a:pt x="1180" y="848"/>
                  </a:lnTo>
                  <a:lnTo>
                    <a:pt x="1182" y="844"/>
                  </a:lnTo>
                  <a:lnTo>
                    <a:pt x="1184" y="840"/>
                  </a:lnTo>
                  <a:lnTo>
                    <a:pt x="1190" y="836"/>
                  </a:lnTo>
                  <a:lnTo>
                    <a:pt x="1192" y="834"/>
                  </a:lnTo>
                  <a:lnTo>
                    <a:pt x="1192" y="832"/>
                  </a:lnTo>
                  <a:lnTo>
                    <a:pt x="1192" y="830"/>
                  </a:lnTo>
                  <a:lnTo>
                    <a:pt x="1188" y="828"/>
                  </a:lnTo>
                  <a:lnTo>
                    <a:pt x="1182" y="826"/>
                  </a:lnTo>
                  <a:lnTo>
                    <a:pt x="1180" y="826"/>
                  </a:lnTo>
                  <a:lnTo>
                    <a:pt x="1180" y="828"/>
                  </a:lnTo>
                  <a:lnTo>
                    <a:pt x="1176" y="830"/>
                  </a:lnTo>
                  <a:lnTo>
                    <a:pt x="1174" y="830"/>
                  </a:lnTo>
                  <a:lnTo>
                    <a:pt x="1172" y="832"/>
                  </a:lnTo>
                  <a:lnTo>
                    <a:pt x="1170" y="832"/>
                  </a:lnTo>
                  <a:lnTo>
                    <a:pt x="1166" y="832"/>
                  </a:lnTo>
                  <a:lnTo>
                    <a:pt x="1164" y="832"/>
                  </a:lnTo>
                  <a:lnTo>
                    <a:pt x="1162" y="834"/>
                  </a:lnTo>
                  <a:lnTo>
                    <a:pt x="1162" y="838"/>
                  </a:lnTo>
                  <a:lnTo>
                    <a:pt x="1160" y="842"/>
                  </a:lnTo>
                  <a:lnTo>
                    <a:pt x="1156" y="842"/>
                  </a:lnTo>
                  <a:lnTo>
                    <a:pt x="1154" y="842"/>
                  </a:lnTo>
                  <a:lnTo>
                    <a:pt x="1152" y="844"/>
                  </a:lnTo>
                  <a:lnTo>
                    <a:pt x="1152" y="846"/>
                  </a:lnTo>
                  <a:lnTo>
                    <a:pt x="1154" y="848"/>
                  </a:lnTo>
                  <a:lnTo>
                    <a:pt x="1168" y="848"/>
                  </a:lnTo>
                  <a:close/>
                  <a:moveTo>
                    <a:pt x="1214" y="822"/>
                  </a:moveTo>
                  <a:lnTo>
                    <a:pt x="1214" y="822"/>
                  </a:lnTo>
                  <a:lnTo>
                    <a:pt x="1218" y="816"/>
                  </a:lnTo>
                  <a:lnTo>
                    <a:pt x="1218" y="814"/>
                  </a:lnTo>
                  <a:lnTo>
                    <a:pt x="1216" y="814"/>
                  </a:lnTo>
                  <a:lnTo>
                    <a:pt x="1212" y="812"/>
                  </a:lnTo>
                  <a:lnTo>
                    <a:pt x="1208" y="814"/>
                  </a:lnTo>
                  <a:lnTo>
                    <a:pt x="1206" y="814"/>
                  </a:lnTo>
                  <a:lnTo>
                    <a:pt x="1202" y="812"/>
                  </a:lnTo>
                  <a:lnTo>
                    <a:pt x="1198" y="810"/>
                  </a:lnTo>
                  <a:lnTo>
                    <a:pt x="1196" y="812"/>
                  </a:lnTo>
                  <a:lnTo>
                    <a:pt x="1192" y="814"/>
                  </a:lnTo>
                  <a:lnTo>
                    <a:pt x="1190" y="814"/>
                  </a:lnTo>
                  <a:lnTo>
                    <a:pt x="1188" y="814"/>
                  </a:lnTo>
                  <a:lnTo>
                    <a:pt x="1188" y="816"/>
                  </a:lnTo>
                  <a:lnTo>
                    <a:pt x="1184" y="820"/>
                  </a:lnTo>
                  <a:lnTo>
                    <a:pt x="1182" y="822"/>
                  </a:lnTo>
                  <a:lnTo>
                    <a:pt x="1184" y="824"/>
                  </a:lnTo>
                  <a:lnTo>
                    <a:pt x="1190" y="824"/>
                  </a:lnTo>
                  <a:lnTo>
                    <a:pt x="1196" y="828"/>
                  </a:lnTo>
                  <a:lnTo>
                    <a:pt x="1200" y="830"/>
                  </a:lnTo>
                  <a:lnTo>
                    <a:pt x="1204" y="830"/>
                  </a:lnTo>
                  <a:lnTo>
                    <a:pt x="1214" y="822"/>
                  </a:lnTo>
                  <a:close/>
                  <a:moveTo>
                    <a:pt x="1352" y="792"/>
                  </a:moveTo>
                  <a:lnTo>
                    <a:pt x="1352" y="792"/>
                  </a:lnTo>
                  <a:lnTo>
                    <a:pt x="1348" y="790"/>
                  </a:lnTo>
                  <a:lnTo>
                    <a:pt x="1344" y="788"/>
                  </a:lnTo>
                  <a:lnTo>
                    <a:pt x="1338" y="788"/>
                  </a:lnTo>
                  <a:lnTo>
                    <a:pt x="1330" y="790"/>
                  </a:lnTo>
                  <a:lnTo>
                    <a:pt x="1328" y="792"/>
                  </a:lnTo>
                  <a:lnTo>
                    <a:pt x="1330" y="794"/>
                  </a:lnTo>
                  <a:lnTo>
                    <a:pt x="1340" y="798"/>
                  </a:lnTo>
                  <a:lnTo>
                    <a:pt x="1350" y="796"/>
                  </a:lnTo>
                  <a:lnTo>
                    <a:pt x="1352" y="796"/>
                  </a:lnTo>
                  <a:lnTo>
                    <a:pt x="1352" y="792"/>
                  </a:lnTo>
                  <a:close/>
                  <a:moveTo>
                    <a:pt x="1326" y="780"/>
                  </a:moveTo>
                  <a:lnTo>
                    <a:pt x="1326" y="780"/>
                  </a:lnTo>
                  <a:lnTo>
                    <a:pt x="1330" y="778"/>
                  </a:lnTo>
                  <a:lnTo>
                    <a:pt x="1334" y="776"/>
                  </a:lnTo>
                  <a:lnTo>
                    <a:pt x="1338" y="776"/>
                  </a:lnTo>
                  <a:lnTo>
                    <a:pt x="1342" y="776"/>
                  </a:lnTo>
                  <a:lnTo>
                    <a:pt x="1346" y="778"/>
                  </a:lnTo>
                  <a:lnTo>
                    <a:pt x="1350" y="776"/>
                  </a:lnTo>
                  <a:lnTo>
                    <a:pt x="1364" y="766"/>
                  </a:lnTo>
                  <a:lnTo>
                    <a:pt x="1372" y="760"/>
                  </a:lnTo>
                  <a:lnTo>
                    <a:pt x="1372" y="758"/>
                  </a:lnTo>
                  <a:lnTo>
                    <a:pt x="1372" y="756"/>
                  </a:lnTo>
                  <a:lnTo>
                    <a:pt x="1368" y="756"/>
                  </a:lnTo>
                  <a:lnTo>
                    <a:pt x="1362" y="756"/>
                  </a:lnTo>
                  <a:lnTo>
                    <a:pt x="1356" y="758"/>
                  </a:lnTo>
                  <a:lnTo>
                    <a:pt x="1358" y="760"/>
                  </a:lnTo>
                  <a:lnTo>
                    <a:pt x="1358" y="762"/>
                  </a:lnTo>
                  <a:lnTo>
                    <a:pt x="1356" y="764"/>
                  </a:lnTo>
                  <a:lnTo>
                    <a:pt x="1350" y="762"/>
                  </a:lnTo>
                  <a:lnTo>
                    <a:pt x="1348" y="762"/>
                  </a:lnTo>
                  <a:lnTo>
                    <a:pt x="1346" y="762"/>
                  </a:lnTo>
                  <a:lnTo>
                    <a:pt x="1342" y="766"/>
                  </a:lnTo>
                  <a:lnTo>
                    <a:pt x="1342" y="770"/>
                  </a:lnTo>
                  <a:lnTo>
                    <a:pt x="1340" y="768"/>
                  </a:lnTo>
                  <a:lnTo>
                    <a:pt x="1338" y="766"/>
                  </a:lnTo>
                  <a:lnTo>
                    <a:pt x="1332" y="766"/>
                  </a:lnTo>
                  <a:lnTo>
                    <a:pt x="1318" y="770"/>
                  </a:lnTo>
                  <a:lnTo>
                    <a:pt x="1314" y="774"/>
                  </a:lnTo>
                  <a:lnTo>
                    <a:pt x="1318" y="776"/>
                  </a:lnTo>
                  <a:lnTo>
                    <a:pt x="1320" y="776"/>
                  </a:lnTo>
                  <a:lnTo>
                    <a:pt x="1322" y="778"/>
                  </a:lnTo>
                  <a:lnTo>
                    <a:pt x="1320" y="780"/>
                  </a:lnTo>
                  <a:lnTo>
                    <a:pt x="1326" y="780"/>
                  </a:lnTo>
                  <a:close/>
                  <a:moveTo>
                    <a:pt x="1414" y="220"/>
                  </a:moveTo>
                  <a:lnTo>
                    <a:pt x="1414" y="220"/>
                  </a:lnTo>
                  <a:lnTo>
                    <a:pt x="1408" y="216"/>
                  </a:lnTo>
                  <a:lnTo>
                    <a:pt x="1402" y="216"/>
                  </a:lnTo>
                  <a:lnTo>
                    <a:pt x="1392" y="218"/>
                  </a:lnTo>
                  <a:lnTo>
                    <a:pt x="1388" y="220"/>
                  </a:lnTo>
                  <a:lnTo>
                    <a:pt x="1382" y="220"/>
                  </a:lnTo>
                  <a:lnTo>
                    <a:pt x="1374" y="218"/>
                  </a:lnTo>
                  <a:lnTo>
                    <a:pt x="1364" y="214"/>
                  </a:lnTo>
                  <a:lnTo>
                    <a:pt x="1356" y="208"/>
                  </a:lnTo>
                  <a:lnTo>
                    <a:pt x="1354" y="204"/>
                  </a:lnTo>
                  <a:lnTo>
                    <a:pt x="1356" y="200"/>
                  </a:lnTo>
                  <a:lnTo>
                    <a:pt x="1360" y="198"/>
                  </a:lnTo>
                  <a:lnTo>
                    <a:pt x="1370" y="194"/>
                  </a:lnTo>
                  <a:lnTo>
                    <a:pt x="1370" y="192"/>
                  </a:lnTo>
                  <a:lnTo>
                    <a:pt x="1366" y="190"/>
                  </a:lnTo>
                  <a:lnTo>
                    <a:pt x="1354" y="188"/>
                  </a:lnTo>
                  <a:lnTo>
                    <a:pt x="1336" y="188"/>
                  </a:lnTo>
                  <a:lnTo>
                    <a:pt x="1316" y="188"/>
                  </a:lnTo>
                  <a:lnTo>
                    <a:pt x="1296" y="190"/>
                  </a:lnTo>
                  <a:lnTo>
                    <a:pt x="1280" y="194"/>
                  </a:lnTo>
                  <a:lnTo>
                    <a:pt x="1274" y="196"/>
                  </a:lnTo>
                  <a:lnTo>
                    <a:pt x="1270" y="198"/>
                  </a:lnTo>
                  <a:lnTo>
                    <a:pt x="1270" y="202"/>
                  </a:lnTo>
                  <a:lnTo>
                    <a:pt x="1272" y="204"/>
                  </a:lnTo>
                  <a:lnTo>
                    <a:pt x="1276" y="208"/>
                  </a:lnTo>
                  <a:lnTo>
                    <a:pt x="1286" y="212"/>
                  </a:lnTo>
                  <a:lnTo>
                    <a:pt x="1292" y="214"/>
                  </a:lnTo>
                  <a:lnTo>
                    <a:pt x="1292" y="216"/>
                  </a:lnTo>
                  <a:lnTo>
                    <a:pt x="1292" y="218"/>
                  </a:lnTo>
                  <a:lnTo>
                    <a:pt x="1286" y="224"/>
                  </a:lnTo>
                  <a:lnTo>
                    <a:pt x="1272" y="236"/>
                  </a:lnTo>
                  <a:lnTo>
                    <a:pt x="1264" y="242"/>
                  </a:lnTo>
                  <a:lnTo>
                    <a:pt x="1262" y="246"/>
                  </a:lnTo>
                  <a:lnTo>
                    <a:pt x="1264" y="248"/>
                  </a:lnTo>
                  <a:lnTo>
                    <a:pt x="1270" y="250"/>
                  </a:lnTo>
                  <a:lnTo>
                    <a:pt x="1288" y="250"/>
                  </a:lnTo>
                  <a:lnTo>
                    <a:pt x="1314" y="246"/>
                  </a:lnTo>
                  <a:lnTo>
                    <a:pt x="1324" y="248"/>
                  </a:lnTo>
                  <a:lnTo>
                    <a:pt x="1328" y="248"/>
                  </a:lnTo>
                  <a:lnTo>
                    <a:pt x="1328" y="250"/>
                  </a:lnTo>
                  <a:lnTo>
                    <a:pt x="1328" y="256"/>
                  </a:lnTo>
                  <a:lnTo>
                    <a:pt x="1328" y="260"/>
                  </a:lnTo>
                  <a:lnTo>
                    <a:pt x="1326" y="264"/>
                  </a:lnTo>
                  <a:lnTo>
                    <a:pt x="1326" y="266"/>
                  </a:lnTo>
                  <a:lnTo>
                    <a:pt x="1328" y="266"/>
                  </a:lnTo>
                  <a:lnTo>
                    <a:pt x="1336" y="266"/>
                  </a:lnTo>
                  <a:lnTo>
                    <a:pt x="1350" y="260"/>
                  </a:lnTo>
                  <a:lnTo>
                    <a:pt x="1376" y="250"/>
                  </a:lnTo>
                  <a:lnTo>
                    <a:pt x="1402" y="238"/>
                  </a:lnTo>
                  <a:lnTo>
                    <a:pt x="1412" y="234"/>
                  </a:lnTo>
                  <a:lnTo>
                    <a:pt x="1418" y="228"/>
                  </a:lnTo>
                  <a:lnTo>
                    <a:pt x="1420" y="226"/>
                  </a:lnTo>
                  <a:lnTo>
                    <a:pt x="1420" y="224"/>
                  </a:lnTo>
                  <a:lnTo>
                    <a:pt x="1418" y="222"/>
                  </a:lnTo>
                  <a:lnTo>
                    <a:pt x="1414" y="220"/>
                  </a:lnTo>
                  <a:close/>
                  <a:moveTo>
                    <a:pt x="1370" y="792"/>
                  </a:moveTo>
                  <a:lnTo>
                    <a:pt x="1370" y="792"/>
                  </a:lnTo>
                  <a:lnTo>
                    <a:pt x="1378" y="782"/>
                  </a:lnTo>
                  <a:lnTo>
                    <a:pt x="1380" y="776"/>
                  </a:lnTo>
                  <a:lnTo>
                    <a:pt x="1378" y="774"/>
                  </a:lnTo>
                  <a:lnTo>
                    <a:pt x="1376" y="772"/>
                  </a:lnTo>
                  <a:lnTo>
                    <a:pt x="1372" y="770"/>
                  </a:lnTo>
                  <a:lnTo>
                    <a:pt x="1370" y="774"/>
                  </a:lnTo>
                  <a:lnTo>
                    <a:pt x="1362" y="776"/>
                  </a:lnTo>
                  <a:lnTo>
                    <a:pt x="1354" y="780"/>
                  </a:lnTo>
                  <a:lnTo>
                    <a:pt x="1350" y="784"/>
                  </a:lnTo>
                  <a:lnTo>
                    <a:pt x="1350" y="786"/>
                  </a:lnTo>
                  <a:lnTo>
                    <a:pt x="1350" y="788"/>
                  </a:lnTo>
                  <a:lnTo>
                    <a:pt x="1356" y="792"/>
                  </a:lnTo>
                  <a:lnTo>
                    <a:pt x="1364" y="794"/>
                  </a:lnTo>
                  <a:lnTo>
                    <a:pt x="1366" y="794"/>
                  </a:lnTo>
                  <a:lnTo>
                    <a:pt x="1370" y="792"/>
                  </a:lnTo>
                  <a:close/>
                  <a:moveTo>
                    <a:pt x="1388" y="762"/>
                  </a:moveTo>
                  <a:lnTo>
                    <a:pt x="1388" y="762"/>
                  </a:lnTo>
                  <a:lnTo>
                    <a:pt x="1384" y="762"/>
                  </a:lnTo>
                  <a:lnTo>
                    <a:pt x="1380" y="764"/>
                  </a:lnTo>
                  <a:lnTo>
                    <a:pt x="1380" y="766"/>
                  </a:lnTo>
                  <a:lnTo>
                    <a:pt x="1380" y="770"/>
                  </a:lnTo>
                  <a:lnTo>
                    <a:pt x="1384" y="776"/>
                  </a:lnTo>
                  <a:lnTo>
                    <a:pt x="1386" y="778"/>
                  </a:lnTo>
                  <a:lnTo>
                    <a:pt x="1388" y="778"/>
                  </a:lnTo>
                  <a:lnTo>
                    <a:pt x="1394" y="776"/>
                  </a:lnTo>
                  <a:lnTo>
                    <a:pt x="1396" y="772"/>
                  </a:lnTo>
                  <a:lnTo>
                    <a:pt x="1396" y="770"/>
                  </a:lnTo>
                  <a:lnTo>
                    <a:pt x="1396" y="766"/>
                  </a:lnTo>
                  <a:lnTo>
                    <a:pt x="1392" y="764"/>
                  </a:lnTo>
                  <a:lnTo>
                    <a:pt x="1388" y="762"/>
                  </a:lnTo>
                  <a:close/>
                  <a:moveTo>
                    <a:pt x="1264" y="804"/>
                  </a:moveTo>
                  <a:lnTo>
                    <a:pt x="1264" y="804"/>
                  </a:lnTo>
                  <a:lnTo>
                    <a:pt x="1264" y="800"/>
                  </a:lnTo>
                  <a:lnTo>
                    <a:pt x="1262" y="798"/>
                  </a:lnTo>
                  <a:lnTo>
                    <a:pt x="1258" y="798"/>
                  </a:lnTo>
                  <a:lnTo>
                    <a:pt x="1252" y="802"/>
                  </a:lnTo>
                  <a:lnTo>
                    <a:pt x="1248" y="804"/>
                  </a:lnTo>
                  <a:lnTo>
                    <a:pt x="1248" y="808"/>
                  </a:lnTo>
                  <a:lnTo>
                    <a:pt x="1250" y="810"/>
                  </a:lnTo>
                  <a:lnTo>
                    <a:pt x="1254" y="812"/>
                  </a:lnTo>
                  <a:lnTo>
                    <a:pt x="1260" y="814"/>
                  </a:lnTo>
                  <a:lnTo>
                    <a:pt x="1262" y="812"/>
                  </a:lnTo>
                  <a:lnTo>
                    <a:pt x="1264" y="804"/>
                  </a:lnTo>
                  <a:close/>
                  <a:moveTo>
                    <a:pt x="1102" y="904"/>
                  </a:moveTo>
                  <a:lnTo>
                    <a:pt x="1102" y="904"/>
                  </a:lnTo>
                  <a:lnTo>
                    <a:pt x="1102" y="908"/>
                  </a:lnTo>
                  <a:lnTo>
                    <a:pt x="1104" y="908"/>
                  </a:lnTo>
                  <a:lnTo>
                    <a:pt x="1112" y="908"/>
                  </a:lnTo>
                  <a:lnTo>
                    <a:pt x="1114" y="906"/>
                  </a:lnTo>
                  <a:lnTo>
                    <a:pt x="1112" y="902"/>
                  </a:lnTo>
                  <a:lnTo>
                    <a:pt x="1106" y="902"/>
                  </a:lnTo>
                  <a:lnTo>
                    <a:pt x="1104" y="902"/>
                  </a:lnTo>
                  <a:lnTo>
                    <a:pt x="1102" y="904"/>
                  </a:lnTo>
                  <a:close/>
                  <a:moveTo>
                    <a:pt x="1116" y="898"/>
                  </a:moveTo>
                  <a:lnTo>
                    <a:pt x="1116" y="898"/>
                  </a:lnTo>
                  <a:lnTo>
                    <a:pt x="1120" y="900"/>
                  </a:lnTo>
                  <a:lnTo>
                    <a:pt x="1122" y="898"/>
                  </a:lnTo>
                  <a:lnTo>
                    <a:pt x="1124" y="896"/>
                  </a:lnTo>
                  <a:lnTo>
                    <a:pt x="1124" y="894"/>
                  </a:lnTo>
                  <a:lnTo>
                    <a:pt x="1120" y="892"/>
                  </a:lnTo>
                  <a:lnTo>
                    <a:pt x="1116" y="894"/>
                  </a:lnTo>
                  <a:lnTo>
                    <a:pt x="1114" y="896"/>
                  </a:lnTo>
                  <a:lnTo>
                    <a:pt x="1116" y="898"/>
                  </a:lnTo>
                  <a:close/>
                  <a:moveTo>
                    <a:pt x="1150" y="850"/>
                  </a:moveTo>
                  <a:lnTo>
                    <a:pt x="1150" y="850"/>
                  </a:lnTo>
                  <a:lnTo>
                    <a:pt x="1148" y="850"/>
                  </a:lnTo>
                  <a:lnTo>
                    <a:pt x="1148" y="848"/>
                  </a:lnTo>
                  <a:lnTo>
                    <a:pt x="1146" y="846"/>
                  </a:lnTo>
                  <a:lnTo>
                    <a:pt x="1144" y="846"/>
                  </a:lnTo>
                  <a:lnTo>
                    <a:pt x="1142" y="848"/>
                  </a:lnTo>
                  <a:lnTo>
                    <a:pt x="1140" y="846"/>
                  </a:lnTo>
                  <a:lnTo>
                    <a:pt x="1138" y="844"/>
                  </a:lnTo>
                  <a:lnTo>
                    <a:pt x="1136" y="846"/>
                  </a:lnTo>
                  <a:lnTo>
                    <a:pt x="1136" y="848"/>
                  </a:lnTo>
                  <a:lnTo>
                    <a:pt x="1132" y="848"/>
                  </a:lnTo>
                  <a:lnTo>
                    <a:pt x="1130" y="846"/>
                  </a:lnTo>
                  <a:lnTo>
                    <a:pt x="1130" y="850"/>
                  </a:lnTo>
                  <a:lnTo>
                    <a:pt x="1130" y="852"/>
                  </a:lnTo>
                  <a:lnTo>
                    <a:pt x="1128" y="850"/>
                  </a:lnTo>
                  <a:lnTo>
                    <a:pt x="1124" y="850"/>
                  </a:lnTo>
                  <a:lnTo>
                    <a:pt x="1120" y="850"/>
                  </a:lnTo>
                  <a:lnTo>
                    <a:pt x="1118" y="854"/>
                  </a:lnTo>
                  <a:lnTo>
                    <a:pt x="1120" y="856"/>
                  </a:lnTo>
                  <a:lnTo>
                    <a:pt x="1124" y="856"/>
                  </a:lnTo>
                  <a:lnTo>
                    <a:pt x="1124" y="858"/>
                  </a:lnTo>
                  <a:lnTo>
                    <a:pt x="1120" y="860"/>
                  </a:lnTo>
                  <a:lnTo>
                    <a:pt x="1114" y="860"/>
                  </a:lnTo>
                  <a:lnTo>
                    <a:pt x="1108" y="860"/>
                  </a:lnTo>
                  <a:lnTo>
                    <a:pt x="1108" y="862"/>
                  </a:lnTo>
                  <a:lnTo>
                    <a:pt x="1110" y="862"/>
                  </a:lnTo>
                  <a:lnTo>
                    <a:pt x="1110" y="864"/>
                  </a:lnTo>
                  <a:lnTo>
                    <a:pt x="1108" y="866"/>
                  </a:lnTo>
                  <a:lnTo>
                    <a:pt x="1106" y="866"/>
                  </a:lnTo>
                  <a:lnTo>
                    <a:pt x="1108" y="868"/>
                  </a:lnTo>
                  <a:lnTo>
                    <a:pt x="1110" y="870"/>
                  </a:lnTo>
                  <a:lnTo>
                    <a:pt x="1108" y="870"/>
                  </a:lnTo>
                  <a:lnTo>
                    <a:pt x="1108" y="872"/>
                  </a:lnTo>
                  <a:lnTo>
                    <a:pt x="1108" y="874"/>
                  </a:lnTo>
                  <a:lnTo>
                    <a:pt x="1108" y="876"/>
                  </a:lnTo>
                  <a:lnTo>
                    <a:pt x="1108" y="878"/>
                  </a:lnTo>
                  <a:lnTo>
                    <a:pt x="1106" y="880"/>
                  </a:lnTo>
                  <a:lnTo>
                    <a:pt x="1104" y="882"/>
                  </a:lnTo>
                  <a:lnTo>
                    <a:pt x="1108" y="884"/>
                  </a:lnTo>
                  <a:lnTo>
                    <a:pt x="1114" y="884"/>
                  </a:lnTo>
                  <a:lnTo>
                    <a:pt x="1114" y="886"/>
                  </a:lnTo>
                  <a:lnTo>
                    <a:pt x="1114" y="888"/>
                  </a:lnTo>
                  <a:lnTo>
                    <a:pt x="1116" y="888"/>
                  </a:lnTo>
                  <a:lnTo>
                    <a:pt x="1120" y="884"/>
                  </a:lnTo>
                  <a:lnTo>
                    <a:pt x="1122" y="880"/>
                  </a:lnTo>
                  <a:lnTo>
                    <a:pt x="1126" y="876"/>
                  </a:lnTo>
                  <a:lnTo>
                    <a:pt x="1130" y="874"/>
                  </a:lnTo>
                  <a:lnTo>
                    <a:pt x="1132" y="876"/>
                  </a:lnTo>
                  <a:lnTo>
                    <a:pt x="1132" y="878"/>
                  </a:lnTo>
                  <a:lnTo>
                    <a:pt x="1134" y="878"/>
                  </a:lnTo>
                  <a:lnTo>
                    <a:pt x="1142" y="878"/>
                  </a:lnTo>
                  <a:lnTo>
                    <a:pt x="1146" y="876"/>
                  </a:lnTo>
                  <a:lnTo>
                    <a:pt x="1148" y="874"/>
                  </a:lnTo>
                  <a:lnTo>
                    <a:pt x="1146" y="870"/>
                  </a:lnTo>
                  <a:lnTo>
                    <a:pt x="1146" y="866"/>
                  </a:lnTo>
                  <a:lnTo>
                    <a:pt x="1148" y="864"/>
                  </a:lnTo>
                  <a:lnTo>
                    <a:pt x="1150" y="862"/>
                  </a:lnTo>
                  <a:lnTo>
                    <a:pt x="1150" y="860"/>
                  </a:lnTo>
                  <a:lnTo>
                    <a:pt x="1152" y="852"/>
                  </a:lnTo>
                  <a:lnTo>
                    <a:pt x="1152" y="850"/>
                  </a:lnTo>
                  <a:lnTo>
                    <a:pt x="1150" y="850"/>
                  </a:lnTo>
                  <a:close/>
                  <a:moveTo>
                    <a:pt x="1254" y="830"/>
                  </a:moveTo>
                  <a:lnTo>
                    <a:pt x="1254" y="830"/>
                  </a:lnTo>
                  <a:lnTo>
                    <a:pt x="1260" y="826"/>
                  </a:lnTo>
                  <a:lnTo>
                    <a:pt x="1262" y="824"/>
                  </a:lnTo>
                  <a:lnTo>
                    <a:pt x="1260" y="820"/>
                  </a:lnTo>
                  <a:lnTo>
                    <a:pt x="1258" y="822"/>
                  </a:lnTo>
                  <a:lnTo>
                    <a:pt x="1256" y="826"/>
                  </a:lnTo>
                  <a:lnTo>
                    <a:pt x="1254" y="830"/>
                  </a:lnTo>
                  <a:close/>
                  <a:moveTo>
                    <a:pt x="1226" y="818"/>
                  </a:moveTo>
                  <a:lnTo>
                    <a:pt x="1226" y="818"/>
                  </a:lnTo>
                  <a:lnTo>
                    <a:pt x="1222" y="818"/>
                  </a:lnTo>
                  <a:lnTo>
                    <a:pt x="1218" y="820"/>
                  </a:lnTo>
                  <a:lnTo>
                    <a:pt x="1214" y="826"/>
                  </a:lnTo>
                  <a:lnTo>
                    <a:pt x="1216" y="826"/>
                  </a:lnTo>
                  <a:lnTo>
                    <a:pt x="1220" y="824"/>
                  </a:lnTo>
                  <a:lnTo>
                    <a:pt x="1224" y="822"/>
                  </a:lnTo>
                  <a:lnTo>
                    <a:pt x="1226" y="818"/>
                  </a:lnTo>
                  <a:close/>
                  <a:moveTo>
                    <a:pt x="1074" y="928"/>
                  </a:moveTo>
                  <a:lnTo>
                    <a:pt x="1074" y="928"/>
                  </a:lnTo>
                  <a:lnTo>
                    <a:pt x="1074" y="930"/>
                  </a:lnTo>
                  <a:lnTo>
                    <a:pt x="1074" y="932"/>
                  </a:lnTo>
                  <a:lnTo>
                    <a:pt x="1078" y="932"/>
                  </a:lnTo>
                  <a:lnTo>
                    <a:pt x="1082" y="930"/>
                  </a:lnTo>
                  <a:lnTo>
                    <a:pt x="1084" y="926"/>
                  </a:lnTo>
                  <a:lnTo>
                    <a:pt x="1084" y="924"/>
                  </a:lnTo>
                  <a:lnTo>
                    <a:pt x="1080" y="924"/>
                  </a:lnTo>
                  <a:lnTo>
                    <a:pt x="1076" y="924"/>
                  </a:lnTo>
                  <a:lnTo>
                    <a:pt x="1074" y="928"/>
                  </a:lnTo>
                  <a:close/>
                  <a:moveTo>
                    <a:pt x="772" y="1274"/>
                  </a:moveTo>
                  <a:lnTo>
                    <a:pt x="772" y="1274"/>
                  </a:lnTo>
                  <a:lnTo>
                    <a:pt x="784" y="1270"/>
                  </a:lnTo>
                  <a:lnTo>
                    <a:pt x="788" y="1270"/>
                  </a:lnTo>
                  <a:lnTo>
                    <a:pt x="790" y="1268"/>
                  </a:lnTo>
                  <a:lnTo>
                    <a:pt x="790" y="1266"/>
                  </a:lnTo>
                  <a:lnTo>
                    <a:pt x="788" y="1264"/>
                  </a:lnTo>
                  <a:lnTo>
                    <a:pt x="786" y="1264"/>
                  </a:lnTo>
                  <a:lnTo>
                    <a:pt x="784" y="1262"/>
                  </a:lnTo>
                  <a:lnTo>
                    <a:pt x="784" y="1260"/>
                  </a:lnTo>
                  <a:lnTo>
                    <a:pt x="778" y="1262"/>
                  </a:lnTo>
                  <a:lnTo>
                    <a:pt x="768" y="1266"/>
                  </a:lnTo>
                  <a:lnTo>
                    <a:pt x="760" y="1268"/>
                  </a:lnTo>
                  <a:lnTo>
                    <a:pt x="758" y="1270"/>
                  </a:lnTo>
                  <a:lnTo>
                    <a:pt x="756" y="1274"/>
                  </a:lnTo>
                  <a:lnTo>
                    <a:pt x="758" y="1276"/>
                  </a:lnTo>
                  <a:lnTo>
                    <a:pt x="760" y="1276"/>
                  </a:lnTo>
                  <a:lnTo>
                    <a:pt x="772" y="1274"/>
                  </a:lnTo>
                  <a:close/>
                  <a:moveTo>
                    <a:pt x="776" y="1258"/>
                  </a:moveTo>
                  <a:lnTo>
                    <a:pt x="776" y="1258"/>
                  </a:lnTo>
                  <a:lnTo>
                    <a:pt x="780" y="1256"/>
                  </a:lnTo>
                  <a:lnTo>
                    <a:pt x="778" y="1252"/>
                  </a:lnTo>
                  <a:lnTo>
                    <a:pt x="776" y="1250"/>
                  </a:lnTo>
                  <a:lnTo>
                    <a:pt x="774" y="1252"/>
                  </a:lnTo>
                  <a:lnTo>
                    <a:pt x="772" y="1254"/>
                  </a:lnTo>
                  <a:lnTo>
                    <a:pt x="764" y="1256"/>
                  </a:lnTo>
                  <a:lnTo>
                    <a:pt x="760" y="1258"/>
                  </a:lnTo>
                  <a:lnTo>
                    <a:pt x="758" y="1258"/>
                  </a:lnTo>
                  <a:lnTo>
                    <a:pt x="758" y="1260"/>
                  </a:lnTo>
                  <a:lnTo>
                    <a:pt x="764" y="1260"/>
                  </a:lnTo>
                  <a:lnTo>
                    <a:pt x="776" y="1258"/>
                  </a:lnTo>
                  <a:close/>
                  <a:moveTo>
                    <a:pt x="892" y="180"/>
                  </a:moveTo>
                  <a:lnTo>
                    <a:pt x="892" y="180"/>
                  </a:lnTo>
                  <a:lnTo>
                    <a:pt x="904" y="186"/>
                  </a:lnTo>
                  <a:lnTo>
                    <a:pt x="912" y="188"/>
                  </a:lnTo>
                  <a:lnTo>
                    <a:pt x="912" y="186"/>
                  </a:lnTo>
                  <a:lnTo>
                    <a:pt x="910" y="182"/>
                  </a:lnTo>
                  <a:lnTo>
                    <a:pt x="906" y="176"/>
                  </a:lnTo>
                  <a:lnTo>
                    <a:pt x="900" y="170"/>
                  </a:lnTo>
                  <a:lnTo>
                    <a:pt x="894" y="164"/>
                  </a:lnTo>
                  <a:lnTo>
                    <a:pt x="888" y="164"/>
                  </a:lnTo>
                  <a:lnTo>
                    <a:pt x="882" y="162"/>
                  </a:lnTo>
                  <a:lnTo>
                    <a:pt x="878" y="158"/>
                  </a:lnTo>
                  <a:lnTo>
                    <a:pt x="870" y="144"/>
                  </a:lnTo>
                  <a:lnTo>
                    <a:pt x="866" y="138"/>
                  </a:lnTo>
                  <a:lnTo>
                    <a:pt x="860" y="134"/>
                  </a:lnTo>
                  <a:lnTo>
                    <a:pt x="856" y="132"/>
                  </a:lnTo>
                  <a:lnTo>
                    <a:pt x="850" y="132"/>
                  </a:lnTo>
                  <a:lnTo>
                    <a:pt x="846" y="136"/>
                  </a:lnTo>
                  <a:lnTo>
                    <a:pt x="846" y="142"/>
                  </a:lnTo>
                  <a:lnTo>
                    <a:pt x="860" y="164"/>
                  </a:lnTo>
                  <a:lnTo>
                    <a:pt x="866" y="174"/>
                  </a:lnTo>
                  <a:lnTo>
                    <a:pt x="868" y="174"/>
                  </a:lnTo>
                  <a:lnTo>
                    <a:pt x="870" y="174"/>
                  </a:lnTo>
                  <a:lnTo>
                    <a:pt x="872" y="172"/>
                  </a:lnTo>
                  <a:lnTo>
                    <a:pt x="876" y="172"/>
                  </a:lnTo>
                  <a:lnTo>
                    <a:pt x="884" y="174"/>
                  </a:lnTo>
                  <a:lnTo>
                    <a:pt x="892" y="180"/>
                  </a:lnTo>
                  <a:close/>
                  <a:moveTo>
                    <a:pt x="1006" y="948"/>
                  </a:moveTo>
                  <a:lnTo>
                    <a:pt x="1006" y="948"/>
                  </a:lnTo>
                  <a:lnTo>
                    <a:pt x="1016" y="944"/>
                  </a:lnTo>
                  <a:lnTo>
                    <a:pt x="1026" y="934"/>
                  </a:lnTo>
                  <a:lnTo>
                    <a:pt x="1030" y="932"/>
                  </a:lnTo>
                  <a:lnTo>
                    <a:pt x="1030" y="930"/>
                  </a:lnTo>
                  <a:lnTo>
                    <a:pt x="1026" y="930"/>
                  </a:lnTo>
                  <a:lnTo>
                    <a:pt x="1018" y="930"/>
                  </a:lnTo>
                  <a:lnTo>
                    <a:pt x="1008" y="932"/>
                  </a:lnTo>
                  <a:lnTo>
                    <a:pt x="1004" y="934"/>
                  </a:lnTo>
                  <a:lnTo>
                    <a:pt x="1006" y="936"/>
                  </a:lnTo>
                  <a:lnTo>
                    <a:pt x="1006" y="938"/>
                  </a:lnTo>
                  <a:lnTo>
                    <a:pt x="1002" y="938"/>
                  </a:lnTo>
                  <a:lnTo>
                    <a:pt x="998" y="938"/>
                  </a:lnTo>
                  <a:lnTo>
                    <a:pt x="998" y="940"/>
                  </a:lnTo>
                  <a:lnTo>
                    <a:pt x="1000" y="942"/>
                  </a:lnTo>
                  <a:lnTo>
                    <a:pt x="998" y="946"/>
                  </a:lnTo>
                  <a:lnTo>
                    <a:pt x="996" y="948"/>
                  </a:lnTo>
                  <a:lnTo>
                    <a:pt x="1000" y="948"/>
                  </a:lnTo>
                  <a:lnTo>
                    <a:pt x="1006" y="948"/>
                  </a:lnTo>
                  <a:close/>
                  <a:moveTo>
                    <a:pt x="1028" y="900"/>
                  </a:moveTo>
                  <a:lnTo>
                    <a:pt x="1028" y="900"/>
                  </a:lnTo>
                  <a:lnTo>
                    <a:pt x="1024" y="900"/>
                  </a:lnTo>
                  <a:lnTo>
                    <a:pt x="1022" y="902"/>
                  </a:lnTo>
                  <a:lnTo>
                    <a:pt x="1022" y="904"/>
                  </a:lnTo>
                  <a:lnTo>
                    <a:pt x="1018" y="906"/>
                  </a:lnTo>
                  <a:lnTo>
                    <a:pt x="1016" y="904"/>
                  </a:lnTo>
                  <a:lnTo>
                    <a:pt x="1014" y="902"/>
                  </a:lnTo>
                  <a:lnTo>
                    <a:pt x="1012" y="902"/>
                  </a:lnTo>
                  <a:lnTo>
                    <a:pt x="1010" y="904"/>
                  </a:lnTo>
                  <a:lnTo>
                    <a:pt x="1008" y="904"/>
                  </a:lnTo>
                  <a:lnTo>
                    <a:pt x="1006" y="904"/>
                  </a:lnTo>
                  <a:lnTo>
                    <a:pt x="1004" y="906"/>
                  </a:lnTo>
                  <a:lnTo>
                    <a:pt x="1004" y="910"/>
                  </a:lnTo>
                  <a:lnTo>
                    <a:pt x="1002" y="912"/>
                  </a:lnTo>
                  <a:lnTo>
                    <a:pt x="1002" y="914"/>
                  </a:lnTo>
                  <a:lnTo>
                    <a:pt x="1004" y="916"/>
                  </a:lnTo>
                  <a:lnTo>
                    <a:pt x="1008" y="918"/>
                  </a:lnTo>
                  <a:lnTo>
                    <a:pt x="1012" y="916"/>
                  </a:lnTo>
                  <a:lnTo>
                    <a:pt x="1016" y="914"/>
                  </a:lnTo>
                  <a:lnTo>
                    <a:pt x="1026" y="910"/>
                  </a:lnTo>
                  <a:lnTo>
                    <a:pt x="1030" y="910"/>
                  </a:lnTo>
                  <a:lnTo>
                    <a:pt x="1026" y="914"/>
                  </a:lnTo>
                  <a:lnTo>
                    <a:pt x="1020" y="918"/>
                  </a:lnTo>
                  <a:lnTo>
                    <a:pt x="1020" y="920"/>
                  </a:lnTo>
                  <a:lnTo>
                    <a:pt x="1030" y="918"/>
                  </a:lnTo>
                  <a:lnTo>
                    <a:pt x="1040" y="916"/>
                  </a:lnTo>
                  <a:lnTo>
                    <a:pt x="1042" y="914"/>
                  </a:lnTo>
                  <a:lnTo>
                    <a:pt x="1042" y="912"/>
                  </a:lnTo>
                  <a:lnTo>
                    <a:pt x="1042" y="910"/>
                  </a:lnTo>
                  <a:lnTo>
                    <a:pt x="1040" y="906"/>
                  </a:lnTo>
                  <a:lnTo>
                    <a:pt x="1040" y="904"/>
                  </a:lnTo>
                  <a:lnTo>
                    <a:pt x="1042" y="902"/>
                  </a:lnTo>
                  <a:lnTo>
                    <a:pt x="1042" y="900"/>
                  </a:lnTo>
                  <a:lnTo>
                    <a:pt x="1038" y="896"/>
                  </a:lnTo>
                  <a:lnTo>
                    <a:pt x="1034" y="890"/>
                  </a:lnTo>
                  <a:lnTo>
                    <a:pt x="1032" y="890"/>
                  </a:lnTo>
                  <a:lnTo>
                    <a:pt x="1030" y="890"/>
                  </a:lnTo>
                  <a:lnTo>
                    <a:pt x="1028" y="890"/>
                  </a:lnTo>
                  <a:lnTo>
                    <a:pt x="1028" y="892"/>
                  </a:lnTo>
                  <a:lnTo>
                    <a:pt x="1030" y="896"/>
                  </a:lnTo>
                  <a:lnTo>
                    <a:pt x="1032" y="900"/>
                  </a:lnTo>
                  <a:lnTo>
                    <a:pt x="1028" y="900"/>
                  </a:lnTo>
                  <a:close/>
                  <a:moveTo>
                    <a:pt x="996" y="942"/>
                  </a:moveTo>
                  <a:lnTo>
                    <a:pt x="996" y="942"/>
                  </a:lnTo>
                  <a:lnTo>
                    <a:pt x="996" y="940"/>
                  </a:lnTo>
                  <a:lnTo>
                    <a:pt x="994" y="938"/>
                  </a:lnTo>
                  <a:lnTo>
                    <a:pt x="990" y="938"/>
                  </a:lnTo>
                  <a:lnTo>
                    <a:pt x="988" y="938"/>
                  </a:lnTo>
                  <a:lnTo>
                    <a:pt x="990" y="940"/>
                  </a:lnTo>
                  <a:lnTo>
                    <a:pt x="992" y="942"/>
                  </a:lnTo>
                  <a:lnTo>
                    <a:pt x="994" y="942"/>
                  </a:lnTo>
                  <a:lnTo>
                    <a:pt x="996" y="942"/>
                  </a:lnTo>
                  <a:close/>
                  <a:moveTo>
                    <a:pt x="942" y="966"/>
                  </a:moveTo>
                  <a:lnTo>
                    <a:pt x="942" y="966"/>
                  </a:lnTo>
                  <a:lnTo>
                    <a:pt x="940" y="974"/>
                  </a:lnTo>
                  <a:lnTo>
                    <a:pt x="946" y="970"/>
                  </a:lnTo>
                  <a:lnTo>
                    <a:pt x="948" y="968"/>
                  </a:lnTo>
                  <a:lnTo>
                    <a:pt x="950" y="964"/>
                  </a:lnTo>
                  <a:lnTo>
                    <a:pt x="950" y="958"/>
                  </a:lnTo>
                  <a:lnTo>
                    <a:pt x="950" y="956"/>
                  </a:lnTo>
                  <a:lnTo>
                    <a:pt x="948" y="956"/>
                  </a:lnTo>
                  <a:lnTo>
                    <a:pt x="942" y="966"/>
                  </a:lnTo>
                  <a:close/>
                  <a:moveTo>
                    <a:pt x="970" y="956"/>
                  </a:moveTo>
                  <a:lnTo>
                    <a:pt x="970" y="956"/>
                  </a:lnTo>
                  <a:lnTo>
                    <a:pt x="972" y="956"/>
                  </a:lnTo>
                  <a:lnTo>
                    <a:pt x="974" y="956"/>
                  </a:lnTo>
                  <a:lnTo>
                    <a:pt x="976" y="956"/>
                  </a:lnTo>
                  <a:lnTo>
                    <a:pt x="978" y="954"/>
                  </a:lnTo>
                  <a:lnTo>
                    <a:pt x="982" y="952"/>
                  </a:lnTo>
                  <a:lnTo>
                    <a:pt x="984" y="950"/>
                  </a:lnTo>
                  <a:lnTo>
                    <a:pt x="988" y="946"/>
                  </a:lnTo>
                  <a:lnTo>
                    <a:pt x="992" y="946"/>
                  </a:lnTo>
                  <a:lnTo>
                    <a:pt x="990" y="944"/>
                  </a:lnTo>
                  <a:lnTo>
                    <a:pt x="980" y="942"/>
                  </a:lnTo>
                  <a:lnTo>
                    <a:pt x="976" y="940"/>
                  </a:lnTo>
                  <a:lnTo>
                    <a:pt x="972" y="942"/>
                  </a:lnTo>
                  <a:lnTo>
                    <a:pt x="970" y="944"/>
                  </a:lnTo>
                  <a:lnTo>
                    <a:pt x="966" y="948"/>
                  </a:lnTo>
                  <a:lnTo>
                    <a:pt x="966" y="952"/>
                  </a:lnTo>
                  <a:lnTo>
                    <a:pt x="966" y="954"/>
                  </a:lnTo>
                  <a:lnTo>
                    <a:pt x="964" y="956"/>
                  </a:lnTo>
                  <a:lnTo>
                    <a:pt x="966" y="958"/>
                  </a:lnTo>
                  <a:lnTo>
                    <a:pt x="968" y="958"/>
                  </a:lnTo>
                  <a:lnTo>
                    <a:pt x="970" y="956"/>
                  </a:lnTo>
                  <a:close/>
                  <a:moveTo>
                    <a:pt x="958" y="954"/>
                  </a:moveTo>
                  <a:lnTo>
                    <a:pt x="958" y="954"/>
                  </a:lnTo>
                  <a:lnTo>
                    <a:pt x="958" y="956"/>
                  </a:lnTo>
                  <a:lnTo>
                    <a:pt x="956" y="956"/>
                  </a:lnTo>
                  <a:lnTo>
                    <a:pt x="954" y="956"/>
                  </a:lnTo>
                  <a:lnTo>
                    <a:pt x="954" y="960"/>
                  </a:lnTo>
                  <a:lnTo>
                    <a:pt x="956" y="962"/>
                  </a:lnTo>
                  <a:lnTo>
                    <a:pt x="962" y="958"/>
                  </a:lnTo>
                  <a:lnTo>
                    <a:pt x="964" y="954"/>
                  </a:lnTo>
                  <a:lnTo>
                    <a:pt x="962" y="950"/>
                  </a:lnTo>
                  <a:lnTo>
                    <a:pt x="960" y="950"/>
                  </a:lnTo>
                  <a:lnTo>
                    <a:pt x="958" y="954"/>
                  </a:lnTo>
                  <a:close/>
                  <a:moveTo>
                    <a:pt x="1028" y="966"/>
                  </a:moveTo>
                  <a:lnTo>
                    <a:pt x="1028" y="966"/>
                  </a:lnTo>
                  <a:lnTo>
                    <a:pt x="1032" y="966"/>
                  </a:lnTo>
                  <a:lnTo>
                    <a:pt x="1034" y="964"/>
                  </a:lnTo>
                  <a:lnTo>
                    <a:pt x="1030" y="962"/>
                  </a:lnTo>
                  <a:lnTo>
                    <a:pt x="1028" y="962"/>
                  </a:lnTo>
                  <a:lnTo>
                    <a:pt x="1026" y="964"/>
                  </a:lnTo>
                  <a:lnTo>
                    <a:pt x="1026" y="966"/>
                  </a:lnTo>
                  <a:lnTo>
                    <a:pt x="1028" y="966"/>
                  </a:lnTo>
                  <a:close/>
                  <a:moveTo>
                    <a:pt x="1078" y="890"/>
                  </a:moveTo>
                  <a:lnTo>
                    <a:pt x="1078" y="890"/>
                  </a:lnTo>
                  <a:lnTo>
                    <a:pt x="1080" y="892"/>
                  </a:lnTo>
                  <a:lnTo>
                    <a:pt x="1082" y="894"/>
                  </a:lnTo>
                  <a:lnTo>
                    <a:pt x="1088" y="896"/>
                  </a:lnTo>
                  <a:lnTo>
                    <a:pt x="1092" y="896"/>
                  </a:lnTo>
                  <a:lnTo>
                    <a:pt x="1092" y="894"/>
                  </a:lnTo>
                  <a:lnTo>
                    <a:pt x="1088" y="892"/>
                  </a:lnTo>
                  <a:lnTo>
                    <a:pt x="1082" y="890"/>
                  </a:lnTo>
                  <a:lnTo>
                    <a:pt x="1078" y="890"/>
                  </a:lnTo>
                  <a:close/>
                  <a:moveTo>
                    <a:pt x="1054" y="890"/>
                  </a:moveTo>
                  <a:lnTo>
                    <a:pt x="1054" y="890"/>
                  </a:lnTo>
                  <a:lnTo>
                    <a:pt x="1060" y="890"/>
                  </a:lnTo>
                  <a:lnTo>
                    <a:pt x="1062" y="888"/>
                  </a:lnTo>
                  <a:lnTo>
                    <a:pt x="1068" y="878"/>
                  </a:lnTo>
                  <a:lnTo>
                    <a:pt x="1072" y="872"/>
                  </a:lnTo>
                  <a:lnTo>
                    <a:pt x="1074" y="868"/>
                  </a:lnTo>
                  <a:lnTo>
                    <a:pt x="1072" y="868"/>
                  </a:lnTo>
                  <a:lnTo>
                    <a:pt x="1066" y="870"/>
                  </a:lnTo>
                  <a:lnTo>
                    <a:pt x="1054" y="878"/>
                  </a:lnTo>
                  <a:lnTo>
                    <a:pt x="1050" y="882"/>
                  </a:lnTo>
                  <a:lnTo>
                    <a:pt x="1046" y="890"/>
                  </a:lnTo>
                  <a:lnTo>
                    <a:pt x="1044" y="894"/>
                  </a:lnTo>
                  <a:lnTo>
                    <a:pt x="1044" y="896"/>
                  </a:lnTo>
                  <a:lnTo>
                    <a:pt x="1046" y="898"/>
                  </a:lnTo>
                  <a:lnTo>
                    <a:pt x="1048" y="898"/>
                  </a:lnTo>
                  <a:lnTo>
                    <a:pt x="1048" y="894"/>
                  </a:lnTo>
                  <a:lnTo>
                    <a:pt x="1050" y="892"/>
                  </a:lnTo>
                  <a:lnTo>
                    <a:pt x="1054" y="890"/>
                  </a:lnTo>
                  <a:close/>
                  <a:moveTo>
                    <a:pt x="752" y="1276"/>
                  </a:moveTo>
                  <a:lnTo>
                    <a:pt x="752" y="1276"/>
                  </a:lnTo>
                  <a:lnTo>
                    <a:pt x="750" y="1274"/>
                  </a:lnTo>
                  <a:lnTo>
                    <a:pt x="742" y="1274"/>
                  </a:lnTo>
                  <a:lnTo>
                    <a:pt x="738" y="1276"/>
                  </a:lnTo>
                  <a:lnTo>
                    <a:pt x="736" y="1278"/>
                  </a:lnTo>
                  <a:lnTo>
                    <a:pt x="742" y="1282"/>
                  </a:lnTo>
                  <a:lnTo>
                    <a:pt x="748" y="1282"/>
                  </a:lnTo>
                  <a:lnTo>
                    <a:pt x="750" y="1278"/>
                  </a:lnTo>
                  <a:lnTo>
                    <a:pt x="752" y="1276"/>
                  </a:lnTo>
                  <a:close/>
                  <a:moveTo>
                    <a:pt x="1156" y="42"/>
                  </a:moveTo>
                  <a:lnTo>
                    <a:pt x="1156" y="42"/>
                  </a:lnTo>
                  <a:lnTo>
                    <a:pt x="1164" y="44"/>
                  </a:lnTo>
                  <a:lnTo>
                    <a:pt x="1166" y="46"/>
                  </a:lnTo>
                  <a:lnTo>
                    <a:pt x="1164" y="48"/>
                  </a:lnTo>
                  <a:lnTo>
                    <a:pt x="1162" y="48"/>
                  </a:lnTo>
                  <a:lnTo>
                    <a:pt x="1160" y="50"/>
                  </a:lnTo>
                  <a:lnTo>
                    <a:pt x="1162" y="52"/>
                  </a:lnTo>
                  <a:lnTo>
                    <a:pt x="1166" y="56"/>
                  </a:lnTo>
                  <a:lnTo>
                    <a:pt x="1176" y="62"/>
                  </a:lnTo>
                  <a:lnTo>
                    <a:pt x="1186" y="66"/>
                  </a:lnTo>
                  <a:lnTo>
                    <a:pt x="1194" y="68"/>
                  </a:lnTo>
                  <a:lnTo>
                    <a:pt x="1204" y="68"/>
                  </a:lnTo>
                  <a:lnTo>
                    <a:pt x="1214" y="66"/>
                  </a:lnTo>
                  <a:lnTo>
                    <a:pt x="1238" y="62"/>
                  </a:lnTo>
                  <a:lnTo>
                    <a:pt x="1252" y="60"/>
                  </a:lnTo>
                  <a:lnTo>
                    <a:pt x="1270" y="58"/>
                  </a:lnTo>
                  <a:lnTo>
                    <a:pt x="1296" y="58"/>
                  </a:lnTo>
                  <a:lnTo>
                    <a:pt x="1298" y="60"/>
                  </a:lnTo>
                  <a:lnTo>
                    <a:pt x="1294" y="62"/>
                  </a:lnTo>
                  <a:lnTo>
                    <a:pt x="1274" y="66"/>
                  </a:lnTo>
                  <a:lnTo>
                    <a:pt x="1236" y="74"/>
                  </a:lnTo>
                  <a:lnTo>
                    <a:pt x="1220" y="78"/>
                  </a:lnTo>
                  <a:lnTo>
                    <a:pt x="1216" y="80"/>
                  </a:lnTo>
                  <a:lnTo>
                    <a:pt x="1216" y="82"/>
                  </a:lnTo>
                  <a:lnTo>
                    <a:pt x="1216" y="84"/>
                  </a:lnTo>
                  <a:lnTo>
                    <a:pt x="1220" y="86"/>
                  </a:lnTo>
                  <a:lnTo>
                    <a:pt x="1232" y="88"/>
                  </a:lnTo>
                  <a:lnTo>
                    <a:pt x="1270" y="92"/>
                  </a:lnTo>
                  <a:lnTo>
                    <a:pt x="1308" y="94"/>
                  </a:lnTo>
                  <a:lnTo>
                    <a:pt x="1324" y="96"/>
                  </a:lnTo>
                  <a:lnTo>
                    <a:pt x="1336" y="100"/>
                  </a:lnTo>
                  <a:lnTo>
                    <a:pt x="1360" y="110"/>
                  </a:lnTo>
                  <a:lnTo>
                    <a:pt x="1370" y="114"/>
                  </a:lnTo>
                  <a:lnTo>
                    <a:pt x="1380" y="114"/>
                  </a:lnTo>
                  <a:lnTo>
                    <a:pt x="1390" y="112"/>
                  </a:lnTo>
                  <a:lnTo>
                    <a:pt x="1402" y="106"/>
                  </a:lnTo>
                  <a:lnTo>
                    <a:pt x="1412" y="98"/>
                  </a:lnTo>
                  <a:lnTo>
                    <a:pt x="1420" y="96"/>
                  </a:lnTo>
                  <a:lnTo>
                    <a:pt x="1424" y="94"/>
                  </a:lnTo>
                  <a:lnTo>
                    <a:pt x="1430" y="96"/>
                  </a:lnTo>
                  <a:lnTo>
                    <a:pt x="1438" y="98"/>
                  </a:lnTo>
                  <a:lnTo>
                    <a:pt x="1446" y="98"/>
                  </a:lnTo>
                  <a:lnTo>
                    <a:pt x="1456" y="96"/>
                  </a:lnTo>
                  <a:lnTo>
                    <a:pt x="1464" y="92"/>
                  </a:lnTo>
                  <a:lnTo>
                    <a:pt x="1468" y="88"/>
                  </a:lnTo>
                  <a:lnTo>
                    <a:pt x="1468" y="84"/>
                  </a:lnTo>
                  <a:lnTo>
                    <a:pt x="1468" y="80"/>
                  </a:lnTo>
                  <a:lnTo>
                    <a:pt x="1470" y="76"/>
                  </a:lnTo>
                  <a:lnTo>
                    <a:pt x="1476" y="72"/>
                  </a:lnTo>
                  <a:lnTo>
                    <a:pt x="1488" y="66"/>
                  </a:lnTo>
                  <a:lnTo>
                    <a:pt x="1506" y="58"/>
                  </a:lnTo>
                  <a:lnTo>
                    <a:pt x="1516" y="54"/>
                  </a:lnTo>
                  <a:lnTo>
                    <a:pt x="1522" y="48"/>
                  </a:lnTo>
                  <a:lnTo>
                    <a:pt x="1520" y="42"/>
                  </a:lnTo>
                  <a:lnTo>
                    <a:pt x="1516" y="38"/>
                  </a:lnTo>
                  <a:lnTo>
                    <a:pt x="1510" y="34"/>
                  </a:lnTo>
                  <a:lnTo>
                    <a:pt x="1502" y="30"/>
                  </a:lnTo>
                  <a:lnTo>
                    <a:pt x="1492" y="28"/>
                  </a:lnTo>
                  <a:lnTo>
                    <a:pt x="1484" y="28"/>
                  </a:lnTo>
                  <a:lnTo>
                    <a:pt x="1468" y="28"/>
                  </a:lnTo>
                  <a:lnTo>
                    <a:pt x="1450" y="24"/>
                  </a:lnTo>
                  <a:lnTo>
                    <a:pt x="1430" y="18"/>
                  </a:lnTo>
                  <a:lnTo>
                    <a:pt x="1406" y="14"/>
                  </a:lnTo>
                  <a:lnTo>
                    <a:pt x="1394" y="12"/>
                  </a:lnTo>
                  <a:lnTo>
                    <a:pt x="1388" y="14"/>
                  </a:lnTo>
                  <a:lnTo>
                    <a:pt x="1384" y="16"/>
                  </a:lnTo>
                  <a:lnTo>
                    <a:pt x="1382" y="20"/>
                  </a:lnTo>
                  <a:lnTo>
                    <a:pt x="1378" y="28"/>
                  </a:lnTo>
                  <a:lnTo>
                    <a:pt x="1374" y="30"/>
                  </a:lnTo>
                  <a:lnTo>
                    <a:pt x="1366" y="30"/>
                  </a:lnTo>
                  <a:lnTo>
                    <a:pt x="1360" y="28"/>
                  </a:lnTo>
                  <a:lnTo>
                    <a:pt x="1358" y="24"/>
                  </a:lnTo>
                  <a:lnTo>
                    <a:pt x="1358" y="20"/>
                  </a:lnTo>
                  <a:lnTo>
                    <a:pt x="1360" y="16"/>
                  </a:lnTo>
                  <a:lnTo>
                    <a:pt x="1362" y="10"/>
                  </a:lnTo>
                  <a:lnTo>
                    <a:pt x="1362" y="6"/>
                  </a:lnTo>
                  <a:lnTo>
                    <a:pt x="1360" y="4"/>
                  </a:lnTo>
                  <a:lnTo>
                    <a:pt x="1350" y="0"/>
                  </a:lnTo>
                  <a:lnTo>
                    <a:pt x="1344" y="0"/>
                  </a:lnTo>
                  <a:lnTo>
                    <a:pt x="1340" y="2"/>
                  </a:lnTo>
                  <a:lnTo>
                    <a:pt x="1334" y="4"/>
                  </a:lnTo>
                  <a:lnTo>
                    <a:pt x="1332" y="8"/>
                  </a:lnTo>
                  <a:lnTo>
                    <a:pt x="1328" y="14"/>
                  </a:lnTo>
                  <a:lnTo>
                    <a:pt x="1326" y="22"/>
                  </a:lnTo>
                  <a:lnTo>
                    <a:pt x="1324" y="36"/>
                  </a:lnTo>
                  <a:lnTo>
                    <a:pt x="1322" y="40"/>
                  </a:lnTo>
                  <a:lnTo>
                    <a:pt x="1320" y="40"/>
                  </a:lnTo>
                  <a:lnTo>
                    <a:pt x="1318" y="40"/>
                  </a:lnTo>
                  <a:lnTo>
                    <a:pt x="1314" y="36"/>
                  </a:lnTo>
                  <a:lnTo>
                    <a:pt x="1306" y="24"/>
                  </a:lnTo>
                  <a:lnTo>
                    <a:pt x="1300" y="20"/>
                  </a:lnTo>
                  <a:lnTo>
                    <a:pt x="1296" y="18"/>
                  </a:lnTo>
                  <a:lnTo>
                    <a:pt x="1292" y="18"/>
                  </a:lnTo>
                  <a:lnTo>
                    <a:pt x="1286" y="18"/>
                  </a:lnTo>
                  <a:lnTo>
                    <a:pt x="1278" y="20"/>
                  </a:lnTo>
                  <a:lnTo>
                    <a:pt x="1268" y="18"/>
                  </a:lnTo>
                  <a:lnTo>
                    <a:pt x="1252" y="16"/>
                  </a:lnTo>
                  <a:lnTo>
                    <a:pt x="1232" y="8"/>
                  </a:lnTo>
                  <a:lnTo>
                    <a:pt x="1216" y="2"/>
                  </a:lnTo>
                  <a:lnTo>
                    <a:pt x="1208" y="2"/>
                  </a:lnTo>
                  <a:lnTo>
                    <a:pt x="1208" y="4"/>
                  </a:lnTo>
                  <a:lnTo>
                    <a:pt x="1212" y="10"/>
                  </a:lnTo>
                  <a:lnTo>
                    <a:pt x="1216" y="16"/>
                  </a:lnTo>
                  <a:lnTo>
                    <a:pt x="1216" y="20"/>
                  </a:lnTo>
                  <a:lnTo>
                    <a:pt x="1216" y="22"/>
                  </a:lnTo>
                  <a:lnTo>
                    <a:pt x="1212" y="22"/>
                  </a:lnTo>
                  <a:lnTo>
                    <a:pt x="1200" y="16"/>
                  </a:lnTo>
                  <a:lnTo>
                    <a:pt x="1188" y="12"/>
                  </a:lnTo>
                  <a:lnTo>
                    <a:pt x="1182" y="12"/>
                  </a:lnTo>
                  <a:lnTo>
                    <a:pt x="1184" y="14"/>
                  </a:lnTo>
                  <a:lnTo>
                    <a:pt x="1188" y="18"/>
                  </a:lnTo>
                  <a:lnTo>
                    <a:pt x="1192" y="24"/>
                  </a:lnTo>
                  <a:lnTo>
                    <a:pt x="1194" y="28"/>
                  </a:lnTo>
                  <a:lnTo>
                    <a:pt x="1194" y="30"/>
                  </a:lnTo>
                  <a:lnTo>
                    <a:pt x="1190" y="30"/>
                  </a:lnTo>
                  <a:lnTo>
                    <a:pt x="1180" y="28"/>
                  </a:lnTo>
                  <a:lnTo>
                    <a:pt x="1166" y="26"/>
                  </a:lnTo>
                  <a:lnTo>
                    <a:pt x="1154" y="24"/>
                  </a:lnTo>
                  <a:lnTo>
                    <a:pt x="1148" y="24"/>
                  </a:lnTo>
                  <a:lnTo>
                    <a:pt x="1142" y="26"/>
                  </a:lnTo>
                  <a:lnTo>
                    <a:pt x="1142" y="30"/>
                  </a:lnTo>
                  <a:lnTo>
                    <a:pt x="1144" y="34"/>
                  </a:lnTo>
                  <a:lnTo>
                    <a:pt x="1148" y="38"/>
                  </a:lnTo>
                  <a:lnTo>
                    <a:pt x="1156" y="42"/>
                  </a:lnTo>
                  <a:close/>
                  <a:moveTo>
                    <a:pt x="388" y="1446"/>
                  </a:moveTo>
                  <a:lnTo>
                    <a:pt x="388" y="1446"/>
                  </a:lnTo>
                  <a:lnTo>
                    <a:pt x="384" y="1448"/>
                  </a:lnTo>
                  <a:lnTo>
                    <a:pt x="384" y="1450"/>
                  </a:lnTo>
                  <a:lnTo>
                    <a:pt x="384" y="1452"/>
                  </a:lnTo>
                  <a:lnTo>
                    <a:pt x="386" y="1456"/>
                  </a:lnTo>
                  <a:lnTo>
                    <a:pt x="388" y="1454"/>
                  </a:lnTo>
                  <a:lnTo>
                    <a:pt x="390" y="1452"/>
                  </a:lnTo>
                  <a:lnTo>
                    <a:pt x="390" y="1448"/>
                  </a:lnTo>
                  <a:lnTo>
                    <a:pt x="388" y="1446"/>
                  </a:lnTo>
                  <a:close/>
                  <a:moveTo>
                    <a:pt x="164" y="1358"/>
                  </a:moveTo>
                  <a:lnTo>
                    <a:pt x="164" y="1358"/>
                  </a:lnTo>
                  <a:lnTo>
                    <a:pt x="166" y="1356"/>
                  </a:lnTo>
                  <a:lnTo>
                    <a:pt x="168" y="1358"/>
                  </a:lnTo>
                  <a:lnTo>
                    <a:pt x="170" y="1356"/>
                  </a:lnTo>
                  <a:lnTo>
                    <a:pt x="172" y="1354"/>
                  </a:lnTo>
                  <a:lnTo>
                    <a:pt x="170" y="1354"/>
                  </a:lnTo>
                  <a:lnTo>
                    <a:pt x="168" y="1350"/>
                  </a:lnTo>
                  <a:lnTo>
                    <a:pt x="164" y="1346"/>
                  </a:lnTo>
                  <a:lnTo>
                    <a:pt x="164" y="1348"/>
                  </a:lnTo>
                  <a:lnTo>
                    <a:pt x="164" y="1350"/>
                  </a:lnTo>
                  <a:lnTo>
                    <a:pt x="164" y="1352"/>
                  </a:lnTo>
                  <a:lnTo>
                    <a:pt x="164" y="1354"/>
                  </a:lnTo>
                  <a:lnTo>
                    <a:pt x="164" y="1358"/>
                  </a:lnTo>
                  <a:close/>
                  <a:moveTo>
                    <a:pt x="148" y="1644"/>
                  </a:moveTo>
                  <a:lnTo>
                    <a:pt x="148" y="1644"/>
                  </a:lnTo>
                  <a:lnTo>
                    <a:pt x="150" y="1642"/>
                  </a:lnTo>
                  <a:lnTo>
                    <a:pt x="150" y="1640"/>
                  </a:lnTo>
                  <a:lnTo>
                    <a:pt x="152" y="1636"/>
                  </a:lnTo>
                  <a:lnTo>
                    <a:pt x="156" y="1634"/>
                  </a:lnTo>
                  <a:lnTo>
                    <a:pt x="160" y="1634"/>
                  </a:lnTo>
                  <a:lnTo>
                    <a:pt x="162" y="1634"/>
                  </a:lnTo>
                  <a:lnTo>
                    <a:pt x="162" y="1632"/>
                  </a:lnTo>
                  <a:lnTo>
                    <a:pt x="162" y="1630"/>
                  </a:lnTo>
                  <a:lnTo>
                    <a:pt x="164" y="1630"/>
                  </a:lnTo>
                  <a:lnTo>
                    <a:pt x="166" y="1628"/>
                  </a:lnTo>
                  <a:lnTo>
                    <a:pt x="166" y="1626"/>
                  </a:lnTo>
                  <a:lnTo>
                    <a:pt x="164" y="1624"/>
                  </a:lnTo>
                  <a:lnTo>
                    <a:pt x="166" y="1622"/>
                  </a:lnTo>
                  <a:lnTo>
                    <a:pt x="164" y="1620"/>
                  </a:lnTo>
                  <a:lnTo>
                    <a:pt x="166" y="1618"/>
                  </a:lnTo>
                  <a:lnTo>
                    <a:pt x="168" y="1618"/>
                  </a:lnTo>
                  <a:lnTo>
                    <a:pt x="170" y="1618"/>
                  </a:lnTo>
                  <a:lnTo>
                    <a:pt x="174" y="1616"/>
                  </a:lnTo>
                  <a:lnTo>
                    <a:pt x="176" y="1614"/>
                  </a:lnTo>
                  <a:lnTo>
                    <a:pt x="172" y="1614"/>
                  </a:lnTo>
                  <a:lnTo>
                    <a:pt x="168" y="1614"/>
                  </a:lnTo>
                  <a:lnTo>
                    <a:pt x="172" y="1610"/>
                  </a:lnTo>
                  <a:lnTo>
                    <a:pt x="174" y="1606"/>
                  </a:lnTo>
                  <a:lnTo>
                    <a:pt x="174" y="1600"/>
                  </a:lnTo>
                  <a:lnTo>
                    <a:pt x="172" y="1598"/>
                  </a:lnTo>
                  <a:lnTo>
                    <a:pt x="170" y="1598"/>
                  </a:lnTo>
                  <a:lnTo>
                    <a:pt x="164" y="1602"/>
                  </a:lnTo>
                  <a:lnTo>
                    <a:pt x="158" y="1606"/>
                  </a:lnTo>
                  <a:lnTo>
                    <a:pt x="150" y="1610"/>
                  </a:lnTo>
                  <a:lnTo>
                    <a:pt x="148" y="1612"/>
                  </a:lnTo>
                  <a:lnTo>
                    <a:pt x="148" y="1614"/>
                  </a:lnTo>
                  <a:lnTo>
                    <a:pt x="148" y="1616"/>
                  </a:lnTo>
                  <a:lnTo>
                    <a:pt x="148" y="1620"/>
                  </a:lnTo>
                  <a:lnTo>
                    <a:pt x="146" y="1620"/>
                  </a:lnTo>
                  <a:lnTo>
                    <a:pt x="144" y="1618"/>
                  </a:lnTo>
                  <a:lnTo>
                    <a:pt x="142" y="1616"/>
                  </a:lnTo>
                  <a:lnTo>
                    <a:pt x="140" y="1616"/>
                  </a:lnTo>
                  <a:lnTo>
                    <a:pt x="136" y="1622"/>
                  </a:lnTo>
                  <a:lnTo>
                    <a:pt x="136" y="1624"/>
                  </a:lnTo>
                  <a:lnTo>
                    <a:pt x="138" y="1628"/>
                  </a:lnTo>
                  <a:lnTo>
                    <a:pt x="140" y="1630"/>
                  </a:lnTo>
                  <a:lnTo>
                    <a:pt x="138" y="1632"/>
                  </a:lnTo>
                  <a:lnTo>
                    <a:pt x="144" y="1636"/>
                  </a:lnTo>
                  <a:lnTo>
                    <a:pt x="146" y="1636"/>
                  </a:lnTo>
                  <a:lnTo>
                    <a:pt x="142" y="1638"/>
                  </a:lnTo>
                  <a:lnTo>
                    <a:pt x="138" y="1642"/>
                  </a:lnTo>
                  <a:lnTo>
                    <a:pt x="136" y="1644"/>
                  </a:lnTo>
                  <a:lnTo>
                    <a:pt x="138" y="1646"/>
                  </a:lnTo>
                  <a:lnTo>
                    <a:pt x="140" y="1648"/>
                  </a:lnTo>
                  <a:lnTo>
                    <a:pt x="142" y="1648"/>
                  </a:lnTo>
                  <a:lnTo>
                    <a:pt x="144" y="1644"/>
                  </a:lnTo>
                  <a:lnTo>
                    <a:pt x="148" y="1644"/>
                  </a:lnTo>
                  <a:close/>
                  <a:moveTo>
                    <a:pt x="84" y="2020"/>
                  </a:moveTo>
                  <a:lnTo>
                    <a:pt x="84" y="2020"/>
                  </a:lnTo>
                  <a:lnTo>
                    <a:pt x="88" y="2008"/>
                  </a:lnTo>
                  <a:lnTo>
                    <a:pt x="90" y="2008"/>
                  </a:lnTo>
                  <a:lnTo>
                    <a:pt x="92" y="2012"/>
                  </a:lnTo>
                  <a:lnTo>
                    <a:pt x="94" y="2014"/>
                  </a:lnTo>
                  <a:lnTo>
                    <a:pt x="96" y="2014"/>
                  </a:lnTo>
                  <a:lnTo>
                    <a:pt x="106" y="2008"/>
                  </a:lnTo>
                  <a:lnTo>
                    <a:pt x="120" y="2000"/>
                  </a:lnTo>
                  <a:lnTo>
                    <a:pt x="126" y="1996"/>
                  </a:lnTo>
                  <a:lnTo>
                    <a:pt x="132" y="1994"/>
                  </a:lnTo>
                  <a:lnTo>
                    <a:pt x="142" y="1992"/>
                  </a:lnTo>
                  <a:lnTo>
                    <a:pt x="148" y="1990"/>
                  </a:lnTo>
                  <a:lnTo>
                    <a:pt x="152" y="1990"/>
                  </a:lnTo>
                  <a:lnTo>
                    <a:pt x="160" y="1990"/>
                  </a:lnTo>
                  <a:lnTo>
                    <a:pt x="166" y="1992"/>
                  </a:lnTo>
                  <a:lnTo>
                    <a:pt x="168" y="1988"/>
                  </a:lnTo>
                  <a:lnTo>
                    <a:pt x="168" y="1980"/>
                  </a:lnTo>
                  <a:lnTo>
                    <a:pt x="168" y="1974"/>
                  </a:lnTo>
                  <a:lnTo>
                    <a:pt x="172" y="1966"/>
                  </a:lnTo>
                  <a:lnTo>
                    <a:pt x="176" y="1958"/>
                  </a:lnTo>
                  <a:lnTo>
                    <a:pt x="178" y="1950"/>
                  </a:lnTo>
                  <a:lnTo>
                    <a:pt x="180" y="1934"/>
                  </a:lnTo>
                  <a:lnTo>
                    <a:pt x="178" y="1920"/>
                  </a:lnTo>
                  <a:lnTo>
                    <a:pt x="174" y="1906"/>
                  </a:lnTo>
                  <a:lnTo>
                    <a:pt x="168" y="1888"/>
                  </a:lnTo>
                  <a:lnTo>
                    <a:pt x="166" y="1884"/>
                  </a:lnTo>
                  <a:lnTo>
                    <a:pt x="170" y="1884"/>
                  </a:lnTo>
                  <a:lnTo>
                    <a:pt x="172" y="1882"/>
                  </a:lnTo>
                  <a:lnTo>
                    <a:pt x="172" y="1880"/>
                  </a:lnTo>
                  <a:lnTo>
                    <a:pt x="168" y="1874"/>
                  </a:lnTo>
                  <a:lnTo>
                    <a:pt x="172" y="1874"/>
                  </a:lnTo>
                  <a:lnTo>
                    <a:pt x="176" y="1876"/>
                  </a:lnTo>
                  <a:lnTo>
                    <a:pt x="178" y="1878"/>
                  </a:lnTo>
                  <a:lnTo>
                    <a:pt x="180" y="1878"/>
                  </a:lnTo>
                  <a:lnTo>
                    <a:pt x="186" y="1870"/>
                  </a:lnTo>
                  <a:lnTo>
                    <a:pt x="190" y="1866"/>
                  </a:lnTo>
                  <a:lnTo>
                    <a:pt x="194" y="1866"/>
                  </a:lnTo>
                  <a:lnTo>
                    <a:pt x="196" y="1864"/>
                  </a:lnTo>
                  <a:lnTo>
                    <a:pt x="198" y="1862"/>
                  </a:lnTo>
                  <a:lnTo>
                    <a:pt x="196" y="1858"/>
                  </a:lnTo>
                  <a:lnTo>
                    <a:pt x="194" y="1858"/>
                  </a:lnTo>
                  <a:lnTo>
                    <a:pt x="192" y="1858"/>
                  </a:lnTo>
                  <a:lnTo>
                    <a:pt x="194" y="1854"/>
                  </a:lnTo>
                  <a:lnTo>
                    <a:pt x="196" y="1850"/>
                  </a:lnTo>
                  <a:lnTo>
                    <a:pt x="196" y="1848"/>
                  </a:lnTo>
                  <a:lnTo>
                    <a:pt x="196" y="1850"/>
                  </a:lnTo>
                  <a:lnTo>
                    <a:pt x="200" y="1858"/>
                  </a:lnTo>
                  <a:lnTo>
                    <a:pt x="202" y="1858"/>
                  </a:lnTo>
                  <a:lnTo>
                    <a:pt x="204" y="1856"/>
                  </a:lnTo>
                  <a:lnTo>
                    <a:pt x="204" y="1850"/>
                  </a:lnTo>
                  <a:lnTo>
                    <a:pt x="202" y="1844"/>
                  </a:lnTo>
                  <a:lnTo>
                    <a:pt x="198" y="1840"/>
                  </a:lnTo>
                  <a:lnTo>
                    <a:pt x="196" y="1838"/>
                  </a:lnTo>
                  <a:lnTo>
                    <a:pt x="194" y="1838"/>
                  </a:lnTo>
                  <a:lnTo>
                    <a:pt x="186" y="1840"/>
                  </a:lnTo>
                  <a:lnTo>
                    <a:pt x="184" y="1840"/>
                  </a:lnTo>
                  <a:lnTo>
                    <a:pt x="186" y="1838"/>
                  </a:lnTo>
                  <a:lnTo>
                    <a:pt x="192" y="1834"/>
                  </a:lnTo>
                  <a:lnTo>
                    <a:pt x="194" y="1832"/>
                  </a:lnTo>
                  <a:lnTo>
                    <a:pt x="192" y="1828"/>
                  </a:lnTo>
                  <a:lnTo>
                    <a:pt x="190" y="1828"/>
                  </a:lnTo>
                  <a:lnTo>
                    <a:pt x="186" y="1826"/>
                  </a:lnTo>
                  <a:lnTo>
                    <a:pt x="182" y="1820"/>
                  </a:lnTo>
                  <a:lnTo>
                    <a:pt x="176" y="1808"/>
                  </a:lnTo>
                  <a:lnTo>
                    <a:pt x="174" y="1806"/>
                  </a:lnTo>
                  <a:lnTo>
                    <a:pt x="172" y="1804"/>
                  </a:lnTo>
                  <a:lnTo>
                    <a:pt x="164" y="1806"/>
                  </a:lnTo>
                  <a:lnTo>
                    <a:pt x="156" y="1808"/>
                  </a:lnTo>
                  <a:lnTo>
                    <a:pt x="148" y="1808"/>
                  </a:lnTo>
                  <a:lnTo>
                    <a:pt x="142" y="1810"/>
                  </a:lnTo>
                  <a:lnTo>
                    <a:pt x="140" y="1812"/>
                  </a:lnTo>
                  <a:lnTo>
                    <a:pt x="138" y="1814"/>
                  </a:lnTo>
                  <a:lnTo>
                    <a:pt x="130" y="1816"/>
                  </a:lnTo>
                  <a:lnTo>
                    <a:pt x="126" y="1818"/>
                  </a:lnTo>
                  <a:lnTo>
                    <a:pt x="124" y="1822"/>
                  </a:lnTo>
                  <a:lnTo>
                    <a:pt x="122" y="1828"/>
                  </a:lnTo>
                  <a:lnTo>
                    <a:pt x="120" y="1834"/>
                  </a:lnTo>
                  <a:lnTo>
                    <a:pt x="116" y="1836"/>
                  </a:lnTo>
                  <a:lnTo>
                    <a:pt x="112" y="1836"/>
                  </a:lnTo>
                  <a:lnTo>
                    <a:pt x="116" y="1836"/>
                  </a:lnTo>
                  <a:lnTo>
                    <a:pt x="120" y="1832"/>
                  </a:lnTo>
                  <a:lnTo>
                    <a:pt x="122" y="1826"/>
                  </a:lnTo>
                  <a:lnTo>
                    <a:pt x="124" y="1818"/>
                  </a:lnTo>
                  <a:lnTo>
                    <a:pt x="128" y="1816"/>
                  </a:lnTo>
                  <a:lnTo>
                    <a:pt x="132" y="1814"/>
                  </a:lnTo>
                  <a:lnTo>
                    <a:pt x="132" y="1810"/>
                  </a:lnTo>
                  <a:lnTo>
                    <a:pt x="134" y="1808"/>
                  </a:lnTo>
                  <a:lnTo>
                    <a:pt x="138" y="1806"/>
                  </a:lnTo>
                  <a:lnTo>
                    <a:pt x="140" y="1804"/>
                  </a:lnTo>
                  <a:lnTo>
                    <a:pt x="134" y="1798"/>
                  </a:lnTo>
                  <a:lnTo>
                    <a:pt x="130" y="1796"/>
                  </a:lnTo>
                  <a:lnTo>
                    <a:pt x="126" y="1796"/>
                  </a:lnTo>
                  <a:lnTo>
                    <a:pt x="124" y="1798"/>
                  </a:lnTo>
                  <a:lnTo>
                    <a:pt x="122" y="1800"/>
                  </a:lnTo>
                  <a:lnTo>
                    <a:pt x="118" y="1804"/>
                  </a:lnTo>
                  <a:lnTo>
                    <a:pt x="116" y="1804"/>
                  </a:lnTo>
                  <a:lnTo>
                    <a:pt x="112" y="1804"/>
                  </a:lnTo>
                  <a:lnTo>
                    <a:pt x="104" y="1806"/>
                  </a:lnTo>
                  <a:lnTo>
                    <a:pt x="94" y="1810"/>
                  </a:lnTo>
                  <a:lnTo>
                    <a:pt x="86" y="1816"/>
                  </a:lnTo>
                  <a:lnTo>
                    <a:pt x="84" y="1820"/>
                  </a:lnTo>
                  <a:lnTo>
                    <a:pt x="84" y="1824"/>
                  </a:lnTo>
                  <a:lnTo>
                    <a:pt x="84" y="1828"/>
                  </a:lnTo>
                  <a:lnTo>
                    <a:pt x="82" y="1830"/>
                  </a:lnTo>
                  <a:lnTo>
                    <a:pt x="76" y="1834"/>
                  </a:lnTo>
                  <a:lnTo>
                    <a:pt x="70" y="1836"/>
                  </a:lnTo>
                  <a:lnTo>
                    <a:pt x="68" y="1838"/>
                  </a:lnTo>
                  <a:lnTo>
                    <a:pt x="68" y="1840"/>
                  </a:lnTo>
                  <a:lnTo>
                    <a:pt x="70" y="1842"/>
                  </a:lnTo>
                  <a:lnTo>
                    <a:pt x="76" y="1842"/>
                  </a:lnTo>
                  <a:lnTo>
                    <a:pt x="86" y="1842"/>
                  </a:lnTo>
                  <a:lnTo>
                    <a:pt x="94" y="1844"/>
                  </a:lnTo>
                  <a:lnTo>
                    <a:pt x="94" y="1846"/>
                  </a:lnTo>
                  <a:lnTo>
                    <a:pt x="90" y="1848"/>
                  </a:lnTo>
                  <a:lnTo>
                    <a:pt x="82" y="1856"/>
                  </a:lnTo>
                  <a:lnTo>
                    <a:pt x="78" y="1862"/>
                  </a:lnTo>
                  <a:lnTo>
                    <a:pt x="74" y="1866"/>
                  </a:lnTo>
                  <a:lnTo>
                    <a:pt x="70" y="1866"/>
                  </a:lnTo>
                  <a:lnTo>
                    <a:pt x="62" y="1864"/>
                  </a:lnTo>
                  <a:lnTo>
                    <a:pt x="58" y="1866"/>
                  </a:lnTo>
                  <a:lnTo>
                    <a:pt x="54" y="1866"/>
                  </a:lnTo>
                  <a:lnTo>
                    <a:pt x="48" y="1864"/>
                  </a:lnTo>
                  <a:lnTo>
                    <a:pt x="40" y="1860"/>
                  </a:lnTo>
                  <a:lnTo>
                    <a:pt x="30" y="1860"/>
                  </a:lnTo>
                  <a:lnTo>
                    <a:pt x="22" y="1862"/>
                  </a:lnTo>
                  <a:lnTo>
                    <a:pt x="14" y="1868"/>
                  </a:lnTo>
                  <a:lnTo>
                    <a:pt x="14" y="1870"/>
                  </a:lnTo>
                  <a:lnTo>
                    <a:pt x="18" y="1870"/>
                  </a:lnTo>
                  <a:lnTo>
                    <a:pt x="20" y="1870"/>
                  </a:lnTo>
                  <a:lnTo>
                    <a:pt x="20" y="1872"/>
                  </a:lnTo>
                  <a:lnTo>
                    <a:pt x="20" y="1874"/>
                  </a:lnTo>
                  <a:lnTo>
                    <a:pt x="18" y="1878"/>
                  </a:lnTo>
                  <a:lnTo>
                    <a:pt x="16" y="1884"/>
                  </a:lnTo>
                  <a:lnTo>
                    <a:pt x="18" y="1886"/>
                  </a:lnTo>
                  <a:lnTo>
                    <a:pt x="22" y="1888"/>
                  </a:lnTo>
                  <a:lnTo>
                    <a:pt x="28" y="1888"/>
                  </a:lnTo>
                  <a:lnTo>
                    <a:pt x="38" y="1888"/>
                  </a:lnTo>
                  <a:lnTo>
                    <a:pt x="38" y="1890"/>
                  </a:lnTo>
                  <a:lnTo>
                    <a:pt x="34" y="1892"/>
                  </a:lnTo>
                  <a:lnTo>
                    <a:pt x="24" y="1898"/>
                  </a:lnTo>
                  <a:lnTo>
                    <a:pt x="22" y="1900"/>
                  </a:lnTo>
                  <a:lnTo>
                    <a:pt x="20" y="1904"/>
                  </a:lnTo>
                  <a:lnTo>
                    <a:pt x="16" y="1908"/>
                  </a:lnTo>
                  <a:lnTo>
                    <a:pt x="14" y="1912"/>
                  </a:lnTo>
                  <a:lnTo>
                    <a:pt x="16" y="1914"/>
                  </a:lnTo>
                  <a:lnTo>
                    <a:pt x="24" y="1922"/>
                  </a:lnTo>
                  <a:lnTo>
                    <a:pt x="36" y="1928"/>
                  </a:lnTo>
                  <a:lnTo>
                    <a:pt x="40" y="1928"/>
                  </a:lnTo>
                  <a:lnTo>
                    <a:pt x="44" y="1928"/>
                  </a:lnTo>
                  <a:lnTo>
                    <a:pt x="52" y="1926"/>
                  </a:lnTo>
                  <a:lnTo>
                    <a:pt x="58" y="1928"/>
                  </a:lnTo>
                  <a:lnTo>
                    <a:pt x="60" y="1928"/>
                  </a:lnTo>
                  <a:lnTo>
                    <a:pt x="60" y="1930"/>
                  </a:lnTo>
                  <a:lnTo>
                    <a:pt x="50" y="1934"/>
                  </a:lnTo>
                  <a:lnTo>
                    <a:pt x="44" y="1936"/>
                  </a:lnTo>
                  <a:lnTo>
                    <a:pt x="42" y="1938"/>
                  </a:lnTo>
                  <a:lnTo>
                    <a:pt x="42" y="1940"/>
                  </a:lnTo>
                  <a:lnTo>
                    <a:pt x="42" y="1944"/>
                  </a:lnTo>
                  <a:lnTo>
                    <a:pt x="42" y="1948"/>
                  </a:lnTo>
                  <a:lnTo>
                    <a:pt x="40" y="1952"/>
                  </a:lnTo>
                  <a:lnTo>
                    <a:pt x="36" y="1956"/>
                  </a:lnTo>
                  <a:lnTo>
                    <a:pt x="28" y="1962"/>
                  </a:lnTo>
                  <a:lnTo>
                    <a:pt x="22" y="1966"/>
                  </a:lnTo>
                  <a:lnTo>
                    <a:pt x="22" y="1968"/>
                  </a:lnTo>
                  <a:lnTo>
                    <a:pt x="26" y="1968"/>
                  </a:lnTo>
                  <a:lnTo>
                    <a:pt x="30" y="1968"/>
                  </a:lnTo>
                  <a:lnTo>
                    <a:pt x="58" y="1960"/>
                  </a:lnTo>
                  <a:lnTo>
                    <a:pt x="64" y="1960"/>
                  </a:lnTo>
                  <a:lnTo>
                    <a:pt x="66" y="1960"/>
                  </a:lnTo>
                  <a:lnTo>
                    <a:pt x="66" y="1962"/>
                  </a:lnTo>
                  <a:lnTo>
                    <a:pt x="66" y="1964"/>
                  </a:lnTo>
                  <a:lnTo>
                    <a:pt x="62" y="1966"/>
                  </a:lnTo>
                  <a:lnTo>
                    <a:pt x="50" y="1968"/>
                  </a:lnTo>
                  <a:lnTo>
                    <a:pt x="36" y="1970"/>
                  </a:lnTo>
                  <a:lnTo>
                    <a:pt x="28" y="1974"/>
                  </a:lnTo>
                  <a:lnTo>
                    <a:pt x="24" y="1978"/>
                  </a:lnTo>
                  <a:lnTo>
                    <a:pt x="26" y="1982"/>
                  </a:lnTo>
                  <a:lnTo>
                    <a:pt x="28" y="1984"/>
                  </a:lnTo>
                  <a:lnTo>
                    <a:pt x="26" y="1986"/>
                  </a:lnTo>
                  <a:lnTo>
                    <a:pt x="22" y="1984"/>
                  </a:lnTo>
                  <a:lnTo>
                    <a:pt x="14" y="1984"/>
                  </a:lnTo>
                  <a:lnTo>
                    <a:pt x="10" y="1986"/>
                  </a:lnTo>
                  <a:lnTo>
                    <a:pt x="4" y="1988"/>
                  </a:lnTo>
                  <a:lnTo>
                    <a:pt x="0" y="1994"/>
                  </a:lnTo>
                  <a:lnTo>
                    <a:pt x="0" y="1996"/>
                  </a:lnTo>
                  <a:lnTo>
                    <a:pt x="2" y="1996"/>
                  </a:lnTo>
                  <a:lnTo>
                    <a:pt x="6" y="1996"/>
                  </a:lnTo>
                  <a:lnTo>
                    <a:pt x="10" y="1996"/>
                  </a:lnTo>
                  <a:lnTo>
                    <a:pt x="14" y="1996"/>
                  </a:lnTo>
                  <a:lnTo>
                    <a:pt x="14" y="2000"/>
                  </a:lnTo>
                  <a:lnTo>
                    <a:pt x="10" y="2004"/>
                  </a:lnTo>
                  <a:lnTo>
                    <a:pt x="6" y="2010"/>
                  </a:lnTo>
                  <a:lnTo>
                    <a:pt x="4" y="2012"/>
                  </a:lnTo>
                  <a:lnTo>
                    <a:pt x="8" y="2014"/>
                  </a:lnTo>
                  <a:lnTo>
                    <a:pt x="12" y="2016"/>
                  </a:lnTo>
                  <a:lnTo>
                    <a:pt x="18" y="2018"/>
                  </a:lnTo>
                  <a:lnTo>
                    <a:pt x="20" y="2020"/>
                  </a:lnTo>
                  <a:lnTo>
                    <a:pt x="16" y="2024"/>
                  </a:lnTo>
                  <a:lnTo>
                    <a:pt x="14" y="2026"/>
                  </a:lnTo>
                  <a:lnTo>
                    <a:pt x="16" y="2026"/>
                  </a:lnTo>
                  <a:lnTo>
                    <a:pt x="28" y="2022"/>
                  </a:lnTo>
                  <a:lnTo>
                    <a:pt x="36" y="2020"/>
                  </a:lnTo>
                  <a:lnTo>
                    <a:pt x="36" y="2022"/>
                  </a:lnTo>
                  <a:lnTo>
                    <a:pt x="30" y="2026"/>
                  </a:lnTo>
                  <a:lnTo>
                    <a:pt x="28" y="2030"/>
                  </a:lnTo>
                  <a:lnTo>
                    <a:pt x="28" y="2032"/>
                  </a:lnTo>
                  <a:lnTo>
                    <a:pt x="30" y="2034"/>
                  </a:lnTo>
                  <a:lnTo>
                    <a:pt x="38" y="2034"/>
                  </a:lnTo>
                  <a:lnTo>
                    <a:pt x="48" y="2032"/>
                  </a:lnTo>
                  <a:lnTo>
                    <a:pt x="70" y="2028"/>
                  </a:lnTo>
                  <a:lnTo>
                    <a:pt x="78" y="2024"/>
                  </a:lnTo>
                  <a:lnTo>
                    <a:pt x="84" y="2020"/>
                  </a:lnTo>
                  <a:close/>
                  <a:moveTo>
                    <a:pt x="154" y="1672"/>
                  </a:moveTo>
                  <a:lnTo>
                    <a:pt x="154" y="1672"/>
                  </a:lnTo>
                  <a:lnTo>
                    <a:pt x="156" y="1672"/>
                  </a:lnTo>
                  <a:lnTo>
                    <a:pt x="158" y="1670"/>
                  </a:lnTo>
                  <a:lnTo>
                    <a:pt x="162" y="1672"/>
                  </a:lnTo>
                  <a:lnTo>
                    <a:pt x="162" y="1674"/>
                  </a:lnTo>
                  <a:lnTo>
                    <a:pt x="162" y="1676"/>
                  </a:lnTo>
                  <a:lnTo>
                    <a:pt x="162" y="1678"/>
                  </a:lnTo>
                  <a:lnTo>
                    <a:pt x="164" y="1682"/>
                  </a:lnTo>
                  <a:lnTo>
                    <a:pt x="168" y="1684"/>
                  </a:lnTo>
                  <a:lnTo>
                    <a:pt x="170" y="1684"/>
                  </a:lnTo>
                  <a:lnTo>
                    <a:pt x="174" y="1682"/>
                  </a:lnTo>
                  <a:lnTo>
                    <a:pt x="180" y="1682"/>
                  </a:lnTo>
                  <a:lnTo>
                    <a:pt x="182" y="1684"/>
                  </a:lnTo>
                  <a:lnTo>
                    <a:pt x="182" y="1688"/>
                  </a:lnTo>
                  <a:lnTo>
                    <a:pt x="180" y="1692"/>
                  </a:lnTo>
                  <a:lnTo>
                    <a:pt x="180" y="1694"/>
                  </a:lnTo>
                  <a:lnTo>
                    <a:pt x="182" y="1692"/>
                  </a:lnTo>
                  <a:lnTo>
                    <a:pt x="186" y="1688"/>
                  </a:lnTo>
                  <a:lnTo>
                    <a:pt x="192" y="1678"/>
                  </a:lnTo>
                  <a:lnTo>
                    <a:pt x="192" y="1676"/>
                  </a:lnTo>
                  <a:lnTo>
                    <a:pt x="190" y="1676"/>
                  </a:lnTo>
                  <a:lnTo>
                    <a:pt x="184" y="1678"/>
                  </a:lnTo>
                  <a:lnTo>
                    <a:pt x="180" y="1676"/>
                  </a:lnTo>
                  <a:lnTo>
                    <a:pt x="178" y="1674"/>
                  </a:lnTo>
                  <a:lnTo>
                    <a:pt x="176" y="1672"/>
                  </a:lnTo>
                  <a:lnTo>
                    <a:pt x="174" y="1662"/>
                  </a:lnTo>
                  <a:lnTo>
                    <a:pt x="172" y="1654"/>
                  </a:lnTo>
                  <a:lnTo>
                    <a:pt x="170" y="1652"/>
                  </a:lnTo>
                  <a:lnTo>
                    <a:pt x="168" y="1650"/>
                  </a:lnTo>
                  <a:lnTo>
                    <a:pt x="166" y="1650"/>
                  </a:lnTo>
                  <a:lnTo>
                    <a:pt x="166" y="1652"/>
                  </a:lnTo>
                  <a:lnTo>
                    <a:pt x="166" y="1656"/>
                  </a:lnTo>
                  <a:lnTo>
                    <a:pt x="166" y="1662"/>
                  </a:lnTo>
                  <a:lnTo>
                    <a:pt x="166" y="1664"/>
                  </a:lnTo>
                  <a:lnTo>
                    <a:pt x="162" y="1664"/>
                  </a:lnTo>
                  <a:lnTo>
                    <a:pt x="160" y="1660"/>
                  </a:lnTo>
                  <a:lnTo>
                    <a:pt x="158" y="1658"/>
                  </a:lnTo>
                  <a:lnTo>
                    <a:pt x="154" y="1656"/>
                  </a:lnTo>
                  <a:lnTo>
                    <a:pt x="154" y="1658"/>
                  </a:lnTo>
                  <a:lnTo>
                    <a:pt x="154" y="1660"/>
                  </a:lnTo>
                  <a:lnTo>
                    <a:pt x="156" y="1664"/>
                  </a:lnTo>
                  <a:lnTo>
                    <a:pt x="154" y="1666"/>
                  </a:lnTo>
                  <a:lnTo>
                    <a:pt x="150" y="1666"/>
                  </a:lnTo>
                  <a:lnTo>
                    <a:pt x="150" y="1668"/>
                  </a:lnTo>
                  <a:lnTo>
                    <a:pt x="154" y="1672"/>
                  </a:lnTo>
                  <a:close/>
                  <a:moveTo>
                    <a:pt x="146" y="1346"/>
                  </a:moveTo>
                  <a:lnTo>
                    <a:pt x="146" y="1346"/>
                  </a:lnTo>
                  <a:lnTo>
                    <a:pt x="142" y="1346"/>
                  </a:lnTo>
                  <a:lnTo>
                    <a:pt x="144" y="1352"/>
                  </a:lnTo>
                  <a:lnTo>
                    <a:pt x="148" y="1358"/>
                  </a:lnTo>
                  <a:lnTo>
                    <a:pt x="154" y="1362"/>
                  </a:lnTo>
                  <a:lnTo>
                    <a:pt x="158" y="1364"/>
                  </a:lnTo>
                  <a:lnTo>
                    <a:pt x="160" y="1364"/>
                  </a:lnTo>
                  <a:lnTo>
                    <a:pt x="162" y="1362"/>
                  </a:lnTo>
                  <a:lnTo>
                    <a:pt x="160" y="1360"/>
                  </a:lnTo>
                  <a:lnTo>
                    <a:pt x="158" y="1358"/>
                  </a:lnTo>
                  <a:lnTo>
                    <a:pt x="160" y="1358"/>
                  </a:lnTo>
                  <a:lnTo>
                    <a:pt x="160" y="1356"/>
                  </a:lnTo>
                  <a:lnTo>
                    <a:pt x="158" y="1356"/>
                  </a:lnTo>
                  <a:lnTo>
                    <a:pt x="154" y="1354"/>
                  </a:lnTo>
                  <a:lnTo>
                    <a:pt x="154" y="1352"/>
                  </a:lnTo>
                  <a:lnTo>
                    <a:pt x="154" y="1350"/>
                  </a:lnTo>
                  <a:lnTo>
                    <a:pt x="152" y="1350"/>
                  </a:lnTo>
                  <a:lnTo>
                    <a:pt x="148" y="1350"/>
                  </a:lnTo>
                  <a:lnTo>
                    <a:pt x="148" y="1348"/>
                  </a:lnTo>
                  <a:lnTo>
                    <a:pt x="148" y="1346"/>
                  </a:lnTo>
                  <a:lnTo>
                    <a:pt x="146" y="1346"/>
                  </a:lnTo>
                  <a:close/>
                  <a:moveTo>
                    <a:pt x="166" y="1740"/>
                  </a:moveTo>
                  <a:lnTo>
                    <a:pt x="166" y="1740"/>
                  </a:lnTo>
                  <a:lnTo>
                    <a:pt x="166" y="1742"/>
                  </a:lnTo>
                  <a:lnTo>
                    <a:pt x="168" y="1742"/>
                  </a:lnTo>
                  <a:lnTo>
                    <a:pt x="174" y="1740"/>
                  </a:lnTo>
                  <a:lnTo>
                    <a:pt x="188" y="1736"/>
                  </a:lnTo>
                  <a:lnTo>
                    <a:pt x="194" y="1734"/>
                  </a:lnTo>
                  <a:lnTo>
                    <a:pt x="192" y="1732"/>
                  </a:lnTo>
                  <a:lnTo>
                    <a:pt x="190" y="1728"/>
                  </a:lnTo>
                  <a:lnTo>
                    <a:pt x="184" y="1724"/>
                  </a:lnTo>
                  <a:lnTo>
                    <a:pt x="178" y="1722"/>
                  </a:lnTo>
                  <a:lnTo>
                    <a:pt x="176" y="1718"/>
                  </a:lnTo>
                  <a:lnTo>
                    <a:pt x="174" y="1718"/>
                  </a:lnTo>
                  <a:lnTo>
                    <a:pt x="170" y="1720"/>
                  </a:lnTo>
                  <a:lnTo>
                    <a:pt x="168" y="1722"/>
                  </a:lnTo>
                  <a:lnTo>
                    <a:pt x="166" y="1724"/>
                  </a:lnTo>
                  <a:lnTo>
                    <a:pt x="174" y="1728"/>
                  </a:lnTo>
                  <a:lnTo>
                    <a:pt x="176" y="1730"/>
                  </a:lnTo>
                  <a:lnTo>
                    <a:pt x="174" y="1730"/>
                  </a:lnTo>
                  <a:lnTo>
                    <a:pt x="172" y="1732"/>
                  </a:lnTo>
                  <a:lnTo>
                    <a:pt x="172" y="1734"/>
                  </a:lnTo>
                  <a:lnTo>
                    <a:pt x="172" y="1736"/>
                  </a:lnTo>
                  <a:lnTo>
                    <a:pt x="170" y="1736"/>
                  </a:lnTo>
                  <a:lnTo>
                    <a:pt x="168" y="1738"/>
                  </a:lnTo>
                  <a:lnTo>
                    <a:pt x="166" y="1740"/>
                  </a:lnTo>
                  <a:close/>
                  <a:moveTo>
                    <a:pt x="362" y="2084"/>
                  </a:moveTo>
                  <a:lnTo>
                    <a:pt x="362" y="2084"/>
                  </a:lnTo>
                  <a:lnTo>
                    <a:pt x="370" y="2088"/>
                  </a:lnTo>
                  <a:lnTo>
                    <a:pt x="376" y="2088"/>
                  </a:lnTo>
                  <a:lnTo>
                    <a:pt x="380" y="2086"/>
                  </a:lnTo>
                  <a:lnTo>
                    <a:pt x="378" y="2082"/>
                  </a:lnTo>
                  <a:lnTo>
                    <a:pt x="376" y="2080"/>
                  </a:lnTo>
                  <a:lnTo>
                    <a:pt x="372" y="2078"/>
                  </a:lnTo>
                  <a:lnTo>
                    <a:pt x="366" y="2080"/>
                  </a:lnTo>
                  <a:lnTo>
                    <a:pt x="362" y="2084"/>
                  </a:lnTo>
                  <a:close/>
                  <a:moveTo>
                    <a:pt x="174" y="1354"/>
                  </a:moveTo>
                  <a:lnTo>
                    <a:pt x="174" y="1354"/>
                  </a:lnTo>
                  <a:lnTo>
                    <a:pt x="176" y="1352"/>
                  </a:lnTo>
                  <a:lnTo>
                    <a:pt x="176" y="1350"/>
                  </a:lnTo>
                  <a:lnTo>
                    <a:pt x="174" y="1348"/>
                  </a:lnTo>
                  <a:lnTo>
                    <a:pt x="174" y="1350"/>
                  </a:lnTo>
                  <a:lnTo>
                    <a:pt x="172" y="1350"/>
                  </a:lnTo>
                  <a:lnTo>
                    <a:pt x="172" y="1352"/>
                  </a:lnTo>
                  <a:lnTo>
                    <a:pt x="174" y="1354"/>
                  </a:lnTo>
                  <a:close/>
                  <a:moveTo>
                    <a:pt x="168" y="1784"/>
                  </a:moveTo>
                  <a:lnTo>
                    <a:pt x="168" y="1784"/>
                  </a:lnTo>
                  <a:lnTo>
                    <a:pt x="170" y="1784"/>
                  </a:lnTo>
                  <a:lnTo>
                    <a:pt x="176" y="1780"/>
                  </a:lnTo>
                  <a:lnTo>
                    <a:pt x="178" y="1776"/>
                  </a:lnTo>
                  <a:lnTo>
                    <a:pt x="178" y="1772"/>
                  </a:lnTo>
                  <a:lnTo>
                    <a:pt x="176" y="1768"/>
                  </a:lnTo>
                  <a:lnTo>
                    <a:pt x="176" y="1764"/>
                  </a:lnTo>
                  <a:lnTo>
                    <a:pt x="176" y="1762"/>
                  </a:lnTo>
                  <a:lnTo>
                    <a:pt x="174" y="1762"/>
                  </a:lnTo>
                  <a:lnTo>
                    <a:pt x="172" y="1764"/>
                  </a:lnTo>
                  <a:lnTo>
                    <a:pt x="170" y="1766"/>
                  </a:lnTo>
                  <a:lnTo>
                    <a:pt x="168" y="1766"/>
                  </a:lnTo>
                  <a:lnTo>
                    <a:pt x="166" y="1764"/>
                  </a:lnTo>
                  <a:lnTo>
                    <a:pt x="166" y="1766"/>
                  </a:lnTo>
                  <a:lnTo>
                    <a:pt x="162" y="1768"/>
                  </a:lnTo>
                  <a:lnTo>
                    <a:pt x="158" y="1772"/>
                  </a:lnTo>
                  <a:lnTo>
                    <a:pt x="158" y="1774"/>
                  </a:lnTo>
                  <a:lnTo>
                    <a:pt x="160" y="1776"/>
                  </a:lnTo>
                  <a:lnTo>
                    <a:pt x="162" y="1776"/>
                  </a:lnTo>
                  <a:lnTo>
                    <a:pt x="166" y="1774"/>
                  </a:lnTo>
                  <a:lnTo>
                    <a:pt x="168" y="1774"/>
                  </a:lnTo>
                  <a:lnTo>
                    <a:pt x="170" y="1776"/>
                  </a:lnTo>
                  <a:lnTo>
                    <a:pt x="170" y="1778"/>
                  </a:lnTo>
                  <a:lnTo>
                    <a:pt x="168" y="1780"/>
                  </a:lnTo>
                  <a:lnTo>
                    <a:pt x="166" y="1782"/>
                  </a:lnTo>
                  <a:lnTo>
                    <a:pt x="168" y="1784"/>
                  </a:lnTo>
                  <a:close/>
                  <a:moveTo>
                    <a:pt x="190" y="1748"/>
                  </a:moveTo>
                  <a:lnTo>
                    <a:pt x="190" y="1748"/>
                  </a:lnTo>
                  <a:lnTo>
                    <a:pt x="186" y="1752"/>
                  </a:lnTo>
                  <a:lnTo>
                    <a:pt x="182" y="1756"/>
                  </a:lnTo>
                  <a:lnTo>
                    <a:pt x="178" y="1762"/>
                  </a:lnTo>
                  <a:lnTo>
                    <a:pt x="178" y="1768"/>
                  </a:lnTo>
                  <a:lnTo>
                    <a:pt x="180" y="1768"/>
                  </a:lnTo>
                  <a:lnTo>
                    <a:pt x="182" y="1766"/>
                  </a:lnTo>
                  <a:lnTo>
                    <a:pt x="188" y="1758"/>
                  </a:lnTo>
                  <a:lnTo>
                    <a:pt x="192" y="1750"/>
                  </a:lnTo>
                  <a:lnTo>
                    <a:pt x="192" y="1748"/>
                  </a:lnTo>
                  <a:lnTo>
                    <a:pt x="190" y="1748"/>
                  </a:lnTo>
                  <a:close/>
                  <a:moveTo>
                    <a:pt x="700" y="1324"/>
                  </a:moveTo>
                  <a:lnTo>
                    <a:pt x="700" y="1324"/>
                  </a:lnTo>
                  <a:lnTo>
                    <a:pt x="698" y="1322"/>
                  </a:lnTo>
                  <a:lnTo>
                    <a:pt x="694" y="1322"/>
                  </a:lnTo>
                  <a:lnTo>
                    <a:pt x="690" y="1324"/>
                  </a:lnTo>
                  <a:lnTo>
                    <a:pt x="690" y="1326"/>
                  </a:lnTo>
                  <a:lnTo>
                    <a:pt x="692" y="1326"/>
                  </a:lnTo>
                  <a:lnTo>
                    <a:pt x="696" y="1326"/>
                  </a:lnTo>
                  <a:lnTo>
                    <a:pt x="700" y="1326"/>
                  </a:lnTo>
                  <a:lnTo>
                    <a:pt x="700" y="1324"/>
                  </a:lnTo>
                  <a:close/>
                  <a:moveTo>
                    <a:pt x="494" y="1970"/>
                  </a:moveTo>
                  <a:lnTo>
                    <a:pt x="494" y="1970"/>
                  </a:lnTo>
                  <a:lnTo>
                    <a:pt x="492" y="1962"/>
                  </a:lnTo>
                  <a:lnTo>
                    <a:pt x="486" y="1954"/>
                  </a:lnTo>
                  <a:lnTo>
                    <a:pt x="478" y="1948"/>
                  </a:lnTo>
                  <a:lnTo>
                    <a:pt x="470" y="1944"/>
                  </a:lnTo>
                  <a:lnTo>
                    <a:pt x="460" y="1942"/>
                  </a:lnTo>
                  <a:lnTo>
                    <a:pt x="452" y="1942"/>
                  </a:lnTo>
                  <a:lnTo>
                    <a:pt x="446" y="1944"/>
                  </a:lnTo>
                  <a:lnTo>
                    <a:pt x="442" y="1948"/>
                  </a:lnTo>
                  <a:lnTo>
                    <a:pt x="438" y="1954"/>
                  </a:lnTo>
                  <a:lnTo>
                    <a:pt x="434" y="1954"/>
                  </a:lnTo>
                  <a:lnTo>
                    <a:pt x="432" y="1952"/>
                  </a:lnTo>
                  <a:lnTo>
                    <a:pt x="428" y="1950"/>
                  </a:lnTo>
                  <a:lnTo>
                    <a:pt x="424" y="1948"/>
                  </a:lnTo>
                  <a:lnTo>
                    <a:pt x="424" y="1946"/>
                  </a:lnTo>
                  <a:lnTo>
                    <a:pt x="428" y="1942"/>
                  </a:lnTo>
                  <a:lnTo>
                    <a:pt x="434" y="1938"/>
                  </a:lnTo>
                  <a:lnTo>
                    <a:pt x="436" y="1936"/>
                  </a:lnTo>
                  <a:lnTo>
                    <a:pt x="438" y="1932"/>
                  </a:lnTo>
                  <a:lnTo>
                    <a:pt x="434" y="1924"/>
                  </a:lnTo>
                  <a:lnTo>
                    <a:pt x="428" y="1914"/>
                  </a:lnTo>
                  <a:lnTo>
                    <a:pt x="418" y="1906"/>
                  </a:lnTo>
                  <a:lnTo>
                    <a:pt x="410" y="1902"/>
                  </a:lnTo>
                  <a:lnTo>
                    <a:pt x="408" y="1898"/>
                  </a:lnTo>
                  <a:lnTo>
                    <a:pt x="410" y="1898"/>
                  </a:lnTo>
                  <a:lnTo>
                    <a:pt x="418" y="1902"/>
                  </a:lnTo>
                  <a:lnTo>
                    <a:pt x="424" y="1906"/>
                  </a:lnTo>
                  <a:lnTo>
                    <a:pt x="428" y="1906"/>
                  </a:lnTo>
                  <a:lnTo>
                    <a:pt x="430" y="1904"/>
                  </a:lnTo>
                  <a:lnTo>
                    <a:pt x="428" y="1902"/>
                  </a:lnTo>
                  <a:lnTo>
                    <a:pt x="422" y="1894"/>
                  </a:lnTo>
                  <a:lnTo>
                    <a:pt x="418" y="1888"/>
                  </a:lnTo>
                  <a:lnTo>
                    <a:pt x="416" y="1884"/>
                  </a:lnTo>
                  <a:lnTo>
                    <a:pt x="416" y="1876"/>
                  </a:lnTo>
                  <a:lnTo>
                    <a:pt x="416" y="1872"/>
                  </a:lnTo>
                  <a:lnTo>
                    <a:pt x="416" y="1870"/>
                  </a:lnTo>
                  <a:lnTo>
                    <a:pt x="412" y="1868"/>
                  </a:lnTo>
                  <a:lnTo>
                    <a:pt x="408" y="1866"/>
                  </a:lnTo>
                  <a:lnTo>
                    <a:pt x="406" y="1864"/>
                  </a:lnTo>
                  <a:lnTo>
                    <a:pt x="404" y="1858"/>
                  </a:lnTo>
                  <a:lnTo>
                    <a:pt x="400" y="1852"/>
                  </a:lnTo>
                  <a:lnTo>
                    <a:pt x="396" y="1850"/>
                  </a:lnTo>
                  <a:lnTo>
                    <a:pt x="390" y="1848"/>
                  </a:lnTo>
                  <a:lnTo>
                    <a:pt x="380" y="1844"/>
                  </a:lnTo>
                  <a:lnTo>
                    <a:pt x="376" y="1842"/>
                  </a:lnTo>
                  <a:lnTo>
                    <a:pt x="372" y="1836"/>
                  </a:lnTo>
                  <a:lnTo>
                    <a:pt x="366" y="1822"/>
                  </a:lnTo>
                  <a:lnTo>
                    <a:pt x="360" y="1806"/>
                  </a:lnTo>
                  <a:lnTo>
                    <a:pt x="358" y="1794"/>
                  </a:lnTo>
                  <a:lnTo>
                    <a:pt x="356" y="1786"/>
                  </a:lnTo>
                  <a:lnTo>
                    <a:pt x="354" y="1782"/>
                  </a:lnTo>
                  <a:lnTo>
                    <a:pt x="352" y="1780"/>
                  </a:lnTo>
                  <a:lnTo>
                    <a:pt x="346" y="1774"/>
                  </a:lnTo>
                  <a:lnTo>
                    <a:pt x="342" y="1768"/>
                  </a:lnTo>
                  <a:lnTo>
                    <a:pt x="336" y="1762"/>
                  </a:lnTo>
                  <a:lnTo>
                    <a:pt x="322" y="1756"/>
                  </a:lnTo>
                  <a:lnTo>
                    <a:pt x="314" y="1754"/>
                  </a:lnTo>
                  <a:lnTo>
                    <a:pt x="310" y="1754"/>
                  </a:lnTo>
                  <a:lnTo>
                    <a:pt x="308" y="1754"/>
                  </a:lnTo>
                  <a:lnTo>
                    <a:pt x="306" y="1756"/>
                  </a:lnTo>
                  <a:lnTo>
                    <a:pt x="302" y="1758"/>
                  </a:lnTo>
                  <a:lnTo>
                    <a:pt x="298" y="1760"/>
                  </a:lnTo>
                  <a:lnTo>
                    <a:pt x="290" y="1758"/>
                  </a:lnTo>
                  <a:lnTo>
                    <a:pt x="286" y="1758"/>
                  </a:lnTo>
                  <a:lnTo>
                    <a:pt x="288" y="1756"/>
                  </a:lnTo>
                  <a:lnTo>
                    <a:pt x="294" y="1754"/>
                  </a:lnTo>
                  <a:lnTo>
                    <a:pt x="300" y="1748"/>
                  </a:lnTo>
                  <a:lnTo>
                    <a:pt x="302" y="1746"/>
                  </a:lnTo>
                  <a:lnTo>
                    <a:pt x="304" y="1746"/>
                  </a:lnTo>
                  <a:lnTo>
                    <a:pt x="308" y="1746"/>
                  </a:lnTo>
                  <a:lnTo>
                    <a:pt x="316" y="1742"/>
                  </a:lnTo>
                  <a:lnTo>
                    <a:pt x="318" y="1742"/>
                  </a:lnTo>
                  <a:lnTo>
                    <a:pt x="318" y="1740"/>
                  </a:lnTo>
                  <a:lnTo>
                    <a:pt x="316" y="1738"/>
                  </a:lnTo>
                  <a:lnTo>
                    <a:pt x="310" y="1736"/>
                  </a:lnTo>
                  <a:lnTo>
                    <a:pt x="308" y="1734"/>
                  </a:lnTo>
                  <a:lnTo>
                    <a:pt x="308" y="1730"/>
                  </a:lnTo>
                  <a:lnTo>
                    <a:pt x="304" y="1728"/>
                  </a:lnTo>
                  <a:lnTo>
                    <a:pt x="304" y="1726"/>
                  </a:lnTo>
                  <a:lnTo>
                    <a:pt x="306" y="1728"/>
                  </a:lnTo>
                  <a:lnTo>
                    <a:pt x="312" y="1728"/>
                  </a:lnTo>
                  <a:lnTo>
                    <a:pt x="314" y="1728"/>
                  </a:lnTo>
                  <a:lnTo>
                    <a:pt x="318" y="1726"/>
                  </a:lnTo>
                  <a:lnTo>
                    <a:pt x="326" y="1716"/>
                  </a:lnTo>
                  <a:lnTo>
                    <a:pt x="334" y="1696"/>
                  </a:lnTo>
                  <a:lnTo>
                    <a:pt x="342" y="1678"/>
                  </a:lnTo>
                  <a:lnTo>
                    <a:pt x="348" y="1668"/>
                  </a:lnTo>
                  <a:lnTo>
                    <a:pt x="350" y="1664"/>
                  </a:lnTo>
                  <a:lnTo>
                    <a:pt x="348" y="1656"/>
                  </a:lnTo>
                  <a:lnTo>
                    <a:pt x="346" y="1652"/>
                  </a:lnTo>
                  <a:lnTo>
                    <a:pt x="342" y="1650"/>
                  </a:lnTo>
                  <a:lnTo>
                    <a:pt x="332" y="1650"/>
                  </a:lnTo>
                  <a:lnTo>
                    <a:pt x="320" y="1650"/>
                  </a:lnTo>
                  <a:lnTo>
                    <a:pt x="302" y="1650"/>
                  </a:lnTo>
                  <a:lnTo>
                    <a:pt x="286" y="1650"/>
                  </a:lnTo>
                  <a:lnTo>
                    <a:pt x="274" y="1652"/>
                  </a:lnTo>
                  <a:lnTo>
                    <a:pt x="268" y="1656"/>
                  </a:lnTo>
                  <a:lnTo>
                    <a:pt x="262" y="1658"/>
                  </a:lnTo>
                  <a:lnTo>
                    <a:pt x="258" y="1658"/>
                  </a:lnTo>
                  <a:lnTo>
                    <a:pt x="258" y="1654"/>
                  </a:lnTo>
                  <a:lnTo>
                    <a:pt x="268" y="1644"/>
                  </a:lnTo>
                  <a:lnTo>
                    <a:pt x="270" y="1642"/>
                  </a:lnTo>
                  <a:lnTo>
                    <a:pt x="268" y="1642"/>
                  </a:lnTo>
                  <a:lnTo>
                    <a:pt x="264" y="1642"/>
                  </a:lnTo>
                  <a:lnTo>
                    <a:pt x="258" y="1642"/>
                  </a:lnTo>
                  <a:lnTo>
                    <a:pt x="260" y="1640"/>
                  </a:lnTo>
                  <a:lnTo>
                    <a:pt x="270" y="1632"/>
                  </a:lnTo>
                  <a:lnTo>
                    <a:pt x="284" y="1620"/>
                  </a:lnTo>
                  <a:lnTo>
                    <a:pt x="296" y="1608"/>
                  </a:lnTo>
                  <a:lnTo>
                    <a:pt x="300" y="1604"/>
                  </a:lnTo>
                  <a:lnTo>
                    <a:pt x="300" y="1600"/>
                  </a:lnTo>
                  <a:lnTo>
                    <a:pt x="298" y="1598"/>
                  </a:lnTo>
                  <a:lnTo>
                    <a:pt x="298" y="1596"/>
                  </a:lnTo>
                  <a:lnTo>
                    <a:pt x="300" y="1592"/>
                  </a:lnTo>
                  <a:lnTo>
                    <a:pt x="300" y="1590"/>
                  </a:lnTo>
                  <a:lnTo>
                    <a:pt x="292" y="1588"/>
                  </a:lnTo>
                  <a:lnTo>
                    <a:pt x="286" y="1588"/>
                  </a:lnTo>
                  <a:lnTo>
                    <a:pt x="284" y="1590"/>
                  </a:lnTo>
                  <a:lnTo>
                    <a:pt x="284" y="1592"/>
                  </a:lnTo>
                  <a:lnTo>
                    <a:pt x="280" y="1592"/>
                  </a:lnTo>
                  <a:lnTo>
                    <a:pt x="272" y="1592"/>
                  </a:lnTo>
                  <a:lnTo>
                    <a:pt x="262" y="1594"/>
                  </a:lnTo>
                  <a:lnTo>
                    <a:pt x="254" y="1596"/>
                  </a:lnTo>
                  <a:lnTo>
                    <a:pt x="246" y="1596"/>
                  </a:lnTo>
                  <a:lnTo>
                    <a:pt x="242" y="1594"/>
                  </a:lnTo>
                  <a:lnTo>
                    <a:pt x="238" y="1596"/>
                  </a:lnTo>
                  <a:lnTo>
                    <a:pt x="236" y="1596"/>
                  </a:lnTo>
                  <a:lnTo>
                    <a:pt x="232" y="1594"/>
                  </a:lnTo>
                  <a:lnTo>
                    <a:pt x="226" y="1592"/>
                  </a:lnTo>
                  <a:lnTo>
                    <a:pt x="222" y="1590"/>
                  </a:lnTo>
                  <a:lnTo>
                    <a:pt x="218" y="1594"/>
                  </a:lnTo>
                  <a:lnTo>
                    <a:pt x="218" y="1600"/>
                  </a:lnTo>
                  <a:lnTo>
                    <a:pt x="218" y="1602"/>
                  </a:lnTo>
                  <a:lnTo>
                    <a:pt x="218" y="1604"/>
                  </a:lnTo>
                  <a:lnTo>
                    <a:pt x="214" y="1606"/>
                  </a:lnTo>
                  <a:lnTo>
                    <a:pt x="212" y="1606"/>
                  </a:lnTo>
                  <a:lnTo>
                    <a:pt x="216" y="1612"/>
                  </a:lnTo>
                  <a:lnTo>
                    <a:pt x="218" y="1616"/>
                  </a:lnTo>
                  <a:lnTo>
                    <a:pt x="212" y="1616"/>
                  </a:lnTo>
                  <a:lnTo>
                    <a:pt x="206" y="1614"/>
                  </a:lnTo>
                  <a:lnTo>
                    <a:pt x="206" y="1618"/>
                  </a:lnTo>
                  <a:lnTo>
                    <a:pt x="210" y="1622"/>
                  </a:lnTo>
                  <a:lnTo>
                    <a:pt x="210" y="1624"/>
                  </a:lnTo>
                  <a:lnTo>
                    <a:pt x="210" y="1626"/>
                  </a:lnTo>
                  <a:lnTo>
                    <a:pt x="208" y="1626"/>
                  </a:lnTo>
                  <a:lnTo>
                    <a:pt x="204" y="1626"/>
                  </a:lnTo>
                  <a:lnTo>
                    <a:pt x="202" y="1626"/>
                  </a:lnTo>
                  <a:lnTo>
                    <a:pt x="204" y="1628"/>
                  </a:lnTo>
                  <a:lnTo>
                    <a:pt x="206" y="1632"/>
                  </a:lnTo>
                  <a:lnTo>
                    <a:pt x="206" y="1636"/>
                  </a:lnTo>
                  <a:lnTo>
                    <a:pt x="206" y="1638"/>
                  </a:lnTo>
                  <a:lnTo>
                    <a:pt x="202" y="1638"/>
                  </a:lnTo>
                  <a:lnTo>
                    <a:pt x="190" y="1638"/>
                  </a:lnTo>
                  <a:lnTo>
                    <a:pt x="188" y="1640"/>
                  </a:lnTo>
                  <a:lnTo>
                    <a:pt x="188" y="1646"/>
                  </a:lnTo>
                  <a:lnTo>
                    <a:pt x="190" y="1650"/>
                  </a:lnTo>
                  <a:lnTo>
                    <a:pt x="190" y="1654"/>
                  </a:lnTo>
                  <a:lnTo>
                    <a:pt x="188" y="1660"/>
                  </a:lnTo>
                  <a:lnTo>
                    <a:pt x="188" y="1668"/>
                  </a:lnTo>
                  <a:lnTo>
                    <a:pt x="188" y="1672"/>
                  </a:lnTo>
                  <a:lnTo>
                    <a:pt x="190" y="1674"/>
                  </a:lnTo>
                  <a:lnTo>
                    <a:pt x="194" y="1674"/>
                  </a:lnTo>
                  <a:lnTo>
                    <a:pt x="196" y="1676"/>
                  </a:lnTo>
                  <a:lnTo>
                    <a:pt x="194" y="1682"/>
                  </a:lnTo>
                  <a:lnTo>
                    <a:pt x="192" y="1686"/>
                  </a:lnTo>
                  <a:lnTo>
                    <a:pt x="190" y="1690"/>
                  </a:lnTo>
                  <a:lnTo>
                    <a:pt x="188" y="1690"/>
                  </a:lnTo>
                  <a:lnTo>
                    <a:pt x="190" y="1692"/>
                  </a:lnTo>
                  <a:lnTo>
                    <a:pt x="190" y="1694"/>
                  </a:lnTo>
                  <a:lnTo>
                    <a:pt x="190" y="1696"/>
                  </a:lnTo>
                  <a:lnTo>
                    <a:pt x="186" y="1698"/>
                  </a:lnTo>
                  <a:lnTo>
                    <a:pt x="184" y="1700"/>
                  </a:lnTo>
                  <a:lnTo>
                    <a:pt x="188" y="1702"/>
                  </a:lnTo>
                  <a:lnTo>
                    <a:pt x="188" y="1704"/>
                  </a:lnTo>
                  <a:lnTo>
                    <a:pt x="186" y="1706"/>
                  </a:lnTo>
                  <a:lnTo>
                    <a:pt x="182" y="1708"/>
                  </a:lnTo>
                  <a:lnTo>
                    <a:pt x="178" y="1708"/>
                  </a:lnTo>
                  <a:lnTo>
                    <a:pt x="174" y="1708"/>
                  </a:lnTo>
                  <a:lnTo>
                    <a:pt x="172" y="1710"/>
                  </a:lnTo>
                  <a:lnTo>
                    <a:pt x="172" y="1712"/>
                  </a:lnTo>
                  <a:lnTo>
                    <a:pt x="174" y="1714"/>
                  </a:lnTo>
                  <a:lnTo>
                    <a:pt x="182" y="1714"/>
                  </a:lnTo>
                  <a:lnTo>
                    <a:pt x="190" y="1712"/>
                  </a:lnTo>
                  <a:lnTo>
                    <a:pt x="192" y="1714"/>
                  </a:lnTo>
                  <a:lnTo>
                    <a:pt x="184" y="1716"/>
                  </a:lnTo>
                  <a:lnTo>
                    <a:pt x="180" y="1718"/>
                  </a:lnTo>
                  <a:lnTo>
                    <a:pt x="180" y="1720"/>
                  </a:lnTo>
                  <a:lnTo>
                    <a:pt x="184" y="1722"/>
                  </a:lnTo>
                  <a:lnTo>
                    <a:pt x="188" y="1722"/>
                  </a:lnTo>
                  <a:lnTo>
                    <a:pt x="190" y="1722"/>
                  </a:lnTo>
                  <a:lnTo>
                    <a:pt x="192" y="1724"/>
                  </a:lnTo>
                  <a:lnTo>
                    <a:pt x="196" y="1724"/>
                  </a:lnTo>
                  <a:lnTo>
                    <a:pt x="200" y="1720"/>
                  </a:lnTo>
                  <a:lnTo>
                    <a:pt x="208" y="1714"/>
                  </a:lnTo>
                  <a:lnTo>
                    <a:pt x="206" y="1720"/>
                  </a:lnTo>
                  <a:lnTo>
                    <a:pt x="202" y="1726"/>
                  </a:lnTo>
                  <a:lnTo>
                    <a:pt x="202" y="1730"/>
                  </a:lnTo>
                  <a:lnTo>
                    <a:pt x="202" y="1734"/>
                  </a:lnTo>
                  <a:lnTo>
                    <a:pt x="198" y="1738"/>
                  </a:lnTo>
                  <a:lnTo>
                    <a:pt x="196" y="1740"/>
                  </a:lnTo>
                  <a:lnTo>
                    <a:pt x="196" y="1744"/>
                  </a:lnTo>
                  <a:lnTo>
                    <a:pt x="198" y="1748"/>
                  </a:lnTo>
                  <a:lnTo>
                    <a:pt x="194" y="1754"/>
                  </a:lnTo>
                  <a:lnTo>
                    <a:pt x="192" y="1758"/>
                  </a:lnTo>
                  <a:lnTo>
                    <a:pt x="192" y="1762"/>
                  </a:lnTo>
                  <a:lnTo>
                    <a:pt x="194" y="1764"/>
                  </a:lnTo>
                  <a:lnTo>
                    <a:pt x="194" y="1768"/>
                  </a:lnTo>
                  <a:lnTo>
                    <a:pt x="194" y="1772"/>
                  </a:lnTo>
                  <a:lnTo>
                    <a:pt x="194" y="1774"/>
                  </a:lnTo>
                  <a:lnTo>
                    <a:pt x="200" y="1770"/>
                  </a:lnTo>
                  <a:lnTo>
                    <a:pt x="198" y="1774"/>
                  </a:lnTo>
                  <a:lnTo>
                    <a:pt x="194" y="1784"/>
                  </a:lnTo>
                  <a:lnTo>
                    <a:pt x="188" y="1794"/>
                  </a:lnTo>
                  <a:lnTo>
                    <a:pt x="188" y="1800"/>
                  </a:lnTo>
                  <a:lnTo>
                    <a:pt x="192" y="1802"/>
                  </a:lnTo>
                  <a:lnTo>
                    <a:pt x="194" y="1802"/>
                  </a:lnTo>
                  <a:lnTo>
                    <a:pt x="196" y="1800"/>
                  </a:lnTo>
                  <a:lnTo>
                    <a:pt x="198" y="1792"/>
                  </a:lnTo>
                  <a:lnTo>
                    <a:pt x="202" y="1780"/>
                  </a:lnTo>
                  <a:lnTo>
                    <a:pt x="204" y="1776"/>
                  </a:lnTo>
                  <a:lnTo>
                    <a:pt x="206" y="1772"/>
                  </a:lnTo>
                  <a:lnTo>
                    <a:pt x="208" y="1770"/>
                  </a:lnTo>
                  <a:lnTo>
                    <a:pt x="208" y="1768"/>
                  </a:lnTo>
                  <a:lnTo>
                    <a:pt x="204" y="1764"/>
                  </a:lnTo>
                  <a:lnTo>
                    <a:pt x="202" y="1760"/>
                  </a:lnTo>
                  <a:lnTo>
                    <a:pt x="204" y="1758"/>
                  </a:lnTo>
                  <a:lnTo>
                    <a:pt x="206" y="1756"/>
                  </a:lnTo>
                  <a:lnTo>
                    <a:pt x="210" y="1754"/>
                  </a:lnTo>
                  <a:lnTo>
                    <a:pt x="208" y="1756"/>
                  </a:lnTo>
                  <a:lnTo>
                    <a:pt x="208" y="1762"/>
                  </a:lnTo>
                  <a:lnTo>
                    <a:pt x="208" y="1764"/>
                  </a:lnTo>
                  <a:lnTo>
                    <a:pt x="210" y="1766"/>
                  </a:lnTo>
                  <a:lnTo>
                    <a:pt x="214" y="1766"/>
                  </a:lnTo>
                  <a:lnTo>
                    <a:pt x="216" y="1764"/>
                  </a:lnTo>
                  <a:lnTo>
                    <a:pt x="216" y="1762"/>
                  </a:lnTo>
                  <a:lnTo>
                    <a:pt x="220" y="1764"/>
                  </a:lnTo>
                  <a:lnTo>
                    <a:pt x="222" y="1764"/>
                  </a:lnTo>
                  <a:lnTo>
                    <a:pt x="224" y="1758"/>
                  </a:lnTo>
                  <a:lnTo>
                    <a:pt x="224" y="1756"/>
                  </a:lnTo>
                  <a:lnTo>
                    <a:pt x="228" y="1756"/>
                  </a:lnTo>
                  <a:lnTo>
                    <a:pt x="232" y="1758"/>
                  </a:lnTo>
                  <a:lnTo>
                    <a:pt x="238" y="1762"/>
                  </a:lnTo>
                  <a:lnTo>
                    <a:pt x="230" y="1764"/>
                  </a:lnTo>
                  <a:lnTo>
                    <a:pt x="224" y="1766"/>
                  </a:lnTo>
                  <a:lnTo>
                    <a:pt x="224" y="1768"/>
                  </a:lnTo>
                  <a:lnTo>
                    <a:pt x="224" y="1772"/>
                  </a:lnTo>
                  <a:lnTo>
                    <a:pt x="230" y="1780"/>
                  </a:lnTo>
                  <a:lnTo>
                    <a:pt x="234" y="1786"/>
                  </a:lnTo>
                  <a:lnTo>
                    <a:pt x="234" y="1790"/>
                  </a:lnTo>
                  <a:lnTo>
                    <a:pt x="234" y="1794"/>
                  </a:lnTo>
                  <a:lnTo>
                    <a:pt x="230" y="1798"/>
                  </a:lnTo>
                  <a:lnTo>
                    <a:pt x="224" y="1806"/>
                  </a:lnTo>
                  <a:lnTo>
                    <a:pt x="222" y="1810"/>
                  </a:lnTo>
                  <a:lnTo>
                    <a:pt x="220" y="1816"/>
                  </a:lnTo>
                  <a:lnTo>
                    <a:pt x="222" y="1822"/>
                  </a:lnTo>
                  <a:lnTo>
                    <a:pt x="220" y="1822"/>
                  </a:lnTo>
                  <a:lnTo>
                    <a:pt x="216" y="1818"/>
                  </a:lnTo>
                  <a:lnTo>
                    <a:pt x="214" y="1820"/>
                  </a:lnTo>
                  <a:lnTo>
                    <a:pt x="214" y="1822"/>
                  </a:lnTo>
                  <a:lnTo>
                    <a:pt x="214" y="1826"/>
                  </a:lnTo>
                  <a:lnTo>
                    <a:pt x="220" y="1834"/>
                  </a:lnTo>
                  <a:lnTo>
                    <a:pt x="224" y="1840"/>
                  </a:lnTo>
                  <a:lnTo>
                    <a:pt x="224" y="1838"/>
                  </a:lnTo>
                  <a:lnTo>
                    <a:pt x="224" y="1836"/>
                  </a:lnTo>
                  <a:lnTo>
                    <a:pt x="222" y="1830"/>
                  </a:lnTo>
                  <a:lnTo>
                    <a:pt x="224" y="1828"/>
                  </a:lnTo>
                  <a:lnTo>
                    <a:pt x="228" y="1828"/>
                  </a:lnTo>
                  <a:lnTo>
                    <a:pt x="234" y="1832"/>
                  </a:lnTo>
                  <a:lnTo>
                    <a:pt x="240" y="1838"/>
                  </a:lnTo>
                  <a:lnTo>
                    <a:pt x="244" y="1840"/>
                  </a:lnTo>
                  <a:lnTo>
                    <a:pt x="246" y="1838"/>
                  </a:lnTo>
                  <a:lnTo>
                    <a:pt x="246" y="1834"/>
                  </a:lnTo>
                  <a:lnTo>
                    <a:pt x="246" y="1828"/>
                  </a:lnTo>
                  <a:lnTo>
                    <a:pt x="246" y="1826"/>
                  </a:lnTo>
                  <a:lnTo>
                    <a:pt x="246" y="1828"/>
                  </a:lnTo>
                  <a:lnTo>
                    <a:pt x="252" y="1830"/>
                  </a:lnTo>
                  <a:lnTo>
                    <a:pt x="260" y="1834"/>
                  </a:lnTo>
                  <a:lnTo>
                    <a:pt x="264" y="1834"/>
                  </a:lnTo>
                  <a:lnTo>
                    <a:pt x="266" y="1830"/>
                  </a:lnTo>
                  <a:lnTo>
                    <a:pt x="270" y="1826"/>
                  </a:lnTo>
                  <a:lnTo>
                    <a:pt x="274" y="1826"/>
                  </a:lnTo>
                  <a:lnTo>
                    <a:pt x="276" y="1828"/>
                  </a:lnTo>
                  <a:lnTo>
                    <a:pt x="278" y="1824"/>
                  </a:lnTo>
                  <a:lnTo>
                    <a:pt x="282" y="1822"/>
                  </a:lnTo>
                  <a:lnTo>
                    <a:pt x="286" y="1820"/>
                  </a:lnTo>
                  <a:lnTo>
                    <a:pt x="292" y="1820"/>
                  </a:lnTo>
                  <a:lnTo>
                    <a:pt x="292" y="1822"/>
                  </a:lnTo>
                  <a:lnTo>
                    <a:pt x="288" y="1826"/>
                  </a:lnTo>
                  <a:lnTo>
                    <a:pt x="280" y="1838"/>
                  </a:lnTo>
                  <a:lnTo>
                    <a:pt x="276" y="1844"/>
                  </a:lnTo>
                  <a:lnTo>
                    <a:pt x="276" y="1850"/>
                  </a:lnTo>
                  <a:lnTo>
                    <a:pt x="276" y="1854"/>
                  </a:lnTo>
                  <a:lnTo>
                    <a:pt x="278" y="1858"/>
                  </a:lnTo>
                  <a:lnTo>
                    <a:pt x="286" y="1866"/>
                  </a:lnTo>
                  <a:lnTo>
                    <a:pt x="292" y="1872"/>
                  </a:lnTo>
                  <a:lnTo>
                    <a:pt x="294" y="1876"/>
                  </a:lnTo>
                  <a:lnTo>
                    <a:pt x="296" y="1874"/>
                  </a:lnTo>
                  <a:lnTo>
                    <a:pt x="300" y="1872"/>
                  </a:lnTo>
                  <a:lnTo>
                    <a:pt x="302" y="1870"/>
                  </a:lnTo>
                  <a:lnTo>
                    <a:pt x="304" y="1870"/>
                  </a:lnTo>
                  <a:lnTo>
                    <a:pt x="308" y="1870"/>
                  </a:lnTo>
                  <a:lnTo>
                    <a:pt x="308" y="1872"/>
                  </a:lnTo>
                  <a:lnTo>
                    <a:pt x="308" y="1874"/>
                  </a:lnTo>
                  <a:lnTo>
                    <a:pt x="306" y="1878"/>
                  </a:lnTo>
                  <a:lnTo>
                    <a:pt x="306" y="1880"/>
                  </a:lnTo>
                  <a:lnTo>
                    <a:pt x="306" y="1882"/>
                  </a:lnTo>
                  <a:lnTo>
                    <a:pt x="308" y="1882"/>
                  </a:lnTo>
                  <a:lnTo>
                    <a:pt x="306" y="1884"/>
                  </a:lnTo>
                  <a:lnTo>
                    <a:pt x="300" y="1888"/>
                  </a:lnTo>
                  <a:lnTo>
                    <a:pt x="298" y="1890"/>
                  </a:lnTo>
                  <a:lnTo>
                    <a:pt x="298" y="1892"/>
                  </a:lnTo>
                  <a:lnTo>
                    <a:pt x="298" y="1894"/>
                  </a:lnTo>
                  <a:lnTo>
                    <a:pt x="302" y="1896"/>
                  </a:lnTo>
                  <a:lnTo>
                    <a:pt x="304" y="1898"/>
                  </a:lnTo>
                  <a:lnTo>
                    <a:pt x="302" y="1900"/>
                  </a:lnTo>
                  <a:lnTo>
                    <a:pt x="300" y="1902"/>
                  </a:lnTo>
                  <a:lnTo>
                    <a:pt x="300" y="1906"/>
                  </a:lnTo>
                  <a:lnTo>
                    <a:pt x="300" y="1910"/>
                  </a:lnTo>
                  <a:lnTo>
                    <a:pt x="302" y="1916"/>
                  </a:lnTo>
                  <a:lnTo>
                    <a:pt x="308" y="1924"/>
                  </a:lnTo>
                  <a:lnTo>
                    <a:pt x="304" y="1922"/>
                  </a:lnTo>
                  <a:lnTo>
                    <a:pt x="300" y="1918"/>
                  </a:lnTo>
                  <a:lnTo>
                    <a:pt x="296" y="1916"/>
                  </a:lnTo>
                  <a:lnTo>
                    <a:pt x="294" y="1918"/>
                  </a:lnTo>
                  <a:lnTo>
                    <a:pt x="296" y="1922"/>
                  </a:lnTo>
                  <a:lnTo>
                    <a:pt x="298" y="1926"/>
                  </a:lnTo>
                  <a:lnTo>
                    <a:pt x="294" y="1924"/>
                  </a:lnTo>
                  <a:lnTo>
                    <a:pt x="290" y="1922"/>
                  </a:lnTo>
                  <a:lnTo>
                    <a:pt x="286" y="1922"/>
                  </a:lnTo>
                  <a:lnTo>
                    <a:pt x="282" y="1922"/>
                  </a:lnTo>
                  <a:lnTo>
                    <a:pt x="276" y="1924"/>
                  </a:lnTo>
                  <a:lnTo>
                    <a:pt x="272" y="1924"/>
                  </a:lnTo>
                  <a:lnTo>
                    <a:pt x="270" y="1922"/>
                  </a:lnTo>
                  <a:lnTo>
                    <a:pt x="266" y="1924"/>
                  </a:lnTo>
                  <a:lnTo>
                    <a:pt x="264" y="1926"/>
                  </a:lnTo>
                  <a:lnTo>
                    <a:pt x="260" y="1926"/>
                  </a:lnTo>
                  <a:lnTo>
                    <a:pt x="256" y="1928"/>
                  </a:lnTo>
                  <a:lnTo>
                    <a:pt x="252" y="1932"/>
                  </a:lnTo>
                  <a:lnTo>
                    <a:pt x="246" y="1940"/>
                  </a:lnTo>
                  <a:lnTo>
                    <a:pt x="240" y="1944"/>
                  </a:lnTo>
                  <a:lnTo>
                    <a:pt x="236" y="1946"/>
                  </a:lnTo>
                  <a:lnTo>
                    <a:pt x="232" y="1950"/>
                  </a:lnTo>
                  <a:lnTo>
                    <a:pt x="230" y="1956"/>
                  </a:lnTo>
                  <a:lnTo>
                    <a:pt x="234" y="1954"/>
                  </a:lnTo>
                  <a:lnTo>
                    <a:pt x="238" y="1954"/>
                  </a:lnTo>
                  <a:lnTo>
                    <a:pt x="240" y="1954"/>
                  </a:lnTo>
                  <a:lnTo>
                    <a:pt x="244" y="1952"/>
                  </a:lnTo>
                  <a:lnTo>
                    <a:pt x="252" y="1948"/>
                  </a:lnTo>
                  <a:lnTo>
                    <a:pt x="256" y="1946"/>
                  </a:lnTo>
                  <a:lnTo>
                    <a:pt x="258" y="1946"/>
                  </a:lnTo>
                  <a:lnTo>
                    <a:pt x="256" y="1948"/>
                  </a:lnTo>
                  <a:lnTo>
                    <a:pt x="256" y="1954"/>
                  </a:lnTo>
                  <a:lnTo>
                    <a:pt x="258" y="1954"/>
                  </a:lnTo>
                  <a:lnTo>
                    <a:pt x="260" y="1956"/>
                  </a:lnTo>
                  <a:lnTo>
                    <a:pt x="258" y="1960"/>
                  </a:lnTo>
                  <a:lnTo>
                    <a:pt x="256" y="1964"/>
                  </a:lnTo>
                  <a:lnTo>
                    <a:pt x="256" y="1968"/>
                  </a:lnTo>
                  <a:lnTo>
                    <a:pt x="258" y="1974"/>
                  </a:lnTo>
                  <a:lnTo>
                    <a:pt x="258" y="1978"/>
                  </a:lnTo>
                  <a:lnTo>
                    <a:pt x="256" y="1982"/>
                  </a:lnTo>
                  <a:lnTo>
                    <a:pt x="252" y="1986"/>
                  </a:lnTo>
                  <a:lnTo>
                    <a:pt x="246" y="1990"/>
                  </a:lnTo>
                  <a:lnTo>
                    <a:pt x="232" y="1998"/>
                  </a:lnTo>
                  <a:lnTo>
                    <a:pt x="222" y="2000"/>
                  </a:lnTo>
                  <a:lnTo>
                    <a:pt x="216" y="2000"/>
                  </a:lnTo>
                  <a:lnTo>
                    <a:pt x="210" y="2006"/>
                  </a:lnTo>
                  <a:lnTo>
                    <a:pt x="208" y="2008"/>
                  </a:lnTo>
                  <a:lnTo>
                    <a:pt x="208" y="2010"/>
                  </a:lnTo>
                  <a:lnTo>
                    <a:pt x="212" y="2012"/>
                  </a:lnTo>
                  <a:lnTo>
                    <a:pt x="216" y="2012"/>
                  </a:lnTo>
                  <a:lnTo>
                    <a:pt x="216" y="2014"/>
                  </a:lnTo>
                  <a:lnTo>
                    <a:pt x="214" y="2016"/>
                  </a:lnTo>
                  <a:lnTo>
                    <a:pt x="214" y="2020"/>
                  </a:lnTo>
                  <a:lnTo>
                    <a:pt x="216" y="2024"/>
                  </a:lnTo>
                  <a:lnTo>
                    <a:pt x="224" y="2024"/>
                  </a:lnTo>
                  <a:lnTo>
                    <a:pt x="232" y="2022"/>
                  </a:lnTo>
                  <a:lnTo>
                    <a:pt x="240" y="2018"/>
                  </a:lnTo>
                  <a:lnTo>
                    <a:pt x="246" y="2018"/>
                  </a:lnTo>
                  <a:lnTo>
                    <a:pt x="250" y="2022"/>
                  </a:lnTo>
                  <a:lnTo>
                    <a:pt x="250" y="2026"/>
                  </a:lnTo>
                  <a:lnTo>
                    <a:pt x="248" y="2028"/>
                  </a:lnTo>
                  <a:lnTo>
                    <a:pt x="250" y="2030"/>
                  </a:lnTo>
                  <a:lnTo>
                    <a:pt x="256" y="2028"/>
                  </a:lnTo>
                  <a:lnTo>
                    <a:pt x="260" y="2028"/>
                  </a:lnTo>
                  <a:lnTo>
                    <a:pt x="264" y="2028"/>
                  </a:lnTo>
                  <a:lnTo>
                    <a:pt x="270" y="2030"/>
                  </a:lnTo>
                  <a:lnTo>
                    <a:pt x="274" y="2034"/>
                  </a:lnTo>
                  <a:lnTo>
                    <a:pt x="280" y="2038"/>
                  </a:lnTo>
                  <a:lnTo>
                    <a:pt x="284" y="2040"/>
                  </a:lnTo>
                  <a:lnTo>
                    <a:pt x="288" y="2040"/>
                  </a:lnTo>
                  <a:lnTo>
                    <a:pt x="292" y="2038"/>
                  </a:lnTo>
                  <a:lnTo>
                    <a:pt x="298" y="2032"/>
                  </a:lnTo>
                  <a:lnTo>
                    <a:pt x="302" y="2030"/>
                  </a:lnTo>
                  <a:lnTo>
                    <a:pt x="304" y="2028"/>
                  </a:lnTo>
                  <a:lnTo>
                    <a:pt x="310" y="2026"/>
                  </a:lnTo>
                  <a:lnTo>
                    <a:pt x="314" y="2024"/>
                  </a:lnTo>
                  <a:lnTo>
                    <a:pt x="320" y="2020"/>
                  </a:lnTo>
                  <a:lnTo>
                    <a:pt x="326" y="2016"/>
                  </a:lnTo>
                  <a:lnTo>
                    <a:pt x="322" y="2022"/>
                  </a:lnTo>
                  <a:lnTo>
                    <a:pt x="318" y="2026"/>
                  </a:lnTo>
                  <a:lnTo>
                    <a:pt x="312" y="2032"/>
                  </a:lnTo>
                  <a:lnTo>
                    <a:pt x="306" y="2036"/>
                  </a:lnTo>
                  <a:lnTo>
                    <a:pt x="304" y="2044"/>
                  </a:lnTo>
                  <a:lnTo>
                    <a:pt x="302" y="2048"/>
                  </a:lnTo>
                  <a:lnTo>
                    <a:pt x="294" y="2050"/>
                  </a:lnTo>
                  <a:lnTo>
                    <a:pt x="284" y="2050"/>
                  </a:lnTo>
                  <a:lnTo>
                    <a:pt x="280" y="2050"/>
                  </a:lnTo>
                  <a:lnTo>
                    <a:pt x="274" y="2048"/>
                  </a:lnTo>
                  <a:lnTo>
                    <a:pt x="262" y="2048"/>
                  </a:lnTo>
                  <a:lnTo>
                    <a:pt x="256" y="2048"/>
                  </a:lnTo>
                  <a:lnTo>
                    <a:pt x="252" y="2050"/>
                  </a:lnTo>
                  <a:lnTo>
                    <a:pt x="252" y="2052"/>
                  </a:lnTo>
                  <a:lnTo>
                    <a:pt x="252" y="2054"/>
                  </a:lnTo>
                  <a:lnTo>
                    <a:pt x="252" y="2058"/>
                  </a:lnTo>
                  <a:lnTo>
                    <a:pt x="250" y="2058"/>
                  </a:lnTo>
                  <a:lnTo>
                    <a:pt x="246" y="2060"/>
                  </a:lnTo>
                  <a:lnTo>
                    <a:pt x="242" y="2060"/>
                  </a:lnTo>
                  <a:lnTo>
                    <a:pt x="238" y="2062"/>
                  </a:lnTo>
                  <a:lnTo>
                    <a:pt x="238" y="2066"/>
                  </a:lnTo>
                  <a:lnTo>
                    <a:pt x="238" y="2070"/>
                  </a:lnTo>
                  <a:lnTo>
                    <a:pt x="238" y="2074"/>
                  </a:lnTo>
                  <a:lnTo>
                    <a:pt x="236" y="2076"/>
                  </a:lnTo>
                  <a:lnTo>
                    <a:pt x="232" y="2078"/>
                  </a:lnTo>
                  <a:lnTo>
                    <a:pt x="230" y="2082"/>
                  </a:lnTo>
                  <a:lnTo>
                    <a:pt x="230" y="2084"/>
                  </a:lnTo>
                  <a:lnTo>
                    <a:pt x="226" y="2086"/>
                  </a:lnTo>
                  <a:lnTo>
                    <a:pt x="220" y="2092"/>
                  </a:lnTo>
                  <a:lnTo>
                    <a:pt x="214" y="2100"/>
                  </a:lnTo>
                  <a:lnTo>
                    <a:pt x="210" y="2106"/>
                  </a:lnTo>
                  <a:lnTo>
                    <a:pt x="206" y="2106"/>
                  </a:lnTo>
                  <a:lnTo>
                    <a:pt x="202" y="2108"/>
                  </a:lnTo>
                  <a:lnTo>
                    <a:pt x="198" y="2108"/>
                  </a:lnTo>
                  <a:lnTo>
                    <a:pt x="194" y="2108"/>
                  </a:lnTo>
                  <a:lnTo>
                    <a:pt x="192" y="2112"/>
                  </a:lnTo>
                  <a:lnTo>
                    <a:pt x="192" y="2114"/>
                  </a:lnTo>
                  <a:lnTo>
                    <a:pt x="192" y="2118"/>
                  </a:lnTo>
                  <a:lnTo>
                    <a:pt x="194" y="2118"/>
                  </a:lnTo>
                  <a:lnTo>
                    <a:pt x="196" y="2118"/>
                  </a:lnTo>
                  <a:lnTo>
                    <a:pt x="200" y="2116"/>
                  </a:lnTo>
                  <a:lnTo>
                    <a:pt x="202" y="2116"/>
                  </a:lnTo>
                  <a:lnTo>
                    <a:pt x="206" y="2118"/>
                  </a:lnTo>
                  <a:lnTo>
                    <a:pt x="210" y="2122"/>
                  </a:lnTo>
                  <a:lnTo>
                    <a:pt x="212" y="2122"/>
                  </a:lnTo>
                  <a:lnTo>
                    <a:pt x="214" y="2122"/>
                  </a:lnTo>
                  <a:lnTo>
                    <a:pt x="216" y="2120"/>
                  </a:lnTo>
                  <a:lnTo>
                    <a:pt x="216" y="2118"/>
                  </a:lnTo>
                  <a:lnTo>
                    <a:pt x="218" y="2116"/>
                  </a:lnTo>
                  <a:lnTo>
                    <a:pt x="222" y="2112"/>
                  </a:lnTo>
                  <a:lnTo>
                    <a:pt x="226" y="2110"/>
                  </a:lnTo>
                  <a:lnTo>
                    <a:pt x="230" y="2106"/>
                  </a:lnTo>
                  <a:lnTo>
                    <a:pt x="234" y="2102"/>
                  </a:lnTo>
                  <a:lnTo>
                    <a:pt x="244" y="2100"/>
                  </a:lnTo>
                  <a:lnTo>
                    <a:pt x="252" y="2100"/>
                  </a:lnTo>
                  <a:lnTo>
                    <a:pt x="258" y="2102"/>
                  </a:lnTo>
                  <a:lnTo>
                    <a:pt x="270" y="2108"/>
                  </a:lnTo>
                  <a:lnTo>
                    <a:pt x="274" y="2110"/>
                  </a:lnTo>
                  <a:lnTo>
                    <a:pt x="276" y="2108"/>
                  </a:lnTo>
                  <a:lnTo>
                    <a:pt x="280" y="2098"/>
                  </a:lnTo>
                  <a:lnTo>
                    <a:pt x="282" y="2088"/>
                  </a:lnTo>
                  <a:lnTo>
                    <a:pt x="284" y="2086"/>
                  </a:lnTo>
                  <a:lnTo>
                    <a:pt x="286" y="2084"/>
                  </a:lnTo>
                  <a:lnTo>
                    <a:pt x="288" y="2086"/>
                  </a:lnTo>
                  <a:lnTo>
                    <a:pt x="290" y="2084"/>
                  </a:lnTo>
                  <a:lnTo>
                    <a:pt x="298" y="2080"/>
                  </a:lnTo>
                  <a:lnTo>
                    <a:pt x="302" y="2078"/>
                  </a:lnTo>
                  <a:lnTo>
                    <a:pt x="306" y="2078"/>
                  </a:lnTo>
                  <a:lnTo>
                    <a:pt x="312" y="2080"/>
                  </a:lnTo>
                  <a:lnTo>
                    <a:pt x="316" y="2084"/>
                  </a:lnTo>
                  <a:lnTo>
                    <a:pt x="322" y="2088"/>
                  </a:lnTo>
                  <a:lnTo>
                    <a:pt x="324" y="2088"/>
                  </a:lnTo>
                  <a:lnTo>
                    <a:pt x="328" y="2086"/>
                  </a:lnTo>
                  <a:lnTo>
                    <a:pt x="330" y="2086"/>
                  </a:lnTo>
                  <a:lnTo>
                    <a:pt x="334" y="2086"/>
                  </a:lnTo>
                  <a:lnTo>
                    <a:pt x="342" y="2086"/>
                  </a:lnTo>
                  <a:lnTo>
                    <a:pt x="344" y="2084"/>
                  </a:lnTo>
                  <a:lnTo>
                    <a:pt x="346" y="2082"/>
                  </a:lnTo>
                  <a:lnTo>
                    <a:pt x="356" y="2078"/>
                  </a:lnTo>
                  <a:lnTo>
                    <a:pt x="366" y="2076"/>
                  </a:lnTo>
                  <a:lnTo>
                    <a:pt x="368" y="2074"/>
                  </a:lnTo>
                  <a:lnTo>
                    <a:pt x="368" y="2072"/>
                  </a:lnTo>
                  <a:lnTo>
                    <a:pt x="374" y="2074"/>
                  </a:lnTo>
                  <a:lnTo>
                    <a:pt x="380" y="2076"/>
                  </a:lnTo>
                  <a:lnTo>
                    <a:pt x="382" y="2076"/>
                  </a:lnTo>
                  <a:lnTo>
                    <a:pt x="384" y="2074"/>
                  </a:lnTo>
                  <a:lnTo>
                    <a:pt x="386" y="2076"/>
                  </a:lnTo>
                  <a:lnTo>
                    <a:pt x="388" y="2078"/>
                  </a:lnTo>
                  <a:lnTo>
                    <a:pt x="392" y="2078"/>
                  </a:lnTo>
                  <a:lnTo>
                    <a:pt x="400" y="2074"/>
                  </a:lnTo>
                  <a:lnTo>
                    <a:pt x="410" y="2072"/>
                  </a:lnTo>
                  <a:lnTo>
                    <a:pt x="416" y="2074"/>
                  </a:lnTo>
                  <a:lnTo>
                    <a:pt x="422" y="2074"/>
                  </a:lnTo>
                  <a:lnTo>
                    <a:pt x="428" y="2076"/>
                  </a:lnTo>
                  <a:lnTo>
                    <a:pt x="432" y="2076"/>
                  </a:lnTo>
                  <a:lnTo>
                    <a:pt x="440" y="2074"/>
                  </a:lnTo>
                  <a:lnTo>
                    <a:pt x="448" y="2070"/>
                  </a:lnTo>
                  <a:lnTo>
                    <a:pt x="456" y="2068"/>
                  </a:lnTo>
                  <a:lnTo>
                    <a:pt x="460" y="2068"/>
                  </a:lnTo>
                  <a:lnTo>
                    <a:pt x="462" y="2064"/>
                  </a:lnTo>
                  <a:lnTo>
                    <a:pt x="464" y="2060"/>
                  </a:lnTo>
                  <a:lnTo>
                    <a:pt x="470" y="2056"/>
                  </a:lnTo>
                  <a:lnTo>
                    <a:pt x="478" y="2052"/>
                  </a:lnTo>
                  <a:lnTo>
                    <a:pt x="480" y="2048"/>
                  </a:lnTo>
                  <a:lnTo>
                    <a:pt x="480" y="2044"/>
                  </a:lnTo>
                  <a:lnTo>
                    <a:pt x="480" y="2040"/>
                  </a:lnTo>
                  <a:lnTo>
                    <a:pt x="480" y="2038"/>
                  </a:lnTo>
                  <a:lnTo>
                    <a:pt x="478" y="2038"/>
                  </a:lnTo>
                  <a:lnTo>
                    <a:pt x="472" y="2038"/>
                  </a:lnTo>
                  <a:lnTo>
                    <a:pt x="462" y="2040"/>
                  </a:lnTo>
                  <a:lnTo>
                    <a:pt x="456" y="2040"/>
                  </a:lnTo>
                  <a:lnTo>
                    <a:pt x="450" y="2038"/>
                  </a:lnTo>
                  <a:lnTo>
                    <a:pt x="448" y="2036"/>
                  </a:lnTo>
                  <a:lnTo>
                    <a:pt x="450" y="2036"/>
                  </a:lnTo>
                  <a:lnTo>
                    <a:pt x="446" y="2034"/>
                  </a:lnTo>
                  <a:lnTo>
                    <a:pt x="444" y="2032"/>
                  </a:lnTo>
                  <a:lnTo>
                    <a:pt x="448" y="2030"/>
                  </a:lnTo>
                  <a:lnTo>
                    <a:pt x="456" y="2030"/>
                  </a:lnTo>
                  <a:lnTo>
                    <a:pt x="458" y="2028"/>
                  </a:lnTo>
                  <a:lnTo>
                    <a:pt x="460" y="2026"/>
                  </a:lnTo>
                  <a:lnTo>
                    <a:pt x="460" y="2020"/>
                  </a:lnTo>
                  <a:lnTo>
                    <a:pt x="458" y="2020"/>
                  </a:lnTo>
                  <a:lnTo>
                    <a:pt x="456" y="2020"/>
                  </a:lnTo>
                  <a:lnTo>
                    <a:pt x="458" y="2016"/>
                  </a:lnTo>
                  <a:lnTo>
                    <a:pt x="462" y="2014"/>
                  </a:lnTo>
                  <a:lnTo>
                    <a:pt x="464" y="2014"/>
                  </a:lnTo>
                  <a:lnTo>
                    <a:pt x="472" y="2014"/>
                  </a:lnTo>
                  <a:lnTo>
                    <a:pt x="476" y="2014"/>
                  </a:lnTo>
                  <a:lnTo>
                    <a:pt x="476" y="2012"/>
                  </a:lnTo>
                  <a:lnTo>
                    <a:pt x="474" y="2010"/>
                  </a:lnTo>
                  <a:lnTo>
                    <a:pt x="474" y="2008"/>
                  </a:lnTo>
                  <a:lnTo>
                    <a:pt x="474" y="2006"/>
                  </a:lnTo>
                  <a:lnTo>
                    <a:pt x="482" y="2000"/>
                  </a:lnTo>
                  <a:lnTo>
                    <a:pt x="486" y="1996"/>
                  </a:lnTo>
                  <a:lnTo>
                    <a:pt x="490" y="1990"/>
                  </a:lnTo>
                  <a:lnTo>
                    <a:pt x="494" y="1982"/>
                  </a:lnTo>
                  <a:lnTo>
                    <a:pt x="494" y="1970"/>
                  </a:lnTo>
                  <a:close/>
                  <a:moveTo>
                    <a:pt x="662" y="1344"/>
                  </a:moveTo>
                  <a:lnTo>
                    <a:pt x="662" y="1344"/>
                  </a:lnTo>
                  <a:lnTo>
                    <a:pt x="660" y="1344"/>
                  </a:lnTo>
                  <a:lnTo>
                    <a:pt x="656" y="1346"/>
                  </a:lnTo>
                  <a:lnTo>
                    <a:pt x="656" y="1350"/>
                  </a:lnTo>
                  <a:lnTo>
                    <a:pt x="656" y="1354"/>
                  </a:lnTo>
                  <a:lnTo>
                    <a:pt x="660" y="1354"/>
                  </a:lnTo>
                  <a:lnTo>
                    <a:pt x="662" y="1352"/>
                  </a:lnTo>
                  <a:lnTo>
                    <a:pt x="664" y="1348"/>
                  </a:lnTo>
                  <a:lnTo>
                    <a:pt x="664" y="1346"/>
                  </a:lnTo>
                  <a:lnTo>
                    <a:pt x="662" y="1344"/>
                  </a:lnTo>
                  <a:close/>
                  <a:moveTo>
                    <a:pt x="652" y="1354"/>
                  </a:moveTo>
                  <a:lnTo>
                    <a:pt x="652" y="1354"/>
                  </a:lnTo>
                  <a:lnTo>
                    <a:pt x="650" y="1352"/>
                  </a:lnTo>
                  <a:lnTo>
                    <a:pt x="648" y="1352"/>
                  </a:lnTo>
                  <a:lnTo>
                    <a:pt x="646" y="1352"/>
                  </a:lnTo>
                  <a:lnTo>
                    <a:pt x="644" y="1356"/>
                  </a:lnTo>
                  <a:lnTo>
                    <a:pt x="646" y="1358"/>
                  </a:lnTo>
                  <a:lnTo>
                    <a:pt x="648" y="1358"/>
                  </a:lnTo>
                  <a:lnTo>
                    <a:pt x="652" y="1356"/>
                  </a:lnTo>
                  <a:lnTo>
                    <a:pt x="652" y="1354"/>
                  </a:lnTo>
                  <a:close/>
                  <a:moveTo>
                    <a:pt x="150" y="1398"/>
                  </a:moveTo>
                  <a:lnTo>
                    <a:pt x="150" y="1398"/>
                  </a:lnTo>
                  <a:lnTo>
                    <a:pt x="148" y="1396"/>
                  </a:lnTo>
                  <a:lnTo>
                    <a:pt x="146" y="1394"/>
                  </a:lnTo>
                  <a:lnTo>
                    <a:pt x="146" y="1396"/>
                  </a:lnTo>
                  <a:lnTo>
                    <a:pt x="144" y="1398"/>
                  </a:lnTo>
                  <a:lnTo>
                    <a:pt x="146" y="1402"/>
                  </a:lnTo>
                  <a:lnTo>
                    <a:pt x="152" y="1410"/>
                  </a:lnTo>
                  <a:lnTo>
                    <a:pt x="154" y="1412"/>
                  </a:lnTo>
                  <a:lnTo>
                    <a:pt x="156" y="1412"/>
                  </a:lnTo>
                  <a:lnTo>
                    <a:pt x="158" y="1412"/>
                  </a:lnTo>
                  <a:lnTo>
                    <a:pt x="156" y="1410"/>
                  </a:lnTo>
                  <a:lnTo>
                    <a:pt x="154" y="1404"/>
                  </a:lnTo>
                  <a:lnTo>
                    <a:pt x="154" y="1400"/>
                  </a:lnTo>
                  <a:lnTo>
                    <a:pt x="150" y="1398"/>
                  </a:lnTo>
                  <a:close/>
                  <a:moveTo>
                    <a:pt x="732" y="1304"/>
                  </a:moveTo>
                  <a:lnTo>
                    <a:pt x="732" y="1304"/>
                  </a:lnTo>
                  <a:lnTo>
                    <a:pt x="734" y="1302"/>
                  </a:lnTo>
                  <a:lnTo>
                    <a:pt x="732" y="1300"/>
                  </a:lnTo>
                  <a:lnTo>
                    <a:pt x="730" y="1298"/>
                  </a:lnTo>
                  <a:lnTo>
                    <a:pt x="728" y="1300"/>
                  </a:lnTo>
                  <a:lnTo>
                    <a:pt x="726" y="1302"/>
                  </a:lnTo>
                  <a:lnTo>
                    <a:pt x="724" y="1302"/>
                  </a:lnTo>
                  <a:lnTo>
                    <a:pt x="722" y="1300"/>
                  </a:lnTo>
                  <a:lnTo>
                    <a:pt x="720" y="1302"/>
                  </a:lnTo>
                  <a:lnTo>
                    <a:pt x="720" y="1304"/>
                  </a:lnTo>
                  <a:lnTo>
                    <a:pt x="724" y="1306"/>
                  </a:lnTo>
                  <a:lnTo>
                    <a:pt x="732" y="1304"/>
                  </a:lnTo>
                  <a:close/>
                  <a:moveTo>
                    <a:pt x="618" y="1384"/>
                  </a:moveTo>
                  <a:lnTo>
                    <a:pt x="618" y="1384"/>
                  </a:lnTo>
                  <a:lnTo>
                    <a:pt x="622" y="1384"/>
                  </a:lnTo>
                  <a:lnTo>
                    <a:pt x="626" y="1382"/>
                  </a:lnTo>
                  <a:lnTo>
                    <a:pt x="628" y="1380"/>
                  </a:lnTo>
                  <a:lnTo>
                    <a:pt x="628" y="1378"/>
                  </a:lnTo>
                  <a:lnTo>
                    <a:pt x="622" y="1378"/>
                  </a:lnTo>
                  <a:lnTo>
                    <a:pt x="618" y="1378"/>
                  </a:lnTo>
                  <a:lnTo>
                    <a:pt x="616" y="1380"/>
                  </a:lnTo>
                  <a:lnTo>
                    <a:pt x="618" y="1384"/>
                  </a:lnTo>
                  <a:close/>
                  <a:moveTo>
                    <a:pt x="620" y="1456"/>
                  </a:moveTo>
                  <a:lnTo>
                    <a:pt x="620" y="1456"/>
                  </a:lnTo>
                  <a:lnTo>
                    <a:pt x="616" y="1454"/>
                  </a:lnTo>
                  <a:lnTo>
                    <a:pt x="618" y="1456"/>
                  </a:lnTo>
                  <a:lnTo>
                    <a:pt x="622" y="1462"/>
                  </a:lnTo>
                  <a:lnTo>
                    <a:pt x="624" y="1462"/>
                  </a:lnTo>
                  <a:lnTo>
                    <a:pt x="626" y="1464"/>
                  </a:lnTo>
                  <a:lnTo>
                    <a:pt x="624" y="1462"/>
                  </a:lnTo>
                  <a:lnTo>
                    <a:pt x="622" y="1458"/>
                  </a:lnTo>
                  <a:lnTo>
                    <a:pt x="620" y="1456"/>
                  </a:lnTo>
                  <a:close/>
                  <a:moveTo>
                    <a:pt x="630" y="1474"/>
                  </a:moveTo>
                  <a:lnTo>
                    <a:pt x="630" y="1474"/>
                  </a:lnTo>
                  <a:lnTo>
                    <a:pt x="626" y="1468"/>
                  </a:lnTo>
                  <a:lnTo>
                    <a:pt x="622" y="1466"/>
                  </a:lnTo>
                  <a:lnTo>
                    <a:pt x="622" y="1468"/>
                  </a:lnTo>
                  <a:lnTo>
                    <a:pt x="626" y="1474"/>
                  </a:lnTo>
                  <a:lnTo>
                    <a:pt x="628" y="1476"/>
                  </a:lnTo>
                  <a:lnTo>
                    <a:pt x="630" y="1474"/>
                  </a:lnTo>
                  <a:close/>
                  <a:moveTo>
                    <a:pt x="624" y="1490"/>
                  </a:moveTo>
                  <a:lnTo>
                    <a:pt x="624" y="1490"/>
                  </a:lnTo>
                  <a:lnTo>
                    <a:pt x="626" y="1490"/>
                  </a:lnTo>
                  <a:lnTo>
                    <a:pt x="626" y="1486"/>
                  </a:lnTo>
                  <a:lnTo>
                    <a:pt x="624" y="1476"/>
                  </a:lnTo>
                  <a:lnTo>
                    <a:pt x="622" y="1474"/>
                  </a:lnTo>
                  <a:lnTo>
                    <a:pt x="622" y="1476"/>
                  </a:lnTo>
                  <a:lnTo>
                    <a:pt x="622" y="1480"/>
                  </a:lnTo>
                  <a:lnTo>
                    <a:pt x="622" y="1486"/>
                  </a:lnTo>
                  <a:lnTo>
                    <a:pt x="622" y="1490"/>
                  </a:lnTo>
                  <a:lnTo>
                    <a:pt x="624" y="1490"/>
                  </a:lnTo>
                  <a:close/>
                  <a:moveTo>
                    <a:pt x="302" y="1578"/>
                  </a:moveTo>
                  <a:lnTo>
                    <a:pt x="302" y="1578"/>
                  </a:lnTo>
                  <a:lnTo>
                    <a:pt x="300" y="1580"/>
                  </a:lnTo>
                  <a:lnTo>
                    <a:pt x="300" y="1582"/>
                  </a:lnTo>
                  <a:lnTo>
                    <a:pt x="302" y="1582"/>
                  </a:lnTo>
                  <a:lnTo>
                    <a:pt x="304" y="1584"/>
                  </a:lnTo>
                  <a:lnTo>
                    <a:pt x="306" y="1582"/>
                  </a:lnTo>
                  <a:lnTo>
                    <a:pt x="306" y="1580"/>
                  </a:lnTo>
                  <a:lnTo>
                    <a:pt x="304" y="1578"/>
                  </a:lnTo>
                  <a:lnTo>
                    <a:pt x="302" y="1578"/>
                  </a:lnTo>
                  <a:close/>
                  <a:moveTo>
                    <a:pt x="160" y="1386"/>
                  </a:moveTo>
                  <a:lnTo>
                    <a:pt x="160" y="1386"/>
                  </a:lnTo>
                  <a:lnTo>
                    <a:pt x="158" y="1382"/>
                  </a:lnTo>
                  <a:lnTo>
                    <a:pt x="154" y="1378"/>
                  </a:lnTo>
                  <a:lnTo>
                    <a:pt x="150" y="1378"/>
                  </a:lnTo>
                  <a:lnTo>
                    <a:pt x="148" y="1378"/>
                  </a:lnTo>
                  <a:lnTo>
                    <a:pt x="148" y="1380"/>
                  </a:lnTo>
                  <a:lnTo>
                    <a:pt x="148" y="1382"/>
                  </a:lnTo>
                  <a:lnTo>
                    <a:pt x="152" y="1384"/>
                  </a:lnTo>
                  <a:lnTo>
                    <a:pt x="156" y="1386"/>
                  </a:lnTo>
                  <a:lnTo>
                    <a:pt x="160" y="1386"/>
                  </a:lnTo>
                  <a:close/>
                  <a:moveTo>
                    <a:pt x="320" y="1546"/>
                  </a:moveTo>
                  <a:lnTo>
                    <a:pt x="320" y="1546"/>
                  </a:lnTo>
                  <a:lnTo>
                    <a:pt x="318" y="1546"/>
                  </a:lnTo>
                  <a:lnTo>
                    <a:pt x="316" y="1546"/>
                  </a:lnTo>
                  <a:lnTo>
                    <a:pt x="314" y="1548"/>
                  </a:lnTo>
                  <a:lnTo>
                    <a:pt x="312" y="1552"/>
                  </a:lnTo>
                  <a:lnTo>
                    <a:pt x="314" y="1552"/>
                  </a:lnTo>
                  <a:lnTo>
                    <a:pt x="318" y="1552"/>
                  </a:lnTo>
                  <a:lnTo>
                    <a:pt x="318" y="1550"/>
                  </a:lnTo>
                  <a:lnTo>
                    <a:pt x="320" y="1548"/>
                  </a:lnTo>
                  <a:lnTo>
                    <a:pt x="322" y="1546"/>
                  </a:lnTo>
                  <a:lnTo>
                    <a:pt x="320" y="1546"/>
                  </a:lnTo>
                  <a:close/>
                  <a:moveTo>
                    <a:pt x="354" y="1486"/>
                  </a:moveTo>
                  <a:lnTo>
                    <a:pt x="354" y="1486"/>
                  </a:lnTo>
                  <a:lnTo>
                    <a:pt x="356" y="1488"/>
                  </a:lnTo>
                  <a:lnTo>
                    <a:pt x="356" y="1490"/>
                  </a:lnTo>
                  <a:lnTo>
                    <a:pt x="358" y="1488"/>
                  </a:lnTo>
                  <a:lnTo>
                    <a:pt x="362" y="1490"/>
                  </a:lnTo>
                  <a:lnTo>
                    <a:pt x="364" y="1492"/>
                  </a:lnTo>
                  <a:lnTo>
                    <a:pt x="364" y="1490"/>
                  </a:lnTo>
                  <a:lnTo>
                    <a:pt x="366" y="1488"/>
                  </a:lnTo>
                  <a:lnTo>
                    <a:pt x="370" y="1490"/>
                  </a:lnTo>
                  <a:lnTo>
                    <a:pt x="372" y="1492"/>
                  </a:lnTo>
                  <a:lnTo>
                    <a:pt x="372" y="1494"/>
                  </a:lnTo>
                  <a:lnTo>
                    <a:pt x="370" y="1500"/>
                  </a:lnTo>
                  <a:lnTo>
                    <a:pt x="368" y="1506"/>
                  </a:lnTo>
                  <a:lnTo>
                    <a:pt x="368" y="1508"/>
                  </a:lnTo>
                  <a:lnTo>
                    <a:pt x="370" y="1512"/>
                  </a:lnTo>
                  <a:lnTo>
                    <a:pt x="372" y="1512"/>
                  </a:lnTo>
                  <a:lnTo>
                    <a:pt x="372" y="1510"/>
                  </a:lnTo>
                  <a:lnTo>
                    <a:pt x="374" y="1502"/>
                  </a:lnTo>
                  <a:lnTo>
                    <a:pt x="376" y="1496"/>
                  </a:lnTo>
                  <a:lnTo>
                    <a:pt x="374" y="1490"/>
                  </a:lnTo>
                  <a:lnTo>
                    <a:pt x="374" y="1488"/>
                  </a:lnTo>
                  <a:lnTo>
                    <a:pt x="376" y="1484"/>
                  </a:lnTo>
                  <a:lnTo>
                    <a:pt x="380" y="1476"/>
                  </a:lnTo>
                  <a:lnTo>
                    <a:pt x="380" y="1472"/>
                  </a:lnTo>
                  <a:lnTo>
                    <a:pt x="378" y="1474"/>
                  </a:lnTo>
                  <a:lnTo>
                    <a:pt x="376" y="1476"/>
                  </a:lnTo>
                  <a:lnTo>
                    <a:pt x="376" y="1474"/>
                  </a:lnTo>
                  <a:lnTo>
                    <a:pt x="376" y="1472"/>
                  </a:lnTo>
                  <a:lnTo>
                    <a:pt x="374" y="1470"/>
                  </a:lnTo>
                  <a:lnTo>
                    <a:pt x="372" y="1470"/>
                  </a:lnTo>
                  <a:lnTo>
                    <a:pt x="372" y="1472"/>
                  </a:lnTo>
                  <a:lnTo>
                    <a:pt x="370" y="1474"/>
                  </a:lnTo>
                  <a:lnTo>
                    <a:pt x="370" y="1472"/>
                  </a:lnTo>
                  <a:lnTo>
                    <a:pt x="370" y="1462"/>
                  </a:lnTo>
                  <a:lnTo>
                    <a:pt x="370" y="1460"/>
                  </a:lnTo>
                  <a:lnTo>
                    <a:pt x="368" y="1460"/>
                  </a:lnTo>
                  <a:lnTo>
                    <a:pt x="364" y="1464"/>
                  </a:lnTo>
                  <a:lnTo>
                    <a:pt x="358" y="1468"/>
                  </a:lnTo>
                  <a:lnTo>
                    <a:pt x="358" y="1470"/>
                  </a:lnTo>
                  <a:lnTo>
                    <a:pt x="364" y="1474"/>
                  </a:lnTo>
                  <a:lnTo>
                    <a:pt x="368" y="1476"/>
                  </a:lnTo>
                  <a:lnTo>
                    <a:pt x="368" y="1480"/>
                  </a:lnTo>
                  <a:lnTo>
                    <a:pt x="366" y="1482"/>
                  </a:lnTo>
                  <a:lnTo>
                    <a:pt x="360" y="1482"/>
                  </a:lnTo>
                  <a:lnTo>
                    <a:pt x="356" y="1482"/>
                  </a:lnTo>
                  <a:lnTo>
                    <a:pt x="356" y="1484"/>
                  </a:lnTo>
                  <a:lnTo>
                    <a:pt x="354" y="1486"/>
                  </a:lnTo>
                  <a:close/>
                  <a:moveTo>
                    <a:pt x="312" y="1560"/>
                  </a:moveTo>
                  <a:lnTo>
                    <a:pt x="312" y="1560"/>
                  </a:lnTo>
                  <a:lnTo>
                    <a:pt x="312" y="1562"/>
                  </a:lnTo>
                  <a:lnTo>
                    <a:pt x="314" y="1562"/>
                  </a:lnTo>
                  <a:lnTo>
                    <a:pt x="318" y="1560"/>
                  </a:lnTo>
                  <a:lnTo>
                    <a:pt x="316" y="1558"/>
                  </a:lnTo>
                  <a:lnTo>
                    <a:pt x="314" y="1556"/>
                  </a:lnTo>
                  <a:lnTo>
                    <a:pt x="312" y="1560"/>
                  </a:lnTo>
                  <a:close/>
                  <a:moveTo>
                    <a:pt x="744" y="1294"/>
                  </a:moveTo>
                  <a:lnTo>
                    <a:pt x="744" y="1294"/>
                  </a:lnTo>
                  <a:lnTo>
                    <a:pt x="746" y="1296"/>
                  </a:lnTo>
                  <a:lnTo>
                    <a:pt x="748" y="1296"/>
                  </a:lnTo>
                  <a:lnTo>
                    <a:pt x="750" y="1294"/>
                  </a:lnTo>
                  <a:lnTo>
                    <a:pt x="752" y="1292"/>
                  </a:lnTo>
                  <a:lnTo>
                    <a:pt x="748" y="1288"/>
                  </a:lnTo>
                  <a:lnTo>
                    <a:pt x="746" y="1288"/>
                  </a:lnTo>
                  <a:lnTo>
                    <a:pt x="744" y="1290"/>
                  </a:lnTo>
                  <a:lnTo>
                    <a:pt x="744" y="1294"/>
                  </a:lnTo>
                  <a:close/>
                  <a:moveTo>
                    <a:pt x="380" y="1462"/>
                  </a:moveTo>
                  <a:lnTo>
                    <a:pt x="380" y="1462"/>
                  </a:lnTo>
                  <a:lnTo>
                    <a:pt x="382" y="1460"/>
                  </a:lnTo>
                  <a:lnTo>
                    <a:pt x="382" y="1456"/>
                  </a:lnTo>
                  <a:lnTo>
                    <a:pt x="382" y="1454"/>
                  </a:lnTo>
                  <a:lnTo>
                    <a:pt x="380" y="1454"/>
                  </a:lnTo>
                  <a:lnTo>
                    <a:pt x="378" y="1454"/>
                  </a:lnTo>
                  <a:lnTo>
                    <a:pt x="378" y="1456"/>
                  </a:lnTo>
                  <a:lnTo>
                    <a:pt x="376" y="1460"/>
                  </a:lnTo>
                  <a:lnTo>
                    <a:pt x="374" y="1462"/>
                  </a:lnTo>
                  <a:lnTo>
                    <a:pt x="376" y="1468"/>
                  </a:lnTo>
                  <a:lnTo>
                    <a:pt x="378" y="1468"/>
                  </a:lnTo>
                  <a:lnTo>
                    <a:pt x="378" y="1466"/>
                  </a:lnTo>
                  <a:lnTo>
                    <a:pt x="380" y="1464"/>
                  </a:lnTo>
                  <a:lnTo>
                    <a:pt x="380" y="1462"/>
                  </a:lnTo>
                  <a:close/>
                  <a:moveTo>
                    <a:pt x="134" y="1090"/>
                  </a:moveTo>
                  <a:lnTo>
                    <a:pt x="134" y="1090"/>
                  </a:lnTo>
                  <a:lnTo>
                    <a:pt x="148" y="1086"/>
                  </a:lnTo>
                  <a:lnTo>
                    <a:pt x="158" y="1086"/>
                  </a:lnTo>
                  <a:lnTo>
                    <a:pt x="190" y="1088"/>
                  </a:lnTo>
                  <a:lnTo>
                    <a:pt x="200" y="1088"/>
                  </a:lnTo>
                  <a:lnTo>
                    <a:pt x="202" y="1090"/>
                  </a:lnTo>
                  <a:lnTo>
                    <a:pt x="202" y="1092"/>
                  </a:lnTo>
                  <a:lnTo>
                    <a:pt x="198" y="1094"/>
                  </a:lnTo>
                  <a:lnTo>
                    <a:pt x="186" y="1100"/>
                  </a:lnTo>
                  <a:lnTo>
                    <a:pt x="182" y="1104"/>
                  </a:lnTo>
                  <a:lnTo>
                    <a:pt x="180" y="1108"/>
                  </a:lnTo>
                  <a:lnTo>
                    <a:pt x="182" y="1110"/>
                  </a:lnTo>
                  <a:lnTo>
                    <a:pt x="186" y="1112"/>
                  </a:lnTo>
                  <a:lnTo>
                    <a:pt x="196" y="1112"/>
                  </a:lnTo>
                  <a:lnTo>
                    <a:pt x="204" y="1114"/>
                  </a:lnTo>
                  <a:lnTo>
                    <a:pt x="198" y="1118"/>
                  </a:lnTo>
                  <a:lnTo>
                    <a:pt x="190" y="1120"/>
                  </a:lnTo>
                  <a:lnTo>
                    <a:pt x="182" y="1120"/>
                  </a:lnTo>
                  <a:lnTo>
                    <a:pt x="174" y="1118"/>
                  </a:lnTo>
                  <a:lnTo>
                    <a:pt x="166" y="1116"/>
                  </a:lnTo>
                  <a:lnTo>
                    <a:pt x="162" y="1116"/>
                  </a:lnTo>
                  <a:lnTo>
                    <a:pt x="156" y="1120"/>
                  </a:lnTo>
                  <a:lnTo>
                    <a:pt x="150" y="1122"/>
                  </a:lnTo>
                  <a:lnTo>
                    <a:pt x="144" y="1124"/>
                  </a:lnTo>
                  <a:lnTo>
                    <a:pt x="132" y="1124"/>
                  </a:lnTo>
                  <a:lnTo>
                    <a:pt x="122" y="1126"/>
                  </a:lnTo>
                  <a:lnTo>
                    <a:pt x="120" y="1130"/>
                  </a:lnTo>
                  <a:lnTo>
                    <a:pt x="120" y="1132"/>
                  </a:lnTo>
                  <a:lnTo>
                    <a:pt x="122" y="1136"/>
                  </a:lnTo>
                  <a:lnTo>
                    <a:pt x="124" y="1138"/>
                  </a:lnTo>
                  <a:lnTo>
                    <a:pt x="134" y="1136"/>
                  </a:lnTo>
                  <a:lnTo>
                    <a:pt x="152" y="1134"/>
                  </a:lnTo>
                  <a:lnTo>
                    <a:pt x="162" y="1134"/>
                  </a:lnTo>
                  <a:lnTo>
                    <a:pt x="174" y="1136"/>
                  </a:lnTo>
                  <a:lnTo>
                    <a:pt x="180" y="1138"/>
                  </a:lnTo>
                  <a:lnTo>
                    <a:pt x="184" y="1140"/>
                  </a:lnTo>
                  <a:lnTo>
                    <a:pt x="186" y="1142"/>
                  </a:lnTo>
                  <a:lnTo>
                    <a:pt x="186" y="1146"/>
                  </a:lnTo>
                  <a:lnTo>
                    <a:pt x="186" y="1152"/>
                  </a:lnTo>
                  <a:lnTo>
                    <a:pt x="188" y="1154"/>
                  </a:lnTo>
                  <a:lnTo>
                    <a:pt x="190" y="1156"/>
                  </a:lnTo>
                  <a:lnTo>
                    <a:pt x="198" y="1160"/>
                  </a:lnTo>
                  <a:lnTo>
                    <a:pt x="202" y="1166"/>
                  </a:lnTo>
                  <a:lnTo>
                    <a:pt x="202" y="1174"/>
                  </a:lnTo>
                  <a:lnTo>
                    <a:pt x="198" y="1184"/>
                  </a:lnTo>
                  <a:lnTo>
                    <a:pt x="196" y="1186"/>
                  </a:lnTo>
                  <a:lnTo>
                    <a:pt x="190" y="1186"/>
                  </a:lnTo>
                  <a:lnTo>
                    <a:pt x="180" y="1184"/>
                  </a:lnTo>
                  <a:lnTo>
                    <a:pt x="172" y="1184"/>
                  </a:lnTo>
                  <a:lnTo>
                    <a:pt x="170" y="1186"/>
                  </a:lnTo>
                  <a:lnTo>
                    <a:pt x="170" y="1190"/>
                  </a:lnTo>
                  <a:lnTo>
                    <a:pt x="172" y="1196"/>
                  </a:lnTo>
                  <a:lnTo>
                    <a:pt x="174" y="1198"/>
                  </a:lnTo>
                  <a:lnTo>
                    <a:pt x="176" y="1200"/>
                  </a:lnTo>
                  <a:lnTo>
                    <a:pt x="182" y="1202"/>
                  </a:lnTo>
                  <a:lnTo>
                    <a:pt x="196" y="1202"/>
                  </a:lnTo>
                  <a:lnTo>
                    <a:pt x="220" y="1200"/>
                  </a:lnTo>
                  <a:lnTo>
                    <a:pt x="232" y="1200"/>
                  </a:lnTo>
                  <a:lnTo>
                    <a:pt x="242" y="1202"/>
                  </a:lnTo>
                  <a:lnTo>
                    <a:pt x="252" y="1206"/>
                  </a:lnTo>
                  <a:lnTo>
                    <a:pt x="260" y="1208"/>
                  </a:lnTo>
                  <a:lnTo>
                    <a:pt x="274" y="1216"/>
                  </a:lnTo>
                  <a:lnTo>
                    <a:pt x="282" y="1218"/>
                  </a:lnTo>
                  <a:lnTo>
                    <a:pt x="292" y="1220"/>
                  </a:lnTo>
                  <a:lnTo>
                    <a:pt x="300" y="1220"/>
                  </a:lnTo>
                  <a:lnTo>
                    <a:pt x="308" y="1224"/>
                  </a:lnTo>
                  <a:lnTo>
                    <a:pt x="318" y="1228"/>
                  </a:lnTo>
                  <a:lnTo>
                    <a:pt x="322" y="1230"/>
                  </a:lnTo>
                  <a:lnTo>
                    <a:pt x="328" y="1232"/>
                  </a:lnTo>
                  <a:lnTo>
                    <a:pt x="336" y="1232"/>
                  </a:lnTo>
                  <a:lnTo>
                    <a:pt x="346" y="1230"/>
                  </a:lnTo>
                  <a:lnTo>
                    <a:pt x="356" y="1226"/>
                  </a:lnTo>
                  <a:lnTo>
                    <a:pt x="362" y="1222"/>
                  </a:lnTo>
                  <a:lnTo>
                    <a:pt x="368" y="1214"/>
                  </a:lnTo>
                  <a:lnTo>
                    <a:pt x="370" y="1210"/>
                  </a:lnTo>
                  <a:lnTo>
                    <a:pt x="374" y="1206"/>
                  </a:lnTo>
                  <a:lnTo>
                    <a:pt x="380" y="1206"/>
                  </a:lnTo>
                  <a:lnTo>
                    <a:pt x="388" y="1206"/>
                  </a:lnTo>
                  <a:lnTo>
                    <a:pt x="396" y="1204"/>
                  </a:lnTo>
                  <a:lnTo>
                    <a:pt x="404" y="1204"/>
                  </a:lnTo>
                  <a:lnTo>
                    <a:pt x="418" y="1198"/>
                  </a:lnTo>
                  <a:lnTo>
                    <a:pt x="452" y="1176"/>
                  </a:lnTo>
                  <a:lnTo>
                    <a:pt x="462" y="1172"/>
                  </a:lnTo>
                  <a:lnTo>
                    <a:pt x="470" y="1170"/>
                  </a:lnTo>
                  <a:lnTo>
                    <a:pt x="484" y="1168"/>
                  </a:lnTo>
                  <a:lnTo>
                    <a:pt x="488" y="1166"/>
                  </a:lnTo>
                  <a:lnTo>
                    <a:pt x="494" y="1164"/>
                  </a:lnTo>
                  <a:lnTo>
                    <a:pt x="500" y="1160"/>
                  </a:lnTo>
                  <a:lnTo>
                    <a:pt x="504" y="1154"/>
                  </a:lnTo>
                  <a:lnTo>
                    <a:pt x="514" y="1142"/>
                  </a:lnTo>
                  <a:lnTo>
                    <a:pt x="522" y="1136"/>
                  </a:lnTo>
                  <a:lnTo>
                    <a:pt x="528" y="1134"/>
                  </a:lnTo>
                  <a:lnTo>
                    <a:pt x="534" y="1126"/>
                  </a:lnTo>
                  <a:lnTo>
                    <a:pt x="540" y="1112"/>
                  </a:lnTo>
                  <a:lnTo>
                    <a:pt x="542" y="1104"/>
                  </a:lnTo>
                  <a:lnTo>
                    <a:pt x="542" y="1098"/>
                  </a:lnTo>
                  <a:lnTo>
                    <a:pt x="542" y="1090"/>
                  </a:lnTo>
                  <a:lnTo>
                    <a:pt x="538" y="1086"/>
                  </a:lnTo>
                  <a:lnTo>
                    <a:pt x="532" y="1082"/>
                  </a:lnTo>
                  <a:lnTo>
                    <a:pt x="526" y="1080"/>
                  </a:lnTo>
                  <a:lnTo>
                    <a:pt x="518" y="1078"/>
                  </a:lnTo>
                  <a:lnTo>
                    <a:pt x="514" y="1076"/>
                  </a:lnTo>
                  <a:lnTo>
                    <a:pt x="510" y="1072"/>
                  </a:lnTo>
                  <a:lnTo>
                    <a:pt x="506" y="1068"/>
                  </a:lnTo>
                  <a:lnTo>
                    <a:pt x="502" y="1066"/>
                  </a:lnTo>
                  <a:lnTo>
                    <a:pt x="496" y="1068"/>
                  </a:lnTo>
                  <a:lnTo>
                    <a:pt x="494" y="1066"/>
                  </a:lnTo>
                  <a:lnTo>
                    <a:pt x="492" y="1064"/>
                  </a:lnTo>
                  <a:lnTo>
                    <a:pt x="496" y="1058"/>
                  </a:lnTo>
                  <a:lnTo>
                    <a:pt x="500" y="1052"/>
                  </a:lnTo>
                  <a:lnTo>
                    <a:pt x="500" y="1048"/>
                  </a:lnTo>
                  <a:lnTo>
                    <a:pt x="496" y="1046"/>
                  </a:lnTo>
                  <a:lnTo>
                    <a:pt x="492" y="1046"/>
                  </a:lnTo>
                  <a:lnTo>
                    <a:pt x="486" y="1044"/>
                  </a:lnTo>
                  <a:lnTo>
                    <a:pt x="484" y="1044"/>
                  </a:lnTo>
                  <a:lnTo>
                    <a:pt x="484" y="1040"/>
                  </a:lnTo>
                  <a:lnTo>
                    <a:pt x="488" y="1036"/>
                  </a:lnTo>
                  <a:lnTo>
                    <a:pt x="500" y="1028"/>
                  </a:lnTo>
                  <a:lnTo>
                    <a:pt x="500" y="1024"/>
                  </a:lnTo>
                  <a:lnTo>
                    <a:pt x="500" y="1022"/>
                  </a:lnTo>
                  <a:lnTo>
                    <a:pt x="494" y="1022"/>
                  </a:lnTo>
                  <a:lnTo>
                    <a:pt x="484" y="1026"/>
                  </a:lnTo>
                  <a:lnTo>
                    <a:pt x="474" y="1032"/>
                  </a:lnTo>
                  <a:lnTo>
                    <a:pt x="466" y="1036"/>
                  </a:lnTo>
                  <a:lnTo>
                    <a:pt x="462" y="1036"/>
                  </a:lnTo>
                  <a:lnTo>
                    <a:pt x="460" y="1034"/>
                  </a:lnTo>
                  <a:lnTo>
                    <a:pt x="456" y="1028"/>
                  </a:lnTo>
                  <a:lnTo>
                    <a:pt x="450" y="1020"/>
                  </a:lnTo>
                  <a:lnTo>
                    <a:pt x="446" y="1016"/>
                  </a:lnTo>
                  <a:lnTo>
                    <a:pt x="442" y="1012"/>
                  </a:lnTo>
                  <a:lnTo>
                    <a:pt x="436" y="1012"/>
                  </a:lnTo>
                  <a:lnTo>
                    <a:pt x="430" y="1012"/>
                  </a:lnTo>
                  <a:lnTo>
                    <a:pt x="424" y="1014"/>
                  </a:lnTo>
                  <a:lnTo>
                    <a:pt x="420" y="1018"/>
                  </a:lnTo>
                  <a:lnTo>
                    <a:pt x="418" y="1022"/>
                  </a:lnTo>
                  <a:lnTo>
                    <a:pt x="420" y="1026"/>
                  </a:lnTo>
                  <a:lnTo>
                    <a:pt x="424" y="1034"/>
                  </a:lnTo>
                  <a:lnTo>
                    <a:pt x="424" y="1038"/>
                  </a:lnTo>
                  <a:lnTo>
                    <a:pt x="424" y="1040"/>
                  </a:lnTo>
                  <a:lnTo>
                    <a:pt x="420" y="1042"/>
                  </a:lnTo>
                  <a:lnTo>
                    <a:pt x="418" y="1042"/>
                  </a:lnTo>
                  <a:lnTo>
                    <a:pt x="406" y="1038"/>
                  </a:lnTo>
                  <a:lnTo>
                    <a:pt x="402" y="1036"/>
                  </a:lnTo>
                  <a:lnTo>
                    <a:pt x="396" y="1038"/>
                  </a:lnTo>
                  <a:lnTo>
                    <a:pt x="390" y="1046"/>
                  </a:lnTo>
                  <a:lnTo>
                    <a:pt x="386" y="1050"/>
                  </a:lnTo>
                  <a:lnTo>
                    <a:pt x="382" y="1052"/>
                  </a:lnTo>
                  <a:lnTo>
                    <a:pt x="378" y="1052"/>
                  </a:lnTo>
                  <a:lnTo>
                    <a:pt x="374" y="1048"/>
                  </a:lnTo>
                  <a:lnTo>
                    <a:pt x="362" y="1038"/>
                  </a:lnTo>
                  <a:lnTo>
                    <a:pt x="358" y="1038"/>
                  </a:lnTo>
                  <a:lnTo>
                    <a:pt x="356" y="1038"/>
                  </a:lnTo>
                  <a:lnTo>
                    <a:pt x="354" y="1038"/>
                  </a:lnTo>
                  <a:lnTo>
                    <a:pt x="352" y="1042"/>
                  </a:lnTo>
                  <a:lnTo>
                    <a:pt x="352" y="1052"/>
                  </a:lnTo>
                  <a:lnTo>
                    <a:pt x="352" y="1056"/>
                  </a:lnTo>
                  <a:lnTo>
                    <a:pt x="350" y="1058"/>
                  </a:lnTo>
                  <a:lnTo>
                    <a:pt x="350" y="1060"/>
                  </a:lnTo>
                  <a:lnTo>
                    <a:pt x="346" y="1058"/>
                  </a:lnTo>
                  <a:lnTo>
                    <a:pt x="342" y="1052"/>
                  </a:lnTo>
                  <a:lnTo>
                    <a:pt x="338" y="1042"/>
                  </a:lnTo>
                  <a:lnTo>
                    <a:pt x="336" y="1038"/>
                  </a:lnTo>
                  <a:lnTo>
                    <a:pt x="330" y="1036"/>
                  </a:lnTo>
                  <a:lnTo>
                    <a:pt x="326" y="1036"/>
                  </a:lnTo>
                  <a:lnTo>
                    <a:pt x="320" y="1038"/>
                  </a:lnTo>
                  <a:lnTo>
                    <a:pt x="314" y="1042"/>
                  </a:lnTo>
                  <a:lnTo>
                    <a:pt x="308" y="1048"/>
                  </a:lnTo>
                  <a:lnTo>
                    <a:pt x="306" y="1054"/>
                  </a:lnTo>
                  <a:lnTo>
                    <a:pt x="306" y="1060"/>
                  </a:lnTo>
                  <a:lnTo>
                    <a:pt x="304" y="1070"/>
                  </a:lnTo>
                  <a:lnTo>
                    <a:pt x="304" y="1072"/>
                  </a:lnTo>
                  <a:lnTo>
                    <a:pt x="302" y="1072"/>
                  </a:lnTo>
                  <a:lnTo>
                    <a:pt x="294" y="1066"/>
                  </a:lnTo>
                  <a:lnTo>
                    <a:pt x="286" y="1052"/>
                  </a:lnTo>
                  <a:lnTo>
                    <a:pt x="280" y="1044"/>
                  </a:lnTo>
                  <a:lnTo>
                    <a:pt x="276" y="1042"/>
                  </a:lnTo>
                  <a:lnTo>
                    <a:pt x="272" y="1040"/>
                  </a:lnTo>
                  <a:lnTo>
                    <a:pt x="268" y="1042"/>
                  </a:lnTo>
                  <a:lnTo>
                    <a:pt x="266" y="1046"/>
                  </a:lnTo>
                  <a:lnTo>
                    <a:pt x="266" y="1052"/>
                  </a:lnTo>
                  <a:lnTo>
                    <a:pt x="266" y="1056"/>
                  </a:lnTo>
                  <a:lnTo>
                    <a:pt x="268" y="1062"/>
                  </a:lnTo>
                  <a:lnTo>
                    <a:pt x="270" y="1074"/>
                  </a:lnTo>
                  <a:lnTo>
                    <a:pt x="270" y="1078"/>
                  </a:lnTo>
                  <a:lnTo>
                    <a:pt x="270" y="1080"/>
                  </a:lnTo>
                  <a:lnTo>
                    <a:pt x="266" y="1082"/>
                  </a:lnTo>
                  <a:lnTo>
                    <a:pt x="264" y="1082"/>
                  </a:lnTo>
                  <a:lnTo>
                    <a:pt x="260" y="1080"/>
                  </a:lnTo>
                  <a:lnTo>
                    <a:pt x="256" y="1074"/>
                  </a:lnTo>
                  <a:lnTo>
                    <a:pt x="252" y="1070"/>
                  </a:lnTo>
                  <a:lnTo>
                    <a:pt x="248" y="1072"/>
                  </a:lnTo>
                  <a:lnTo>
                    <a:pt x="246" y="1076"/>
                  </a:lnTo>
                  <a:lnTo>
                    <a:pt x="242" y="1082"/>
                  </a:lnTo>
                  <a:lnTo>
                    <a:pt x="240" y="1088"/>
                  </a:lnTo>
                  <a:lnTo>
                    <a:pt x="236" y="1090"/>
                  </a:lnTo>
                  <a:lnTo>
                    <a:pt x="234" y="1092"/>
                  </a:lnTo>
                  <a:lnTo>
                    <a:pt x="232" y="1090"/>
                  </a:lnTo>
                  <a:lnTo>
                    <a:pt x="228" y="1084"/>
                  </a:lnTo>
                  <a:lnTo>
                    <a:pt x="226" y="1076"/>
                  </a:lnTo>
                  <a:lnTo>
                    <a:pt x="226" y="1070"/>
                  </a:lnTo>
                  <a:lnTo>
                    <a:pt x="228" y="1060"/>
                  </a:lnTo>
                  <a:lnTo>
                    <a:pt x="228" y="1058"/>
                  </a:lnTo>
                  <a:lnTo>
                    <a:pt x="228" y="1054"/>
                  </a:lnTo>
                  <a:lnTo>
                    <a:pt x="224" y="1050"/>
                  </a:lnTo>
                  <a:lnTo>
                    <a:pt x="216" y="1046"/>
                  </a:lnTo>
                  <a:lnTo>
                    <a:pt x="204" y="1036"/>
                  </a:lnTo>
                  <a:lnTo>
                    <a:pt x="200" y="1030"/>
                  </a:lnTo>
                  <a:lnTo>
                    <a:pt x="194" y="1026"/>
                  </a:lnTo>
                  <a:lnTo>
                    <a:pt x="184" y="1020"/>
                  </a:lnTo>
                  <a:lnTo>
                    <a:pt x="174" y="1018"/>
                  </a:lnTo>
                  <a:lnTo>
                    <a:pt x="168" y="1018"/>
                  </a:lnTo>
                  <a:lnTo>
                    <a:pt x="162" y="1018"/>
                  </a:lnTo>
                  <a:lnTo>
                    <a:pt x="158" y="1020"/>
                  </a:lnTo>
                  <a:lnTo>
                    <a:pt x="154" y="1024"/>
                  </a:lnTo>
                  <a:lnTo>
                    <a:pt x="152" y="1026"/>
                  </a:lnTo>
                  <a:lnTo>
                    <a:pt x="152" y="1030"/>
                  </a:lnTo>
                  <a:lnTo>
                    <a:pt x="154" y="1032"/>
                  </a:lnTo>
                  <a:lnTo>
                    <a:pt x="162" y="1038"/>
                  </a:lnTo>
                  <a:lnTo>
                    <a:pt x="170" y="1042"/>
                  </a:lnTo>
                  <a:lnTo>
                    <a:pt x="180" y="1048"/>
                  </a:lnTo>
                  <a:lnTo>
                    <a:pt x="186" y="1054"/>
                  </a:lnTo>
                  <a:lnTo>
                    <a:pt x="188" y="1058"/>
                  </a:lnTo>
                  <a:lnTo>
                    <a:pt x="186" y="1058"/>
                  </a:lnTo>
                  <a:lnTo>
                    <a:pt x="178" y="1056"/>
                  </a:lnTo>
                  <a:lnTo>
                    <a:pt x="166" y="1048"/>
                  </a:lnTo>
                  <a:lnTo>
                    <a:pt x="154" y="1040"/>
                  </a:lnTo>
                  <a:lnTo>
                    <a:pt x="148" y="1038"/>
                  </a:lnTo>
                  <a:lnTo>
                    <a:pt x="144" y="1036"/>
                  </a:lnTo>
                  <a:lnTo>
                    <a:pt x="140" y="1038"/>
                  </a:lnTo>
                  <a:lnTo>
                    <a:pt x="136" y="1040"/>
                  </a:lnTo>
                  <a:lnTo>
                    <a:pt x="130" y="1048"/>
                  </a:lnTo>
                  <a:lnTo>
                    <a:pt x="128" y="1058"/>
                  </a:lnTo>
                  <a:lnTo>
                    <a:pt x="128" y="1064"/>
                  </a:lnTo>
                  <a:lnTo>
                    <a:pt x="126" y="1066"/>
                  </a:lnTo>
                  <a:lnTo>
                    <a:pt x="122" y="1068"/>
                  </a:lnTo>
                  <a:lnTo>
                    <a:pt x="118" y="1068"/>
                  </a:lnTo>
                  <a:lnTo>
                    <a:pt x="116" y="1070"/>
                  </a:lnTo>
                  <a:lnTo>
                    <a:pt x="116" y="1074"/>
                  </a:lnTo>
                  <a:lnTo>
                    <a:pt x="114" y="1080"/>
                  </a:lnTo>
                  <a:lnTo>
                    <a:pt x="112" y="1080"/>
                  </a:lnTo>
                  <a:lnTo>
                    <a:pt x="106" y="1078"/>
                  </a:lnTo>
                  <a:lnTo>
                    <a:pt x="102" y="1078"/>
                  </a:lnTo>
                  <a:lnTo>
                    <a:pt x="98" y="1080"/>
                  </a:lnTo>
                  <a:lnTo>
                    <a:pt x="96" y="1082"/>
                  </a:lnTo>
                  <a:lnTo>
                    <a:pt x="96" y="1084"/>
                  </a:lnTo>
                  <a:lnTo>
                    <a:pt x="100" y="1086"/>
                  </a:lnTo>
                  <a:lnTo>
                    <a:pt x="104" y="1090"/>
                  </a:lnTo>
                  <a:lnTo>
                    <a:pt x="118" y="1092"/>
                  </a:lnTo>
                  <a:lnTo>
                    <a:pt x="126" y="1092"/>
                  </a:lnTo>
                  <a:lnTo>
                    <a:pt x="134" y="1090"/>
                  </a:lnTo>
                  <a:close/>
                  <a:moveTo>
                    <a:pt x="306" y="1550"/>
                  </a:moveTo>
                  <a:lnTo>
                    <a:pt x="306" y="1550"/>
                  </a:lnTo>
                  <a:lnTo>
                    <a:pt x="304" y="1546"/>
                  </a:lnTo>
                  <a:lnTo>
                    <a:pt x="302" y="1544"/>
                  </a:lnTo>
                  <a:lnTo>
                    <a:pt x="300" y="1544"/>
                  </a:lnTo>
                  <a:lnTo>
                    <a:pt x="300" y="1546"/>
                  </a:lnTo>
                  <a:lnTo>
                    <a:pt x="302" y="1548"/>
                  </a:lnTo>
                  <a:lnTo>
                    <a:pt x="306" y="1550"/>
                  </a:lnTo>
                  <a:close/>
                  <a:moveTo>
                    <a:pt x="294" y="1582"/>
                  </a:moveTo>
                  <a:lnTo>
                    <a:pt x="294" y="1582"/>
                  </a:lnTo>
                  <a:lnTo>
                    <a:pt x="296" y="1580"/>
                  </a:lnTo>
                  <a:lnTo>
                    <a:pt x="294" y="1576"/>
                  </a:lnTo>
                  <a:lnTo>
                    <a:pt x="290" y="1572"/>
                  </a:lnTo>
                  <a:lnTo>
                    <a:pt x="288" y="1572"/>
                  </a:lnTo>
                  <a:lnTo>
                    <a:pt x="286" y="1574"/>
                  </a:lnTo>
                  <a:lnTo>
                    <a:pt x="286" y="1576"/>
                  </a:lnTo>
                  <a:lnTo>
                    <a:pt x="290" y="1580"/>
                  </a:lnTo>
                  <a:lnTo>
                    <a:pt x="294" y="1582"/>
                  </a:lnTo>
                  <a:close/>
                  <a:moveTo>
                    <a:pt x="134" y="1350"/>
                  </a:moveTo>
                  <a:lnTo>
                    <a:pt x="134" y="1350"/>
                  </a:lnTo>
                  <a:lnTo>
                    <a:pt x="134" y="1354"/>
                  </a:lnTo>
                  <a:lnTo>
                    <a:pt x="134" y="1356"/>
                  </a:lnTo>
                  <a:lnTo>
                    <a:pt x="138" y="1360"/>
                  </a:lnTo>
                  <a:lnTo>
                    <a:pt x="140" y="1362"/>
                  </a:lnTo>
                  <a:lnTo>
                    <a:pt x="144" y="1364"/>
                  </a:lnTo>
                  <a:lnTo>
                    <a:pt x="150" y="1372"/>
                  </a:lnTo>
                  <a:lnTo>
                    <a:pt x="154" y="1374"/>
                  </a:lnTo>
                  <a:lnTo>
                    <a:pt x="154" y="1370"/>
                  </a:lnTo>
                  <a:lnTo>
                    <a:pt x="152" y="1364"/>
                  </a:lnTo>
                  <a:lnTo>
                    <a:pt x="148" y="1360"/>
                  </a:lnTo>
                  <a:lnTo>
                    <a:pt x="146" y="1358"/>
                  </a:lnTo>
                  <a:lnTo>
                    <a:pt x="144" y="1358"/>
                  </a:lnTo>
                  <a:lnTo>
                    <a:pt x="142" y="1354"/>
                  </a:lnTo>
                  <a:lnTo>
                    <a:pt x="140" y="1350"/>
                  </a:lnTo>
                  <a:lnTo>
                    <a:pt x="136" y="1348"/>
                  </a:lnTo>
                  <a:lnTo>
                    <a:pt x="134" y="1348"/>
                  </a:lnTo>
                  <a:lnTo>
                    <a:pt x="134" y="1350"/>
                  </a:lnTo>
                  <a:close/>
                  <a:moveTo>
                    <a:pt x="138" y="1658"/>
                  </a:moveTo>
                  <a:lnTo>
                    <a:pt x="138" y="1658"/>
                  </a:lnTo>
                  <a:lnTo>
                    <a:pt x="140" y="1652"/>
                  </a:lnTo>
                  <a:lnTo>
                    <a:pt x="138" y="1650"/>
                  </a:lnTo>
                  <a:lnTo>
                    <a:pt x="136" y="1650"/>
                  </a:lnTo>
                  <a:lnTo>
                    <a:pt x="132" y="1652"/>
                  </a:lnTo>
                  <a:lnTo>
                    <a:pt x="128" y="1652"/>
                  </a:lnTo>
                  <a:lnTo>
                    <a:pt x="124" y="1652"/>
                  </a:lnTo>
                  <a:lnTo>
                    <a:pt x="122" y="1654"/>
                  </a:lnTo>
                  <a:lnTo>
                    <a:pt x="120" y="1656"/>
                  </a:lnTo>
                  <a:lnTo>
                    <a:pt x="122" y="1656"/>
                  </a:lnTo>
                  <a:lnTo>
                    <a:pt x="126" y="1660"/>
                  </a:lnTo>
                  <a:lnTo>
                    <a:pt x="134" y="1660"/>
                  </a:lnTo>
                  <a:lnTo>
                    <a:pt x="136" y="1660"/>
                  </a:lnTo>
                  <a:lnTo>
                    <a:pt x="138" y="1658"/>
                  </a:lnTo>
                  <a:close/>
                  <a:moveTo>
                    <a:pt x="124" y="1360"/>
                  </a:moveTo>
                  <a:lnTo>
                    <a:pt x="124" y="1360"/>
                  </a:lnTo>
                  <a:lnTo>
                    <a:pt x="122" y="1360"/>
                  </a:lnTo>
                  <a:lnTo>
                    <a:pt x="124" y="1362"/>
                  </a:lnTo>
                  <a:lnTo>
                    <a:pt x="132" y="1368"/>
                  </a:lnTo>
                  <a:lnTo>
                    <a:pt x="134" y="1370"/>
                  </a:lnTo>
                  <a:lnTo>
                    <a:pt x="138" y="1368"/>
                  </a:lnTo>
                  <a:lnTo>
                    <a:pt x="138" y="1366"/>
                  </a:lnTo>
                  <a:lnTo>
                    <a:pt x="136" y="1362"/>
                  </a:lnTo>
                  <a:lnTo>
                    <a:pt x="132" y="1358"/>
                  </a:lnTo>
                  <a:lnTo>
                    <a:pt x="130" y="1358"/>
                  </a:lnTo>
                  <a:lnTo>
                    <a:pt x="124" y="1360"/>
                  </a:lnTo>
                  <a:close/>
                  <a:moveTo>
                    <a:pt x="162" y="1352"/>
                  </a:moveTo>
                  <a:lnTo>
                    <a:pt x="162" y="1352"/>
                  </a:lnTo>
                  <a:lnTo>
                    <a:pt x="162" y="1348"/>
                  </a:lnTo>
                  <a:lnTo>
                    <a:pt x="160" y="1344"/>
                  </a:lnTo>
                  <a:lnTo>
                    <a:pt x="160" y="1350"/>
                  </a:lnTo>
                  <a:lnTo>
                    <a:pt x="160" y="1352"/>
                  </a:lnTo>
                  <a:lnTo>
                    <a:pt x="162" y="1352"/>
                  </a:lnTo>
                  <a:close/>
                  <a:moveTo>
                    <a:pt x="128" y="1670"/>
                  </a:moveTo>
                  <a:lnTo>
                    <a:pt x="128" y="1670"/>
                  </a:lnTo>
                  <a:lnTo>
                    <a:pt x="126" y="1670"/>
                  </a:lnTo>
                  <a:lnTo>
                    <a:pt x="124" y="1672"/>
                  </a:lnTo>
                  <a:lnTo>
                    <a:pt x="122" y="1678"/>
                  </a:lnTo>
                  <a:lnTo>
                    <a:pt x="124" y="1686"/>
                  </a:lnTo>
                  <a:lnTo>
                    <a:pt x="126" y="1688"/>
                  </a:lnTo>
                  <a:lnTo>
                    <a:pt x="128" y="1688"/>
                  </a:lnTo>
                  <a:lnTo>
                    <a:pt x="130" y="1688"/>
                  </a:lnTo>
                  <a:lnTo>
                    <a:pt x="130" y="1684"/>
                  </a:lnTo>
                  <a:lnTo>
                    <a:pt x="128" y="1682"/>
                  </a:lnTo>
                  <a:lnTo>
                    <a:pt x="128" y="1680"/>
                  </a:lnTo>
                  <a:lnTo>
                    <a:pt x="130" y="1678"/>
                  </a:lnTo>
                  <a:lnTo>
                    <a:pt x="132" y="1674"/>
                  </a:lnTo>
                  <a:lnTo>
                    <a:pt x="130" y="1672"/>
                  </a:lnTo>
                  <a:lnTo>
                    <a:pt x="128" y="1670"/>
                  </a:lnTo>
                  <a:close/>
                  <a:moveTo>
                    <a:pt x="238" y="1920"/>
                  </a:moveTo>
                  <a:lnTo>
                    <a:pt x="238" y="1920"/>
                  </a:lnTo>
                  <a:lnTo>
                    <a:pt x="236" y="1924"/>
                  </a:lnTo>
                  <a:lnTo>
                    <a:pt x="238" y="1926"/>
                  </a:lnTo>
                  <a:lnTo>
                    <a:pt x="240" y="1930"/>
                  </a:lnTo>
                  <a:lnTo>
                    <a:pt x="246" y="1930"/>
                  </a:lnTo>
                  <a:lnTo>
                    <a:pt x="248" y="1930"/>
                  </a:lnTo>
                  <a:lnTo>
                    <a:pt x="252" y="1926"/>
                  </a:lnTo>
                  <a:lnTo>
                    <a:pt x="252" y="1924"/>
                  </a:lnTo>
                  <a:lnTo>
                    <a:pt x="254" y="1920"/>
                  </a:lnTo>
                  <a:lnTo>
                    <a:pt x="252" y="1918"/>
                  </a:lnTo>
                  <a:lnTo>
                    <a:pt x="250" y="1916"/>
                  </a:lnTo>
                  <a:lnTo>
                    <a:pt x="248" y="1914"/>
                  </a:lnTo>
                  <a:lnTo>
                    <a:pt x="244" y="1916"/>
                  </a:lnTo>
                  <a:lnTo>
                    <a:pt x="240" y="1916"/>
                  </a:lnTo>
                  <a:lnTo>
                    <a:pt x="238" y="1920"/>
                  </a:lnTo>
                  <a:close/>
                  <a:moveTo>
                    <a:pt x="232" y="1878"/>
                  </a:moveTo>
                  <a:lnTo>
                    <a:pt x="232" y="1878"/>
                  </a:lnTo>
                  <a:lnTo>
                    <a:pt x="236" y="1878"/>
                  </a:lnTo>
                  <a:lnTo>
                    <a:pt x="240" y="1876"/>
                  </a:lnTo>
                  <a:lnTo>
                    <a:pt x="246" y="1870"/>
                  </a:lnTo>
                  <a:lnTo>
                    <a:pt x="248" y="1862"/>
                  </a:lnTo>
                  <a:lnTo>
                    <a:pt x="246" y="1858"/>
                  </a:lnTo>
                  <a:lnTo>
                    <a:pt x="244" y="1856"/>
                  </a:lnTo>
                  <a:lnTo>
                    <a:pt x="240" y="1858"/>
                  </a:lnTo>
                  <a:lnTo>
                    <a:pt x="234" y="1866"/>
                  </a:lnTo>
                  <a:lnTo>
                    <a:pt x="230" y="1874"/>
                  </a:lnTo>
                  <a:lnTo>
                    <a:pt x="230" y="1876"/>
                  </a:lnTo>
                  <a:lnTo>
                    <a:pt x="232" y="1878"/>
                  </a:lnTo>
                  <a:close/>
                  <a:moveTo>
                    <a:pt x="290" y="1568"/>
                  </a:moveTo>
                  <a:lnTo>
                    <a:pt x="290" y="1568"/>
                  </a:lnTo>
                  <a:lnTo>
                    <a:pt x="294" y="1572"/>
                  </a:lnTo>
                  <a:lnTo>
                    <a:pt x="298" y="1572"/>
                  </a:lnTo>
                  <a:lnTo>
                    <a:pt x="302" y="1572"/>
                  </a:lnTo>
                  <a:lnTo>
                    <a:pt x="304" y="1572"/>
                  </a:lnTo>
                  <a:lnTo>
                    <a:pt x="306" y="1574"/>
                  </a:lnTo>
                  <a:lnTo>
                    <a:pt x="310" y="1574"/>
                  </a:lnTo>
                  <a:lnTo>
                    <a:pt x="312" y="1572"/>
                  </a:lnTo>
                  <a:lnTo>
                    <a:pt x="312" y="1570"/>
                  </a:lnTo>
                  <a:lnTo>
                    <a:pt x="310" y="1568"/>
                  </a:lnTo>
                  <a:lnTo>
                    <a:pt x="310" y="1570"/>
                  </a:lnTo>
                  <a:lnTo>
                    <a:pt x="308" y="1570"/>
                  </a:lnTo>
                  <a:lnTo>
                    <a:pt x="308" y="1568"/>
                  </a:lnTo>
                  <a:lnTo>
                    <a:pt x="304" y="1566"/>
                  </a:lnTo>
                  <a:lnTo>
                    <a:pt x="302" y="1566"/>
                  </a:lnTo>
                  <a:lnTo>
                    <a:pt x="300" y="1566"/>
                  </a:lnTo>
                  <a:lnTo>
                    <a:pt x="300" y="1564"/>
                  </a:lnTo>
                  <a:lnTo>
                    <a:pt x="302" y="1560"/>
                  </a:lnTo>
                  <a:lnTo>
                    <a:pt x="300" y="1560"/>
                  </a:lnTo>
                  <a:lnTo>
                    <a:pt x="296" y="1556"/>
                  </a:lnTo>
                  <a:lnTo>
                    <a:pt x="292" y="1556"/>
                  </a:lnTo>
                  <a:lnTo>
                    <a:pt x="290" y="1560"/>
                  </a:lnTo>
                  <a:lnTo>
                    <a:pt x="288" y="1564"/>
                  </a:lnTo>
                  <a:lnTo>
                    <a:pt x="290" y="1568"/>
                  </a:lnTo>
                  <a:close/>
                  <a:moveTo>
                    <a:pt x="208" y="1778"/>
                  </a:moveTo>
                  <a:lnTo>
                    <a:pt x="208" y="1778"/>
                  </a:lnTo>
                  <a:lnTo>
                    <a:pt x="206" y="1784"/>
                  </a:lnTo>
                  <a:lnTo>
                    <a:pt x="206" y="1788"/>
                  </a:lnTo>
                  <a:lnTo>
                    <a:pt x="210" y="1792"/>
                  </a:lnTo>
                  <a:lnTo>
                    <a:pt x="214" y="1792"/>
                  </a:lnTo>
                  <a:lnTo>
                    <a:pt x="216" y="1792"/>
                  </a:lnTo>
                  <a:lnTo>
                    <a:pt x="218" y="1788"/>
                  </a:lnTo>
                  <a:lnTo>
                    <a:pt x="216" y="1782"/>
                  </a:lnTo>
                  <a:lnTo>
                    <a:pt x="212" y="1776"/>
                  </a:lnTo>
                  <a:lnTo>
                    <a:pt x="210" y="1776"/>
                  </a:lnTo>
                  <a:lnTo>
                    <a:pt x="208" y="1778"/>
                  </a:lnTo>
                  <a:close/>
                  <a:moveTo>
                    <a:pt x="618" y="1434"/>
                  </a:moveTo>
                  <a:lnTo>
                    <a:pt x="618" y="1434"/>
                  </a:lnTo>
                  <a:lnTo>
                    <a:pt x="620" y="1434"/>
                  </a:lnTo>
                  <a:lnTo>
                    <a:pt x="622" y="1430"/>
                  </a:lnTo>
                  <a:lnTo>
                    <a:pt x="622" y="1428"/>
                  </a:lnTo>
                  <a:lnTo>
                    <a:pt x="620" y="1426"/>
                  </a:lnTo>
                  <a:lnTo>
                    <a:pt x="616" y="1430"/>
                  </a:lnTo>
                  <a:lnTo>
                    <a:pt x="616" y="1432"/>
                  </a:lnTo>
                  <a:lnTo>
                    <a:pt x="618" y="1434"/>
                  </a:lnTo>
                  <a:close/>
                  <a:moveTo>
                    <a:pt x="882" y="1770"/>
                  </a:moveTo>
                  <a:lnTo>
                    <a:pt x="882" y="1770"/>
                  </a:lnTo>
                  <a:lnTo>
                    <a:pt x="876" y="1774"/>
                  </a:lnTo>
                  <a:lnTo>
                    <a:pt x="870" y="1774"/>
                  </a:lnTo>
                  <a:lnTo>
                    <a:pt x="866" y="1772"/>
                  </a:lnTo>
                  <a:lnTo>
                    <a:pt x="860" y="1774"/>
                  </a:lnTo>
                  <a:lnTo>
                    <a:pt x="860" y="1776"/>
                  </a:lnTo>
                  <a:lnTo>
                    <a:pt x="864" y="1778"/>
                  </a:lnTo>
                  <a:lnTo>
                    <a:pt x="870" y="1782"/>
                  </a:lnTo>
                  <a:lnTo>
                    <a:pt x="870" y="1784"/>
                  </a:lnTo>
                  <a:lnTo>
                    <a:pt x="870" y="1786"/>
                  </a:lnTo>
                  <a:lnTo>
                    <a:pt x="870" y="1788"/>
                  </a:lnTo>
                  <a:lnTo>
                    <a:pt x="872" y="1790"/>
                  </a:lnTo>
                  <a:lnTo>
                    <a:pt x="874" y="1792"/>
                  </a:lnTo>
                  <a:lnTo>
                    <a:pt x="872" y="1796"/>
                  </a:lnTo>
                  <a:lnTo>
                    <a:pt x="870" y="1798"/>
                  </a:lnTo>
                  <a:lnTo>
                    <a:pt x="872" y="1800"/>
                  </a:lnTo>
                  <a:lnTo>
                    <a:pt x="874" y="1800"/>
                  </a:lnTo>
                  <a:lnTo>
                    <a:pt x="876" y="1804"/>
                  </a:lnTo>
                  <a:lnTo>
                    <a:pt x="876" y="1806"/>
                  </a:lnTo>
                  <a:lnTo>
                    <a:pt x="878" y="1806"/>
                  </a:lnTo>
                  <a:lnTo>
                    <a:pt x="882" y="1806"/>
                  </a:lnTo>
                  <a:lnTo>
                    <a:pt x="886" y="1806"/>
                  </a:lnTo>
                  <a:lnTo>
                    <a:pt x="888" y="1808"/>
                  </a:lnTo>
                  <a:lnTo>
                    <a:pt x="892" y="1806"/>
                  </a:lnTo>
                  <a:lnTo>
                    <a:pt x="894" y="1808"/>
                  </a:lnTo>
                  <a:lnTo>
                    <a:pt x="896" y="1810"/>
                  </a:lnTo>
                  <a:lnTo>
                    <a:pt x="896" y="1814"/>
                  </a:lnTo>
                  <a:lnTo>
                    <a:pt x="894" y="1814"/>
                  </a:lnTo>
                  <a:lnTo>
                    <a:pt x="892" y="1814"/>
                  </a:lnTo>
                  <a:lnTo>
                    <a:pt x="890" y="1816"/>
                  </a:lnTo>
                  <a:lnTo>
                    <a:pt x="892" y="1816"/>
                  </a:lnTo>
                  <a:lnTo>
                    <a:pt x="894" y="1818"/>
                  </a:lnTo>
                  <a:lnTo>
                    <a:pt x="898" y="1820"/>
                  </a:lnTo>
                  <a:lnTo>
                    <a:pt x="898" y="1822"/>
                  </a:lnTo>
                  <a:lnTo>
                    <a:pt x="896" y="1824"/>
                  </a:lnTo>
                  <a:lnTo>
                    <a:pt x="896" y="1826"/>
                  </a:lnTo>
                  <a:lnTo>
                    <a:pt x="900" y="1832"/>
                  </a:lnTo>
                  <a:lnTo>
                    <a:pt x="902" y="1836"/>
                  </a:lnTo>
                  <a:lnTo>
                    <a:pt x="904" y="1840"/>
                  </a:lnTo>
                  <a:lnTo>
                    <a:pt x="904" y="1844"/>
                  </a:lnTo>
                  <a:lnTo>
                    <a:pt x="906" y="1846"/>
                  </a:lnTo>
                  <a:lnTo>
                    <a:pt x="906" y="1848"/>
                  </a:lnTo>
                  <a:lnTo>
                    <a:pt x="908" y="1848"/>
                  </a:lnTo>
                  <a:lnTo>
                    <a:pt x="908" y="1844"/>
                  </a:lnTo>
                  <a:lnTo>
                    <a:pt x="908" y="1838"/>
                  </a:lnTo>
                  <a:lnTo>
                    <a:pt x="910" y="1834"/>
                  </a:lnTo>
                  <a:lnTo>
                    <a:pt x="912" y="1832"/>
                  </a:lnTo>
                  <a:lnTo>
                    <a:pt x="912" y="1828"/>
                  </a:lnTo>
                  <a:lnTo>
                    <a:pt x="908" y="1824"/>
                  </a:lnTo>
                  <a:lnTo>
                    <a:pt x="902" y="1822"/>
                  </a:lnTo>
                  <a:lnTo>
                    <a:pt x="904" y="1822"/>
                  </a:lnTo>
                  <a:lnTo>
                    <a:pt x="906" y="1820"/>
                  </a:lnTo>
                  <a:lnTo>
                    <a:pt x="910" y="1820"/>
                  </a:lnTo>
                  <a:lnTo>
                    <a:pt x="912" y="1818"/>
                  </a:lnTo>
                  <a:lnTo>
                    <a:pt x="912" y="1816"/>
                  </a:lnTo>
                  <a:lnTo>
                    <a:pt x="912" y="1812"/>
                  </a:lnTo>
                  <a:lnTo>
                    <a:pt x="912" y="1810"/>
                  </a:lnTo>
                  <a:lnTo>
                    <a:pt x="912" y="1808"/>
                  </a:lnTo>
                  <a:lnTo>
                    <a:pt x="918" y="1804"/>
                  </a:lnTo>
                  <a:lnTo>
                    <a:pt x="924" y="1802"/>
                  </a:lnTo>
                  <a:lnTo>
                    <a:pt x="926" y="1800"/>
                  </a:lnTo>
                  <a:lnTo>
                    <a:pt x="924" y="1798"/>
                  </a:lnTo>
                  <a:lnTo>
                    <a:pt x="918" y="1794"/>
                  </a:lnTo>
                  <a:lnTo>
                    <a:pt x="914" y="1790"/>
                  </a:lnTo>
                  <a:lnTo>
                    <a:pt x="914" y="1788"/>
                  </a:lnTo>
                  <a:lnTo>
                    <a:pt x="916" y="1784"/>
                  </a:lnTo>
                  <a:lnTo>
                    <a:pt x="922" y="1782"/>
                  </a:lnTo>
                  <a:lnTo>
                    <a:pt x="926" y="1782"/>
                  </a:lnTo>
                  <a:lnTo>
                    <a:pt x="928" y="1778"/>
                  </a:lnTo>
                  <a:lnTo>
                    <a:pt x="928" y="1772"/>
                  </a:lnTo>
                  <a:lnTo>
                    <a:pt x="928" y="1764"/>
                  </a:lnTo>
                  <a:lnTo>
                    <a:pt x="930" y="1758"/>
                  </a:lnTo>
                  <a:lnTo>
                    <a:pt x="932" y="1754"/>
                  </a:lnTo>
                  <a:lnTo>
                    <a:pt x="930" y="1752"/>
                  </a:lnTo>
                  <a:lnTo>
                    <a:pt x="920" y="1750"/>
                  </a:lnTo>
                  <a:lnTo>
                    <a:pt x="914" y="1750"/>
                  </a:lnTo>
                  <a:lnTo>
                    <a:pt x="908" y="1752"/>
                  </a:lnTo>
                  <a:lnTo>
                    <a:pt x="904" y="1756"/>
                  </a:lnTo>
                  <a:lnTo>
                    <a:pt x="902" y="1760"/>
                  </a:lnTo>
                  <a:lnTo>
                    <a:pt x="904" y="1762"/>
                  </a:lnTo>
                  <a:lnTo>
                    <a:pt x="904" y="1764"/>
                  </a:lnTo>
                  <a:lnTo>
                    <a:pt x="900" y="1772"/>
                  </a:lnTo>
                  <a:lnTo>
                    <a:pt x="898" y="1776"/>
                  </a:lnTo>
                  <a:lnTo>
                    <a:pt x="896" y="1774"/>
                  </a:lnTo>
                  <a:lnTo>
                    <a:pt x="896" y="1770"/>
                  </a:lnTo>
                  <a:lnTo>
                    <a:pt x="898" y="1762"/>
                  </a:lnTo>
                  <a:lnTo>
                    <a:pt x="896" y="1760"/>
                  </a:lnTo>
                  <a:lnTo>
                    <a:pt x="894" y="1760"/>
                  </a:lnTo>
                  <a:lnTo>
                    <a:pt x="890" y="1760"/>
                  </a:lnTo>
                  <a:lnTo>
                    <a:pt x="884" y="1758"/>
                  </a:lnTo>
                  <a:lnTo>
                    <a:pt x="880" y="1758"/>
                  </a:lnTo>
                  <a:lnTo>
                    <a:pt x="876" y="1758"/>
                  </a:lnTo>
                  <a:lnTo>
                    <a:pt x="878" y="1760"/>
                  </a:lnTo>
                  <a:lnTo>
                    <a:pt x="882" y="1762"/>
                  </a:lnTo>
                  <a:lnTo>
                    <a:pt x="886" y="1764"/>
                  </a:lnTo>
                  <a:lnTo>
                    <a:pt x="884" y="1768"/>
                  </a:lnTo>
                  <a:lnTo>
                    <a:pt x="882" y="1770"/>
                  </a:lnTo>
                  <a:close/>
                  <a:moveTo>
                    <a:pt x="850" y="1762"/>
                  </a:moveTo>
                  <a:lnTo>
                    <a:pt x="850" y="1762"/>
                  </a:lnTo>
                  <a:lnTo>
                    <a:pt x="848" y="1760"/>
                  </a:lnTo>
                  <a:lnTo>
                    <a:pt x="846" y="1764"/>
                  </a:lnTo>
                  <a:lnTo>
                    <a:pt x="848" y="1768"/>
                  </a:lnTo>
                  <a:lnTo>
                    <a:pt x="848" y="1772"/>
                  </a:lnTo>
                  <a:lnTo>
                    <a:pt x="850" y="1772"/>
                  </a:lnTo>
                  <a:lnTo>
                    <a:pt x="850" y="1770"/>
                  </a:lnTo>
                  <a:lnTo>
                    <a:pt x="852" y="1766"/>
                  </a:lnTo>
                  <a:lnTo>
                    <a:pt x="850" y="1762"/>
                  </a:lnTo>
                  <a:close/>
                  <a:moveTo>
                    <a:pt x="834" y="1814"/>
                  </a:moveTo>
                  <a:lnTo>
                    <a:pt x="834" y="1814"/>
                  </a:lnTo>
                  <a:lnTo>
                    <a:pt x="846" y="1816"/>
                  </a:lnTo>
                  <a:lnTo>
                    <a:pt x="852" y="1814"/>
                  </a:lnTo>
                  <a:lnTo>
                    <a:pt x="856" y="1812"/>
                  </a:lnTo>
                  <a:lnTo>
                    <a:pt x="858" y="1808"/>
                  </a:lnTo>
                  <a:lnTo>
                    <a:pt x="858" y="1806"/>
                  </a:lnTo>
                  <a:lnTo>
                    <a:pt x="858" y="1800"/>
                  </a:lnTo>
                  <a:lnTo>
                    <a:pt x="856" y="1794"/>
                  </a:lnTo>
                  <a:lnTo>
                    <a:pt x="856" y="1790"/>
                  </a:lnTo>
                  <a:lnTo>
                    <a:pt x="856" y="1788"/>
                  </a:lnTo>
                  <a:lnTo>
                    <a:pt x="852" y="1784"/>
                  </a:lnTo>
                  <a:lnTo>
                    <a:pt x="850" y="1782"/>
                  </a:lnTo>
                  <a:lnTo>
                    <a:pt x="850" y="1784"/>
                  </a:lnTo>
                  <a:lnTo>
                    <a:pt x="848" y="1786"/>
                  </a:lnTo>
                  <a:lnTo>
                    <a:pt x="840" y="1782"/>
                  </a:lnTo>
                  <a:lnTo>
                    <a:pt x="836" y="1782"/>
                  </a:lnTo>
                  <a:lnTo>
                    <a:pt x="830" y="1784"/>
                  </a:lnTo>
                  <a:lnTo>
                    <a:pt x="824" y="1786"/>
                  </a:lnTo>
                  <a:lnTo>
                    <a:pt x="818" y="1786"/>
                  </a:lnTo>
                  <a:lnTo>
                    <a:pt x="816" y="1786"/>
                  </a:lnTo>
                  <a:lnTo>
                    <a:pt x="814" y="1788"/>
                  </a:lnTo>
                  <a:lnTo>
                    <a:pt x="814" y="1790"/>
                  </a:lnTo>
                  <a:lnTo>
                    <a:pt x="816" y="1792"/>
                  </a:lnTo>
                  <a:lnTo>
                    <a:pt x="820" y="1798"/>
                  </a:lnTo>
                  <a:lnTo>
                    <a:pt x="824" y="1806"/>
                  </a:lnTo>
                  <a:lnTo>
                    <a:pt x="824" y="1810"/>
                  </a:lnTo>
                  <a:lnTo>
                    <a:pt x="826" y="1808"/>
                  </a:lnTo>
                  <a:lnTo>
                    <a:pt x="828" y="1808"/>
                  </a:lnTo>
                  <a:lnTo>
                    <a:pt x="830" y="1808"/>
                  </a:lnTo>
                  <a:lnTo>
                    <a:pt x="830" y="1810"/>
                  </a:lnTo>
                  <a:lnTo>
                    <a:pt x="830" y="1812"/>
                  </a:lnTo>
                  <a:lnTo>
                    <a:pt x="830" y="1814"/>
                  </a:lnTo>
                  <a:lnTo>
                    <a:pt x="834" y="1814"/>
                  </a:lnTo>
                  <a:close/>
                  <a:moveTo>
                    <a:pt x="898" y="1832"/>
                  </a:moveTo>
                  <a:lnTo>
                    <a:pt x="898" y="1832"/>
                  </a:lnTo>
                  <a:lnTo>
                    <a:pt x="894" y="1826"/>
                  </a:lnTo>
                  <a:lnTo>
                    <a:pt x="892" y="1826"/>
                  </a:lnTo>
                  <a:lnTo>
                    <a:pt x="890" y="1828"/>
                  </a:lnTo>
                  <a:lnTo>
                    <a:pt x="890" y="1830"/>
                  </a:lnTo>
                  <a:lnTo>
                    <a:pt x="888" y="1830"/>
                  </a:lnTo>
                  <a:lnTo>
                    <a:pt x="878" y="1824"/>
                  </a:lnTo>
                  <a:lnTo>
                    <a:pt x="872" y="1822"/>
                  </a:lnTo>
                  <a:lnTo>
                    <a:pt x="868" y="1822"/>
                  </a:lnTo>
                  <a:lnTo>
                    <a:pt x="866" y="1826"/>
                  </a:lnTo>
                  <a:lnTo>
                    <a:pt x="866" y="1830"/>
                  </a:lnTo>
                  <a:lnTo>
                    <a:pt x="870" y="1834"/>
                  </a:lnTo>
                  <a:lnTo>
                    <a:pt x="876" y="1838"/>
                  </a:lnTo>
                  <a:lnTo>
                    <a:pt x="886" y="1840"/>
                  </a:lnTo>
                  <a:lnTo>
                    <a:pt x="894" y="1842"/>
                  </a:lnTo>
                  <a:lnTo>
                    <a:pt x="898" y="1842"/>
                  </a:lnTo>
                  <a:lnTo>
                    <a:pt x="900" y="1840"/>
                  </a:lnTo>
                  <a:lnTo>
                    <a:pt x="898" y="1832"/>
                  </a:lnTo>
                  <a:close/>
                  <a:moveTo>
                    <a:pt x="914" y="1822"/>
                  </a:moveTo>
                  <a:lnTo>
                    <a:pt x="914" y="1822"/>
                  </a:lnTo>
                  <a:lnTo>
                    <a:pt x="912" y="1824"/>
                  </a:lnTo>
                  <a:lnTo>
                    <a:pt x="914" y="1826"/>
                  </a:lnTo>
                  <a:lnTo>
                    <a:pt x="918" y="1824"/>
                  </a:lnTo>
                  <a:lnTo>
                    <a:pt x="924" y="1820"/>
                  </a:lnTo>
                  <a:lnTo>
                    <a:pt x="926" y="1820"/>
                  </a:lnTo>
                  <a:lnTo>
                    <a:pt x="926" y="1818"/>
                  </a:lnTo>
                  <a:lnTo>
                    <a:pt x="922" y="1816"/>
                  </a:lnTo>
                  <a:lnTo>
                    <a:pt x="918" y="1816"/>
                  </a:lnTo>
                  <a:lnTo>
                    <a:pt x="914" y="1822"/>
                  </a:lnTo>
                  <a:close/>
                  <a:moveTo>
                    <a:pt x="868" y="1848"/>
                  </a:moveTo>
                  <a:lnTo>
                    <a:pt x="868" y="1848"/>
                  </a:lnTo>
                  <a:lnTo>
                    <a:pt x="866" y="1850"/>
                  </a:lnTo>
                  <a:lnTo>
                    <a:pt x="868" y="1852"/>
                  </a:lnTo>
                  <a:lnTo>
                    <a:pt x="872" y="1854"/>
                  </a:lnTo>
                  <a:lnTo>
                    <a:pt x="876" y="1854"/>
                  </a:lnTo>
                  <a:lnTo>
                    <a:pt x="880" y="1854"/>
                  </a:lnTo>
                  <a:lnTo>
                    <a:pt x="878" y="1852"/>
                  </a:lnTo>
                  <a:lnTo>
                    <a:pt x="876" y="1848"/>
                  </a:lnTo>
                  <a:lnTo>
                    <a:pt x="872" y="1848"/>
                  </a:lnTo>
                  <a:lnTo>
                    <a:pt x="868" y="1848"/>
                  </a:lnTo>
                  <a:close/>
                  <a:moveTo>
                    <a:pt x="1030" y="1820"/>
                  </a:moveTo>
                  <a:lnTo>
                    <a:pt x="1030" y="1820"/>
                  </a:lnTo>
                  <a:lnTo>
                    <a:pt x="1032" y="1818"/>
                  </a:lnTo>
                  <a:lnTo>
                    <a:pt x="1034" y="1814"/>
                  </a:lnTo>
                  <a:lnTo>
                    <a:pt x="1032" y="1810"/>
                  </a:lnTo>
                  <a:lnTo>
                    <a:pt x="1030" y="1808"/>
                  </a:lnTo>
                  <a:lnTo>
                    <a:pt x="1022" y="1802"/>
                  </a:lnTo>
                  <a:lnTo>
                    <a:pt x="1018" y="1800"/>
                  </a:lnTo>
                  <a:lnTo>
                    <a:pt x="1016" y="1802"/>
                  </a:lnTo>
                  <a:lnTo>
                    <a:pt x="1014" y="1806"/>
                  </a:lnTo>
                  <a:lnTo>
                    <a:pt x="1016" y="1812"/>
                  </a:lnTo>
                  <a:lnTo>
                    <a:pt x="1022" y="1818"/>
                  </a:lnTo>
                  <a:lnTo>
                    <a:pt x="1026" y="1820"/>
                  </a:lnTo>
                  <a:lnTo>
                    <a:pt x="1030" y="1820"/>
                  </a:lnTo>
                  <a:close/>
                  <a:moveTo>
                    <a:pt x="952" y="1846"/>
                  </a:moveTo>
                  <a:lnTo>
                    <a:pt x="952" y="1846"/>
                  </a:lnTo>
                  <a:lnTo>
                    <a:pt x="952" y="1848"/>
                  </a:lnTo>
                  <a:lnTo>
                    <a:pt x="954" y="1850"/>
                  </a:lnTo>
                  <a:lnTo>
                    <a:pt x="954" y="1854"/>
                  </a:lnTo>
                  <a:lnTo>
                    <a:pt x="954" y="1856"/>
                  </a:lnTo>
                  <a:lnTo>
                    <a:pt x="952" y="1858"/>
                  </a:lnTo>
                  <a:lnTo>
                    <a:pt x="952" y="1860"/>
                  </a:lnTo>
                  <a:lnTo>
                    <a:pt x="960" y="1866"/>
                  </a:lnTo>
                  <a:lnTo>
                    <a:pt x="962" y="1866"/>
                  </a:lnTo>
                  <a:lnTo>
                    <a:pt x="964" y="1866"/>
                  </a:lnTo>
                  <a:lnTo>
                    <a:pt x="964" y="1864"/>
                  </a:lnTo>
                  <a:lnTo>
                    <a:pt x="964" y="1862"/>
                  </a:lnTo>
                  <a:lnTo>
                    <a:pt x="966" y="1860"/>
                  </a:lnTo>
                  <a:lnTo>
                    <a:pt x="968" y="1858"/>
                  </a:lnTo>
                  <a:lnTo>
                    <a:pt x="972" y="1862"/>
                  </a:lnTo>
                  <a:lnTo>
                    <a:pt x="976" y="1864"/>
                  </a:lnTo>
                  <a:lnTo>
                    <a:pt x="976" y="1862"/>
                  </a:lnTo>
                  <a:lnTo>
                    <a:pt x="976" y="1860"/>
                  </a:lnTo>
                  <a:lnTo>
                    <a:pt x="972" y="1858"/>
                  </a:lnTo>
                  <a:lnTo>
                    <a:pt x="972" y="1856"/>
                  </a:lnTo>
                  <a:lnTo>
                    <a:pt x="972" y="1854"/>
                  </a:lnTo>
                  <a:lnTo>
                    <a:pt x="974" y="1850"/>
                  </a:lnTo>
                  <a:lnTo>
                    <a:pt x="974" y="1846"/>
                  </a:lnTo>
                  <a:lnTo>
                    <a:pt x="972" y="1846"/>
                  </a:lnTo>
                  <a:lnTo>
                    <a:pt x="970" y="1844"/>
                  </a:lnTo>
                  <a:lnTo>
                    <a:pt x="966" y="1842"/>
                  </a:lnTo>
                  <a:lnTo>
                    <a:pt x="964" y="1840"/>
                  </a:lnTo>
                  <a:lnTo>
                    <a:pt x="960" y="1838"/>
                  </a:lnTo>
                  <a:lnTo>
                    <a:pt x="956" y="1840"/>
                  </a:lnTo>
                  <a:lnTo>
                    <a:pt x="954" y="1842"/>
                  </a:lnTo>
                  <a:lnTo>
                    <a:pt x="958" y="1844"/>
                  </a:lnTo>
                  <a:lnTo>
                    <a:pt x="964" y="1846"/>
                  </a:lnTo>
                  <a:lnTo>
                    <a:pt x="966" y="1848"/>
                  </a:lnTo>
                  <a:lnTo>
                    <a:pt x="964" y="1850"/>
                  </a:lnTo>
                  <a:lnTo>
                    <a:pt x="960" y="1850"/>
                  </a:lnTo>
                  <a:lnTo>
                    <a:pt x="952" y="1846"/>
                  </a:lnTo>
                  <a:close/>
                  <a:moveTo>
                    <a:pt x="862" y="1678"/>
                  </a:moveTo>
                  <a:lnTo>
                    <a:pt x="862" y="1678"/>
                  </a:lnTo>
                  <a:lnTo>
                    <a:pt x="864" y="1678"/>
                  </a:lnTo>
                  <a:lnTo>
                    <a:pt x="868" y="1678"/>
                  </a:lnTo>
                  <a:lnTo>
                    <a:pt x="872" y="1674"/>
                  </a:lnTo>
                  <a:lnTo>
                    <a:pt x="872" y="1672"/>
                  </a:lnTo>
                  <a:lnTo>
                    <a:pt x="868" y="1672"/>
                  </a:lnTo>
                  <a:lnTo>
                    <a:pt x="864" y="1674"/>
                  </a:lnTo>
                  <a:lnTo>
                    <a:pt x="862" y="1678"/>
                  </a:lnTo>
                  <a:close/>
                  <a:moveTo>
                    <a:pt x="860" y="1816"/>
                  </a:moveTo>
                  <a:lnTo>
                    <a:pt x="860" y="1816"/>
                  </a:lnTo>
                  <a:lnTo>
                    <a:pt x="860" y="1814"/>
                  </a:lnTo>
                  <a:lnTo>
                    <a:pt x="860" y="1812"/>
                  </a:lnTo>
                  <a:lnTo>
                    <a:pt x="858" y="1814"/>
                  </a:lnTo>
                  <a:lnTo>
                    <a:pt x="856" y="1818"/>
                  </a:lnTo>
                  <a:lnTo>
                    <a:pt x="850" y="1826"/>
                  </a:lnTo>
                  <a:lnTo>
                    <a:pt x="848" y="1830"/>
                  </a:lnTo>
                  <a:lnTo>
                    <a:pt x="848" y="1834"/>
                  </a:lnTo>
                  <a:lnTo>
                    <a:pt x="850" y="1836"/>
                  </a:lnTo>
                  <a:lnTo>
                    <a:pt x="852" y="1836"/>
                  </a:lnTo>
                  <a:lnTo>
                    <a:pt x="854" y="1830"/>
                  </a:lnTo>
                  <a:lnTo>
                    <a:pt x="860" y="1816"/>
                  </a:lnTo>
                  <a:close/>
                  <a:moveTo>
                    <a:pt x="1100" y="2508"/>
                  </a:moveTo>
                  <a:lnTo>
                    <a:pt x="1100" y="2508"/>
                  </a:lnTo>
                  <a:lnTo>
                    <a:pt x="1102" y="2508"/>
                  </a:lnTo>
                  <a:lnTo>
                    <a:pt x="1100" y="2506"/>
                  </a:lnTo>
                  <a:lnTo>
                    <a:pt x="1094" y="2504"/>
                  </a:lnTo>
                  <a:lnTo>
                    <a:pt x="1086" y="2504"/>
                  </a:lnTo>
                  <a:lnTo>
                    <a:pt x="1084" y="2504"/>
                  </a:lnTo>
                  <a:lnTo>
                    <a:pt x="1084" y="2506"/>
                  </a:lnTo>
                  <a:lnTo>
                    <a:pt x="1086" y="2508"/>
                  </a:lnTo>
                  <a:lnTo>
                    <a:pt x="1092" y="2510"/>
                  </a:lnTo>
                  <a:lnTo>
                    <a:pt x="1096" y="2510"/>
                  </a:lnTo>
                  <a:lnTo>
                    <a:pt x="1100" y="2508"/>
                  </a:lnTo>
                  <a:close/>
                  <a:moveTo>
                    <a:pt x="1092" y="2518"/>
                  </a:moveTo>
                  <a:lnTo>
                    <a:pt x="1092" y="2518"/>
                  </a:lnTo>
                  <a:lnTo>
                    <a:pt x="1108" y="2520"/>
                  </a:lnTo>
                  <a:lnTo>
                    <a:pt x="1110" y="2518"/>
                  </a:lnTo>
                  <a:lnTo>
                    <a:pt x="1108" y="2516"/>
                  </a:lnTo>
                  <a:lnTo>
                    <a:pt x="1100" y="2514"/>
                  </a:lnTo>
                  <a:lnTo>
                    <a:pt x="1086" y="2514"/>
                  </a:lnTo>
                  <a:lnTo>
                    <a:pt x="1084" y="2514"/>
                  </a:lnTo>
                  <a:lnTo>
                    <a:pt x="1082" y="2516"/>
                  </a:lnTo>
                  <a:lnTo>
                    <a:pt x="1092" y="2518"/>
                  </a:lnTo>
                  <a:close/>
                  <a:moveTo>
                    <a:pt x="1108" y="1672"/>
                  </a:moveTo>
                  <a:lnTo>
                    <a:pt x="1108" y="1672"/>
                  </a:lnTo>
                  <a:lnTo>
                    <a:pt x="1106" y="1672"/>
                  </a:lnTo>
                  <a:lnTo>
                    <a:pt x="1104" y="1674"/>
                  </a:lnTo>
                  <a:lnTo>
                    <a:pt x="1102" y="1682"/>
                  </a:lnTo>
                  <a:lnTo>
                    <a:pt x="1100" y="1692"/>
                  </a:lnTo>
                  <a:lnTo>
                    <a:pt x="1094" y="1700"/>
                  </a:lnTo>
                  <a:lnTo>
                    <a:pt x="1090" y="1710"/>
                  </a:lnTo>
                  <a:lnTo>
                    <a:pt x="1086" y="1722"/>
                  </a:lnTo>
                  <a:lnTo>
                    <a:pt x="1084" y="1734"/>
                  </a:lnTo>
                  <a:lnTo>
                    <a:pt x="1084" y="1740"/>
                  </a:lnTo>
                  <a:lnTo>
                    <a:pt x="1086" y="1744"/>
                  </a:lnTo>
                  <a:lnTo>
                    <a:pt x="1090" y="1734"/>
                  </a:lnTo>
                  <a:lnTo>
                    <a:pt x="1100" y="1708"/>
                  </a:lnTo>
                  <a:lnTo>
                    <a:pt x="1108" y="1684"/>
                  </a:lnTo>
                  <a:lnTo>
                    <a:pt x="1110" y="1676"/>
                  </a:lnTo>
                  <a:lnTo>
                    <a:pt x="1110" y="1674"/>
                  </a:lnTo>
                  <a:lnTo>
                    <a:pt x="1108" y="1672"/>
                  </a:lnTo>
                  <a:close/>
                  <a:moveTo>
                    <a:pt x="1804" y="2938"/>
                  </a:moveTo>
                  <a:lnTo>
                    <a:pt x="1804" y="2938"/>
                  </a:lnTo>
                  <a:lnTo>
                    <a:pt x="1810" y="2932"/>
                  </a:lnTo>
                  <a:lnTo>
                    <a:pt x="1812" y="2928"/>
                  </a:lnTo>
                  <a:lnTo>
                    <a:pt x="1808" y="2930"/>
                  </a:lnTo>
                  <a:lnTo>
                    <a:pt x="1800" y="2934"/>
                  </a:lnTo>
                  <a:lnTo>
                    <a:pt x="1790" y="2940"/>
                  </a:lnTo>
                  <a:lnTo>
                    <a:pt x="1776" y="2946"/>
                  </a:lnTo>
                  <a:lnTo>
                    <a:pt x="1768" y="2946"/>
                  </a:lnTo>
                  <a:lnTo>
                    <a:pt x="1760" y="2944"/>
                  </a:lnTo>
                  <a:lnTo>
                    <a:pt x="1754" y="2944"/>
                  </a:lnTo>
                  <a:lnTo>
                    <a:pt x="1750" y="2944"/>
                  </a:lnTo>
                  <a:lnTo>
                    <a:pt x="1748" y="2946"/>
                  </a:lnTo>
                  <a:lnTo>
                    <a:pt x="1748" y="2948"/>
                  </a:lnTo>
                  <a:lnTo>
                    <a:pt x="1748" y="2954"/>
                  </a:lnTo>
                  <a:lnTo>
                    <a:pt x="1746" y="2954"/>
                  </a:lnTo>
                  <a:lnTo>
                    <a:pt x="1742" y="2954"/>
                  </a:lnTo>
                  <a:lnTo>
                    <a:pt x="1736" y="2954"/>
                  </a:lnTo>
                  <a:lnTo>
                    <a:pt x="1732" y="2958"/>
                  </a:lnTo>
                  <a:lnTo>
                    <a:pt x="1730" y="2960"/>
                  </a:lnTo>
                  <a:lnTo>
                    <a:pt x="1726" y="2960"/>
                  </a:lnTo>
                  <a:lnTo>
                    <a:pt x="1722" y="2960"/>
                  </a:lnTo>
                  <a:lnTo>
                    <a:pt x="1722" y="2962"/>
                  </a:lnTo>
                  <a:lnTo>
                    <a:pt x="1726" y="2974"/>
                  </a:lnTo>
                  <a:lnTo>
                    <a:pt x="1728" y="2978"/>
                  </a:lnTo>
                  <a:lnTo>
                    <a:pt x="1732" y="2980"/>
                  </a:lnTo>
                  <a:lnTo>
                    <a:pt x="1736" y="2982"/>
                  </a:lnTo>
                  <a:lnTo>
                    <a:pt x="1742" y="2982"/>
                  </a:lnTo>
                  <a:lnTo>
                    <a:pt x="1748" y="2982"/>
                  </a:lnTo>
                  <a:lnTo>
                    <a:pt x="1750" y="2984"/>
                  </a:lnTo>
                  <a:lnTo>
                    <a:pt x="1752" y="2986"/>
                  </a:lnTo>
                  <a:lnTo>
                    <a:pt x="1754" y="2984"/>
                  </a:lnTo>
                  <a:lnTo>
                    <a:pt x="1754" y="2982"/>
                  </a:lnTo>
                  <a:lnTo>
                    <a:pt x="1756" y="2980"/>
                  </a:lnTo>
                  <a:lnTo>
                    <a:pt x="1764" y="2978"/>
                  </a:lnTo>
                  <a:lnTo>
                    <a:pt x="1770" y="2976"/>
                  </a:lnTo>
                  <a:lnTo>
                    <a:pt x="1774" y="2974"/>
                  </a:lnTo>
                  <a:lnTo>
                    <a:pt x="1776" y="2970"/>
                  </a:lnTo>
                  <a:lnTo>
                    <a:pt x="1780" y="2966"/>
                  </a:lnTo>
                  <a:lnTo>
                    <a:pt x="1782" y="2964"/>
                  </a:lnTo>
                  <a:lnTo>
                    <a:pt x="1790" y="2964"/>
                  </a:lnTo>
                  <a:lnTo>
                    <a:pt x="1794" y="2964"/>
                  </a:lnTo>
                  <a:lnTo>
                    <a:pt x="1796" y="2962"/>
                  </a:lnTo>
                  <a:lnTo>
                    <a:pt x="1794" y="2960"/>
                  </a:lnTo>
                  <a:lnTo>
                    <a:pt x="1790" y="2954"/>
                  </a:lnTo>
                  <a:lnTo>
                    <a:pt x="1790" y="2950"/>
                  </a:lnTo>
                  <a:lnTo>
                    <a:pt x="1796" y="2944"/>
                  </a:lnTo>
                  <a:lnTo>
                    <a:pt x="1804" y="2938"/>
                  </a:lnTo>
                  <a:close/>
                  <a:moveTo>
                    <a:pt x="1538" y="2902"/>
                  </a:moveTo>
                  <a:lnTo>
                    <a:pt x="1538" y="2902"/>
                  </a:lnTo>
                  <a:lnTo>
                    <a:pt x="1540" y="2906"/>
                  </a:lnTo>
                  <a:lnTo>
                    <a:pt x="1538" y="2910"/>
                  </a:lnTo>
                  <a:lnTo>
                    <a:pt x="1538" y="2914"/>
                  </a:lnTo>
                  <a:lnTo>
                    <a:pt x="1542" y="2918"/>
                  </a:lnTo>
                  <a:lnTo>
                    <a:pt x="1544" y="2918"/>
                  </a:lnTo>
                  <a:lnTo>
                    <a:pt x="1548" y="2914"/>
                  </a:lnTo>
                  <a:lnTo>
                    <a:pt x="1554" y="2904"/>
                  </a:lnTo>
                  <a:lnTo>
                    <a:pt x="1558" y="2894"/>
                  </a:lnTo>
                  <a:lnTo>
                    <a:pt x="1560" y="2888"/>
                  </a:lnTo>
                  <a:lnTo>
                    <a:pt x="1560" y="2886"/>
                  </a:lnTo>
                  <a:lnTo>
                    <a:pt x="1558" y="2886"/>
                  </a:lnTo>
                  <a:lnTo>
                    <a:pt x="1554" y="2886"/>
                  </a:lnTo>
                  <a:lnTo>
                    <a:pt x="1546" y="2892"/>
                  </a:lnTo>
                  <a:lnTo>
                    <a:pt x="1540" y="2898"/>
                  </a:lnTo>
                  <a:lnTo>
                    <a:pt x="1538" y="2900"/>
                  </a:lnTo>
                  <a:lnTo>
                    <a:pt x="1538" y="2902"/>
                  </a:lnTo>
                  <a:close/>
                  <a:moveTo>
                    <a:pt x="644" y="1508"/>
                  </a:moveTo>
                  <a:lnTo>
                    <a:pt x="644" y="1508"/>
                  </a:lnTo>
                  <a:lnTo>
                    <a:pt x="646" y="1510"/>
                  </a:lnTo>
                  <a:lnTo>
                    <a:pt x="648" y="1508"/>
                  </a:lnTo>
                  <a:lnTo>
                    <a:pt x="650" y="1500"/>
                  </a:lnTo>
                  <a:lnTo>
                    <a:pt x="650" y="1498"/>
                  </a:lnTo>
                  <a:lnTo>
                    <a:pt x="646" y="1498"/>
                  </a:lnTo>
                  <a:lnTo>
                    <a:pt x="640" y="1500"/>
                  </a:lnTo>
                  <a:lnTo>
                    <a:pt x="636" y="1504"/>
                  </a:lnTo>
                  <a:lnTo>
                    <a:pt x="634" y="1510"/>
                  </a:lnTo>
                  <a:lnTo>
                    <a:pt x="636" y="1514"/>
                  </a:lnTo>
                  <a:lnTo>
                    <a:pt x="638" y="1516"/>
                  </a:lnTo>
                  <a:lnTo>
                    <a:pt x="642" y="1518"/>
                  </a:lnTo>
                  <a:lnTo>
                    <a:pt x="644" y="1516"/>
                  </a:lnTo>
                  <a:lnTo>
                    <a:pt x="644" y="1514"/>
                  </a:lnTo>
                  <a:lnTo>
                    <a:pt x="642" y="1508"/>
                  </a:lnTo>
                  <a:lnTo>
                    <a:pt x="640" y="1506"/>
                  </a:lnTo>
                  <a:lnTo>
                    <a:pt x="644" y="1508"/>
                  </a:lnTo>
                  <a:close/>
                  <a:moveTo>
                    <a:pt x="632" y="1558"/>
                  </a:moveTo>
                  <a:lnTo>
                    <a:pt x="632" y="1558"/>
                  </a:lnTo>
                  <a:lnTo>
                    <a:pt x="634" y="1556"/>
                  </a:lnTo>
                  <a:lnTo>
                    <a:pt x="634" y="1554"/>
                  </a:lnTo>
                  <a:lnTo>
                    <a:pt x="634" y="1548"/>
                  </a:lnTo>
                  <a:lnTo>
                    <a:pt x="630" y="1544"/>
                  </a:lnTo>
                  <a:lnTo>
                    <a:pt x="630" y="1546"/>
                  </a:lnTo>
                  <a:lnTo>
                    <a:pt x="630" y="1554"/>
                  </a:lnTo>
                  <a:lnTo>
                    <a:pt x="630" y="1558"/>
                  </a:lnTo>
                  <a:lnTo>
                    <a:pt x="632" y="1558"/>
                  </a:lnTo>
                  <a:close/>
                  <a:moveTo>
                    <a:pt x="628" y="1528"/>
                  </a:moveTo>
                  <a:lnTo>
                    <a:pt x="628" y="1528"/>
                  </a:lnTo>
                  <a:lnTo>
                    <a:pt x="630" y="1528"/>
                  </a:lnTo>
                  <a:lnTo>
                    <a:pt x="630" y="1526"/>
                  </a:lnTo>
                  <a:lnTo>
                    <a:pt x="632" y="1522"/>
                  </a:lnTo>
                  <a:lnTo>
                    <a:pt x="632" y="1520"/>
                  </a:lnTo>
                  <a:lnTo>
                    <a:pt x="634" y="1520"/>
                  </a:lnTo>
                  <a:lnTo>
                    <a:pt x="634" y="1522"/>
                  </a:lnTo>
                  <a:lnTo>
                    <a:pt x="636" y="1522"/>
                  </a:lnTo>
                  <a:lnTo>
                    <a:pt x="638" y="1522"/>
                  </a:lnTo>
                  <a:lnTo>
                    <a:pt x="638" y="1520"/>
                  </a:lnTo>
                  <a:lnTo>
                    <a:pt x="636" y="1518"/>
                  </a:lnTo>
                  <a:lnTo>
                    <a:pt x="632" y="1514"/>
                  </a:lnTo>
                  <a:lnTo>
                    <a:pt x="628" y="1512"/>
                  </a:lnTo>
                  <a:lnTo>
                    <a:pt x="628" y="1516"/>
                  </a:lnTo>
                  <a:lnTo>
                    <a:pt x="628" y="1528"/>
                  </a:lnTo>
                  <a:close/>
                  <a:moveTo>
                    <a:pt x="1186" y="1636"/>
                  </a:moveTo>
                  <a:lnTo>
                    <a:pt x="1186" y="1636"/>
                  </a:lnTo>
                  <a:lnTo>
                    <a:pt x="1180" y="1640"/>
                  </a:lnTo>
                  <a:lnTo>
                    <a:pt x="1176" y="1638"/>
                  </a:lnTo>
                  <a:lnTo>
                    <a:pt x="1174" y="1638"/>
                  </a:lnTo>
                  <a:lnTo>
                    <a:pt x="1164" y="1646"/>
                  </a:lnTo>
                  <a:lnTo>
                    <a:pt x="1156" y="1656"/>
                  </a:lnTo>
                  <a:lnTo>
                    <a:pt x="1150" y="1666"/>
                  </a:lnTo>
                  <a:lnTo>
                    <a:pt x="1150" y="1676"/>
                  </a:lnTo>
                  <a:lnTo>
                    <a:pt x="1154" y="1682"/>
                  </a:lnTo>
                  <a:lnTo>
                    <a:pt x="1154" y="1686"/>
                  </a:lnTo>
                  <a:lnTo>
                    <a:pt x="1154" y="1690"/>
                  </a:lnTo>
                  <a:lnTo>
                    <a:pt x="1154" y="1696"/>
                  </a:lnTo>
                  <a:lnTo>
                    <a:pt x="1154" y="1700"/>
                  </a:lnTo>
                  <a:lnTo>
                    <a:pt x="1158" y="1700"/>
                  </a:lnTo>
                  <a:lnTo>
                    <a:pt x="1162" y="1696"/>
                  </a:lnTo>
                  <a:lnTo>
                    <a:pt x="1166" y="1690"/>
                  </a:lnTo>
                  <a:lnTo>
                    <a:pt x="1170" y="1682"/>
                  </a:lnTo>
                  <a:lnTo>
                    <a:pt x="1178" y="1674"/>
                  </a:lnTo>
                  <a:lnTo>
                    <a:pt x="1182" y="1670"/>
                  </a:lnTo>
                  <a:lnTo>
                    <a:pt x="1184" y="1666"/>
                  </a:lnTo>
                  <a:lnTo>
                    <a:pt x="1182" y="1662"/>
                  </a:lnTo>
                  <a:lnTo>
                    <a:pt x="1180" y="1658"/>
                  </a:lnTo>
                  <a:lnTo>
                    <a:pt x="1180" y="1656"/>
                  </a:lnTo>
                  <a:lnTo>
                    <a:pt x="1182" y="1652"/>
                  </a:lnTo>
                  <a:lnTo>
                    <a:pt x="1186" y="1646"/>
                  </a:lnTo>
                  <a:lnTo>
                    <a:pt x="1194" y="1638"/>
                  </a:lnTo>
                  <a:lnTo>
                    <a:pt x="1198" y="1632"/>
                  </a:lnTo>
                  <a:lnTo>
                    <a:pt x="1196" y="1630"/>
                  </a:lnTo>
                  <a:lnTo>
                    <a:pt x="1194" y="1632"/>
                  </a:lnTo>
                  <a:lnTo>
                    <a:pt x="1186" y="1636"/>
                  </a:lnTo>
                  <a:close/>
                  <a:moveTo>
                    <a:pt x="1058" y="962"/>
                  </a:moveTo>
                  <a:lnTo>
                    <a:pt x="1058" y="962"/>
                  </a:lnTo>
                  <a:lnTo>
                    <a:pt x="1050" y="960"/>
                  </a:lnTo>
                  <a:lnTo>
                    <a:pt x="1048" y="962"/>
                  </a:lnTo>
                  <a:lnTo>
                    <a:pt x="1046" y="964"/>
                  </a:lnTo>
                  <a:lnTo>
                    <a:pt x="1048" y="964"/>
                  </a:lnTo>
                  <a:lnTo>
                    <a:pt x="1054" y="964"/>
                  </a:lnTo>
                  <a:lnTo>
                    <a:pt x="1058" y="962"/>
                  </a:lnTo>
                  <a:close/>
                  <a:moveTo>
                    <a:pt x="1366" y="1568"/>
                  </a:moveTo>
                  <a:lnTo>
                    <a:pt x="1366" y="1568"/>
                  </a:lnTo>
                  <a:lnTo>
                    <a:pt x="1364" y="1566"/>
                  </a:lnTo>
                  <a:lnTo>
                    <a:pt x="1360" y="1564"/>
                  </a:lnTo>
                  <a:lnTo>
                    <a:pt x="1356" y="1564"/>
                  </a:lnTo>
                  <a:lnTo>
                    <a:pt x="1354" y="1566"/>
                  </a:lnTo>
                  <a:lnTo>
                    <a:pt x="1356" y="1568"/>
                  </a:lnTo>
                  <a:lnTo>
                    <a:pt x="1360" y="1570"/>
                  </a:lnTo>
                  <a:lnTo>
                    <a:pt x="1364" y="1570"/>
                  </a:lnTo>
                  <a:lnTo>
                    <a:pt x="1366" y="1568"/>
                  </a:lnTo>
                  <a:close/>
                  <a:moveTo>
                    <a:pt x="1332" y="1588"/>
                  </a:moveTo>
                  <a:lnTo>
                    <a:pt x="1332" y="1588"/>
                  </a:lnTo>
                  <a:lnTo>
                    <a:pt x="1336" y="1586"/>
                  </a:lnTo>
                  <a:lnTo>
                    <a:pt x="1338" y="1584"/>
                  </a:lnTo>
                  <a:lnTo>
                    <a:pt x="1338" y="1582"/>
                  </a:lnTo>
                  <a:lnTo>
                    <a:pt x="1342" y="1580"/>
                  </a:lnTo>
                  <a:lnTo>
                    <a:pt x="1344" y="1582"/>
                  </a:lnTo>
                  <a:lnTo>
                    <a:pt x="1346" y="1580"/>
                  </a:lnTo>
                  <a:lnTo>
                    <a:pt x="1346" y="1578"/>
                  </a:lnTo>
                  <a:lnTo>
                    <a:pt x="1348" y="1578"/>
                  </a:lnTo>
                  <a:lnTo>
                    <a:pt x="1350" y="1578"/>
                  </a:lnTo>
                  <a:lnTo>
                    <a:pt x="1352" y="1576"/>
                  </a:lnTo>
                  <a:lnTo>
                    <a:pt x="1350" y="1574"/>
                  </a:lnTo>
                  <a:lnTo>
                    <a:pt x="1346" y="1570"/>
                  </a:lnTo>
                  <a:lnTo>
                    <a:pt x="1336" y="1562"/>
                  </a:lnTo>
                  <a:lnTo>
                    <a:pt x="1334" y="1562"/>
                  </a:lnTo>
                  <a:lnTo>
                    <a:pt x="1330" y="1566"/>
                  </a:lnTo>
                  <a:lnTo>
                    <a:pt x="1326" y="1568"/>
                  </a:lnTo>
                  <a:lnTo>
                    <a:pt x="1320" y="1570"/>
                  </a:lnTo>
                  <a:lnTo>
                    <a:pt x="1316" y="1570"/>
                  </a:lnTo>
                  <a:lnTo>
                    <a:pt x="1312" y="1570"/>
                  </a:lnTo>
                  <a:lnTo>
                    <a:pt x="1310" y="1572"/>
                  </a:lnTo>
                  <a:lnTo>
                    <a:pt x="1312" y="1574"/>
                  </a:lnTo>
                  <a:lnTo>
                    <a:pt x="1322" y="1574"/>
                  </a:lnTo>
                  <a:lnTo>
                    <a:pt x="1324" y="1574"/>
                  </a:lnTo>
                  <a:lnTo>
                    <a:pt x="1326" y="1576"/>
                  </a:lnTo>
                  <a:lnTo>
                    <a:pt x="1326" y="1580"/>
                  </a:lnTo>
                  <a:lnTo>
                    <a:pt x="1328" y="1584"/>
                  </a:lnTo>
                  <a:lnTo>
                    <a:pt x="1330" y="1586"/>
                  </a:lnTo>
                  <a:lnTo>
                    <a:pt x="1332" y="1588"/>
                  </a:lnTo>
                  <a:close/>
                  <a:moveTo>
                    <a:pt x="1306" y="1608"/>
                  </a:moveTo>
                  <a:lnTo>
                    <a:pt x="1306" y="1608"/>
                  </a:lnTo>
                  <a:lnTo>
                    <a:pt x="1304" y="1610"/>
                  </a:lnTo>
                  <a:lnTo>
                    <a:pt x="1302" y="1612"/>
                  </a:lnTo>
                  <a:lnTo>
                    <a:pt x="1304" y="1616"/>
                  </a:lnTo>
                  <a:lnTo>
                    <a:pt x="1310" y="1618"/>
                  </a:lnTo>
                  <a:lnTo>
                    <a:pt x="1316" y="1622"/>
                  </a:lnTo>
                  <a:lnTo>
                    <a:pt x="1316" y="1624"/>
                  </a:lnTo>
                  <a:lnTo>
                    <a:pt x="1312" y="1628"/>
                  </a:lnTo>
                  <a:lnTo>
                    <a:pt x="1308" y="1630"/>
                  </a:lnTo>
                  <a:lnTo>
                    <a:pt x="1308" y="1634"/>
                  </a:lnTo>
                  <a:lnTo>
                    <a:pt x="1308" y="1636"/>
                  </a:lnTo>
                  <a:lnTo>
                    <a:pt x="1314" y="1636"/>
                  </a:lnTo>
                  <a:lnTo>
                    <a:pt x="1316" y="1634"/>
                  </a:lnTo>
                  <a:lnTo>
                    <a:pt x="1318" y="1630"/>
                  </a:lnTo>
                  <a:lnTo>
                    <a:pt x="1322" y="1620"/>
                  </a:lnTo>
                  <a:lnTo>
                    <a:pt x="1326" y="1618"/>
                  </a:lnTo>
                  <a:lnTo>
                    <a:pt x="1328" y="1616"/>
                  </a:lnTo>
                  <a:lnTo>
                    <a:pt x="1330" y="1616"/>
                  </a:lnTo>
                  <a:lnTo>
                    <a:pt x="1334" y="1618"/>
                  </a:lnTo>
                  <a:lnTo>
                    <a:pt x="1340" y="1614"/>
                  </a:lnTo>
                  <a:lnTo>
                    <a:pt x="1348" y="1610"/>
                  </a:lnTo>
                  <a:lnTo>
                    <a:pt x="1352" y="1604"/>
                  </a:lnTo>
                  <a:lnTo>
                    <a:pt x="1356" y="1602"/>
                  </a:lnTo>
                  <a:lnTo>
                    <a:pt x="1358" y="1602"/>
                  </a:lnTo>
                  <a:lnTo>
                    <a:pt x="1358" y="1604"/>
                  </a:lnTo>
                  <a:lnTo>
                    <a:pt x="1362" y="1604"/>
                  </a:lnTo>
                  <a:lnTo>
                    <a:pt x="1364" y="1602"/>
                  </a:lnTo>
                  <a:lnTo>
                    <a:pt x="1362" y="1602"/>
                  </a:lnTo>
                  <a:lnTo>
                    <a:pt x="1354" y="1596"/>
                  </a:lnTo>
                  <a:lnTo>
                    <a:pt x="1348" y="1594"/>
                  </a:lnTo>
                  <a:lnTo>
                    <a:pt x="1342" y="1594"/>
                  </a:lnTo>
                  <a:lnTo>
                    <a:pt x="1338" y="1594"/>
                  </a:lnTo>
                  <a:lnTo>
                    <a:pt x="1334" y="1592"/>
                  </a:lnTo>
                  <a:lnTo>
                    <a:pt x="1330" y="1590"/>
                  </a:lnTo>
                  <a:lnTo>
                    <a:pt x="1324" y="1592"/>
                  </a:lnTo>
                  <a:lnTo>
                    <a:pt x="1318" y="1594"/>
                  </a:lnTo>
                  <a:lnTo>
                    <a:pt x="1314" y="1600"/>
                  </a:lnTo>
                  <a:lnTo>
                    <a:pt x="1312" y="1602"/>
                  </a:lnTo>
                  <a:lnTo>
                    <a:pt x="1310" y="1602"/>
                  </a:lnTo>
                  <a:lnTo>
                    <a:pt x="1308" y="1598"/>
                  </a:lnTo>
                  <a:lnTo>
                    <a:pt x="1304" y="1598"/>
                  </a:lnTo>
                  <a:lnTo>
                    <a:pt x="1304" y="1600"/>
                  </a:lnTo>
                  <a:lnTo>
                    <a:pt x="1306" y="1604"/>
                  </a:lnTo>
                  <a:lnTo>
                    <a:pt x="1308" y="1606"/>
                  </a:lnTo>
                  <a:lnTo>
                    <a:pt x="1308" y="1608"/>
                  </a:lnTo>
                  <a:lnTo>
                    <a:pt x="1306" y="1608"/>
                  </a:lnTo>
                  <a:close/>
                  <a:moveTo>
                    <a:pt x="1364" y="1596"/>
                  </a:moveTo>
                  <a:lnTo>
                    <a:pt x="1364" y="1596"/>
                  </a:lnTo>
                  <a:lnTo>
                    <a:pt x="1364" y="1592"/>
                  </a:lnTo>
                  <a:lnTo>
                    <a:pt x="1360" y="1590"/>
                  </a:lnTo>
                  <a:lnTo>
                    <a:pt x="1356" y="1588"/>
                  </a:lnTo>
                  <a:lnTo>
                    <a:pt x="1354" y="1588"/>
                  </a:lnTo>
                  <a:lnTo>
                    <a:pt x="1354" y="1592"/>
                  </a:lnTo>
                  <a:lnTo>
                    <a:pt x="1356" y="1596"/>
                  </a:lnTo>
                  <a:lnTo>
                    <a:pt x="1360" y="1598"/>
                  </a:lnTo>
                  <a:lnTo>
                    <a:pt x="1364" y="1596"/>
                  </a:lnTo>
                  <a:close/>
                  <a:moveTo>
                    <a:pt x="1102" y="2532"/>
                  </a:moveTo>
                  <a:lnTo>
                    <a:pt x="1102" y="2532"/>
                  </a:lnTo>
                  <a:lnTo>
                    <a:pt x="1110" y="2530"/>
                  </a:lnTo>
                  <a:lnTo>
                    <a:pt x="1112" y="2530"/>
                  </a:lnTo>
                  <a:lnTo>
                    <a:pt x="1110" y="2528"/>
                  </a:lnTo>
                  <a:lnTo>
                    <a:pt x="1098" y="2526"/>
                  </a:lnTo>
                  <a:lnTo>
                    <a:pt x="1092" y="2528"/>
                  </a:lnTo>
                  <a:lnTo>
                    <a:pt x="1094" y="2530"/>
                  </a:lnTo>
                  <a:lnTo>
                    <a:pt x="1096" y="2532"/>
                  </a:lnTo>
                  <a:lnTo>
                    <a:pt x="1102" y="2532"/>
                  </a:lnTo>
                  <a:close/>
                  <a:moveTo>
                    <a:pt x="470" y="2754"/>
                  </a:moveTo>
                  <a:lnTo>
                    <a:pt x="470" y="2754"/>
                  </a:lnTo>
                  <a:lnTo>
                    <a:pt x="472" y="2756"/>
                  </a:lnTo>
                  <a:lnTo>
                    <a:pt x="476" y="2756"/>
                  </a:lnTo>
                  <a:lnTo>
                    <a:pt x="482" y="2752"/>
                  </a:lnTo>
                  <a:lnTo>
                    <a:pt x="486" y="2746"/>
                  </a:lnTo>
                  <a:lnTo>
                    <a:pt x="486" y="2744"/>
                  </a:lnTo>
                  <a:lnTo>
                    <a:pt x="484" y="2740"/>
                  </a:lnTo>
                  <a:lnTo>
                    <a:pt x="482" y="2740"/>
                  </a:lnTo>
                  <a:lnTo>
                    <a:pt x="480" y="2740"/>
                  </a:lnTo>
                  <a:lnTo>
                    <a:pt x="474" y="2744"/>
                  </a:lnTo>
                  <a:lnTo>
                    <a:pt x="470" y="2750"/>
                  </a:lnTo>
                  <a:lnTo>
                    <a:pt x="470" y="2752"/>
                  </a:lnTo>
                  <a:lnTo>
                    <a:pt x="470" y="2754"/>
                  </a:lnTo>
                  <a:close/>
                  <a:moveTo>
                    <a:pt x="808" y="2632"/>
                  </a:moveTo>
                  <a:lnTo>
                    <a:pt x="808" y="2632"/>
                  </a:lnTo>
                  <a:lnTo>
                    <a:pt x="804" y="2628"/>
                  </a:lnTo>
                  <a:lnTo>
                    <a:pt x="802" y="2626"/>
                  </a:lnTo>
                  <a:lnTo>
                    <a:pt x="798" y="2624"/>
                  </a:lnTo>
                  <a:lnTo>
                    <a:pt x="794" y="2626"/>
                  </a:lnTo>
                  <a:lnTo>
                    <a:pt x="790" y="2628"/>
                  </a:lnTo>
                  <a:lnTo>
                    <a:pt x="776" y="2638"/>
                  </a:lnTo>
                  <a:lnTo>
                    <a:pt x="768" y="2644"/>
                  </a:lnTo>
                  <a:lnTo>
                    <a:pt x="762" y="2646"/>
                  </a:lnTo>
                  <a:lnTo>
                    <a:pt x="758" y="2644"/>
                  </a:lnTo>
                  <a:lnTo>
                    <a:pt x="756" y="2642"/>
                  </a:lnTo>
                  <a:lnTo>
                    <a:pt x="752" y="2640"/>
                  </a:lnTo>
                  <a:lnTo>
                    <a:pt x="750" y="2650"/>
                  </a:lnTo>
                  <a:lnTo>
                    <a:pt x="752" y="2654"/>
                  </a:lnTo>
                  <a:lnTo>
                    <a:pt x="752" y="2658"/>
                  </a:lnTo>
                  <a:lnTo>
                    <a:pt x="756" y="2664"/>
                  </a:lnTo>
                  <a:lnTo>
                    <a:pt x="760" y="2672"/>
                  </a:lnTo>
                  <a:lnTo>
                    <a:pt x="762" y="2678"/>
                  </a:lnTo>
                  <a:lnTo>
                    <a:pt x="762" y="2686"/>
                  </a:lnTo>
                  <a:lnTo>
                    <a:pt x="762" y="2694"/>
                  </a:lnTo>
                  <a:lnTo>
                    <a:pt x="764" y="2698"/>
                  </a:lnTo>
                  <a:lnTo>
                    <a:pt x="764" y="2702"/>
                  </a:lnTo>
                  <a:lnTo>
                    <a:pt x="762" y="2714"/>
                  </a:lnTo>
                  <a:lnTo>
                    <a:pt x="760" y="2728"/>
                  </a:lnTo>
                  <a:lnTo>
                    <a:pt x="764" y="2742"/>
                  </a:lnTo>
                  <a:lnTo>
                    <a:pt x="766" y="2746"/>
                  </a:lnTo>
                  <a:lnTo>
                    <a:pt x="770" y="2750"/>
                  </a:lnTo>
                  <a:lnTo>
                    <a:pt x="774" y="2752"/>
                  </a:lnTo>
                  <a:lnTo>
                    <a:pt x="778" y="2752"/>
                  </a:lnTo>
                  <a:lnTo>
                    <a:pt x="782" y="2752"/>
                  </a:lnTo>
                  <a:lnTo>
                    <a:pt x="784" y="2748"/>
                  </a:lnTo>
                  <a:lnTo>
                    <a:pt x="788" y="2742"/>
                  </a:lnTo>
                  <a:lnTo>
                    <a:pt x="790" y="2738"/>
                  </a:lnTo>
                  <a:lnTo>
                    <a:pt x="792" y="2736"/>
                  </a:lnTo>
                  <a:lnTo>
                    <a:pt x="796" y="2738"/>
                  </a:lnTo>
                  <a:lnTo>
                    <a:pt x="802" y="2740"/>
                  </a:lnTo>
                  <a:lnTo>
                    <a:pt x="806" y="2740"/>
                  </a:lnTo>
                  <a:lnTo>
                    <a:pt x="808" y="2736"/>
                  </a:lnTo>
                  <a:lnTo>
                    <a:pt x="810" y="2726"/>
                  </a:lnTo>
                  <a:lnTo>
                    <a:pt x="814" y="2708"/>
                  </a:lnTo>
                  <a:lnTo>
                    <a:pt x="816" y="2698"/>
                  </a:lnTo>
                  <a:lnTo>
                    <a:pt x="814" y="2690"/>
                  </a:lnTo>
                  <a:lnTo>
                    <a:pt x="812" y="2682"/>
                  </a:lnTo>
                  <a:lnTo>
                    <a:pt x="810" y="2678"/>
                  </a:lnTo>
                  <a:lnTo>
                    <a:pt x="814" y="2672"/>
                  </a:lnTo>
                  <a:lnTo>
                    <a:pt x="818" y="2668"/>
                  </a:lnTo>
                  <a:lnTo>
                    <a:pt x="818" y="2662"/>
                  </a:lnTo>
                  <a:lnTo>
                    <a:pt x="818" y="2652"/>
                  </a:lnTo>
                  <a:lnTo>
                    <a:pt x="814" y="2642"/>
                  </a:lnTo>
                  <a:lnTo>
                    <a:pt x="808" y="2632"/>
                  </a:lnTo>
                  <a:close/>
                  <a:moveTo>
                    <a:pt x="576" y="2694"/>
                  </a:moveTo>
                  <a:lnTo>
                    <a:pt x="576" y="2694"/>
                  </a:lnTo>
                  <a:lnTo>
                    <a:pt x="578" y="2696"/>
                  </a:lnTo>
                  <a:lnTo>
                    <a:pt x="580" y="2696"/>
                  </a:lnTo>
                  <a:lnTo>
                    <a:pt x="584" y="2696"/>
                  </a:lnTo>
                  <a:lnTo>
                    <a:pt x="588" y="2698"/>
                  </a:lnTo>
                  <a:lnTo>
                    <a:pt x="592" y="2702"/>
                  </a:lnTo>
                  <a:lnTo>
                    <a:pt x="594" y="2700"/>
                  </a:lnTo>
                  <a:lnTo>
                    <a:pt x="596" y="2698"/>
                  </a:lnTo>
                  <a:lnTo>
                    <a:pt x="594" y="2692"/>
                  </a:lnTo>
                  <a:lnTo>
                    <a:pt x="594" y="2690"/>
                  </a:lnTo>
                  <a:lnTo>
                    <a:pt x="590" y="2688"/>
                  </a:lnTo>
                  <a:lnTo>
                    <a:pt x="584" y="2686"/>
                  </a:lnTo>
                  <a:lnTo>
                    <a:pt x="578" y="2688"/>
                  </a:lnTo>
                  <a:lnTo>
                    <a:pt x="576" y="2690"/>
                  </a:lnTo>
                  <a:lnTo>
                    <a:pt x="576" y="2694"/>
                  </a:lnTo>
                  <a:close/>
                  <a:moveTo>
                    <a:pt x="1022" y="2792"/>
                  </a:moveTo>
                  <a:lnTo>
                    <a:pt x="1022" y="2792"/>
                  </a:lnTo>
                  <a:lnTo>
                    <a:pt x="1016" y="2792"/>
                  </a:lnTo>
                  <a:lnTo>
                    <a:pt x="1010" y="2794"/>
                  </a:lnTo>
                  <a:lnTo>
                    <a:pt x="998" y="2800"/>
                  </a:lnTo>
                  <a:lnTo>
                    <a:pt x="990" y="2802"/>
                  </a:lnTo>
                  <a:lnTo>
                    <a:pt x="982" y="2802"/>
                  </a:lnTo>
                  <a:lnTo>
                    <a:pt x="974" y="2800"/>
                  </a:lnTo>
                  <a:lnTo>
                    <a:pt x="966" y="2796"/>
                  </a:lnTo>
                  <a:lnTo>
                    <a:pt x="960" y="2790"/>
                  </a:lnTo>
                  <a:lnTo>
                    <a:pt x="954" y="2790"/>
                  </a:lnTo>
                  <a:lnTo>
                    <a:pt x="950" y="2792"/>
                  </a:lnTo>
                  <a:lnTo>
                    <a:pt x="948" y="2794"/>
                  </a:lnTo>
                  <a:lnTo>
                    <a:pt x="944" y="2800"/>
                  </a:lnTo>
                  <a:lnTo>
                    <a:pt x="942" y="2800"/>
                  </a:lnTo>
                  <a:lnTo>
                    <a:pt x="938" y="2794"/>
                  </a:lnTo>
                  <a:lnTo>
                    <a:pt x="936" y="2794"/>
                  </a:lnTo>
                  <a:lnTo>
                    <a:pt x="934" y="2792"/>
                  </a:lnTo>
                  <a:lnTo>
                    <a:pt x="930" y="2796"/>
                  </a:lnTo>
                  <a:lnTo>
                    <a:pt x="926" y="2802"/>
                  </a:lnTo>
                  <a:lnTo>
                    <a:pt x="924" y="2814"/>
                  </a:lnTo>
                  <a:lnTo>
                    <a:pt x="926" y="2820"/>
                  </a:lnTo>
                  <a:lnTo>
                    <a:pt x="930" y="2822"/>
                  </a:lnTo>
                  <a:lnTo>
                    <a:pt x="944" y="2828"/>
                  </a:lnTo>
                  <a:lnTo>
                    <a:pt x="954" y="2832"/>
                  </a:lnTo>
                  <a:lnTo>
                    <a:pt x="966" y="2840"/>
                  </a:lnTo>
                  <a:lnTo>
                    <a:pt x="976" y="2848"/>
                  </a:lnTo>
                  <a:lnTo>
                    <a:pt x="982" y="2850"/>
                  </a:lnTo>
                  <a:lnTo>
                    <a:pt x="986" y="2850"/>
                  </a:lnTo>
                  <a:lnTo>
                    <a:pt x="994" y="2852"/>
                  </a:lnTo>
                  <a:lnTo>
                    <a:pt x="1000" y="2858"/>
                  </a:lnTo>
                  <a:lnTo>
                    <a:pt x="1008" y="2864"/>
                  </a:lnTo>
                  <a:lnTo>
                    <a:pt x="1016" y="2870"/>
                  </a:lnTo>
                  <a:lnTo>
                    <a:pt x="1030" y="2874"/>
                  </a:lnTo>
                  <a:lnTo>
                    <a:pt x="1032" y="2874"/>
                  </a:lnTo>
                  <a:lnTo>
                    <a:pt x="1032" y="2870"/>
                  </a:lnTo>
                  <a:lnTo>
                    <a:pt x="1034" y="2862"/>
                  </a:lnTo>
                  <a:lnTo>
                    <a:pt x="1036" y="2852"/>
                  </a:lnTo>
                  <a:lnTo>
                    <a:pt x="1036" y="2844"/>
                  </a:lnTo>
                  <a:lnTo>
                    <a:pt x="1034" y="2840"/>
                  </a:lnTo>
                  <a:lnTo>
                    <a:pt x="1032" y="2838"/>
                  </a:lnTo>
                  <a:lnTo>
                    <a:pt x="1030" y="2834"/>
                  </a:lnTo>
                  <a:lnTo>
                    <a:pt x="1030" y="2828"/>
                  </a:lnTo>
                  <a:lnTo>
                    <a:pt x="1036" y="2814"/>
                  </a:lnTo>
                  <a:lnTo>
                    <a:pt x="1050" y="2788"/>
                  </a:lnTo>
                  <a:lnTo>
                    <a:pt x="1052" y="2786"/>
                  </a:lnTo>
                  <a:lnTo>
                    <a:pt x="1050" y="2784"/>
                  </a:lnTo>
                  <a:lnTo>
                    <a:pt x="1042" y="2788"/>
                  </a:lnTo>
                  <a:lnTo>
                    <a:pt x="1032" y="2792"/>
                  </a:lnTo>
                  <a:lnTo>
                    <a:pt x="1026" y="2792"/>
                  </a:lnTo>
                  <a:lnTo>
                    <a:pt x="1022" y="2792"/>
                  </a:lnTo>
                  <a:close/>
                  <a:moveTo>
                    <a:pt x="802" y="2526"/>
                  </a:moveTo>
                  <a:lnTo>
                    <a:pt x="802" y="2526"/>
                  </a:lnTo>
                  <a:lnTo>
                    <a:pt x="800" y="2524"/>
                  </a:lnTo>
                  <a:lnTo>
                    <a:pt x="800" y="2526"/>
                  </a:lnTo>
                  <a:lnTo>
                    <a:pt x="798" y="2534"/>
                  </a:lnTo>
                  <a:lnTo>
                    <a:pt x="798" y="2540"/>
                  </a:lnTo>
                  <a:lnTo>
                    <a:pt x="798" y="2542"/>
                  </a:lnTo>
                  <a:lnTo>
                    <a:pt x="794" y="2542"/>
                  </a:lnTo>
                  <a:lnTo>
                    <a:pt x="790" y="2542"/>
                  </a:lnTo>
                  <a:lnTo>
                    <a:pt x="788" y="2542"/>
                  </a:lnTo>
                  <a:lnTo>
                    <a:pt x="782" y="2546"/>
                  </a:lnTo>
                  <a:lnTo>
                    <a:pt x="778" y="2548"/>
                  </a:lnTo>
                  <a:lnTo>
                    <a:pt x="774" y="2550"/>
                  </a:lnTo>
                  <a:lnTo>
                    <a:pt x="772" y="2550"/>
                  </a:lnTo>
                  <a:lnTo>
                    <a:pt x="772" y="2554"/>
                  </a:lnTo>
                  <a:lnTo>
                    <a:pt x="770" y="2568"/>
                  </a:lnTo>
                  <a:lnTo>
                    <a:pt x="770" y="2580"/>
                  </a:lnTo>
                  <a:lnTo>
                    <a:pt x="770" y="2584"/>
                  </a:lnTo>
                  <a:lnTo>
                    <a:pt x="772" y="2586"/>
                  </a:lnTo>
                  <a:lnTo>
                    <a:pt x="776" y="2586"/>
                  </a:lnTo>
                  <a:lnTo>
                    <a:pt x="776" y="2588"/>
                  </a:lnTo>
                  <a:lnTo>
                    <a:pt x="774" y="2592"/>
                  </a:lnTo>
                  <a:lnTo>
                    <a:pt x="772" y="2594"/>
                  </a:lnTo>
                  <a:lnTo>
                    <a:pt x="772" y="2596"/>
                  </a:lnTo>
                  <a:lnTo>
                    <a:pt x="778" y="2596"/>
                  </a:lnTo>
                  <a:lnTo>
                    <a:pt x="780" y="2598"/>
                  </a:lnTo>
                  <a:lnTo>
                    <a:pt x="778" y="2602"/>
                  </a:lnTo>
                  <a:lnTo>
                    <a:pt x="776" y="2604"/>
                  </a:lnTo>
                  <a:lnTo>
                    <a:pt x="776" y="2606"/>
                  </a:lnTo>
                  <a:lnTo>
                    <a:pt x="778" y="2608"/>
                  </a:lnTo>
                  <a:lnTo>
                    <a:pt x="786" y="2612"/>
                  </a:lnTo>
                  <a:lnTo>
                    <a:pt x="788" y="2614"/>
                  </a:lnTo>
                  <a:lnTo>
                    <a:pt x="790" y="2616"/>
                  </a:lnTo>
                  <a:lnTo>
                    <a:pt x="792" y="2616"/>
                  </a:lnTo>
                  <a:lnTo>
                    <a:pt x="794" y="2616"/>
                  </a:lnTo>
                  <a:lnTo>
                    <a:pt x="794" y="2612"/>
                  </a:lnTo>
                  <a:lnTo>
                    <a:pt x="794" y="2610"/>
                  </a:lnTo>
                  <a:lnTo>
                    <a:pt x="796" y="2606"/>
                  </a:lnTo>
                  <a:lnTo>
                    <a:pt x="800" y="2604"/>
                  </a:lnTo>
                  <a:lnTo>
                    <a:pt x="800" y="2600"/>
                  </a:lnTo>
                  <a:lnTo>
                    <a:pt x="802" y="2588"/>
                  </a:lnTo>
                  <a:lnTo>
                    <a:pt x="802" y="2582"/>
                  </a:lnTo>
                  <a:lnTo>
                    <a:pt x="804" y="2578"/>
                  </a:lnTo>
                  <a:lnTo>
                    <a:pt x="808" y="2574"/>
                  </a:lnTo>
                  <a:lnTo>
                    <a:pt x="808" y="2562"/>
                  </a:lnTo>
                  <a:lnTo>
                    <a:pt x="806" y="2552"/>
                  </a:lnTo>
                  <a:lnTo>
                    <a:pt x="804" y="2546"/>
                  </a:lnTo>
                  <a:lnTo>
                    <a:pt x="804" y="2544"/>
                  </a:lnTo>
                  <a:lnTo>
                    <a:pt x="804" y="2540"/>
                  </a:lnTo>
                  <a:lnTo>
                    <a:pt x="804" y="2530"/>
                  </a:lnTo>
                  <a:lnTo>
                    <a:pt x="804" y="2528"/>
                  </a:lnTo>
                  <a:lnTo>
                    <a:pt x="802" y="2526"/>
                  </a:lnTo>
                  <a:close/>
                  <a:moveTo>
                    <a:pt x="550" y="2700"/>
                  </a:moveTo>
                  <a:lnTo>
                    <a:pt x="550" y="2700"/>
                  </a:lnTo>
                  <a:lnTo>
                    <a:pt x="548" y="2696"/>
                  </a:lnTo>
                  <a:lnTo>
                    <a:pt x="544" y="2696"/>
                  </a:lnTo>
                  <a:lnTo>
                    <a:pt x="538" y="2698"/>
                  </a:lnTo>
                  <a:lnTo>
                    <a:pt x="532" y="2702"/>
                  </a:lnTo>
                  <a:lnTo>
                    <a:pt x="520" y="2712"/>
                  </a:lnTo>
                  <a:lnTo>
                    <a:pt x="518" y="2716"/>
                  </a:lnTo>
                  <a:lnTo>
                    <a:pt x="520" y="2718"/>
                  </a:lnTo>
                  <a:lnTo>
                    <a:pt x="520" y="2720"/>
                  </a:lnTo>
                  <a:lnTo>
                    <a:pt x="526" y="2718"/>
                  </a:lnTo>
                  <a:lnTo>
                    <a:pt x="530" y="2718"/>
                  </a:lnTo>
                  <a:lnTo>
                    <a:pt x="532" y="2720"/>
                  </a:lnTo>
                  <a:lnTo>
                    <a:pt x="536" y="2726"/>
                  </a:lnTo>
                  <a:lnTo>
                    <a:pt x="542" y="2730"/>
                  </a:lnTo>
                  <a:lnTo>
                    <a:pt x="546" y="2732"/>
                  </a:lnTo>
                  <a:lnTo>
                    <a:pt x="548" y="2732"/>
                  </a:lnTo>
                  <a:lnTo>
                    <a:pt x="554" y="2726"/>
                  </a:lnTo>
                  <a:lnTo>
                    <a:pt x="562" y="2708"/>
                  </a:lnTo>
                  <a:lnTo>
                    <a:pt x="564" y="2706"/>
                  </a:lnTo>
                  <a:lnTo>
                    <a:pt x="564" y="2704"/>
                  </a:lnTo>
                  <a:lnTo>
                    <a:pt x="558" y="2704"/>
                  </a:lnTo>
                  <a:lnTo>
                    <a:pt x="552" y="2706"/>
                  </a:lnTo>
                  <a:lnTo>
                    <a:pt x="550" y="2704"/>
                  </a:lnTo>
                  <a:lnTo>
                    <a:pt x="550" y="2700"/>
                  </a:lnTo>
                  <a:close/>
                  <a:moveTo>
                    <a:pt x="1254" y="2806"/>
                  </a:moveTo>
                  <a:lnTo>
                    <a:pt x="1254" y="2806"/>
                  </a:lnTo>
                  <a:lnTo>
                    <a:pt x="1252" y="2810"/>
                  </a:lnTo>
                  <a:lnTo>
                    <a:pt x="1254" y="2814"/>
                  </a:lnTo>
                  <a:lnTo>
                    <a:pt x="1260" y="2818"/>
                  </a:lnTo>
                  <a:lnTo>
                    <a:pt x="1264" y="2820"/>
                  </a:lnTo>
                  <a:lnTo>
                    <a:pt x="1266" y="2818"/>
                  </a:lnTo>
                  <a:lnTo>
                    <a:pt x="1266" y="2816"/>
                  </a:lnTo>
                  <a:lnTo>
                    <a:pt x="1264" y="2812"/>
                  </a:lnTo>
                  <a:lnTo>
                    <a:pt x="1258" y="2808"/>
                  </a:lnTo>
                  <a:lnTo>
                    <a:pt x="1254" y="2806"/>
                  </a:lnTo>
                  <a:close/>
                  <a:moveTo>
                    <a:pt x="1410" y="2874"/>
                  </a:moveTo>
                  <a:lnTo>
                    <a:pt x="1410" y="2874"/>
                  </a:lnTo>
                  <a:lnTo>
                    <a:pt x="1412" y="2870"/>
                  </a:lnTo>
                  <a:lnTo>
                    <a:pt x="1410" y="2868"/>
                  </a:lnTo>
                  <a:lnTo>
                    <a:pt x="1408" y="2868"/>
                  </a:lnTo>
                  <a:lnTo>
                    <a:pt x="1402" y="2870"/>
                  </a:lnTo>
                  <a:lnTo>
                    <a:pt x="1402" y="2872"/>
                  </a:lnTo>
                  <a:lnTo>
                    <a:pt x="1400" y="2874"/>
                  </a:lnTo>
                  <a:lnTo>
                    <a:pt x="1402" y="2876"/>
                  </a:lnTo>
                  <a:lnTo>
                    <a:pt x="1406" y="2876"/>
                  </a:lnTo>
                  <a:lnTo>
                    <a:pt x="1410" y="2874"/>
                  </a:lnTo>
                  <a:close/>
                  <a:moveTo>
                    <a:pt x="1214" y="2706"/>
                  </a:moveTo>
                  <a:lnTo>
                    <a:pt x="1214" y="2706"/>
                  </a:lnTo>
                  <a:lnTo>
                    <a:pt x="1214" y="2712"/>
                  </a:lnTo>
                  <a:lnTo>
                    <a:pt x="1218" y="2718"/>
                  </a:lnTo>
                  <a:lnTo>
                    <a:pt x="1224" y="2722"/>
                  </a:lnTo>
                  <a:lnTo>
                    <a:pt x="1230" y="2726"/>
                  </a:lnTo>
                  <a:lnTo>
                    <a:pt x="1232" y="2726"/>
                  </a:lnTo>
                  <a:lnTo>
                    <a:pt x="1230" y="2724"/>
                  </a:lnTo>
                  <a:lnTo>
                    <a:pt x="1228" y="2720"/>
                  </a:lnTo>
                  <a:lnTo>
                    <a:pt x="1224" y="2714"/>
                  </a:lnTo>
                  <a:lnTo>
                    <a:pt x="1222" y="2708"/>
                  </a:lnTo>
                  <a:lnTo>
                    <a:pt x="1222" y="2704"/>
                  </a:lnTo>
                  <a:lnTo>
                    <a:pt x="1218" y="2702"/>
                  </a:lnTo>
                  <a:lnTo>
                    <a:pt x="1216" y="2702"/>
                  </a:lnTo>
                  <a:lnTo>
                    <a:pt x="1214" y="2706"/>
                  </a:lnTo>
                  <a:close/>
                  <a:moveTo>
                    <a:pt x="1468" y="2954"/>
                  </a:moveTo>
                  <a:lnTo>
                    <a:pt x="1468" y="2954"/>
                  </a:lnTo>
                  <a:lnTo>
                    <a:pt x="1464" y="2956"/>
                  </a:lnTo>
                  <a:lnTo>
                    <a:pt x="1462" y="2956"/>
                  </a:lnTo>
                  <a:lnTo>
                    <a:pt x="1460" y="2952"/>
                  </a:lnTo>
                  <a:lnTo>
                    <a:pt x="1460" y="2948"/>
                  </a:lnTo>
                  <a:lnTo>
                    <a:pt x="1456" y="2946"/>
                  </a:lnTo>
                  <a:lnTo>
                    <a:pt x="1452" y="2946"/>
                  </a:lnTo>
                  <a:lnTo>
                    <a:pt x="1446" y="2948"/>
                  </a:lnTo>
                  <a:lnTo>
                    <a:pt x="1442" y="2946"/>
                  </a:lnTo>
                  <a:lnTo>
                    <a:pt x="1434" y="2944"/>
                  </a:lnTo>
                  <a:lnTo>
                    <a:pt x="1424" y="2942"/>
                  </a:lnTo>
                  <a:lnTo>
                    <a:pt x="1418" y="2942"/>
                  </a:lnTo>
                  <a:lnTo>
                    <a:pt x="1410" y="2944"/>
                  </a:lnTo>
                  <a:lnTo>
                    <a:pt x="1406" y="2944"/>
                  </a:lnTo>
                  <a:lnTo>
                    <a:pt x="1402" y="2942"/>
                  </a:lnTo>
                  <a:lnTo>
                    <a:pt x="1398" y="2938"/>
                  </a:lnTo>
                  <a:lnTo>
                    <a:pt x="1396" y="2934"/>
                  </a:lnTo>
                  <a:lnTo>
                    <a:pt x="1394" y="2932"/>
                  </a:lnTo>
                  <a:lnTo>
                    <a:pt x="1392" y="2934"/>
                  </a:lnTo>
                  <a:lnTo>
                    <a:pt x="1390" y="2934"/>
                  </a:lnTo>
                  <a:lnTo>
                    <a:pt x="1386" y="2934"/>
                  </a:lnTo>
                  <a:lnTo>
                    <a:pt x="1382" y="2932"/>
                  </a:lnTo>
                  <a:lnTo>
                    <a:pt x="1380" y="2928"/>
                  </a:lnTo>
                  <a:lnTo>
                    <a:pt x="1378" y="2928"/>
                  </a:lnTo>
                  <a:lnTo>
                    <a:pt x="1378" y="2930"/>
                  </a:lnTo>
                  <a:lnTo>
                    <a:pt x="1376" y="2934"/>
                  </a:lnTo>
                  <a:lnTo>
                    <a:pt x="1374" y="2936"/>
                  </a:lnTo>
                  <a:lnTo>
                    <a:pt x="1372" y="2938"/>
                  </a:lnTo>
                  <a:lnTo>
                    <a:pt x="1372" y="2946"/>
                  </a:lnTo>
                  <a:lnTo>
                    <a:pt x="1372" y="2950"/>
                  </a:lnTo>
                  <a:lnTo>
                    <a:pt x="1376" y="2952"/>
                  </a:lnTo>
                  <a:lnTo>
                    <a:pt x="1388" y="2952"/>
                  </a:lnTo>
                  <a:lnTo>
                    <a:pt x="1402" y="2954"/>
                  </a:lnTo>
                  <a:lnTo>
                    <a:pt x="1410" y="2958"/>
                  </a:lnTo>
                  <a:lnTo>
                    <a:pt x="1418" y="2962"/>
                  </a:lnTo>
                  <a:lnTo>
                    <a:pt x="1422" y="2964"/>
                  </a:lnTo>
                  <a:lnTo>
                    <a:pt x="1428" y="2966"/>
                  </a:lnTo>
                  <a:lnTo>
                    <a:pt x="1440" y="2966"/>
                  </a:lnTo>
                  <a:lnTo>
                    <a:pt x="1452" y="2964"/>
                  </a:lnTo>
                  <a:lnTo>
                    <a:pt x="1468" y="2964"/>
                  </a:lnTo>
                  <a:lnTo>
                    <a:pt x="1476" y="2962"/>
                  </a:lnTo>
                  <a:lnTo>
                    <a:pt x="1480" y="2960"/>
                  </a:lnTo>
                  <a:lnTo>
                    <a:pt x="1482" y="2958"/>
                  </a:lnTo>
                  <a:lnTo>
                    <a:pt x="1484" y="2954"/>
                  </a:lnTo>
                  <a:lnTo>
                    <a:pt x="1482" y="2952"/>
                  </a:lnTo>
                  <a:lnTo>
                    <a:pt x="1478" y="2950"/>
                  </a:lnTo>
                  <a:lnTo>
                    <a:pt x="1474" y="2950"/>
                  </a:lnTo>
                  <a:lnTo>
                    <a:pt x="1468" y="2954"/>
                  </a:lnTo>
                  <a:close/>
                  <a:moveTo>
                    <a:pt x="1518" y="2942"/>
                  </a:moveTo>
                  <a:lnTo>
                    <a:pt x="1518" y="2942"/>
                  </a:lnTo>
                  <a:lnTo>
                    <a:pt x="1520" y="2940"/>
                  </a:lnTo>
                  <a:lnTo>
                    <a:pt x="1520" y="2938"/>
                  </a:lnTo>
                  <a:lnTo>
                    <a:pt x="1518" y="2926"/>
                  </a:lnTo>
                  <a:lnTo>
                    <a:pt x="1516" y="2924"/>
                  </a:lnTo>
                  <a:lnTo>
                    <a:pt x="1516" y="2926"/>
                  </a:lnTo>
                  <a:lnTo>
                    <a:pt x="1514" y="2932"/>
                  </a:lnTo>
                  <a:lnTo>
                    <a:pt x="1514" y="2938"/>
                  </a:lnTo>
                  <a:lnTo>
                    <a:pt x="1516" y="2940"/>
                  </a:lnTo>
                  <a:lnTo>
                    <a:pt x="1518" y="2942"/>
                  </a:lnTo>
                  <a:close/>
                  <a:moveTo>
                    <a:pt x="1252" y="2768"/>
                  </a:moveTo>
                  <a:lnTo>
                    <a:pt x="1252" y="2768"/>
                  </a:lnTo>
                  <a:lnTo>
                    <a:pt x="1254" y="2768"/>
                  </a:lnTo>
                  <a:lnTo>
                    <a:pt x="1256" y="2766"/>
                  </a:lnTo>
                  <a:lnTo>
                    <a:pt x="1256" y="2764"/>
                  </a:lnTo>
                  <a:lnTo>
                    <a:pt x="1254" y="2760"/>
                  </a:lnTo>
                  <a:lnTo>
                    <a:pt x="1254" y="2758"/>
                  </a:lnTo>
                  <a:lnTo>
                    <a:pt x="1252" y="2758"/>
                  </a:lnTo>
                  <a:lnTo>
                    <a:pt x="1250" y="2762"/>
                  </a:lnTo>
                  <a:lnTo>
                    <a:pt x="1248" y="2766"/>
                  </a:lnTo>
                  <a:lnTo>
                    <a:pt x="1250" y="2768"/>
                  </a:lnTo>
                  <a:lnTo>
                    <a:pt x="1252" y="2768"/>
                  </a:lnTo>
                  <a:close/>
                  <a:moveTo>
                    <a:pt x="1256" y="2790"/>
                  </a:moveTo>
                  <a:lnTo>
                    <a:pt x="1256" y="2790"/>
                  </a:lnTo>
                  <a:lnTo>
                    <a:pt x="1254" y="2786"/>
                  </a:lnTo>
                  <a:lnTo>
                    <a:pt x="1252" y="2782"/>
                  </a:lnTo>
                  <a:lnTo>
                    <a:pt x="1252" y="2780"/>
                  </a:lnTo>
                  <a:lnTo>
                    <a:pt x="1250" y="2780"/>
                  </a:lnTo>
                  <a:lnTo>
                    <a:pt x="1248" y="2782"/>
                  </a:lnTo>
                  <a:lnTo>
                    <a:pt x="1244" y="2782"/>
                  </a:lnTo>
                  <a:lnTo>
                    <a:pt x="1242" y="2784"/>
                  </a:lnTo>
                  <a:lnTo>
                    <a:pt x="1242" y="2790"/>
                  </a:lnTo>
                  <a:lnTo>
                    <a:pt x="1244" y="2794"/>
                  </a:lnTo>
                  <a:lnTo>
                    <a:pt x="1246" y="2794"/>
                  </a:lnTo>
                  <a:lnTo>
                    <a:pt x="1250" y="2794"/>
                  </a:lnTo>
                  <a:lnTo>
                    <a:pt x="1256" y="2796"/>
                  </a:lnTo>
                  <a:lnTo>
                    <a:pt x="1260" y="2798"/>
                  </a:lnTo>
                  <a:lnTo>
                    <a:pt x="1260" y="2794"/>
                  </a:lnTo>
                  <a:lnTo>
                    <a:pt x="1256" y="2790"/>
                  </a:lnTo>
                  <a:close/>
                  <a:moveTo>
                    <a:pt x="1348" y="2902"/>
                  </a:moveTo>
                  <a:lnTo>
                    <a:pt x="1348" y="2902"/>
                  </a:lnTo>
                  <a:lnTo>
                    <a:pt x="1352" y="2904"/>
                  </a:lnTo>
                  <a:lnTo>
                    <a:pt x="1352" y="2902"/>
                  </a:lnTo>
                  <a:lnTo>
                    <a:pt x="1352" y="2898"/>
                  </a:lnTo>
                  <a:lnTo>
                    <a:pt x="1350" y="2892"/>
                  </a:lnTo>
                  <a:lnTo>
                    <a:pt x="1346" y="2890"/>
                  </a:lnTo>
                  <a:lnTo>
                    <a:pt x="1344" y="2892"/>
                  </a:lnTo>
                  <a:lnTo>
                    <a:pt x="1346" y="2896"/>
                  </a:lnTo>
                  <a:lnTo>
                    <a:pt x="1348" y="2902"/>
                  </a:lnTo>
                  <a:close/>
                  <a:moveTo>
                    <a:pt x="1448" y="2860"/>
                  </a:moveTo>
                  <a:lnTo>
                    <a:pt x="1448" y="2860"/>
                  </a:lnTo>
                  <a:lnTo>
                    <a:pt x="1450" y="2860"/>
                  </a:lnTo>
                  <a:lnTo>
                    <a:pt x="1452" y="2860"/>
                  </a:lnTo>
                  <a:lnTo>
                    <a:pt x="1454" y="2854"/>
                  </a:lnTo>
                  <a:lnTo>
                    <a:pt x="1452" y="2848"/>
                  </a:lnTo>
                  <a:lnTo>
                    <a:pt x="1452" y="2846"/>
                  </a:lnTo>
                  <a:lnTo>
                    <a:pt x="1448" y="2846"/>
                  </a:lnTo>
                  <a:lnTo>
                    <a:pt x="1446" y="2850"/>
                  </a:lnTo>
                  <a:lnTo>
                    <a:pt x="1444" y="2852"/>
                  </a:lnTo>
                  <a:lnTo>
                    <a:pt x="1446" y="2856"/>
                  </a:lnTo>
                  <a:lnTo>
                    <a:pt x="1448" y="2860"/>
                  </a:lnTo>
                  <a:close/>
                  <a:moveTo>
                    <a:pt x="1440" y="2848"/>
                  </a:moveTo>
                  <a:lnTo>
                    <a:pt x="1440" y="2848"/>
                  </a:lnTo>
                  <a:lnTo>
                    <a:pt x="1438" y="2848"/>
                  </a:lnTo>
                  <a:lnTo>
                    <a:pt x="1434" y="2850"/>
                  </a:lnTo>
                  <a:lnTo>
                    <a:pt x="1434" y="2854"/>
                  </a:lnTo>
                  <a:lnTo>
                    <a:pt x="1436" y="2856"/>
                  </a:lnTo>
                  <a:lnTo>
                    <a:pt x="1438" y="2856"/>
                  </a:lnTo>
                  <a:lnTo>
                    <a:pt x="1440" y="2854"/>
                  </a:lnTo>
                  <a:lnTo>
                    <a:pt x="1440" y="2850"/>
                  </a:lnTo>
                  <a:lnTo>
                    <a:pt x="1440" y="2848"/>
                  </a:lnTo>
                  <a:close/>
                  <a:moveTo>
                    <a:pt x="2822" y="3608"/>
                  </a:moveTo>
                  <a:lnTo>
                    <a:pt x="2822" y="3608"/>
                  </a:lnTo>
                  <a:lnTo>
                    <a:pt x="2818" y="3606"/>
                  </a:lnTo>
                  <a:lnTo>
                    <a:pt x="2814" y="3598"/>
                  </a:lnTo>
                  <a:lnTo>
                    <a:pt x="2802" y="3578"/>
                  </a:lnTo>
                  <a:lnTo>
                    <a:pt x="2798" y="3570"/>
                  </a:lnTo>
                  <a:lnTo>
                    <a:pt x="2792" y="3562"/>
                  </a:lnTo>
                  <a:lnTo>
                    <a:pt x="2786" y="3558"/>
                  </a:lnTo>
                  <a:lnTo>
                    <a:pt x="2782" y="3556"/>
                  </a:lnTo>
                  <a:lnTo>
                    <a:pt x="2780" y="3558"/>
                  </a:lnTo>
                  <a:lnTo>
                    <a:pt x="2776" y="3558"/>
                  </a:lnTo>
                  <a:lnTo>
                    <a:pt x="2774" y="3558"/>
                  </a:lnTo>
                  <a:lnTo>
                    <a:pt x="2768" y="3554"/>
                  </a:lnTo>
                  <a:lnTo>
                    <a:pt x="2762" y="3550"/>
                  </a:lnTo>
                  <a:lnTo>
                    <a:pt x="2756" y="3548"/>
                  </a:lnTo>
                  <a:lnTo>
                    <a:pt x="2746" y="3546"/>
                  </a:lnTo>
                  <a:lnTo>
                    <a:pt x="2738" y="3544"/>
                  </a:lnTo>
                  <a:lnTo>
                    <a:pt x="2728" y="3540"/>
                  </a:lnTo>
                  <a:lnTo>
                    <a:pt x="2720" y="3532"/>
                  </a:lnTo>
                  <a:lnTo>
                    <a:pt x="2712" y="3524"/>
                  </a:lnTo>
                  <a:lnTo>
                    <a:pt x="2706" y="3516"/>
                  </a:lnTo>
                  <a:lnTo>
                    <a:pt x="2700" y="3506"/>
                  </a:lnTo>
                  <a:lnTo>
                    <a:pt x="2696" y="3496"/>
                  </a:lnTo>
                  <a:lnTo>
                    <a:pt x="2694" y="3488"/>
                  </a:lnTo>
                  <a:lnTo>
                    <a:pt x="2694" y="3464"/>
                  </a:lnTo>
                  <a:lnTo>
                    <a:pt x="2694" y="3458"/>
                  </a:lnTo>
                  <a:lnTo>
                    <a:pt x="2692" y="3454"/>
                  </a:lnTo>
                  <a:lnTo>
                    <a:pt x="2692" y="3448"/>
                  </a:lnTo>
                  <a:lnTo>
                    <a:pt x="2694" y="3442"/>
                  </a:lnTo>
                  <a:lnTo>
                    <a:pt x="2696" y="3438"/>
                  </a:lnTo>
                  <a:lnTo>
                    <a:pt x="2696" y="3434"/>
                  </a:lnTo>
                  <a:lnTo>
                    <a:pt x="2696" y="3430"/>
                  </a:lnTo>
                  <a:lnTo>
                    <a:pt x="2698" y="3422"/>
                  </a:lnTo>
                  <a:lnTo>
                    <a:pt x="2700" y="3418"/>
                  </a:lnTo>
                  <a:lnTo>
                    <a:pt x="2698" y="3416"/>
                  </a:lnTo>
                  <a:lnTo>
                    <a:pt x="2696" y="3414"/>
                  </a:lnTo>
                  <a:lnTo>
                    <a:pt x="2694" y="3416"/>
                  </a:lnTo>
                  <a:lnTo>
                    <a:pt x="2692" y="3416"/>
                  </a:lnTo>
                  <a:lnTo>
                    <a:pt x="2692" y="3420"/>
                  </a:lnTo>
                  <a:lnTo>
                    <a:pt x="2694" y="3424"/>
                  </a:lnTo>
                  <a:lnTo>
                    <a:pt x="2692" y="3424"/>
                  </a:lnTo>
                  <a:lnTo>
                    <a:pt x="2688" y="3422"/>
                  </a:lnTo>
                  <a:lnTo>
                    <a:pt x="2686" y="3422"/>
                  </a:lnTo>
                  <a:lnTo>
                    <a:pt x="2684" y="3432"/>
                  </a:lnTo>
                  <a:lnTo>
                    <a:pt x="2680" y="3444"/>
                  </a:lnTo>
                  <a:lnTo>
                    <a:pt x="2678" y="3444"/>
                  </a:lnTo>
                  <a:lnTo>
                    <a:pt x="2676" y="3444"/>
                  </a:lnTo>
                  <a:lnTo>
                    <a:pt x="2674" y="3444"/>
                  </a:lnTo>
                  <a:lnTo>
                    <a:pt x="2670" y="3452"/>
                  </a:lnTo>
                  <a:lnTo>
                    <a:pt x="2666" y="3458"/>
                  </a:lnTo>
                  <a:lnTo>
                    <a:pt x="2660" y="3462"/>
                  </a:lnTo>
                  <a:lnTo>
                    <a:pt x="2654" y="3468"/>
                  </a:lnTo>
                  <a:lnTo>
                    <a:pt x="2646" y="3476"/>
                  </a:lnTo>
                  <a:lnTo>
                    <a:pt x="2638" y="3488"/>
                  </a:lnTo>
                  <a:lnTo>
                    <a:pt x="2628" y="3496"/>
                  </a:lnTo>
                  <a:lnTo>
                    <a:pt x="2614" y="3508"/>
                  </a:lnTo>
                  <a:lnTo>
                    <a:pt x="2616" y="3510"/>
                  </a:lnTo>
                  <a:lnTo>
                    <a:pt x="2618" y="3512"/>
                  </a:lnTo>
                  <a:lnTo>
                    <a:pt x="2618" y="3516"/>
                  </a:lnTo>
                  <a:lnTo>
                    <a:pt x="2614" y="3524"/>
                  </a:lnTo>
                  <a:lnTo>
                    <a:pt x="2606" y="3530"/>
                  </a:lnTo>
                  <a:lnTo>
                    <a:pt x="2598" y="3532"/>
                  </a:lnTo>
                  <a:lnTo>
                    <a:pt x="2588" y="3534"/>
                  </a:lnTo>
                  <a:lnTo>
                    <a:pt x="2578" y="3532"/>
                  </a:lnTo>
                  <a:lnTo>
                    <a:pt x="2558" y="3528"/>
                  </a:lnTo>
                  <a:lnTo>
                    <a:pt x="2546" y="3528"/>
                  </a:lnTo>
                  <a:lnTo>
                    <a:pt x="2538" y="3532"/>
                  </a:lnTo>
                  <a:lnTo>
                    <a:pt x="2522" y="3538"/>
                  </a:lnTo>
                  <a:lnTo>
                    <a:pt x="2514" y="3538"/>
                  </a:lnTo>
                  <a:lnTo>
                    <a:pt x="2512" y="3538"/>
                  </a:lnTo>
                  <a:lnTo>
                    <a:pt x="2510" y="3536"/>
                  </a:lnTo>
                  <a:lnTo>
                    <a:pt x="2510" y="3528"/>
                  </a:lnTo>
                  <a:lnTo>
                    <a:pt x="2510" y="3522"/>
                  </a:lnTo>
                  <a:lnTo>
                    <a:pt x="2506" y="3522"/>
                  </a:lnTo>
                  <a:lnTo>
                    <a:pt x="2502" y="3522"/>
                  </a:lnTo>
                  <a:lnTo>
                    <a:pt x="2496" y="3522"/>
                  </a:lnTo>
                  <a:lnTo>
                    <a:pt x="2492" y="3520"/>
                  </a:lnTo>
                  <a:lnTo>
                    <a:pt x="2490" y="3518"/>
                  </a:lnTo>
                  <a:lnTo>
                    <a:pt x="2492" y="3514"/>
                  </a:lnTo>
                  <a:lnTo>
                    <a:pt x="2496" y="3510"/>
                  </a:lnTo>
                  <a:lnTo>
                    <a:pt x="2496" y="3506"/>
                  </a:lnTo>
                  <a:lnTo>
                    <a:pt x="2492" y="3508"/>
                  </a:lnTo>
                  <a:lnTo>
                    <a:pt x="2490" y="3508"/>
                  </a:lnTo>
                  <a:lnTo>
                    <a:pt x="2488" y="3508"/>
                  </a:lnTo>
                  <a:lnTo>
                    <a:pt x="2486" y="3506"/>
                  </a:lnTo>
                  <a:lnTo>
                    <a:pt x="2488" y="3504"/>
                  </a:lnTo>
                  <a:lnTo>
                    <a:pt x="2490" y="3504"/>
                  </a:lnTo>
                  <a:lnTo>
                    <a:pt x="2494" y="3504"/>
                  </a:lnTo>
                  <a:lnTo>
                    <a:pt x="2496" y="3502"/>
                  </a:lnTo>
                  <a:lnTo>
                    <a:pt x="2498" y="3496"/>
                  </a:lnTo>
                  <a:lnTo>
                    <a:pt x="2502" y="3480"/>
                  </a:lnTo>
                  <a:lnTo>
                    <a:pt x="2502" y="3474"/>
                  </a:lnTo>
                  <a:lnTo>
                    <a:pt x="2500" y="3468"/>
                  </a:lnTo>
                  <a:lnTo>
                    <a:pt x="2496" y="3462"/>
                  </a:lnTo>
                  <a:lnTo>
                    <a:pt x="2496" y="3458"/>
                  </a:lnTo>
                  <a:lnTo>
                    <a:pt x="2498" y="3454"/>
                  </a:lnTo>
                  <a:lnTo>
                    <a:pt x="2500" y="3448"/>
                  </a:lnTo>
                  <a:lnTo>
                    <a:pt x="2498" y="3440"/>
                  </a:lnTo>
                  <a:lnTo>
                    <a:pt x="2494" y="3434"/>
                  </a:lnTo>
                  <a:lnTo>
                    <a:pt x="2490" y="3428"/>
                  </a:lnTo>
                  <a:lnTo>
                    <a:pt x="2486" y="3426"/>
                  </a:lnTo>
                  <a:lnTo>
                    <a:pt x="2484" y="3426"/>
                  </a:lnTo>
                  <a:lnTo>
                    <a:pt x="2480" y="3430"/>
                  </a:lnTo>
                  <a:lnTo>
                    <a:pt x="2476" y="3444"/>
                  </a:lnTo>
                  <a:lnTo>
                    <a:pt x="2470" y="3456"/>
                  </a:lnTo>
                  <a:lnTo>
                    <a:pt x="2470" y="3466"/>
                  </a:lnTo>
                  <a:lnTo>
                    <a:pt x="2468" y="3498"/>
                  </a:lnTo>
                  <a:lnTo>
                    <a:pt x="2464" y="3486"/>
                  </a:lnTo>
                  <a:lnTo>
                    <a:pt x="2460" y="3478"/>
                  </a:lnTo>
                  <a:lnTo>
                    <a:pt x="2458" y="3468"/>
                  </a:lnTo>
                  <a:lnTo>
                    <a:pt x="2452" y="3462"/>
                  </a:lnTo>
                  <a:lnTo>
                    <a:pt x="2448" y="3456"/>
                  </a:lnTo>
                  <a:lnTo>
                    <a:pt x="2448" y="3454"/>
                  </a:lnTo>
                  <a:lnTo>
                    <a:pt x="2448" y="3450"/>
                  </a:lnTo>
                  <a:lnTo>
                    <a:pt x="2444" y="3444"/>
                  </a:lnTo>
                  <a:lnTo>
                    <a:pt x="2442" y="3438"/>
                  </a:lnTo>
                  <a:lnTo>
                    <a:pt x="2442" y="3434"/>
                  </a:lnTo>
                  <a:lnTo>
                    <a:pt x="2442" y="3428"/>
                  </a:lnTo>
                  <a:lnTo>
                    <a:pt x="2444" y="3420"/>
                  </a:lnTo>
                  <a:lnTo>
                    <a:pt x="2442" y="3414"/>
                  </a:lnTo>
                  <a:lnTo>
                    <a:pt x="2440" y="3408"/>
                  </a:lnTo>
                  <a:lnTo>
                    <a:pt x="2438" y="3402"/>
                  </a:lnTo>
                  <a:lnTo>
                    <a:pt x="2438" y="3400"/>
                  </a:lnTo>
                  <a:lnTo>
                    <a:pt x="2442" y="3400"/>
                  </a:lnTo>
                  <a:lnTo>
                    <a:pt x="2444" y="3404"/>
                  </a:lnTo>
                  <a:lnTo>
                    <a:pt x="2448" y="3404"/>
                  </a:lnTo>
                  <a:lnTo>
                    <a:pt x="2448" y="3406"/>
                  </a:lnTo>
                  <a:lnTo>
                    <a:pt x="2446" y="3408"/>
                  </a:lnTo>
                  <a:lnTo>
                    <a:pt x="2444" y="3410"/>
                  </a:lnTo>
                  <a:lnTo>
                    <a:pt x="2448" y="3410"/>
                  </a:lnTo>
                  <a:lnTo>
                    <a:pt x="2450" y="3412"/>
                  </a:lnTo>
                  <a:lnTo>
                    <a:pt x="2448" y="3414"/>
                  </a:lnTo>
                  <a:lnTo>
                    <a:pt x="2450" y="3416"/>
                  </a:lnTo>
                  <a:lnTo>
                    <a:pt x="2454" y="3420"/>
                  </a:lnTo>
                  <a:lnTo>
                    <a:pt x="2456" y="3422"/>
                  </a:lnTo>
                  <a:lnTo>
                    <a:pt x="2458" y="3422"/>
                  </a:lnTo>
                  <a:lnTo>
                    <a:pt x="2460" y="3422"/>
                  </a:lnTo>
                  <a:lnTo>
                    <a:pt x="2460" y="3420"/>
                  </a:lnTo>
                  <a:lnTo>
                    <a:pt x="2460" y="3418"/>
                  </a:lnTo>
                  <a:lnTo>
                    <a:pt x="2462" y="3416"/>
                  </a:lnTo>
                  <a:lnTo>
                    <a:pt x="2464" y="3412"/>
                  </a:lnTo>
                  <a:lnTo>
                    <a:pt x="2466" y="3406"/>
                  </a:lnTo>
                  <a:lnTo>
                    <a:pt x="2466" y="3402"/>
                  </a:lnTo>
                  <a:lnTo>
                    <a:pt x="2468" y="3400"/>
                  </a:lnTo>
                  <a:lnTo>
                    <a:pt x="2468" y="3402"/>
                  </a:lnTo>
                  <a:lnTo>
                    <a:pt x="2474" y="3404"/>
                  </a:lnTo>
                  <a:lnTo>
                    <a:pt x="2476" y="3404"/>
                  </a:lnTo>
                  <a:lnTo>
                    <a:pt x="2476" y="3402"/>
                  </a:lnTo>
                  <a:lnTo>
                    <a:pt x="2478" y="3402"/>
                  </a:lnTo>
                  <a:lnTo>
                    <a:pt x="2480" y="3400"/>
                  </a:lnTo>
                  <a:lnTo>
                    <a:pt x="2480" y="3398"/>
                  </a:lnTo>
                  <a:lnTo>
                    <a:pt x="2482" y="3396"/>
                  </a:lnTo>
                  <a:lnTo>
                    <a:pt x="2482" y="3394"/>
                  </a:lnTo>
                  <a:lnTo>
                    <a:pt x="2482" y="3392"/>
                  </a:lnTo>
                  <a:lnTo>
                    <a:pt x="2482" y="3388"/>
                  </a:lnTo>
                  <a:lnTo>
                    <a:pt x="2480" y="3386"/>
                  </a:lnTo>
                  <a:lnTo>
                    <a:pt x="2482" y="3384"/>
                  </a:lnTo>
                  <a:lnTo>
                    <a:pt x="2480" y="3384"/>
                  </a:lnTo>
                  <a:lnTo>
                    <a:pt x="2478" y="3384"/>
                  </a:lnTo>
                  <a:lnTo>
                    <a:pt x="2478" y="3386"/>
                  </a:lnTo>
                  <a:lnTo>
                    <a:pt x="2476" y="3388"/>
                  </a:lnTo>
                  <a:lnTo>
                    <a:pt x="2472" y="3388"/>
                  </a:lnTo>
                  <a:lnTo>
                    <a:pt x="2470" y="3388"/>
                  </a:lnTo>
                  <a:lnTo>
                    <a:pt x="2468" y="3382"/>
                  </a:lnTo>
                  <a:lnTo>
                    <a:pt x="2466" y="3378"/>
                  </a:lnTo>
                  <a:lnTo>
                    <a:pt x="2468" y="3374"/>
                  </a:lnTo>
                  <a:lnTo>
                    <a:pt x="2468" y="3372"/>
                  </a:lnTo>
                  <a:lnTo>
                    <a:pt x="2466" y="3370"/>
                  </a:lnTo>
                  <a:lnTo>
                    <a:pt x="2464" y="3370"/>
                  </a:lnTo>
                  <a:lnTo>
                    <a:pt x="2464" y="3374"/>
                  </a:lnTo>
                  <a:lnTo>
                    <a:pt x="2462" y="3378"/>
                  </a:lnTo>
                  <a:lnTo>
                    <a:pt x="2462" y="3380"/>
                  </a:lnTo>
                  <a:lnTo>
                    <a:pt x="2460" y="3380"/>
                  </a:lnTo>
                  <a:lnTo>
                    <a:pt x="2456" y="3380"/>
                  </a:lnTo>
                  <a:lnTo>
                    <a:pt x="2452" y="3382"/>
                  </a:lnTo>
                  <a:lnTo>
                    <a:pt x="2450" y="3384"/>
                  </a:lnTo>
                  <a:lnTo>
                    <a:pt x="2446" y="3384"/>
                  </a:lnTo>
                  <a:lnTo>
                    <a:pt x="2444" y="3384"/>
                  </a:lnTo>
                  <a:lnTo>
                    <a:pt x="2444" y="3388"/>
                  </a:lnTo>
                  <a:lnTo>
                    <a:pt x="2442" y="3394"/>
                  </a:lnTo>
                  <a:lnTo>
                    <a:pt x="2434" y="3388"/>
                  </a:lnTo>
                  <a:lnTo>
                    <a:pt x="2422" y="3378"/>
                  </a:lnTo>
                  <a:lnTo>
                    <a:pt x="2414" y="3368"/>
                  </a:lnTo>
                  <a:lnTo>
                    <a:pt x="2410" y="3364"/>
                  </a:lnTo>
                  <a:lnTo>
                    <a:pt x="2410" y="3358"/>
                  </a:lnTo>
                  <a:lnTo>
                    <a:pt x="2410" y="3354"/>
                  </a:lnTo>
                  <a:lnTo>
                    <a:pt x="2408" y="3352"/>
                  </a:lnTo>
                  <a:lnTo>
                    <a:pt x="2402" y="3350"/>
                  </a:lnTo>
                  <a:lnTo>
                    <a:pt x="2394" y="3350"/>
                  </a:lnTo>
                  <a:lnTo>
                    <a:pt x="2392" y="3348"/>
                  </a:lnTo>
                  <a:lnTo>
                    <a:pt x="2392" y="3344"/>
                  </a:lnTo>
                  <a:lnTo>
                    <a:pt x="2390" y="3338"/>
                  </a:lnTo>
                  <a:lnTo>
                    <a:pt x="2386" y="3330"/>
                  </a:lnTo>
                  <a:lnTo>
                    <a:pt x="2382" y="3320"/>
                  </a:lnTo>
                  <a:lnTo>
                    <a:pt x="2376" y="3302"/>
                  </a:lnTo>
                  <a:lnTo>
                    <a:pt x="2370" y="3290"/>
                  </a:lnTo>
                  <a:lnTo>
                    <a:pt x="2366" y="3284"/>
                  </a:lnTo>
                  <a:lnTo>
                    <a:pt x="2364" y="3280"/>
                  </a:lnTo>
                  <a:lnTo>
                    <a:pt x="2362" y="3270"/>
                  </a:lnTo>
                  <a:lnTo>
                    <a:pt x="2360" y="3266"/>
                  </a:lnTo>
                  <a:lnTo>
                    <a:pt x="2358" y="3264"/>
                  </a:lnTo>
                  <a:lnTo>
                    <a:pt x="2352" y="3262"/>
                  </a:lnTo>
                  <a:lnTo>
                    <a:pt x="2346" y="3260"/>
                  </a:lnTo>
                  <a:lnTo>
                    <a:pt x="2346" y="3258"/>
                  </a:lnTo>
                  <a:lnTo>
                    <a:pt x="2346" y="3254"/>
                  </a:lnTo>
                  <a:lnTo>
                    <a:pt x="2350" y="3250"/>
                  </a:lnTo>
                  <a:lnTo>
                    <a:pt x="2354" y="3248"/>
                  </a:lnTo>
                  <a:lnTo>
                    <a:pt x="2360" y="3250"/>
                  </a:lnTo>
                  <a:lnTo>
                    <a:pt x="2362" y="3248"/>
                  </a:lnTo>
                  <a:lnTo>
                    <a:pt x="2362" y="3246"/>
                  </a:lnTo>
                  <a:lnTo>
                    <a:pt x="2354" y="3228"/>
                  </a:lnTo>
                  <a:lnTo>
                    <a:pt x="2354" y="3224"/>
                  </a:lnTo>
                  <a:lnTo>
                    <a:pt x="2356" y="3224"/>
                  </a:lnTo>
                  <a:lnTo>
                    <a:pt x="2364" y="3226"/>
                  </a:lnTo>
                  <a:lnTo>
                    <a:pt x="2372" y="3230"/>
                  </a:lnTo>
                  <a:lnTo>
                    <a:pt x="2376" y="3232"/>
                  </a:lnTo>
                  <a:lnTo>
                    <a:pt x="2378" y="3230"/>
                  </a:lnTo>
                  <a:lnTo>
                    <a:pt x="2384" y="3226"/>
                  </a:lnTo>
                  <a:lnTo>
                    <a:pt x="2390" y="3226"/>
                  </a:lnTo>
                  <a:lnTo>
                    <a:pt x="2392" y="3224"/>
                  </a:lnTo>
                  <a:lnTo>
                    <a:pt x="2394" y="3216"/>
                  </a:lnTo>
                  <a:lnTo>
                    <a:pt x="2396" y="3212"/>
                  </a:lnTo>
                  <a:lnTo>
                    <a:pt x="2398" y="3212"/>
                  </a:lnTo>
                  <a:lnTo>
                    <a:pt x="2406" y="3218"/>
                  </a:lnTo>
                  <a:lnTo>
                    <a:pt x="2412" y="3222"/>
                  </a:lnTo>
                  <a:lnTo>
                    <a:pt x="2416" y="3224"/>
                  </a:lnTo>
                  <a:lnTo>
                    <a:pt x="2424" y="3224"/>
                  </a:lnTo>
                  <a:lnTo>
                    <a:pt x="2430" y="3222"/>
                  </a:lnTo>
                  <a:lnTo>
                    <a:pt x="2436" y="3218"/>
                  </a:lnTo>
                  <a:lnTo>
                    <a:pt x="2438" y="3218"/>
                  </a:lnTo>
                  <a:lnTo>
                    <a:pt x="2440" y="3220"/>
                  </a:lnTo>
                  <a:lnTo>
                    <a:pt x="2442" y="3222"/>
                  </a:lnTo>
                  <a:lnTo>
                    <a:pt x="2444" y="3232"/>
                  </a:lnTo>
                  <a:lnTo>
                    <a:pt x="2448" y="3238"/>
                  </a:lnTo>
                  <a:lnTo>
                    <a:pt x="2452" y="3244"/>
                  </a:lnTo>
                  <a:lnTo>
                    <a:pt x="2452" y="3220"/>
                  </a:lnTo>
                  <a:lnTo>
                    <a:pt x="2414" y="3146"/>
                  </a:lnTo>
                  <a:lnTo>
                    <a:pt x="2378" y="3050"/>
                  </a:lnTo>
                  <a:lnTo>
                    <a:pt x="2372" y="3006"/>
                  </a:lnTo>
                  <a:lnTo>
                    <a:pt x="2378" y="2910"/>
                  </a:lnTo>
                  <a:lnTo>
                    <a:pt x="2378" y="2868"/>
                  </a:lnTo>
                  <a:lnTo>
                    <a:pt x="2392" y="2778"/>
                  </a:lnTo>
                  <a:lnTo>
                    <a:pt x="2386" y="2780"/>
                  </a:lnTo>
                  <a:lnTo>
                    <a:pt x="2382" y="2780"/>
                  </a:lnTo>
                  <a:lnTo>
                    <a:pt x="2380" y="2778"/>
                  </a:lnTo>
                  <a:lnTo>
                    <a:pt x="2380" y="2776"/>
                  </a:lnTo>
                  <a:lnTo>
                    <a:pt x="2378" y="2770"/>
                  </a:lnTo>
                  <a:lnTo>
                    <a:pt x="2376" y="2768"/>
                  </a:lnTo>
                  <a:lnTo>
                    <a:pt x="2374" y="2768"/>
                  </a:lnTo>
                  <a:lnTo>
                    <a:pt x="2376" y="2768"/>
                  </a:lnTo>
                  <a:lnTo>
                    <a:pt x="2378" y="2770"/>
                  </a:lnTo>
                  <a:lnTo>
                    <a:pt x="2380" y="2776"/>
                  </a:lnTo>
                  <a:lnTo>
                    <a:pt x="2380" y="2778"/>
                  </a:lnTo>
                  <a:lnTo>
                    <a:pt x="2382" y="2780"/>
                  </a:lnTo>
                  <a:lnTo>
                    <a:pt x="2386" y="2780"/>
                  </a:lnTo>
                  <a:lnTo>
                    <a:pt x="2392" y="2778"/>
                  </a:lnTo>
                  <a:lnTo>
                    <a:pt x="2390" y="2764"/>
                  </a:lnTo>
                  <a:lnTo>
                    <a:pt x="2394" y="2746"/>
                  </a:lnTo>
                  <a:lnTo>
                    <a:pt x="2390" y="2726"/>
                  </a:lnTo>
                  <a:lnTo>
                    <a:pt x="2386" y="2674"/>
                  </a:lnTo>
                  <a:lnTo>
                    <a:pt x="2384" y="2658"/>
                  </a:lnTo>
                  <a:lnTo>
                    <a:pt x="2386" y="2626"/>
                  </a:lnTo>
                  <a:lnTo>
                    <a:pt x="2360" y="2586"/>
                  </a:lnTo>
                  <a:lnTo>
                    <a:pt x="2336" y="2534"/>
                  </a:lnTo>
                  <a:lnTo>
                    <a:pt x="2284" y="2470"/>
                  </a:lnTo>
                  <a:lnTo>
                    <a:pt x="2274" y="2434"/>
                  </a:lnTo>
                  <a:lnTo>
                    <a:pt x="2302" y="2390"/>
                  </a:lnTo>
                  <a:lnTo>
                    <a:pt x="2334" y="2368"/>
                  </a:lnTo>
                  <a:lnTo>
                    <a:pt x="2352" y="2336"/>
                  </a:lnTo>
                  <a:lnTo>
                    <a:pt x="2346" y="2304"/>
                  </a:lnTo>
                  <a:lnTo>
                    <a:pt x="2318" y="2270"/>
                  </a:lnTo>
                  <a:lnTo>
                    <a:pt x="2280" y="2246"/>
                  </a:lnTo>
                  <a:lnTo>
                    <a:pt x="2264" y="2186"/>
                  </a:lnTo>
                  <a:lnTo>
                    <a:pt x="2274" y="2140"/>
                  </a:lnTo>
                  <a:lnTo>
                    <a:pt x="2288" y="2090"/>
                  </a:lnTo>
                  <a:lnTo>
                    <a:pt x="2290" y="2086"/>
                  </a:lnTo>
                  <a:lnTo>
                    <a:pt x="2296" y="2086"/>
                  </a:lnTo>
                  <a:lnTo>
                    <a:pt x="2308" y="2088"/>
                  </a:lnTo>
                  <a:lnTo>
                    <a:pt x="2328" y="2096"/>
                  </a:lnTo>
                  <a:lnTo>
                    <a:pt x="2370" y="2082"/>
                  </a:lnTo>
                  <a:lnTo>
                    <a:pt x="2376" y="2058"/>
                  </a:lnTo>
                  <a:lnTo>
                    <a:pt x="2440" y="2024"/>
                  </a:lnTo>
                  <a:lnTo>
                    <a:pt x="2384" y="1780"/>
                  </a:lnTo>
                  <a:lnTo>
                    <a:pt x="2264" y="1588"/>
                  </a:lnTo>
                  <a:lnTo>
                    <a:pt x="2204" y="1444"/>
                  </a:lnTo>
                  <a:lnTo>
                    <a:pt x="2204" y="1264"/>
                  </a:lnTo>
                  <a:lnTo>
                    <a:pt x="2212" y="1228"/>
                  </a:lnTo>
                  <a:lnTo>
                    <a:pt x="2224" y="1194"/>
                  </a:lnTo>
                  <a:lnTo>
                    <a:pt x="2232" y="1174"/>
                  </a:lnTo>
                  <a:lnTo>
                    <a:pt x="2240" y="1156"/>
                  </a:lnTo>
                  <a:lnTo>
                    <a:pt x="2248" y="1138"/>
                  </a:lnTo>
                  <a:lnTo>
                    <a:pt x="2258" y="1112"/>
                  </a:lnTo>
                  <a:lnTo>
                    <a:pt x="2282" y="1046"/>
                  </a:lnTo>
                  <a:lnTo>
                    <a:pt x="2276" y="1048"/>
                  </a:lnTo>
                  <a:lnTo>
                    <a:pt x="2274" y="1046"/>
                  </a:lnTo>
                  <a:lnTo>
                    <a:pt x="2270" y="1038"/>
                  </a:lnTo>
                  <a:lnTo>
                    <a:pt x="2266" y="1032"/>
                  </a:lnTo>
                  <a:lnTo>
                    <a:pt x="2262" y="1026"/>
                  </a:lnTo>
                  <a:lnTo>
                    <a:pt x="2256" y="1018"/>
                  </a:lnTo>
                  <a:lnTo>
                    <a:pt x="2246" y="1014"/>
                  </a:lnTo>
                  <a:lnTo>
                    <a:pt x="2236" y="1006"/>
                  </a:lnTo>
                  <a:lnTo>
                    <a:pt x="2234" y="1004"/>
                  </a:lnTo>
                  <a:lnTo>
                    <a:pt x="2232" y="1000"/>
                  </a:lnTo>
                  <a:lnTo>
                    <a:pt x="2234" y="998"/>
                  </a:lnTo>
                  <a:lnTo>
                    <a:pt x="2234" y="994"/>
                  </a:lnTo>
                  <a:lnTo>
                    <a:pt x="2242" y="988"/>
                  </a:lnTo>
                  <a:lnTo>
                    <a:pt x="2250" y="982"/>
                  </a:lnTo>
                  <a:lnTo>
                    <a:pt x="2262" y="978"/>
                  </a:lnTo>
                  <a:lnTo>
                    <a:pt x="2274" y="974"/>
                  </a:lnTo>
                  <a:lnTo>
                    <a:pt x="2286" y="974"/>
                  </a:lnTo>
                  <a:lnTo>
                    <a:pt x="2292" y="974"/>
                  </a:lnTo>
                  <a:lnTo>
                    <a:pt x="2296" y="972"/>
                  </a:lnTo>
                  <a:lnTo>
                    <a:pt x="2298" y="968"/>
                  </a:lnTo>
                  <a:lnTo>
                    <a:pt x="2300" y="966"/>
                  </a:lnTo>
                  <a:lnTo>
                    <a:pt x="2298" y="956"/>
                  </a:lnTo>
                  <a:lnTo>
                    <a:pt x="2294" y="946"/>
                  </a:lnTo>
                  <a:lnTo>
                    <a:pt x="2284" y="936"/>
                  </a:lnTo>
                  <a:lnTo>
                    <a:pt x="2272" y="928"/>
                  </a:lnTo>
                  <a:lnTo>
                    <a:pt x="2258" y="922"/>
                  </a:lnTo>
                  <a:lnTo>
                    <a:pt x="2250" y="922"/>
                  </a:lnTo>
                  <a:lnTo>
                    <a:pt x="2242" y="920"/>
                  </a:lnTo>
                  <a:lnTo>
                    <a:pt x="2224" y="920"/>
                  </a:lnTo>
                  <a:lnTo>
                    <a:pt x="2208" y="918"/>
                  </a:lnTo>
                  <a:lnTo>
                    <a:pt x="2182" y="912"/>
                  </a:lnTo>
                  <a:lnTo>
                    <a:pt x="2174" y="912"/>
                  </a:lnTo>
                  <a:lnTo>
                    <a:pt x="2172" y="912"/>
                  </a:lnTo>
                  <a:lnTo>
                    <a:pt x="2172" y="914"/>
                  </a:lnTo>
                  <a:lnTo>
                    <a:pt x="2174" y="918"/>
                  </a:lnTo>
                  <a:lnTo>
                    <a:pt x="2186" y="928"/>
                  </a:lnTo>
                  <a:lnTo>
                    <a:pt x="2192" y="934"/>
                  </a:lnTo>
                  <a:lnTo>
                    <a:pt x="2196" y="942"/>
                  </a:lnTo>
                  <a:lnTo>
                    <a:pt x="2198" y="948"/>
                  </a:lnTo>
                  <a:lnTo>
                    <a:pt x="2200" y="954"/>
                  </a:lnTo>
                  <a:lnTo>
                    <a:pt x="2196" y="966"/>
                  </a:lnTo>
                  <a:lnTo>
                    <a:pt x="2192" y="978"/>
                  </a:lnTo>
                  <a:lnTo>
                    <a:pt x="2188" y="990"/>
                  </a:lnTo>
                  <a:lnTo>
                    <a:pt x="2186" y="1000"/>
                  </a:lnTo>
                  <a:lnTo>
                    <a:pt x="2186" y="1006"/>
                  </a:lnTo>
                  <a:lnTo>
                    <a:pt x="2188" y="1012"/>
                  </a:lnTo>
                  <a:lnTo>
                    <a:pt x="2194" y="1016"/>
                  </a:lnTo>
                  <a:lnTo>
                    <a:pt x="2200" y="1022"/>
                  </a:lnTo>
                  <a:lnTo>
                    <a:pt x="2212" y="1032"/>
                  </a:lnTo>
                  <a:lnTo>
                    <a:pt x="2216" y="1036"/>
                  </a:lnTo>
                  <a:lnTo>
                    <a:pt x="2218" y="1040"/>
                  </a:lnTo>
                  <a:lnTo>
                    <a:pt x="2216" y="1046"/>
                  </a:lnTo>
                  <a:lnTo>
                    <a:pt x="2214" y="1054"/>
                  </a:lnTo>
                  <a:lnTo>
                    <a:pt x="2208" y="1062"/>
                  </a:lnTo>
                  <a:lnTo>
                    <a:pt x="2204" y="1072"/>
                  </a:lnTo>
                  <a:lnTo>
                    <a:pt x="2200" y="1084"/>
                  </a:lnTo>
                  <a:lnTo>
                    <a:pt x="2202" y="1098"/>
                  </a:lnTo>
                  <a:lnTo>
                    <a:pt x="2202" y="1106"/>
                  </a:lnTo>
                  <a:lnTo>
                    <a:pt x="2200" y="1104"/>
                  </a:lnTo>
                  <a:lnTo>
                    <a:pt x="2192" y="1096"/>
                  </a:lnTo>
                  <a:lnTo>
                    <a:pt x="2180" y="1084"/>
                  </a:lnTo>
                  <a:lnTo>
                    <a:pt x="2166" y="1072"/>
                  </a:lnTo>
                  <a:lnTo>
                    <a:pt x="2156" y="1068"/>
                  </a:lnTo>
                  <a:lnTo>
                    <a:pt x="2148" y="1066"/>
                  </a:lnTo>
                  <a:lnTo>
                    <a:pt x="2136" y="1064"/>
                  </a:lnTo>
                  <a:lnTo>
                    <a:pt x="2126" y="1066"/>
                  </a:lnTo>
                  <a:lnTo>
                    <a:pt x="2114" y="1070"/>
                  </a:lnTo>
                  <a:lnTo>
                    <a:pt x="2102" y="1076"/>
                  </a:lnTo>
                  <a:lnTo>
                    <a:pt x="2078" y="1092"/>
                  </a:lnTo>
                  <a:lnTo>
                    <a:pt x="2056" y="1104"/>
                  </a:lnTo>
                  <a:lnTo>
                    <a:pt x="2040" y="1114"/>
                  </a:lnTo>
                  <a:lnTo>
                    <a:pt x="2028" y="1122"/>
                  </a:lnTo>
                  <a:lnTo>
                    <a:pt x="2022" y="1130"/>
                  </a:lnTo>
                  <a:lnTo>
                    <a:pt x="2020" y="1134"/>
                  </a:lnTo>
                  <a:lnTo>
                    <a:pt x="2022" y="1140"/>
                  </a:lnTo>
                  <a:lnTo>
                    <a:pt x="2026" y="1150"/>
                  </a:lnTo>
                  <a:lnTo>
                    <a:pt x="2040" y="1166"/>
                  </a:lnTo>
                  <a:lnTo>
                    <a:pt x="2052" y="1180"/>
                  </a:lnTo>
                  <a:lnTo>
                    <a:pt x="2054" y="1186"/>
                  </a:lnTo>
                  <a:lnTo>
                    <a:pt x="2054" y="1192"/>
                  </a:lnTo>
                  <a:lnTo>
                    <a:pt x="2054" y="1196"/>
                  </a:lnTo>
                  <a:lnTo>
                    <a:pt x="2050" y="1198"/>
                  </a:lnTo>
                  <a:lnTo>
                    <a:pt x="2046" y="1200"/>
                  </a:lnTo>
                  <a:lnTo>
                    <a:pt x="2040" y="1202"/>
                  </a:lnTo>
                  <a:lnTo>
                    <a:pt x="2026" y="1202"/>
                  </a:lnTo>
                  <a:lnTo>
                    <a:pt x="2006" y="1198"/>
                  </a:lnTo>
                  <a:lnTo>
                    <a:pt x="1984" y="1190"/>
                  </a:lnTo>
                  <a:lnTo>
                    <a:pt x="1958" y="1180"/>
                  </a:lnTo>
                  <a:lnTo>
                    <a:pt x="1934" y="1170"/>
                  </a:lnTo>
                  <a:lnTo>
                    <a:pt x="1916" y="1164"/>
                  </a:lnTo>
                  <a:lnTo>
                    <a:pt x="1900" y="1162"/>
                  </a:lnTo>
                  <a:lnTo>
                    <a:pt x="1892" y="1164"/>
                  </a:lnTo>
                  <a:lnTo>
                    <a:pt x="1888" y="1166"/>
                  </a:lnTo>
                  <a:lnTo>
                    <a:pt x="1886" y="1170"/>
                  </a:lnTo>
                  <a:lnTo>
                    <a:pt x="1886" y="1176"/>
                  </a:lnTo>
                  <a:lnTo>
                    <a:pt x="1892" y="1186"/>
                  </a:lnTo>
                  <a:lnTo>
                    <a:pt x="1900" y="1196"/>
                  </a:lnTo>
                  <a:lnTo>
                    <a:pt x="1912" y="1206"/>
                  </a:lnTo>
                  <a:lnTo>
                    <a:pt x="1924" y="1214"/>
                  </a:lnTo>
                  <a:lnTo>
                    <a:pt x="1946" y="1222"/>
                  </a:lnTo>
                  <a:lnTo>
                    <a:pt x="1954" y="1226"/>
                  </a:lnTo>
                  <a:lnTo>
                    <a:pt x="1956" y="1228"/>
                  </a:lnTo>
                  <a:lnTo>
                    <a:pt x="1956" y="1232"/>
                  </a:lnTo>
                  <a:lnTo>
                    <a:pt x="1952" y="1238"/>
                  </a:lnTo>
                  <a:lnTo>
                    <a:pt x="1940" y="1246"/>
                  </a:lnTo>
                  <a:lnTo>
                    <a:pt x="1926" y="1252"/>
                  </a:lnTo>
                  <a:lnTo>
                    <a:pt x="1920" y="1252"/>
                  </a:lnTo>
                  <a:lnTo>
                    <a:pt x="1916" y="1252"/>
                  </a:lnTo>
                  <a:lnTo>
                    <a:pt x="1908" y="1248"/>
                  </a:lnTo>
                  <a:lnTo>
                    <a:pt x="1902" y="1240"/>
                  </a:lnTo>
                  <a:lnTo>
                    <a:pt x="1894" y="1232"/>
                  </a:lnTo>
                  <a:lnTo>
                    <a:pt x="1886" y="1224"/>
                  </a:lnTo>
                  <a:lnTo>
                    <a:pt x="1874" y="1216"/>
                  </a:lnTo>
                  <a:lnTo>
                    <a:pt x="1868" y="1212"/>
                  </a:lnTo>
                  <a:lnTo>
                    <a:pt x="1858" y="1210"/>
                  </a:lnTo>
                  <a:lnTo>
                    <a:pt x="1844" y="1206"/>
                  </a:lnTo>
                  <a:lnTo>
                    <a:pt x="1836" y="1202"/>
                  </a:lnTo>
                  <a:lnTo>
                    <a:pt x="1832" y="1196"/>
                  </a:lnTo>
                  <a:lnTo>
                    <a:pt x="1832" y="1188"/>
                  </a:lnTo>
                  <a:lnTo>
                    <a:pt x="1832" y="1182"/>
                  </a:lnTo>
                  <a:lnTo>
                    <a:pt x="1830" y="1174"/>
                  </a:lnTo>
                  <a:lnTo>
                    <a:pt x="1826" y="1164"/>
                  </a:lnTo>
                  <a:lnTo>
                    <a:pt x="1818" y="1156"/>
                  </a:lnTo>
                  <a:lnTo>
                    <a:pt x="1814" y="1152"/>
                  </a:lnTo>
                  <a:lnTo>
                    <a:pt x="1812" y="1148"/>
                  </a:lnTo>
                  <a:lnTo>
                    <a:pt x="1812" y="1144"/>
                  </a:lnTo>
                  <a:lnTo>
                    <a:pt x="1812" y="1140"/>
                  </a:lnTo>
                  <a:lnTo>
                    <a:pt x="1816" y="1134"/>
                  </a:lnTo>
                  <a:lnTo>
                    <a:pt x="1822" y="1128"/>
                  </a:lnTo>
                  <a:lnTo>
                    <a:pt x="1826" y="1122"/>
                  </a:lnTo>
                  <a:lnTo>
                    <a:pt x="1830" y="1114"/>
                  </a:lnTo>
                  <a:lnTo>
                    <a:pt x="1828" y="1110"/>
                  </a:lnTo>
                  <a:lnTo>
                    <a:pt x="1826" y="1106"/>
                  </a:lnTo>
                  <a:lnTo>
                    <a:pt x="1822" y="1100"/>
                  </a:lnTo>
                  <a:lnTo>
                    <a:pt x="1816" y="1096"/>
                  </a:lnTo>
                  <a:lnTo>
                    <a:pt x="1800" y="1084"/>
                  </a:lnTo>
                  <a:lnTo>
                    <a:pt x="1784" y="1076"/>
                  </a:lnTo>
                  <a:lnTo>
                    <a:pt x="1758" y="1060"/>
                  </a:lnTo>
                  <a:lnTo>
                    <a:pt x="1746" y="1054"/>
                  </a:lnTo>
                  <a:lnTo>
                    <a:pt x="1738" y="1046"/>
                  </a:lnTo>
                  <a:lnTo>
                    <a:pt x="1730" y="1036"/>
                  </a:lnTo>
                  <a:lnTo>
                    <a:pt x="1726" y="1026"/>
                  </a:lnTo>
                  <a:lnTo>
                    <a:pt x="1724" y="1018"/>
                  </a:lnTo>
                  <a:lnTo>
                    <a:pt x="1726" y="1016"/>
                  </a:lnTo>
                  <a:lnTo>
                    <a:pt x="1736" y="1026"/>
                  </a:lnTo>
                  <a:lnTo>
                    <a:pt x="1746" y="1036"/>
                  </a:lnTo>
                  <a:lnTo>
                    <a:pt x="1762" y="1044"/>
                  </a:lnTo>
                  <a:lnTo>
                    <a:pt x="1782" y="1054"/>
                  </a:lnTo>
                  <a:lnTo>
                    <a:pt x="1808" y="1060"/>
                  </a:lnTo>
                  <a:lnTo>
                    <a:pt x="1836" y="1066"/>
                  </a:lnTo>
                  <a:lnTo>
                    <a:pt x="1864" y="1074"/>
                  </a:lnTo>
                  <a:lnTo>
                    <a:pt x="1920" y="1092"/>
                  </a:lnTo>
                  <a:lnTo>
                    <a:pt x="1948" y="1098"/>
                  </a:lnTo>
                  <a:lnTo>
                    <a:pt x="1962" y="1100"/>
                  </a:lnTo>
                  <a:lnTo>
                    <a:pt x="1976" y="1100"/>
                  </a:lnTo>
                  <a:lnTo>
                    <a:pt x="1990" y="1098"/>
                  </a:lnTo>
                  <a:lnTo>
                    <a:pt x="2002" y="1096"/>
                  </a:lnTo>
                  <a:lnTo>
                    <a:pt x="2016" y="1092"/>
                  </a:lnTo>
                  <a:lnTo>
                    <a:pt x="2030" y="1084"/>
                  </a:lnTo>
                  <a:lnTo>
                    <a:pt x="2052" y="1070"/>
                  </a:lnTo>
                  <a:lnTo>
                    <a:pt x="2072" y="1056"/>
                  </a:lnTo>
                  <a:lnTo>
                    <a:pt x="2084" y="1042"/>
                  </a:lnTo>
                  <a:lnTo>
                    <a:pt x="2090" y="1036"/>
                  </a:lnTo>
                  <a:lnTo>
                    <a:pt x="2092" y="1030"/>
                  </a:lnTo>
                  <a:lnTo>
                    <a:pt x="2094" y="1022"/>
                  </a:lnTo>
                  <a:lnTo>
                    <a:pt x="2092" y="1016"/>
                  </a:lnTo>
                  <a:lnTo>
                    <a:pt x="2090" y="1010"/>
                  </a:lnTo>
                  <a:lnTo>
                    <a:pt x="2086" y="1002"/>
                  </a:lnTo>
                  <a:lnTo>
                    <a:pt x="2080" y="994"/>
                  </a:lnTo>
                  <a:lnTo>
                    <a:pt x="2072" y="988"/>
                  </a:lnTo>
                  <a:lnTo>
                    <a:pt x="2050" y="970"/>
                  </a:lnTo>
                  <a:lnTo>
                    <a:pt x="2010" y="946"/>
                  </a:lnTo>
                  <a:lnTo>
                    <a:pt x="1982" y="934"/>
                  </a:lnTo>
                  <a:lnTo>
                    <a:pt x="1954" y="920"/>
                  </a:lnTo>
                  <a:lnTo>
                    <a:pt x="1910" y="896"/>
                  </a:lnTo>
                  <a:lnTo>
                    <a:pt x="1884" y="882"/>
                  </a:lnTo>
                  <a:lnTo>
                    <a:pt x="1868" y="874"/>
                  </a:lnTo>
                  <a:lnTo>
                    <a:pt x="1854" y="870"/>
                  </a:lnTo>
                  <a:lnTo>
                    <a:pt x="1844" y="870"/>
                  </a:lnTo>
                  <a:lnTo>
                    <a:pt x="1834" y="872"/>
                  </a:lnTo>
                  <a:lnTo>
                    <a:pt x="1822" y="872"/>
                  </a:lnTo>
                  <a:lnTo>
                    <a:pt x="1808" y="870"/>
                  </a:lnTo>
                  <a:lnTo>
                    <a:pt x="1786" y="866"/>
                  </a:lnTo>
                  <a:lnTo>
                    <a:pt x="1768" y="858"/>
                  </a:lnTo>
                  <a:lnTo>
                    <a:pt x="1758" y="852"/>
                  </a:lnTo>
                  <a:lnTo>
                    <a:pt x="1756" y="850"/>
                  </a:lnTo>
                  <a:lnTo>
                    <a:pt x="1756" y="846"/>
                  </a:lnTo>
                  <a:lnTo>
                    <a:pt x="1758" y="844"/>
                  </a:lnTo>
                  <a:lnTo>
                    <a:pt x="1758" y="840"/>
                  </a:lnTo>
                  <a:lnTo>
                    <a:pt x="1752" y="834"/>
                  </a:lnTo>
                  <a:lnTo>
                    <a:pt x="1740" y="828"/>
                  </a:lnTo>
                  <a:lnTo>
                    <a:pt x="1726" y="824"/>
                  </a:lnTo>
                  <a:lnTo>
                    <a:pt x="1718" y="824"/>
                  </a:lnTo>
                  <a:lnTo>
                    <a:pt x="1712" y="826"/>
                  </a:lnTo>
                  <a:lnTo>
                    <a:pt x="1710" y="830"/>
                  </a:lnTo>
                  <a:lnTo>
                    <a:pt x="1706" y="834"/>
                  </a:lnTo>
                  <a:lnTo>
                    <a:pt x="1698" y="838"/>
                  </a:lnTo>
                  <a:lnTo>
                    <a:pt x="1686" y="838"/>
                  </a:lnTo>
                  <a:lnTo>
                    <a:pt x="1666" y="834"/>
                  </a:lnTo>
                  <a:lnTo>
                    <a:pt x="1658" y="832"/>
                  </a:lnTo>
                  <a:lnTo>
                    <a:pt x="1652" y="832"/>
                  </a:lnTo>
                  <a:lnTo>
                    <a:pt x="1648" y="832"/>
                  </a:lnTo>
                  <a:lnTo>
                    <a:pt x="1644" y="828"/>
                  </a:lnTo>
                  <a:lnTo>
                    <a:pt x="1640" y="828"/>
                  </a:lnTo>
                  <a:lnTo>
                    <a:pt x="1638" y="830"/>
                  </a:lnTo>
                  <a:lnTo>
                    <a:pt x="1636" y="834"/>
                  </a:lnTo>
                  <a:lnTo>
                    <a:pt x="1630" y="836"/>
                  </a:lnTo>
                  <a:lnTo>
                    <a:pt x="1620" y="838"/>
                  </a:lnTo>
                  <a:lnTo>
                    <a:pt x="1618" y="838"/>
                  </a:lnTo>
                  <a:lnTo>
                    <a:pt x="1618" y="834"/>
                  </a:lnTo>
                  <a:lnTo>
                    <a:pt x="1622" y="830"/>
                  </a:lnTo>
                  <a:lnTo>
                    <a:pt x="1622" y="826"/>
                  </a:lnTo>
                  <a:lnTo>
                    <a:pt x="1620" y="822"/>
                  </a:lnTo>
                  <a:lnTo>
                    <a:pt x="1618" y="820"/>
                  </a:lnTo>
                  <a:lnTo>
                    <a:pt x="1614" y="818"/>
                  </a:lnTo>
                  <a:lnTo>
                    <a:pt x="1608" y="818"/>
                  </a:lnTo>
                  <a:lnTo>
                    <a:pt x="1598" y="816"/>
                  </a:lnTo>
                  <a:lnTo>
                    <a:pt x="1590" y="814"/>
                  </a:lnTo>
                  <a:lnTo>
                    <a:pt x="1586" y="812"/>
                  </a:lnTo>
                  <a:lnTo>
                    <a:pt x="1580" y="810"/>
                  </a:lnTo>
                  <a:lnTo>
                    <a:pt x="1576" y="810"/>
                  </a:lnTo>
                  <a:lnTo>
                    <a:pt x="1580" y="808"/>
                  </a:lnTo>
                  <a:lnTo>
                    <a:pt x="1592" y="808"/>
                  </a:lnTo>
                  <a:lnTo>
                    <a:pt x="1612" y="812"/>
                  </a:lnTo>
                  <a:lnTo>
                    <a:pt x="1624" y="812"/>
                  </a:lnTo>
                  <a:lnTo>
                    <a:pt x="1634" y="812"/>
                  </a:lnTo>
                  <a:lnTo>
                    <a:pt x="1640" y="810"/>
                  </a:lnTo>
                  <a:lnTo>
                    <a:pt x="1646" y="808"/>
                  </a:lnTo>
                  <a:lnTo>
                    <a:pt x="1654" y="800"/>
                  </a:lnTo>
                  <a:lnTo>
                    <a:pt x="1658" y="800"/>
                  </a:lnTo>
                  <a:lnTo>
                    <a:pt x="1662" y="800"/>
                  </a:lnTo>
                  <a:lnTo>
                    <a:pt x="1668" y="800"/>
                  </a:lnTo>
                  <a:lnTo>
                    <a:pt x="1672" y="798"/>
                  </a:lnTo>
                  <a:lnTo>
                    <a:pt x="1674" y="796"/>
                  </a:lnTo>
                  <a:lnTo>
                    <a:pt x="1676" y="794"/>
                  </a:lnTo>
                  <a:lnTo>
                    <a:pt x="1676" y="790"/>
                  </a:lnTo>
                  <a:lnTo>
                    <a:pt x="1674" y="788"/>
                  </a:lnTo>
                  <a:lnTo>
                    <a:pt x="1672" y="786"/>
                  </a:lnTo>
                  <a:lnTo>
                    <a:pt x="1668" y="786"/>
                  </a:lnTo>
                  <a:lnTo>
                    <a:pt x="1660" y="786"/>
                  </a:lnTo>
                  <a:lnTo>
                    <a:pt x="1658" y="782"/>
                  </a:lnTo>
                  <a:lnTo>
                    <a:pt x="1656" y="780"/>
                  </a:lnTo>
                  <a:lnTo>
                    <a:pt x="1650" y="778"/>
                  </a:lnTo>
                  <a:lnTo>
                    <a:pt x="1648" y="776"/>
                  </a:lnTo>
                  <a:lnTo>
                    <a:pt x="1644" y="774"/>
                  </a:lnTo>
                  <a:lnTo>
                    <a:pt x="1640" y="770"/>
                  </a:lnTo>
                  <a:lnTo>
                    <a:pt x="1636" y="766"/>
                  </a:lnTo>
                  <a:lnTo>
                    <a:pt x="1634" y="766"/>
                  </a:lnTo>
                  <a:lnTo>
                    <a:pt x="1630" y="768"/>
                  </a:lnTo>
                  <a:lnTo>
                    <a:pt x="1624" y="768"/>
                  </a:lnTo>
                  <a:lnTo>
                    <a:pt x="1624" y="766"/>
                  </a:lnTo>
                  <a:lnTo>
                    <a:pt x="1620" y="764"/>
                  </a:lnTo>
                  <a:lnTo>
                    <a:pt x="1614" y="766"/>
                  </a:lnTo>
                  <a:lnTo>
                    <a:pt x="1606" y="768"/>
                  </a:lnTo>
                  <a:lnTo>
                    <a:pt x="1606" y="764"/>
                  </a:lnTo>
                  <a:lnTo>
                    <a:pt x="1606" y="762"/>
                  </a:lnTo>
                  <a:lnTo>
                    <a:pt x="1606" y="760"/>
                  </a:lnTo>
                  <a:lnTo>
                    <a:pt x="1602" y="758"/>
                  </a:lnTo>
                  <a:lnTo>
                    <a:pt x="1596" y="756"/>
                  </a:lnTo>
                  <a:lnTo>
                    <a:pt x="1588" y="754"/>
                  </a:lnTo>
                  <a:lnTo>
                    <a:pt x="1582" y="754"/>
                  </a:lnTo>
                  <a:lnTo>
                    <a:pt x="1578" y="758"/>
                  </a:lnTo>
                  <a:lnTo>
                    <a:pt x="1574" y="760"/>
                  </a:lnTo>
                  <a:lnTo>
                    <a:pt x="1572" y="766"/>
                  </a:lnTo>
                  <a:lnTo>
                    <a:pt x="1570" y="770"/>
                  </a:lnTo>
                  <a:lnTo>
                    <a:pt x="1570" y="780"/>
                  </a:lnTo>
                  <a:lnTo>
                    <a:pt x="1572" y="786"/>
                  </a:lnTo>
                  <a:lnTo>
                    <a:pt x="1568" y="786"/>
                  </a:lnTo>
                  <a:lnTo>
                    <a:pt x="1564" y="782"/>
                  </a:lnTo>
                  <a:lnTo>
                    <a:pt x="1560" y="782"/>
                  </a:lnTo>
                  <a:lnTo>
                    <a:pt x="1558" y="782"/>
                  </a:lnTo>
                  <a:lnTo>
                    <a:pt x="1550" y="784"/>
                  </a:lnTo>
                  <a:lnTo>
                    <a:pt x="1548" y="784"/>
                  </a:lnTo>
                  <a:lnTo>
                    <a:pt x="1548" y="782"/>
                  </a:lnTo>
                  <a:lnTo>
                    <a:pt x="1554" y="778"/>
                  </a:lnTo>
                  <a:lnTo>
                    <a:pt x="1560" y="772"/>
                  </a:lnTo>
                  <a:lnTo>
                    <a:pt x="1564" y="768"/>
                  </a:lnTo>
                  <a:lnTo>
                    <a:pt x="1564" y="766"/>
                  </a:lnTo>
                  <a:lnTo>
                    <a:pt x="1562" y="766"/>
                  </a:lnTo>
                  <a:lnTo>
                    <a:pt x="1556" y="766"/>
                  </a:lnTo>
                  <a:lnTo>
                    <a:pt x="1554" y="766"/>
                  </a:lnTo>
                  <a:lnTo>
                    <a:pt x="1554" y="762"/>
                  </a:lnTo>
                  <a:lnTo>
                    <a:pt x="1558" y="758"/>
                  </a:lnTo>
                  <a:lnTo>
                    <a:pt x="1564" y="756"/>
                  </a:lnTo>
                  <a:lnTo>
                    <a:pt x="1572" y="752"/>
                  </a:lnTo>
                  <a:lnTo>
                    <a:pt x="1574" y="750"/>
                  </a:lnTo>
                  <a:lnTo>
                    <a:pt x="1574" y="748"/>
                  </a:lnTo>
                  <a:lnTo>
                    <a:pt x="1572" y="746"/>
                  </a:lnTo>
                  <a:lnTo>
                    <a:pt x="1570" y="746"/>
                  </a:lnTo>
                  <a:lnTo>
                    <a:pt x="1566" y="746"/>
                  </a:lnTo>
                  <a:lnTo>
                    <a:pt x="1562" y="746"/>
                  </a:lnTo>
                  <a:lnTo>
                    <a:pt x="1560" y="746"/>
                  </a:lnTo>
                  <a:lnTo>
                    <a:pt x="1560" y="742"/>
                  </a:lnTo>
                  <a:lnTo>
                    <a:pt x="1560" y="740"/>
                  </a:lnTo>
                  <a:lnTo>
                    <a:pt x="1558" y="740"/>
                  </a:lnTo>
                  <a:lnTo>
                    <a:pt x="1554" y="740"/>
                  </a:lnTo>
                  <a:lnTo>
                    <a:pt x="1548" y="742"/>
                  </a:lnTo>
                  <a:lnTo>
                    <a:pt x="1544" y="742"/>
                  </a:lnTo>
                  <a:lnTo>
                    <a:pt x="1540" y="740"/>
                  </a:lnTo>
                  <a:lnTo>
                    <a:pt x="1538" y="738"/>
                  </a:lnTo>
                  <a:lnTo>
                    <a:pt x="1536" y="738"/>
                  </a:lnTo>
                  <a:lnTo>
                    <a:pt x="1534" y="740"/>
                  </a:lnTo>
                  <a:lnTo>
                    <a:pt x="1532" y="744"/>
                  </a:lnTo>
                  <a:lnTo>
                    <a:pt x="1530" y="744"/>
                  </a:lnTo>
                  <a:lnTo>
                    <a:pt x="1528" y="744"/>
                  </a:lnTo>
                  <a:lnTo>
                    <a:pt x="1524" y="742"/>
                  </a:lnTo>
                  <a:lnTo>
                    <a:pt x="1522" y="744"/>
                  </a:lnTo>
                  <a:lnTo>
                    <a:pt x="1518" y="746"/>
                  </a:lnTo>
                  <a:lnTo>
                    <a:pt x="1518" y="750"/>
                  </a:lnTo>
                  <a:lnTo>
                    <a:pt x="1518" y="752"/>
                  </a:lnTo>
                  <a:lnTo>
                    <a:pt x="1520" y="752"/>
                  </a:lnTo>
                  <a:lnTo>
                    <a:pt x="1524" y="754"/>
                  </a:lnTo>
                  <a:lnTo>
                    <a:pt x="1530" y="754"/>
                  </a:lnTo>
                  <a:lnTo>
                    <a:pt x="1528" y="756"/>
                  </a:lnTo>
                  <a:lnTo>
                    <a:pt x="1522" y="760"/>
                  </a:lnTo>
                  <a:lnTo>
                    <a:pt x="1522" y="762"/>
                  </a:lnTo>
                  <a:lnTo>
                    <a:pt x="1520" y="764"/>
                  </a:lnTo>
                  <a:lnTo>
                    <a:pt x="1516" y="766"/>
                  </a:lnTo>
                  <a:lnTo>
                    <a:pt x="1516" y="768"/>
                  </a:lnTo>
                  <a:lnTo>
                    <a:pt x="1514" y="772"/>
                  </a:lnTo>
                  <a:lnTo>
                    <a:pt x="1512" y="772"/>
                  </a:lnTo>
                  <a:lnTo>
                    <a:pt x="1510" y="774"/>
                  </a:lnTo>
                  <a:lnTo>
                    <a:pt x="1510" y="780"/>
                  </a:lnTo>
                  <a:lnTo>
                    <a:pt x="1510" y="782"/>
                  </a:lnTo>
                  <a:lnTo>
                    <a:pt x="1510" y="784"/>
                  </a:lnTo>
                  <a:lnTo>
                    <a:pt x="1504" y="786"/>
                  </a:lnTo>
                  <a:lnTo>
                    <a:pt x="1496" y="790"/>
                  </a:lnTo>
                  <a:lnTo>
                    <a:pt x="1492" y="792"/>
                  </a:lnTo>
                  <a:lnTo>
                    <a:pt x="1490" y="790"/>
                  </a:lnTo>
                  <a:lnTo>
                    <a:pt x="1492" y="784"/>
                  </a:lnTo>
                  <a:lnTo>
                    <a:pt x="1494" y="776"/>
                  </a:lnTo>
                  <a:lnTo>
                    <a:pt x="1496" y="770"/>
                  </a:lnTo>
                  <a:lnTo>
                    <a:pt x="1496" y="766"/>
                  </a:lnTo>
                  <a:lnTo>
                    <a:pt x="1498" y="760"/>
                  </a:lnTo>
                  <a:lnTo>
                    <a:pt x="1500" y="754"/>
                  </a:lnTo>
                  <a:lnTo>
                    <a:pt x="1498" y="750"/>
                  </a:lnTo>
                  <a:lnTo>
                    <a:pt x="1494" y="750"/>
                  </a:lnTo>
                  <a:lnTo>
                    <a:pt x="1490" y="752"/>
                  </a:lnTo>
                  <a:lnTo>
                    <a:pt x="1480" y="762"/>
                  </a:lnTo>
                  <a:lnTo>
                    <a:pt x="1456" y="784"/>
                  </a:lnTo>
                  <a:lnTo>
                    <a:pt x="1450" y="790"/>
                  </a:lnTo>
                  <a:lnTo>
                    <a:pt x="1450" y="794"/>
                  </a:lnTo>
                  <a:lnTo>
                    <a:pt x="1450" y="798"/>
                  </a:lnTo>
                  <a:lnTo>
                    <a:pt x="1446" y="804"/>
                  </a:lnTo>
                  <a:lnTo>
                    <a:pt x="1440" y="810"/>
                  </a:lnTo>
                  <a:lnTo>
                    <a:pt x="1436" y="810"/>
                  </a:lnTo>
                  <a:lnTo>
                    <a:pt x="1434" y="810"/>
                  </a:lnTo>
                  <a:lnTo>
                    <a:pt x="1432" y="810"/>
                  </a:lnTo>
                  <a:lnTo>
                    <a:pt x="1428" y="812"/>
                  </a:lnTo>
                  <a:lnTo>
                    <a:pt x="1426" y="812"/>
                  </a:lnTo>
                  <a:lnTo>
                    <a:pt x="1428" y="808"/>
                  </a:lnTo>
                  <a:lnTo>
                    <a:pt x="1432" y="802"/>
                  </a:lnTo>
                  <a:lnTo>
                    <a:pt x="1436" y="798"/>
                  </a:lnTo>
                  <a:lnTo>
                    <a:pt x="1436" y="794"/>
                  </a:lnTo>
                  <a:lnTo>
                    <a:pt x="1436" y="792"/>
                  </a:lnTo>
                  <a:lnTo>
                    <a:pt x="1438" y="790"/>
                  </a:lnTo>
                  <a:lnTo>
                    <a:pt x="1442" y="784"/>
                  </a:lnTo>
                  <a:lnTo>
                    <a:pt x="1440" y="782"/>
                  </a:lnTo>
                  <a:lnTo>
                    <a:pt x="1440" y="778"/>
                  </a:lnTo>
                  <a:lnTo>
                    <a:pt x="1448" y="770"/>
                  </a:lnTo>
                  <a:lnTo>
                    <a:pt x="1466" y="756"/>
                  </a:lnTo>
                  <a:lnTo>
                    <a:pt x="1466" y="754"/>
                  </a:lnTo>
                  <a:lnTo>
                    <a:pt x="1458" y="754"/>
                  </a:lnTo>
                  <a:lnTo>
                    <a:pt x="1454" y="752"/>
                  </a:lnTo>
                  <a:lnTo>
                    <a:pt x="1450" y="752"/>
                  </a:lnTo>
                  <a:lnTo>
                    <a:pt x="1446" y="748"/>
                  </a:lnTo>
                  <a:lnTo>
                    <a:pt x="1446" y="746"/>
                  </a:lnTo>
                  <a:lnTo>
                    <a:pt x="1444" y="752"/>
                  </a:lnTo>
                  <a:lnTo>
                    <a:pt x="1442" y="758"/>
                  </a:lnTo>
                  <a:lnTo>
                    <a:pt x="1442" y="760"/>
                  </a:lnTo>
                  <a:lnTo>
                    <a:pt x="1440" y="758"/>
                  </a:lnTo>
                  <a:lnTo>
                    <a:pt x="1438" y="754"/>
                  </a:lnTo>
                  <a:lnTo>
                    <a:pt x="1434" y="750"/>
                  </a:lnTo>
                  <a:lnTo>
                    <a:pt x="1430" y="748"/>
                  </a:lnTo>
                  <a:lnTo>
                    <a:pt x="1426" y="750"/>
                  </a:lnTo>
                  <a:lnTo>
                    <a:pt x="1424" y="750"/>
                  </a:lnTo>
                  <a:lnTo>
                    <a:pt x="1420" y="748"/>
                  </a:lnTo>
                  <a:lnTo>
                    <a:pt x="1418" y="746"/>
                  </a:lnTo>
                  <a:lnTo>
                    <a:pt x="1414" y="746"/>
                  </a:lnTo>
                  <a:lnTo>
                    <a:pt x="1412" y="748"/>
                  </a:lnTo>
                  <a:lnTo>
                    <a:pt x="1414" y="752"/>
                  </a:lnTo>
                  <a:lnTo>
                    <a:pt x="1416" y="754"/>
                  </a:lnTo>
                  <a:lnTo>
                    <a:pt x="1416" y="758"/>
                  </a:lnTo>
                  <a:lnTo>
                    <a:pt x="1414" y="760"/>
                  </a:lnTo>
                  <a:lnTo>
                    <a:pt x="1408" y="758"/>
                  </a:lnTo>
                  <a:lnTo>
                    <a:pt x="1402" y="754"/>
                  </a:lnTo>
                  <a:lnTo>
                    <a:pt x="1400" y="756"/>
                  </a:lnTo>
                  <a:lnTo>
                    <a:pt x="1402" y="760"/>
                  </a:lnTo>
                  <a:lnTo>
                    <a:pt x="1410" y="764"/>
                  </a:lnTo>
                  <a:lnTo>
                    <a:pt x="1418" y="768"/>
                  </a:lnTo>
                  <a:lnTo>
                    <a:pt x="1422" y="770"/>
                  </a:lnTo>
                  <a:lnTo>
                    <a:pt x="1418" y="772"/>
                  </a:lnTo>
                  <a:lnTo>
                    <a:pt x="1410" y="770"/>
                  </a:lnTo>
                  <a:lnTo>
                    <a:pt x="1404" y="768"/>
                  </a:lnTo>
                  <a:lnTo>
                    <a:pt x="1402" y="768"/>
                  </a:lnTo>
                  <a:lnTo>
                    <a:pt x="1402" y="770"/>
                  </a:lnTo>
                  <a:lnTo>
                    <a:pt x="1400" y="774"/>
                  </a:lnTo>
                  <a:lnTo>
                    <a:pt x="1396" y="778"/>
                  </a:lnTo>
                  <a:lnTo>
                    <a:pt x="1388" y="782"/>
                  </a:lnTo>
                  <a:lnTo>
                    <a:pt x="1376" y="790"/>
                  </a:lnTo>
                  <a:lnTo>
                    <a:pt x="1372" y="792"/>
                  </a:lnTo>
                  <a:lnTo>
                    <a:pt x="1372" y="794"/>
                  </a:lnTo>
                  <a:lnTo>
                    <a:pt x="1366" y="798"/>
                  </a:lnTo>
                  <a:lnTo>
                    <a:pt x="1362" y="800"/>
                  </a:lnTo>
                  <a:lnTo>
                    <a:pt x="1360" y="802"/>
                  </a:lnTo>
                  <a:lnTo>
                    <a:pt x="1360" y="804"/>
                  </a:lnTo>
                  <a:lnTo>
                    <a:pt x="1362" y="808"/>
                  </a:lnTo>
                  <a:lnTo>
                    <a:pt x="1360" y="810"/>
                  </a:lnTo>
                  <a:lnTo>
                    <a:pt x="1358" y="810"/>
                  </a:lnTo>
                  <a:lnTo>
                    <a:pt x="1358" y="812"/>
                  </a:lnTo>
                  <a:lnTo>
                    <a:pt x="1362" y="816"/>
                  </a:lnTo>
                  <a:lnTo>
                    <a:pt x="1368" y="818"/>
                  </a:lnTo>
                  <a:lnTo>
                    <a:pt x="1370" y="818"/>
                  </a:lnTo>
                  <a:lnTo>
                    <a:pt x="1368" y="818"/>
                  </a:lnTo>
                  <a:lnTo>
                    <a:pt x="1362" y="818"/>
                  </a:lnTo>
                  <a:lnTo>
                    <a:pt x="1356" y="818"/>
                  </a:lnTo>
                  <a:lnTo>
                    <a:pt x="1350" y="816"/>
                  </a:lnTo>
                  <a:lnTo>
                    <a:pt x="1350" y="814"/>
                  </a:lnTo>
                  <a:lnTo>
                    <a:pt x="1350" y="810"/>
                  </a:lnTo>
                  <a:lnTo>
                    <a:pt x="1350" y="806"/>
                  </a:lnTo>
                  <a:lnTo>
                    <a:pt x="1350" y="804"/>
                  </a:lnTo>
                  <a:lnTo>
                    <a:pt x="1342" y="802"/>
                  </a:lnTo>
                  <a:lnTo>
                    <a:pt x="1334" y="800"/>
                  </a:lnTo>
                  <a:lnTo>
                    <a:pt x="1326" y="800"/>
                  </a:lnTo>
                  <a:lnTo>
                    <a:pt x="1324" y="798"/>
                  </a:lnTo>
                  <a:lnTo>
                    <a:pt x="1322" y="798"/>
                  </a:lnTo>
                  <a:lnTo>
                    <a:pt x="1320" y="796"/>
                  </a:lnTo>
                  <a:lnTo>
                    <a:pt x="1318" y="798"/>
                  </a:lnTo>
                  <a:lnTo>
                    <a:pt x="1312" y="796"/>
                  </a:lnTo>
                  <a:lnTo>
                    <a:pt x="1308" y="794"/>
                  </a:lnTo>
                  <a:lnTo>
                    <a:pt x="1306" y="794"/>
                  </a:lnTo>
                  <a:lnTo>
                    <a:pt x="1306" y="796"/>
                  </a:lnTo>
                  <a:lnTo>
                    <a:pt x="1304" y="802"/>
                  </a:lnTo>
                  <a:lnTo>
                    <a:pt x="1302" y="808"/>
                  </a:lnTo>
                  <a:lnTo>
                    <a:pt x="1300" y="802"/>
                  </a:lnTo>
                  <a:lnTo>
                    <a:pt x="1298" y="800"/>
                  </a:lnTo>
                  <a:lnTo>
                    <a:pt x="1294" y="796"/>
                  </a:lnTo>
                  <a:lnTo>
                    <a:pt x="1290" y="796"/>
                  </a:lnTo>
                  <a:lnTo>
                    <a:pt x="1284" y="798"/>
                  </a:lnTo>
                  <a:lnTo>
                    <a:pt x="1278" y="802"/>
                  </a:lnTo>
                  <a:lnTo>
                    <a:pt x="1280" y="804"/>
                  </a:lnTo>
                  <a:lnTo>
                    <a:pt x="1286" y="806"/>
                  </a:lnTo>
                  <a:lnTo>
                    <a:pt x="1288" y="808"/>
                  </a:lnTo>
                  <a:lnTo>
                    <a:pt x="1290" y="810"/>
                  </a:lnTo>
                  <a:lnTo>
                    <a:pt x="1294" y="812"/>
                  </a:lnTo>
                  <a:lnTo>
                    <a:pt x="1298" y="812"/>
                  </a:lnTo>
                  <a:lnTo>
                    <a:pt x="1302" y="814"/>
                  </a:lnTo>
                  <a:lnTo>
                    <a:pt x="1304" y="816"/>
                  </a:lnTo>
                  <a:lnTo>
                    <a:pt x="1308" y="816"/>
                  </a:lnTo>
                  <a:lnTo>
                    <a:pt x="1310" y="818"/>
                  </a:lnTo>
                  <a:lnTo>
                    <a:pt x="1308" y="820"/>
                  </a:lnTo>
                  <a:lnTo>
                    <a:pt x="1306" y="822"/>
                  </a:lnTo>
                  <a:lnTo>
                    <a:pt x="1306" y="824"/>
                  </a:lnTo>
                  <a:lnTo>
                    <a:pt x="1312" y="832"/>
                  </a:lnTo>
                  <a:lnTo>
                    <a:pt x="1314" y="836"/>
                  </a:lnTo>
                  <a:lnTo>
                    <a:pt x="1312" y="836"/>
                  </a:lnTo>
                  <a:lnTo>
                    <a:pt x="1296" y="824"/>
                  </a:lnTo>
                  <a:lnTo>
                    <a:pt x="1286" y="818"/>
                  </a:lnTo>
                  <a:lnTo>
                    <a:pt x="1280" y="816"/>
                  </a:lnTo>
                  <a:lnTo>
                    <a:pt x="1278" y="818"/>
                  </a:lnTo>
                  <a:lnTo>
                    <a:pt x="1278" y="822"/>
                  </a:lnTo>
                  <a:lnTo>
                    <a:pt x="1280" y="822"/>
                  </a:lnTo>
                  <a:lnTo>
                    <a:pt x="1280" y="824"/>
                  </a:lnTo>
                  <a:lnTo>
                    <a:pt x="1276" y="826"/>
                  </a:lnTo>
                  <a:lnTo>
                    <a:pt x="1274" y="826"/>
                  </a:lnTo>
                  <a:lnTo>
                    <a:pt x="1272" y="826"/>
                  </a:lnTo>
                  <a:lnTo>
                    <a:pt x="1272" y="824"/>
                  </a:lnTo>
                  <a:lnTo>
                    <a:pt x="1274" y="822"/>
                  </a:lnTo>
                  <a:lnTo>
                    <a:pt x="1272" y="822"/>
                  </a:lnTo>
                  <a:lnTo>
                    <a:pt x="1266" y="824"/>
                  </a:lnTo>
                  <a:lnTo>
                    <a:pt x="1252" y="834"/>
                  </a:lnTo>
                  <a:lnTo>
                    <a:pt x="1252" y="836"/>
                  </a:lnTo>
                  <a:lnTo>
                    <a:pt x="1250" y="838"/>
                  </a:lnTo>
                  <a:lnTo>
                    <a:pt x="1248" y="846"/>
                  </a:lnTo>
                  <a:lnTo>
                    <a:pt x="1246" y="850"/>
                  </a:lnTo>
                  <a:lnTo>
                    <a:pt x="1244" y="856"/>
                  </a:lnTo>
                  <a:lnTo>
                    <a:pt x="1238" y="862"/>
                  </a:lnTo>
                  <a:lnTo>
                    <a:pt x="1228" y="868"/>
                  </a:lnTo>
                  <a:lnTo>
                    <a:pt x="1238" y="856"/>
                  </a:lnTo>
                  <a:lnTo>
                    <a:pt x="1242" y="844"/>
                  </a:lnTo>
                  <a:lnTo>
                    <a:pt x="1244" y="832"/>
                  </a:lnTo>
                  <a:lnTo>
                    <a:pt x="1244" y="824"/>
                  </a:lnTo>
                  <a:lnTo>
                    <a:pt x="1242" y="820"/>
                  </a:lnTo>
                  <a:lnTo>
                    <a:pt x="1240" y="822"/>
                  </a:lnTo>
                  <a:lnTo>
                    <a:pt x="1238" y="824"/>
                  </a:lnTo>
                  <a:lnTo>
                    <a:pt x="1236" y="826"/>
                  </a:lnTo>
                  <a:lnTo>
                    <a:pt x="1236" y="824"/>
                  </a:lnTo>
                  <a:lnTo>
                    <a:pt x="1232" y="822"/>
                  </a:lnTo>
                  <a:lnTo>
                    <a:pt x="1230" y="822"/>
                  </a:lnTo>
                  <a:lnTo>
                    <a:pt x="1224" y="834"/>
                  </a:lnTo>
                  <a:lnTo>
                    <a:pt x="1222" y="840"/>
                  </a:lnTo>
                  <a:lnTo>
                    <a:pt x="1222" y="842"/>
                  </a:lnTo>
                  <a:lnTo>
                    <a:pt x="1222" y="844"/>
                  </a:lnTo>
                  <a:lnTo>
                    <a:pt x="1220" y="846"/>
                  </a:lnTo>
                  <a:lnTo>
                    <a:pt x="1216" y="848"/>
                  </a:lnTo>
                  <a:lnTo>
                    <a:pt x="1214" y="848"/>
                  </a:lnTo>
                  <a:lnTo>
                    <a:pt x="1214" y="846"/>
                  </a:lnTo>
                  <a:lnTo>
                    <a:pt x="1216" y="840"/>
                  </a:lnTo>
                  <a:lnTo>
                    <a:pt x="1218" y="836"/>
                  </a:lnTo>
                  <a:lnTo>
                    <a:pt x="1216" y="832"/>
                  </a:lnTo>
                  <a:lnTo>
                    <a:pt x="1214" y="830"/>
                  </a:lnTo>
                  <a:lnTo>
                    <a:pt x="1212" y="830"/>
                  </a:lnTo>
                  <a:lnTo>
                    <a:pt x="1204" y="832"/>
                  </a:lnTo>
                  <a:lnTo>
                    <a:pt x="1198" y="836"/>
                  </a:lnTo>
                  <a:lnTo>
                    <a:pt x="1186" y="844"/>
                  </a:lnTo>
                  <a:lnTo>
                    <a:pt x="1184" y="846"/>
                  </a:lnTo>
                  <a:lnTo>
                    <a:pt x="1188" y="848"/>
                  </a:lnTo>
                  <a:lnTo>
                    <a:pt x="1188" y="850"/>
                  </a:lnTo>
                  <a:lnTo>
                    <a:pt x="1188" y="854"/>
                  </a:lnTo>
                  <a:lnTo>
                    <a:pt x="1188" y="856"/>
                  </a:lnTo>
                  <a:lnTo>
                    <a:pt x="1190" y="858"/>
                  </a:lnTo>
                  <a:lnTo>
                    <a:pt x="1196" y="860"/>
                  </a:lnTo>
                  <a:lnTo>
                    <a:pt x="1200" y="862"/>
                  </a:lnTo>
                  <a:lnTo>
                    <a:pt x="1204" y="864"/>
                  </a:lnTo>
                  <a:lnTo>
                    <a:pt x="1208" y="868"/>
                  </a:lnTo>
                  <a:lnTo>
                    <a:pt x="1210" y="876"/>
                  </a:lnTo>
                  <a:lnTo>
                    <a:pt x="1200" y="872"/>
                  </a:lnTo>
                  <a:lnTo>
                    <a:pt x="1198" y="870"/>
                  </a:lnTo>
                  <a:lnTo>
                    <a:pt x="1200" y="868"/>
                  </a:lnTo>
                  <a:lnTo>
                    <a:pt x="1202" y="868"/>
                  </a:lnTo>
                  <a:lnTo>
                    <a:pt x="1196" y="864"/>
                  </a:lnTo>
                  <a:lnTo>
                    <a:pt x="1190" y="862"/>
                  </a:lnTo>
                  <a:lnTo>
                    <a:pt x="1186" y="860"/>
                  </a:lnTo>
                  <a:lnTo>
                    <a:pt x="1182" y="854"/>
                  </a:lnTo>
                  <a:lnTo>
                    <a:pt x="1180" y="852"/>
                  </a:lnTo>
                  <a:lnTo>
                    <a:pt x="1174" y="852"/>
                  </a:lnTo>
                  <a:lnTo>
                    <a:pt x="1166" y="854"/>
                  </a:lnTo>
                  <a:lnTo>
                    <a:pt x="1166" y="856"/>
                  </a:lnTo>
                  <a:lnTo>
                    <a:pt x="1174" y="862"/>
                  </a:lnTo>
                  <a:lnTo>
                    <a:pt x="1178" y="866"/>
                  </a:lnTo>
                  <a:lnTo>
                    <a:pt x="1176" y="868"/>
                  </a:lnTo>
                  <a:lnTo>
                    <a:pt x="1172" y="868"/>
                  </a:lnTo>
                  <a:lnTo>
                    <a:pt x="1168" y="862"/>
                  </a:lnTo>
                  <a:lnTo>
                    <a:pt x="1158" y="854"/>
                  </a:lnTo>
                  <a:lnTo>
                    <a:pt x="1154" y="854"/>
                  </a:lnTo>
                  <a:lnTo>
                    <a:pt x="1154" y="858"/>
                  </a:lnTo>
                  <a:lnTo>
                    <a:pt x="1154" y="860"/>
                  </a:lnTo>
                  <a:lnTo>
                    <a:pt x="1154" y="862"/>
                  </a:lnTo>
                  <a:lnTo>
                    <a:pt x="1152" y="864"/>
                  </a:lnTo>
                  <a:lnTo>
                    <a:pt x="1150" y="868"/>
                  </a:lnTo>
                  <a:lnTo>
                    <a:pt x="1150" y="872"/>
                  </a:lnTo>
                  <a:lnTo>
                    <a:pt x="1152" y="876"/>
                  </a:lnTo>
                  <a:lnTo>
                    <a:pt x="1152" y="878"/>
                  </a:lnTo>
                  <a:lnTo>
                    <a:pt x="1146" y="880"/>
                  </a:lnTo>
                  <a:lnTo>
                    <a:pt x="1138" y="884"/>
                  </a:lnTo>
                  <a:lnTo>
                    <a:pt x="1134" y="886"/>
                  </a:lnTo>
                  <a:lnTo>
                    <a:pt x="1130" y="888"/>
                  </a:lnTo>
                  <a:lnTo>
                    <a:pt x="1128" y="892"/>
                  </a:lnTo>
                  <a:lnTo>
                    <a:pt x="1128" y="894"/>
                  </a:lnTo>
                  <a:lnTo>
                    <a:pt x="1134" y="896"/>
                  </a:lnTo>
                  <a:lnTo>
                    <a:pt x="1138" y="898"/>
                  </a:lnTo>
                  <a:lnTo>
                    <a:pt x="1132" y="900"/>
                  </a:lnTo>
                  <a:lnTo>
                    <a:pt x="1122" y="902"/>
                  </a:lnTo>
                  <a:lnTo>
                    <a:pt x="1120" y="906"/>
                  </a:lnTo>
                  <a:lnTo>
                    <a:pt x="1118" y="908"/>
                  </a:lnTo>
                  <a:lnTo>
                    <a:pt x="1114" y="912"/>
                  </a:lnTo>
                  <a:lnTo>
                    <a:pt x="1108" y="912"/>
                  </a:lnTo>
                  <a:lnTo>
                    <a:pt x="1102" y="912"/>
                  </a:lnTo>
                  <a:lnTo>
                    <a:pt x="1096" y="916"/>
                  </a:lnTo>
                  <a:lnTo>
                    <a:pt x="1090" y="924"/>
                  </a:lnTo>
                  <a:lnTo>
                    <a:pt x="1088" y="928"/>
                  </a:lnTo>
                  <a:lnTo>
                    <a:pt x="1088" y="930"/>
                  </a:lnTo>
                  <a:lnTo>
                    <a:pt x="1092" y="930"/>
                  </a:lnTo>
                  <a:lnTo>
                    <a:pt x="1096" y="928"/>
                  </a:lnTo>
                  <a:lnTo>
                    <a:pt x="1106" y="926"/>
                  </a:lnTo>
                  <a:lnTo>
                    <a:pt x="1108" y="926"/>
                  </a:lnTo>
                  <a:lnTo>
                    <a:pt x="1108" y="930"/>
                  </a:lnTo>
                  <a:lnTo>
                    <a:pt x="1112" y="930"/>
                  </a:lnTo>
                  <a:lnTo>
                    <a:pt x="1124" y="924"/>
                  </a:lnTo>
                  <a:lnTo>
                    <a:pt x="1128" y="924"/>
                  </a:lnTo>
                  <a:lnTo>
                    <a:pt x="1130" y="924"/>
                  </a:lnTo>
                  <a:lnTo>
                    <a:pt x="1128" y="928"/>
                  </a:lnTo>
                  <a:lnTo>
                    <a:pt x="1120" y="932"/>
                  </a:lnTo>
                  <a:lnTo>
                    <a:pt x="1110" y="936"/>
                  </a:lnTo>
                  <a:lnTo>
                    <a:pt x="1102" y="936"/>
                  </a:lnTo>
                  <a:lnTo>
                    <a:pt x="1100" y="936"/>
                  </a:lnTo>
                  <a:lnTo>
                    <a:pt x="1096" y="934"/>
                  </a:lnTo>
                  <a:lnTo>
                    <a:pt x="1088" y="934"/>
                  </a:lnTo>
                  <a:lnTo>
                    <a:pt x="1078" y="936"/>
                  </a:lnTo>
                  <a:lnTo>
                    <a:pt x="1072" y="938"/>
                  </a:lnTo>
                  <a:lnTo>
                    <a:pt x="1070" y="940"/>
                  </a:lnTo>
                  <a:lnTo>
                    <a:pt x="1074" y="942"/>
                  </a:lnTo>
                  <a:lnTo>
                    <a:pt x="1076" y="944"/>
                  </a:lnTo>
                  <a:lnTo>
                    <a:pt x="1076" y="946"/>
                  </a:lnTo>
                  <a:lnTo>
                    <a:pt x="1080" y="948"/>
                  </a:lnTo>
                  <a:lnTo>
                    <a:pt x="1086" y="948"/>
                  </a:lnTo>
                  <a:lnTo>
                    <a:pt x="1084" y="952"/>
                  </a:lnTo>
                  <a:lnTo>
                    <a:pt x="1080" y="958"/>
                  </a:lnTo>
                  <a:lnTo>
                    <a:pt x="1078" y="960"/>
                  </a:lnTo>
                  <a:lnTo>
                    <a:pt x="1076" y="964"/>
                  </a:lnTo>
                  <a:lnTo>
                    <a:pt x="1076" y="968"/>
                  </a:lnTo>
                  <a:lnTo>
                    <a:pt x="1074" y="966"/>
                  </a:lnTo>
                  <a:lnTo>
                    <a:pt x="1070" y="960"/>
                  </a:lnTo>
                  <a:lnTo>
                    <a:pt x="1070" y="954"/>
                  </a:lnTo>
                  <a:lnTo>
                    <a:pt x="1070" y="948"/>
                  </a:lnTo>
                  <a:lnTo>
                    <a:pt x="1068" y="944"/>
                  </a:lnTo>
                  <a:lnTo>
                    <a:pt x="1066" y="944"/>
                  </a:lnTo>
                  <a:lnTo>
                    <a:pt x="1064" y="948"/>
                  </a:lnTo>
                  <a:lnTo>
                    <a:pt x="1060" y="954"/>
                  </a:lnTo>
                  <a:lnTo>
                    <a:pt x="1058" y="954"/>
                  </a:lnTo>
                  <a:lnTo>
                    <a:pt x="1056" y="954"/>
                  </a:lnTo>
                  <a:lnTo>
                    <a:pt x="1056" y="952"/>
                  </a:lnTo>
                  <a:lnTo>
                    <a:pt x="1052" y="950"/>
                  </a:lnTo>
                  <a:lnTo>
                    <a:pt x="1046" y="952"/>
                  </a:lnTo>
                  <a:lnTo>
                    <a:pt x="1042" y="956"/>
                  </a:lnTo>
                  <a:lnTo>
                    <a:pt x="1040" y="956"/>
                  </a:lnTo>
                  <a:lnTo>
                    <a:pt x="1040" y="958"/>
                  </a:lnTo>
                  <a:lnTo>
                    <a:pt x="1042" y="960"/>
                  </a:lnTo>
                  <a:lnTo>
                    <a:pt x="1044" y="960"/>
                  </a:lnTo>
                  <a:lnTo>
                    <a:pt x="1048" y="958"/>
                  </a:lnTo>
                  <a:lnTo>
                    <a:pt x="1054" y="958"/>
                  </a:lnTo>
                  <a:lnTo>
                    <a:pt x="1062" y="960"/>
                  </a:lnTo>
                  <a:lnTo>
                    <a:pt x="1064" y="962"/>
                  </a:lnTo>
                  <a:lnTo>
                    <a:pt x="1064" y="964"/>
                  </a:lnTo>
                  <a:lnTo>
                    <a:pt x="1060" y="966"/>
                  </a:lnTo>
                  <a:lnTo>
                    <a:pt x="1050" y="966"/>
                  </a:lnTo>
                  <a:lnTo>
                    <a:pt x="1032" y="970"/>
                  </a:lnTo>
                  <a:lnTo>
                    <a:pt x="1020" y="974"/>
                  </a:lnTo>
                  <a:lnTo>
                    <a:pt x="1018" y="976"/>
                  </a:lnTo>
                  <a:lnTo>
                    <a:pt x="1020" y="978"/>
                  </a:lnTo>
                  <a:lnTo>
                    <a:pt x="1022" y="980"/>
                  </a:lnTo>
                  <a:lnTo>
                    <a:pt x="1018" y="984"/>
                  </a:lnTo>
                  <a:lnTo>
                    <a:pt x="1016" y="986"/>
                  </a:lnTo>
                  <a:lnTo>
                    <a:pt x="1020" y="988"/>
                  </a:lnTo>
                  <a:lnTo>
                    <a:pt x="1026" y="988"/>
                  </a:lnTo>
                  <a:lnTo>
                    <a:pt x="1030" y="986"/>
                  </a:lnTo>
                  <a:lnTo>
                    <a:pt x="1036" y="980"/>
                  </a:lnTo>
                  <a:lnTo>
                    <a:pt x="1042" y="976"/>
                  </a:lnTo>
                  <a:lnTo>
                    <a:pt x="1046" y="976"/>
                  </a:lnTo>
                  <a:lnTo>
                    <a:pt x="1052" y="976"/>
                  </a:lnTo>
                  <a:lnTo>
                    <a:pt x="1060" y="980"/>
                  </a:lnTo>
                  <a:lnTo>
                    <a:pt x="1058" y="980"/>
                  </a:lnTo>
                  <a:lnTo>
                    <a:pt x="1050" y="980"/>
                  </a:lnTo>
                  <a:lnTo>
                    <a:pt x="1040" y="982"/>
                  </a:lnTo>
                  <a:lnTo>
                    <a:pt x="1034" y="986"/>
                  </a:lnTo>
                  <a:lnTo>
                    <a:pt x="1034" y="988"/>
                  </a:lnTo>
                  <a:lnTo>
                    <a:pt x="1036" y="990"/>
                  </a:lnTo>
                  <a:lnTo>
                    <a:pt x="1034" y="990"/>
                  </a:lnTo>
                  <a:lnTo>
                    <a:pt x="1026" y="992"/>
                  </a:lnTo>
                  <a:lnTo>
                    <a:pt x="1016" y="996"/>
                  </a:lnTo>
                  <a:lnTo>
                    <a:pt x="1016" y="998"/>
                  </a:lnTo>
                  <a:lnTo>
                    <a:pt x="1020" y="1002"/>
                  </a:lnTo>
                  <a:lnTo>
                    <a:pt x="1022" y="1002"/>
                  </a:lnTo>
                  <a:lnTo>
                    <a:pt x="1022" y="1004"/>
                  </a:lnTo>
                  <a:lnTo>
                    <a:pt x="1020" y="1006"/>
                  </a:lnTo>
                  <a:lnTo>
                    <a:pt x="1016" y="1004"/>
                  </a:lnTo>
                  <a:lnTo>
                    <a:pt x="1014" y="1002"/>
                  </a:lnTo>
                  <a:lnTo>
                    <a:pt x="1010" y="1004"/>
                  </a:lnTo>
                  <a:lnTo>
                    <a:pt x="1004" y="1012"/>
                  </a:lnTo>
                  <a:lnTo>
                    <a:pt x="1008" y="1014"/>
                  </a:lnTo>
                  <a:lnTo>
                    <a:pt x="1012" y="1014"/>
                  </a:lnTo>
                  <a:lnTo>
                    <a:pt x="1016" y="1012"/>
                  </a:lnTo>
                  <a:lnTo>
                    <a:pt x="1024" y="1012"/>
                  </a:lnTo>
                  <a:lnTo>
                    <a:pt x="1036" y="1012"/>
                  </a:lnTo>
                  <a:lnTo>
                    <a:pt x="1050" y="1016"/>
                  </a:lnTo>
                  <a:lnTo>
                    <a:pt x="1048" y="1016"/>
                  </a:lnTo>
                  <a:lnTo>
                    <a:pt x="1046" y="1018"/>
                  </a:lnTo>
                  <a:lnTo>
                    <a:pt x="1046" y="1022"/>
                  </a:lnTo>
                  <a:lnTo>
                    <a:pt x="1046" y="1024"/>
                  </a:lnTo>
                  <a:lnTo>
                    <a:pt x="1044" y="1022"/>
                  </a:lnTo>
                  <a:lnTo>
                    <a:pt x="1038" y="1018"/>
                  </a:lnTo>
                  <a:lnTo>
                    <a:pt x="1034" y="1016"/>
                  </a:lnTo>
                  <a:lnTo>
                    <a:pt x="1028" y="1016"/>
                  </a:lnTo>
                  <a:lnTo>
                    <a:pt x="1020" y="1016"/>
                  </a:lnTo>
                  <a:lnTo>
                    <a:pt x="1014" y="1018"/>
                  </a:lnTo>
                  <a:lnTo>
                    <a:pt x="1008" y="1020"/>
                  </a:lnTo>
                  <a:lnTo>
                    <a:pt x="1002" y="1020"/>
                  </a:lnTo>
                  <a:lnTo>
                    <a:pt x="998" y="1020"/>
                  </a:lnTo>
                  <a:lnTo>
                    <a:pt x="996" y="1020"/>
                  </a:lnTo>
                  <a:lnTo>
                    <a:pt x="994" y="1022"/>
                  </a:lnTo>
                  <a:lnTo>
                    <a:pt x="990" y="1022"/>
                  </a:lnTo>
                  <a:lnTo>
                    <a:pt x="988" y="1024"/>
                  </a:lnTo>
                  <a:lnTo>
                    <a:pt x="988" y="1026"/>
                  </a:lnTo>
                  <a:lnTo>
                    <a:pt x="988" y="1028"/>
                  </a:lnTo>
                  <a:lnTo>
                    <a:pt x="988" y="1030"/>
                  </a:lnTo>
                  <a:lnTo>
                    <a:pt x="986" y="1032"/>
                  </a:lnTo>
                  <a:lnTo>
                    <a:pt x="982" y="1034"/>
                  </a:lnTo>
                  <a:lnTo>
                    <a:pt x="976" y="1034"/>
                  </a:lnTo>
                  <a:lnTo>
                    <a:pt x="968" y="1036"/>
                  </a:lnTo>
                  <a:lnTo>
                    <a:pt x="970" y="1038"/>
                  </a:lnTo>
                  <a:lnTo>
                    <a:pt x="974" y="1042"/>
                  </a:lnTo>
                  <a:lnTo>
                    <a:pt x="974" y="1044"/>
                  </a:lnTo>
                  <a:lnTo>
                    <a:pt x="972" y="1046"/>
                  </a:lnTo>
                  <a:lnTo>
                    <a:pt x="966" y="1050"/>
                  </a:lnTo>
                  <a:lnTo>
                    <a:pt x="964" y="1050"/>
                  </a:lnTo>
                  <a:lnTo>
                    <a:pt x="962" y="1050"/>
                  </a:lnTo>
                  <a:lnTo>
                    <a:pt x="956" y="1052"/>
                  </a:lnTo>
                  <a:lnTo>
                    <a:pt x="954" y="1056"/>
                  </a:lnTo>
                  <a:lnTo>
                    <a:pt x="956" y="1058"/>
                  </a:lnTo>
                  <a:lnTo>
                    <a:pt x="958" y="1058"/>
                  </a:lnTo>
                  <a:lnTo>
                    <a:pt x="958" y="1060"/>
                  </a:lnTo>
                  <a:lnTo>
                    <a:pt x="954" y="1062"/>
                  </a:lnTo>
                  <a:lnTo>
                    <a:pt x="954" y="1064"/>
                  </a:lnTo>
                  <a:lnTo>
                    <a:pt x="956" y="1066"/>
                  </a:lnTo>
                  <a:lnTo>
                    <a:pt x="954" y="1064"/>
                  </a:lnTo>
                  <a:lnTo>
                    <a:pt x="950" y="1064"/>
                  </a:lnTo>
                  <a:lnTo>
                    <a:pt x="946" y="1064"/>
                  </a:lnTo>
                  <a:lnTo>
                    <a:pt x="946" y="1066"/>
                  </a:lnTo>
                  <a:lnTo>
                    <a:pt x="948" y="1068"/>
                  </a:lnTo>
                  <a:lnTo>
                    <a:pt x="950" y="1070"/>
                  </a:lnTo>
                  <a:lnTo>
                    <a:pt x="950" y="1072"/>
                  </a:lnTo>
                  <a:lnTo>
                    <a:pt x="948" y="1076"/>
                  </a:lnTo>
                  <a:lnTo>
                    <a:pt x="948" y="1080"/>
                  </a:lnTo>
                  <a:lnTo>
                    <a:pt x="954" y="1080"/>
                  </a:lnTo>
                  <a:lnTo>
                    <a:pt x="958" y="1080"/>
                  </a:lnTo>
                  <a:lnTo>
                    <a:pt x="954" y="1082"/>
                  </a:lnTo>
                  <a:lnTo>
                    <a:pt x="948" y="1084"/>
                  </a:lnTo>
                  <a:lnTo>
                    <a:pt x="946" y="1086"/>
                  </a:lnTo>
                  <a:lnTo>
                    <a:pt x="954" y="1086"/>
                  </a:lnTo>
                  <a:lnTo>
                    <a:pt x="964" y="1084"/>
                  </a:lnTo>
                  <a:lnTo>
                    <a:pt x="988" y="1078"/>
                  </a:lnTo>
                  <a:lnTo>
                    <a:pt x="994" y="1078"/>
                  </a:lnTo>
                  <a:lnTo>
                    <a:pt x="990" y="1080"/>
                  </a:lnTo>
                  <a:lnTo>
                    <a:pt x="982" y="1084"/>
                  </a:lnTo>
                  <a:lnTo>
                    <a:pt x="972" y="1086"/>
                  </a:lnTo>
                  <a:lnTo>
                    <a:pt x="954" y="1090"/>
                  </a:lnTo>
                  <a:lnTo>
                    <a:pt x="946" y="1092"/>
                  </a:lnTo>
                  <a:lnTo>
                    <a:pt x="936" y="1094"/>
                  </a:lnTo>
                  <a:lnTo>
                    <a:pt x="932" y="1096"/>
                  </a:lnTo>
                  <a:lnTo>
                    <a:pt x="936" y="1096"/>
                  </a:lnTo>
                  <a:lnTo>
                    <a:pt x="942" y="1098"/>
                  </a:lnTo>
                  <a:lnTo>
                    <a:pt x="944" y="1098"/>
                  </a:lnTo>
                  <a:lnTo>
                    <a:pt x="946" y="1100"/>
                  </a:lnTo>
                  <a:lnTo>
                    <a:pt x="944" y="1104"/>
                  </a:lnTo>
                  <a:lnTo>
                    <a:pt x="940" y="1106"/>
                  </a:lnTo>
                  <a:lnTo>
                    <a:pt x="934" y="1108"/>
                  </a:lnTo>
                  <a:lnTo>
                    <a:pt x="932" y="1114"/>
                  </a:lnTo>
                  <a:lnTo>
                    <a:pt x="930" y="1118"/>
                  </a:lnTo>
                  <a:lnTo>
                    <a:pt x="928" y="1120"/>
                  </a:lnTo>
                  <a:lnTo>
                    <a:pt x="924" y="1122"/>
                  </a:lnTo>
                  <a:lnTo>
                    <a:pt x="920" y="1122"/>
                  </a:lnTo>
                  <a:lnTo>
                    <a:pt x="920" y="1128"/>
                  </a:lnTo>
                  <a:lnTo>
                    <a:pt x="922" y="1132"/>
                  </a:lnTo>
                  <a:lnTo>
                    <a:pt x="924" y="1134"/>
                  </a:lnTo>
                  <a:lnTo>
                    <a:pt x="926" y="1134"/>
                  </a:lnTo>
                  <a:lnTo>
                    <a:pt x="928" y="1138"/>
                  </a:lnTo>
                  <a:lnTo>
                    <a:pt x="928" y="1140"/>
                  </a:lnTo>
                  <a:lnTo>
                    <a:pt x="928" y="1142"/>
                  </a:lnTo>
                  <a:lnTo>
                    <a:pt x="922" y="1146"/>
                  </a:lnTo>
                  <a:lnTo>
                    <a:pt x="918" y="1150"/>
                  </a:lnTo>
                  <a:lnTo>
                    <a:pt x="918" y="1152"/>
                  </a:lnTo>
                  <a:lnTo>
                    <a:pt x="920" y="1152"/>
                  </a:lnTo>
                  <a:lnTo>
                    <a:pt x="922" y="1156"/>
                  </a:lnTo>
                  <a:lnTo>
                    <a:pt x="922" y="1160"/>
                  </a:lnTo>
                  <a:lnTo>
                    <a:pt x="918" y="1164"/>
                  </a:lnTo>
                  <a:lnTo>
                    <a:pt x="910" y="1166"/>
                  </a:lnTo>
                  <a:lnTo>
                    <a:pt x="904" y="1168"/>
                  </a:lnTo>
                  <a:lnTo>
                    <a:pt x="900" y="1168"/>
                  </a:lnTo>
                  <a:lnTo>
                    <a:pt x="898" y="1170"/>
                  </a:lnTo>
                  <a:lnTo>
                    <a:pt x="892" y="1172"/>
                  </a:lnTo>
                  <a:lnTo>
                    <a:pt x="888" y="1174"/>
                  </a:lnTo>
                  <a:lnTo>
                    <a:pt x="884" y="1174"/>
                  </a:lnTo>
                  <a:lnTo>
                    <a:pt x="880" y="1176"/>
                  </a:lnTo>
                  <a:lnTo>
                    <a:pt x="876" y="1176"/>
                  </a:lnTo>
                  <a:lnTo>
                    <a:pt x="866" y="1176"/>
                  </a:lnTo>
                  <a:lnTo>
                    <a:pt x="862" y="1176"/>
                  </a:lnTo>
                  <a:lnTo>
                    <a:pt x="860" y="1178"/>
                  </a:lnTo>
                  <a:lnTo>
                    <a:pt x="860" y="1180"/>
                  </a:lnTo>
                  <a:lnTo>
                    <a:pt x="864" y="1180"/>
                  </a:lnTo>
                  <a:lnTo>
                    <a:pt x="868" y="1180"/>
                  </a:lnTo>
                  <a:lnTo>
                    <a:pt x="876" y="1180"/>
                  </a:lnTo>
                  <a:lnTo>
                    <a:pt x="878" y="1182"/>
                  </a:lnTo>
                  <a:lnTo>
                    <a:pt x="880" y="1184"/>
                  </a:lnTo>
                  <a:lnTo>
                    <a:pt x="878" y="1186"/>
                  </a:lnTo>
                  <a:lnTo>
                    <a:pt x="878" y="1188"/>
                  </a:lnTo>
                  <a:lnTo>
                    <a:pt x="886" y="1184"/>
                  </a:lnTo>
                  <a:lnTo>
                    <a:pt x="892" y="1182"/>
                  </a:lnTo>
                  <a:lnTo>
                    <a:pt x="892" y="1184"/>
                  </a:lnTo>
                  <a:lnTo>
                    <a:pt x="890" y="1186"/>
                  </a:lnTo>
                  <a:lnTo>
                    <a:pt x="886" y="1190"/>
                  </a:lnTo>
                  <a:lnTo>
                    <a:pt x="884" y="1190"/>
                  </a:lnTo>
                  <a:lnTo>
                    <a:pt x="882" y="1192"/>
                  </a:lnTo>
                  <a:lnTo>
                    <a:pt x="886" y="1194"/>
                  </a:lnTo>
                  <a:lnTo>
                    <a:pt x="890" y="1196"/>
                  </a:lnTo>
                  <a:lnTo>
                    <a:pt x="890" y="1198"/>
                  </a:lnTo>
                  <a:lnTo>
                    <a:pt x="890" y="1200"/>
                  </a:lnTo>
                  <a:lnTo>
                    <a:pt x="886" y="1204"/>
                  </a:lnTo>
                  <a:lnTo>
                    <a:pt x="886" y="1206"/>
                  </a:lnTo>
                  <a:lnTo>
                    <a:pt x="884" y="1208"/>
                  </a:lnTo>
                  <a:lnTo>
                    <a:pt x="878" y="1208"/>
                  </a:lnTo>
                  <a:lnTo>
                    <a:pt x="874" y="1208"/>
                  </a:lnTo>
                  <a:lnTo>
                    <a:pt x="872" y="1208"/>
                  </a:lnTo>
                  <a:lnTo>
                    <a:pt x="870" y="1204"/>
                  </a:lnTo>
                  <a:lnTo>
                    <a:pt x="868" y="1198"/>
                  </a:lnTo>
                  <a:lnTo>
                    <a:pt x="866" y="1198"/>
                  </a:lnTo>
                  <a:lnTo>
                    <a:pt x="864" y="1198"/>
                  </a:lnTo>
                  <a:lnTo>
                    <a:pt x="862" y="1198"/>
                  </a:lnTo>
                  <a:lnTo>
                    <a:pt x="862" y="1200"/>
                  </a:lnTo>
                  <a:lnTo>
                    <a:pt x="862" y="1202"/>
                  </a:lnTo>
                  <a:lnTo>
                    <a:pt x="860" y="1204"/>
                  </a:lnTo>
                  <a:lnTo>
                    <a:pt x="852" y="1204"/>
                  </a:lnTo>
                  <a:lnTo>
                    <a:pt x="848" y="1208"/>
                  </a:lnTo>
                  <a:lnTo>
                    <a:pt x="846" y="1210"/>
                  </a:lnTo>
                  <a:lnTo>
                    <a:pt x="846" y="1214"/>
                  </a:lnTo>
                  <a:lnTo>
                    <a:pt x="846" y="1216"/>
                  </a:lnTo>
                  <a:lnTo>
                    <a:pt x="844" y="1218"/>
                  </a:lnTo>
                  <a:lnTo>
                    <a:pt x="840" y="1220"/>
                  </a:lnTo>
                  <a:lnTo>
                    <a:pt x="834" y="1222"/>
                  </a:lnTo>
                  <a:lnTo>
                    <a:pt x="832" y="1224"/>
                  </a:lnTo>
                  <a:lnTo>
                    <a:pt x="830" y="1228"/>
                  </a:lnTo>
                  <a:lnTo>
                    <a:pt x="828" y="1234"/>
                  </a:lnTo>
                  <a:lnTo>
                    <a:pt x="824" y="1240"/>
                  </a:lnTo>
                  <a:lnTo>
                    <a:pt x="818" y="1246"/>
                  </a:lnTo>
                  <a:lnTo>
                    <a:pt x="812" y="1250"/>
                  </a:lnTo>
                  <a:lnTo>
                    <a:pt x="808" y="1252"/>
                  </a:lnTo>
                  <a:lnTo>
                    <a:pt x="806" y="1256"/>
                  </a:lnTo>
                  <a:lnTo>
                    <a:pt x="806" y="1258"/>
                  </a:lnTo>
                  <a:lnTo>
                    <a:pt x="806" y="1260"/>
                  </a:lnTo>
                  <a:lnTo>
                    <a:pt x="810" y="1260"/>
                  </a:lnTo>
                  <a:lnTo>
                    <a:pt x="816" y="1258"/>
                  </a:lnTo>
                  <a:lnTo>
                    <a:pt x="818" y="1258"/>
                  </a:lnTo>
                  <a:lnTo>
                    <a:pt x="818" y="1262"/>
                  </a:lnTo>
                  <a:lnTo>
                    <a:pt x="820" y="1262"/>
                  </a:lnTo>
                  <a:lnTo>
                    <a:pt x="822" y="1264"/>
                  </a:lnTo>
                  <a:lnTo>
                    <a:pt x="822" y="1268"/>
                  </a:lnTo>
                  <a:lnTo>
                    <a:pt x="824" y="1270"/>
                  </a:lnTo>
                  <a:lnTo>
                    <a:pt x="826" y="1270"/>
                  </a:lnTo>
                  <a:lnTo>
                    <a:pt x="834" y="1270"/>
                  </a:lnTo>
                  <a:lnTo>
                    <a:pt x="848" y="1264"/>
                  </a:lnTo>
                  <a:lnTo>
                    <a:pt x="862" y="1254"/>
                  </a:lnTo>
                  <a:lnTo>
                    <a:pt x="868" y="1250"/>
                  </a:lnTo>
                  <a:lnTo>
                    <a:pt x="868" y="1246"/>
                  </a:lnTo>
                  <a:lnTo>
                    <a:pt x="864" y="1244"/>
                  </a:lnTo>
                  <a:lnTo>
                    <a:pt x="858" y="1244"/>
                  </a:lnTo>
                  <a:lnTo>
                    <a:pt x="862" y="1242"/>
                  </a:lnTo>
                  <a:lnTo>
                    <a:pt x="870" y="1238"/>
                  </a:lnTo>
                  <a:lnTo>
                    <a:pt x="874" y="1236"/>
                  </a:lnTo>
                  <a:lnTo>
                    <a:pt x="876" y="1234"/>
                  </a:lnTo>
                  <a:lnTo>
                    <a:pt x="880" y="1236"/>
                  </a:lnTo>
                  <a:lnTo>
                    <a:pt x="884" y="1236"/>
                  </a:lnTo>
                  <a:lnTo>
                    <a:pt x="884" y="1238"/>
                  </a:lnTo>
                  <a:lnTo>
                    <a:pt x="878" y="1240"/>
                  </a:lnTo>
                  <a:lnTo>
                    <a:pt x="874" y="1242"/>
                  </a:lnTo>
                  <a:lnTo>
                    <a:pt x="872" y="1244"/>
                  </a:lnTo>
                  <a:lnTo>
                    <a:pt x="874" y="1246"/>
                  </a:lnTo>
                  <a:lnTo>
                    <a:pt x="880" y="1248"/>
                  </a:lnTo>
                  <a:lnTo>
                    <a:pt x="884" y="1250"/>
                  </a:lnTo>
                  <a:lnTo>
                    <a:pt x="880" y="1254"/>
                  </a:lnTo>
                  <a:lnTo>
                    <a:pt x="860" y="1262"/>
                  </a:lnTo>
                  <a:lnTo>
                    <a:pt x="854" y="1266"/>
                  </a:lnTo>
                  <a:lnTo>
                    <a:pt x="858" y="1268"/>
                  </a:lnTo>
                  <a:lnTo>
                    <a:pt x="856" y="1268"/>
                  </a:lnTo>
                  <a:lnTo>
                    <a:pt x="856" y="1270"/>
                  </a:lnTo>
                  <a:lnTo>
                    <a:pt x="856" y="1272"/>
                  </a:lnTo>
                  <a:lnTo>
                    <a:pt x="858" y="1272"/>
                  </a:lnTo>
                  <a:lnTo>
                    <a:pt x="862" y="1274"/>
                  </a:lnTo>
                  <a:lnTo>
                    <a:pt x="860" y="1276"/>
                  </a:lnTo>
                  <a:lnTo>
                    <a:pt x="856" y="1276"/>
                  </a:lnTo>
                  <a:lnTo>
                    <a:pt x="852" y="1276"/>
                  </a:lnTo>
                  <a:lnTo>
                    <a:pt x="844" y="1276"/>
                  </a:lnTo>
                  <a:lnTo>
                    <a:pt x="836" y="1276"/>
                  </a:lnTo>
                  <a:lnTo>
                    <a:pt x="830" y="1276"/>
                  </a:lnTo>
                  <a:lnTo>
                    <a:pt x="826" y="1280"/>
                  </a:lnTo>
                  <a:lnTo>
                    <a:pt x="822" y="1282"/>
                  </a:lnTo>
                  <a:lnTo>
                    <a:pt x="822" y="1276"/>
                  </a:lnTo>
                  <a:lnTo>
                    <a:pt x="818" y="1268"/>
                  </a:lnTo>
                  <a:lnTo>
                    <a:pt x="814" y="1262"/>
                  </a:lnTo>
                  <a:lnTo>
                    <a:pt x="810" y="1262"/>
                  </a:lnTo>
                  <a:lnTo>
                    <a:pt x="806" y="1266"/>
                  </a:lnTo>
                  <a:lnTo>
                    <a:pt x="798" y="1268"/>
                  </a:lnTo>
                  <a:lnTo>
                    <a:pt x="796" y="1268"/>
                  </a:lnTo>
                  <a:lnTo>
                    <a:pt x="794" y="1270"/>
                  </a:lnTo>
                  <a:lnTo>
                    <a:pt x="792" y="1274"/>
                  </a:lnTo>
                  <a:lnTo>
                    <a:pt x="792" y="1276"/>
                  </a:lnTo>
                  <a:lnTo>
                    <a:pt x="790" y="1274"/>
                  </a:lnTo>
                  <a:lnTo>
                    <a:pt x="784" y="1274"/>
                  </a:lnTo>
                  <a:lnTo>
                    <a:pt x="778" y="1274"/>
                  </a:lnTo>
                  <a:lnTo>
                    <a:pt x="762" y="1280"/>
                  </a:lnTo>
                  <a:lnTo>
                    <a:pt x="760" y="1282"/>
                  </a:lnTo>
                  <a:lnTo>
                    <a:pt x="760" y="1284"/>
                  </a:lnTo>
                  <a:lnTo>
                    <a:pt x="766" y="1288"/>
                  </a:lnTo>
                  <a:lnTo>
                    <a:pt x="768" y="1290"/>
                  </a:lnTo>
                  <a:lnTo>
                    <a:pt x="768" y="1292"/>
                  </a:lnTo>
                  <a:lnTo>
                    <a:pt x="766" y="1294"/>
                  </a:lnTo>
                  <a:lnTo>
                    <a:pt x="760" y="1294"/>
                  </a:lnTo>
                  <a:lnTo>
                    <a:pt x="754" y="1296"/>
                  </a:lnTo>
                  <a:lnTo>
                    <a:pt x="752" y="1298"/>
                  </a:lnTo>
                  <a:lnTo>
                    <a:pt x="752" y="1300"/>
                  </a:lnTo>
                  <a:lnTo>
                    <a:pt x="756" y="1302"/>
                  </a:lnTo>
                  <a:lnTo>
                    <a:pt x="746" y="1300"/>
                  </a:lnTo>
                  <a:lnTo>
                    <a:pt x="738" y="1298"/>
                  </a:lnTo>
                  <a:lnTo>
                    <a:pt x="742" y="1300"/>
                  </a:lnTo>
                  <a:lnTo>
                    <a:pt x="744" y="1304"/>
                  </a:lnTo>
                  <a:lnTo>
                    <a:pt x="744" y="1306"/>
                  </a:lnTo>
                  <a:lnTo>
                    <a:pt x="740" y="1308"/>
                  </a:lnTo>
                  <a:lnTo>
                    <a:pt x="728" y="1308"/>
                  </a:lnTo>
                  <a:lnTo>
                    <a:pt x="716" y="1308"/>
                  </a:lnTo>
                  <a:lnTo>
                    <a:pt x="708" y="1306"/>
                  </a:lnTo>
                  <a:lnTo>
                    <a:pt x="704" y="1308"/>
                  </a:lnTo>
                  <a:lnTo>
                    <a:pt x="702" y="1310"/>
                  </a:lnTo>
                  <a:lnTo>
                    <a:pt x="702" y="1316"/>
                  </a:lnTo>
                  <a:lnTo>
                    <a:pt x="704" y="1318"/>
                  </a:lnTo>
                  <a:lnTo>
                    <a:pt x="708" y="1320"/>
                  </a:lnTo>
                  <a:lnTo>
                    <a:pt x="712" y="1320"/>
                  </a:lnTo>
                  <a:lnTo>
                    <a:pt x="718" y="1320"/>
                  </a:lnTo>
                  <a:lnTo>
                    <a:pt x="726" y="1318"/>
                  </a:lnTo>
                  <a:lnTo>
                    <a:pt x="724" y="1320"/>
                  </a:lnTo>
                  <a:lnTo>
                    <a:pt x="720" y="1324"/>
                  </a:lnTo>
                  <a:lnTo>
                    <a:pt x="720" y="1328"/>
                  </a:lnTo>
                  <a:lnTo>
                    <a:pt x="722" y="1332"/>
                  </a:lnTo>
                  <a:lnTo>
                    <a:pt x="724" y="1334"/>
                  </a:lnTo>
                  <a:lnTo>
                    <a:pt x="718" y="1332"/>
                  </a:lnTo>
                  <a:lnTo>
                    <a:pt x="704" y="1328"/>
                  </a:lnTo>
                  <a:lnTo>
                    <a:pt x="696" y="1328"/>
                  </a:lnTo>
                  <a:lnTo>
                    <a:pt x="686" y="1330"/>
                  </a:lnTo>
                  <a:lnTo>
                    <a:pt x="678" y="1334"/>
                  </a:lnTo>
                  <a:lnTo>
                    <a:pt x="676" y="1336"/>
                  </a:lnTo>
                  <a:lnTo>
                    <a:pt x="678" y="1336"/>
                  </a:lnTo>
                  <a:lnTo>
                    <a:pt x="682" y="1338"/>
                  </a:lnTo>
                  <a:lnTo>
                    <a:pt x="694" y="1340"/>
                  </a:lnTo>
                  <a:lnTo>
                    <a:pt x="698" y="1342"/>
                  </a:lnTo>
                  <a:lnTo>
                    <a:pt x="702" y="1344"/>
                  </a:lnTo>
                  <a:lnTo>
                    <a:pt x="704" y="1348"/>
                  </a:lnTo>
                  <a:lnTo>
                    <a:pt x="700" y="1346"/>
                  </a:lnTo>
                  <a:lnTo>
                    <a:pt x="696" y="1344"/>
                  </a:lnTo>
                  <a:lnTo>
                    <a:pt x="692" y="1344"/>
                  </a:lnTo>
                  <a:lnTo>
                    <a:pt x="684" y="1344"/>
                  </a:lnTo>
                  <a:lnTo>
                    <a:pt x="676" y="1346"/>
                  </a:lnTo>
                  <a:lnTo>
                    <a:pt x="668" y="1350"/>
                  </a:lnTo>
                  <a:lnTo>
                    <a:pt x="664" y="1354"/>
                  </a:lnTo>
                  <a:lnTo>
                    <a:pt x="662" y="1356"/>
                  </a:lnTo>
                  <a:lnTo>
                    <a:pt x="662" y="1358"/>
                  </a:lnTo>
                  <a:lnTo>
                    <a:pt x="664" y="1358"/>
                  </a:lnTo>
                  <a:lnTo>
                    <a:pt x="658" y="1358"/>
                  </a:lnTo>
                  <a:lnTo>
                    <a:pt x="654" y="1358"/>
                  </a:lnTo>
                  <a:lnTo>
                    <a:pt x="652" y="1358"/>
                  </a:lnTo>
                  <a:lnTo>
                    <a:pt x="652" y="1360"/>
                  </a:lnTo>
                  <a:lnTo>
                    <a:pt x="654" y="1362"/>
                  </a:lnTo>
                  <a:lnTo>
                    <a:pt x="652" y="1364"/>
                  </a:lnTo>
                  <a:lnTo>
                    <a:pt x="646" y="1362"/>
                  </a:lnTo>
                  <a:lnTo>
                    <a:pt x="628" y="1360"/>
                  </a:lnTo>
                  <a:lnTo>
                    <a:pt x="628" y="1362"/>
                  </a:lnTo>
                  <a:lnTo>
                    <a:pt x="632" y="1366"/>
                  </a:lnTo>
                  <a:lnTo>
                    <a:pt x="632" y="1368"/>
                  </a:lnTo>
                  <a:lnTo>
                    <a:pt x="626" y="1370"/>
                  </a:lnTo>
                  <a:lnTo>
                    <a:pt x="622" y="1370"/>
                  </a:lnTo>
                  <a:lnTo>
                    <a:pt x="624" y="1372"/>
                  </a:lnTo>
                  <a:lnTo>
                    <a:pt x="628" y="1374"/>
                  </a:lnTo>
                  <a:lnTo>
                    <a:pt x="632" y="1376"/>
                  </a:lnTo>
                  <a:lnTo>
                    <a:pt x="644" y="1376"/>
                  </a:lnTo>
                  <a:lnTo>
                    <a:pt x="660" y="1378"/>
                  </a:lnTo>
                  <a:lnTo>
                    <a:pt x="666" y="1378"/>
                  </a:lnTo>
                  <a:lnTo>
                    <a:pt x="674" y="1382"/>
                  </a:lnTo>
                  <a:lnTo>
                    <a:pt x="682" y="1386"/>
                  </a:lnTo>
                  <a:lnTo>
                    <a:pt x="680" y="1386"/>
                  </a:lnTo>
                  <a:lnTo>
                    <a:pt x="672" y="1384"/>
                  </a:lnTo>
                  <a:lnTo>
                    <a:pt x="668" y="1384"/>
                  </a:lnTo>
                  <a:lnTo>
                    <a:pt x="664" y="1386"/>
                  </a:lnTo>
                  <a:lnTo>
                    <a:pt x="662" y="1386"/>
                  </a:lnTo>
                  <a:lnTo>
                    <a:pt x="660" y="1386"/>
                  </a:lnTo>
                  <a:lnTo>
                    <a:pt x="654" y="1382"/>
                  </a:lnTo>
                  <a:lnTo>
                    <a:pt x="648" y="1380"/>
                  </a:lnTo>
                  <a:lnTo>
                    <a:pt x="644" y="1378"/>
                  </a:lnTo>
                  <a:lnTo>
                    <a:pt x="638" y="1380"/>
                  </a:lnTo>
                  <a:lnTo>
                    <a:pt x="630" y="1384"/>
                  </a:lnTo>
                  <a:lnTo>
                    <a:pt x="624" y="1390"/>
                  </a:lnTo>
                  <a:lnTo>
                    <a:pt x="622" y="1394"/>
                  </a:lnTo>
                  <a:lnTo>
                    <a:pt x="624" y="1396"/>
                  </a:lnTo>
                  <a:lnTo>
                    <a:pt x="626" y="1398"/>
                  </a:lnTo>
                  <a:lnTo>
                    <a:pt x="632" y="1404"/>
                  </a:lnTo>
                  <a:lnTo>
                    <a:pt x="628" y="1406"/>
                  </a:lnTo>
                  <a:lnTo>
                    <a:pt x="622" y="1410"/>
                  </a:lnTo>
                  <a:lnTo>
                    <a:pt x="622" y="1412"/>
                  </a:lnTo>
                  <a:lnTo>
                    <a:pt x="624" y="1412"/>
                  </a:lnTo>
                  <a:lnTo>
                    <a:pt x="628" y="1416"/>
                  </a:lnTo>
                  <a:lnTo>
                    <a:pt x="626" y="1418"/>
                  </a:lnTo>
                  <a:lnTo>
                    <a:pt x="626" y="1420"/>
                  </a:lnTo>
                  <a:lnTo>
                    <a:pt x="624" y="1424"/>
                  </a:lnTo>
                  <a:lnTo>
                    <a:pt x="626" y="1426"/>
                  </a:lnTo>
                  <a:lnTo>
                    <a:pt x="628" y="1428"/>
                  </a:lnTo>
                  <a:lnTo>
                    <a:pt x="632" y="1430"/>
                  </a:lnTo>
                  <a:lnTo>
                    <a:pt x="636" y="1430"/>
                  </a:lnTo>
                  <a:lnTo>
                    <a:pt x="642" y="1430"/>
                  </a:lnTo>
                  <a:lnTo>
                    <a:pt x="648" y="1428"/>
                  </a:lnTo>
                  <a:lnTo>
                    <a:pt x="654" y="1424"/>
                  </a:lnTo>
                  <a:lnTo>
                    <a:pt x="660" y="1424"/>
                  </a:lnTo>
                  <a:lnTo>
                    <a:pt x="670" y="1426"/>
                  </a:lnTo>
                  <a:lnTo>
                    <a:pt x="678" y="1428"/>
                  </a:lnTo>
                  <a:lnTo>
                    <a:pt x="680" y="1426"/>
                  </a:lnTo>
                  <a:lnTo>
                    <a:pt x="684" y="1422"/>
                  </a:lnTo>
                  <a:lnTo>
                    <a:pt x="686" y="1420"/>
                  </a:lnTo>
                  <a:lnTo>
                    <a:pt x="688" y="1418"/>
                  </a:lnTo>
                  <a:lnTo>
                    <a:pt x="692" y="1420"/>
                  </a:lnTo>
                  <a:lnTo>
                    <a:pt x="700" y="1424"/>
                  </a:lnTo>
                  <a:lnTo>
                    <a:pt x="704" y="1426"/>
                  </a:lnTo>
                  <a:lnTo>
                    <a:pt x="710" y="1426"/>
                  </a:lnTo>
                  <a:lnTo>
                    <a:pt x="720" y="1424"/>
                  </a:lnTo>
                  <a:lnTo>
                    <a:pt x="726" y="1424"/>
                  </a:lnTo>
                  <a:lnTo>
                    <a:pt x="726" y="1426"/>
                  </a:lnTo>
                  <a:lnTo>
                    <a:pt x="724" y="1426"/>
                  </a:lnTo>
                  <a:lnTo>
                    <a:pt x="716" y="1430"/>
                  </a:lnTo>
                  <a:lnTo>
                    <a:pt x="710" y="1432"/>
                  </a:lnTo>
                  <a:lnTo>
                    <a:pt x="708" y="1434"/>
                  </a:lnTo>
                  <a:lnTo>
                    <a:pt x="708" y="1436"/>
                  </a:lnTo>
                  <a:lnTo>
                    <a:pt x="708" y="1438"/>
                  </a:lnTo>
                  <a:lnTo>
                    <a:pt x="708" y="1440"/>
                  </a:lnTo>
                  <a:lnTo>
                    <a:pt x="700" y="1434"/>
                  </a:lnTo>
                  <a:lnTo>
                    <a:pt x="694" y="1428"/>
                  </a:lnTo>
                  <a:lnTo>
                    <a:pt x="690" y="1428"/>
                  </a:lnTo>
                  <a:lnTo>
                    <a:pt x="688" y="1428"/>
                  </a:lnTo>
                  <a:lnTo>
                    <a:pt x="686" y="1430"/>
                  </a:lnTo>
                  <a:lnTo>
                    <a:pt x="682" y="1434"/>
                  </a:lnTo>
                  <a:lnTo>
                    <a:pt x="680" y="1434"/>
                  </a:lnTo>
                  <a:lnTo>
                    <a:pt x="676" y="1432"/>
                  </a:lnTo>
                  <a:lnTo>
                    <a:pt x="672" y="1430"/>
                  </a:lnTo>
                  <a:lnTo>
                    <a:pt x="666" y="1430"/>
                  </a:lnTo>
                  <a:lnTo>
                    <a:pt x="656" y="1432"/>
                  </a:lnTo>
                  <a:lnTo>
                    <a:pt x="646" y="1436"/>
                  </a:lnTo>
                  <a:lnTo>
                    <a:pt x="640" y="1436"/>
                  </a:lnTo>
                  <a:lnTo>
                    <a:pt x="636" y="1436"/>
                  </a:lnTo>
                  <a:lnTo>
                    <a:pt x="626" y="1434"/>
                  </a:lnTo>
                  <a:lnTo>
                    <a:pt x="624" y="1436"/>
                  </a:lnTo>
                  <a:lnTo>
                    <a:pt x="626" y="1442"/>
                  </a:lnTo>
                  <a:lnTo>
                    <a:pt x="626" y="1446"/>
                  </a:lnTo>
                  <a:lnTo>
                    <a:pt x="626" y="1448"/>
                  </a:lnTo>
                  <a:lnTo>
                    <a:pt x="632" y="1448"/>
                  </a:lnTo>
                  <a:lnTo>
                    <a:pt x="636" y="1448"/>
                  </a:lnTo>
                  <a:lnTo>
                    <a:pt x="636" y="1450"/>
                  </a:lnTo>
                  <a:lnTo>
                    <a:pt x="638" y="1454"/>
                  </a:lnTo>
                  <a:lnTo>
                    <a:pt x="636" y="1456"/>
                  </a:lnTo>
                  <a:lnTo>
                    <a:pt x="630" y="1454"/>
                  </a:lnTo>
                  <a:lnTo>
                    <a:pt x="626" y="1454"/>
                  </a:lnTo>
                  <a:lnTo>
                    <a:pt x="624" y="1454"/>
                  </a:lnTo>
                  <a:lnTo>
                    <a:pt x="626" y="1458"/>
                  </a:lnTo>
                  <a:lnTo>
                    <a:pt x="628" y="1460"/>
                  </a:lnTo>
                  <a:lnTo>
                    <a:pt x="630" y="1462"/>
                  </a:lnTo>
                  <a:lnTo>
                    <a:pt x="634" y="1462"/>
                  </a:lnTo>
                  <a:lnTo>
                    <a:pt x="638" y="1462"/>
                  </a:lnTo>
                  <a:lnTo>
                    <a:pt x="640" y="1464"/>
                  </a:lnTo>
                  <a:lnTo>
                    <a:pt x="638" y="1468"/>
                  </a:lnTo>
                  <a:lnTo>
                    <a:pt x="638" y="1472"/>
                  </a:lnTo>
                  <a:lnTo>
                    <a:pt x="636" y="1476"/>
                  </a:lnTo>
                  <a:lnTo>
                    <a:pt x="630" y="1478"/>
                  </a:lnTo>
                  <a:lnTo>
                    <a:pt x="626" y="1480"/>
                  </a:lnTo>
                  <a:lnTo>
                    <a:pt x="626" y="1482"/>
                  </a:lnTo>
                  <a:lnTo>
                    <a:pt x="636" y="1490"/>
                  </a:lnTo>
                  <a:lnTo>
                    <a:pt x="638" y="1492"/>
                  </a:lnTo>
                  <a:lnTo>
                    <a:pt x="642" y="1490"/>
                  </a:lnTo>
                  <a:lnTo>
                    <a:pt x="646" y="1488"/>
                  </a:lnTo>
                  <a:lnTo>
                    <a:pt x="648" y="1490"/>
                  </a:lnTo>
                  <a:lnTo>
                    <a:pt x="650" y="1494"/>
                  </a:lnTo>
                  <a:lnTo>
                    <a:pt x="652" y="1492"/>
                  </a:lnTo>
                  <a:lnTo>
                    <a:pt x="654" y="1492"/>
                  </a:lnTo>
                  <a:lnTo>
                    <a:pt x="654" y="1496"/>
                  </a:lnTo>
                  <a:lnTo>
                    <a:pt x="654" y="1500"/>
                  </a:lnTo>
                  <a:lnTo>
                    <a:pt x="654" y="1502"/>
                  </a:lnTo>
                  <a:lnTo>
                    <a:pt x="656" y="1502"/>
                  </a:lnTo>
                  <a:lnTo>
                    <a:pt x="658" y="1502"/>
                  </a:lnTo>
                  <a:lnTo>
                    <a:pt x="658" y="1500"/>
                  </a:lnTo>
                  <a:lnTo>
                    <a:pt x="660" y="1494"/>
                  </a:lnTo>
                  <a:lnTo>
                    <a:pt x="662" y="1488"/>
                  </a:lnTo>
                  <a:lnTo>
                    <a:pt x="662" y="1486"/>
                  </a:lnTo>
                  <a:lnTo>
                    <a:pt x="666" y="1486"/>
                  </a:lnTo>
                  <a:lnTo>
                    <a:pt x="668" y="1486"/>
                  </a:lnTo>
                  <a:lnTo>
                    <a:pt x="670" y="1488"/>
                  </a:lnTo>
                  <a:lnTo>
                    <a:pt x="666" y="1496"/>
                  </a:lnTo>
                  <a:lnTo>
                    <a:pt x="660" y="1504"/>
                  </a:lnTo>
                  <a:lnTo>
                    <a:pt x="654" y="1508"/>
                  </a:lnTo>
                  <a:lnTo>
                    <a:pt x="652" y="1510"/>
                  </a:lnTo>
                  <a:lnTo>
                    <a:pt x="650" y="1512"/>
                  </a:lnTo>
                  <a:lnTo>
                    <a:pt x="654" y="1514"/>
                  </a:lnTo>
                  <a:lnTo>
                    <a:pt x="658" y="1518"/>
                  </a:lnTo>
                  <a:lnTo>
                    <a:pt x="658" y="1520"/>
                  </a:lnTo>
                  <a:lnTo>
                    <a:pt x="656" y="1522"/>
                  </a:lnTo>
                  <a:lnTo>
                    <a:pt x="650" y="1524"/>
                  </a:lnTo>
                  <a:lnTo>
                    <a:pt x="648" y="1522"/>
                  </a:lnTo>
                  <a:lnTo>
                    <a:pt x="644" y="1522"/>
                  </a:lnTo>
                  <a:lnTo>
                    <a:pt x="636" y="1526"/>
                  </a:lnTo>
                  <a:lnTo>
                    <a:pt x="632" y="1530"/>
                  </a:lnTo>
                  <a:lnTo>
                    <a:pt x="632" y="1536"/>
                  </a:lnTo>
                  <a:lnTo>
                    <a:pt x="632" y="1540"/>
                  </a:lnTo>
                  <a:lnTo>
                    <a:pt x="634" y="1544"/>
                  </a:lnTo>
                  <a:lnTo>
                    <a:pt x="640" y="1548"/>
                  </a:lnTo>
                  <a:lnTo>
                    <a:pt x="644" y="1548"/>
                  </a:lnTo>
                  <a:lnTo>
                    <a:pt x="646" y="1548"/>
                  </a:lnTo>
                  <a:lnTo>
                    <a:pt x="646" y="1546"/>
                  </a:lnTo>
                  <a:lnTo>
                    <a:pt x="648" y="1546"/>
                  </a:lnTo>
                  <a:lnTo>
                    <a:pt x="650" y="1546"/>
                  </a:lnTo>
                  <a:lnTo>
                    <a:pt x="654" y="1548"/>
                  </a:lnTo>
                  <a:lnTo>
                    <a:pt x="656" y="1544"/>
                  </a:lnTo>
                  <a:lnTo>
                    <a:pt x="658" y="1542"/>
                  </a:lnTo>
                  <a:lnTo>
                    <a:pt x="660" y="1540"/>
                  </a:lnTo>
                  <a:lnTo>
                    <a:pt x="664" y="1542"/>
                  </a:lnTo>
                  <a:lnTo>
                    <a:pt x="666" y="1544"/>
                  </a:lnTo>
                  <a:lnTo>
                    <a:pt x="664" y="1548"/>
                  </a:lnTo>
                  <a:lnTo>
                    <a:pt x="662" y="1548"/>
                  </a:lnTo>
                  <a:lnTo>
                    <a:pt x="660" y="1550"/>
                  </a:lnTo>
                  <a:lnTo>
                    <a:pt x="660" y="1552"/>
                  </a:lnTo>
                  <a:lnTo>
                    <a:pt x="662" y="1554"/>
                  </a:lnTo>
                  <a:lnTo>
                    <a:pt x="664" y="1556"/>
                  </a:lnTo>
                  <a:lnTo>
                    <a:pt x="662" y="1558"/>
                  </a:lnTo>
                  <a:lnTo>
                    <a:pt x="660" y="1560"/>
                  </a:lnTo>
                  <a:lnTo>
                    <a:pt x="660" y="1562"/>
                  </a:lnTo>
                  <a:lnTo>
                    <a:pt x="662" y="1564"/>
                  </a:lnTo>
                  <a:lnTo>
                    <a:pt x="662" y="1568"/>
                  </a:lnTo>
                  <a:lnTo>
                    <a:pt x="658" y="1570"/>
                  </a:lnTo>
                  <a:lnTo>
                    <a:pt x="654" y="1572"/>
                  </a:lnTo>
                  <a:lnTo>
                    <a:pt x="652" y="1570"/>
                  </a:lnTo>
                  <a:lnTo>
                    <a:pt x="648" y="1568"/>
                  </a:lnTo>
                  <a:lnTo>
                    <a:pt x="646" y="1566"/>
                  </a:lnTo>
                  <a:lnTo>
                    <a:pt x="644" y="1576"/>
                  </a:lnTo>
                  <a:lnTo>
                    <a:pt x="642" y="1586"/>
                  </a:lnTo>
                  <a:lnTo>
                    <a:pt x="646" y="1592"/>
                  </a:lnTo>
                  <a:lnTo>
                    <a:pt x="652" y="1598"/>
                  </a:lnTo>
                  <a:lnTo>
                    <a:pt x="658" y="1600"/>
                  </a:lnTo>
                  <a:lnTo>
                    <a:pt x="662" y="1600"/>
                  </a:lnTo>
                  <a:lnTo>
                    <a:pt x="664" y="1604"/>
                  </a:lnTo>
                  <a:lnTo>
                    <a:pt x="668" y="1608"/>
                  </a:lnTo>
                  <a:lnTo>
                    <a:pt x="674" y="1612"/>
                  </a:lnTo>
                  <a:lnTo>
                    <a:pt x="688" y="1616"/>
                  </a:lnTo>
                  <a:lnTo>
                    <a:pt x="690" y="1618"/>
                  </a:lnTo>
                  <a:lnTo>
                    <a:pt x="688" y="1620"/>
                  </a:lnTo>
                  <a:lnTo>
                    <a:pt x="688" y="1624"/>
                  </a:lnTo>
                  <a:lnTo>
                    <a:pt x="690" y="1626"/>
                  </a:lnTo>
                  <a:lnTo>
                    <a:pt x="692" y="1628"/>
                  </a:lnTo>
                  <a:lnTo>
                    <a:pt x="694" y="1628"/>
                  </a:lnTo>
                  <a:lnTo>
                    <a:pt x="696" y="1626"/>
                  </a:lnTo>
                  <a:lnTo>
                    <a:pt x="700" y="1626"/>
                  </a:lnTo>
                  <a:lnTo>
                    <a:pt x="704" y="1630"/>
                  </a:lnTo>
                  <a:lnTo>
                    <a:pt x="706" y="1632"/>
                  </a:lnTo>
                  <a:lnTo>
                    <a:pt x="710" y="1630"/>
                  </a:lnTo>
                  <a:lnTo>
                    <a:pt x="720" y="1628"/>
                  </a:lnTo>
                  <a:lnTo>
                    <a:pt x="734" y="1628"/>
                  </a:lnTo>
                  <a:lnTo>
                    <a:pt x="746" y="1626"/>
                  </a:lnTo>
                  <a:lnTo>
                    <a:pt x="752" y="1624"/>
                  </a:lnTo>
                  <a:lnTo>
                    <a:pt x="756" y="1620"/>
                  </a:lnTo>
                  <a:lnTo>
                    <a:pt x="760" y="1618"/>
                  </a:lnTo>
                  <a:lnTo>
                    <a:pt x="766" y="1614"/>
                  </a:lnTo>
                  <a:lnTo>
                    <a:pt x="774" y="1608"/>
                  </a:lnTo>
                  <a:lnTo>
                    <a:pt x="780" y="1600"/>
                  </a:lnTo>
                  <a:lnTo>
                    <a:pt x="782" y="1596"/>
                  </a:lnTo>
                  <a:lnTo>
                    <a:pt x="784" y="1594"/>
                  </a:lnTo>
                  <a:lnTo>
                    <a:pt x="790" y="1592"/>
                  </a:lnTo>
                  <a:lnTo>
                    <a:pt x="792" y="1592"/>
                  </a:lnTo>
                  <a:lnTo>
                    <a:pt x="794" y="1588"/>
                  </a:lnTo>
                  <a:lnTo>
                    <a:pt x="794" y="1586"/>
                  </a:lnTo>
                  <a:lnTo>
                    <a:pt x="796" y="1586"/>
                  </a:lnTo>
                  <a:lnTo>
                    <a:pt x="800" y="1584"/>
                  </a:lnTo>
                  <a:lnTo>
                    <a:pt x="804" y="1582"/>
                  </a:lnTo>
                  <a:lnTo>
                    <a:pt x="800" y="1578"/>
                  </a:lnTo>
                  <a:lnTo>
                    <a:pt x="798" y="1576"/>
                  </a:lnTo>
                  <a:lnTo>
                    <a:pt x="802" y="1574"/>
                  </a:lnTo>
                  <a:lnTo>
                    <a:pt x="810" y="1572"/>
                  </a:lnTo>
                  <a:lnTo>
                    <a:pt x="812" y="1570"/>
                  </a:lnTo>
                  <a:lnTo>
                    <a:pt x="812" y="1566"/>
                  </a:lnTo>
                  <a:lnTo>
                    <a:pt x="812" y="1562"/>
                  </a:lnTo>
                  <a:lnTo>
                    <a:pt x="816" y="1564"/>
                  </a:lnTo>
                  <a:lnTo>
                    <a:pt x="820" y="1568"/>
                  </a:lnTo>
                  <a:lnTo>
                    <a:pt x="822" y="1570"/>
                  </a:lnTo>
                  <a:lnTo>
                    <a:pt x="824" y="1568"/>
                  </a:lnTo>
                  <a:lnTo>
                    <a:pt x="828" y="1566"/>
                  </a:lnTo>
                  <a:lnTo>
                    <a:pt x="834" y="1566"/>
                  </a:lnTo>
                  <a:lnTo>
                    <a:pt x="838" y="1564"/>
                  </a:lnTo>
                  <a:lnTo>
                    <a:pt x="838" y="1558"/>
                  </a:lnTo>
                  <a:lnTo>
                    <a:pt x="838" y="1554"/>
                  </a:lnTo>
                  <a:lnTo>
                    <a:pt x="840" y="1552"/>
                  </a:lnTo>
                  <a:lnTo>
                    <a:pt x="844" y="1550"/>
                  </a:lnTo>
                  <a:lnTo>
                    <a:pt x="846" y="1548"/>
                  </a:lnTo>
                  <a:lnTo>
                    <a:pt x="842" y="1540"/>
                  </a:lnTo>
                  <a:lnTo>
                    <a:pt x="840" y="1536"/>
                  </a:lnTo>
                  <a:lnTo>
                    <a:pt x="838" y="1532"/>
                  </a:lnTo>
                  <a:lnTo>
                    <a:pt x="840" y="1528"/>
                  </a:lnTo>
                  <a:lnTo>
                    <a:pt x="844" y="1532"/>
                  </a:lnTo>
                  <a:lnTo>
                    <a:pt x="846" y="1534"/>
                  </a:lnTo>
                  <a:lnTo>
                    <a:pt x="848" y="1534"/>
                  </a:lnTo>
                  <a:lnTo>
                    <a:pt x="850" y="1530"/>
                  </a:lnTo>
                  <a:lnTo>
                    <a:pt x="850" y="1528"/>
                  </a:lnTo>
                  <a:lnTo>
                    <a:pt x="852" y="1530"/>
                  </a:lnTo>
                  <a:lnTo>
                    <a:pt x="852" y="1536"/>
                  </a:lnTo>
                  <a:lnTo>
                    <a:pt x="850" y="1538"/>
                  </a:lnTo>
                  <a:lnTo>
                    <a:pt x="850" y="1540"/>
                  </a:lnTo>
                  <a:lnTo>
                    <a:pt x="852" y="1542"/>
                  </a:lnTo>
                  <a:lnTo>
                    <a:pt x="854" y="1548"/>
                  </a:lnTo>
                  <a:lnTo>
                    <a:pt x="854" y="1552"/>
                  </a:lnTo>
                  <a:lnTo>
                    <a:pt x="856" y="1554"/>
                  </a:lnTo>
                  <a:lnTo>
                    <a:pt x="862" y="1556"/>
                  </a:lnTo>
                  <a:lnTo>
                    <a:pt x="866" y="1556"/>
                  </a:lnTo>
                  <a:lnTo>
                    <a:pt x="866" y="1558"/>
                  </a:lnTo>
                  <a:lnTo>
                    <a:pt x="868" y="1558"/>
                  </a:lnTo>
                  <a:lnTo>
                    <a:pt x="876" y="1560"/>
                  </a:lnTo>
                  <a:lnTo>
                    <a:pt x="874" y="1564"/>
                  </a:lnTo>
                  <a:lnTo>
                    <a:pt x="872" y="1566"/>
                  </a:lnTo>
                  <a:lnTo>
                    <a:pt x="872" y="1570"/>
                  </a:lnTo>
                  <a:lnTo>
                    <a:pt x="874" y="1576"/>
                  </a:lnTo>
                  <a:lnTo>
                    <a:pt x="876" y="1584"/>
                  </a:lnTo>
                  <a:lnTo>
                    <a:pt x="876" y="1594"/>
                  </a:lnTo>
                  <a:lnTo>
                    <a:pt x="876" y="1602"/>
                  </a:lnTo>
                  <a:lnTo>
                    <a:pt x="876" y="1608"/>
                  </a:lnTo>
                  <a:lnTo>
                    <a:pt x="878" y="1612"/>
                  </a:lnTo>
                  <a:lnTo>
                    <a:pt x="882" y="1616"/>
                  </a:lnTo>
                  <a:lnTo>
                    <a:pt x="886" y="1616"/>
                  </a:lnTo>
                  <a:lnTo>
                    <a:pt x="890" y="1614"/>
                  </a:lnTo>
                  <a:lnTo>
                    <a:pt x="896" y="1610"/>
                  </a:lnTo>
                  <a:lnTo>
                    <a:pt x="898" y="1612"/>
                  </a:lnTo>
                  <a:lnTo>
                    <a:pt x="900" y="1614"/>
                  </a:lnTo>
                  <a:lnTo>
                    <a:pt x="902" y="1618"/>
                  </a:lnTo>
                  <a:lnTo>
                    <a:pt x="902" y="1622"/>
                  </a:lnTo>
                  <a:lnTo>
                    <a:pt x="900" y="1628"/>
                  </a:lnTo>
                  <a:lnTo>
                    <a:pt x="896" y="1638"/>
                  </a:lnTo>
                  <a:lnTo>
                    <a:pt x="898" y="1644"/>
                  </a:lnTo>
                  <a:lnTo>
                    <a:pt x="900" y="1652"/>
                  </a:lnTo>
                  <a:lnTo>
                    <a:pt x="906" y="1672"/>
                  </a:lnTo>
                  <a:lnTo>
                    <a:pt x="916" y="1694"/>
                  </a:lnTo>
                  <a:lnTo>
                    <a:pt x="928" y="1710"/>
                  </a:lnTo>
                  <a:lnTo>
                    <a:pt x="932" y="1716"/>
                  </a:lnTo>
                  <a:lnTo>
                    <a:pt x="936" y="1716"/>
                  </a:lnTo>
                  <a:lnTo>
                    <a:pt x="942" y="1716"/>
                  </a:lnTo>
                  <a:lnTo>
                    <a:pt x="944" y="1718"/>
                  </a:lnTo>
                  <a:lnTo>
                    <a:pt x="944" y="1720"/>
                  </a:lnTo>
                  <a:lnTo>
                    <a:pt x="942" y="1726"/>
                  </a:lnTo>
                  <a:lnTo>
                    <a:pt x="934" y="1728"/>
                  </a:lnTo>
                  <a:lnTo>
                    <a:pt x="932" y="1730"/>
                  </a:lnTo>
                  <a:lnTo>
                    <a:pt x="934" y="1732"/>
                  </a:lnTo>
                  <a:lnTo>
                    <a:pt x="936" y="1738"/>
                  </a:lnTo>
                  <a:lnTo>
                    <a:pt x="938" y="1742"/>
                  </a:lnTo>
                  <a:lnTo>
                    <a:pt x="932" y="1740"/>
                  </a:lnTo>
                  <a:lnTo>
                    <a:pt x="926" y="1740"/>
                  </a:lnTo>
                  <a:lnTo>
                    <a:pt x="934" y="1752"/>
                  </a:lnTo>
                  <a:lnTo>
                    <a:pt x="940" y="1760"/>
                  </a:lnTo>
                  <a:lnTo>
                    <a:pt x="944" y="1768"/>
                  </a:lnTo>
                  <a:lnTo>
                    <a:pt x="946" y="1778"/>
                  </a:lnTo>
                  <a:lnTo>
                    <a:pt x="946" y="1782"/>
                  </a:lnTo>
                  <a:lnTo>
                    <a:pt x="944" y="1786"/>
                  </a:lnTo>
                  <a:lnTo>
                    <a:pt x="940" y="1792"/>
                  </a:lnTo>
                  <a:lnTo>
                    <a:pt x="942" y="1796"/>
                  </a:lnTo>
                  <a:lnTo>
                    <a:pt x="946" y="1798"/>
                  </a:lnTo>
                  <a:lnTo>
                    <a:pt x="954" y="1798"/>
                  </a:lnTo>
                  <a:lnTo>
                    <a:pt x="972" y="1796"/>
                  </a:lnTo>
                  <a:lnTo>
                    <a:pt x="982" y="1794"/>
                  </a:lnTo>
                  <a:lnTo>
                    <a:pt x="990" y="1794"/>
                  </a:lnTo>
                  <a:lnTo>
                    <a:pt x="996" y="1794"/>
                  </a:lnTo>
                  <a:lnTo>
                    <a:pt x="998" y="1788"/>
                  </a:lnTo>
                  <a:lnTo>
                    <a:pt x="1000" y="1774"/>
                  </a:lnTo>
                  <a:lnTo>
                    <a:pt x="1000" y="1768"/>
                  </a:lnTo>
                  <a:lnTo>
                    <a:pt x="1002" y="1760"/>
                  </a:lnTo>
                  <a:lnTo>
                    <a:pt x="1004" y="1756"/>
                  </a:lnTo>
                  <a:lnTo>
                    <a:pt x="1010" y="1756"/>
                  </a:lnTo>
                  <a:lnTo>
                    <a:pt x="1018" y="1756"/>
                  </a:lnTo>
                  <a:lnTo>
                    <a:pt x="1018" y="1754"/>
                  </a:lnTo>
                  <a:lnTo>
                    <a:pt x="1018" y="1752"/>
                  </a:lnTo>
                  <a:lnTo>
                    <a:pt x="1020" y="1750"/>
                  </a:lnTo>
                  <a:lnTo>
                    <a:pt x="1024" y="1748"/>
                  </a:lnTo>
                  <a:lnTo>
                    <a:pt x="1034" y="1746"/>
                  </a:lnTo>
                  <a:lnTo>
                    <a:pt x="1042" y="1746"/>
                  </a:lnTo>
                  <a:lnTo>
                    <a:pt x="1050" y="1746"/>
                  </a:lnTo>
                  <a:lnTo>
                    <a:pt x="1058" y="1750"/>
                  </a:lnTo>
                  <a:lnTo>
                    <a:pt x="1062" y="1750"/>
                  </a:lnTo>
                  <a:lnTo>
                    <a:pt x="1064" y="1750"/>
                  </a:lnTo>
                  <a:lnTo>
                    <a:pt x="1070" y="1736"/>
                  </a:lnTo>
                  <a:lnTo>
                    <a:pt x="1076" y="1720"/>
                  </a:lnTo>
                  <a:lnTo>
                    <a:pt x="1082" y="1708"/>
                  </a:lnTo>
                  <a:lnTo>
                    <a:pt x="1086" y="1700"/>
                  </a:lnTo>
                  <a:lnTo>
                    <a:pt x="1088" y="1692"/>
                  </a:lnTo>
                  <a:lnTo>
                    <a:pt x="1088" y="1684"/>
                  </a:lnTo>
                  <a:lnTo>
                    <a:pt x="1090" y="1676"/>
                  </a:lnTo>
                  <a:lnTo>
                    <a:pt x="1092" y="1666"/>
                  </a:lnTo>
                  <a:lnTo>
                    <a:pt x="1092" y="1658"/>
                  </a:lnTo>
                  <a:lnTo>
                    <a:pt x="1090" y="1654"/>
                  </a:lnTo>
                  <a:lnTo>
                    <a:pt x="1092" y="1650"/>
                  </a:lnTo>
                  <a:lnTo>
                    <a:pt x="1094" y="1644"/>
                  </a:lnTo>
                  <a:lnTo>
                    <a:pt x="1098" y="1638"/>
                  </a:lnTo>
                  <a:lnTo>
                    <a:pt x="1098" y="1634"/>
                  </a:lnTo>
                  <a:lnTo>
                    <a:pt x="1098" y="1632"/>
                  </a:lnTo>
                  <a:lnTo>
                    <a:pt x="1096" y="1626"/>
                  </a:lnTo>
                  <a:lnTo>
                    <a:pt x="1098" y="1622"/>
                  </a:lnTo>
                  <a:lnTo>
                    <a:pt x="1100" y="1618"/>
                  </a:lnTo>
                  <a:lnTo>
                    <a:pt x="1098" y="1610"/>
                  </a:lnTo>
                  <a:lnTo>
                    <a:pt x="1096" y="1606"/>
                  </a:lnTo>
                  <a:lnTo>
                    <a:pt x="1096" y="1604"/>
                  </a:lnTo>
                  <a:lnTo>
                    <a:pt x="1098" y="1604"/>
                  </a:lnTo>
                  <a:lnTo>
                    <a:pt x="1100" y="1602"/>
                  </a:lnTo>
                  <a:lnTo>
                    <a:pt x="1102" y="1600"/>
                  </a:lnTo>
                  <a:lnTo>
                    <a:pt x="1100" y="1598"/>
                  </a:lnTo>
                  <a:lnTo>
                    <a:pt x="1100" y="1596"/>
                  </a:lnTo>
                  <a:lnTo>
                    <a:pt x="1102" y="1592"/>
                  </a:lnTo>
                  <a:lnTo>
                    <a:pt x="1112" y="1588"/>
                  </a:lnTo>
                  <a:lnTo>
                    <a:pt x="1124" y="1582"/>
                  </a:lnTo>
                  <a:lnTo>
                    <a:pt x="1130" y="1578"/>
                  </a:lnTo>
                  <a:lnTo>
                    <a:pt x="1132" y="1574"/>
                  </a:lnTo>
                  <a:lnTo>
                    <a:pt x="1134" y="1570"/>
                  </a:lnTo>
                  <a:lnTo>
                    <a:pt x="1134" y="1568"/>
                  </a:lnTo>
                  <a:lnTo>
                    <a:pt x="1138" y="1572"/>
                  </a:lnTo>
                  <a:lnTo>
                    <a:pt x="1142" y="1576"/>
                  </a:lnTo>
                  <a:lnTo>
                    <a:pt x="1144" y="1574"/>
                  </a:lnTo>
                  <a:lnTo>
                    <a:pt x="1146" y="1572"/>
                  </a:lnTo>
                  <a:lnTo>
                    <a:pt x="1152" y="1566"/>
                  </a:lnTo>
                  <a:lnTo>
                    <a:pt x="1158" y="1562"/>
                  </a:lnTo>
                  <a:lnTo>
                    <a:pt x="1164" y="1560"/>
                  </a:lnTo>
                  <a:lnTo>
                    <a:pt x="1164" y="1558"/>
                  </a:lnTo>
                  <a:lnTo>
                    <a:pt x="1164" y="1556"/>
                  </a:lnTo>
                  <a:lnTo>
                    <a:pt x="1166" y="1554"/>
                  </a:lnTo>
                  <a:lnTo>
                    <a:pt x="1170" y="1552"/>
                  </a:lnTo>
                  <a:lnTo>
                    <a:pt x="1172" y="1550"/>
                  </a:lnTo>
                  <a:lnTo>
                    <a:pt x="1172" y="1548"/>
                  </a:lnTo>
                  <a:lnTo>
                    <a:pt x="1172" y="1546"/>
                  </a:lnTo>
                  <a:lnTo>
                    <a:pt x="1170" y="1542"/>
                  </a:lnTo>
                  <a:lnTo>
                    <a:pt x="1168" y="1540"/>
                  </a:lnTo>
                  <a:lnTo>
                    <a:pt x="1164" y="1540"/>
                  </a:lnTo>
                  <a:lnTo>
                    <a:pt x="1152" y="1546"/>
                  </a:lnTo>
                  <a:lnTo>
                    <a:pt x="1144" y="1550"/>
                  </a:lnTo>
                  <a:lnTo>
                    <a:pt x="1136" y="1550"/>
                  </a:lnTo>
                  <a:lnTo>
                    <a:pt x="1128" y="1550"/>
                  </a:lnTo>
                  <a:lnTo>
                    <a:pt x="1122" y="1546"/>
                  </a:lnTo>
                  <a:lnTo>
                    <a:pt x="1112" y="1540"/>
                  </a:lnTo>
                  <a:lnTo>
                    <a:pt x="1104" y="1538"/>
                  </a:lnTo>
                  <a:lnTo>
                    <a:pt x="1094" y="1538"/>
                  </a:lnTo>
                  <a:lnTo>
                    <a:pt x="1086" y="1538"/>
                  </a:lnTo>
                  <a:lnTo>
                    <a:pt x="1076" y="1538"/>
                  </a:lnTo>
                  <a:lnTo>
                    <a:pt x="1084" y="1534"/>
                  </a:lnTo>
                  <a:lnTo>
                    <a:pt x="1092" y="1530"/>
                  </a:lnTo>
                  <a:lnTo>
                    <a:pt x="1098" y="1530"/>
                  </a:lnTo>
                  <a:lnTo>
                    <a:pt x="1110" y="1530"/>
                  </a:lnTo>
                  <a:lnTo>
                    <a:pt x="1118" y="1534"/>
                  </a:lnTo>
                  <a:lnTo>
                    <a:pt x="1122" y="1534"/>
                  </a:lnTo>
                  <a:lnTo>
                    <a:pt x="1124" y="1532"/>
                  </a:lnTo>
                  <a:lnTo>
                    <a:pt x="1126" y="1532"/>
                  </a:lnTo>
                  <a:lnTo>
                    <a:pt x="1128" y="1532"/>
                  </a:lnTo>
                  <a:lnTo>
                    <a:pt x="1134" y="1538"/>
                  </a:lnTo>
                  <a:lnTo>
                    <a:pt x="1142" y="1544"/>
                  </a:lnTo>
                  <a:lnTo>
                    <a:pt x="1146" y="1544"/>
                  </a:lnTo>
                  <a:lnTo>
                    <a:pt x="1150" y="1542"/>
                  </a:lnTo>
                  <a:lnTo>
                    <a:pt x="1178" y="1528"/>
                  </a:lnTo>
                  <a:lnTo>
                    <a:pt x="1190" y="1518"/>
                  </a:lnTo>
                  <a:lnTo>
                    <a:pt x="1192" y="1516"/>
                  </a:lnTo>
                  <a:lnTo>
                    <a:pt x="1192" y="1512"/>
                  </a:lnTo>
                  <a:lnTo>
                    <a:pt x="1184" y="1500"/>
                  </a:lnTo>
                  <a:lnTo>
                    <a:pt x="1178" y="1496"/>
                  </a:lnTo>
                  <a:lnTo>
                    <a:pt x="1172" y="1496"/>
                  </a:lnTo>
                  <a:lnTo>
                    <a:pt x="1168" y="1496"/>
                  </a:lnTo>
                  <a:lnTo>
                    <a:pt x="1168" y="1494"/>
                  </a:lnTo>
                  <a:lnTo>
                    <a:pt x="1168" y="1490"/>
                  </a:lnTo>
                  <a:lnTo>
                    <a:pt x="1170" y="1484"/>
                  </a:lnTo>
                  <a:lnTo>
                    <a:pt x="1168" y="1482"/>
                  </a:lnTo>
                  <a:lnTo>
                    <a:pt x="1164" y="1480"/>
                  </a:lnTo>
                  <a:lnTo>
                    <a:pt x="1158" y="1476"/>
                  </a:lnTo>
                  <a:lnTo>
                    <a:pt x="1154" y="1472"/>
                  </a:lnTo>
                  <a:lnTo>
                    <a:pt x="1148" y="1468"/>
                  </a:lnTo>
                  <a:lnTo>
                    <a:pt x="1144" y="1466"/>
                  </a:lnTo>
                  <a:lnTo>
                    <a:pt x="1138" y="1468"/>
                  </a:lnTo>
                  <a:lnTo>
                    <a:pt x="1132" y="1468"/>
                  </a:lnTo>
                  <a:lnTo>
                    <a:pt x="1132" y="1466"/>
                  </a:lnTo>
                  <a:lnTo>
                    <a:pt x="1132" y="1462"/>
                  </a:lnTo>
                  <a:lnTo>
                    <a:pt x="1130" y="1462"/>
                  </a:lnTo>
                  <a:lnTo>
                    <a:pt x="1126" y="1460"/>
                  </a:lnTo>
                  <a:lnTo>
                    <a:pt x="1124" y="1460"/>
                  </a:lnTo>
                  <a:lnTo>
                    <a:pt x="1122" y="1458"/>
                  </a:lnTo>
                  <a:lnTo>
                    <a:pt x="1118" y="1450"/>
                  </a:lnTo>
                  <a:lnTo>
                    <a:pt x="1116" y="1440"/>
                  </a:lnTo>
                  <a:lnTo>
                    <a:pt x="1116" y="1428"/>
                  </a:lnTo>
                  <a:lnTo>
                    <a:pt x="1116" y="1416"/>
                  </a:lnTo>
                  <a:lnTo>
                    <a:pt x="1116" y="1406"/>
                  </a:lnTo>
                  <a:lnTo>
                    <a:pt x="1120" y="1398"/>
                  </a:lnTo>
                  <a:lnTo>
                    <a:pt x="1120" y="1396"/>
                  </a:lnTo>
                  <a:lnTo>
                    <a:pt x="1124" y="1396"/>
                  </a:lnTo>
                  <a:lnTo>
                    <a:pt x="1126" y="1394"/>
                  </a:lnTo>
                  <a:lnTo>
                    <a:pt x="1128" y="1392"/>
                  </a:lnTo>
                  <a:lnTo>
                    <a:pt x="1126" y="1386"/>
                  </a:lnTo>
                  <a:lnTo>
                    <a:pt x="1126" y="1374"/>
                  </a:lnTo>
                  <a:lnTo>
                    <a:pt x="1126" y="1368"/>
                  </a:lnTo>
                  <a:lnTo>
                    <a:pt x="1128" y="1360"/>
                  </a:lnTo>
                  <a:lnTo>
                    <a:pt x="1132" y="1356"/>
                  </a:lnTo>
                  <a:lnTo>
                    <a:pt x="1132" y="1352"/>
                  </a:lnTo>
                  <a:lnTo>
                    <a:pt x="1130" y="1352"/>
                  </a:lnTo>
                  <a:lnTo>
                    <a:pt x="1128" y="1350"/>
                  </a:lnTo>
                  <a:lnTo>
                    <a:pt x="1124" y="1350"/>
                  </a:lnTo>
                  <a:lnTo>
                    <a:pt x="1122" y="1348"/>
                  </a:lnTo>
                  <a:lnTo>
                    <a:pt x="1122" y="1342"/>
                  </a:lnTo>
                  <a:lnTo>
                    <a:pt x="1122" y="1336"/>
                  </a:lnTo>
                  <a:lnTo>
                    <a:pt x="1124" y="1338"/>
                  </a:lnTo>
                  <a:lnTo>
                    <a:pt x="1130" y="1340"/>
                  </a:lnTo>
                  <a:lnTo>
                    <a:pt x="1136" y="1340"/>
                  </a:lnTo>
                  <a:lnTo>
                    <a:pt x="1142" y="1338"/>
                  </a:lnTo>
                  <a:lnTo>
                    <a:pt x="1148" y="1334"/>
                  </a:lnTo>
                  <a:lnTo>
                    <a:pt x="1148" y="1332"/>
                  </a:lnTo>
                  <a:lnTo>
                    <a:pt x="1148" y="1330"/>
                  </a:lnTo>
                  <a:lnTo>
                    <a:pt x="1146" y="1326"/>
                  </a:lnTo>
                  <a:lnTo>
                    <a:pt x="1144" y="1324"/>
                  </a:lnTo>
                  <a:lnTo>
                    <a:pt x="1142" y="1322"/>
                  </a:lnTo>
                  <a:lnTo>
                    <a:pt x="1144" y="1322"/>
                  </a:lnTo>
                  <a:lnTo>
                    <a:pt x="1152" y="1320"/>
                  </a:lnTo>
                  <a:lnTo>
                    <a:pt x="1160" y="1318"/>
                  </a:lnTo>
                  <a:lnTo>
                    <a:pt x="1166" y="1312"/>
                  </a:lnTo>
                  <a:lnTo>
                    <a:pt x="1170" y="1308"/>
                  </a:lnTo>
                  <a:lnTo>
                    <a:pt x="1172" y="1302"/>
                  </a:lnTo>
                  <a:lnTo>
                    <a:pt x="1178" y="1294"/>
                  </a:lnTo>
                  <a:lnTo>
                    <a:pt x="1180" y="1292"/>
                  </a:lnTo>
                  <a:lnTo>
                    <a:pt x="1186" y="1292"/>
                  </a:lnTo>
                  <a:lnTo>
                    <a:pt x="1190" y="1294"/>
                  </a:lnTo>
                  <a:lnTo>
                    <a:pt x="1194" y="1292"/>
                  </a:lnTo>
                  <a:lnTo>
                    <a:pt x="1196" y="1286"/>
                  </a:lnTo>
                  <a:lnTo>
                    <a:pt x="1200" y="1278"/>
                  </a:lnTo>
                  <a:lnTo>
                    <a:pt x="1204" y="1274"/>
                  </a:lnTo>
                  <a:lnTo>
                    <a:pt x="1208" y="1274"/>
                  </a:lnTo>
                  <a:lnTo>
                    <a:pt x="1214" y="1274"/>
                  </a:lnTo>
                  <a:lnTo>
                    <a:pt x="1218" y="1274"/>
                  </a:lnTo>
                  <a:lnTo>
                    <a:pt x="1222" y="1268"/>
                  </a:lnTo>
                  <a:lnTo>
                    <a:pt x="1226" y="1264"/>
                  </a:lnTo>
                  <a:lnTo>
                    <a:pt x="1228" y="1264"/>
                  </a:lnTo>
                  <a:lnTo>
                    <a:pt x="1232" y="1264"/>
                  </a:lnTo>
                  <a:lnTo>
                    <a:pt x="1236" y="1264"/>
                  </a:lnTo>
                  <a:lnTo>
                    <a:pt x="1238" y="1264"/>
                  </a:lnTo>
                  <a:lnTo>
                    <a:pt x="1240" y="1260"/>
                  </a:lnTo>
                  <a:lnTo>
                    <a:pt x="1244" y="1254"/>
                  </a:lnTo>
                  <a:lnTo>
                    <a:pt x="1246" y="1254"/>
                  </a:lnTo>
                  <a:lnTo>
                    <a:pt x="1250" y="1254"/>
                  </a:lnTo>
                  <a:lnTo>
                    <a:pt x="1254" y="1252"/>
                  </a:lnTo>
                  <a:lnTo>
                    <a:pt x="1258" y="1250"/>
                  </a:lnTo>
                  <a:lnTo>
                    <a:pt x="1262" y="1240"/>
                  </a:lnTo>
                  <a:lnTo>
                    <a:pt x="1268" y="1226"/>
                  </a:lnTo>
                  <a:lnTo>
                    <a:pt x="1274" y="1220"/>
                  </a:lnTo>
                  <a:lnTo>
                    <a:pt x="1284" y="1214"/>
                  </a:lnTo>
                  <a:lnTo>
                    <a:pt x="1290" y="1208"/>
                  </a:lnTo>
                  <a:lnTo>
                    <a:pt x="1292" y="1206"/>
                  </a:lnTo>
                  <a:lnTo>
                    <a:pt x="1292" y="1204"/>
                  </a:lnTo>
                  <a:lnTo>
                    <a:pt x="1290" y="1202"/>
                  </a:lnTo>
                  <a:lnTo>
                    <a:pt x="1284" y="1198"/>
                  </a:lnTo>
                  <a:lnTo>
                    <a:pt x="1280" y="1194"/>
                  </a:lnTo>
                  <a:lnTo>
                    <a:pt x="1276" y="1190"/>
                  </a:lnTo>
                  <a:lnTo>
                    <a:pt x="1276" y="1184"/>
                  </a:lnTo>
                  <a:lnTo>
                    <a:pt x="1276" y="1180"/>
                  </a:lnTo>
                  <a:lnTo>
                    <a:pt x="1282" y="1174"/>
                  </a:lnTo>
                  <a:lnTo>
                    <a:pt x="1288" y="1168"/>
                  </a:lnTo>
                  <a:lnTo>
                    <a:pt x="1290" y="1164"/>
                  </a:lnTo>
                  <a:lnTo>
                    <a:pt x="1292" y="1156"/>
                  </a:lnTo>
                  <a:lnTo>
                    <a:pt x="1292" y="1150"/>
                  </a:lnTo>
                  <a:lnTo>
                    <a:pt x="1294" y="1146"/>
                  </a:lnTo>
                  <a:lnTo>
                    <a:pt x="1298" y="1144"/>
                  </a:lnTo>
                  <a:lnTo>
                    <a:pt x="1300" y="1144"/>
                  </a:lnTo>
                  <a:lnTo>
                    <a:pt x="1306" y="1142"/>
                  </a:lnTo>
                  <a:lnTo>
                    <a:pt x="1310" y="1140"/>
                  </a:lnTo>
                  <a:lnTo>
                    <a:pt x="1310" y="1138"/>
                  </a:lnTo>
                  <a:lnTo>
                    <a:pt x="1314" y="1132"/>
                  </a:lnTo>
                  <a:lnTo>
                    <a:pt x="1320" y="1126"/>
                  </a:lnTo>
                  <a:lnTo>
                    <a:pt x="1338" y="1114"/>
                  </a:lnTo>
                  <a:lnTo>
                    <a:pt x="1340" y="1112"/>
                  </a:lnTo>
                  <a:lnTo>
                    <a:pt x="1344" y="1112"/>
                  </a:lnTo>
                  <a:lnTo>
                    <a:pt x="1346" y="1116"/>
                  </a:lnTo>
                  <a:lnTo>
                    <a:pt x="1348" y="1118"/>
                  </a:lnTo>
                  <a:lnTo>
                    <a:pt x="1350" y="1120"/>
                  </a:lnTo>
                  <a:lnTo>
                    <a:pt x="1354" y="1120"/>
                  </a:lnTo>
                  <a:lnTo>
                    <a:pt x="1358" y="1118"/>
                  </a:lnTo>
                  <a:lnTo>
                    <a:pt x="1364" y="1116"/>
                  </a:lnTo>
                  <a:lnTo>
                    <a:pt x="1368" y="1116"/>
                  </a:lnTo>
                  <a:lnTo>
                    <a:pt x="1378" y="1116"/>
                  </a:lnTo>
                  <a:lnTo>
                    <a:pt x="1386" y="1116"/>
                  </a:lnTo>
                  <a:lnTo>
                    <a:pt x="1392" y="1116"/>
                  </a:lnTo>
                  <a:lnTo>
                    <a:pt x="1396" y="1114"/>
                  </a:lnTo>
                  <a:lnTo>
                    <a:pt x="1408" y="1116"/>
                  </a:lnTo>
                  <a:lnTo>
                    <a:pt x="1414" y="1120"/>
                  </a:lnTo>
                  <a:lnTo>
                    <a:pt x="1418" y="1124"/>
                  </a:lnTo>
                  <a:lnTo>
                    <a:pt x="1428" y="1126"/>
                  </a:lnTo>
                  <a:lnTo>
                    <a:pt x="1438" y="1130"/>
                  </a:lnTo>
                  <a:lnTo>
                    <a:pt x="1440" y="1134"/>
                  </a:lnTo>
                  <a:lnTo>
                    <a:pt x="1442" y="1136"/>
                  </a:lnTo>
                  <a:lnTo>
                    <a:pt x="1442" y="1144"/>
                  </a:lnTo>
                  <a:lnTo>
                    <a:pt x="1440" y="1154"/>
                  </a:lnTo>
                  <a:lnTo>
                    <a:pt x="1440" y="1162"/>
                  </a:lnTo>
                  <a:lnTo>
                    <a:pt x="1442" y="1166"/>
                  </a:lnTo>
                  <a:lnTo>
                    <a:pt x="1446" y="1168"/>
                  </a:lnTo>
                  <a:lnTo>
                    <a:pt x="1444" y="1174"/>
                  </a:lnTo>
                  <a:lnTo>
                    <a:pt x="1442" y="1176"/>
                  </a:lnTo>
                  <a:lnTo>
                    <a:pt x="1440" y="1176"/>
                  </a:lnTo>
                  <a:lnTo>
                    <a:pt x="1434" y="1176"/>
                  </a:lnTo>
                  <a:lnTo>
                    <a:pt x="1422" y="1178"/>
                  </a:lnTo>
                  <a:lnTo>
                    <a:pt x="1416" y="1180"/>
                  </a:lnTo>
                  <a:lnTo>
                    <a:pt x="1412" y="1184"/>
                  </a:lnTo>
                  <a:lnTo>
                    <a:pt x="1406" y="1196"/>
                  </a:lnTo>
                  <a:lnTo>
                    <a:pt x="1398" y="1208"/>
                  </a:lnTo>
                  <a:lnTo>
                    <a:pt x="1390" y="1216"/>
                  </a:lnTo>
                  <a:lnTo>
                    <a:pt x="1382" y="1222"/>
                  </a:lnTo>
                  <a:lnTo>
                    <a:pt x="1372" y="1228"/>
                  </a:lnTo>
                  <a:lnTo>
                    <a:pt x="1368" y="1232"/>
                  </a:lnTo>
                  <a:lnTo>
                    <a:pt x="1366" y="1236"/>
                  </a:lnTo>
                  <a:lnTo>
                    <a:pt x="1366" y="1238"/>
                  </a:lnTo>
                  <a:lnTo>
                    <a:pt x="1366" y="1242"/>
                  </a:lnTo>
                  <a:lnTo>
                    <a:pt x="1358" y="1244"/>
                  </a:lnTo>
                  <a:lnTo>
                    <a:pt x="1354" y="1246"/>
                  </a:lnTo>
                  <a:lnTo>
                    <a:pt x="1350" y="1248"/>
                  </a:lnTo>
                  <a:lnTo>
                    <a:pt x="1346" y="1254"/>
                  </a:lnTo>
                  <a:lnTo>
                    <a:pt x="1344" y="1258"/>
                  </a:lnTo>
                  <a:lnTo>
                    <a:pt x="1342" y="1260"/>
                  </a:lnTo>
                  <a:lnTo>
                    <a:pt x="1338" y="1260"/>
                  </a:lnTo>
                  <a:lnTo>
                    <a:pt x="1334" y="1260"/>
                  </a:lnTo>
                  <a:lnTo>
                    <a:pt x="1332" y="1260"/>
                  </a:lnTo>
                  <a:lnTo>
                    <a:pt x="1328" y="1264"/>
                  </a:lnTo>
                  <a:lnTo>
                    <a:pt x="1326" y="1268"/>
                  </a:lnTo>
                  <a:lnTo>
                    <a:pt x="1324" y="1270"/>
                  </a:lnTo>
                  <a:lnTo>
                    <a:pt x="1322" y="1270"/>
                  </a:lnTo>
                  <a:lnTo>
                    <a:pt x="1320" y="1272"/>
                  </a:lnTo>
                  <a:lnTo>
                    <a:pt x="1318" y="1272"/>
                  </a:lnTo>
                  <a:lnTo>
                    <a:pt x="1318" y="1278"/>
                  </a:lnTo>
                  <a:lnTo>
                    <a:pt x="1318" y="1286"/>
                  </a:lnTo>
                  <a:lnTo>
                    <a:pt x="1318" y="1288"/>
                  </a:lnTo>
                  <a:lnTo>
                    <a:pt x="1314" y="1292"/>
                  </a:lnTo>
                  <a:lnTo>
                    <a:pt x="1310" y="1294"/>
                  </a:lnTo>
                  <a:lnTo>
                    <a:pt x="1308" y="1294"/>
                  </a:lnTo>
                  <a:lnTo>
                    <a:pt x="1300" y="1292"/>
                  </a:lnTo>
                  <a:lnTo>
                    <a:pt x="1294" y="1290"/>
                  </a:lnTo>
                  <a:lnTo>
                    <a:pt x="1292" y="1292"/>
                  </a:lnTo>
                  <a:lnTo>
                    <a:pt x="1290" y="1296"/>
                  </a:lnTo>
                  <a:lnTo>
                    <a:pt x="1290" y="1300"/>
                  </a:lnTo>
                  <a:lnTo>
                    <a:pt x="1286" y="1304"/>
                  </a:lnTo>
                  <a:lnTo>
                    <a:pt x="1278" y="1314"/>
                  </a:lnTo>
                  <a:lnTo>
                    <a:pt x="1276" y="1322"/>
                  </a:lnTo>
                  <a:lnTo>
                    <a:pt x="1274" y="1328"/>
                  </a:lnTo>
                  <a:lnTo>
                    <a:pt x="1274" y="1338"/>
                  </a:lnTo>
                  <a:lnTo>
                    <a:pt x="1278" y="1346"/>
                  </a:lnTo>
                  <a:lnTo>
                    <a:pt x="1282" y="1354"/>
                  </a:lnTo>
                  <a:lnTo>
                    <a:pt x="1282" y="1360"/>
                  </a:lnTo>
                  <a:lnTo>
                    <a:pt x="1282" y="1364"/>
                  </a:lnTo>
                  <a:lnTo>
                    <a:pt x="1280" y="1366"/>
                  </a:lnTo>
                  <a:lnTo>
                    <a:pt x="1278" y="1368"/>
                  </a:lnTo>
                  <a:lnTo>
                    <a:pt x="1278" y="1372"/>
                  </a:lnTo>
                  <a:lnTo>
                    <a:pt x="1280" y="1378"/>
                  </a:lnTo>
                  <a:lnTo>
                    <a:pt x="1288" y="1388"/>
                  </a:lnTo>
                  <a:lnTo>
                    <a:pt x="1292" y="1394"/>
                  </a:lnTo>
                  <a:lnTo>
                    <a:pt x="1294" y="1396"/>
                  </a:lnTo>
                  <a:lnTo>
                    <a:pt x="1294" y="1398"/>
                  </a:lnTo>
                  <a:lnTo>
                    <a:pt x="1292" y="1400"/>
                  </a:lnTo>
                  <a:lnTo>
                    <a:pt x="1288" y="1402"/>
                  </a:lnTo>
                  <a:lnTo>
                    <a:pt x="1286" y="1404"/>
                  </a:lnTo>
                  <a:lnTo>
                    <a:pt x="1286" y="1406"/>
                  </a:lnTo>
                  <a:lnTo>
                    <a:pt x="1288" y="1416"/>
                  </a:lnTo>
                  <a:lnTo>
                    <a:pt x="1288" y="1424"/>
                  </a:lnTo>
                  <a:lnTo>
                    <a:pt x="1282" y="1444"/>
                  </a:lnTo>
                  <a:lnTo>
                    <a:pt x="1280" y="1456"/>
                  </a:lnTo>
                  <a:lnTo>
                    <a:pt x="1280" y="1462"/>
                  </a:lnTo>
                  <a:lnTo>
                    <a:pt x="1282" y="1464"/>
                  </a:lnTo>
                  <a:lnTo>
                    <a:pt x="1286" y="1466"/>
                  </a:lnTo>
                  <a:lnTo>
                    <a:pt x="1298" y="1470"/>
                  </a:lnTo>
                  <a:lnTo>
                    <a:pt x="1322" y="1476"/>
                  </a:lnTo>
                  <a:lnTo>
                    <a:pt x="1328" y="1478"/>
                  </a:lnTo>
                  <a:lnTo>
                    <a:pt x="1330" y="1480"/>
                  </a:lnTo>
                  <a:lnTo>
                    <a:pt x="1328" y="1484"/>
                  </a:lnTo>
                  <a:lnTo>
                    <a:pt x="1328" y="1492"/>
                  </a:lnTo>
                  <a:lnTo>
                    <a:pt x="1328" y="1500"/>
                  </a:lnTo>
                  <a:lnTo>
                    <a:pt x="1330" y="1504"/>
                  </a:lnTo>
                  <a:lnTo>
                    <a:pt x="1334" y="1504"/>
                  </a:lnTo>
                  <a:lnTo>
                    <a:pt x="1336" y="1504"/>
                  </a:lnTo>
                  <a:lnTo>
                    <a:pt x="1340" y="1500"/>
                  </a:lnTo>
                  <a:lnTo>
                    <a:pt x="1346" y="1494"/>
                  </a:lnTo>
                  <a:lnTo>
                    <a:pt x="1352" y="1494"/>
                  </a:lnTo>
                  <a:lnTo>
                    <a:pt x="1354" y="1496"/>
                  </a:lnTo>
                  <a:lnTo>
                    <a:pt x="1354" y="1498"/>
                  </a:lnTo>
                  <a:lnTo>
                    <a:pt x="1354" y="1500"/>
                  </a:lnTo>
                  <a:lnTo>
                    <a:pt x="1352" y="1506"/>
                  </a:lnTo>
                  <a:lnTo>
                    <a:pt x="1346" y="1512"/>
                  </a:lnTo>
                  <a:lnTo>
                    <a:pt x="1346" y="1516"/>
                  </a:lnTo>
                  <a:lnTo>
                    <a:pt x="1352" y="1514"/>
                  </a:lnTo>
                  <a:lnTo>
                    <a:pt x="1366" y="1508"/>
                  </a:lnTo>
                  <a:lnTo>
                    <a:pt x="1376" y="1504"/>
                  </a:lnTo>
                  <a:lnTo>
                    <a:pt x="1390" y="1504"/>
                  </a:lnTo>
                  <a:lnTo>
                    <a:pt x="1408" y="1500"/>
                  </a:lnTo>
                  <a:lnTo>
                    <a:pt x="1436" y="1488"/>
                  </a:lnTo>
                  <a:lnTo>
                    <a:pt x="1448" y="1484"/>
                  </a:lnTo>
                  <a:lnTo>
                    <a:pt x="1454" y="1484"/>
                  </a:lnTo>
                  <a:lnTo>
                    <a:pt x="1458" y="1484"/>
                  </a:lnTo>
                  <a:lnTo>
                    <a:pt x="1462" y="1484"/>
                  </a:lnTo>
                  <a:lnTo>
                    <a:pt x="1466" y="1486"/>
                  </a:lnTo>
                  <a:lnTo>
                    <a:pt x="1470" y="1482"/>
                  </a:lnTo>
                  <a:lnTo>
                    <a:pt x="1476" y="1476"/>
                  </a:lnTo>
                  <a:lnTo>
                    <a:pt x="1478" y="1476"/>
                  </a:lnTo>
                  <a:lnTo>
                    <a:pt x="1484" y="1478"/>
                  </a:lnTo>
                  <a:lnTo>
                    <a:pt x="1490" y="1476"/>
                  </a:lnTo>
                  <a:lnTo>
                    <a:pt x="1498" y="1474"/>
                  </a:lnTo>
                  <a:lnTo>
                    <a:pt x="1506" y="1472"/>
                  </a:lnTo>
                  <a:lnTo>
                    <a:pt x="1512" y="1470"/>
                  </a:lnTo>
                  <a:lnTo>
                    <a:pt x="1522" y="1470"/>
                  </a:lnTo>
                  <a:lnTo>
                    <a:pt x="1532" y="1470"/>
                  </a:lnTo>
                  <a:lnTo>
                    <a:pt x="1538" y="1470"/>
                  </a:lnTo>
                  <a:lnTo>
                    <a:pt x="1546" y="1466"/>
                  </a:lnTo>
                  <a:lnTo>
                    <a:pt x="1550" y="1468"/>
                  </a:lnTo>
                  <a:lnTo>
                    <a:pt x="1556" y="1468"/>
                  </a:lnTo>
                  <a:lnTo>
                    <a:pt x="1566" y="1462"/>
                  </a:lnTo>
                  <a:lnTo>
                    <a:pt x="1574" y="1456"/>
                  </a:lnTo>
                  <a:lnTo>
                    <a:pt x="1578" y="1454"/>
                  </a:lnTo>
                  <a:lnTo>
                    <a:pt x="1580" y="1456"/>
                  </a:lnTo>
                  <a:lnTo>
                    <a:pt x="1582" y="1458"/>
                  </a:lnTo>
                  <a:lnTo>
                    <a:pt x="1578" y="1458"/>
                  </a:lnTo>
                  <a:lnTo>
                    <a:pt x="1576" y="1462"/>
                  </a:lnTo>
                  <a:lnTo>
                    <a:pt x="1578" y="1466"/>
                  </a:lnTo>
                  <a:lnTo>
                    <a:pt x="1580" y="1470"/>
                  </a:lnTo>
                  <a:lnTo>
                    <a:pt x="1578" y="1472"/>
                  </a:lnTo>
                  <a:lnTo>
                    <a:pt x="1572" y="1470"/>
                  </a:lnTo>
                  <a:lnTo>
                    <a:pt x="1568" y="1468"/>
                  </a:lnTo>
                  <a:lnTo>
                    <a:pt x="1572" y="1474"/>
                  </a:lnTo>
                  <a:lnTo>
                    <a:pt x="1578" y="1480"/>
                  </a:lnTo>
                  <a:lnTo>
                    <a:pt x="1582" y="1480"/>
                  </a:lnTo>
                  <a:lnTo>
                    <a:pt x="1584" y="1482"/>
                  </a:lnTo>
                  <a:lnTo>
                    <a:pt x="1588" y="1486"/>
                  </a:lnTo>
                  <a:lnTo>
                    <a:pt x="1592" y="1490"/>
                  </a:lnTo>
                  <a:lnTo>
                    <a:pt x="1596" y="1490"/>
                  </a:lnTo>
                  <a:lnTo>
                    <a:pt x="1608" y="1490"/>
                  </a:lnTo>
                  <a:lnTo>
                    <a:pt x="1618" y="1490"/>
                  </a:lnTo>
                  <a:lnTo>
                    <a:pt x="1622" y="1492"/>
                  </a:lnTo>
                  <a:lnTo>
                    <a:pt x="1626" y="1494"/>
                  </a:lnTo>
                  <a:lnTo>
                    <a:pt x="1628" y="1498"/>
                  </a:lnTo>
                  <a:lnTo>
                    <a:pt x="1632" y="1500"/>
                  </a:lnTo>
                  <a:lnTo>
                    <a:pt x="1638" y="1502"/>
                  </a:lnTo>
                  <a:lnTo>
                    <a:pt x="1642" y="1504"/>
                  </a:lnTo>
                  <a:lnTo>
                    <a:pt x="1642" y="1508"/>
                  </a:lnTo>
                  <a:lnTo>
                    <a:pt x="1638" y="1510"/>
                  </a:lnTo>
                  <a:lnTo>
                    <a:pt x="1634" y="1510"/>
                  </a:lnTo>
                  <a:lnTo>
                    <a:pt x="1610" y="1504"/>
                  </a:lnTo>
                  <a:lnTo>
                    <a:pt x="1602" y="1502"/>
                  </a:lnTo>
                  <a:lnTo>
                    <a:pt x="1596" y="1504"/>
                  </a:lnTo>
                  <a:lnTo>
                    <a:pt x="1594" y="1506"/>
                  </a:lnTo>
                  <a:lnTo>
                    <a:pt x="1592" y="1510"/>
                  </a:lnTo>
                  <a:lnTo>
                    <a:pt x="1590" y="1512"/>
                  </a:lnTo>
                  <a:lnTo>
                    <a:pt x="1588" y="1516"/>
                  </a:lnTo>
                  <a:lnTo>
                    <a:pt x="1584" y="1516"/>
                  </a:lnTo>
                  <a:lnTo>
                    <a:pt x="1578" y="1514"/>
                  </a:lnTo>
                  <a:lnTo>
                    <a:pt x="1574" y="1512"/>
                  </a:lnTo>
                  <a:lnTo>
                    <a:pt x="1570" y="1514"/>
                  </a:lnTo>
                  <a:lnTo>
                    <a:pt x="1568" y="1516"/>
                  </a:lnTo>
                  <a:lnTo>
                    <a:pt x="1568" y="1518"/>
                  </a:lnTo>
                  <a:lnTo>
                    <a:pt x="1568" y="1522"/>
                  </a:lnTo>
                  <a:lnTo>
                    <a:pt x="1568" y="1524"/>
                  </a:lnTo>
                  <a:lnTo>
                    <a:pt x="1564" y="1524"/>
                  </a:lnTo>
                  <a:lnTo>
                    <a:pt x="1560" y="1520"/>
                  </a:lnTo>
                  <a:lnTo>
                    <a:pt x="1556" y="1518"/>
                  </a:lnTo>
                  <a:lnTo>
                    <a:pt x="1552" y="1516"/>
                  </a:lnTo>
                  <a:lnTo>
                    <a:pt x="1552" y="1518"/>
                  </a:lnTo>
                  <a:lnTo>
                    <a:pt x="1552" y="1520"/>
                  </a:lnTo>
                  <a:lnTo>
                    <a:pt x="1554" y="1530"/>
                  </a:lnTo>
                  <a:lnTo>
                    <a:pt x="1554" y="1534"/>
                  </a:lnTo>
                  <a:lnTo>
                    <a:pt x="1552" y="1536"/>
                  </a:lnTo>
                  <a:lnTo>
                    <a:pt x="1540" y="1540"/>
                  </a:lnTo>
                  <a:lnTo>
                    <a:pt x="1530" y="1542"/>
                  </a:lnTo>
                  <a:lnTo>
                    <a:pt x="1518" y="1540"/>
                  </a:lnTo>
                  <a:lnTo>
                    <a:pt x="1508" y="1536"/>
                  </a:lnTo>
                  <a:lnTo>
                    <a:pt x="1498" y="1532"/>
                  </a:lnTo>
                  <a:lnTo>
                    <a:pt x="1488" y="1530"/>
                  </a:lnTo>
                  <a:lnTo>
                    <a:pt x="1476" y="1528"/>
                  </a:lnTo>
                  <a:lnTo>
                    <a:pt x="1460" y="1526"/>
                  </a:lnTo>
                  <a:lnTo>
                    <a:pt x="1454" y="1524"/>
                  </a:lnTo>
                  <a:lnTo>
                    <a:pt x="1450" y="1524"/>
                  </a:lnTo>
                  <a:lnTo>
                    <a:pt x="1448" y="1526"/>
                  </a:lnTo>
                  <a:lnTo>
                    <a:pt x="1448" y="1528"/>
                  </a:lnTo>
                  <a:lnTo>
                    <a:pt x="1446" y="1532"/>
                  </a:lnTo>
                  <a:lnTo>
                    <a:pt x="1442" y="1534"/>
                  </a:lnTo>
                  <a:lnTo>
                    <a:pt x="1436" y="1534"/>
                  </a:lnTo>
                  <a:lnTo>
                    <a:pt x="1422" y="1534"/>
                  </a:lnTo>
                  <a:lnTo>
                    <a:pt x="1408" y="1534"/>
                  </a:lnTo>
                  <a:lnTo>
                    <a:pt x="1398" y="1538"/>
                  </a:lnTo>
                  <a:lnTo>
                    <a:pt x="1394" y="1542"/>
                  </a:lnTo>
                  <a:lnTo>
                    <a:pt x="1392" y="1544"/>
                  </a:lnTo>
                  <a:lnTo>
                    <a:pt x="1390" y="1548"/>
                  </a:lnTo>
                  <a:lnTo>
                    <a:pt x="1388" y="1550"/>
                  </a:lnTo>
                  <a:lnTo>
                    <a:pt x="1380" y="1552"/>
                  </a:lnTo>
                  <a:lnTo>
                    <a:pt x="1374" y="1554"/>
                  </a:lnTo>
                  <a:lnTo>
                    <a:pt x="1372" y="1558"/>
                  </a:lnTo>
                  <a:lnTo>
                    <a:pt x="1370" y="1562"/>
                  </a:lnTo>
                  <a:lnTo>
                    <a:pt x="1368" y="1572"/>
                  </a:lnTo>
                  <a:lnTo>
                    <a:pt x="1368" y="1580"/>
                  </a:lnTo>
                  <a:lnTo>
                    <a:pt x="1370" y="1588"/>
                  </a:lnTo>
                  <a:lnTo>
                    <a:pt x="1372" y="1594"/>
                  </a:lnTo>
                  <a:lnTo>
                    <a:pt x="1378" y="1604"/>
                  </a:lnTo>
                  <a:lnTo>
                    <a:pt x="1382" y="1610"/>
                  </a:lnTo>
                  <a:lnTo>
                    <a:pt x="1386" y="1614"/>
                  </a:lnTo>
                  <a:lnTo>
                    <a:pt x="1390" y="1614"/>
                  </a:lnTo>
                  <a:lnTo>
                    <a:pt x="1396" y="1614"/>
                  </a:lnTo>
                  <a:lnTo>
                    <a:pt x="1402" y="1610"/>
                  </a:lnTo>
                  <a:lnTo>
                    <a:pt x="1410" y="1606"/>
                  </a:lnTo>
                  <a:lnTo>
                    <a:pt x="1410" y="1608"/>
                  </a:lnTo>
                  <a:lnTo>
                    <a:pt x="1410" y="1610"/>
                  </a:lnTo>
                  <a:lnTo>
                    <a:pt x="1402" y="1640"/>
                  </a:lnTo>
                  <a:lnTo>
                    <a:pt x="1402" y="1646"/>
                  </a:lnTo>
                  <a:lnTo>
                    <a:pt x="1404" y="1654"/>
                  </a:lnTo>
                  <a:lnTo>
                    <a:pt x="1406" y="1668"/>
                  </a:lnTo>
                  <a:lnTo>
                    <a:pt x="1408" y="1676"/>
                  </a:lnTo>
                  <a:lnTo>
                    <a:pt x="1406" y="1682"/>
                  </a:lnTo>
                  <a:lnTo>
                    <a:pt x="1402" y="1686"/>
                  </a:lnTo>
                  <a:lnTo>
                    <a:pt x="1392" y="1692"/>
                  </a:lnTo>
                  <a:lnTo>
                    <a:pt x="1380" y="1694"/>
                  </a:lnTo>
                  <a:lnTo>
                    <a:pt x="1370" y="1694"/>
                  </a:lnTo>
                  <a:lnTo>
                    <a:pt x="1364" y="1690"/>
                  </a:lnTo>
                  <a:lnTo>
                    <a:pt x="1360" y="1684"/>
                  </a:lnTo>
                  <a:lnTo>
                    <a:pt x="1354" y="1672"/>
                  </a:lnTo>
                  <a:lnTo>
                    <a:pt x="1348" y="1666"/>
                  </a:lnTo>
                  <a:lnTo>
                    <a:pt x="1342" y="1662"/>
                  </a:lnTo>
                  <a:lnTo>
                    <a:pt x="1336" y="1660"/>
                  </a:lnTo>
                  <a:lnTo>
                    <a:pt x="1334" y="1656"/>
                  </a:lnTo>
                  <a:lnTo>
                    <a:pt x="1332" y="1652"/>
                  </a:lnTo>
                  <a:lnTo>
                    <a:pt x="1332" y="1650"/>
                  </a:lnTo>
                  <a:lnTo>
                    <a:pt x="1332" y="1648"/>
                  </a:lnTo>
                  <a:lnTo>
                    <a:pt x="1324" y="1648"/>
                  </a:lnTo>
                  <a:lnTo>
                    <a:pt x="1302" y="1656"/>
                  </a:lnTo>
                  <a:lnTo>
                    <a:pt x="1294" y="1660"/>
                  </a:lnTo>
                  <a:lnTo>
                    <a:pt x="1292" y="1664"/>
                  </a:lnTo>
                  <a:lnTo>
                    <a:pt x="1286" y="1674"/>
                  </a:lnTo>
                  <a:lnTo>
                    <a:pt x="1284" y="1678"/>
                  </a:lnTo>
                  <a:lnTo>
                    <a:pt x="1286" y="1684"/>
                  </a:lnTo>
                  <a:lnTo>
                    <a:pt x="1286" y="1688"/>
                  </a:lnTo>
                  <a:lnTo>
                    <a:pt x="1286" y="1690"/>
                  </a:lnTo>
                  <a:lnTo>
                    <a:pt x="1280" y="1694"/>
                  </a:lnTo>
                  <a:lnTo>
                    <a:pt x="1274" y="1700"/>
                  </a:lnTo>
                  <a:lnTo>
                    <a:pt x="1272" y="1704"/>
                  </a:lnTo>
                  <a:lnTo>
                    <a:pt x="1270" y="1710"/>
                  </a:lnTo>
                  <a:lnTo>
                    <a:pt x="1266" y="1720"/>
                  </a:lnTo>
                  <a:lnTo>
                    <a:pt x="1266" y="1732"/>
                  </a:lnTo>
                  <a:lnTo>
                    <a:pt x="1268" y="1752"/>
                  </a:lnTo>
                  <a:lnTo>
                    <a:pt x="1268" y="1766"/>
                  </a:lnTo>
                  <a:lnTo>
                    <a:pt x="1270" y="1772"/>
                  </a:lnTo>
                  <a:lnTo>
                    <a:pt x="1274" y="1776"/>
                  </a:lnTo>
                  <a:lnTo>
                    <a:pt x="1278" y="1782"/>
                  </a:lnTo>
                  <a:lnTo>
                    <a:pt x="1280" y="1790"/>
                  </a:lnTo>
                  <a:lnTo>
                    <a:pt x="1280" y="1804"/>
                  </a:lnTo>
                  <a:lnTo>
                    <a:pt x="1278" y="1806"/>
                  </a:lnTo>
                  <a:lnTo>
                    <a:pt x="1276" y="1808"/>
                  </a:lnTo>
                  <a:lnTo>
                    <a:pt x="1276" y="1816"/>
                  </a:lnTo>
                  <a:lnTo>
                    <a:pt x="1278" y="1818"/>
                  </a:lnTo>
                  <a:lnTo>
                    <a:pt x="1276" y="1822"/>
                  </a:lnTo>
                  <a:lnTo>
                    <a:pt x="1270" y="1824"/>
                  </a:lnTo>
                  <a:lnTo>
                    <a:pt x="1264" y="1826"/>
                  </a:lnTo>
                  <a:lnTo>
                    <a:pt x="1258" y="1824"/>
                  </a:lnTo>
                  <a:lnTo>
                    <a:pt x="1256" y="1824"/>
                  </a:lnTo>
                  <a:lnTo>
                    <a:pt x="1256" y="1822"/>
                  </a:lnTo>
                  <a:lnTo>
                    <a:pt x="1258" y="1816"/>
                  </a:lnTo>
                  <a:lnTo>
                    <a:pt x="1268" y="1804"/>
                  </a:lnTo>
                  <a:lnTo>
                    <a:pt x="1270" y="1800"/>
                  </a:lnTo>
                  <a:lnTo>
                    <a:pt x="1268" y="1800"/>
                  </a:lnTo>
                  <a:lnTo>
                    <a:pt x="1256" y="1814"/>
                  </a:lnTo>
                  <a:lnTo>
                    <a:pt x="1248" y="1820"/>
                  </a:lnTo>
                  <a:lnTo>
                    <a:pt x="1246" y="1822"/>
                  </a:lnTo>
                  <a:lnTo>
                    <a:pt x="1240" y="1820"/>
                  </a:lnTo>
                  <a:lnTo>
                    <a:pt x="1232" y="1820"/>
                  </a:lnTo>
                  <a:lnTo>
                    <a:pt x="1226" y="1822"/>
                  </a:lnTo>
                  <a:lnTo>
                    <a:pt x="1224" y="1824"/>
                  </a:lnTo>
                  <a:lnTo>
                    <a:pt x="1224" y="1830"/>
                  </a:lnTo>
                  <a:lnTo>
                    <a:pt x="1224" y="1836"/>
                  </a:lnTo>
                  <a:lnTo>
                    <a:pt x="1224" y="1840"/>
                  </a:lnTo>
                  <a:lnTo>
                    <a:pt x="1220" y="1846"/>
                  </a:lnTo>
                  <a:lnTo>
                    <a:pt x="1214" y="1852"/>
                  </a:lnTo>
                  <a:lnTo>
                    <a:pt x="1202" y="1858"/>
                  </a:lnTo>
                  <a:lnTo>
                    <a:pt x="1188" y="1860"/>
                  </a:lnTo>
                  <a:lnTo>
                    <a:pt x="1182" y="1858"/>
                  </a:lnTo>
                  <a:lnTo>
                    <a:pt x="1176" y="1856"/>
                  </a:lnTo>
                  <a:lnTo>
                    <a:pt x="1172" y="1854"/>
                  </a:lnTo>
                  <a:lnTo>
                    <a:pt x="1170" y="1848"/>
                  </a:lnTo>
                  <a:lnTo>
                    <a:pt x="1166" y="1836"/>
                  </a:lnTo>
                  <a:lnTo>
                    <a:pt x="1172" y="1840"/>
                  </a:lnTo>
                  <a:lnTo>
                    <a:pt x="1180" y="1844"/>
                  </a:lnTo>
                  <a:lnTo>
                    <a:pt x="1184" y="1844"/>
                  </a:lnTo>
                  <a:lnTo>
                    <a:pt x="1184" y="1842"/>
                  </a:lnTo>
                  <a:lnTo>
                    <a:pt x="1180" y="1840"/>
                  </a:lnTo>
                  <a:lnTo>
                    <a:pt x="1168" y="1832"/>
                  </a:lnTo>
                  <a:lnTo>
                    <a:pt x="1160" y="1828"/>
                  </a:lnTo>
                  <a:lnTo>
                    <a:pt x="1152" y="1828"/>
                  </a:lnTo>
                  <a:lnTo>
                    <a:pt x="1136" y="1832"/>
                  </a:lnTo>
                  <a:lnTo>
                    <a:pt x="1118" y="1836"/>
                  </a:lnTo>
                  <a:lnTo>
                    <a:pt x="1112" y="1838"/>
                  </a:lnTo>
                  <a:lnTo>
                    <a:pt x="1110" y="1840"/>
                  </a:lnTo>
                  <a:lnTo>
                    <a:pt x="1098" y="1844"/>
                  </a:lnTo>
                  <a:lnTo>
                    <a:pt x="1090" y="1848"/>
                  </a:lnTo>
                  <a:lnTo>
                    <a:pt x="1086" y="1850"/>
                  </a:lnTo>
                  <a:lnTo>
                    <a:pt x="1082" y="1856"/>
                  </a:lnTo>
                  <a:lnTo>
                    <a:pt x="1080" y="1858"/>
                  </a:lnTo>
                  <a:lnTo>
                    <a:pt x="1074" y="1862"/>
                  </a:lnTo>
                  <a:lnTo>
                    <a:pt x="1066" y="1864"/>
                  </a:lnTo>
                  <a:lnTo>
                    <a:pt x="1054" y="1868"/>
                  </a:lnTo>
                  <a:lnTo>
                    <a:pt x="1034" y="1874"/>
                  </a:lnTo>
                  <a:lnTo>
                    <a:pt x="1020" y="1880"/>
                  </a:lnTo>
                  <a:lnTo>
                    <a:pt x="1008" y="1884"/>
                  </a:lnTo>
                  <a:lnTo>
                    <a:pt x="1002" y="1884"/>
                  </a:lnTo>
                  <a:lnTo>
                    <a:pt x="996" y="1884"/>
                  </a:lnTo>
                  <a:lnTo>
                    <a:pt x="992" y="1882"/>
                  </a:lnTo>
                  <a:lnTo>
                    <a:pt x="986" y="1878"/>
                  </a:lnTo>
                  <a:lnTo>
                    <a:pt x="980" y="1870"/>
                  </a:lnTo>
                  <a:lnTo>
                    <a:pt x="978" y="1870"/>
                  </a:lnTo>
                  <a:lnTo>
                    <a:pt x="980" y="1874"/>
                  </a:lnTo>
                  <a:lnTo>
                    <a:pt x="984" y="1884"/>
                  </a:lnTo>
                  <a:lnTo>
                    <a:pt x="984" y="1886"/>
                  </a:lnTo>
                  <a:lnTo>
                    <a:pt x="984" y="1888"/>
                  </a:lnTo>
                  <a:lnTo>
                    <a:pt x="982" y="1888"/>
                  </a:lnTo>
                  <a:lnTo>
                    <a:pt x="982" y="1890"/>
                  </a:lnTo>
                  <a:lnTo>
                    <a:pt x="984" y="1890"/>
                  </a:lnTo>
                  <a:lnTo>
                    <a:pt x="988" y="1890"/>
                  </a:lnTo>
                  <a:lnTo>
                    <a:pt x="992" y="1888"/>
                  </a:lnTo>
                  <a:lnTo>
                    <a:pt x="996" y="1890"/>
                  </a:lnTo>
                  <a:lnTo>
                    <a:pt x="998" y="1892"/>
                  </a:lnTo>
                  <a:lnTo>
                    <a:pt x="1002" y="1892"/>
                  </a:lnTo>
                  <a:lnTo>
                    <a:pt x="1004" y="1890"/>
                  </a:lnTo>
                  <a:lnTo>
                    <a:pt x="1008" y="1890"/>
                  </a:lnTo>
                  <a:lnTo>
                    <a:pt x="1010" y="1894"/>
                  </a:lnTo>
                  <a:lnTo>
                    <a:pt x="1010" y="1900"/>
                  </a:lnTo>
                  <a:lnTo>
                    <a:pt x="1010" y="1902"/>
                  </a:lnTo>
                  <a:lnTo>
                    <a:pt x="1008" y="1902"/>
                  </a:lnTo>
                  <a:lnTo>
                    <a:pt x="1004" y="1900"/>
                  </a:lnTo>
                  <a:lnTo>
                    <a:pt x="998" y="1898"/>
                  </a:lnTo>
                  <a:lnTo>
                    <a:pt x="996" y="1898"/>
                  </a:lnTo>
                  <a:lnTo>
                    <a:pt x="986" y="1896"/>
                  </a:lnTo>
                  <a:lnTo>
                    <a:pt x="980" y="1892"/>
                  </a:lnTo>
                  <a:lnTo>
                    <a:pt x="980" y="1890"/>
                  </a:lnTo>
                  <a:lnTo>
                    <a:pt x="980" y="1886"/>
                  </a:lnTo>
                  <a:lnTo>
                    <a:pt x="980" y="1884"/>
                  </a:lnTo>
                  <a:lnTo>
                    <a:pt x="978" y="1882"/>
                  </a:lnTo>
                  <a:lnTo>
                    <a:pt x="976" y="1878"/>
                  </a:lnTo>
                  <a:lnTo>
                    <a:pt x="976" y="1872"/>
                  </a:lnTo>
                  <a:lnTo>
                    <a:pt x="976" y="1870"/>
                  </a:lnTo>
                  <a:lnTo>
                    <a:pt x="974" y="1870"/>
                  </a:lnTo>
                  <a:lnTo>
                    <a:pt x="970" y="1872"/>
                  </a:lnTo>
                  <a:lnTo>
                    <a:pt x="962" y="1872"/>
                  </a:lnTo>
                  <a:lnTo>
                    <a:pt x="958" y="1870"/>
                  </a:lnTo>
                  <a:lnTo>
                    <a:pt x="954" y="1868"/>
                  </a:lnTo>
                  <a:lnTo>
                    <a:pt x="950" y="1860"/>
                  </a:lnTo>
                  <a:lnTo>
                    <a:pt x="948" y="1856"/>
                  </a:lnTo>
                  <a:lnTo>
                    <a:pt x="946" y="1854"/>
                  </a:lnTo>
                  <a:lnTo>
                    <a:pt x="944" y="1854"/>
                  </a:lnTo>
                  <a:lnTo>
                    <a:pt x="938" y="1854"/>
                  </a:lnTo>
                  <a:lnTo>
                    <a:pt x="932" y="1852"/>
                  </a:lnTo>
                  <a:lnTo>
                    <a:pt x="930" y="1850"/>
                  </a:lnTo>
                  <a:lnTo>
                    <a:pt x="926" y="1850"/>
                  </a:lnTo>
                  <a:lnTo>
                    <a:pt x="924" y="1854"/>
                  </a:lnTo>
                  <a:lnTo>
                    <a:pt x="920" y="1862"/>
                  </a:lnTo>
                  <a:lnTo>
                    <a:pt x="912" y="1868"/>
                  </a:lnTo>
                  <a:lnTo>
                    <a:pt x="908" y="1870"/>
                  </a:lnTo>
                  <a:lnTo>
                    <a:pt x="900" y="1870"/>
                  </a:lnTo>
                  <a:lnTo>
                    <a:pt x="894" y="1872"/>
                  </a:lnTo>
                  <a:lnTo>
                    <a:pt x="890" y="1874"/>
                  </a:lnTo>
                  <a:lnTo>
                    <a:pt x="886" y="1880"/>
                  </a:lnTo>
                  <a:lnTo>
                    <a:pt x="884" y="1884"/>
                  </a:lnTo>
                  <a:lnTo>
                    <a:pt x="882" y="1884"/>
                  </a:lnTo>
                  <a:lnTo>
                    <a:pt x="878" y="1882"/>
                  </a:lnTo>
                  <a:lnTo>
                    <a:pt x="874" y="1880"/>
                  </a:lnTo>
                  <a:lnTo>
                    <a:pt x="870" y="1880"/>
                  </a:lnTo>
                  <a:lnTo>
                    <a:pt x="864" y="1882"/>
                  </a:lnTo>
                  <a:lnTo>
                    <a:pt x="860" y="1882"/>
                  </a:lnTo>
                  <a:lnTo>
                    <a:pt x="858" y="1882"/>
                  </a:lnTo>
                  <a:lnTo>
                    <a:pt x="856" y="1880"/>
                  </a:lnTo>
                  <a:lnTo>
                    <a:pt x="856" y="1878"/>
                  </a:lnTo>
                  <a:lnTo>
                    <a:pt x="858" y="1876"/>
                  </a:lnTo>
                  <a:lnTo>
                    <a:pt x="864" y="1872"/>
                  </a:lnTo>
                  <a:lnTo>
                    <a:pt x="870" y="1870"/>
                  </a:lnTo>
                  <a:lnTo>
                    <a:pt x="870" y="1868"/>
                  </a:lnTo>
                  <a:lnTo>
                    <a:pt x="870" y="1864"/>
                  </a:lnTo>
                  <a:lnTo>
                    <a:pt x="870" y="1862"/>
                  </a:lnTo>
                  <a:lnTo>
                    <a:pt x="870" y="1858"/>
                  </a:lnTo>
                  <a:lnTo>
                    <a:pt x="870" y="1856"/>
                  </a:lnTo>
                  <a:lnTo>
                    <a:pt x="862" y="1858"/>
                  </a:lnTo>
                  <a:lnTo>
                    <a:pt x="856" y="1860"/>
                  </a:lnTo>
                  <a:lnTo>
                    <a:pt x="852" y="1860"/>
                  </a:lnTo>
                  <a:lnTo>
                    <a:pt x="848" y="1860"/>
                  </a:lnTo>
                  <a:lnTo>
                    <a:pt x="846" y="1858"/>
                  </a:lnTo>
                  <a:lnTo>
                    <a:pt x="842" y="1854"/>
                  </a:lnTo>
                  <a:lnTo>
                    <a:pt x="840" y="1854"/>
                  </a:lnTo>
                  <a:lnTo>
                    <a:pt x="838" y="1854"/>
                  </a:lnTo>
                  <a:lnTo>
                    <a:pt x="834" y="1856"/>
                  </a:lnTo>
                  <a:lnTo>
                    <a:pt x="832" y="1854"/>
                  </a:lnTo>
                  <a:lnTo>
                    <a:pt x="830" y="1852"/>
                  </a:lnTo>
                  <a:lnTo>
                    <a:pt x="826" y="1850"/>
                  </a:lnTo>
                  <a:lnTo>
                    <a:pt x="822" y="1850"/>
                  </a:lnTo>
                  <a:lnTo>
                    <a:pt x="824" y="1848"/>
                  </a:lnTo>
                  <a:lnTo>
                    <a:pt x="826" y="1844"/>
                  </a:lnTo>
                  <a:lnTo>
                    <a:pt x="828" y="1842"/>
                  </a:lnTo>
                  <a:lnTo>
                    <a:pt x="826" y="1838"/>
                  </a:lnTo>
                  <a:lnTo>
                    <a:pt x="824" y="1834"/>
                  </a:lnTo>
                  <a:lnTo>
                    <a:pt x="822" y="1832"/>
                  </a:lnTo>
                  <a:lnTo>
                    <a:pt x="820" y="1834"/>
                  </a:lnTo>
                  <a:lnTo>
                    <a:pt x="816" y="1832"/>
                  </a:lnTo>
                  <a:lnTo>
                    <a:pt x="812" y="1830"/>
                  </a:lnTo>
                  <a:lnTo>
                    <a:pt x="808" y="1830"/>
                  </a:lnTo>
                  <a:lnTo>
                    <a:pt x="806" y="1832"/>
                  </a:lnTo>
                  <a:lnTo>
                    <a:pt x="802" y="1830"/>
                  </a:lnTo>
                  <a:lnTo>
                    <a:pt x="808" y="1826"/>
                  </a:lnTo>
                  <a:lnTo>
                    <a:pt x="810" y="1824"/>
                  </a:lnTo>
                  <a:lnTo>
                    <a:pt x="810" y="1826"/>
                  </a:lnTo>
                  <a:lnTo>
                    <a:pt x="812" y="1828"/>
                  </a:lnTo>
                  <a:lnTo>
                    <a:pt x="816" y="1828"/>
                  </a:lnTo>
                  <a:lnTo>
                    <a:pt x="818" y="1826"/>
                  </a:lnTo>
                  <a:lnTo>
                    <a:pt x="820" y="1826"/>
                  </a:lnTo>
                  <a:lnTo>
                    <a:pt x="824" y="1828"/>
                  </a:lnTo>
                  <a:lnTo>
                    <a:pt x="826" y="1826"/>
                  </a:lnTo>
                  <a:lnTo>
                    <a:pt x="828" y="1824"/>
                  </a:lnTo>
                  <a:lnTo>
                    <a:pt x="828" y="1822"/>
                  </a:lnTo>
                  <a:lnTo>
                    <a:pt x="822" y="1818"/>
                  </a:lnTo>
                  <a:lnTo>
                    <a:pt x="816" y="1814"/>
                  </a:lnTo>
                  <a:lnTo>
                    <a:pt x="812" y="1816"/>
                  </a:lnTo>
                  <a:lnTo>
                    <a:pt x="810" y="1818"/>
                  </a:lnTo>
                  <a:lnTo>
                    <a:pt x="806" y="1814"/>
                  </a:lnTo>
                  <a:lnTo>
                    <a:pt x="806" y="1812"/>
                  </a:lnTo>
                  <a:lnTo>
                    <a:pt x="806" y="1810"/>
                  </a:lnTo>
                  <a:lnTo>
                    <a:pt x="810" y="1808"/>
                  </a:lnTo>
                  <a:lnTo>
                    <a:pt x="812" y="1804"/>
                  </a:lnTo>
                  <a:lnTo>
                    <a:pt x="814" y="1804"/>
                  </a:lnTo>
                  <a:lnTo>
                    <a:pt x="812" y="1802"/>
                  </a:lnTo>
                  <a:lnTo>
                    <a:pt x="810" y="1798"/>
                  </a:lnTo>
                  <a:lnTo>
                    <a:pt x="810" y="1794"/>
                  </a:lnTo>
                  <a:lnTo>
                    <a:pt x="810" y="1792"/>
                  </a:lnTo>
                  <a:lnTo>
                    <a:pt x="808" y="1790"/>
                  </a:lnTo>
                  <a:lnTo>
                    <a:pt x="808" y="1788"/>
                  </a:lnTo>
                  <a:lnTo>
                    <a:pt x="808" y="1786"/>
                  </a:lnTo>
                  <a:lnTo>
                    <a:pt x="814" y="1784"/>
                  </a:lnTo>
                  <a:lnTo>
                    <a:pt x="818" y="1782"/>
                  </a:lnTo>
                  <a:lnTo>
                    <a:pt x="818" y="1780"/>
                  </a:lnTo>
                  <a:lnTo>
                    <a:pt x="818" y="1778"/>
                  </a:lnTo>
                  <a:lnTo>
                    <a:pt x="818" y="1776"/>
                  </a:lnTo>
                  <a:lnTo>
                    <a:pt x="822" y="1776"/>
                  </a:lnTo>
                  <a:lnTo>
                    <a:pt x="826" y="1774"/>
                  </a:lnTo>
                  <a:lnTo>
                    <a:pt x="826" y="1772"/>
                  </a:lnTo>
                  <a:lnTo>
                    <a:pt x="824" y="1768"/>
                  </a:lnTo>
                  <a:lnTo>
                    <a:pt x="820" y="1764"/>
                  </a:lnTo>
                  <a:lnTo>
                    <a:pt x="824" y="1766"/>
                  </a:lnTo>
                  <a:lnTo>
                    <a:pt x="828" y="1768"/>
                  </a:lnTo>
                  <a:lnTo>
                    <a:pt x="832" y="1768"/>
                  </a:lnTo>
                  <a:lnTo>
                    <a:pt x="834" y="1766"/>
                  </a:lnTo>
                  <a:lnTo>
                    <a:pt x="834" y="1764"/>
                  </a:lnTo>
                  <a:lnTo>
                    <a:pt x="834" y="1760"/>
                  </a:lnTo>
                  <a:lnTo>
                    <a:pt x="834" y="1750"/>
                  </a:lnTo>
                  <a:lnTo>
                    <a:pt x="836" y="1742"/>
                  </a:lnTo>
                  <a:lnTo>
                    <a:pt x="836" y="1740"/>
                  </a:lnTo>
                  <a:lnTo>
                    <a:pt x="840" y="1738"/>
                  </a:lnTo>
                  <a:lnTo>
                    <a:pt x="844" y="1738"/>
                  </a:lnTo>
                  <a:lnTo>
                    <a:pt x="844" y="1742"/>
                  </a:lnTo>
                  <a:lnTo>
                    <a:pt x="842" y="1744"/>
                  </a:lnTo>
                  <a:lnTo>
                    <a:pt x="842" y="1746"/>
                  </a:lnTo>
                  <a:lnTo>
                    <a:pt x="844" y="1748"/>
                  </a:lnTo>
                  <a:lnTo>
                    <a:pt x="848" y="1750"/>
                  </a:lnTo>
                  <a:lnTo>
                    <a:pt x="848" y="1748"/>
                  </a:lnTo>
                  <a:lnTo>
                    <a:pt x="850" y="1746"/>
                  </a:lnTo>
                  <a:lnTo>
                    <a:pt x="852" y="1746"/>
                  </a:lnTo>
                  <a:lnTo>
                    <a:pt x="854" y="1748"/>
                  </a:lnTo>
                  <a:lnTo>
                    <a:pt x="856" y="1746"/>
                  </a:lnTo>
                  <a:lnTo>
                    <a:pt x="858" y="1744"/>
                  </a:lnTo>
                  <a:lnTo>
                    <a:pt x="864" y="1732"/>
                  </a:lnTo>
                  <a:lnTo>
                    <a:pt x="864" y="1730"/>
                  </a:lnTo>
                  <a:lnTo>
                    <a:pt x="864" y="1728"/>
                  </a:lnTo>
                  <a:lnTo>
                    <a:pt x="858" y="1726"/>
                  </a:lnTo>
                  <a:lnTo>
                    <a:pt x="844" y="1724"/>
                  </a:lnTo>
                  <a:lnTo>
                    <a:pt x="840" y="1722"/>
                  </a:lnTo>
                  <a:lnTo>
                    <a:pt x="838" y="1722"/>
                  </a:lnTo>
                  <a:lnTo>
                    <a:pt x="840" y="1718"/>
                  </a:lnTo>
                  <a:lnTo>
                    <a:pt x="842" y="1714"/>
                  </a:lnTo>
                  <a:lnTo>
                    <a:pt x="840" y="1710"/>
                  </a:lnTo>
                  <a:lnTo>
                    <a:pt x="838" y="1706"/>
                  </a:lnTo>
                  <a:lnTo>
                    <a:pt x="838" y="1700"/>
                  </a:lnTo>
                  <a:lnTo>
                    <a:pt x="840" y="1690"/>
                  </a:lnTo>
                  <a:lnTo>
                    <a:pt x="842" y="1686"/>
                  </a:lnTo>
                  <a:lnTo>
                    <a:pt x="844" y="1684"/>
                  </a:lnTo>
                  <a:lnTo>
                    <a:pt x="846" y="1680"/>
                  </a:lnTo>
                  <a:lnTo>
                    <a:pt x="848" y="1676"/>
                  </a:lnTo>
                  <a:lnTo>
                    <a:pt x="848" y="1670"/>
                  </a:lnTo>
                  <a:lnTo>
                    <a:pt x="846" y="1662"/>
                  </a:lnTo>
                  <a:lnTo>
                    <a:pt x="844" y="1658"/>
                  </a:lnTo>
                  <a:lnTo>
                    <a:pt x="844" y="1656"/>
                  </a:lnTo>
                  <a:lnTo>
                    <a:pt x="846" y="1652"/>
                  </a:lnTo>
                  <a:lnTo>
                    <a:pt x="850" y="1648"/>
                  </a:lnTo>
                  <a:lnTo>
                    <a:pt x="850" y="1646"/>
                  </a:lnTo>
                  <a:lnTo>
                    <a:pt x="846" y="1646"/>
                  </a:lnTo>
                  <a:lnTo>
                    <a:pt x="844" y="1650"/>
                  </a:lnTo>
                  <a:lnTo>
                    <a:pt x="838" y="1654"/>
                  </a:lnTo>
                  <a:lnTo>
                    <a:pt x="830" y="1656"/>
                  </a:lnTo>
                  <a:lnTo>
                    <a:pt x="824" y="1658"/>
                  </a:lnTo>
                  <a:lnTo>
                    <a:pt x="822" y="1660"/>
                  </a:lnTo>
                  <a:lnTo>
                    <a:pt x="814" y="1672"/>
                  </a:lnTo>
                  <a:lnTo>
                    <a:pt x="810" y="1676"/>
                  </a:lnTo>
                  <a:lnTo>
                    <a:pt x="804" y="1680"/>
                  </a:lnTo>
                  <a:lnTo>
                    <a:pt x="796" y="1684"/>
                  </a:lnTo>
                  <a:lnTo>
                    <a:pt x="786" y="1686"/>
                  </a:lnTo>
                  <a:lnTo>
                    <a:pt x="776" y="1686"/>
                  </a:lnTo>
                  <a:lnTo>
                    <a:pt x="768" y="1690"/>
                  </a:lnTo>
                  <a:lnTo>
                    <a:pt x="762" y="1694"/>
                  </a:lnTo>
                  <a:lnTo>
                    <a:pt x="758" y="1700"/>
                  </a:lnTo>
                  <a:lnTo>
                    <a:pt x="754" y="1708"/>
                  </a:lnTo>
                  <a:lnTo>
                    <a:pt x="752" y="1718"/>
                  </a:lnTo>
                  <a:lnTo>
                    <a:pt x="748" y="1736"/>
                  </a:lnTo>
                  <a:lnTo>
                    <a:pt x="748" y="1752"/>
                  </a:lnTo>
                  <a:lnTo>
                    <a:pt x="750" y="1762"/>
                  </a:lnTo>
                  <a:lnTo>
                    <a:pt x="752" y="1770"/>
                  </a:lnTo>
                  <a:lnTo>
                    <a:pt x="750" y="1778"/>
                  </a:lnTo>
                  <a:lnTo>
                    <a:pt x="746" y="1784"/>
                  </a:lnTo>
                  <a:lnTo>
                    <a:pt x="748" y="1786"/>
                  </a:lnTo>
                  <a:lnTo>
                    <a:pt x="750" y="1786"/>
                  </a:lnTo>
                  <a:lnTo>
                    <a:pt x="754" y="1790"/>
                  </a:lnTo>
                  <a:lnTo>
                    <a:pt x="758" y="1792"/>
                  </a:lnTo>
                  <a:lnTo>
                    <a:pt x="758" y="1790"/>
                  </a:lnTo>
                  <a:lnTo>
                    <a:pt x="758" y="1788"/>
                  </a:lnTo>
                  <a:lnTo>
                    <a:pt x="762" y="1790"/>
                  </a:lnTo>
                  <a:lnTo>
                    <a:pt x="764" y="1792"/>
                  </a:lnTo>
                  <a:lnTo>
                    <a:pt x="768" y="1792"/>
                  </a:lnTo>
                  <a:lnTo>
                    <a:pt x="772" y="1796"/>
                  </a:lnTo>
                  <a:lnTo>
                    <a:pt x="772" y="1804"/>
                  </a:lnTo>
                  <a:lnTo>
                    <a:pt x="770" y="1810"/>
                  </a:lnTo>
                  <a:lnTo>
                    <a:pt x="768" y="1808"/>
                  </a:lnTo>
                  <a:lnTo>
                    <a:pt x="766" y="1806"/>
                  </a:lnTo>
                  <a:lnTo>
                    <a:pt x="764" y="1806"/>
                  </a:lnTo>
                  <a:lnTo>
                    <a:pt x="764" y="1810"/>
                  </a:lnTo>
                  <a:lnTo>
                    <a:pt x="764" y="1814"/>
                  </a:lnTo>
                  <a:lnTo>
                    <a:pt x="768" y="1812"/>
                  </a:lnTo>
                  <a:lnTo>
                    <a:pt x="770" y="1812"/>
                  </a:lnTo>
                  <a:lnTo>
                    <a:pt x="770" y="1814"/>
                  </a:lnTo>
                  <a:lnTo>
                    <a:pt x="770" y="1826"/>
                  </a:lnTo>
                  <a:lnTo>
                    <a:pt x="770" y="1830"/>
                  </a:lnTo>
                  <a:lnTo>
                    <a:pt x="774" y="1836"/>
                  </a:lnTo>
                  <a:lnTo>
                    <a:pt x="784" y="1848"/>
                  </a:lnTo>
                  <a:lnTo>
                    <a:pt x="786" y="1850"/>
                  </a:lnTo>
                  <a:lnTo>
                    <a:pt x="786" y="1852"/>
                  </a:lnTo>
                  <a:lnTo>
                    <a:pt x="782" y="1854"/>
                  </a:lnTo>
                  <a:lnTo>
                    <a:pt x="774" y="1856"/>
                  </a:lnTo>
                  <a:lnTo>
                    <a:pt x="772" y="1858"/>
                  </a:lnTo>
                  <a:lnTo>
                    <a:pt x="770" y="1860"/>
                  </a:lnTo>
                  <a:lnTo>
                    <a:pt x="770" y="1864"/>
                  </a:lnTo>
                  <a:lnTo>
                    <a:pt x="776" y="1864"/>
                  </a:lnTo>
                  <a:lnTo>
                    <a:pt x="780" y="1862"/>
                  </a:lnTo>
                  <a:lnTo>
                    <a:pt x="780" y="1864"/>
                  </a:lnTo>
                  <a:lnTo>
                    <a:pt x="778" y="1866"/>
                  </a:lnTo>
                  <a:lnTo>
                    <a:pt x="778" y="1870"/>
                  </a:lnTo>
                  <a:lnTo>
                    <a:pt x="778" y="1872"/>
                  </a:lnTo>
                  <a:lnTo>
                    <a:pt x="782" y="1874"/>
                  </a:lnTo>
                  <a:lnTo>
                    <a:pt x="786" y="1876"/>
                  </a:lnTo>
                  <a:lnTo>
                    <a:pt x="784" y="1878"/>
                  </a:lnTo>
                  <a:lnTo>
                    <a:pt x="780" y="1880"/>
                  </a:lnTo>
                  <a:lnTo>
                    <a:pt x="780" y="1882"/>
                  </a:lnTo>
                  <a:lnTo>
                    <a:pt x="782" y="1886"/>
                  </a:lnTo>
                  <a:lnTo>
                    <a:pt x="790" y="1886"/>
                  </a:lnTo>
                  <a:lnTo>
                    <a:pt x="798" y="1890"/>
                  </a:lnTo>
                  <a:lnTo>
                    <a:pt x="804" y="1894"/>
                  </a:lnTo>
                  <a:lnTo>
                    <a:pt x="804" y="1898"/>
                  </a:lnTo>
                  <a:lnTo>
                    <a:pt x="800" y="1896"/>
                  </a:lnTo>
                  <a:lnTo>
                    <a:pt x="794" y="1892"/>
                  </a:lnTo>
                  <a:lnTo>
                    <a:pt x="786" y="1890"/>
                  </a:lnTo>
                  <a:lnTo>
                    <a:pt x="780" y="1890"/>
                  </a:lnTo>
                  <a:lnTo>
                    <a:pt x="772" y="1888"/>
                  </a:lnTo>
                  <a:lnTo>
                    <a:pt x="770" y="1888"/>
                  </a:lnTo>
                  <a:lnTo>
                    <a:pt x="768" y="1890"/>
                  </a:lnTo>
                  <a:lnTo>
                    <a:pt x="768" y="1900"/>
                  </a:lnTo>
                  <a:lnTo>
                    <a:pt x="770" y="1910"/>
                  </a:lnTo>
                  <a:lnTo>
                    <a:pt x="768" y="1916"/>
                  </a:lnTo>
                  <a:lnTo>
                    <a:pt x="766" y="1918"/>
                  </a:lnTo>
                  <a:lnTo>
                    <a:pt x="764" y="1920"/>
                  </a:lnTo>
                  <a:lnTo>
                    <a:pt x="764" y="1918"/>
                  </a:lnTo>
                  <a:lnTo>
                    <a:pt x="764" y="1914"/>
                  </a:lnTo>
                  <a:lnTo>
                    <a:pt x="764" y="1908"/>
                  </a:lnTo>
                  <a:lnTo>
                    <a:pt x="764" y="1906"/>
                  </a:lnTo>
                  <a:lnTo>
                    <a:pt x="762" y="1904"/>
                  </a:lnTo>
                  <a:lnTo>
                    <a:pt x="758" y="1904"/>
                  </a:lnTo>
                  <a:lnTo>
                    <a:pt x="756" y="1906"/>
                  </a:lnTo>
                  <a:lnTo>
                    <a:pt x="756" y="1912"/>
                  </a:lnTo>
                  <a:lnTo>
                    <a:pt x="754" y="1916"/>
                  </a:lnTo>
                  <a:lnTo>
                    <a:pt x="750" y="1914"/>
                  </a:lnTo>
                  <a:lnTo>
                    <a:pt x="748" y="1912"/>
                  </a:lnTo>
                  <a:lnTo>
                    <a:pt x="748" y="1910"/>
                  </a:lnTo>
                  <a:lnTo>
                    <a:pt x="750" y="1904"/>
                  </a:lnTo>
                  <a:lnTo>
                    <a:pt x="748" y="1902"/>
                  </a:lnTo>
                  <a:lnTo>
                    <a:pt x="746" y="1900"/>
                  </a:lnTo>
                  <a:lnTo>
                    <a:pt x="742" y="1898"/>
                  </a:lnTo>
                  <a:lnTo>
                    <a:pt x="734" y="1898"/>
                  </a:lnTo>
                  <a:lnTo>
                    <a:pt x="720" y="1898"/>
                  </a:lnTo>
                  <a:lnTo>
                    <a:pt x="714" y="1900"/>
                  </a:lnTo>
                  <a:lnTo>
                    <a:pt x="710" y="1906"/>
                  </a:lnTo>
                  <a:lnTo>
                    <a:pt x="708" y="1914"/>
                  </a:lnTo>
                  <a:lnTo>
                    <a:pt x="706" y="1916"/>
                  </a:lnTo>
                  <a:lnTo>
                    <a:pt x="706" y="1920"/>
                  </a:lnTo>
                  <a:lnTo>
                    <a:pt x="710" y="1922"/>
                  </a:lnTo>
                  <a:lnTo>
                    <a:pt x="714" y="1922"/>
                  </a:lnTo>
                  <a:lnTo>
                    <a:pt x="714" y="1924"/>
                  </a:lnTo>
                  <a:lnTo>
                    <a:pt x="712" y="1926"/>
                  </a:lnTo>
                  <a:lnTo>
                    <a:pt x="708" y="1926"/>
                  </a:lnTo>
                  <a:lnTo>
                    <a:pt x="706" y="1926"/>
                  </a:lnTo>
                  <a:lnTo>
                    <a:pt x="700" y="1918"/>
                  </a:lnTo>
                  <a:lnTo>
                    <a:pt x="696" y="1914"/>
                  </a:lnTo>
                  <a:lnTo>
                    <a:pt x="688" y="1914"/>
                  </a:lnTo>
                  <a:lnTo>
                    <a:pt x="664" y="1918"/>
                  </a:lnTo>
                  <a:lnTo>
                    <a:pt x="654" y="1920"/>
                  </a:lnTo>
                  <a:lnTo>
                    <a:pt x="646" y="1924"/>
                  </a:lnTo>
                  <a:lnTo>
                    <a:pt x="640" y="1926"/>
                  </a:lnTo>
                  <a:lnTo>
                    <a:pt x="636" y="1930"/>
                  </a:lnTo>
                  <a:lnTo>
                    <a:pt x="634" y="1934"/>
                  </a:lnTo>
                  <a:lnTo>
                    <a:pt x="634" y="1938"/>
                  </a:lnTo>
                  <a:lnTo>
                    <a:pt x="634" y="1940"/>
                  </a:lnTo>
                  <a:lnTo>
                    <a:pt x="636" y="1940"/>
                  </a:lnTo>
                  <a:lnTo>
                    <a:pt x="638" y="1940"/>
                  </a:lnTo>
                  <a:lnTo>
                    <a:pt x="640" y="1942"/>
                  </a:lnTo>
                  <a:lnTo>
                    <a:pt x="640" y="1946"/>
                  </a:lnTo>
                  <a:lnTo>
                    <a:pt x="640" y="1950"/>
                  </a:lnTo>
                  <a:lnTo>
                    <a:pt x="642" y="1950"/>
                  </a:lnTo>
                  <a:lnTo>
                    <a:pt x="644" y="1952"/>
                  </a:lnTo>
                  <a:lnTo>
                    <a:pt x="646" y="1952"/>
                  </a:lnTo>
                  <a:lnTo>
                    <a:pt x="646" y="1954"/>
                  </a:lnTo>
                  <a:lnTo>
                    <a:pt x="646" y="1958"/>
                  </a:lnTo>
                  <a:lnTo>
                    <a:pt x="646" y="1962"/>
                  </a:lnTo>
                  <a:lnTo>
                    <a:pt x="648" y="1964"/>
                  </a:lnTo>
                  <a:lnTo>
                    <a:pt x="650" y="1966"/>
                  </a:lnTo>
                  <a:lnTo>
                    <a:pt x="654" y="1968"/>
                  </a:lnTo>
                  <a:lnTo>
                    <a:pt x="656" y="1972"/>
                  </a:lnTo>
                  <a:lnTo>
                    <a:pt x="654" y="1976"/>
                  </a:lnTo>
                  <a:lnTo>
                    <a:pt x="652" y="1980"/>
                  </a:lnTo>
                  <a:lnTo>
                    <a:pt x="648" y="1984"/>
                  </a:lnTo>
                  <a:lnTo>
                    <a:pt x="644" y="1986"/>
                  </a:lnTo>
                  <a:lnTo>
                    <a:pt x="638" y="1988"/>
                  </a:lnTo>
                  <a:lnTo>
                    <a:pt x="634" y="1986"/>
                  </a:lnTo>
                  <a:lnTo>
                    <a:pt x="628" y="1980"/>
                  </a:lnTo>
                  <a:lnTo>
                    <a:pt x="624" y="1974"/>
                  </a:lnTo>
                  <a:lnTo>
                    <a:pt x="624" y="1970"/>
                  </a:lnTo>
                  <a:lnTo>
                    <a:pt x="624" y="1968"/>
                  </a:lnTo>
                  <a:lnTo>
                    <a:pt x="626" y="1966"/>
                  </a:lnTo>
                  <a:lnTo>
                    <a:pt x="630" y="1964"/>
                  </a:lnTo>
                  <a:lnTo>
                    <a:pt x="634" y="1960"/>
                  </a:lnTo>
                  <a:lnTo>
                    <a:pt x="632" y="1958"/>
                  </a:lnTo>
                  <a:lnTo>
                    <a:pt x="628" y="1956"/>
                  </a:lnTo>
                  <a:lnTo>
                    <a:pt x="626" y="1952"/>
                  </a:lnTo>
                  <a:lnTo>
                    <a:pt x="626" y="1946"/>
                  </a:lnTo>
                  <a:lnTo>
                    <a:pt x="630" y="1942"/>
                  </a:lnTo>
                  <a:lnTo>
                    <a:pt x="630" y="1940"/>
                  </a:lnTo>
                  <a:lnTo>
                    <a:pt x="628" y="1940"/>
                  </a:lnTo>
                  <a:lnTo>
                    <a:pt x="618" y="1946"/>
                  </a:lnTo>
                  <a:lnTo>
                    <a:pt x="614" y="1944"/>
                  </a:lnTo>
                  <a:lnTo>
                    <a:pt x="612" y="1946"/>
                  </a:lnTo>
                  <a:lnTo>
                    <a:pt x="610" y="1954"/>
                  </a:lnTo>
                  <a:lnTo>
                    <a:pt x="606" y="1968"/>
                  </a:lnTo>
                  <a:lnTo>
                    <a:pt x="604" y="1978"/>
                  </a:lnTo>
                  <a:lnTo>
                    <a:pt x="600" y="1986"/>
                  </a:lnTo>
                  <a:lnTo>
                    <a:pt x="592" y="2000"/>
                  </a:lnTo>
                  <a:lnTo>
                    <a:pt x="588" y="2004"/>
                  </a:lnTo>
                  <a:lnTo>
                    <a:pt x="586" y="2004"/>
                  </a:lnTo>
                  <a:lnTo>
                    <a:pt x="586" y="2008"/>
                  </a:lnTo>
                  <a:lnTo>
                    <a:pt x="586" y="2010"/>
                  </a:lnTo>
                  <a:lnTo>
                    <a:pt x="584" y="2012"/>
                  </a:lnTo>
                  <a:lnTo>
                    <a:pt x="578" y="2014"/>
                  </a:lnTo>
                  <a:lnTo>
                    <a:pt x="572" y="2016"/>
                  </a:lnTo>
                  <a:lnTo>
                    <a:pt x="570" y="2018"/>
                  </a:lnTo>
                  <a:lnTo>
                    <a:pt x="572" y="2020"/>
                  </a:lnTo>
                  <a:lnTo>
                    <a:pt x="578" y="2024"/>
                  </a:lnTo>
                  <a:lnTo>
                    <a:pt x="586" y="2024"/>
                  </a:lnTo>
                  <a:lnTo>
                    <a:pt x="590" y="2026"/>
                  </a:lnTo>
                  <a:lnTo>
                    <a:pt x="584" y="2030"/>
                  </a:lnTo>
                  <a:lnTo>
                    <a:pt x="570" y="2026"/>
                  </a:lnTo>
                  <a:lnTo>
                    <a:pt x="564" y="2026"/>
                  </a:lnTo>
                  <a:lnTo>
                    <a:pt x="562" y="2028"/>
                  </a:lnTo>
                  <a:lnTo>
                    <a:pt x="562" y="2030"/>
                  </a:lnTo>
                  <a:lnTo>
                    <a:pt x="562" y="2032"/>
                  </a:lnTo>
                  <a:lnTo>
                    <a:pt x="568" y="2034"/>
                  </a:lnTo>
                  <a:lnTo>
                    <a:pt x="574" y="2036"/>
                  </a:lnTo>
                  <a:lnTo>
                    <a:pt x="580" y="2036"/>
                  </a:lnTo>
                  <a:lnTo>
                    <a:pt x="586" y="2036"/>
                  </a:lnTo>
                  <a:lnTo>
                    <a:pt x="588" y="2036"/>
                  </a:lnTo>
                  <a:lnTo>
                    <a:pt x="588" y="2038"/>
                  </a:lnTo>
                  <a:lnTo>
                    <a:pt x="588" y="2040"/>
                  </a:lnTo>
                  <a:lnTo>
                    <a:pt x="580" y="2042"/>
                  </a:lnTo>
                  <a:lnTo>
                    <a:pt x="576" y="2042"/>
                  </a:lnTo>
                  <a:lnTo>
                    <a:pt x="572" y="2042"/>
                  </a:lnTo>
                  <a:lnTo>
                    <a:pt x="566" y="2038"/>
                  </a:lnTo>
                  <a:lnTo>
                    <a:pt x="564" y="2038"/>
                  </a:lnTo>
                  <a:lnTo>
                    <a:pt x="558" y="2040"/>
                  </a:lnTo>
                  <a:lnTo>
                    <a:pt x="550" y="2044"/>
                  </a:lnTo>
                  <a:lnTo>
                    <a:pt x="540" y="2048"/>
                  </a:lnTo>
                  <a:lnTo>
                    <a:pt x="532" y="2054"/>
                  </a:lnTo>
                  <a:lnTo>
                    <a:pt x="524" y="2058"/>
                  </a:lnTo>
                  <a:lnTo>
                    <a:pt x="504" y="2060"/>
                  </a:lnTo>
                  <a:lnTo>
                    <a:pt x="492" y="2064"/>
                  </a:lnTo>
                  <a:lnTo>
                    <a:pt x="488" y="2068"/>
                  </a:lnTo>
                  <a:lnTo>
                    <a:pt x="486" y="2070"/>
                  </a:lnTo>
                  <a:lnTo>
                    <a:pt x="484" y="2074"/>
                  </a:lnTo>
                  <a:lnTo>
                    <a:pt x="484" y="2078"/>
                  </a:lnTo>
                  <a:lnTo>
                    <a:pt x="486" y="2086"/>
                  </a:lnTo>
                  <a:lnTo>
                    <a:pt x="484" y="2090"/>
                  </a:lnTo>
                  <a:lnTo>
                    <a:pt x="484" y="2094"/>
                  </a:lnTo>
                  <a:lnTo>
                    <a:pt x="486" y="2098"/>
                  </a:lnTo>
                  <a:lnTo>
                    <a:pt x="486" y="2100"/>
                  </a:lnTo>
                  <a:lnTo>
                    <a:pt x="484" y="2100"/>
                  </a:lnTo>
                  <a:lnTo>
                    <a:pt x="484" y="2102"/>
                  </a:lnTo>
                  <a:lnTo>
                    <a:pt x="486" y="2106"/>
                  </a:lnTo>
                  <a:lnTo>
                    <a:pt x="488" y="2108"/>
                  </a:lnTo>
                  <a:lnTo>
                    <a:pt x="486" y="2110"/>
                  </a:lnTo>
                  <a:lnTo>
                    <a:pt x="482" y="2112"/>
                  </a:lnTo>
                  <a:lnTo>
                    <a:pt x="480" y="2114"/>
                  </a:lnTo>
                  <a:lnTo>
                    <a:pt x="478" y="2118"/>
                  </a:lnTo>
                  <a:lnTo>
                    <a:pt x="472" y="2120"/>
                  </a:lnTo>
                  <a:lnTo>
                    <a:pt x="444" y="2132"/>
                  </a:lnTo>
                  <a:lnTo>
                    <a:pt x="434" y="2136"/>
                  </a:lnTo>
                  <a:lnTo>
                    <a:pt x="428" y="2140"/>
                  </a:lnTo>
                  <a:lnTo>
                    <a:pt x="426" y="2144"/>
                  </a:lnTo>
                  <a:lnTo>
                    <a:pt x="426" y="2146"/>
                  </a:lnTo>
                  <a:lnTo>
                    <a:pt x="426" y="2150"/>
                  </a:lnTo>
                  <a:lnTo>
                    <a:pt x="428" y="2152"/>
                  </a:lnTo>
                  <a:lnTo>
                    <a:pt x="432" y="2154"/>
                  </a:lnTo>
                  <a:lnTo>
                    <a:pt x="434" y="2154"/>
                  </a:lnTo>
                  <a:lnTo>
                    <a:pt x="432" y="2156"/>
                  </a:lnTo>
                  <a:lnTo>
                    <a:pt x="420" y="2162"/>
                  </a:lnTo>
                  <a:lnTo>
                    <a:pt x="416" y="2164"/>
                  </a:lnTo>
                  <a:lnTo>
                    <a:pt x="412" y="2164"/>
                  </a:lnTo>
                  <a:lnTo>
                    <a:pt x="402" y="2162"/>
                  </a:lnTo>
                  <a:lnTo>
                    <a:pt x="392" y="2158"/>
                  </a:lnTo>
                  <a:lnTo>
                    <a:pt x="384" y="2158"/>
                  </a:lnTo>
                  <a:lnTo>
                    <a:pt x="376" y="2160"/>
                  </a:lnTo>
                  <a:lnTo>
                    <a:pt x="374" y="2160"/>
                  </a:lnTo>
                  <a:lnTo>
                    <a:pt x="372" y="2156"/>
                  </a:lnTo>
                  <a:lnTo>
                    <a:pt x="372" y="2148"/>
                  </a:lnTo>
                  <a:lnTo>
                    <a:pt x="370" y="2142"/>
                  </a:lnTo>
                  <a:lnTo>
                    <a:pt x="368" y="2140"/>
                  </a:lnTo>
                  <a:lnTo>
                    <a:pt x="364" y="2140"/>
                  </a:lnTo>
                  <a:lnTo>
                    <a:pt x="356" y="2140"/>
                  </a:lnTo>
                  <a:lnTo>
                    <a:pt x="348" y="2140"/>
                  </a:lnTo>
                  <a:lnTo>
                    <a:pt x="346" y="2138"/>
                  </a:lnTo>
                  <a:lnTo>
                    <a:pt x="346" y="2142"/>
                  </a:lnTo>
                  <a:lnTo>
                    <a:pt x="348" y="2148"/>
                  </a:lnTo>
                  <a:lnTo>
                    <a:pt x="348" y="2152"/>
                  </a:lnTo>
                  <a:lnTo>
                    <a:pt x="348" y="2156"/>
                  </a:lnTo>
                  <a:lnTo>
                    <a:pt x="352" y="2160"/>
                  </a:lnTo>
                  <a:lnTo>
                    <a:pt x="356" y="2164"/>
                  </a:lnTo>
                  <a:lnTo>
                    <a:pt x="358" y="2172"/>
                  </a:lnTo>
                  <a:lnTo>
                    <a:pt x="360" y="2180"/>
                  </a:lnTo>
                  <a:lnTo>
                    <a:pt x="360" y="2188"/>
                  </a:lnTo>
                  <a:lnTo>
                    <a:pt x="360" y="2192"/>
                  </a:lnTo>
                  <a:lnTo>
                    <a:pt x="360" y="2194"/>
                  </a:lnTo>
                  <a:lnTo>
                    <a:pt x="362" y="2200"/>
                  </a:lnTo>
                  <a:lnTo>
                    <a:pt x="364" y="2202"/>
                  </a:lnTo>
                  <a:lnTo>
                    <a:pt x="358" y="2204"/>
                  </a:lnTo>
                  <a:lnTo>
                    <a:pt x="352" y="2204"/>
                  </a:lnTo>
                  <a:lnTo>
                    <a:pt x="350" y="2202"/>
                  </a:lnTo>
                  <a:lnTo>
                    <a:pt x="348" y="2198"/>
                  </a:lnTo>
                  <a:lnTo>
                    <a:pt x="346" y="2198"/>
                  </a:lnTo>
                  <a:lnTo>
                    <a:pt x="344" y="2198"/>
                  </a:lnTo>
                  <a:lnTo>
                    <a:pt x="344" y="2200"/>
                  </a:lnTo>
                  <a:lnTo>
                    <a:pt x="342" y="2202"/>
                  </a:lnTo>
                  <a:lnTo>
                    <a:pt x="338" y="2202"/>
                  </a:lnTo>
                  <a:lnTo>
                    <a:pt x="334" y="2202"/>
                  </a:lnTo>
                  <a:lnTo>
                    <a:pt x="332" y="2200"/>
                  </a:lnTo>
                  <a:lnTo>
                    <a:pt x="330" y="2198"/>
                  </a:lnTo>
                  <a:lnTo>
                    <a:pt x="326" y="2200"/>
                  </a:lnTo>
                  <a:lnTo>
                    <a:pt x="318" y="2206"/>
                  </a:lnTo>
                  <a:lnTo>
                    <a:pt x="314" y="2208"/>
                  </a:lnTo>
                  <a:lnTo>
                    <a:pt x="310" y="2206"/>
                  </a:lnTo>
                  <a:lnTo>
                    <a:pt x="302" y="2192"/>
                  </a:lnTo>
                  <a:lnTo>
                    <a:pt x="298" y="2186"/>
                  </a:lnTo>
                  <a:lnTo>
                    <a:pt x="296" y="2186"/>
                  </a:lnTo>
                  <a:lnTo>
                    <a:pt x="292" y="2188"/>
                  </a:lnTo>
                  <a:lnTo>
                    <a:pt x="286" y="2190"/>
                  </a:lnTo>
                  <a:lnTo>
                    <a:pt x="282" y="2190"/>
                  </a:lnTo>
                  <a:lnTo>
                    <a:pt x="280" y="2190"/>
                  </a:lnTo>
                  <a:lnTo>
                    <a:pt x="278" y="2194"/>
                  </a:lnTo>
                  <a:lnTo>
                    <a:pt x="278" y="2198"/>
                  </a:lnTo>
                  <a:lnTo>
                    <a:pt x="276" y="2200"/>
                  </a:lnTo>
                  <a:lnTo>
                    <a:pt x="270" y="2200"/>
                  </a:lnTo>
                  <a:lnTo>
                    <a:pt x="264" y="2198"/>
                  </a:lnTo>
                  <a:lnTo>
                    <a:pt x="260" y="2196"/>
                  </a:lnTo>
                  <a:lnTo>
                    <a:pt x="258" y="2198"/>
                  </a:lnTo>
                  <a:lnTo>
                    <a:pt x="250" y="2200"/>
                  </a:lnTo>
                  <a:lnTo>
                    <a:pt x="240" y="2202"/>
                  </a:lnTo>
                  <a:lnTo>
                    <a:pt x="234" y="2206"/>
                  </a:lnTo>
                  <a:lnTo>
                    <a:pt x="230" y="2212"/>
                  </a:lnTo>
                  <a:lnTo>
                    <a:pt x="230" y="2216"/>
                  </a:lnTo>
                  <a:lnTo>
                    <a:pt x="232" y="2218"/>
                  </a:lnTo>
                  <a:lnTo>
                    <a:pt x="236" y="2218"/>
                  </a:lnTo>
                  <a:lnTo>
                    <a:pt x="240" y="2218"/>
                  </a:lnTo>
                  <a:lnTo>
                    <a:pt x="244" y="2218"/>
                  </a:lnTo>
                  <a:lnTo>
                    <a:pt x="246" y="2220"/>
                  </a:lnTo>
                  <a:lnTo>
                    <a:pt x="242" y="2220"/>
                  </a:lnTo>
                  <a:lnTo>
                    <a:pt x="238" y="2222"/>
                  </a:lnTo>
                  <a:lnTo>
                    <a:pt x="238" y="2224"/>
                  </a:lnTo>
                  <a:lnTo>
                    <a:pt x="236" y="2226"/>
                  </a:lnTo>
                  <a:lnTo>
                    <a:pt x="238" y="2228"/>
                  </a:lnTo>
                  <a:lnTo>
                    <a:pt x="242" y="2228"/>
                  </a:lnTo>
                  <a:lnTo>
                    <a:pt x="246" y="2228"/>
                  </a:lnTo>
                  <a:lnTo>
                    <a:pt x="250" y="2230"/>
                  </a:lnTo>
                  <a:lnTo>
                    <a:pt x="246" y="2232"/>
                  </a:lnTo>
                  <a:lnTo>
                    <a:pt x="240" y="2234"/>
                  </a:lnTo>
                  <a:lnTo>
                    <a:pt x="234" y="2234"/>
                  </a:lnTo>
                  <a:lnTo>
                    <a:pt x="234" y="2236"/>
                  </a:lnTo>
                  <a:lnTo>
                    <a:pt x="236" y="2238"/>
                  </a:lnTo>
                  <a:lnTo>
                    <a:pt x="242" y="2244"/>
                  </a:lnTo>
                  <a:lnTo>
                    <a:pt x="244" y="2248"/>
                  </a:lnTo>
                  <a:lnTo>
                    <a:pt x="248" y="2250"/>
                  </a:lnTo>
                  <a:lnTo>
                    <a:pt x="252" y="2250"/>
                  </a:lnTo>
                  <a:lnTo>
                    <a:pt x="258" y="2248"/>
                  </a:lnTo>
                  <a:lnTo>
                    <a:pt x="264" y="2248"/>
                  </a:lnTo>
                  <a:lnTo>
                    <a:pt x="280" y="2254"/>
                  </a:lnTo>
                  <a:lnTo>
                    <a:pt x="286" y="2258"/>
                  </a:lnTo>
                  <a:lnTo>
                    <a:pt x="292" y="2260"/>
                  </a:lnTo>
                  <a:lnTo>
                    <a:pt x="296" y="2262"/>
                  </a:lnTo>
                  <a:lnTo>
                    <a:pt x="302" y="2262"/>
                  </a:lnTo>
                  <a:lnTo>
                    <a:pt x="306" y="2262"/>
                  </a:lnTo>
                  <a:lnTo>
                    <a:pt x="306" y="2266"/>
                  </a:lnTo>
                  <a:lnTo>
                    <a:pt x="306" y="2268"/>
                  </a:lnTo>
                  <a:lnTo>
                    <a:pt x="314" y="2268"/>
                  </a:lnTo>
                  <a:lnTo>
                    <a:pt x="318" y="2268"/>
                  </a:lnTo>
                  <a:lnTo>
                    <a:pt x="322" y="2268"/>
                  </a:lnTo>
                  <a:lnTo>
                    <a:pt x="324" y="2270"/>
                  </a:lnTo>
                  <a:lnTo>
                    <a:pt x="322" y="2272"/>
                  </a:lnTo>
                  <a:lnTo>
                    <a:pt x="320" y="2276"/>
                  </a:lnTo>
                  <a:lnTo>
                    <a:pt x="320" y="2280"/>
                  </a:lnTo>
                  <a:lnTo>
                    <a:pt x="322" y="2282"/>
                  </a:lnTo>
                  <a:lnTo>
                    <a:pt x="330" y="2282"/>
                  </a:lnTo>
                  <a:lnTo>
                    <a:pt x="334" y="2282"/>
                  </a:lnTo>
                  <a:lnTo>
                    <a:pt x="334" y="2286"/>
                  </a:lnTo>
                  <a:lnTo>
                    <a:pt x="332" y="2290"/>
                  </a:lnTo>
                  <a:lnTo>
                    <a:pt x="334" y="2290"/>
                  </a:lnTo>
                  <a:lnTo>
                    <a:pt x="336" y="2292"/>
                  </a:lnTo>
                  <a:lnTo>
                    <a:pt x="340" y="2292"/>
                  </a:lnTo>
                  <a:lnTo>
                    <a:pt x="342" y="2294"/>
                  </a:lnTo>
                  <a:lnTo>
                    <a:pt x="342" y="2298"/>
                  </a:lnTo>
                  <a:lnTo>
                    <a:pt x="338" y="2300"/>
                  </a:lnTo>
                  <a:lnTo>
                    <a:pt x="336" y="2302"/>
                  </a:lnTo>
                  <a:lnTo>
                    <a:pt x="336" y="2306"/>
                  </a:lnTo>
                  <a:lnTo>
                    <a:pt x="340" y="2314"/>
                  </a:lnTo>
                  <a:lnTo>
                    <a:pt x="348" y="2324"/>
                  </a:lnTo>
                  <a:lnTo>
                    <a:pt x="358" y="2332"/>
                  </a:lnTo>
                  <a:lnTo>
                    <a:pt x="368" y="2336"/>
                  </a:lnTo>
                  <a:lnTo>
                    <a:pt x="374" y="2338"/>
                  </a:lnTo>
                  <a:lnTo>
                    <a:pt x="376" y="2338"/>
                  </a:lnTo>
                  <a:lnTo>
                    <a:pt x="374" y="2342"/>
                  </a:lnTo>
                  <a:lnTo>
                    <a:pt x="374" y="2346"/>
                  </a:lnTo>
                  <a:lnTo>
                    <a:pt x="376" y="2348"/>
                  </a:lnTo>
                  <a:lnTo>
                    <a:pt x="378" y="2352"/>
                  </a:lnTo>
                  <a:lnTo>
                    <a:pt x="378" y="2360"/>
                  </a:lnTo>
                  <a:lnTo>
                    <a:pt x="376" y="2364"/>
                  </a:lnTo>
                  <a:lnTo>
                    <a:pt x="374" y="2366"/>
                  </a:lnTo>
                  <a:lnTo>
                    <a:pt x="370" y="2368"/>
                  </a:lnTo>
                  <a:lnTo>
                    <a:pt x="370" y="2370"/>
                  </a:lnTo>
                  <a:lnTo>
                    <a:pt x="378" y="2376"/>
                  </a:lnTo>
                  <a:lnTo>
                    <a:pt x="388" y="2382"/>
                  </a:lnTo>
                  <a:lnTo>
                    <a:pt x="392" y="2388"/>
                  </a:lnTo>
                  <a:lnTo>
                    <a:pt x="394" y="2396"/>
                  </a:lnTo>
                  <a:lnTo>
                    <a:pt x="394" y="2402"/>
                  </a:lnTo>
                  <a:lnTo>
                    <a:pt x="394" y="2404"/>
                  </a:lnTo>
                  <a:lnTo>
                    <a:pt x="392" y="2398"/>
                  </a:lnTo>
                  <a:lnTo>
                    <a:pt x="388" y="2388"/>
                  </a:lnTo>
                  <a:lnTo>
                    <a:pt x="384" y="2384"/>
                  </a:lnTo>
                  <a:lnTo>
                    <a:pt x="380" y="2382"/>
                  </a:lnTo>
                  <a:lnTo>
                    <a:pt x="378" y="2390"/>
                  </a:lnTo>
                  <a:lnTo>
                    <a:pt x="372" y="2410"/>
                  </a:lnTo>
                  <a:lnTo>
                    <a:pt x="370" y="2426"/>
                  </a:lnTo>
                  <a:lnTo>
                    <a:pt x="372" y="2428"/>
                  </a:lnTo>
                  <a:lnTo>
                    <a:pt x="374" y="2426"/>
                  </a:lnTo>
                  <a:lnTo>
                    <a:pt x="376" y="2426"/>
                  </a:lnTo>
                  <a:lnTo>
                    <a:pt x="378" y="2426"/>
                  </a:lnTo>
                  <a:lnTo>
                    <a:pt x="378" y="2430"/>
                  </a:lnTo>
                  <a:lnTo>
                    <a:pt x="376" y="2432"/>
                  </a:lnTo>
                  <a:lnTo>
                    <a:pt x="374" y="2432"/>
                  </a:lnTo>
                  <a:lnTo>
                    <a:pt x="372" y="2436"/>
                  </a:lnTo>
                  <a:lnTo>
                    <a:pt x="370" y="2460"/>
                  </a:lnTo>
                  <a:lnTo>
                    <a:pt x="366" y="2480"/>
                  </a:lnTo>
                  <a:lnTo>
                    <a:pt x="362" y="2492"/>
                  </a:lnTo>
                  <a:lnTo>
                    <a:pt x="358" y="2500"/>
                  </a:lnTo>
                  <a:lnTo>
                    <a:pt x="352" y="2502"/>
                  </a:lnTo>
                  <a:lnTo>
                    <a:pt x="342" y="2506"/>
                  </a:lnTo>
                  <a:lnTo>
                    <a:pt x="334" y="2506"/>
                  </a:lnTo>
                  <a:lnTo>
                    <a:pt x="326" y="2504"/>
                  </a:lnTo>
                  <a:lnTo>
                    <a:pt x="314" y="2500"/>
                  </a:lnTo>
                  <a:lnTo>
                    <a:pt x="308" y="2500"/>
                  </a:lnTo>
                  <a:lnTo>
                    <a:pt x="300" y="2502"/>
                  </a:lnTo>
                  <a:lnTo>
                    <a:pt x="286" y="2498"/>
                  </a:lnTo>
                  <a:lnTo>
                    <a:pt x="278" y="2496"/>
                  </a:lnTo>
                  <a:lnTo>
                    <a:pt x="270" y="2496"/>
                  </a:lnTo>
                  <a:lnTo>
                    <a:pt x="252" y="2498"/>
                  </a:lnTo>
                  <a:lnTo>
                    <a:pt x="232" y="2498"/>
                  </a:lnTo>
                  <a:lnTo>
                    <a:pt x="220" y="2498"/>
                  </a:lnTo>
                  <a:lnTo>
                    <a:pt x="206" y="2494"/>
                  </a:lnTo>
                  <a:lnTo>
                    <a:pt x="192" y="2490"/>
                  </a:lnTo>
                  <a:lnTo>
                    <a:pt x="182" y="2490"/>
                  </a:lnTo>
                  <a:lnTo>
                    <a:pt x="172" y="2492"/>
                  </a:lnTo>
                  <a:lnTo>
                    <a:pt x="154" y="2492"/>
                  </a:lnTo>
                  <a:lnTo>
                    <a:pt x="142" y="2492"/>
                  </a:lnTo>
                  <a:lnTo>
                    <a:pt x="134" y="2490"/>
                  </a:lnTo>
                  <a:lnTo>
                    <a:pt x="120" y="2486"/>
                  </a:lnTo>
                  <a:lnTo>
                    <a:pt x="110" y="2482"/>
                  </a:lnTo>
                  <a:lnTo>
                    <a:pt x="104" y="2484"/>
                  </a:lnTo>
                  <a:lnTo>
                    <a:pt x="98" y="2486"/>
                  </a:lnTo>
                  <a:lnTo>
                    <a:pt x="92" y="2490"/>
                  </a:lnTo>
                  <a:lnTo>
                    <a:pt x="88" y="2492"/>
                  </a:lnTo>
                  <a:lnTo>
                    <a:pt x="86" y="2500"/>
                  </a:lnTo>
                  <a:lnTo>
                    <a:pt x="86" y="2504"/>
                  </a:lnTo>
                  <a:lnTo>
                    <a:pt x="82" y="2506"/>
                  </a:lnTo>
                  <a:lnTo>
                    <a:pt x="78" y="2506"/>
                  </a:lnTo>
                  <a:lnTo>
                    <a:pt x="72" y="2506"/>
                  </a:lnTo>
                  <a:lnTo>
                    <a:pt x="66" y="2508"/>
                  </a:lnTo>
                  <a:lnTo>
                    <a:pt x="54" y="2516"/>
                  </a:lnTo>
                  <a:lnTo>
                    <a:pt x="50" y="2520"/>
                  </a:lnTo>
                  <a:lnTo>
                    <a:pt x="48" y="2524"/>
                  </a:lnTo>
                  <a:lnTo>
                    <a:pt x="48" y="2528"/>
                  </a:lnTo>
                  <a:lnTo>
                    <a:pt x="50" y="2530"/>
                  </a:lnTo>
                  <a:lnTo>
                    <a:pt x="54" y="2534"/>
                  </a:lnTo>
                  <a:lnTo>
                    <a:pt x="56" y="2540"/>
                  </a:lnTo>
                  <a:lnTo>
                    <a:pt x="58" y="2546"/>
                  </a:lnTo>
                  <a:lnTo>
                    <a:pt x="60" y="2552"/>
                  </a:lnTo>
                  <a:lnTo>
                    <a:pt x="64" y="2560"/>
                  </a:lnTo>
                  <a:lnTo>
                    <a:pt x="64" y="2570"/>
                  </a:lnTo>
                  <a:lnTo>
                    <a:pt x="64" y="2578"/>
                  </a:lnTo>
                  <a:lnTo>
                    <a:pt x="66" y="2588"/>
                  </a:lnTo>
                  <a:lnTo>
                    <a:pt x="64" y="2594"/>
                  </a:lnTo>
                  <a:lnTo>
                    <a:pt x="66" y="2596"/>
                  </a:lnTo>
                  <a:lnTo>
                    <a:pt x="68" y="2600"/>
                  </a:lnTo>
                  <a:lnTo>
                    <a:pt x="66" y="2602"/>
                  </a:lnTo>
                  <a:lnTo>
                    <a:pt x="66" y="2606"/>
                  </a:lnTo>
                  <a:lnTo>
                    <a:pt x="66" y="2612"/>
                  </a:lnTo>
                  <a:lnTo>
                    <a:pt x="74" y="2628"/>
                  </a:lnTo>
                  <a:lnTo>
                    <a:pt x="74" y="2632"/>
                  </a:lnTo>
                  <a:lnTo>
                    <a:pt x="74" y="2640"/>
                  </a:lnTo>
                  <a:lnTo>
                    <a:pt x="70" y="2654"/>
                  </a:lnTo>
                  <a:lnTo>
                    <a:pt x="66" y="2670"/>
                  </a:lnTo>
                  <a:lnTo>
                    <a:pt x="64" y="2680"/>
                  </a:lnTo>
                  <a:lnTo>
                    <a:pt x="66" y="2684"/>
                  </a:lnTo>
                  <a:lnTo>
                    <a:pt x="64" y="2688"/>
                  </a:lnTo>
                  <a:lnTo>
                    <a:pt x="60" y="2694"/>
                  </a:lnTo>
                  <a:lnTo>
                    <a:pt x="56" y="2708"/>
                  </a:lnTo>
                  <a:lnTo>
                    <a:pt x="54" y="2716"/>
                  </a:lnTo>
                  <a:lnTo>
                    <a:pt x="50" y="2720"/>
                  </a:lnTo>
                  <a:lnTo>
                    <a:pt x="46" y="2724"/>
                  </a:lnTo>
                  <a:lnTo>
                    <a:pt x="44" y="2726"/>
                  </a:lnTo>
                  <a:lnTo>
                    <a:pt x="44" y="2730"/>
                  </a:lnTo>
                  <a:lnTo>
                    <a:pt x="44" y="2734"/>
                  </a:lnTo>
                  <a:lnTo>
                    <a:pt x="44" y="2740"/>
                  </a:lnTo>
                  <a:lnTo>
                    <a:pt x="40" y="2750"/>
                  </a:lnTo>
                  <a:lnTo>
                    <a:pt x="38" y="2756"/>
                  </a:lnTo>
                  <a:lnTo>
                    <a:pt x="38" y="2760"/>
                  </a:lnTo>
                  <a:lnTo>
                    <a:pt x="40" y="2762"/>
                  </a:lnTo>
                  <a:lnTo>
                    <a:pt x="44" y="2764"/>
                  </a:lnTo>
                  <a:lnTo>
                    <a:pt x="52" y="2764"/>
                  </a:lnTo>
                  <a:lnTo>
                    <a:pt x="50" y="2766"/>
                  </a:lnTo>
                  <a:lnTo>
                    <a:pt x="50" y="2770"/>
                  </a:lnTo>
                  <a:lnTo>
                    <a:pt x="50" y="2772"/>
                  </a:lnTo>
                  <a:lnTo>
                    <a:pt x="50" y="2776"/>
                  </a:lnTo>
                  <a:lnTo>
                    <a:pt x="50" y="2778"/>
                  </a:lnTo>
                  <a:lnTo>
                    <a:pt x="52" y="2778"/>
                  </a:lnTo>
                  <a:lnTo>
                    <a:pt x="58" y="2776"/>
                  </a:lnTo>
                  <a:lnTo>
                    <a:pt x="64" y="2778"/>
                  </a:lnTo>
                  <a:lnTo>
                    <a:pt x="66" y="2780"/>
                  </a:lnTo>
                  <a:lnTo>
                    <a:pt x="66" y="2782"/>
                  </a:lnTo>
                  <a:lnTo>
                    <a:pt x="68" y="2788"/>
                  </a:lnTo>
                  <a:lnTo>
                    <a:pt x="66" y="2794"/>
                  </a:lnTo>
                  <a:lnTo>
                    <a:pt x="64" y="2804"/>
                  </a:lnTo>
                  <a:lnTo>
                    <a:pt x="66" y="2810"/>
                  </a:lnTo>
                  <a:lnTo>
                    <a:pt x="66" y="2820"/>
                  </a:lnTo>
                  <a:lnTo>
                    <a:pt x="62" y="2842"/>
                  </a:lnTo>
                  <a:lnTo>
                    <a:pt x="60" y="2856"/>
                  </a:lnTo>
                  <a:lnTo>
                    <a:pt x="62" y="2856"/>
                  </a:lnTo>
                  <a:lnTo>
                    <a:pt x="64" y="2856"/>
                  </a:lnTo>
                  <a:lnTo>
                    <a:pt x="68" y="2852"/>
                  </a:lnTo>
                  <a:lnTo>
                    <a:pt x="72" y="2850"/>
                  </a:lnTo>
                  <a:lnTo>
                    <a:pt x="80" y="2850"/>
                  </a:lnTo>
                  <a:lnTo>
                    <a:pt x="92" y="2854"/>
                  </a:lnTo>
                  <a:lnTo>
                    <a:pt x="104" y="2858"/>
                  </a:lnTo>
                  <a:lnTo>
                    <a:pt x="110" y="2856"/>
                  </a:lnTo>
                  <a:lnTo>
                    <a:pt x="114" y="2852"/>
                  </a:lnTo>
                  <a:lnTo>
                    <a:pt x="124" y="2846"/>
                  </a:lnTo>
                  <a:lnTo>
                    <a:pt x="130" y="2844"/>
                  </a:lnTo>
                  <a:lnTo>
                    <a:pt x="136" y="2844"/>
                  </a:lnTo>
                  <a:lnTo>
                    <a:pt x="142" y="2846"/>
                  </a:lnTo>
                  <a:lnTo>
                    <a:pt x="148" y="2850"/>
                  </a:lnTo>
                  <a:lnTo>
                    <a:pt x="158" y="2858"/>
                  </a:lnTo>
                  <a:lnTo>
                    <a:pt x="160" y="2862"/>
                  </a:lnTo>
                  <a:lnTo>
                    <a:pt x="162" y="2866"/>
                  </a:lnTo>
                  <a:lnTo>
                    <a:pt x="162" y="2874"/>
                  </a:lnTo>
                  <a:lnTo>
                    <a:pt x="166" y="2882"/>
                  </a:lnTo>
                  <a:lnTo>
                    <a:pt x="174" y="2892"/>
                  </a:lnTo>
                  <a:lnTo>
                    <a:pt x="182" y="2902"/>
                  </a:lnTo>
                  <a:lnTo>
                    <a:pt x="190" y="2908"/>
                  </a:lnTo>
                  <a:lnTo>
                    <a:pt x="196" y="2910"/>
                  </a:lnTo>
                  <a:lnTo>
                    <a:pt x="198" y="2910"/>
                  </a:lnTo>
                  <a:lnTo>
                    <a:pt x="202" y="2906"/>
                  </a:lnTo>
                  <a:lnTo>
                    <a:pt x="206" y="2902"/>
                  </a:lnTo>
                  <a:lnTo>
                    <a:pt x="208" y="2898"/>
                  </a:lnTo>
                  <a:lnTo>
                    <a:pt x="212" y="2892"/>
                  </a:lnTo>
                  <a:lnTo>
                    <a:pt x="214" y="2888"/>
                  </a:lnTo>
                  <a:lnTo>
                    <a:pt x="218" y="2886"/>
                  </a:lnTo>
                  <a:lnTo>
                    <a:pt x="228" y="2884"/>
                  </a:lnTo>
                  <a:lnTo>
                    <a:pt x="236" y="2884"/>
                  </a:lnTo>
                  <a:lnTo>
                    <a:pt x="238" y="2882"/>
                  </a:lnTo>
                  <a:lnTo>
                    <a:pt x="240" y="2880"/>
                  </a:lnTo>
                  <a:lnTo>
                    <a:pt x="246" y="2874"/>
                  </a:lnTo>
                  <a:lnTo>
                    <a:pt x="254" y="2868"/>
                  </a:lnTo>
                  <a:lnTo>
                    <a:pt x="264" y="2868"/>
                  </a:lnTo>
                  <a:lnTo>
                    <a:pt x="270" y="2868"/>
                  </a:lnTo>
                  <a:lnTo>
                    <a:pt x="276" y="2870"/>
                  </a:lnTo>
                  <a:lnTo>
                    <a:pt x="284" y="2872"/>
                  </a:lnTo>
                  <a:lnTo>
                    <a:pt x="292" y="2874"/>
                  </a:lnTo>
                  <a:lnTo>
                    <a:pt x="310" y="2870"/>
                  </a:lnTo>
                  <a:lnTo>
                    <a:pt x="322" y="2868"/>
                  </a:lnTo>
                  <a:lnTo>
                    <a:pt x="328" y="2866"/>
                  </a:lnTo>
                  <a:lnTo>
                    <a:pt x="332" y="2868"/>
                  </a:lnTo>
                  <a:lnTo>
                    <a:pt x="336" y="2870"/>
                  </a:lnTo>
                  <a:lnTo>
                    <a:pt x="340" y="2866"/>
                  </a:lnTo>
                  <a:lnTo>
                    <a:pt x="346" y="2852"/>
                  </a:lnTo>
                  <a:lnTo>
                    <a:pt x="350" y="2844"/>
                  </a:lnTo>
                  <a:lnTo>
                    <a:pt x="356" y="2836"/>
                  </a:lnTo>
                  <a:lnTo>
                    <a:pt x="364" y="2830"/>
                  </a:lnTo>
                  <a:lnTo>
                    <a:pt x="374" y="2828"/>
                  </a:lnTo>
                  <a:lnTo>
                    <a:pt x="390" y="2826"/>
                  </a:lnTo>
                  <a:lnTo>
                    <a:pt x="392" y="2824"/>
                  </a:lnTo>
                  <a:lnTo>
                    <a:pt x="390" y="2818"/>
                  </a:lnTo>
                  <a:lnTo>
                    <a:pt x="392" y="2808"/>
                  </a:lnTo>
                  <a:lnTo>
                    <a:pt x="396" y="2798"/>
                  </a:lnTo>
                  <a:lnTo>
                    <a:pt x="402" y="2788"/>
                  </a:lnTo>
                  <a:lnTo>
                    <a:pt x="410" y="2780"/>
                  </a:lnTo>
                  <a:lnTo>
                    <a:pt x="424" y="2768"/>
                  </a:lnTo>
                  <a:lnTo>
                    <a:pt x="428" y="2764"/>
                  </a:lnTo>
                  <a:lnTo>
                    <a:pt x="430" y="2760"/>
                  </a:lnTo>
                  <a:lnTo>
                    <a:pt x="428" y="2756"/>
                  </a:lnTo>
                  <a:lnTo>
                    <a:pt x="422" y="2752"/>
                  </a:lnTo>
                  <a:lnTo>
                    <a:pt x="416" y="2746"/>
                  </a:lnTo>
                  <a:lnTo>
                    <a:pt x="412" y="2740"/>
                  </a:lnTo>
                  <a:lnTo>
                    <a:pt x="410" y="2734"/>
                  </a:lnTo>
                  <a:lnTo>
                    <a:pt x="410" y="2724"/>
                  </a:lnTo>
                  <a:lnTo>
                    <a:pt x="412" y="2714"/>
                  </a:lnTo>
                  <a:lnTo>
                    <a:pt x="418" y="2702"/>
                  </a:lnTo>
                  <a:lnTo>
                    <a:pt x="424" y="2690"/>
                  </a:lnTo>
                  <a:lnTo>
                    <a:pt x="438" y="2670"/>
                  </a:lnTo>
                  <a:lnTo>
                    <a:pt x="446" y="2664"/>
                  </a:lnTo>
                  <a:lnTo>
                    <a:pt x="450" y="2660"/>
                  </a:lnTo>
                  <a:lnTo>
                    <a:pt x="460" y="2656"/>
                  </a:lnTo>
                  <a:lnTo>
                    <a:pt x="460" y="2654"/>
                  </a:lnTo>
                  <a:lnTo>
                    <a:pt x="460" y="2652"/>
                  </a:lnTo>
                  <a:lnTo>
                    <a:pt x="454" y="2648"/>
                  </a:lnTo>
                  <a:lnTo>
                    <a:pt x="454" y="2646"/>
                  </a:lnTo>
                  <a:lnTo>
                    <a:pt x="454" y="2642"/>
                  </a:lnTo>
                  <a:lnTo>
                    <a:pt x="458" y="2638"/>
                  </a:lnTo>
                  <a:lnTo>
                    <a:pt x="466" y="2634"/>
                  </a:lnTo>
                  <a:lnTo>
                    <a:pt x="484" y="2628"/>
                  </a:lnTo>
                  <a:lnTo>
                    <a:pt x="502" y="2624"/>
                  </a:lnTo>
                  <a:lnTo>
                    <a:pt x="508" y="2620"/>
                  </a:lnTo>
                  <a:lnTo>
                    <a:pt x="510" y="2616"/>
                  </a:lnTo>
                  <a:lnTo>
                    <a:pt x="514" y="2612"/>
                  </a:lnTo>
                  <a:lnTo>
                    <a:pt x="520" y="2608"/>
                  </a:lnTo>
                  <a:lnTo>
                    <a:pt x="536" y="2600"/>
                  </a:lnTo>
                  <a:lnTo>
                    <a:pt x="544" y="2596"/>
                  </a:lnTo>
                  <a:lnTo>
                    <a:pt x="550" y="2590"/>
                  </a:lnTo>
                  <a:lnTo>
                    <a:pt x="552" y="2584"/>
                  </a:lnTo>
                  <a:lnTo>
                    <a:pt x="552" y="2580"/>
                  </a:lnTo>
                  <a:lnTo>
                    <a:pt x="550" y="2576"/>
                  </a:lnTo>
                  <a:lnTo>
                    <a:pt x="550" y="2572"/>
                  </a:lnTo>
                  <a:lnTo>
                    <a:pt x="550" y="2570"/>
                  </a:lnTo>
                  <a:lnTo>
                    <a:pt x="554" y="2566"/>
                  </a:lnTo>
                  <a:lnTo>
                    <a:pt x="556" y="2566"/>
                  </a:lnTo>
                  <a:lnTo>
                    <a:pt x="556" y="2562"/>
                  </a:lnTo>
                  <a:lnTo>
                    <a:pt x="554" y="2560"/>
                  </a:lnTo>
                  <a:lnTo>
                    <a:pt x="548" y="2554"/>
                  </a:lnTo>
                  <a:lnTo>
                    <a:pt x="548" y="2542"/>
                  </a:lnTo>
                  <a:lnTo>
                    <a:pt x="548" y="2536"/>
                  </a:lnTo>
                  <a:lnTo>
                    <a:pt x="548" y="2532"/>
                  </a:lnTo>
                  <a:lnTo>
                    <a:pt x="548" y="2524"/>
                  </a:lnTo>
                  <a:lnTo>
                    <a:pt x="548" y="2518"/>
                  </a:lnTo>
                  <a:lnTo>
                    <a:pt x="550" y="2514"/>
                  </a:lnTo>
                  <a:lnTo>
                    <a:pt x="556" y="2510"/>
                  </a:lnTo>
                  <a:lnTo>
                    <a:pt x="564" y="2508"/>
                  </a:lnTo>
                  <a:lnTo>
                    <a:pt x="572" y="2502"/>
                  </a:lnTo>
                  <a:lnTo>
                    <a:pt x="584" y="2494"/>
                  </a:lnTo>
                  <a:lnTo>
                    <a:pt x="586" y="2494"/>
                  </a:lnTo>
                  <a:lnTo>
                    <a:pt x="588" y="2494"/>
                  </a:lnTo>
                  <a:lnTo>
                    <a:pt x="590" y="2498"/>
                  </a:lnTo>
                  <a:lnTo>
                    <a:pt x="592" y="2500"/>
                  </a:lnTo>
                  <a:lnTo>
                    <a:pt x="598" y="2502"/>
                  </a:lnTo>
                  <a:lnTo>
                    <a:pt x="604" y="2502"/>
                  </a:lnTo>
                  <a:lnTo>
                    <a:pt x="608" y="2504"/>
                  </a:lnTo>
                  <a:lnTo>
                    <a:pt x="610" y="2506"/>
                  </a:lnTo>
                  <a:lnTo>
                    <a:pt x="616" y="2506"/>
                  </a:lnTo>
                  <a:lnTo>
                    <a:pt x="626" y="2504"/>
                  </a:lnTo>
                  <a:lnTo>
                    <a:pt x="630" y="2504"/>
                  </a:lnTo>
                  <a:lnTo>
                    <a:pt x="634" y="2506"/>
                  </a:lnTo>
                  <a:lnTo>
                    <a:pt x="640" y="2512"/>
                  </a:lnTo>
                  <a:lnTo>
                    <a:pt x="644" y="2516"/>
                  </a:lnTo>
                  <a:lnTo>
                    <a:pt x="646" y="2516"/>
                  </a:lnTo>
                  <a:lnTo>
                    <a:pt x="650" y="2514"/>
                  </a:lnTo>
                  <a:lnTo>
                    <a:pt x="654" y="2516"/>
                  </a:lnTo>
                  <a:lnTo>
                    <a:pt x="656" y="2518"/>
                  </a:lnTo>
                  <a:lnTo>
                    <a:pt x="660" y="2520"/>
                  </a:lnTo>
                  <a:lnTo>
                    <a:pt x="664" y="2520"/>
                  </a:lnTo>
                  <a:lnTo>
                    <a:pt x="678" y="2518"/>
                  </a:lnTo>
                  <a:lnTo>
                    <a:pt x="690" y="2512"/>
                  </a:lnTo>
                  <a:lnTo>
                    <a:pt x="692" y="2508"/>
                  </a:lnTo>
                  <a:lnTo>
                    <a:pt x="694" y="2506"/>
                  </a:lnTo>
                  <a:lnTo>
                    <a:pt x="694" y="2502"/>
                  </a:lnTo>
                  <a:lnTo>
                    <a:pt x="696" y="2500"/>
                  </a:lnTo>
                  <a:lnTo>
                    <a:pt x="704" y="2494"/>
                  </a:lnTo>
                  <a:lnTo>
                    <a:pt x="726" y="2482"/>
                  </a:lnTo>
                  <a:lnTo>
                    <a:pt x="738" y="2476"/>
                  </a:lnTo>
                  <a:lnTo>
                    <a:pt x="748" y="2472"/>
                  </a:lnTo>
                  <a:lnTo>
                    <a:pt x="754" y="2466"/>
                  </a:lnTo>
                  <a:lnTo>
                    <a:pt x="758" y="2462"/>
                  </a:lnTo>
                  <a:lnTo>
                    <a:pt x="762" y="2452"/>
                  </a:lnTo>
                  <a:lnTo>
                    <a:pt x="766" y="2448"/>
                  </a:lnTo>
                  <a:lnTo>
                    <a:pt x="774" y="2444"/>
                  </a:lnTo>
                  <a:lnTo>
                    <a:pt x="780" y="2444"/>
                  </a:lnTo>
                  <a:lnTo>
                    <a:pt x="786" y="2444"/>
                  </a:lnTo>
                  <a:lnTo>
                    <a:pt x="792" y="2448"/>
                  </a:lnTo>
                  <a:lnTo>
                    <a:pt x="798" y="2454"/>
                  </a:lnTo>
                  <a:lnTo>
                    <a:pt x="808" y="2462"/>
                  </a:lnTo>
                  <a:lnTo>
                    <a:pt x="814" y="2466"/>
                  </a:lnTo>
                  <a:lnTo>
                    <a:pt x="820" y="2466"/>
                  </a:lnTo>
                  <a:lnTo>
                    <a:pt x="826" y="2466"/>
                  </a:lnTo>
                  <a:lnTo>
                    <a:pt x="830" y="2468"/>
                  </a:lnTo>
                  <a:lnTo>
                    <a:pt x="832" y="2474"/>
                  </a:lnTo>
                  <a:lnTo>
                    <a:pt x="834" y="2480"/>
                  </a:lnTo>
                  <a:lnTo>
                    <a:pt x="836" y="2494"/>
                  </a:lnTo>
                  <a:lnTo>
                    <a:pt x="838" y="2500"/>
                  </a:lnTo>
                  <a:lnTo>
                    <a:pt x="842" y="2504"/>
                  </a:lnTo>
                  <a:lnTo>
                    <a:pt x="844" y="2508"/>
                  </a:lnTo>
                  <a:lnTo>
                    <a:pt x="846" y="2512"/>
                  </a:lnTo>
                  <a:lnTo>
                    <a:pt x="846" y="2518"/>
                  </a:lnTo>
                  <a:lnTo>
                    <a:pt x="846" y="2522"/>
                  </a:lnTo>
                  <a:lnTo>
                    <a:pt x="846" y="2526"/>
                  </a:lnTo>
                  <a:lnTo>
                    <a:pt x="848" y="2530"/>
                  </a:lnTo>
                  <a:lnTo>
                    <a:pt x="854" y="2536"/>
                  </a:lnTo>
                  <a:lnTo>
                    <a:pt x="870" y="2546"/>
                  </a:lnTo>
                  <a:lnTo>
                    <a:pt x="872" y="2550"/>
                  </a:lnTo>
                  <a:lnTo>
                    <a:pt x="872" y="2556"/>
                  </a:lnTo>
                  <a:lnTo>
                    <a:pt x="872" y="2560"/>
                  </a:lnTo>
                  <a:lnTo>
                    <a:pt x="874" y="2562"/>
                  </a:lnTo>
                  <a:lnTo>
                    <a:pt x="882" y="2564"/>
                  </a:lnTo>
                  <a:lnTo>
                    <a:pt x="890" y="2566"/>
                  </a:lnTo>
                  <a:lnTo>
                    <a:pt x="894" y="2570"/>
                  </a:lnTo>
                  <a:lnTo>
                    <a:pt x="898" y="2576"/>
                  </a:lnTo>
                  <a:lnTo>
                    <a:pt x="902" y="2584"/>
                  </a:lnTo>
                  <a:lnTo>
                    <a:pt x="906" y="2586"/>
                  </a:lnTo>
                  <a:lnTo>
                    <a:pt x="910" y="2588"/>
                  </a:lnTo>
                  <a:lnTo>
                    <a:pt x="920" y="2598"/>
                  </a:lnTo>
                  <a:lnTo>
                    <a:pt x="932" y="2612"/>
                  </a:lnTo>
                  <a:lnTo>
                    <a:pt x="944" y="2620"/>
                  </a:lnTo>
                  <a:lnTo>
                    <a:pt x="956" y="2624"/>
                  </a:lnTo>
                  <a:lnTo>
                    <a:pt x="970" y="2624"/>
                  </a:lnTo>
                  <a:lnTo>
                    <a:pt x="974" y="2626"/>
                  </a:lnTo>
                  <a:lnTo>
                    <a:pt x="978" y="2628"/>
                  </a:lnTo>
                  <a:lnTo>
                    <a:pt x="982" y="2638"/>
                  </a:lnTo>
                  <a:lnTo>
                    <a:pt x="988" y="2646"/>
                  </a:lnTo>
                  <a:lnTo>
                    <a:pt x="990" y="2650"/>
                  </a:lnTo>
                  <a:lnTo>
                    <a:pt x="996" y="2650"/>
                  </a:lnTo>
                  <a:lnTo>
                    <a:pt x="1002" y="2650"/>
                  </a:lnTo>
                  <a:lnTo>
                    <a:pt x="1004" y="2650"/>
                  </a:lnTo>
                  <a:lnTo>
                    <a:pt x="1004" y="2656"/>
                  </a:lnTo>
                  <a:lnTo>
                    <a:pt x="1002" y="2658"/>
                  </a:lnTo>
                  <a:lnTo>
                    <a:pt x="1004" y="2658"/>
                  </a:lnTo>
                  <a:lnTo>
                    <a:pt x="1006" y="2660"/>
                  </a:lnTo>
                  <a:lnTo>
                    <a:pt x="1012" y="2658"/>
                  </a:lnTo>
                  <a:lnTo>
                    <a:pt x="1018" y="2658"/>
                  </a:lnTo>
                  <a:lnTo>
                    <a:pt x="1020" y="2660"/>
                  </a:lnTo>
                  <a:lnTo>
                    <a:pt x="1022" y="2662"/>
                  </a:lnTo>
                  <a:lnTo>
                    <a:pt x="1022" y="2666"/>
                  </a:lnTo>
                  <a:lnTo>
                    <a:pt x="1022" y="2674"/>
                  </a:lnTo>
                  <a:lnTo>
                    <a:pt x="1024" y="2680"/>
                  </a:lnTo>
                  <a:lnTo>
                    <a:pt x="1030" y="2684"/>
                  </a:lnTo>
                  <a:lnTo>
                    <a:pt x="1040" y="2690"/>
                  </a:lnTo>
                  <a:lnTo>
                    <a:pt x="1050" y="2694"/>
                  </a:lnTo>
                  <a:lnTo>
                    <a:pt x="1054" y="2698"/>
                  </a:lnTo>
                  <a:lnTo>
                    <a:pt x="1058" y="2702"/>
                  </a:lnTo>
                  <a:lnTo>
                    <a:pt x="1062" y="2710"/>
                  </a:lnTo>
                  <a:lnTo>
                    <a:pt x="1066" y="2720"/>
                  </a:lnTo>
                  <a:lnTo>
                    <a:pt x="1070" y="2740"/>
                  </a:lnTo>
                  <a:lnTo>
                    <a:pt x="1072" y="2752"/>
                  </a:lnTo>
                  <a:lnTo>
                    <a:pt x="1072" y="2758"/>
                  </a:lnTo>
                  <a:lnTo>
                    <a:pt x="1066" y="2762"/>
                  </a:lnTo>
                  <a:lnTo>
                    <a:pt x="1064" y="2768"/>
                  </a:lnTo>
                  <a:lnTo>
                    <a:pt x="1064" y="2772"/>
                  </a:lnTo>
                  <a:lnTo>
                    <a:pt x="1062" y="2776"/>
                  </a:lnTo>
                  <a:lnTo>
                    <a:pt x="1060" y="2784"/>
                  </a:lnTo>
                  <a:lnTo>
                    <a:pt x="1054" y="2790"/>
                  </a:lnTo>
                  <a:lnTo>
                    <a:pt x="1052" y="2796"/>
                  </a:lnTo>
                  <a:lnTo>
                    <a:pt x="1054" y="2802"/>
                  </a:lnTo>
                  <a:lnTo>
                    <a:pt x="1058" y="2806"/>
                  </a:lnTo>
                  <a:lnTo>
                    <a:pt x="1064" y="2808"/>
                  </a:lnTo>
                  <a:lnTo>
                    <a:pt x="1068" y="2808"/>
                  </a:lnTo>
                  <a:lnTo>
                    <a:pt x="1070" y="2806"/>
                  </a:lnTo>
                  <a:lnTo>
                    <a:pt x="1072" y="2804"/>
                  </a:lnTo>
                  <a:lnTo>
                    <a:pt x="1076" y="2794"/>
                  </a:lnTo>
                  <a:lnTo>
                    <a:pt x="1084" y="2784"/>
                  </a:lnTo>
                  <a:lnTo>
                    <a:pt x="1088" y="2780"/>
                  </a:lnTo>
                  <a:lnTo>
                    <a:pt x="1090" y="2776"/>
                  </a:lnTo>
                  <a:lnTo>
                    <a:pt x="1092" y="2768"/>
                  </a:lnTo>
                  <a:lnTo>
                    <a:pt x="1096" y="2760"/>
                  </a:lnTo>
                  <a:lnTo>
                    <a:pt x="1098" y="2756"/>
                  </a:lnTo>
                  <a:lnTo>
                    <a:pt x="1104" y="2752"/>
                  </a:lnTo>
                  <a:lnTo>
                    <a:pt x="1110" y="2748"/>
                  </a:lnTo>
                  <a:lnTo>
                    <a:pt x="1114" y="2742"/>
                  </a:lnTo>
                  <a:lnTo>
                    <a:pt x="1116" y="2738"/>
                  </a:lnTo>
                  <a:lnTo>
                    <a:pt x="1114" y="2732"/>
                  </a:lnTo>
                  <a:lnTo>
                    <a:pt x="1112" y="2726"/>
                  </a:lnTo>
                  <a:lnTo>
                    <a:pt x="1108" y="2722"/>
                  </a:lnTo>
                  <a:lnTo>
                    <a:pt x="1104" y="2718"/>
                  </a:lnTo>
                  <a:lnTo>
                    <a:pt x="1098" y="2716"/>
                  </a:lnTo>
                  <a:lnTo>
                    <a:pt x="1090" y="2712"/>
                  </a:lnTo>
                  <a:lnTo>
                    <a:pt x="1086" y="2708"/>
                  </a:lnTo>
                  <a:lnTo>
                    <a:pt x="1086" y="2704"/>
                  </a:lnTo>
                  <a:lnTo>
                    <a:pt x="1090" y="2698"/>
                  </a:lnTo>
                  <a:lnTo>
                    <a:pt x="1092" y="2692"/>
                  </a:lnTo>
                  <a:lnTo>
                    <a:pt x="1094" y="2684"/>
                  </a:lnTo>
                  <a:lnTo>
                    <a:pt x="1096" y="2676"/>
                  </a:lnTo>
                  <a:lnTo>
                    <a:pt x="1100" y="2672"/>
                  </a:lnTo>
                  <a:lnTo>
                    <a:pt x="1104" y="2670"/>
                  </a:lnTo>
                  <a:lnTo>
                    <a:pt x="1112" y="2666"/>
                  </a:lnTo>
                  <a:lnTo>
                    <a:pt x="1116" y="2668"/>
                  </a:lnTo>
                  <a:lnTo>
                    <a:pt x="1124" y="2670"/>
                  </a:lnTo>
                  <a:lnTo>
                    <a:pt x="1134" y="2672"/>
                  </a:lnTo>
                  <a:lnTo>
                    <a:pt x="1140" y="2674"/>
                  </a:lnTo>
                  <a:lnTo>
                    <a:pt x="1144" y="2678"/>
                  </a:lnTo>
                  <a:lnTo>
                    <a:pt x="1148" y="2688"/>
                  </a:lnTo>
                  <a:lnTo>
                    <a:pt x="1150" y="2696"/>
                  </a:lnTo>
                  <a:lnTo>
                    <a:pt x="1154" y="2700"/>
                  </a:lnTo>
                  <a:lnTo>
                    <a:pt x="1158" y="2702"/>
                  </a:lnTo>
                  <a:lnTo>
                    <a:pt x="1166" y="2702"/>
                  </a:lnTo>
                  <a:lnTo>
                    <a:pt x="1166" y="2700"/>
                  </a:lnTo>
                  <a:lnTo>
                    <a:pt x="1166" y="2696"/>
                  </a:lnTo>
                  <a:lnTo>
                    <a:pt x="1168" y="2688"/>
                  </a:lnTo>
                  <a:lnTo>
                    <a:pt x="1168" y="2684"/>
                  </a:lnTo>
                  <a:lnTo>
                    <a:pt x="1168" y="2678"/>
                  </a:lnTo>
                  <a:lnTo>
                    <a:pt x="1166" y="2674"/>
                  </a:lnTo>
                  <a:lnTo>
                    <a:pt x="1162" y="2670"/>
                  </a:lnTo>
                  <a:lnTo>
                    <a:pt x="1152" y="2662"/>
                  </a:lnTo>
                  <a:lnTo>
                    <a:pt x="1142" y="2654"/>
                  </a:lnTo>
                  <a:lnTo>
                    <a:pt x="1126" y="2646"/>
                  </a:lnTo>
                  <a:lnTo>
                    <a:pt x="1120" y="2642"/>
                  </a:lnTo>
                  <a:lnTo>
                    <a:pt x="1114" y="2636"/>
                  </a:lnTo>
                  <a:lnTo>
                    <a:pt x="1110" y="2632"/>
                  </a:lnTo>
                  <a:lnTo>
                    <a:pt x="1102" y="2628"/>
                  </a:lnTo>
                  <a:lnTo>
                    <a:pt x="1082" y="2620"/>
                  </a:lnTo>
                  <a:lnTo>
                    <a:pt x="1074" y="2616"/>
                  </a:lnTo>
                  <a:lnTo>
                    <a:pt x="1068" y="2610"/>
                  </a:lnTo>
                  <a:lnTo>
                    <a:pt x="1066" y="2606"/>
                  </a:lnTo>
                  <a:lnTo>
                    <a:pt x="1066" y="2602"/>
                  </a:lnTo>
                  <a:lnTo>
                    <a:pt x="1070" y="2600"/>
                  </a:lnTo>
                  <a:lnTo>
                    <a:pt x="1074" y="2594"/>
                  </a:lnTo>
                  <a:lnTo>
                    <a:pt x="1076" y="2592"/>
                  </a:lnTo>
                  <a:lnTo>
                    <a:pt x="1074" y="2590"/>
                  </a:lnTo>
                  <a:lnTo>
                    <a:pt x="1068" y="2588"/>
                  </a:lnTo>
                  <a:lnTo>
                    <a:pt x="1060" y="2586"/>
                  </a:lnTo>
                  <a:lnTo>
                    <a:pt x="1036" y="2584"/>
                  </a:lnTo>
                  <a:lnTo>
                    <a:pt x="1026" y="2580"/>
                  </a:lnTo>
                  <a:lnTo>
                    <a:pt x="1016" y="2576"/>
                  </a:lnTo>
                  <a:lnTo>
                    <a:pt x="1002" y="2560"/>
                  </a:lnTo>
                  <a:lnTo>
                    <a:pt x="990" y="2544"/>
                  </a:lnTo>
                  <a:lnTo>
                    <a:pt x="984" y="2530"/>
                  </a:lnTo>
                  <a:lnTo>
                    <a:pt x="978" y="2518"/>
                  </a:lnTo>
                  <a:lnTo>
                    <a:pt x="974" y="2498"/>
                  </a:lnTo>
                  <a:lnTo>
                    <a:pt x="970" y="2492"/>
                  </a:lnTo>
                  <a:lnTo>
                    <a:pt x="966" y="2490"/>
                  </a:lnTo>
                  <a:lnTo>
                    <a:pt x="958" y="2488"/>
                  </a:lnTo>
                  <a:lnTo>
                    <a:pt x="950" y="2484"/>
                  </a:lnTo>
                  <a:lnTo>
                    <a:pt x="944" y="2476"/>
                  </a:lnTo>
                  <a:lnTo>
                    <a:pt x="934" y="2468"/>
                  </a:lnTo>
                  <a:lnTo>
                    <a:pt x="928" y="2462"/>
                  </a:lnTo>
                  <a:lnTo>
                    <a:pt x="922" y="2456"/>
                  </a:lnTo>
                  <a:lnTo>
                    <a:pt x="920" y="2448"/>
                  </a:lnTo>
                  <a:lnTo>
                    <a:pt x="918" y="2442"/>
                  </a:lnTo>
                  <a:lnTo>
                    <a:pt x="916" y="2434"/>
                  </a:lnTo>
                  <a:lnTo>
                    <a:pt x="918" y="2428"/>
                  </a:lnTo>
                  <a:lnTo>
                    <a:pt x="920" y="2424"/>
                  </a:lnTo>
                  <a:lnTo>
                    <a:pt x="922" y="2422"/>
                  </a:lnTo>
                  <a:lnTo>
                    <a:pt x="926" y="2420"/>
                  </a:lnTo>
                  <a:lnTo>
                    <a:pt x="928" y="2418"/>
                  </a:lnTo>
                  <a:lnTo>
                    <a:pt x="926" y="2414"/>
                  </a:lnTo>
                  <a:lnTo>
                    <a:pt x="918" y="2400"/>
                  </a:lnTo>
                  <a:lnTo>
                    <a:pt x="914" y="2394"/>
                  </a:lnTo>
                  <a:lnTo>
                    <a:pt x="916" y="2388"/>
                  </a:lnTo>
                  <a:lnTo>
                    <a:pt x="920" y="2384"/>
                  </a:lnTo>
                  <a:lnTo>
                    <a:pt x="924" y="2386"/>
                  </a:lnTo>
                  <a:lnTo>
                    <a:pt x="926" y="2388"/>
                  </a:lnTo>
                  <a:lnTo>
                    <a:pt x="930" y="2388"/>
                  </a:lnTo>
                  <a:lnTo>
                    <a:pt x="934" y="2384"/>
                  </a:lnTo>
                  <a:lnTo>
                    <a:pt x="940" y="2378"/>
                  </a:lnTo>
                  <a:lnTo>
                    <a:pt x="950" y="2372"/>
                  </a:lnTo>
                  <a:lnTo>
                    <a:pt x="956" y="2370"/>
                  </a:lnTo>
                  <a:lnTo>
                    <a:pt x="958" y="2372"/>
                  </a:lnTo>
                  <a:lnTo>
                    <a:pt x="960" y="2374"/>
                  </a:lnTo>
                  <a:lnTo>
                    <a:pt x="966" y="2374"/>
                  </a:lnTo>
                  <a:lnTo>
                    <a:pt x="972" y="2372"/>
                  </a:lnTo>
                  <a:lnTo>
                    <a:pt x="974" y="2374"/>
                  </a:lnTo>
                  <a:lnTo>
                    <a:pt x="974" y="2378"/>
                  </a:lnTo>
                  <a:lnTo>
                    <a:pt x="974" y="2380"/>
                  </a:lnTo>
                  <a:lnTo>
                    <a:pt x="972" y="2382"/>
                  </a:lnTo>
                  <a:lnTo>
                    <a:pt x="970" y="2382"/>
                  </a:lnTo>
                  <a:lnTo>
                    <a:pt x="968" y="2384"/>
                  </a:lnTo>
                  <a:lnTo>
                    <a:pt x="968" y="2386"/>
                  </a:lnTo>
                  <a:lnTo>
                    <a:pt x="970" y="2398"/>
                  </a:lnTo>
                  <a:lnTo>
                    <a:pt x="976" y="2414"/>
                  </a:lnTo>
                  <a:lnTo>
                    <a:pt x="982" y="2426"/>
                  </a:lnTo>
                  <a:lnTo>
                    <a:pt x="986" y="2428"/>
                  </a:lnTo>
                  <a:lnTo>
                    <a:pt x="988" y="2424"/>
                  </a:lnTo>
                  <a:lnTo>
                    <a:pt x="994" y="2402"/>
                  </a:lnTo>
                  <a:lnTo>
                    <a:pt x="996" y="2398"/>
                  </a:lnTo>
                  <a:lnTo>
                    <a:pt x="1000" y="2394"/>
                  </a:lnTo>
                  <a:lnTo>
                    <a:pt x="1004" y="2394"/>
                  </a:lnTo>
                  <a:lnTo>
                    <a:pt x="1008" y="2398"/>
                  </a:lnTo>
                  <a:lnTo>
                    <a:pt x="1016" y="2404"/>
                  </a:lnTo>
                  <a:lnTo>
                    <a:pt x="1020" y="2410"/>
                  </a:lnTo>
                  <a:lnTo>
                    <a:pt x="1022" y="2414"/>
                  </a:lnTo>
                  <a:lnTo>
                    <a:pt x="1022" y="2420"/>
                  </a:lnTo>
                  <a:lnTo>
                    <a:pt x="1024" y="2428"/>
                  </a:lnTo>
                  <a:lnTo>
                    <a:pt x="1026" y="2434"/>
                  </a:lnTo>
                  <a:lnTo>
                    <a:pt x="1030" y="2440"/>
                  </a:lnTo>
                  <a:lnTo>
                    <a:pt x="1034" y="2446"/>
                  </a:lnTo>
                  <a:lnTo>
                    <a:pt x="1036" y="2450"/>
                  </a:lnTo>
                  <a:lnTo>
                    <a:pt x="1036" y="2452"/>
                  </a:lnTo>
                  <a:lnTo>
                    <a:pt x="1034" y="2454"/>
                  </a:lnTo>
                  <a:lnTo>
                    <a:pt x="1034" y="2456"/>
                  </a:lnTo>
                  <a:lnTo>
                    <a:pt x="1034" y="2460"/>
                  </a:lnTo>
                  <a:lnTo>
                    <a:pt x="1038" y="2464"/>
                  </a:lnTo>
                  <a:lnTo>
                    <a:pt x="1046" y="2472"/>
                  </a:lnTo>
                  <a:lnTo>
                    <a:pt x="1056" y="2480"/>
                  </a:lnTo>
                  <a:lnTo>
                    <a:pt x="1062" y="2486"/>
                  </a:lnTo>
                  <a:lnTo>
                    <a:pt x="1066" y="2494"/>
                  </a:lnTo>
                  <a:lnTo>
                    <a:pt x="1066" y="2496"/>
                  </a:lnTo>
                  <a:lnTo>
                    <a:pt x="1068" y="2496"/>
                  </a:lnTo>
                  <a:lnTo>
                    <a:pt x="1076" y="2496"/>
                  </a:lnTo>
                  <a:lnTo>
                    <a:pt x="1084" y="2496"/>
                  </a:lnTo>
                  <a:lnTo>
                    <a:pt x="1090" y="2498"/>
                  </a:lnTo>
                  <a:lnTo>
                    <a:pt x="1102" y="2504"/>
                  </a:lnTo>
                  <a:lnTo>
                    <a:pt x="1114" y="2516"/>
                  </a:lnTo>
                  <a:lnTo>
                    <a:pt x="1128" y="2528"/>
                  </a:lnTo>
                  <a:lnTo>
                    <a:pt x="1114" y="2524"/>
                  </a:lnTo>
                  <a:lnTo>
                    <a:pt x="1110" y="2524"/>
                  </a:lnTo>
                  <a:lnTo>
                    <a:pt x="1110" y="2526"/>
                  </a:lnTo>
                  <a:lnTo>
                    <a:pt x="1116" y="2530"/>
                  </a:lnTo>
                  <a:lnTo>
                    <a:pt x="1134" y="2536"/>
                  </a:lnTo>
                  <a:lnTo>
                    <a:pt x="1144" y="2540"/>
                  </a:lnTo>
                  <a:lnTo>
                    <a:pt x="1152" y="2544"/>
                  </a:lnTo>
                  <a:lnTo>
                    <a:pt x="1160" y="2552"/>
                  </a:lnTo>
                  <a:lnTo>
                    <a:pt x="1162" y="2558"/>
                  </a:lnTo>
                  <a:lnTo>
                    <a:pt x="1164" y="2560"/>
                  </a:lnTo>
                  <a:lnTo>
                    <a:pt x="1166" y="2560"/>
                  </a:lnTo>
                  <a:lnTo>
                    <a:pt x="1174" y="2560"/>
                  </a:lnTo>
                  <a:lnTo>
                    <a:pt x="1176" y="2562"/>
                  </a:lnTo>
                  <a:lnTo>
                    <a:pt x="1184" y="2566"/>
                  </a:lnTo>
                  <a:lnTo>
                    <a:pt x="1188" y="2568"/>
                  </a:lnTo>
                  <a:lnTo>
                    <a:pt x="1190" y="2574"/>
                  </a:lnTo>
                  <a:lnTo>
                    <a:pt x="1190" y="2582"/>
                  </a:lnTo>
                  <a:lnTo>
                    <a:pt x="1192" y="2584"/>
                  </a:lnTo>
                  <a:lnTo>
                    <a:pt x="1196" y="2586"/>
                  </a:lnTo>
                  <a:lnTo>
                    <a:pt x="1204" y="2588"/>
                  </a:lnTo>
                  <a:lnTo>
                    <a:pt x="1208" y="2590"/>
                  </a:lnTo>
                  <a:lnTo>
                    <a:pt x="1208" y="2596"/>
                  </a:lnTo>
                  <a:lnTo>
                    <a:pt x="1208" y="2610"/>
                  </a:lnTo>
                  <a:lnTo>
                    <a:pt x="1206" y="2626"/>
                  </a:lnTo>
                  <a:lnTo>
                    <a:pt x="1206" y="2632"/>
                  </a:lnTo>
                  <a:lnTo>
                    <a:pt x="1206" y="2636"/>
                  </a:lnTo>
                  <a:lnTo>
                    <a:pt x="1206" y="2638"/>
                  </a:lnTo>
                  <a:lnTo>
                    <a:pt x="1206" y="2640"/>
                  </a:lnTo>
                  <a:lnTo>
                    <a:pt x="1204" y="2646"/>
                  </a:lnTo>
                  <a:lnTo>
                    <a:pt x="1200" y="2652"/>
                  </a:lnTo>
                  <a:lnTo>
                    <a:pt x="1200" y="2656"/>
                  </a:lnTo>
                  <a:lnTo>
                    <a:pt x="1202" y="2662"/>
                  </a:lnTo>
                  <a:lnTo>
                    <a:pt x="1202" y="2666"/>
                  </a:lnTo>
                  <a:lnTo>
                    <a:pt x="1202" y="2670"/>
                  </a:lnTo>
                  <a:lnTo>
                    <a:pt x="1202" y="2672"/>
                  </a:lnTo>
                  <a:lnTo>
                    <a:pt x="1200" y="2674"/>
                  </a:lnTo>
                  <a:lnTo>
                    <a:pt x="1202" y="2674"/>
                  </a:lnTo>
                  <a:lnTo>
                    <a:pt x="1208" y="2680"/>
                  </a:lnTo>
                  <a:lnTo>
                    <a:pt x="1216" y="2686"/>
                  </a:lnTo>
                  <a:lnTo>
                    <a:pt x="1222" y="2690"/>
                  </a:lnTo>
                  <a:lnTo>
                    <a:pt x="1224" y="2696"/>
                  </a:lnTo>
                  <a:lnTo>
                    <a:pt x="1224" y="2700"/>
                  </a:lnTo>
                  <a:lnTo>
                    <a:pt x="1226" y="2706"/>
                  </a:lnTo>
                  <a:lnTo>
                    <a:pt x="1228" y="2708"/>
                  </a:lnTo>
                  <a:lnTo>
                    <a:pt x="1230" y="2710"/>
                  </a:lnTo>
                  <a:lnTo>
                    <a:pt x="1240" y="2726"/>
                  </a:lnTo>
                  <a:lnTo>
                    <a:pt x="1246" y="2736"/>
                  </a:lnTo>
                  <a:lnTo>
                    <a:pt x="1250" y="2740"/>
                  </a:lnTo>
                  <a:lnTo>
                    <a:pt x="1254" y="2744"/>
                  </a:lnTo>
                  <a:lnTo>
                    <a:pt x="1258" y="2748"/>
                  </a:lnTo>
                  <a:lnTo>
                    <a:pt x="1260" y="2748"/>
                  </a:lnTo>
                  <a:lnTo>
                    <a:pt x="1260" y="2746"/>
                  </a:lnTo>
                  <a:lnTo>
                    <a:pt x="1262" y="2746"/>
                  </a:lnTo>
                  <a:lnTo>
                    <a:pt x="1266" y="2746"/>
                  </a:lnTo>
                  <a:lnTo>
                    <a:pt x="1272" y="2750"/>
                  </a:lnTo>
                  <a:lnTo>
                    <a:pt x="1274" y="2752"/>
                  </a:lnTo>
                  <a:lnTo>
                    <a:pt x="1266" y="2754"/>
                  </a:lnTo>
                  <a:lnTo>
                    <a:pt x="1258" y="2754"/>
                  </a:lnTo>
                  <a:lnTo>
                    <a:pt x="1258" y="2758"/>
                  </a:lnTo>
                  <a:lnTo>
                    <a:pt x="1260" y="2762"/>
                  </a:lnTo>
                  <a:lnTo>
                    <a:pt x="1268" y="2772"/>
                  </a:lnTo>
                  <a:lnTo>
                    <a:pt x="1272" y="2780"/>
                  </a:lnTo>
                  <a:lnTo>
                    <a:pt x="1274" y="2786"/>
                  </a:lnTo>
                  <a:lnTo>
                    <a:pt x="1276" y="2786"/>
                  </a:lnTo>
                  <a:lnTo>
                    <a:pt x="1280" y="2784"/>
                  </a:lnTo>
                  <a:lnTo>
                    <a:pt x="1284" y="2780"/>
                  </a:lnTo>
                  <a:lnTo>
                    <a:pt x="1286" y="2782"/>
                  </a:lnTo>
                  <a:lnTo>
                    <a:pt x="1290" y="2782"/>
                  </a:lnTo>
                  <a:lnTo>
                    <a:pt x="1300" y="2782"/>
                  </a:lnTo>
                  <a:lnTo>
                    <a:pt x="1312" y="2780"/>
                  </a:lnTo>
                  <a:lnTo>
                    <a:pt x="1316" y="2782"/>
                  </a:lnTo>
                  <a:lnTo>
                    <a:pt x="1318" y="2784"/>
                  </a:lnTo>
                  <a:lnTo>
                    <a:pt x="1324" y="2784"/>
                  </a:lnTo>
                  <a:lnTo>
                    <a:pt x="1330" y="2782"/>
                  </a:lnTo>
                  <a:lnTo>
                    <a:pt x="1336" y="2786"/>
                  </a:lnTo>
                  <a:lnTo>
                    <a:pt x="1342" y="2790"/>
                  </a:lnTo>
                  <a:lnTo>
                    <a:pt x="1348" y="2790"/>
                  </a:lnTo>
                  <a:lnTo>
                    <a:pt x="1354" y="2790"/>
                  </a:lnTo>
                  <a:lnTo>
                    <a:pt x="1358" y="2792"/>
                  </a:lnTo>
                  <a:lnTo>
                    <a:pt x="1358" y="2794"/>
                  </a:lnTo>
                  <a:lnTo>
                    <a:pt x="1358" y="2796"/>
                  </a:lnTo>
                  <a:lnTo>
                    <a:pt x="1350" y="2800"/>
                  </a:lnTo>
                  <a:lnTo>
                    <a:pt x="1342" y="2802"/>
                  </a:lnTo>
                  <a:lnTo>
                    <a:pt x="1336" y="2800"/>
                  </a:lnTo>
                  <a:lnTo>
                    <a:pt x="1322" y="2792"/>
                  </a:lnTo>
                  <a:lnTo>
                    <a:pt x="1312" y="2788"/>
                  </a:lnTo>
                  <a:lnTo>
                    <a:pt x="1306" y="2786"/>
                  </a:lnTo>
                  <a:lnTo>
                    <a:pt x="1302" y="2786"/>
                  </a:lnTo>
                  <a:lnTo>
                    <a:pt x="1298" y="2792"/>
                  </a:lnTo>
                  <a:lnTo>
                    <a:pt x="1296" y="2794"/>
                  </a:lnTo>
                  <a:lnTo>
                    <a:pt x="1292" y="2794"/>
                  </a:lnTo>
                  <a:lnTo>
                    <a:pt x="1288" y="2792"/>
                  </a:lnTo>
                  <a:lnTo>
                    <a:pt x="1282" y="2792"/>
                  </a:lnTo>
                  <a:lnTo>
                    <a:pt x="1282" y="2794"/>
                  </a:lnTo>
                  <a:lnTo>
                    <a:pt x="1280" y="2798"/>
                  </a:lnTo>
                  <a:lnTo>
                    <a:pt x="1280" y="2802"/>
                  </a:lnTo>
                  <a:lnTo>
                    <a:pt x="1278" y="2804"/>
                  </a:lnTo>
                  <a:lnTo>
                    <a:pt x="1274" y="2808"/>
                  </a:lnTo>
                  <a:lnTo>
                    <a:pt x="1272" y="2808"/>
                  </a:lnTo>
                  <a:lnTo>
                    <a:pt x="1276" y="2812"/>
                  </a:lnTo>
                  <a:lnTo>
                    <a:pt x="1280" y="2816"/>
                  </a:lnTo>
                  <a:lnTo>
                    <a:pt x="1280" y="2820"/>
                  </a:lnTo>
                  <a:lnTo>
                    <a:pt x="1280" y="2824"/>
                  </a:lnTo>
                  <a:lnTo>
                    <a:pt x="1286" y="2824"/>
                  </a:lnTo>
                  <a:lnTo>
                    <a:pt x="1288" y="2824"/>
                  </a:lnTo>
                  <a:lnTo>
                    <a:pt x="1292" y="2826"/>
                  </a:lnTo>
                  <a:lnTo>
                    <a:pt x="1294" y="2832"/>
                  </a:lnTo>
                  <a:lnTo>
                    <a:pt x="1294" y="2838"/>
                  </a:lnTo>
                  <a:lnTo>
                    <a:pt x="1292" y="2844"/>
                  </a:lnTo>
                  <a:lnTo>
                    <a:pt x="1292" y="2848"/>
                  </a:lnTo>
                  <a:lnTo>
                    <a:pt x="1292" y="2854"/>
                  </a:lnTo>
                  <a:lnTo>
                    <a:pt x="1298" y="2864"/>
                  </a:lnTo>
                  <a:lnTo>
                    <a:pt x="1300" y="2866"/>
                  </a:lnTo>
                  <a:lnTo>
                    <a:pt x="1304" y="2868"/>
                  </a:lnTo>
                  <a:lnTo>
                    <a:pt x="1306" y="2866"/>
                  </a:lnTo>
                  <a:lnTo>
                    <a:pt x="1308" y="2862"/>
                  </a:lnTo>
                  <a:lnTo>
                    <a:pt x="1308" y="2856"/>
                  </a:lnTo>
                  <a:lnTo>
                    <a:pt x="1310" y="2854"/>
                  </a:lnTo>
                  <a:lnTo>
                    <a:pt x="1314" y="2854"/>
                  </a:lnTo>
                  <a:lnTo>
                    <a:pt x="1316" y="2856"/>
                  </a:lnTo>
                  <a:lnTo>
                    <a:pt x="1320" y="2866"/>
                  </a:lnTo>
                  <a:lnTo>
                    <a:pt x="1322" y="2880"/>
                  </a:lnTo>
                  <a:lnTo>
                    <a:pt x="1324" y="2888"/>
                  </a:lnTo>
                  <a:lnTo>
                    <a:pt x="1326" y="2888"/>
                  </a:lnTo>
                  <a:lnTo>
                    <a:pt x="1328" y="2888"/>
                  </a:lnTo>
                  <a:lnTo>
                    <a:pt x="1330" y="2882"/>
                  </a:lnTo>
                  <a:lnTo>
                    <a:pt x="1332" y="2874"/>
                  </a:lnTo>
                  <a:lnTo>
                    <a:pt x="1334" y="2866"/>
                  </a:lnTo>
                  <a:lnTo>
                    <a:pt x="1336" y="2866"/>
                  </a:lnTo>
                  <a:lnTo>
                    <a:pt x="1338" y="2868"/>
                  </a:lnTo>
                  <a:lnTo>
                    <a:pt x="1342" y="2872"/>
                  </a:lnTo>
                  <a:lnTo>
                    <a:pt x="1348" y="2882"/>
                  </a:lnTo>
                  <a:lnTo>
                    <a:pt x="1350" y="2886"/>
                  </a:lnTo>
                  <a:lnTo>
                    <a:pt x="1354" y="2888"/>
                  </a:lnTo>
                  <a:lnTo>
                    <a:pt x="1356" y="2886"/>
                  </a:lnTo>
                  <a:lnTo>
                    <a:pt x="1356" y="2884"/>
                  </a:lnTo>
                  <a:lnTo>
                    <a:pt x="1356" y="2876"/>
                  </a:lnTo>
                  <a:lnTo>
                    <a:pt x="1348" y="2854"/>
                  </a:lnTo>
                  <a:lnTo>
                    <a:pt x="1340" y="2834"/>
                  </a:lnTo>
                  <a:lnTo>
                    <a:pt x="1338" y="2828"/>
                  </a:lnTo>
                  <a:lnTo>
                    <a:pt x="1338" y="2826"/>
                  </a:lnTo>
                  <a:lnTo>
                    <a:pt x="1340" y="2824"/>
                  </a:lnTo>
                  <a:lnTo>
                    <a:pt x="1346" y="2826"/>
                  </a:lnTo>
                  <a:lnTo>
                    <a:pt x="1350" y="2828"/>
                  </a:lnTo>
                  <a:lnTo>
                    <a:pt x="1352" y="2832"/>
                  </a:lnTo>
                  <a:lnTo>
                    <a:pt x="1354" y="2838"/>
                  </a:lnTo>
                  <a:lnTo>
                    <a:pt x="1356" y="2840"/>
                  </a:lnTo>
                  <a:lnTo>
                    <a:pt x="1358" y="2840"/>
                  </a:lnTo>
                  <a:lnTo>
                    <a:pt x="1368" y="2836"/>
                  </a:lnTo>
                  <a:lnTo>
                    <a:pt x="1370" y="2834"/>
                  </a:lnTo>
                  <a:lnTo>
                    <a:pt x="1372" y="2832"/>
                  </a:lnTo>
                  <a:lnTo>
                    <a:pt x="1370" y="2828"/>
                  </a:lnTo>
                  <a:lnTo>
                    <a:pt x="1366" y="2824"/>
                  </a:lnTo>
                  <a:lnTo>
                    <a:pt x="1360" y="2822"/>
                  </a:lnTo>
                  <a:lnTo>
                    <a:pt x="1356" y="2822"/>
                  </a:lnTo>
                  <a:lnTo>
                    <a:pt x="1356" y="2820"/>
                  </a:lnTo>
                  <a:lnTo>
                    <a:pt x="1356" y="2816"/>
                  </a:lnTo>
                  <a:lnTo>
                    <a:pt x="1354" y="2812"/>
                  </a:lnTo>
                  <a:lnTo>
                    <a:pt x="1352" y="2810"/>
                  </a:lnTo>
                  <a:lnTo>
                    <a:pt x="1354" y="2808"/>
                  </a:lnTo>
                  <a:lnTo>
                    <a:pt x="1360" y="2802"/>
                  </a:lnTo>
                  <a:lnTo>
                    <a:pt x="1368" y="2800"/>
                  </a:lnTo>
                  <a:lnTo>
                    <a:pt x="1370" y="2800"/>
                  </a:lnTo>
                  <a:lnTo>
                    <a:pt x="1374" y="2802"/>
                  </a:lnTo>
                  <a:lnTo>
                    <a:pt x="1382" y="2816"/>
                  </a:lnTo>
                  <a:lnTo>
                    <a:pt x="1388" y="2820"/>
                  </a:lnTo>
                  <a:lnTo>
                    <a:pt x="1390" y="2820"/>
                  </a:lnTo>
                  <a:lnTo>
                    <a:pt x="1392" y="2820"/>
                  </a:lnTo>
                  <a:lnTo>
                    <a:pt x="1394" y="2818"/>
                  </a:lnTo>
                  <a:lnTo>
                    <a:pt x="1394" y="2816"/>
                  </a:lnTo>
                  <a:lnTo>
                    <a:pt x="1394" y="2810"/>
                  </a:lnTo>
                  <a:lnTo>
                    <a:pt x="1392" y="2804"/>
                  </a:lnTo>
                  <a:lnTo>
                    <a:pt x="1392" y="2796"/>
                  </a:lnTo>
                  <a:lnTo>
                    <a:pt x="1392" y="2794"/>
                  </a:lnTo>
                  <a:lnTo>
                    <a:pt x="1390" y="2790"/>
                  </a:lnTo>
                  <a:lnTo>
                    <a:pt x="1386" y="2788"/>
                  </a:lnTo>
                  <a:lnTo>
                    <a:pt x="1378" y="2784"/>
                  </a:lnTo>
                  <a:lnTo>
                    <a:pt x="1376" y="2782"/>
                  </a:lnTo>
                  <a:lnTo>
                    <a:pt x="1374" y="2780"/>
                  </a:lnTo>
                  <a:lnTo>
                    <a:pt x="1370" y="2774"/>
                  </a:lnTo>
                  <a:lnTo>
                    <a:pt x="1366" y="2774"/>
                  </a:lnTo>
                  <a:lnTo>
                    <a:pt x="1364" y="2772"/>
                  </a:lnTo>
                  <a:lnTo>
                    <a:pt x="1360" y="2768"/>
                  </a:lnTo>
                  <a:lnTo>
                    <a:pt x="1358" y="2764"/>
                  </a:lnTo>
                  <a:lnTo>
                    <a:pt x="1352" y="2762"/>
                  </a:lnTo>
                  <a:lnTo>
                    <a:pt x="1340" y="2758"/>
                  </a:lnTo>
                  <a:lnTo>
                    <a:pt x="1332" y="2754"/>
                  </a:lnTo>
                  <a:lnTo>
                    <a:pt x="1332" y="2752"/>
                  </a:lnTo>
                  <a:lnTo>
                    <a:pt x="1338" y="2752"/>
                  </a:lnTo>
                  <a:lnTo>
                    <a:pt x="1346" y="2750"/>
                  </a:lnTo>
                  <a:lnTo>
                    <a:pt x="1348" y="2746"/>
                  </a:lnTo>
                  <a:lnTo>
                    <a:pt x="1348" y="2744"/>
                  </a:lnTo>
                  <a:lnTo>
                    <a:pt x="1346" y="2740"/>
                  </a:lnTo>
                  <a:lnTo>
                    <a:pt x="1344" y="2732"/>
                  </a:lnTo>
                  <a:lnTo>
                    <a:pt x="1344" y="2730"/>
                  </a:lnTo>
                  <a:lnTo>
                    <a:pt x="1348" y="2730"/>
                  </a:lnTo>
                  <a:lnTo>
                    <a:pt x="1352" y="2730"/>
                  </a:lnTo>
                  <a:lnTo>
                    <a:pt x="1354" y="2732"/>
                  </a:lnTo>
                  <a:lnTo>
                    <a:pt x="1354" y="2738"/>
                  </a:lnTo>
                  <a:lnTo>
                    <a:pt x="1354" y="2742"/>
                  </a:lnTo>
                  <a:lnTo>
                    <a:pt x="1356" y="2742"/>
                  </a:lnTo>
                  <a:lnTo>
                    <a:pt x="1358" y="2742"/>
                  </a:lnTo>
                  <a:lnTo>
                    <a:pt x="1360" y="2738"/>
                  </a:lnTo>
                  <a:lnTo>
                    <a:pt x="1360" y="2736"/>
                  </a:lnTo>
                  <a:lnTo>
                    <a:pt x="1360" y="2728"/>
                  </a:lnTo>
                  <a:lnTo>
                    <a:pt x="1354" y="2720"/>
                  </a:lnTo>
                  <a:lnTo>
                    <a:pt x="1348" y="2710"/>
                  </a:lnTo>
                  <a:lnTo>
                    <a:pt x="1340" y="2702"/>
                  </a:lnTo>
                  <a:lnTo>
                    <a:pt x="1334" y="2692"/>
                  </a:lnTo>
                  <a:lnTo>
                    <a:pt x="1330" y="2682"/>
                  </a:lnTo>
                  <a:lnTo>
                    <a:pt x="1330" y="2678"/>
                  </a:lnTo>
                  <a:lnTo>
                    <a:pt x="1332" y="2674"/>
                  </a:lnTo>
                  <a:lnTo>
                    <a:pt x="1336" y="2666"/>
                  </a:lnTo>
                  <a:lnTo>
                    <a:pt x="1340" y="2660"/>
                  </a:lnTo>
                  <a:lnTo>
                    <a:pt x="1344" y="2660"/>
                  </a:lnTo>
                  <a:lnTo>
                    <a:pt x="1346" y="2660"/>
                  </a:lnTo>
                  <a:lnTo>
                    <a:pt x="1346" y="2662"/>
                  </a:lnTo>
                  <a:lnTo>
                    <a:pt x="1346" y="2668"/>
                  </a:lnTo>
                  <a:lnTo>
                    <a:pt x="1346" y="2670"/>
                  </a:lnTo>
                  <a:lnTo>
                    <a:pt x="1346" y="2672"/>
                  </a:lnTo>
                  <a:lnTo>
                    <a:pt x="1352" y="2674"/>
                  </a:lnTo>
                  <a:lnTo>
                    <a:pt x="1358" y="2676"/>
                  </a:lnTo>
                  <a:lnTo>
                    <a:pt x="1360" y="2680"/>
                  </a:lnTo>
                  <a:lnTo>
                    <a:pt x="1362" y="2686"/>
                  </a:lnTo>
                  <a:lnTo>
                    <a:pt x="1362" y="2690"/>
                  </a:lnTo>
                  <a:lnTo>
                    <a:pt x="1366" y="2694"/>
                  </a:lnTo>
                  <a:lnTo>
                    <a:pt x="1372" y="2696"/>
                  </a:lnTo>
                  <a:lnTo>
                    <a:pt x="1374" y="2696"/>
                  </a:lnTo>
                  <a:lnTo>
                    <a:pt x="1376" y="2696"/>
                  </a:lnTo>
                  <a:lnTo>
                    <a:pt x="1376" y="2694"/>
                  </a:lnTo>
                  <a:lnTo>
                    <a:pt x="1374" y="2690"/>
                  </a:lnTo>
                  <a:lnTo>
                    <a:pt x="1368" y="2684"/>
                  </a:lnTo>
                  <a:lnTo>
                    <a:pt x="1368" y="2678"/>
                  </a:lnTo>
                  <a:lnTo>
                    <a:pt x="1370" y="2678"/>
                  </a:lnTo>
                  <a:lnTo>
                    <a:pt x="1378" y="2684"/>
                  </a:lnTo>
                  <a:lnTo>
                    <a:pt x="1386" y="2692"/>
                  </a:lnTo>
                  <a:lnTo>
                    <a:pt x="1390" y="2694"/>
                  </a:lnTo>
                  <a:lnTo>
                    <a:pt x="1392" y="2694"/>
                  </a:lnTo>
                  <a:lnTo>
                    <a:pt x="1390" y="2692"/>
                  </a:lnTo>
                  <a:lnTo>
                    <a:pt x="1386" y="2684"/>
                  </a:lnTo>
                  <a:lnTo>
                    <a:pt x="1380" y="2676"/>
                  </a:lnTo>
                  <a:lnTo>
                    <a:pt x="1380" y="2674"/>
                  </a:lnTo>
                  <a:lnTo>
                    <a:pt x="1382" y="2674"/>
                  </a:lnTo>
                  <a:lnTo>
                    <a:pt x="1394" y="2680"/>
                  </a:lnTo>
                  <a:lnTo>
                    <a:pt x="1402" y="2684"/>
                  </a:lnTo>
                  <a:lnTo>
                    <a:pt x="1406" y="2684"/>
                  </a:lnTo>
                  <a:lnTo>
                    <a:pt x="1404" y="2682"/>
                  </a:lnTo>
                  <a:lnTo>
                    <a:pt x="1400" y="2676"/>
                  </a:lnTo>
                  <a:lnTo>
                    <a:pt x="1392" y="2670"/>
                  </a:lnTo>
                  <a:lnTo>
                    <a:pt x="1386" y="2668"/>
                  </a:lnTo>
                  <a:lnTo>
                    <a:pt x="1384" y="2668"/>
                  </a:lnTo>
                  <a:lnTo>
                    <a:pt x="1384" y="2664"/>
                  </a:lnTo>
                  <a:lnTo>
                    <a:pt x="1384" y="2662"/>
                  </a:lnTo>
                  <a:lnTo>
                    <a:pt x="1384" y="2660"/>
                  </a:lnTo>
                  <a:lnTo>
                    <a:pt x="1380" y="2656"/>
                  </a:lnTo>
                  <a:lnTo>
                    <a:pt x="1380" y="2654"/>
                  </a:lnTo>
                  <a:lnTo>
                    <a:pt x="1388" y="2652"/>
                  </a:lnTo>
                  <a:lnTo>
                    <a:pt x="1392" y="2652"/>
                  </a:lnTo>
                  <a:lnTo>
                    <a:pt x="1398" y="2650"/>
                  </a:lnTo>
                  <a:lnTo>
                    <a:pt x="1404" y="2644"/>
                  </a:lnTo>
                  <a:lnTo>
                    <a:pt x="1408" y="2642"/>
                  </a:lnTo>
                  <a:lnTo>
                    <a:pt x="1412" y="2640"/>
                  </a:lnTo>
                  <a:lnTo>
                    <a:pt x="1418" y="2642"/>
                  </a:lnTo>
                  <a:lnTo>
                    <a:pt x="1422" y="2644"/>
                  </a:lnTo>
                  <a:lnTo>
                    <a:pt x="1426" y="2644"/>
                  </a:lnTo>
                  <a:lnTo>
                    <a:pt x="1430" y="2640"/>
                  </a:lnTo>
                  <a:lnTo>
                    <a:pt x="1436" y="2638"/>
                  </a:lnTo>
                  <a:lnTo>
                    <a:pt x="1438" y="2638"/>
                  </a:lnTo>
                  <a:lnTo>
                    <a:pt x="1444" y="2640"/>
                  </a:lnTo>
                  <a:lnTo>
                    <a:pt x="1450" y="2644"/>
                  </a:lnTo>
                  <a:lnTo>
                    <a:pt x="1454" y="2644"/>
                  </a:lnTo>
                  <a:lnTo>
                    <a:pt x="1464" y="2644"/>
                  </a:lnTo>
                  <a:lnTo>
                    <a:pt x="1470" y="2644"/>
                  </a:lnTo>
                  <a:lnTo>
                    <a:pt x="1472" y="2646"/>
                  </a:lnTo>
                  <a:lnTo>
                    <a:pt x="1472" y="2650"/>
                  </a:lnTo>
                  <a:lnTo>
                    <a:pt x="1474" y="2656"/>
                  </a:lnTo>
                  <a:lnTo>
                    <a:pt x="1480" y="2660"/>
                  </a:lnTo>
                  <a:lnTo>
                    <a:pt x="1486" y="2660"/>
                  </a:lnTo>
                  <a:lnTo>
                    <a:pt x="1492" y="2658"/>
                  </a:lnTo>
                  <a:lnTo>
                    <a:pt x="1504" y="2656"/>
                  </a:lnTo>
                  <a:lnTo>
                    <a:pt x="1504" y="2658"/>
                  </a:lnTo>
                  <a:lnTo>
                    <a:pt x="1502" y="2660"/>
                  </a:lnTo>
                  <a:lnTo>
                    <a:pt x="1484" y="2668"/>
                  </a:lnTo>
                  <a:lnTo>
                    <a:pt x="1480" y="2672"/>
                  </a:lnTo>
                  <a:lnTo>
                    <a:pt x="1478" y="2680"/>
                  </a:lnTo>
                  <a:lnTo>
                    <a:pt x="1480" y="2684"/>
                  </a:lnTo>
                  <a:lnTo>
                    <a:pt x="1482" y="2682"/>
                  </a:lnTo>
                  <a:lnTo>
                    <a:pt x="1494" y="2670"/>
                  </a:lnTo>
                  <a:lnTo>
                    <a:pt x="1506" y="2662"/>
                  </a:lnTo>
                  <a:lnTo>
                    <a:pt x="1514" y="2658"/>
                  </a:lnTo>
                  <a:lnTo>
                    <a:pt x="1522" y="2654"/>
                  </a:lnTo>
                  <a:lnTo>
                    <a:pt x="1528" y="2646"/>
                  </a:lnTo>
                  <a:lnTo>
                    <a:pt x="1532" y="2638"/>
                  </a:lnTo>
                  <a:lnTo>
                    <a:pt x="1536" y="2636"/>
                  </a:lnTo>
                  <a:lnTo>
                    <a:pt x="1538" y="2634"/>
                  </a:lnTo>
                  <a:lnTo>
                    <a:pt x="1540" y="2636"/>
                  </a:lnTo>
                  <a:lnTo>
                    <a:pt x="1544" y="2640"/>
                  </a:lnTo>
                  <a:lnTo>
                    <a:pt x="1548" y="2640"/>
                  </a:lnTo>
                  <a:lnTo>
                    <a:pt x="1552" y="2638"/>
                  </a:lnTo>
                  <a:lnTo>
                    <a:pt x="1556" y="2634"/>
                  </a:lnTo>
                  <a:lnTo>
                    <a:pt x="1562" y="2634"/>
                  </a:lnTo>
                  <a:lnTo>
                    <a:pt x="1572" y="2638"/>
                  </a:lnTo>
                  <a:lnTo>
                    <a:pt x="1580" y="2638"/>
                  </a:lnTo>
                  <a:lnTo>
                    <a:pt x="1586" y="2638"/>
                  </a:lnTo>
                  <a:lnTo>
                    <a:pt x="1590" y="2634"/>
                  </a:lnTo>
                  <a:lnTo>
                    <a:pt x="1594" y="2626"/>
                  </a:lnTo>
                  <a:lnTo>
                    <a:pt x="1594" y="2624"/>
                  </a:lnTo>
                  <a:lnTo>
                    <a:pt x="1592" y="2624"/>
                  </a:lnTo>
                  <a:lnTo>
                    <a:pt x="1584" y="2622"/>
                  </a:lnTo>
                  <a:lnTo>
                    <a:pt x="1572" y="2616"/>
                  </a:lnTo>
                  <a:lnTo>
                    <a:pt x="1560" y="2608"/>
                  </a:lnTo>
                  <a:lnTo>
                    <a:pt x="1554" y="2600"/>
                  </a:lnTo>
                  <a:lnTo>
                    <a:pt x="1552" y="2592"/>
                  </a:lnTo>
                  <a:lnTo>
                    <a:pt x="1552" y="2582"/>
                  </a:lnTo>
                  <a:lnTo>
                    <a:pt x="1552" y="2578"/>
                  </a:lnTo>
                  <a:lnTo>
                    <a:pt x="1550" y="2576"/>
                  </a:lnTo>
                  <a:lnTo>
                    <a:pt x="1546" y="2572"/>
                  </a:lnTo>
                  <a:lnTo>
                    <a:pt x="1542" y="2570"/>
                  </a:lnTo>
                  <a:lnTo>
                    <a:pt x="1540" y="2568"/>
                  </a:lnTo>
                  <a:lnTo>
                    <a:pt x="1540" y="2564"/>
                  </a:lnTo>
                  <a:lnTo>
                    <a:pt x="1540" y="2560"/>
                  </a:lnTo>
                  <a:lnTo>
                    <a:pt x="1538" y="2558"/>
                  </a:lnTo>
                  <a:lnTo>
                    <a:pt x="1530" y="2556"/>
                  </a:lnTo>
                  <a:lnTo>
                    <a:pt x="1528" y="2556"/>
                  </a:lnTo>
                  <a:lnTo>
                    <a:pt x="1528" y="2554"/>
                  </a:lnTo>
                  <a:lnTo>
                    <a:pt x="1536" y="2546"/>
                  </a:lnTo>
                  <a:lnTo>
                    <a:pt x="1542" y="2542"/>
                  </a:lnTo>
                  <a:lnTo>
                    <a:pt x="1546" y="2538"/>
                  </a:lnTo>
                  <a:lnTo>
                    <a:pt x="1546" y="2534"/>
                  </a:lnTo>
                  <a:lnTo>
                    <a:pt x="1546" y="2530"/>
                  </a:lnTo>
                  <a:lnTo>
                    <a:pt x="1546" y="2522"/>
                  </a:lnTo>
                  <a:lnTo>
                    <a:pt x="1546" y="2516"/>
                  </a:lnTo>
                  <a:lnTo>
                    <a:pt x="1550" y="2510"/>
                  </a:lnTo>
                  <a:lnTo>
                    <a:pt x="1554" y="2504"/>
                  </a:lnTo>
                  <a:lnTo>
                    <a:pt x="1560" y="2502"/>
                  </a:lnTo>
                  <a:lnTo>
                    <a:pt x="1566" y="2504"/>
                  </a:lnTo>
                  <a:lnTo>
                    <a:pt x="1570" y="2504"/>
                  </a:lnTo>
                  <a:lnTo>
                    <a:pt x="1572" y="2502"/>
                  </a:lnTo>
                  <a:lnTo>
                    <a:pt x="1574" y="2496"/>
                  </a:lnTo>
                  <a:lnTo>
                    <a:pt x="1574" y="2484"/>
                  </a:lnTo>
                  <a:lnTo>
                    <a:pt x="1578" y="2458"/>
                  </a:lnTo>
                  <a:lnTo>
                    <a:pt x="1580" y="2448"/>
                  </a:lnTo>
                  <a:lnTo>
                    <a:pt x="1584" y="2440"/>
                  </a:lnTo>
                  <a:lnTo>
                    <a:pt x="1588" y="2434"/>
                  </a:lnTo>
                  <a:lnTo>
                    <a:pt x="1594" y="2428"/>
                  </a:lnTo>
                  <a:lnTo>
                    <a:pt x="1600" y="2426"/>
                  </a:lnTo>
                  <a:lnTo>
                    <a:pt x="1608" y="2422"/>
                  </a:lnTo>
                  <a:lnTo>
                    <a:pt x="1614" y="2418"/>
                  </a:lnTo>
                  <a:lnTo>
                    <a:pt x="1618" y="2414"/>
                  </a:lnTo>
                  <a:lnTo>
                    <a:pt x="1620" y="2406"/>
                  </a:lnTo>
                  <a:lnTo>
                    <a:pt x="1620" y="2398"/>
                  </a:lnTo>
                  <a:lnTo>
                    <a:pt x="1620" y="2390"/>
                  </a:lnTo>
                  <a:lnTo>
                    <a:pt x="1620" y="2386"/>
                  </a:lnTo>
                  <a:lnTo>
                    <a:pt x="1618" y="2384"/>
                  </a:lnTo>
                  <a:lnTo>
                    <a:pt x="1616" y="2378"/>
                  </a:lnTo>
                  <a:lnTo>
                    <a:pt x="1616" y="2372"/>
                  </a:lnTo>
                  <a:lnTo>
                    <a:pt x="1620" y="2372"/>
                  </a:lnTo>
                  <a:lnTo>
                    <a:pt x="1626" y="2372"/>
                  </a:lnTo>
                  <a:lnTo>
                    <a:pt x="1630" y="2370"/>
                  </a:lnTo>
                  <a:lnTo>
                    <a:pt x="1636" y="2366"/>
                  </a:lnTo>
                  <a:lnTo>
                    <a:pt x="1646" y="2358"/>
                  </a:lnTo>
                  <a:lnTo>
                    <a:pt x="1654" y="2348"/>
                  </a:lnTo>
                  <a:lnTo>
                    <a:pt x="1660" y="2340"/>
                  </a:lnTo>
                  <a:lnTo>
                    <a:pt x="1662" y="2330"/>
                  </a:lnTo>
                  <a:lnTo>
                    <a:pt x="1662" y="2326"/>
                  </a:lnTo>
                  <a:lnTo>
                    <a:pt x="1664" y="2324"/>
                  </a:lnTo>
                  <a:lnTo>
                    <a:pt x="1668" y="2322"/>
                  </a:lnTo>
                  <a:lnTo>
                    <a:pt x="1672" y="2320"/>
                  </a:lnTo>
                  <a:lnTo>
                    <a:pt x="1682" y="2320"/>
                  </a:lnTo>
                  <a:lnTo>
                    <a:pt x="1690" y="2318"/>
                  </a:lnTo>
                  <a:lnTo>
                    <a:pt x="1698" y="2318"/>
                  </a:lnTo>
                  <a:lnTo>
                    <a:pt x="1702" y="2318"/>
                  </a:lnTo>
                  <a:lnTo>
                    <a:pt x="1704" y="2318"/>
                  </a:lnTo>
                  <a:lnTo>
                    <a:pt x="1706" y="2312"/>
                  </a:lnTo>
                  <a:lnTo>
                    <a:pt x="1708" y="2296"/>
                  </a:lnTo>
                  <a:lnTo>
                    <a:pt x="1708" y="2294"/>
                  </a:lnTo>
                  <a:lnTo>
                    <a:pt x="1710" y="2298"/>
                  </a:lnTo>
                  <a:lnTo>
                    <a:pt x="1712" y="2308"/>
                  </a:lnTo>
                  <a:lnTo>
                    <a:pt x="1712" y="2316"/>
                  </a:lnTo>
                  <a:lnTo>
                    <a:pt x="1714" y="2320"/>
                  </a:lnTo>
                  <a:lnTo>
                    <a:pt x="1718" y="2322"/>
                  </a:lnTo>
                  <a:lnTo>
                    <a:pt x="1724" y="2322"/>
                  </a:lnTo>
                  <a:lnTo>
                    <a:pt x="1732" y="2322"/>
                  </a:lnTo>
                  <a:lnTo>
                    <a:pt x="1726" y="2324"/>
                  </a:lnTo>
                  <a:lnTo>
                    <a:pt x="1720" y="2326"/>
                  </a:lnTo>
                  <a:lnTo>
                    <a:pt x="1708" y="2324"/>
                  </a:lnTo>
                  <a:lnTo>
                    <a:pt x="1700" y="2322"/>
                  </a:lnTo>
                  <a:lnTo>
                    <a:pt x="1696" y="2322"/>
                  </a:lnTo>
                  <a:lnTo>
                    <a:pt x="1696" y="2324"/>
                  </a:lnTo>
                  <a:lnTo>
                    <a:pt x="1696" y="2326"/>
                  </a:lnTo>
                  <a:lnTo>
                    <a:pt x="1700" y="2330"/>
                  </a:lnTo>
                  <a:lnTo>
                    <a:pt x="1708" y="2336"/>
                  </a:lnTo>
                  <a:lnTo>
                    <a:pt x="1718" y="2342"/>
                  </a:lnTo>
                  <a:lnTo>
                    <a:pt x="1722" y="2346"/>
                  </a:lnTo>
                  <a:lnTo>
                    <a:pt x="1722" y="2348"/>
                  </a:lnTo>
                  <a:lnTo>
                    <a:pt x="1724" y="2350"/>
                  </a:lnTo>
                  <a:lnTo>
                    <a:pt x="1728" y="2350"/>
                  </a:lnTo>
                  <a:lnTo>
                    <a:pt x="1740" y="2350"/>
                  </a:lnTo>
                  <a:lnTo>
                    <a:pt x="1754" y="2348"/>
                  </a:lnTo>
                  <a:lnTo>
                    <a:pt x="1760" y="2348"/>
                  </a:lnTo>
                  <a:lnTo>
                    <a:pt x="1764" y="2350"/>
                  </a:lnTo>
                  <a:lnTo>
                    <a:pt x="1766" y="2352"/>
                  </a:lnTo>
                  <a:lnTo>
                    <a:pt x="1768" y="2352"/>
                  </a:lnTo>
                  <a:lnTo>
                    <a:pt x="1772" y="2350"/>
                  </a:lnTo>
                  <a:lnTo>
                    <a:pt x="1776" y="2350"/>
                  </a:lnTo>
                  <a:lnTo>
                    <a:pt x="1780" y="2356"/>
                  </a:lnTo>
                  <a:lnTo>
                    <a:pt x="1780" y="2358"/>
                  </a:lnTo>
                  <a:lnTo>
                    <a:pt x="1778" y="2360"/>
                  </a:lnTo>
                  <a:lnTo>
                    <a:pt x="1774" y="2364"/>
                  </a:lnTo>
                  <a:lnTo>
                    <a:pt x="1756" y="2374"/>
                  </a:lnTo>
                  <a:lnTo>
                    <a:pt x="1738" y="2382"/>
                  </a:lnTo>
                  <a:lnTo>
                    <a:pt x="1732" y="2386"/>
                  </a:lnTo>
                  <a:lnTo>
                    <a:pt x="1732" y="2388"/>
                  </a:lnTo>
                  <a:lnTo>
                    <a:pt x="1732" y="2390"/>
                  </a:lnTo>
                  <a:lnTo>
                    <a:pt x="1736" y="2392"/>
                  </a:lnTo>
                  <a:lnTo>
                    <a:pt x="1742" y="2394"/>
                  </a:lnTo>
                  <a:lnTo>
                    <a:pt x="1756" y="2398"/>
                  </a:lnTo>
                  <a:lnTo>
                    <a:pt x="1762" y="2400"/>
                  </a:lnTo>
                  <a:lnTo>
                    <a:pt x="1768" y="2404"/>
                  </a:lnTo>
                  <a:lnTo>
                    <a:pt x="1772" y="2410"/>
                  </a:lnTo>
                  <a:lnTo>
                    <a:pt x="1774" y="2416"/>
                  </a:lnTo>
                  <a:lnTo>
                    <a:pt x="1774" y="2424"/>
                  </a:lnTo>
                  <a:lnTo>
                    <a:pt x="1772" y="2428"/>
                  </a:lnTo>
                  <a:lnTo>
                    <a:pt x="1768" y="2432"/>
                  </a:lnTo>
                  <a:lnTo>
                    <a:pt x="1766" y="2434"/>
                  </a:lnTo>
                  <a:lnTo>
                    <a:pt x="1768" y="2434"/>
                  </a:lnTo>
                  <a:lnTo>
                    <a:pt x="1774" y="2442"/>
                  </a:lnTo>
                  <a:lnTo>
                    <a:pt x="1780" y="2446"/>
                  </a:lnTo>
                  <a:lnTo>
                    <a:pt x="1788" y="2448"/>
                  </a:lnTo>
                  <a:lnTo>
                    <a:pt x="1794" y="2446"/>
                  </a:lnTo>
                  <a:lnTo>
                    <a:pt x="1800" y="2442"/>
                  </a:lnTo>
                  <a:lnTo>
                    <a:pt x="1810" y="2432"/>
                  </a:lnTo>
                  <a:lnTo>
                    <a:pt x="1822" y="2422"/>
                  </a:lnTo>
                  <a:lnTo>
                    <a:pt x="1826" y="2420"/>
                  </a:lnTo>
                  <a:lnTo>
                    <a:pt x="1830" y="2420"/>
                  </a:lnTo>
                  <a:lnTo>
                    <a:pt x="1832" y="2422"/>
                  </a:lnTo>
                  <a:lnTo>
                    <a:pt x="1836" y="2422"/>
                  </a:lnTo>
                  <a:lnTo>
                    <a:pt x="1844" y="2416"/>
                  </a:lnTo>
                  <a:lnTo>
                    <a:pt x="1850" y="2410"/>
                  </a:lnTo>
                  <a:lnTo>
                    <a:pt x="1856" y="2408"/>
                  </a:lnTo>
                  <a:lnTo>
                    <a:pt x="1860" y="2408"/>
                  </a:lnTo>
                  <a:lnTo>
                    <a:pt x="1862" y="2408"/>
                  </a:lnTo>
                  <a:lnTo>
                    <a:pt x="1870" y="2412"/>
                  </a:lnTo>
                  <a:lnTo>
                    <a:pt x="1876" y="2414"/>
                  </a:lnTo>
                  <a:lnTo>
                    <a:pt x="1882" y="2412"/>
                  </a:lnTo>
                  <a:lnTo>
                    <a:pt x="1892" y="2408"/>
                  </a:lnTo>
                  <a:lnTo>
                    <a:pt x="1894" y="2406"/>
                  </a:lnTo>
                  <a:lnTo>
                    <a:pt x="1892" y="2404"/>
                  </a:lnTo>
                  <a:lnTo>
                    <a:pt x="1892" y="2400"/>
                  </a:lnTo>
                  <a:lnTo>
                    <a:pt x="1892" y="2398"/>
                  </a:lnTo>
                  <a:lnTo>
                    <a:pt x="1894" y="2394"/>
                  </a:lnTo>
                  <a:lnTo>
                    <a:pt x="1896" y="2390"/>
                  </a:lnTo>
                  <a:lnTo>
                    <a:pt x="1894" y="2386"/>
                  </a:lnTo>
                  <a:lnTo>
                    <a:pt x="1886" y="2384"/>
                  </a:lnTo>
                  <a:lnTo>
                    <a:pt x="1874" y="2386"/>
                  </a:lnTo>
                  <a:lnTo>
                    <a:pt x="1868" y="2388"/>
                  </a:lnTo>
                  <a:lnTo>
                    <a:pt x="1862" y="2392"/>
                  </a:lnTo>
                  <a:lnTo>
                    <a:pt x="1854" y="2396"/>
                  </a:lnTo>
                  <a:lnTo>
                    <a:pt x="1852" y="2396"/>
                  </a:lnTo>
                  <a:lnTo>
                    <a:pt x="1848" y="2392"/>
                  </a:lnTo>
                  <a:lnTo>
                    <a:pt x="1842" y="2386"/>
                  </a:lnTo>
                  <a:lnTo>
                    <a:pt x="1836" y="2376"/>
                  </a:lnTo>
                  <a:lnTo>
                    <a:pt x="1826" y="2358"/>
                  </a:lnTo>
                  <a:lnTo>
                    <a:pt x="1824" y="2348"/>
                  </a:lnTo>
                  <a:lnTo>
                    <a:pt x="1824" y="2346"/>
                  </a:lnTo>
                  <a:lnTo>
                    <a:pt x="1824" y="2344"/>
                  </a:lnTo>
                  <a:lnTo>
                    <a:pt x="1830" y="2342"/>
                  </a:lnTo>
                  <a:lnTo>
                    <a:pt x="1836" y="2340"/>
                  </a:lnTo>
                  <a:lnTo>
                    <a:pt x="1838" y="2340"/>
                  </a:lnTo>
                  <a:lnTo>
                    <a:pt x="1838" y="2342"/>
                  </a:lnTo>
                  <a:lnTo>
                    <a:pt x="1838" y="2344"/>
                  </a:lnTo>
                  <a:lnTo>
                    <a:pt x="1838" y="2348"/>
                  </a:lnTo>
                  <a:lnTo>
                    <a:pt x="1842" y="2346"/>
                  </a:lnTo>
                  <a:lnTo>
                    <a:pt x="1852" y="2336"/>
                  </a:lnTo>
                  <a:lnTo>
                    <a:pt x="1862" y="2326"/>
                  </a:lnTo>
                  <a:lnTo>
                    <a:pt x="1872" y="2318"/>
                  </a:lnTo>
                  <a:lnTo>
                    <a:pt x="1876" y="2316"/>
                  </a:lnTo>
                  <a:lnTo>
                    <a:pt x="1880" y="2316"/>
                  </a:lnTo>
                  <a:lnTo>
                    <a:pt x="1886" y="2318"/>
                  </a:lnTo>
                  <a:lnTo>
                    <a:pt x="1896" y="2316"/>
                  </a:lnTo>
                  <a:lnTo>
                    <a:pt x="1906" y="2312"/>
                  </a:lnTo>
                  <a:lnTo>
                    <a:pt x="1916" y="2308"/>
                  </a:lnTo>
                  <a:lnTo>
                    <a:pt x="1934" y="2296"/>
                  </a:lnTo>
                  <a:lnTo>
                    <a:pt x="1944" y="2292"/>
                  </a:lnTo>
                  <a:lnTo>
                    <a:pt x="1952" y="2292"/>
                  </a:lnTo>
                  <a:lnTo>
                    <a:pt x="1956" y="2294"/>
                  </a:lnTo>
                  <a:lnTo>
                    <a:pt x="1960" y="2296"/>
                  </a:lnTo>
                  <a:lnTo>
                    <a:pt x="1964" y="2294"/>
                  </a:lnTo>
                  <a:lnTo>
                    <a:pt x="1972" y="2288"/>
                  </a:lnTo>
                  <a:lnTo>
                    <a:pt x="1976" y="2288"/>
                  </a:lnTo>
                  <a:lnTo>
                    <a:pt x="1980" y="2290"/>
                  </a:lnTo>
                  <a:lnTo>
                    <a:pt x="1986" y="2288"/>
                  </a:lnTo>
                  <a:lnTo>
                    <a:pt x="1992" y="2286"/>
                  </a:lnTo>
                  <a:lnTo>
                    <a:pt x="1998" y="2284"/>
                  </a:lnTo>
                  <a:lnTo>
                    <a:pt x="2002" y="2284"/>
                  </a:lnTo>
                  <a:lnTo>
                    <a:pt x="2004" y="2286"/>
                  </a:lnTo>
                  <a:lnTo>
                    <a:pt x="2004" y="2288"/>
                  </a:lnTo>
                  <a:lnTo>
                    <a:pt x="2004" y="2290"/>
                  </a:lnTo>
                  <a:lnTo>
                    <a:pt x="2000" y="2294"/>
                  </a:lnTo>
                  <a:lnTo>
                    <a:pt x="1996" y="2298"/>
                  </a:lnTo>
                  <a:lnTo>
                    <a:pt x="1988" y="2300"/>
                  </a:lnTo>
                  <a:lnTo>
                    <a:pt x="1980" y="2302"/>
                  </a:lnTo>
                  <a:lnTo>
                    <a:pt x="1974" y="2306"/>
                  </a:lnTo>
                  <a:lnTo>
                    <a:pt x="1968" y="2312"/>
                  </a:lnTo>
                  <a:lnTo>
                    <a:pt x="1962" y="2316"/>
                  </a:lnTo>
                  <a:lnTo>
                    <a:pt x="1948" y="2318"/>
                  </a:lnTo>
                  <a:lnTo>
                    <a:pt x="1944" y="2318"/>
                  </a:lnTo>
                  <a:lnTo>
                    <a:pt x="1944" y="2320"/>
                  </a:lnTo>
                  <a:lnTo>
                    <a:pt x="1944" y="2324"/>
                  </a:lnTo>
                  <a:lnTo>
                    <a:pt x="1946" y="2326"/>
                  </a:lnTo>
                  <a:lnTo>
                    <a:pt x="1952" y="2332"/>
                  </a:lnTo>
                  <a:lnTo>
                    <a:pt x="1956" y="2334"/>
                  </a:lnTo>
                  <a:lnTo>
                    <a:pt x="1958" y="2334"/>
                  </a:lnTo>
                  <a:lnTo>
                    <a:pt x="1962" y="2334"/>
                  </a:lnTo>
                  <a:lnTo>
                    <a:pt x="1968" y="2338"/>
                  </a:lnTo>
                  <a:lnTo>
                    <a:pt x="1974" y="2344"/>
                  </a:lnTo>
                  <a:lnTo>
                    <a:pt x="1978" y="2352"/>
                  </a:lnTo>
                  <a:lnTo>
                    <a:pt x="1976" y="2354"/>
                  </a:lnTo>
                  <a:lnTo>
                    <a:pt x="1972" y="2352"/>
                  </a:lnTo>
                  <a:lnTo>
                    <a:pt x="1964" y="2350"/>
                  </a:lnTo>
                  <a:lnTo>
                    <a:pt x="1958" y="2350"/>
                  </a:lnTo>
                  <a:lnTo>
                    <a:pt x="1952" y="2354"/>
                  </a:lnTo>
                  <a:lnTo>
                    <a:pt x="1948" y="2362"/>
                  </a:lnTo>
                  <a:lnTo>
                    <a:pt x="1942" y="2376"/>
                  </a:lnTo>
                  <a:lnTo>
                    <a:pt x="1940" y="2382"/>
                  </a:lnTo>
                  <a:lnTo>
                    <a:pt x="1942" y="2388"/>
                  </a:lnTo>
                  <a:lnTo>
                    <a:pt x="1944" y="2396"/>
                  </a:lnTo>
                  <a:lnTo>
                    <a:pt x="1942" y="2396"/>
                  </a:lnTo>
                  <a:lnTo>
                    <a:pt x="1940" y="2396"/>
                  </a:lnTo>
                  <a:lnTo>
                    <a:pt x="1934" y="2394"/>
                  </a:lnTo>
                  <a:lnTo>
                    <a:pt x="1930" y="2392"/>
                  </a:lnTo>
                  <a:lnTo>
                    <a:pt x="1926" y="2394"/>
                  </a:lnTo>
                  <a:lnTo>
                    <a:pt x="1922" y="2394"/>
                  </a:lnTo>
                  <a:lnTo>
                    <a:pt x="1918" y="2392"/>
                  </a:lnTo>
                  <a:lnTo>
                    <a:pt x="1910" y="2390"/>
                  </a:lnTo>
                  <a:lnTo>
                    <a:pt x="1904" y="2388"/>
                  </a:lnTo>
                  <a:lnTo>
                    <a:pt x="1904" y="2390"/>
                  </a:lnTo>
                  <a:lnTo>
                    <a:pt x="1904" y="2392"/>
                  </a:lnTo>
                  <a:lnTo>
                    <a:pt x="1904" y="2396"/>
                  </a:lnTo>
                  <a:lnTo>
                    <a:pt x="1904" y="2398"/>
                  </a:lnTo>
                  <a:lnTo>
                    <a:pt x="1900" y="2402"/>
                  </a:lnTo>
                  <a:lnTo>
                    <a:pt x="1900" y="2404"/>
                  </a:lnTo>
                  <a:lnTo>
                    <a:pt x="1912" y="2410"/>
                  </a:lnTo>
                  <a:lnTo>
                    <a:pt x="1918" y="2414"/>
                  </a:lnTo>
                  <a:lnTo>
                    <a:pt x="1924" y="2418"/>
                  </a:lnTo>
                  <a:lnTo>
                    <a:pt x="1928" y="2424"/>
                  </a:lnTo>
                  <a:lnTo>
                    <a:pt x="1934" y="2430"/>
                  </a:lnTo>
                  <a:lnTo>
                    <a:pt x="1938" y="2432"/>
                  </a:lnTo>
                  <a:lnTo>
                    <a:pt x="1944" y="2434"/>
                  </a:lnTo>
                  <a:lnTo>
                    <a:pt x="1950" y="2434"/>
                  </a:lnTo>
                  <a:lnTo>
                    <a:pt x="1954" y="2436"/>
                  </a:lnTo>
                  <a:lnTo>
                    <a:pt x="1956" y="2440"/>
                  </a:lnTo>
                  <a:lnTo>
                    <a:pt x="1958" y="2442"/>
                  </a:lnTo>
                  <a:lnTo>
                    <a:pt x="1960" y="2446"/>
                  </a:lnTo>
                  <a:lnTo>
                    <a:pt x="1966" y="2448"/>
                  </a:lnTo>
                  <a:lnTo>
                    <a:pt x="1976" y="2452"/>
                  </a:lnTo>
                  <a:lnTo>
                    <a:pt x="1990" y="2456"/>
                  </a:lnTo>
                  <a:lnTo>
                    <a:pt x="1994" y="2458"/>
                  </a:lnTo>
                  <a:lnTo>
                    <a:pt x="1996" y="2462"/>
                  </a:lnTo>
                  <a:lnTo>
                    <a:pt x="2006" y="2474"/>
                  </a:lnTo>
                  <a:lnTo>
                    <a:pt x="2034" y="2504"/>
                  </a:lnTo>
                  <a:lnTo>
                    <a:pt x="2042" y="2510"/>
                  </a:lnTo>
                  <a:lnTo>
                    <a:pt x="2050" y="2516"/>
                  </a:lnTo>
                  <a:lnTo>
                    <a:pt x="2062" y="2520"/>
                  </a:lnTo>
                  <a:lnTo>
                    <a:pt x="2070" y="2522"/>
                  </a:lnTo>
                  <a:lnTo>
                    <a:pt x="2074" y="2526"/>
                  </a:lnTo>
                  <a:lnTo>
                    <a:pt x="2076" y="2530"/>
                  </a:lnTo>
                  <a:lnTo>
                    <a:pt x="2080" y="2534"/>
                  </a:lnTo>
                  <a:lnTo>
                    <a:pt x="2082" y="2538"/>
                  </a:lnTo>
                  <a:lnTo>
                    <a:pt x="2088" y="2538"/>
                  </a:lnTo>
                  <a:lnTo>
                    <a:pt x="2092" y="2540"/>
                  </a:lnTo>
                  <a:lnTo>
                    <a:pt x="2094" y="2544"/>
                  </a:lnTo>
                  <a:lnTo>
                    <a:pt x="2098" y="2552"/>
                  </a:lnTo>
                  <a:lnTo>
                    <a:pt x="2100" y="2562"/>
                  </a:lnTo>
                  <a:lnTo>
                    <a:pt x="2104" y="2584"/>
                  </a:lnTo>
                  <a:lnTo>
                    <a:pt x="2104" y="2598"/>
                  </a:lnTo>
                  <a:lnTo>
                    <a:pt x="2100" y="2606"/>
                  </a:lnTo>
                  <a:lnTo>
                    <a:pt x="2096" y="2610"/>
                  </a:lnTo>
                  <a:lnTo>
                    <a:pt x="2086" y="2618"/>
                  </a:lnTo>
                  <a:lnTo>
                    <a:pt x="2066" y="2630"/>
                  </a:lnTo>
                  <a:lnTo>
                    <a:pt x="2054" y="2636"/>
                  </a:lnTo>
                  <a:lnTo>
                    <a:pt x="2044" y="2640"/>
                  </a:lnTo>
                  <a:lnTo>
                    <a:pt x="2032" y="2638"/>
                  </a:lnTo>
                  <a:lnTo>
                    <a:pt x="2028" y="2638"/>
                  </a:lnTo>
                  <a:lnTo>
                    <a:pt x="2024" y="2634"/>
                  </a:lnTo>
                  <a:lnTo>
                    <a:pt x="2014" y="2630"/>
                  </a:lnTo>
                  <a:lnTo>
                    <a:pt x="2006" y="2630"/>
                  </a:lnTo>
                  <a:lnTo>
                    <a:pt x="1996" y="2632"/>
                  </a:lnTo>
                  <a:lnTo>
                    <a:pt x="1986" y="2636"/>
                  </a:lnTo>
                  <a:lnTo>
                    <a:pt x="1976" y="2640"/>
                  </a:lnTo>
                  <a:lnTo>
                    <a:pt x="1968" y="2642"/>
                  </a:lnTo>
                  <a:lnTo>
                    <a:pt x="1960" y="2642"/>
                  </a:lnTo>
                  <a:lnTo>
                    <a:pt x="1956" y="2640"/>
                  </a:lnTo>
                  <a:lnTo>
                    <a:pt x="1952" y="2636"/>
                  </a:lnTo>
                  <a:lnTo>
                    <a:pt x="1942" y="2630"/>
                  </a:lnTo>
                  <a:lnTo>
                    <a:pt x="1940" y="2630"/>
                  </a:lnTo>
                  <a:lnTo>
                    <a:pt x="1938" y="2632"/>
                  </a:lnTo>
                  <a:lnTo>
                    <a:pt x="1936" y="2634"/>
                  </a:lnTo>
                  <a:lnTo>
                    <a:pt x="1932" y="2634"/>
                  </a:lnTo>
                  <a:lnTo>
                    <a:pt x="1924" y="2630"/>
                  </a:lnTo>
                  <a:lnTo>
                    <a:pt x="1918" y="2626"/>
                  </a:lnTo>
                  <a:lnTo>
                    <a:pt x="1914" y="2622"/>
                  </a:lnTo>
                  <a:lnTo>
                    <a:pt x="1910" y="2618"/>
                  </a:lnTo>
                  <a:lnTo>
                    <a:pt x="1908" y="2616"/>
                  </a:lnTo>
                  <a:lnTo>
                    <a:pt x="1906" y="2616"/>
                  </a:lnTo>
                  <a:lnTo>
                    <a:pt x="1896" y="2620"/>
                  </a:lnTo>
                  <a:lnTo>
                    <a:pt x="1890" y="2620"/>
                  </a:lnTo>
                  <a:lnTo>
                    <a:pt x="1886" y="2618"/>
                  </a:lnTo>
                  <a:lnTo>
                    <a:pt x="1884" y="2614"/>
                  </a:lnTo>
                  <a:lnTo>
                    <a:pt x="1882" y="2608"/>
                  </a:lnTo>
                  <a:lnTo>
                    <a:pt x="1880" y="2602"/>
                  </a:lnTo>
                  <a:lnTo>
                    <a:pt x="1876" y="2598"/>
                  </a:lnTo>
                  <a:lnTo>
                    <a:pt x="1870" y="2596"/>
                  </a:lnTo>
                  <a:lnTo>
                    <a:pt x="1860" y="2598"/>
                  </a:lnTo>
                  <a:lnTo>
                    <a:pt x="1850" y="2600"/>
                  </a:lnTo>
                  <a:lnTo>
                    <a:pt x="1844" y="2596"/>
                  </a:lnTo>
                  <a:lnTo>
                    <a:pt x="1842" y="2592"/>
                  </a:lnTo>
                  <a:lnTo>
                    <a:pt x="1840" y="2586"/>
                  </a:lnTo>
                  <a:lnTo>
                    <a:pt x="1840" y="2582"/>
                  </a:lnTo>
                  <a:lnTo>
                    <a:pt x="1838" y="2578"/>
                  </a:lnTo>
                  <a:lnTo>
                    <a:pt x="1836" y="2576"/>
                  </a:lnTo>
                  <a:lnTo>
                    <a:pt x="1830" y="2580"/>
                  </a:lnTo>
                  <a:lnTo>
                    <a:pt x="1822" y="2582"/>
                  </a:lnTo>
                  <a:lnTo>
                    <a:pt x="1814" y="2584"/>
                  </a:lnTo>
                  <a:lnTo>
                    <a:pt x="1798" y="2582"/>
                  </a:lnTo>
                  <a:lnTo>
                    <a:pt x="1788" y="2580"/>
                  </a:lnTo>
                  <a:lnTo>
                    <a:pt x="1778" y="2580"/>
                  </a:lnTo>
                  <a:lnTo>
                    <a:pt x="1766" y="2582"/>
                  </a:lnTo>
                  <a:lnTo>
                    <a:pt x="1752" y="2586"/>
                  </a:lnTo>
                  <a:lnTo>
                    <a:pt x="1724" y="2596"/>
                  </a:lnTo>
                  <a:lnTo>
                    <a:pt x="1706" y="2608"/>
                  </a:lnTo>
                  <a:lnTo>
                    <a:pt x="1694" y="2618"/>
                  </a:lnTo>
                  <a:lnTo>
                    <a:pt x="1688" y="2624"/>
                  </a:lnTo>
                  <a:lnTo>
                    <a:pt x="1684" y="2630"/>
                  </a:lnTo>
                  <a:lnTo>
                    <a:pt x="1678" y="2632"/>
                  </a:lnTo>
                  <a:lnTo>
                    <a:pt x="1668" y="2632"/>
                  </a:lnTo>
                  <a:lnTo>
                    <a:pt x="1656" y="2628"/>
                  </a:lnTo>
                  <a:lnTo>
                    <a:pt x="1646" y="2626"/>
                  </a:lnTo>
                  <a:lnTo>
                    <a:pt x="1638" y="2626"/>
                  </a:lnTo>
                  <a:lnTo>
                    <a:pt x="1630" y="2628"/>
                  </a:lnTo>
                  <a:lnTo>
                    <a:pt x="1618" y="2628"/>
                  </a:lnTo>
                  <a:lnTo>
                    <a:pt x="1608" y="2624"/>
                  </a:lnTo>
                  <a:lnTo>
                    <a:pt x="1602" y="2626"/>
                  </a:lnTo>
                  <a:lnTo>
                    <a:pt x="1598" y="2628"/>
                  </a:lnTo>
                  <a:lnTo>
                    <a:pt x="1596" y="2634"/>
                  </a:lnTo>
                  <a:lnTo>
                    <a:pt x="1594" y="2638"/>
                  </a:lnTo>
                  <a:lnTo>
                    <a:pt x="1596" y="2640"/>
                  </a:lnTo>
                  <a:lnTo>
                    <a:pt x="1600" y="2642"/>
                  </a:lnTo>
                  <a:lnTo>
                    <a:pt x="1604" y="2646"/>
                  </a:lnTo>
                  <a:lnTo>
                    <a:pt x="1608" y="2650"/>
                  </a:lnTo>
                  <a:lnTo>
                    <a:pt x="1612" y="2650"/>
                  </a:lnTo>
                  <a:lnTo>
                    <a:pt x="1620" y="2652"/>
                  </a:lnTo>
                  <a:lnTo>
                    <a:pt x="1622" y="2652"/>
                  </a:lnTo>
                  <a:lnTo>
                    <a:pt x="1620" y="2652"/>
                  </a:lnTo>
                  <a:lnTo>
                    <a:pt x="1606" y="2656"/>
                  </a:lnTo>
                  <a:lnTo>
                    <a:pt x="1584" y="2660"/>
                  </a:lnTo>
                  <a:lnTo>
                    <a:pt x="1584" y="2662"/>
                  </a:lnTo>
                  <a:lnTo>
                    <a:pt x="1584" y="2664"/>
                  </a:lnTo>
                  <a:lnTo>
                    <a:pt x="1592" y="2666"/>
                  </a:lnTo>
                  <a:lnTo>
                    <a:pt x="1594" y="2668"/>
                  </a:lnTo>
                  <a:lnTo>
                    <a:pt x="1594" y="2672"/>
                  </a:lnTo>
                  <a:lnTo>
                    <a:pt x="1586" y="2674"/>
                  </a:lnTo>
                  <a:lnTo>
                    <a:pt x="1570" y="2674"/>
                  </a:lnTo>
                  <a:lnTo>
                    <a:pt x="1558" y="2672"/>
                  </a:lnTo>
                  <a:lnTo>
                    <a:pt x="1554" y="2670"/>
                  </a:lnTo>
                  <a:lnTo>
                    <a:pt x="1552" y="2666"/>
                  </a:lnTo>
                  <a:lnTo>
                    <a:pt x="1552" y="2664"/>
                  </a:lnTo>
                  <a:lnTo>
                    <a:pt x="1550" y="2662"/>
                  </a:lnTo>
                  <a:lnTo>
                    <a:pt x="1544" y="2662"/>
                  </a:lnTo>
                  <a:lnTo>
                    <a:pt x="1538" y="2666"/>
                  </a:lnTo>
                  <a:lnTo>
                    <a:pt x="1536" y="2668"/>
                  </a:lnTo>
                  <a:lnTo>
                    <a:pt x="1538" y="2670"/>
                  </a:lnTo>
                  <a:lnTo>
                    <a:pt x="1540" y="2672"/>
                  </a:lnTo>
                  <a:lnTo>
                    <a:pt x="1540" y="2674"/>
                  </a:lnTo>
                  <a:lnTo>
                    <a:pt x="1536" y="2676"/>
                  </a:lnTo>
                  <a:lnTo>
                    <a:pt x="1530" y="2676"/>
                  </a:lnTo>
                  <a:lnTo>
                    <a:pt x="1528" y="2674"/>
                  </a:lnTo>
                  <a:lnTo>
                    <a:pt x="1526" y="2672"/>
                  </a:lnTo>
                  <a:lnTo>
                    <a:pt x="1524" y="2670"/>
                  </a:lnTo>
                  <a:lnTo>
                    <a:pt x="1520" y="2668"/>
                  </a:lnTo>
                  <a:lnTo>
                    <a:pt x="1516" y="2666"/>
                  </a:lnTo>
                  <a:lnTo>
                    <a:pt x="1510" y="2668"/>
                  </a:lnTo>
                  <a:lnTo>
                    <a:pt x="1506" y="2670"/>
                  </a:lnTo>
                  <a:lnTo>
                    <a:pt x="1500" y="2672"/>
                  </a:lnTo>
                  <a:lnTo>
                    <a:pt x="1494" y="2678"/>
                  </a:lnTo>
                  <a:lnTo>
                    <a:pt x="1488" y="2686"/>
                  </a:lnTo>
                  <a:lnTo>
                    <a:pt x="1482" y="2692"/>
                  </a:lnTo>
                  <a:lnTo>
                    <a:pt x="1480" y="2694"/>
                  </a:lnTo>
                  <a:lnTo>
                    <a:pt x="1478" y="2696"/>
                  </a:lnTo>
                  <a:lnTo>
                    <a:pt x="1476" y="2706"/>
                  </a:lnTo>
                  <a:lnTo>
                    <a:pt x="1474" y="2716"/>
                  </a:lnTo>
                  <a:lnTo>
                    <a:pt x="1474" y="2718"/>
                  </a:lnTo>
                  <a:lnTo>
                    <a:pt x="1476" y="2720"/>
                  </a:lnTo>
                  <a:lnTo>
                    <a:pt x="1482" y="2720"/>
                  </a:lnTo>
                  <a:lnTo>
                    <a:pt x="1496" y="2716"/>
                  </a:lnTo>
                  <a:lnTo>
                    <a:pt x="1504" y="2716"/>
                  </a:lnTo>
                  <a:lnTo>
                    <a:pt x="1506" y="2716"/>
                  </a:lnTo>
                  <a:lnTo>
                    <a:pt x="1506" y="2718"/>
                  </a:lnTo>
                  <a:lnTo>
                    <a:pt x="1504" y="2720"/>
                  </a:lnTo>
                  <a:lnTo>
                    <a:pt x="1500" y="2728"/>
                  </a:lnTo>
                  <a:lnTo>
                    <a:pt x="1498" y="2732"/>
                  </a:lnTo>
                  <a:lnTo>
                    <a:pt x="1502" y="2734"/>
                  </a:lnTo>
                  <a:lnTo>
                    <a:pt x="1504" y="2738"/>
                  </a:lnTo>
                  <a:lnTo>
                    <a:pt x="1504" y="2740"/>
                  </a:lnTo>
                  <a:lnTo>
                    <a:pt x="1502" y="2746"/>
                  </a:lnTo>
                  <a:lnTo>
                    <a:pt x="1502" y="2750"/>
                  </a:lnTo>
                  <a:lnTo>
                    <a:pt x="1504" y="2752"/>
                  </a:lnTo>
                  <a:lnTo>
                    <a:pt x="1506" y="2752"/>
                  </a:lnTo>
                  <a:lnTo>
                    <a:pt x="1510" y="2754"/>
                  </a:lnTo>
                  <a:lnTo>
                    <a:pt x="1510" y="2756"/>
                  </a:lnTo>
                  <a:lnTo>
                    <a:pt x="1504" y="2760"/>
                  </a:lnTo>
                  <a:lnTo>
                    <a:pt x="1498" y="2766"/>
                  </a:lnTo>
                  <a:lnTo>
                    <a:pt x="1498" y="2768"/>
                  </a:lnTo>
                  <a:lnTo>
                    <a:pt x="1502" y="2770"/>
                  </a:lnTo>
                  <a:lnTo>
                    <a:pt x="1508" y="2774"/>
                  </a:lnTo>
                  <a:lnTo>
                    <a:pt x="1510" y="2778"/>
                  </a:lnTo>
                  <a:lnTo>
                    <a:pt x="1510" y="2780"/>
                  </a:lnTo>
                  <a:lnTo>
                    <a:pt x="1508" y="2782"/>
                  </a:lnTo>
                  <a:lnTo>
                    <a:pt x="1504" y="2782"/>
                  </a:lnTo>
                  <a:lnTo>
                    <a:pt x="1500" y="2782"/>
                  </a:lnTo>
                  <a:lnTo>
                    <a:pt x="1496" y="2780"/>
                  </a:lnTo>
                  <a:lnTo>
                    <a:pt x="1494" y="2774"/>
                  </a:lnTo>
                  <a:lnTo>
                    <a:pt x="1492" y="2768"/>
                  </a:lnTo>
                  <a:lnTo>
                    <a:pt x="1488" y="2768"/>
                  </a:lnTo>
                  <a:lnTo>
                    <a:pt x="1486" y="2768"/>
                  </a:lnTo>
                  <a:lnTo>
                    <a:pt x="1486" y="2772"/>
                  </a:lnTo>
                  <a:lnTo>
                    <a:pt x="1484" y="2782"/>
                  </a:lnTo>
                  <a:lnTo>
                    <a:pt x="1486" y="2788"/>
                  </a:lnTo>
                  <a:lnTo>
                    <a:pt x="1490" y="2792"/>
                  </a:lnTo>
                  <a:lnTo>
                    <a:pt x="1494" y="2794"/>
                  </a:lnTo>
                  <a:lnTo>
                    <a:pt x="1498" y="2794"/>
                  </a:lnTo>
                  <a:lnTo>
                    <a:pt x="1500" y="2794"/>
                  </a:lnTo>
                  <a:lnTo>
                    <a:pt x="1504" y="2796"/>
                  </a:lnTo>
                  <a:lnTo>
                    <a:pt x="1508" y="2800"/>
                  </a:lnTo>
                  <a:lnTo>
                    <a:pt x="1510" y="2800"/>
                  </a:lnTo>
                  <a:lnTo>
                    <a:pt x="1518" y="2802"/>
                  </a:lnTo>
                  <a:lnTo>
                    <a:pt x="1520" y="2802"/>
                  </a:lnTo>
                  <a:lnTo>
                    <a:pt x="1522" y="2804"/>
                  </a:lnTo>
                  <a:lnTo>
                    <a:pt x="1522" y="2806"/>
                  </a:lnTo>
                  <a:lnTo>
                    <a:pt x="1520" y="2810"/>
                  </a:lnTo>
                  <a:lnTo>
                    <a:pt x="1516" y="2818"/>
                  </a:lnTo>
                  <a:lnTo>
                    <a:pt x="1516" y="2822"/>
                  </a:lnTo>
                  <a:lnTo>
                    <a:pt x="1520" y="2826"/>
                  </a:lnTo>
                  <a:lnTo>
                    <a:pt x="1520" y="2832"/>
                  </a:lnTo>
                  <a:lnTo>
                    <a:pt x="1520" y="2836"/>
                  </a:lnTo>
                  <a:lnTo>
                    <a:pt x="1522" y="2838"/>
                  </a:lnTo>
                  <a:lnTo>
                    <a:pt x="1526" y="2838"/>
                  </a:lnTo>
                  <a:lnTo>
                    <a:pt x="1528" y="2840"/>
                  </a:lnTo>
                  <a:lnTo>
                    <a:pt x="1530" y="2844"/>
                  </a:lnTo>
                  <a:lnTo>
                    <a:pt x="1530" y="2848"/>
                  </a:lnTo>
                  <a:lnTo>
                    <a:pt x="1530" y="2850"/>
                  </a:lnTo>
                  <a:lnTo>
                    <a:pt x="1524" y="2850"/>
                  </a:lnTo>
                  <a:lnTo>
                    <a:pt x="1518" y="2850"/>
                  </a:lnTo>
                  <a:lnTo>
                    <a:pt x="1520" y="2854"/>
                  </a:lnTo>
                  <a:lnTo>
                    <a:pt x="1522" y="2856"/>
                  </a:lnTo>
                  <a:lnTo>
                    <a:pt x="1528" y="2858"/>
                  </a:lnTo>
                  <a:lnTo>
                    <a:pt x="1542" y="2856"/>
                  </a:lnTo>
                  <a:lnTo>
                    <a:pt x="1552" y="2856"/>
                  </a:lnTo>
                  <a:lnTo>
                    <a:pt x="1556" y="2858"/>
                  </a:lnTo>
                  <a:lnTo>
                    <a:pt x="1554" y="2860"/>
                  </a:lnTo>
                  <a:lnTo>
                    <a:pt x="1550" y="2864"/>
                  </a:lnTo>
                  <a:lnTo>
                    <a:pt x="1546" y="2866"/>
                  </a:lnTo>
                  <a:lnTo>
                    <a:pt x="1534" y="2868"/>
                  </a:lnTo>
                  <a:lnTo>
                    <a:pt x="1526" y="2870"/>
                  </a:lnTo>
                  <a:lnTo>
                    <a:pt x="1524" y="2870"/>
                  </a:lnTo>
                  <a:lnTo>
                    <a:pt x="1526" y="2872"/>
                  </a:lnTo>
                  <a:lnTo>
                    <a:pt x="1528" y="2876"/>
                  </a:lnTo>
                  <a:lnTo>
                    <a:pt x="1532" y="2876"/>
                  </a:lnTo>
                  <a:lnTo>
                    <a:pt x="1540" y="2874"/>
                  </a:lnTo>
                  <a:lnTo>
                    <a:pt x="1548" y="2872"/>
                  </a:lnTo>
                  <a:lnTo>
                    <a:pt x="1550" y="2872"/>
                  </a:lnTo>
                  <a:lnTo>
                    <a:pt x="1552" y="2876"/>
                  </a:lnTo>
                  <a:lnTo>
                    <a:pt x="1552" y="2878"/>
                  </a:lnTo>
                  <a:lnTo>
                    <a:pt x="1554" y="2878"/>
                  </a:lnTo>
                  <a:lnTo>
                    <a:pt x="1560" y="2872"/>
                  </a:lnTo>
                  <a:lnTo>
                    <a:pt x="1564" y="2870"/>
                  </a:lnTo>
                  <a:lnTo>
                    <a:pt x="1568" y="2868"/>
                  </a:lnTo>
                  <a:lnTo>
                    <a:pt x="1572" y="2868"/>
                  </a:lnTo>
                  <a:lnTo>
                    <a:pt x="1576" y="2870"/>
                  </a:lnTo>
                  <a:lnTo>
                    <a:pt x="1580" y="2874"/>
                  </a:lnTo>
                  <a:lnTo>
                    <a:pt x="1582" y="2874"/>
                  </a:lnTo>
                  <a:lnTo>
                    <a:pt x="1588" y="2874"/>
                  </a:lnTo>
                  <a:lnTo>
                    <a:pt x="1590" y="2872"/>
                  </a:lnTo>
                  <a:lnTo>
                    <a:pt x="1592" y="2874"/>
                  </a:lnTo>
                  <a:lnTo>
                    <a:pt x="1594" y="2880"/>
                  </a:lnTo>
                  <a:lnTo>
                    <a:pt x="1598" y="2886"/>
                  </a:lnTo>
                  <a:lnTo>
                    <a:pt x="1602" y="2892"/>
                  </a:lnTo>
                  <a:lnTo>
                    <a:pt x="1610" y="2900"/>
                  </a:lnTo>
                  <a:lnTo>
                    <a:pt x="1616" y="2902"/>
                  </a:lnTo>
                  <a:lnTo>
                    <a:pt x="1620" y="2904"/>
                  </a:lnTo>
                  <a:lnTo>
                    <a:pt x="1624" y="2904"/>
                  </a:lnTo>
                  <a:lnTo>
                    <a:pt x="1628" y="2902"/>
                  </a:lnTo>
                  <a:lnTo>
                    <a:pt x="1634" y="2896"/>
                  </a:lnTo>
                  <a:lnTo>
                    <a:pt x="1638" y="2894"/>
                  </a:lnTo>
                  <a:lnTo>
                    <a:pt x="1640" y="2894"/>
                  </a:lnTo>
                  <a:lnTo>
                    <a:pt x="1642" y="2896"/>
                  </a:lnTo>
                  <a:lnTo>
                    <a:pt x="1646" y="2898"/>
                  </a:lnTo>
                  <a:lnTo>
                    <a:pt x="1648" y="2896"/>
                  </a:lnTo>
                  <a:lnTo>
                    <a:pt x="1652" y="2894"/>
                  </a:lnTo>
                  <a:lnTo>
                    <a:pt x="1654" y="2890"/>
                  </a:lnTo>
                  <a:lnTo>
                    <a:pt x="1654" y="2884"/>
                  </a:lnTo>
                  <a:lnTo>
                    <a:pt x="1654" y="2872"/>
                  </a:lnTo>
                  <a:lnTo>
                    <a:pt x="1656" y="2866"/>
                  </a:lnTo>
                  <a:lnTo>
                    <a:pt x="1662" y="2864"/>
                  </a:lnTo>
                  <a:lnTo>
                    <a:pt x="1670" y="2864"/>
                  </a:lnTo>
                  <a:lnTo>
                    <a:pt x="1686" y="2868"/>
                  </a:lnTo>
                  <a:lnTo>
                    <a:pt x="1700" y="2874"/>
                  </a:lnTo>
                  <a:lnTo>
                    <a:pt x="1712" y="2882"/>
                  </a:lnTo>
                  <a:lnTo>
                    <a:pt x="1720" y="2890"/>
                  </a:lnTo>
                  <a:lnTo>
                    <a:pt x="1728" y="2898"/>
                  </a:lnTo>
                  <a:lnTo>
                    <a:pt x="1732" y="2904"/>
                  </a:lnTo>
                  <a:lnTo>
                    <a:pt x="1738" y="2908"/>
                  </a:lnTo>
                  <a:lnTo>
                    <a:pt x="1744" y="2910"/>
                  </a:lnTo>
                  <a:lnTo>
                    <a:pt x="1752" y="2908"/>
                  </a:lnTo>
                  <a:lnTo>
                    <a:pt x="1766" y="2904"/>
                  </a:lnTo>
                  <a:lnTo>
                    <a:pt x="1778" y="2902"/>
                  </a:lnTo>
                  <a:lnTo>
                    <a:pt x="1782" y="2900"/>
                  </a:lnTo>
                  <a:lnTo>
                    <a:pt x="1788" y="2898"/>
                  </a:lnTo>
                  <a:lnTo>
                    <a:pt x="1794" y="2892"/>
                  </a:lnTo>
                  <a:lnTo>
                    <a:pt x="1802" y="2884"/>
                  </a:lnTo>
                  <a:lnTo>
                    <a:pt x="1814" y="2872"/>
                  </a:lnTo>
                  <a:lnTo>
                    <a:pt x="1822" y="2868"/>
                  </a:lnTo>
                  <a:lnTo>
                    <a:pt x="1828" y="2868"/>
                  </a:lnTo>
                  <a:lnTo>
                    <a:pt x="1834" y="2872"/>
                  </a:lnTo>
                  <a:lnTo>
                    <a:pt x="1838" y="2876"/>
                  </a:lnTo>
                  <a:lnTo>
                    <a:pt x="1844" y="2880"/>
                  </a:lnTo>
                  <a:lnTo>
                    <a:pt x="1848" y="2880"/>
                  </a:lnTo>
                  <a:lnTo>
                    <a:pt x="1856" y="2876"/>
                  </a:lnTo>
                  <a:lnTo>
                    <a:pt x="1868" y="2864"/>
                  </a:lnTo>
                  <a:lnTo>
                    <a:pt x="1876" y="2860"/>
                  </a:lnTo>
                  <a:lnTo>
                    <a:pt x="1878" y="2860"/>
                  </a:lnTo>
                  <a:lnTo>
                    <a:pt x="1880" y="2862"/>
                  </a:lnTo>
                  <a:lnTo>
                    <a:pt x="1882" y="2870"/>
                  </a:lnTo>
                  <a:lnTo>
                    <a:pt x="1882" y="2874"/>
                  </a:lnTo>
                  <a:lnTo>
                    <a:pt x="1880" y="2878"/>
                  </a:lnTo>
                  <a:lnTo>
                    <a:pt x="1872" y="2886"/>
                  </a:lnTo>
                  <a:lnTo>
                    <a:pt x="1866" y="2892"/>
                  </a:lnTo>
                  <a:lnTo>
                    <a:pt x="1864" y="2894"/>
                  </a:lnTo>
                  <a:lnTo>
                    <a:pt x="1866" y="2896"/>
                  </a:lnTo>
                  <a:lnTo>
                    <a:pt x="1872" y="2906"/>
                  </a:lnTo>
                  <a:lnTo>
                    <a:pt x="1872" y="2910"/>
                  </a:lnTo>
                  <a:lnTo>
                    <a:pt x="1872" y="2914"/>
                  </a:lnTo>
                  <a:lnTo>
                    <a:pt x="1868" y="2918"/>
                  </a:lnTo>
                  <a:lnTo>
                    <a:pt x="1864" y="2924"/>
                  </a:lnTo>
                  <a:lnTo>
                    <a:pt x="1862" y="2930"/>
                  </a:lnTo>
                  <a:lnTo>
                    <a:pt x="1866" y="2940"/>
                  </a:lnTo>
                  <a:lnTo>
                    <a:pt x="1870" y="2948"/>
                  </a:lnTo>
                  <a:lnTo>
                    <a:pt x="1870" y="2956"/>
                  </a:lnTo>
                  <a:lnTo>
                    <a:pt x="1870" y="2966"/>
                  </a:lnTo>
                  <a:lnTo>
                    <a:pt x="1872" y="2980"/>
                  </a:lnTo>
                  <a:lnTo>
                    <a:pt x="1872" y="2986"/>
                  </a:lnTo>
                  <a:lnTo>
                    <a:pt x="1870" y="2990"/>
                  </a:lnTo>
                  <a:lnTo>
                    <a:pt x="1866" y="2996"/>
                  </a:lnTo>
                  <a:lnTo>
                    <a:pt x="1860" y="3000"/>
                  </a:lnTo>
                  <a:lnTo>
                    <a:pt x="1858" y="3006"/>
                  </a:lnTo>
                  <a:lnTo>
                    <a:pt x="1858" y="3012"/>
                  </a:lnTo>
                  <a:lnTo>
                    <a:pt x="1858" y="3020"/>
                  </a:lnTo>
                  <a:lnTo>
                    <a:pt x="1856" y="3020"/>
                  </a:lnTo>
                  <a:lnTo>
                    <a:pt x="1854" y="3024"/>
                  </a:lnTo>
                  <a:lnTo>
                    <a:pt x="1850" y="3034"/>
                  </a:lnTo>
                  <a:lnTo>
                    <a:pt x="1848" y="3044"/>
                  </a:lnTo>
                  <a:lnTo>
                    <a:pt x="1846" y="3050"/>
                  </a:lnTo>
                  <a:lnTo>
                    <a:pt x="1842" y="3054"/>
                  </a:lnTo>
                  <a:lnTo>
                    <a:pt x="1838" y="3064"/>
                  </a:lnTo>
                  <a:lnTo>
                    <a:pt x="1824" y="3108"/>
                  </a:lnTo>
                  <a:lnTo>
                    <a:pt x="1818" y="3130"/>
                  </a:lnTo>
                  <a:lnTo>
                    <a:pt x="1814" y="3144"/>
                  </a:lnTo>
                  <a:lnTo>
                    <a:pt x="1806" y="3154"/>
                  </a:lnTo>
                  <a:lnTo>
                    <a:pt x="1800" y="3160"/>
                  </a:lnTo>
                  <a:lnTo>
                    <a:pt x="1768" y="3170"/>
                  </a:lnTo>
                  <a:lnTo>
                    <a:pt x="1764" y="3170"/>
                  </a:lnTo>
                  <a:lnTo>
                    <a:pt x="1760" y="3166"/>
                  </a:lnTo>
                  <a:lnTo>
                    <a:pt x="1756" y="3164"/>
                  </a:lnTo>
                  <a:lnTo>
                    <a:pt x="1754" y="3166"/>
                  </a:lnTo>
                  <a:lnTo>
                    <a:pt x="1748" y="3168"/>
                  </a:lnTo>
                  <a:lnTo>
                    <a:pt x="1744" y="3170"/>
                  </a:lnTo>
                  <a:lnTo>
                    <a:pt x="1740" y="3170"/>
                  </a:lnTo>
                  <a:lnTo>
                    <a:pt x="1734" y="3168"/>
                  </a:lnTo>
                  <a:lnTo>
                    <a:pt x="1728" y="3164"/>
                  </a:lnTo>
                  <a:lnTo>
                    <a:pt x="1726" y="3162"/>
                  </a:lnTo>
                  <a:lnTo>
                    <a:pt x="1724" y="3162"/>
                  </a:lnTo>
                  <a:lnTo>
                    <a:pt x="1724" y="3164"/>
                  </a:lnTo>
                  <a:lnTo>
                    <a:pt x="1724" y="3168"/>
                  </a:lnTo>
                  <a:lnTo>
                    <a:pt x="1720" y="3170"/>
                  </a:lnTo>
                  <a:lnTo>
                    <a:pt x="1734" y="3232"/>
                  </a:lnTo>
                  <a:lnTo>
                    <a:pt x="1734" y="3230"/>
                  </a:lnTo>
                  <a:lnTo>
                    <a:pt x="1738" y="3232"/>
                  </a:lnTo>
                  <a:lnTo>
                    <a:pt x="1738" y="3236"/>
                  </a:lnTo>
                  <a:lnTo>
                    <a:pt x="1738" y="3242"/>
                  </a:lnTo>
                  <a:lnTo>
                    <a:pt x="1740" y="3252"/>
                  </a:lnTo>
                  <a:lnTo>
                    <a:pt x="1744" y="3260"/>
                  </a:lnTo>
                  <a:lnTo>
                    <a:pt x="1750" y="3266"/>
                  </a:lnTo>
                  <a:lnTo>
                    <a:pt x="1754" y="3272"/>
                  </a:lnTo>
                  <a:lnTo>
                    <a:pt x="1758" y="3278"/>
                  </a:lnTo>
                  <a:lnTo>
                    <a:pt x="1760" y="3288"/>
                  </a:lnTo>
                  <a:lnTo>
                    <a:pt x="1762" y="3300"/>
                  </a:lnTo>
                  <a:lnTo>
                    <a:pt x="1766" y="3306"/>
                  </a:lnTo>
                  <a:lnTo>
                    <a:pt x="1770" y="3312"/>
                  </a:lnTo>
                  <a:lnTo>
                    <a:pt x="1784" y="3328"/>
                  </a:lnTo>
                  <a:lnTo>
                    <a:pt x="1792" y="3340"/>
                  </a:lnTo>
                  <a:lnTo>
                    <a:pt x="1796" y="3344"/>
                  </a:lnTo>
                  <a:lnTo>
                    <a:pt x="1800" y="3346"/>
                  </a:lnTo>
                  <a:lnTo>
                    <a:pt x="1802" y="3344"/>
                  </a:lnTo>
                  <a:lnTo>
                    <a:pt x="1804" y="3340"/>
                  </a:lnTo>
                  <a:lnTo>
                    <a:pt x="1810" y="3328"/>
                  </a:lnTo>
                  <a:lnTo>
                    <a:pt x="1812" y="3314"/>
                  </a:lnTo>
                  <a:lnTo>
                    <a:pt x="1816" y="3292"/>
                  </a:lnTo>
                  <a:lnTo>
                    <a:pt x="1830" y="3254"/>
                  </a:lnTo>
                  <a:lnTo>
                    <a:pt x="1832" y="3250"/>
                  </a:lnTo>
                  <a:lnTo>
                    <a:pt x="1832" y="3256"/>
                  </a:lnTo>
                  <a:lnTo>
                    <a:pt x="1832" y="3260"/>
                  </a:lnTo>
                  <a:lnTo>
                    <a:pt x="1826" y="3286"/>
                  </a:lnTo>
                  <a:lnTo>
                    <a:pt x="1826" y="3296"/>
                  </a:lnTo>
                  <a:lnTo>
                    <a:pt x="1826" y="3302"/>
                  </a:lnTo>
                  <a:lnTo>
                    <a:pt x="1822" y="3312"/>
                  </a:lnTo>
                  <a:lnTo>
                    <a:pt x="1818" y="3328"/>
                  </a:lnTo>
                  <a:lnTo>
                    <a:pt x="1818" y="3330"/>
                  </a:lnTo>
                  <a:lnTo>
                    <a:pt x="1824" y="3328"/>
                  </a:lnTo>
                  <a:lnTo>
                    <a:pt x="1828" y="3326"/>
                  </a:lnTo>
                  <a:lnTo>
                    <a:pt x="1834" y="3326"/>
                  </a:lnTo>
                  <a:lnTo>
                    <a:pt x="1838" y="3328"/>
                  </a:lnTo>
                  <a:lnTo>
                    <a:pt x="1840" y="3330"/>
                  </a:lnTo>
                  <a:lnTo>
                    <a:pt x="1848" y="3340"/>
                  </a:lnTo>
                  <a:lnTo>
                    <a:pt x="1864" y="3372"/>
                  </a:lnTo>
                  <a:lnTo>
                    <a:pt x="1880" y="3406"/>
                  </a:lnTo>
                  <a:lnTo>
                    <a:pt x="1888" y="3418"/>
                  </a:lnTo>
                  <a:lnTo>
                    <a:pt x="1896" y="3428"/>
                  </a:lnTo>
                  <a:lnTo>
                    <a:pt x="1900" y="3434"/>
                  </a:lnTo>
                  <a:lnTo>
                    <a:pt x="1900" y="3440"/>
                  </a:lnTo>
                  <a:lnTo>
                    <a:pt x="1902" y="3444"/>
                  </a:lnTo>
                  <a:lnTo>
                    <a:pt x="1908" y="3450"/>
                  </a:lnTo>
                  <a:lnTo>
                    <a:pt x="1916" y="3458"/>
                  </a:lnTo>
                  <a:lnTo>
                    <a:pt x="1922" y="3470"/>
                  </a:lnTo>
                  <a:lnTo>
                    <a:pt x="1926" y="3482"/>
                  </a:lnTo>
                  <a:lnTo>
                    <a:pt x="1926" y="3486"/>
                  </a:lnTo>
                  <a:lnTo>
                    <a:pt x="1924" y="3492"/>
                  </a:lnTo>
                  <a:lnTo>
                    <a:pt x="1922" y="3496"/>
                  </a:lnTo>
                  <a:lnTo>
                    <a:pt x="1924" y="3502"/>
                  </a:lnTo>
                  <a:lnTo>
                    <a:pt x="1926" y="3506"/>
                  </a:lnTo>
                  <a:lnTo>
                    <a:pt x="1928" y="3512"/>
                  </a:lnTo>
                  <a:lnTo>
                    <a:pt x="1938" y="3522"/>
                  </a:lnTo>
                  <a:lnTo>
                    <a:pt x="1944" y="3526"/>
                  </a:lnTo>
                  <a:lnTo>
                    <a:pt x="1952" y="3528"/>
                  </a:lnTo>
                  <a:lnTo>
                    <a:pt x="1958" y="3532"/>
                  </a:lnTo>
                  <a:lnTo>
                    <a:pt x="1964" y="3538"/>
                  </a:lnTo>
                  <a:lnTo>
                    <a:pt x="1970" y="3548"/>
                  </a:lnTo>
                  <a:lnTo>
                    <a:pt x="1976" y="3560"/>
                  </a:lnTo>
                  <a:lnTo>
                    <a:pt x="1988" y="3586"/>
                  </a:lnTo>
                  <a:lnTo>
                    <a:pt x="1996" y="3610"/>
                  </a:lnTo>
                  <a:lnTo>
                    <a:pt x="1998" y="3620"/>
                  </a:lnTo>
                  <a:lnTo>
                    <a:pt x="1998" y="3626"/>
                  </a:lnTo>
                  <a:lnTo>
                    <a:pt x="1998" y="3632"/>
                  </a:lnTo>
                  <a:lnTo>
                    <a:pt x="1996" y="3636"/>
                  </a:lnTo>
                  <a:lnTo>
                    <a:pt x="1994" y="3638"/>
                  </a:lnTo>
                  <a:lnTo>
                    <a:pt x="1992" y="3642"/>
                  </a:lnTo>
                  <a:lnTo>
                    <a:pt x="1994" y="3648"/>
                  </a:lnTo>
                  <a:lnTo>
                    <a:pt x="1996" y="3656"/>
                  </a:lnTo>
                  <a:lnTo>
                    <a:pt x="2000" y="3664"/>
                  </a:lnTo>
                  <a:lnTo>
                    <a:pt x="2000" y="3668"/>
                  </a:lnTo>
                  <a:lnTo>
                    <a:pt x="1998" y="3670"/>
                  </a:lnTo>
                  <a:lnTo>
                    <a:pt x="1998" y="3672"/>
                  </a:lnTo>
                  <a:lnTo>
                    <a:pt x="1996" y="3674"/>
                  </a:lnTo>
                  <a:lnTo>
                    <a:pt x="1996" y="3676"/>
                  </a:lnTo>
                  <a:lnTo>
                    <a:pt x="2004" y="3690"/>
                  </a:lnTo>
                  <a:lnTo>
                    <a:pt x="2014" y="3706"/>
                  </a:lnTo>
                  <a:lnTo>
                    <a:pt x="2020" y="3716"/>
                  </a:lnTo>
                  <a:lnTo>
                    <a:pt x="2026" y="3722"/>
                  </a:lnTo>
                  <a:lnTo>
                    <a:pt x="2036" y="3726"/>
                  </a:lnTo>
                  <a:lnTo>
                    <a:pt x="2042" y="3730"/>
                  </a:lnTo>
                  <a:lnTo>
                    <a:pt x="2048" y="3734"/>
                  </a:lnTo>
                  <a:lnTo>
                    <a:pt x="2058" y="3744"/>
                  </a:lnTo>
                  <a:lnTo>
                    <a:pt x="2064" y="3758"/>
                  </a:lnTo>
                  <a:lnTo>
                    <a:pt x="2072" y="3770"/>
                  </a:lnTo>
                  <a:lnTo>
                    <a:pt x="2078" y="3778"/>
                  </a:lnTo>
                  <a:lnTo>
                    <a:pt x="2082" y="3782"/>
                  </a:lnTo>
                  <a:lnTo>
                    <a:pt x="2084" y="3786"/>
                  </a:lnTo>
                  <a:lnTo>
                    <a:pt x="2084" y="3796"/>
                  </a:lnTo>
                  <a:lnTo>
                    <a:pt x="2086" y="3804"/>
                  </a:lnTo>
                  <a:lnTo>
                    <a:pt x="2088" y="3810"/>
                  </a:lnTo>
                  <a:lnTo>
                    <a:pt x="2092" y="3816"/>
                  </a:lnTo>
                  <a:lnTo>
                    <a:pt x="2094" y="3824"/>
                  </a:lnTo>
                  <a:lnTo>
                    <a:pt x="2096" y="3830"/>
                  </a:lnTo>
                  <a:lnTo>
                    <a:pt x="2098" y="3836"/>
                  </a:lnTo>
                  <a:lnTo>
                    <a:pt x="2108" y="3848"/>
                  </a:lnTo>
                  <a:lnTo>
                    <a:pt x="2120" y="3862"/>
                  </a:lnTo>
                  <a:lnTo>
                    <a:pt x="2124" y="3870"/>
                  </a:lnTo>
                  <a:lnTo>
                    <a:pt x="2126" y="3878"/>
                  </a:lnTo>
                  <a:lnTo>
                    <a:pt x="2128" y="3884"/>
                  </a:lnTo>
                  <a:lnTo>
                    <a:pt x="2130" y="3886"/>
                  </a:lnTo>
                  <a:lnTo>
                    <a:pt x="2134" y="3886"/>
                  </a:lnTo>
                  <a:lnTo>
                    <a:pt x="2138" y="3888"/>
                  </a:lnTo>
                  <a:lnTo>
                    <a:pt x="2140" y="3892"/>
                  </a:lnTo>
                  <a:lnTo>
                    <a:pt x="2144" y="3902"/>
                  </a:lnTo>
                  <a:lnTo>
                    <a:pt x="2146" y="3918"/>
                  </a:lnTo>
                  <a:lnTo>
                    <a:pt x="2148" y="3936"/>
                  </a:lnTo>
                  <a:lnTo>
                    <a:pt x="2146" y="3944"/>
                  </a:lnTo>
                  <a:lnTo>
                    <a:pt x="2142" y="3952"/>
                  </a:lnTo>
                  <a:lnTo>
                    <a:pt x="2142" y="3954"/>
                  </a:lnTo>
                  <a:lnTo>
                    <a:pt x="2142" y="3958"/>
                  </a:lnTo>
                  <a:lnTo>
                    <a:pt x="2144" y="3964"/>
                  </a:lnTo>
                  <a:lnTo>
                    <a:pt x="2146" y="3968"/>
                  </a:lnTo>
                  <a:lnTo>
                    <a:pt x="2146" y="3972"/>
                  </a:lnTo>
                  <a:lnTo>
                    <a:pt x="2144" y="3974"/>
                  </a:lnTo>
                  <a:lnTo>
                    <a:pt x="2140" y="3976"/>
                  </a:lnTo>
                  <a:lnTo>
                    <a:pt x="2142" y="3980"/>
                  </a:lnTo>
                  <a:lnTo>
                    <a:pt x="2146" y="3982"/>
                  </a:lnTo>
                  <a:lnTo>
                    <a:pt x="2148" y="3986"/>
                  </a:lnTo>
                  <a:lnTo>
                    <a:pt x="2150" y="3988"/>
                  </a:lnTo>
                  <a:lnTo>
                    <a:pt x="2150" y="3996"/>
                  </a:lnTo>
                  <a:lnTo>
                    <a:pt x="2152" y="4000"/>
                  </a:lnTo>
                  <a:lnTo>
                    <a:pt x="2154" y="4008"/>
                  </a:lnTo>
                  <a:lnTo>
                    <a:pt x="2156" y="4020"/>
                  </a:lnTo>
                  <a:lnTo>
                    <a:pt x="2158" y="4034"/>
                  </a:lnTo>
                  <a:lnTo>
                    <a:pt x="2162" y="4044"/>
                  </a:lnTo>
                  <a:lnTo>
                    <a:pt x="2166" y="4054"/>
                  </a:lnTo>
                  <a:lnTo>
                    <a:pt x="2166" y="4058"/>
                  </a:lnTo>
                  <a:lnTo>
                    <a:pt x="2166" y="4064"/>
                  </a:lnTo>
                  <a:lnTo>
                    <a:pt x="2164" y="4072"/>
                  </a:lnTo>
                  <a:lnTo>
                    <a:pt x="2166" y="4076"/>
                  </a:lnTo>
                  <a:lnTo>
                    <a:pt x="2168" y="4082"/>
                  </a:lnTo>
                  <a:lnTo>
                    <a:pt x="2172" y="4092"/>
                  </a:lnTo>
                  <a:lnTo>
                    <a:pt x="2176" y="4100"/>
                  </a:lnTo>
                  <a:lnTo>
                    <a:pt x="2178" y="4102"/>
                  </a:lnTo>
                  <a:lnTo>
                    <a:pt x="2180" y="4102"/>
                  </a:lnTo>
                  <a:lnTo>
                    <a:pt x="2184" y="4100"/>
                  </a:lnTo>
                  <a:lnTo>
                    <a:pt x="2186" y="4102"/>
                  </a:lnTo>
                  <a:lnTo>
                    <a:pt x="2190" y="4104"/>
                  </a:lnTo>
                  <a:lnTo>
                    <a:pt x="2196" y="4108"/>
                  </a:lnTo>
                  <a:lnTo>
                    <a:pt x="2200" y="4106"/>
                  </a:lnTo>
                  <a:lnTo>
                    <a:pt x="2204" y="4104"/>
                  </a:lnTo>
                  <a:lnTo>
                    <a:pt x="2208" y="4104"/>
                  </a:lnTo>
                  <a:lnTo>
                    <a:pt x="2212" y="4104"/>
                  </a:lnTo>
                  <a:lnTo>
                    <a:pt x="2214" y="4102"/>
                  </a:lnTo>
                  <a:lnTo>
                    <a:pt x="2218" y="4098"/>
                  </a:lnTo>
                  <a:lnTo>
                    <a:pt x="2226" y="4098"/>
                  </a:lnTo>
                  <a:lnTo>
                    <a:pt x="2232" y="4100"/>
                  </a:lnTo>
                  <a:lnTo>
                    <a:pt x="2236" y="4098"/>
                  </a:lnTo>
                  <a:lnTo>
                    <a:pt x="2238" y="4096"/>
                  </a:lnTo>
                  <a:lnTo>
                    <a:pt x="2240" y="4094"/>
                  </a:lnTo>
                  <a:lnTo>
                    <a:pt x="2242" y="4090"/>
                  </a:lnTo>
                  <a:lnTo>
                    <a:pt x="2244" y="4088"/>
                  </a:lnTo>
                  <a:lnTo>
                    <a:pt x="2248" y="4088"/>
                  </a:lnTo>
                  <a:lnTo>
                    <a:pt x="2252" y="4086"/>
                  </a:lnTo>
                  <a:lnTo>
                    <a:pt x="2254" y="4084"/>
                  </a:lnTo>
                  <a:lnTo>
                    <a:pt x="2258" y="4074"/>
                  </a:lnTo>
                  <a:lnTo>
                    <a:pt x="2262" y="4070"/>
                  </a:lnTo>
                  <a:lnTo>
                    <a:pt x="2266" y="4068"/>
                  </a:lnTo>
                  <a:lnTo>
                    <a:pt x="2274" y="4066"/>
                  </a:lnTo>
                  <a:lnTo>
                    <a:pt x="2284" y="4066"/>
                  </a:lnTo>
                  <a:lnTo>
                    <a:pt x="2300" y="4066"/>
                  </a:lnTo>
                  <a:lnTo>
                    <a:pt x="2312" y="4062"/>
                  </a:lnTo>
                  <a:lnTo>
                    <a:pt x="2324" y="4058"/>
                  </a:lnTo>
                  <a:lnTo>
                    <a:pt x="2334" y="4050"/>
                  </a:lnTo>
                  <a:lnTo>
                    <a:pt x="2348" y="4038"/>
                  </a:lnTo>
                  <a:lnTo>
                    <a:pt x="2356" y="4036"/>
                  </a:lnTo>
                  <a:lnTo>
                    <a:pt x="2364" y="4036"/>
                  </a:lnTo>
                  <a:lnTo>
                    <a:pt x="2370" y="4038"/>
                  </a:lnTo>
                  <a:lnTo>
                    <a:pt x="2374" y="4038"/>
                  </a:lnTo>
                  <a:lnTo>
                    <a:pt x="2382" y="4034"/>
                  </a:lnTo>
                  <a:lnTo>
                    <a:pt x="2390" y="4028"/>
                  </a:lnTo>
                  <a:lnTo>
                    <a:pt x="2398" y="4020"/>
                  </a:lnTo>
                  <a:lnTo>
                    <a:pt x="2406" y="4010"/>
                  </a:lnTo>
                  <a:lnTo>
                    <a:pt x="2416" y="4002"/>
                  </a:lnTo>
                  <a:lnTo>
                    <a:pt x="2426" y="3998"/>
                  </a:lnTo>
                  <a:lnTo>
                    <a:pt x="2432" y="3996"/>
                  </a:lnTo>
                  <a:lnTo>
                    <a:pt x="2438" y="3998"/>
                  </a:lnTo>
                  <a:lnTo>
                    <a:pt x="2442" y="3998"/>
                  </a:lnTo>
                  <a:lnTo>
                    <a:pt x="2446" y="3996"/>
                  </a:lnTo>
                  <a:lnTo>
                    <a:pt x="2452" y="3992"/>
                  </a:lnTo>
                  <a:lnTo>
                    <a:pt x="2462" y="3986"/>
                  </a:lnTo>
                  <a:lnTo>
                    <a:pt x="2468" y="3982"/>
                  </a:lnTo>
                  <a:lnTo>
                    <a:pt x="2480" y="3978"/>
                  </a:lnTo>
                  <a:lnTo>
                    <a:pt x="2500" y="3972"/>
                  </a:lnTo>
                  <a:lnTo>
                    <a:pt x="2506" y="3968"/>
                  </a:lnTo>
                  <a:lnTo>
                    <a:pt x="2510" y="3966"/>
                  </a:lnTo>
                  <a:lnTo>
                    <a:pt x="2520" y="3962"/>
                  </a:lnTo>
                  <a:lnTo>
                    <a:pt x="2526" y="3960"/>
                  </a:lnTo>
                  <a:lnTo>
                    <a:pt x="2528" y="3954"/>
                  </a:lnTo>
                  <a:lnTo>
                    <a:pt x="2528" y="3942"/>
                  </a:lnTo>
                  <a:lnTo>
                    <a:pt x="2528" y="3934"/>
                  </a:lnTo>
                  <a:lnTo>
                    <a:pt x="2532" y="3926"/>
                  </a:lnTo>
                  <a:lnTo>
                    <a:pt x="2542" y="3916"/>
                  </a:lnTo>
                  <a:lnTo>
                    <a:pt x="2562" y="3906"/>
                  </a:lnTo>
                  <a:lnTo>
                    <a:pt x="2566" y="3902"/>
                  </a:lnTo>
                  <a:lnTo>
                    <a:pt x="2572" y="3902"/>
                  </a:lnTo>
                  <a:lnTo>
                    <a:pt x="2578" y="3902"/>
                  </a:lnTo>
                  <a:lnTo>
                    <a:pt x="2584" y="3902"/>
                  </a:lnTo>
                  <a:lnTo>
                    <a:pt x="2586" y="3900"/>
                  </a:lnTo>
                  <a:lnTo>
                    <a:pt x="2594" y="3894"/>
                  </a:lnTo>
                  <a:lnTo>
                    <a:pt x="2600" y="3892"/>
                  </a:lnTo>
                  <a:lnTo>
                    <a:pt x="2606" y="3890"/>
                  </a:lnTo>
                  <a:lnTo>
                    <a:pt x="2614" y="3888"/>
                  </a:lnTo>
                  <a:lnTo>
                    <a:pt x="2624" y="3890"/>
                  </a:lnTo>
                  <a:lnTo>
                    <a:pt x="2630" y="3890"/>
                  </a:lnTo>
                  <a:lnTo>
                    <a:pt x="2634" y="3890"/>
                  </a:lnTo>
                  <a:lnTo>
                    <a:pt x="2638" y="3888"/>
                  </a:lnTo>
                  <a:lnTo>
                    <a:pt x="2642" y="3886"/>
                  </a:lnTo>
                  <a:lnTo>
                    <a:pt x="2646" y="3878"/>
                  </a:lnTo>
                  <a:lnTo>
                    <a:pt x="2650" y="3868"/>
                  </a:lnTo>
                  <a:lnTo>
                    <a:pt x="2654" y="3858"/>
                  </a:lnTo>
                  <a:lnTo>
                    <a:pt x="2658" y="3850"/>
                  </a:lnTo>
                  <a:lnTo>
                    <a:pt x="2664" y="3844"/>
                  </a:lnTo>
                  <a:lnTo>
                    <a:pt x="2670" y="3842"/>
                  </a:lnTo>
                  <a:lnTo>
                    <a:pt x="2676" y="3842"/>
                  </a:lnTo>
                  <a:lnTo>
                    <a:pt x="2690" y="3840"/>
                  </a:lnTo>
                  <a:lnTo>
                    <a:pt x="2698" y="3836"/>
                  </a:lnTo>
                  <a:lnTo>
                    <a:pt x="2702" y="3830"/>
                  </a:lnTo>
                  <a:lnTo>
                    <a:pt x="2704" y="3822"/>
                  </a:lnTo>
                  <a:lnTo>
                    <a:pt x="2708" y="3814"/>
                  </a:lnTo>
                  <a:lnTo>
                    <a:pt x="2712" y="3806"/>
                  </a:lnTo>
                  <a:lnTo>
                    <a:pt x="2720" y="3798"/>
                  </a:lnTo>
                  <a:lnTo>
                    <a:pt x="2734" y="3794"/>
                  </a:lnTo>
                  <a:lnTo>
                    <a:pt x="2746" y="3790"/>
                  </a:lnTo>
                  <a:lnTo>
                    <a:pt x="2752" y="3786"/>
                  </a:lnTo>
                  <a:lnTo>
                    <a:pt x="2754" y="3782"/>
                  </a:lnTo>
                  <a:lnTo>
                    <a:pt x="2752" y="3776"/>
                  </a:lnTo>
                  <a:lnTo>
                    <a:pt x="2750" y="3768"/>
                  </a:lnTo>
                  <a:lnTo>
                    <a:pt x="2750" y="3758"/>
                  </a:lnTo>
                  <a:lnTo>
                    <a:pt x="2750" y="3746"/>
                  </a:lnTo>
                  <a:lnTo>
                    <a:pt x="2754" y="3730"/>
                  </a:lnTo>
                  <a:lnTo>
                    <a:pt x="2760" y="3716"/>
                  </a:lnTo>
                  <a:lnTo>
                    <a:pt x="2764" y="3710"/>
                  </a:lnTo>
                  <a:lnTo>
                    <a:pt x="2768" y="3712"/>
                  </a:lnTo>
                  <a:lnTo>
                    <a:pt x="2770" y="3714"/>
                  </a:lnTo>
                  <a:lnTo>
                    <a:pt x="2772" y="3718"/>
                  </a:lnTo>
                  <a:lnTo>
                    <a:pt x="2776" y="3720"/>
                  </a:lnTo>
                  <a:lnTo>
                    <a:pt x="2780" y="3716"/>
                  </a:lnTo>
                  <a:lnTo>
                    <a:pt x="2786" y="3704"/>
                  </a:lnTo>
                  <a:lnTo>
                    <a:pt x="2792" y="3692"/>
                  </a:lnTo>
                  <a:lnTo>
                    <a:pt x="2796" y="3684"/>
                  </a:lnTo>
                  <a:lnTo>
                    <a:pt x="2806" y="3674"/>
                  </a:lnTo>
                  <a:lnTo>
                    <a:pt x="2816" y="3664"/>
                  </a:lnTo>
                  <a:lnTo>
                    <a:pt x="2820" y="3656"/>
                  </a:lnTo>
                  <a:lnTo>
                    <a:pt x="2824" y="3644"/>
                  </a:lnTo>
                  <a:lnTo>
                    <a:pt x="2830" y="3628"/>
                  </a:lnTo>
                  <a:lnTo>
                    <a:pt x="2834" y="3618"/>
                  </a:lnTo>
                  <a:lnTo>
                    <a:pt x="2834" y="3616"/>
                  </a:lnTo>
                  <a:lnTo>
                    <a:pt x="2832" y="3614"/>
                  </a:lnTo>
                  <a:lnTo>
                    <a:pt x="2822" y="3608"/>
                  </a:lnTo>
                  <a:close/>
                  <a:moveTo>
                    <a:pt x="2468" y="3400"/>
                  </a:moveTo>
                  <a:lnTo>
                    <a:pt x="2468" y="3400"/>
                  </a:lnTo>
                  <a:lnTo>
                    <a:pt x="2470" y="3400"/>
                  </a:lnTo>
                  <a:lnTo>
                    <a:pt x="2468" y="3400"/>
                  </a:lnTo>
                  <a:close/>
                  <a:moveTo>
                    <a:pt x="1836" y="3098"/>
                  </a:moveTo>
                  <a:lnTo>
                    <a:pt x="1836" y="3098"/>
                  </a:lnTo>
                  <a:lnTo>
                    <a:pt x="1838" y="3094"/>
                  </a:lnTo>
                  <a:lnTo>
                    <a:pt x="1842" y="3094"/>
                  </a:lnTo>
                  <a:lnTo>
                    <a:pt x="1838" y="3094"/>
                  </a:lnTo>
                  <a:lnTo>
                    <a:pt x="1836" y="3098"/>
                  </a:lnTo>
                  <a:close/>
                  <a:moveTo>
                    <a:pt x="1856" y="3100"/>
                  </a:moveTo>
                  <a:lnTo>
                    <a:pt x="1856" y="3100"/>
                  </a:lnTo>
                  <a:lnTo>
                    <a:pt x="1856" y="3102"/>
                  </a:lnTo>
                  <a:lnTo>
                    <a:pt x="1856" y="3100"/>
                  </a:lnTo>
                  <a:lnTo>
                    <a:pt x="1856" y="3090"/>
                  </a:lnTo>
                  <a:lnTo>
                    <a:pt x="1858" y="3084"/>
                  </a:lnTo>
                  <a:lnTo>
                    <a:pt x="1860" y="3082"/>
                  </a:lnTo>
                  <a:lnTo>
                    <a:pt x="1858" y="3084"/>
                  </a:lnTo>
                  <a:lnTo>
                    <a:pt x="1856" y="3090"/>
                  </a:lnTo>
                  <a:lnTo>
                    <a:pt x="1856" y="310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>
                <a:solidFill>
                  <a:prstClr val="black"/>
                </a:solidFill>
              </a:endParaRPr>
            </a:p>
          </p:txBody>
        </p:sp>
        <p:sp>
          <p:nvSpPr>
            <p:cNvPr id="64" name="Freeform 6156">
              <a:extLst>
                <a:ext uri="{FF2B5EF4-FFF2-40B4-BE49-F238E27FC236}">
                  <a16:creationId xmlns="" xmlns:a16="http://schemas.microsoft.com/office/drawing/2014/main" id="{E90A84CB-9DDC-4F3D-B2FB-B186891772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24074" y="2480087"/>
              <a:ext cx="2615330" cy="2204852"/>
            </a:xfrm>
            <a:custGeom>
              <a:avLst/>
              <a:gdLst>
                <a:gd name="T0" fmla="*/ 334096 w 5856"/>
                <a:gd name="T1" fmla="*/ 341505 h 5472"/>
                <a:gd name="T2" fmla="*/ 374746 w 5856"/>
                <a:gd name="T3" fmla="*/ 60938 h 5472"/>
                <a:gd name="T4" fmla="*/ 2452998 w 5856"/>
                <a:gd name="T5" fmla="*/ 316114 h 5472"/>
                <a:gd name="T6" fmla="*/ 3177084 w 5856"/>
                <a:gd name="T7" fmla="*/ 608108 h 5472"/>
                <a:gd name="T8" fmla="*/ 2139228 w 5856"/>
                <a:gd name="T9" fmla="*/ 481154 h 5472"/>
                <a:gd name="T10" fmla="*/ 256606 w 5856"/>
                <a:gd name="T11" fmla="*/ 559865 h 5472"/>
                <a:gd name="T12" fmla="*/ 48272 w 5856"/>
                <a:gd name="T13" fmla="*/ 76172 h 5472"/>
                <a:gd name="T14" fmla="*/ 461128 w 5856"/>
                <a:gd name="T15" fmla="*/ 11426 h 5472"/>
                <a:gd name="T16" fmla="*/ 438262 w 5856"/>
                <a:gd name="T17" fmla="*/ 78711 h 5472"/>
                <a:gd name="T18" fmla="*/ 1814025 w 5856"/>
                <a:gd name="T19" fmla="*/ 3336340 h 5472"/>
                <a:gd name="T20" fmla="*/ 2066820 w 5856"/>
                <a:gd name="T21" fmla="*/ 2794248 h 5472"/>
                <a:gd name="T22" fmla="*/ 2090956 w 5856"/>
                <a:gd name="T23" fmla="*/ 2845030 h 5472"/>
                <a:gd name="T24" fmla="*/ 2021088 w 5856"/>
                <a:gd name="T25" fmla="*/ 2668564 h 5472"/>
                <a:gd name="T26" fmla="*/ 2068090 w 5856"/>
                <a:gd name="T27" fmla="*/ 2759971 h 5472"/>
                <a:gd name="T28" fmla="*/ 2012196 w 5856"/>
                <a:gd name="T29" fmla="*/ 2762510 h 5472"/>
                <a:gd name="T30" fmla="*/ 2125255 w 5856"/>
                <a:gd name="T31" fmla="*/ 3088781 h 5472"/>
                <a:gd name="T32" fmla="*/ 2097307 w 5856"/>
                <a:gd name="T33" fmla="*/ 1976667 h 5472"/>
                <a:gd name="T34" fmla="*/ 2010925 w 5856"/>
                <a:gd name="T35" fmla="*/ 3324914 h 5472"/>
                <a:gd name="T36" fmla="*/ 2102389 w 5856"/>
                <a:gd name="T37" fmla="*/ 1863679 h 5472"/>
                <a:gd name="T38" fmla="*/ 1256352 w 5856"/>
                <a:gd name="T39" fmla="*/ 2824717 h 5472"/>
                <a:gd name="T40" fmla="*/ 1637450 w 5856"/>
                <a:gd name="T41" fmla="*/ 2959288 h 5472"/>
                <a:gd name="T42" fmla="*/ 1636179 w 5856"/>
                <a:gd name="T43" fmla="*/ 3313488 h 5472"/>
                <a:gd name="T44" fmla="*/ 1580285 w 5856"/>
                <a:gd name="T45" fmla="*/ 3222082 h 5472"/>
                <a:gd name="T46" fmla="*/ 1342734 w 5856"/>
                <a:gd name="T47" fmla="*/ 2956749 h 5472"/>
                <a:gd name="T48" fmla="*/ 5081 w 5856"/>
                <a:gd name="T49" fmla="*/ 3446790 h 5472"/>
                <a:gd name="T50" fmla="*/ 2179879 w 5856"/>
                <a:gd name="T51" fmla="*/ 2182332 h 5472"/>
                <a:gd name="T52" fmla="*/ 2291667 w 5856"/>
                <a:gd name="T53" fmla="*/ 2007136 h 5472"/>
                <a:gd name="T54" fmla="*/ 1948679 w 5856"/>
                <a:gd name="T55" fmla="*/ 3044347 h 5472"/>
                <a:gd name="T56" fmla="*/ 1984248 w 5856"/>
                <a:gd name="T57" fmla="*/ 3100206 h 5472"/>
                <a:gd name="T58" fmla="*/ 1942328 w 5856"/>
                <a:gd name="T59" fmla="*/ 2744736 h 5472"/>
                <a:gd name="T60" fmla="*/ 2132876 w 5856"/>
                <a:gd name="T61" fmla="*/ 3114171 h 5472"/>
                <a:gd name="T62" fmla="*/ 2483486 w 5856"/>
                <a:gd name="T63" fmla="*/ 1744342 h 5472"/>
                <a:gd name="T64" fmla="*/ 2336129 w 5856"/>
                <a:gd name="T65" fmla="*/ 1971589 h 5472"/>
                <a:gd name="T66" fmla="*/ 2107470 w 5856"/>
                <a:gd name="T67" fmla="*/ 1984284 h 5472"/>
                <a:gd name="T68" fmla="*/ 2536840 w 5856"/>
                <a:gd name="T69" fmla="*/ 1350786 h 5472"/>
                <a:gd name="T70" fmla="*/ 2451728 w 5856"/>
                <a:gd name="T71" fmla="*/ 1727838 h 5472"/>
                <a:gd name="T72" fmla="*/ 2022358 w 5856"/>
                <a:gd name="T73" fmla="*/ 2660947 h 5472"/>
                <a:gd name="T74" fmla="*/ 1906759 w 5856"/>
                <a:gd name="T75" fmla="*/ 2780283 h 5472"/>
                <a:gd name="T76" fmla="*/ 2087145 w 5856"/>
                <a:gd name="T77" fmla="*/ 2730772 h 5472"/>
                <a:gd name="T78" fmla="*/ 1878811 w 5856"/>
                <a:gd name="T79" fmla="*/ 2870420 h 5472"/>
                <a:gd name="T80" fmla="*/ 1669208 w 5856"/>
                <a:gd name="T81" fmla="*/ 3111632 h 5472"/>
                <a:gd name="T82" fmla="*/ 2046494 w 5856"/>
                <a:gd name="T83" fmla="*/ 2306747 h 5472"/>
                <a:gd name="T84" fmla="*/ 3226627 w 5856"/>
                <a:gd name="T85" fmla="*/ 603030 h 5472"/>
                <a:gd name="T86" fmla="*/ 2160824 w 5856"/>
                <a:gd name="T87" fmla="*/ 505275 h 5472"/>
                <a:gd name="T88" fmla="*/ 1448171 w 5856"/>
                <a:gd name="T89" fmla="*/ 275489 h 5472"/>
                <a:gd name="T90" fmla="*/ 899390 w 5856"/>
                <a:gd name="T91" fmla="*/ 483693 h 5472"/>
                <a:gd name="T92" fmla="*/ 736789 w 5856"/>
                <a:gd name="T93" fmla="*/ 700784 h 5472"/>
                <a:gd name="T94" fmla="*/ 137195 w 5856"/>
                <a:gd name="T95" fmla="*/ 684280 h 5472"/>
                <a:gd name="T96" fmla="*/ 415396 w 5856"/>
                <a:gd name="T97" fmla="*/ 2273739 h 5472"/>
                <a:gd name="T98" fmla="*/ 814279 w 5856"/>
                <a:gd name="T99" fmla="*/ 2748545 h 5472"/>
                <a:gd name="T100" fmla="*/ 1185214 w 5856"/>
                <a:gd name="T101" fmla="*/ 2338485 h 5472"/>
                <a:gd name="T102" fmla="*/ 1393547 w 5856"/>
                <a:gd name="T103" fmla="*/ 2695225 h 5472"/>
                <a:gd name="T104" fmla="*/ 1451982 w 5856"/>
                <a:gd name="T105" fmla="*/ 2856456 h 5472"/>
                <a:gd name="T106" fmla="*/ 1629828 w 5856"/>
                <a:gd name="T107" fmla="*/ 2740928 h 5472"/>
                <a:gd name="T108" fmla="*/ 1744157 w 5856"/>
                <a:gd name="T109" fmla="*/ 2391805 h 5472"/>
                <a:gd name="T110" fmla="*/ 1933435 w 5856"/>
                <a:gd name="T111" fmla="*/ 2254696 h 5472"/>
                <a:gd name="T112" fmla="*/ 1986789 w 5856"/>
                <a:gd name="T113" fmla="*/ 2059187 h 5472"/>
                <a:gd name="T114" fmla="*/ 1905488 w 5856"/>
                <a:gd name="T115" fmla="*/ 1812897 h 5472"/>
                <a:gd name="T116" fmla="*/ 2103659 w 5856"/>
                <a:gd name="T117" fmla="*/ 1858600 h 5472"/>
                <a:gd name="T118" fmla="*/ 2129066 w 5856"/>
                <a:gd name="T119" fmla="*/ 1809089 h 5472"/>
                <a:gd name="T120" fmla="*/ 2413618 w 5856"/>
                <a:gd name="T121" fmla="*/ 1277153 h 5472"/>
                <a:gd name="T122" fmla="*/ 3003049 w 5856"/>
                <a:gd name="T123" fmla="*/ 983890 h 5472"/>
                <a:gd name="T124" fmla="*/ 3079269 w 5856"/>
                <a:gd name="T125" fmla="*/ 1027054 h 547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856"/>
                <a:gd name="T190" fmla="*/ 0 h 5472"/>
                <a:gd name="T191" fmla="*/ 5856 w 5856"/>
                <a:gd name="T192" fmla="*/ 5472 h 547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856" h="5472">
                  <a:moveTo>
                    <a:pt x="1912" y="64"/>
                  </a:moveTo>
                  <a:lnTo>
                    <a:pt x="1912" y="64"/>
                  </a:lnTo>
                  <a:lnTo>
                    <a:pt x="1910" y="60"/>
                  </a:lnTo>
                  <a:lnTo>
                    <a:pt x="1902" y="58"/>
                  </a:lnTo>
                  <a:lnTo>
                    <a:pt x="1882" y="54"/>
                  </a:lnTo>
                  <a:lnTo>
                    <a:pt x="1862" y="54"/>
                  </a:lnTo>
                  <a:lnTo>
                    <a:pt x="1854" y="56"/>
                  </a:lnTo>
                  <a:lnTo>
                    <a:pt x="1850" y="60"/>
                  </a:lnTo>
                  <a:lnTo>
                    <a:pt x="1850" y="62"/>
                  </a:lnTo>
                  <a:lnTo>
                    <a:pt x="1852" y="64"/>
                  </a:lnTo>
                  <a:lnTo>
                    <a:pt x="1858" y="68"/>
                  </a:lnTo>
                  <a:lnTo>
                    <a:pt x="1868" y="70"/>
                  </a:lnTo>
                  <a:lnTo>
                    <a:pt x="1880" y="70"/>
                  </a:lnTo>
                  <a:lnTo>
                    <a:pt x="1902" y="68"/>
                  </a:lnTo>
                  <a:lnTo>
                    <a:pt x="1908" y="66"/>
                  </a:lnTo>
                  <a:lnTo>
                    <a:pt x="1912" y="64"/>
                  </a:lnTo>
                  <a:close/>
                  <a:moveTo>
                    <a:pt x="1078" y="706"/>
                  </a:moveTo>
                  <a:lnTo>
                    <a:pt x="1078" y="706"/>
                  </a:lnTo>
                  <a:lnTo>
                    <a:pt x="1094" y="702"/>
                  </a:lnTo>
                  <a:lnTo>
                    <a:pt x="1100" y="700"/>
                  </a:lnTo>
                  <a:lnTo>
                    <a:pt x="1104" y="698"/>
                  </a:lnTo>
                  <a:lnTo>
                    <a:pt x="1104" y="694"/>
                  </a:lnTo>
                  <a:lnTo>
                    <a:pt x="1104" y="690"/>
                  </a:lnTo>
                  <a:lnTo>
                    <a:pt x="1102" y="684"/>
                  </a:lnTo>
                  <a:lnTo>
                    <a:pt x="1094" y="678"/>
                  </a:lnTo>
                  <a:lnTo>
                    <a:pt x="1082" y="674"/>
                  </a:lnTo>
                  <a:lnTo>
                    <a:pt x="1070" y="674"/>
                  </a:lnTo>
                  <a:lnTo>
                    <a:pt x="1058" y="676"/>
                  </a:lnTo>
                  <a:lnTo>
                    <a:pt x="1048" y="682"/>
                  </a:lnTo>
                  <a:lnTo>
                    <a:pt x="1040" y="688"/>
                  </a:lnTo>
                  <a:lnTo>
                    <a:pt x="1036" y="694"/>
                  </a:lnTo>
                  <a:lnTo>
                    <a:pt x="1036" y="700"/>
                  </a:lnTo>
                  <a:lnTo>
                    <a:pt x="1040" y="704"/>
                  </a:lnTo>
                  <a:lnTo>
                    <a:pt x="1048" y="708"/>
                  </a:lnTo>
                  <a:lnTo>
                    <a:pt x="1060" y="708"/>
                  </a:lnTo>
                  <a:lnTo>
                    <a:pt x="1078" y="706"/>
                  </a:lnTo>
                  <a:close/>
                  <a:moveTo>
                    <a:pt x="1928" y="154"/>
                  </a:moveTo>
                  <a:lnTo>
                    <a:pt x="1928" y="154"/>
                  </a:lnTo>
                  <a:lnTo>
                    <a:pt x="1914" y="152"/>
                  </a:lnTo>
                  <a:lnTo>
                    <a:pt x="1902" y="154"/>
                  </a:lnTo>
                  <a:lnTo>
                    <a:pt x="1894" y="156"/>
                  </a:lnTo>
                  <a:lnTo>
                    <a:pt x="1890" y="160"/>
                  </a:lnTo>
                  <a:lnTo>
                    <a:pt x="1890" y="164"/>
                  </a:lnTo>
                  <a:lnTo>
                    <a:pt x="1894" y="168"/>
                  </a:lnTo>
                  <a:lnTo>
                    <a:pt x="1900" y="172"/>
                  </a:lnTo>
                  <a:lnTo>
                    <a:pt x="1910" y="176"/>
                  </a:lnTo>
                  <a:lnTo>
                    <a:pt x="1920" y="178"/>
                  </a:lnTo>
                  <a:lnTo>
                    <a:pt x="1926" y="180"/>
                  </a:lnTo>
                  <a:lnTo>
                    <a:pt x="1932" y="186"/>
                  </a:lnTo>
                  <a:lnTo>
                    <a:pt x="1934" y="188"/>
                  </a:lnTo>
                  <a:lnTo>
                    <a:pt x="1938" y="190"/>
                  </a:lnTo>
                  <a:lnTo>
                    <a:pt x="1956" y="188"/>
                  </a:lnTo>
                  <a:lnTo>
                    <a:pt x="1982" y="180"/>
                  </a:lnTo>
                  <a:lnTo>
                    <a:pt x="1996" y="174"/>
                  </a:lnTo>
                  <a:lnTo>
                    <a:pt x="2000" y="172"/>
                  </a:lnTo>
                  <a:lnTo>
                    <a:pt x="2000" y="170"/>
                  </a:lnTo>
                  <a:lnTo>
                    <a:pt x="1998" y="168"/>
                  </a:lnTo>
                  <a:lnTo>
                    <a:pt x="1994" y="166"/>
                  </a:lnTo>
                  <a:lnTo>
                    <a:pt x="1982" y="162"/>
                  </a:lnTo>
                  <a:lnTo>
                    <a:pt x="1964" y="158"/>
                  </a:lnTo>
                  <a:lnTo>
                    <a:pt x="1928" y="154"/>
                  </a:lnTo>
                  <a:close/>
                  <a:moveTo>
                    <a:pt x="526" y="138"/>
                  </a:moveTo>
                  <a:lnTo>
                    <a:pt x="526" y="138"/>
                  </a:lnTo>
                  <a:lnTo>
                    <a:pt x="532" y="144"/>
                  </a:lnTo>
                  <a:lnTo>
                    <a:pt x="538" y="148"/>
                  </a:lnTo>
                  <a:lnTo>
                    <a:pt x="552" y="152"/>
                  </a:lnTo>
                  <a:lnTo>
                    <a:pt x="558" y="154"/>
                  </a:lnTo>
                  <a:lnTo>
                    <a:pt x="562" y="152"/>
                  </a:lnTo>
                  <a:lnTo>
                    <a:pt x="564" y="150"/>
                  </a:lnTo>
                  <a:lnTo>
                    <a:pt x="564" y="146"/>
                  </a:lnTo>
                  <a:lnTo>
                    <a:pt x="564" y="142"/>
                  </a:lnTo>
                  <a:lnTo>
                    <a:pt x="568" y="140"/>
                  </a:lnTo>
                  <a:lnTo>
                    <a:pt x="572" y="136"/>
                  </a:lnTo>
                  <a:lnTo>
                    <a:pt x="582" y="136"/>
                  </a:lnTo>
                  <a:lnTo>
                    <a:pt x="600" y="134"/>
                  </a:lnTo>
                  <a:lnTo>
                    <a:pt x="604" y="132"/>
                  </a:lnTo>
                  <a:lnTo>
                    <a:pt x="606" y="130"/>
                  </a:lnTo>
                  <a:lnTo>
                    <a:pt x="604" y="128"/>
                  </a:lnTo>
                  <a:lnTo>
                    <a:pt x="598" y="126"/>
                  </a:lnTo>
                  <a:lnTo>
                    <a:pt x="580" y="122"/>
                  </a:lnTo>
                  <a:lnTo>
                    <a:pt x="556" y="120"/>
                  </a:lnTo>
                  <a:lnTo>
                    <a:pt x="534" y="122"/>
                  </a:lnTo>
                  <a:lnTo>
                    <a:pt x="526" y="124"/>
                  </a:lnTo>
                  <a:lnTo>
                    <a:pt x="522" y="126"/>
                  </a:lnTo>
                  <a:lnTo>
                    <a:pt x="522" y="132"/>
                  </a:lnTo>
                  <a:lnTo>
                    <a:pt x="526" y="138"/>
                  </a:lnTo>
                  <a:close/>
                  <a:moveTo>
                    <a:pt x="658" y="948"/>
                  </a:moveTo>
                  <a:lnTo>
                    <a:pt x="658" y="948"/>
                  </a:lnTo>
                  <a:lnTo>
                    <a:pt x="658" y="944"/>
                  </a:lnTo>
                  <a:lnTo>
                    <a:pt x="656" y="942"/>
                  </a:lnTo>
                  <a:lnTo>
                    <a:pt x="644" y="936"/>
                  </a:lnTo>
                  <a:lnTo>
                    <a:pt x="628" y="926"/>
                  </a:lnTo>
                  <a:lnTo>
                    <a:pt x="620" y="920"/>
                  </a:lnTo>
                  <a:lnTo>
                    <a:pt x="612" y="912"/>
                  </a:lnTo>
                  <a:lnTo>
                    <a:pt x="602" y="904"/>
                  </a:lnTo>
                  <a:lnTo>
                    <a:pt x="594" y="904"/>
                  </a:lnTo>
                  <a:lnTo>
                    <a:pt x="588" y="906"/>
                  </a:lnTo>
                  <a:lnTo>
                    <a:pt x="582" y="908"/>
                  </a:lnTo>
                  <a:lnTo>
                    <a:pt x="580" y="910"/>
                  </a:lnTo>
                  <a:lnTo>
                    <a:pt x="580" y="912"/>
                  </a:lnTo>
                  <a:lnTo>
                    <a:pt x="582" y="916"/>
                  </a:lnTo>
                  <a:lnTo>
                    <a:pt x="584" y="920"/>
                  </a:lnTo>
                  <a:lnTo>
                    <a:pt x="582" y="920"/>
                  </a:lnTo>
                  <a:lnTo>
                    <a:pt x="578" y="918"/>
                  </a:lnTo>
                  <a:lnTo>
                    <a:pt x="576" y="918"/>
                  </a:lnTo>
                  <a:lnTo>
                    <a:pt x="574" y="920"/>
                  </a:lnTo>
                  <a:lnTo>
                    <a:pt x="576" y="924"/>
                  </a:lnTo>
                  <a:lnTo>
                    <a:pt x="580" y="930"/>
                  </a:lnTo>
                  <a:lnTo>
                    <a:pt x="588" y="940"/>
                  </a:lnTo>
                  <a:lnTo>
                    <a:pt x="594" y="944"/>
                  </a:lnTo>
                  <a:lnTo>
                    <a:pt x="596" y="946"/>
                  </a:lnTo>
                  <a:lnTo>
                    <a:pt x="600" y="944"/>
                  </a:lnTo>
                  <a:lnTo>
                    <a:pt x="600" y="942"/>
                  </a:lnTo>
                  <a:lnTo>
                    <a:pt x="604" y="942"/>
                  </a:lnTo>
                  <a:lnTo>
                    <a:pt x="610" y="942"/>
                  </a:lnTo>
                  <a:lnTo>
                    <a:pt x="618" y="946"/>
                  </a:lnTo>
                  <a:lnTo>
                    <a:pt x="620" y="948"/>
                  </a:lnTo>
                  <a:lnTo>
                    <a:pt x="620" y="952"/>
                  </a:lnTo>
                  <a:lnTo>
                    <a:pt x="620" y="956"/>
                  </a:lnTo>
                  <a:lnTo>
                    <a:pt x="624" y="958"/>
                  </a:lnTo>
                  <a:lnTo>
                    <a:pt x="638" y="956"/>
                  </a:lnTo>
                  <a:lnTo>
                    <a:pt x="652" y="954"/>
                  </a:lnTo>
                  <a:lnTo>
                    <a:pt x="656" y="950"/>
                  </a:lnTo>
                  <a:lnTo>
                    <a:pt x="658" y="948"/>
                  </a:lnTo>
                  <a:close/>
                  <a:moveTo>
                    <a:pt x="768" y="460"/>
                  </a:moveTo>
                  <a:lnTo>
                    <a:pt x="768" y="460"/>
                  </a:lnTo>
                  <a:lnTo>
                    <a:pt x="752" y="466"/>
                  </a:lnTo>
                  <a:lnTo>
                    <a:pt x="742" y="468"/>
                  </a:lnTo>
                  <a:lnTo>
                    <a:pt x="736" y="468"/>
                  </a:lnTo>
                  <a:lnTo>
                    <a:pt x="732" y="466"/>
                  </a:lnTo>
                  <a:lnTo>
                    <a:pt x="728" y="462"/>
                  </a:lnTo>
                  <a:lnTo>
                    <a:pt x="722" y="460"/>
                  </a:lnTo>
                  <a:lnTo>
                    <a:pt x="712" y="458"/>
                  </a:lnTo>
                  <a:lnTo>
                    <a:pt x="698" y="460"/>
                  </a:lnTo>
                  <a:lnTo>
                    <a:pt x="682" y="462"/>
                  </a:lnTo>
                  <a:lnTo>
                    <a:pt x="674" y="464"/>
                  </a:lnTo>
                  <a:lnTo>
                    <a:pt x="672" y="468"/>
                  </a:lnTo>
                  <a:lnTo>
                    <a:pt x="672" y="470"/>
                  </a:lnTo>
                  <a:lnTo>
                    <a:pt x="674" y="474"/>
                  </a:lnTo>
                  <a:lnTo>
                    <a:pt x="674" y="476"/>
                  </a:lnTo>
                  <a:lnTo>
                    <a:pt x="672" y="478"/>
                  </a:lnTo>
                  <a:lnTo>
                    <a:pt x="664" y="476"/>
                  </a:lnTo>
                  <a:lnTo>
                    <a:pt x="652" y="478"/>
                  </a:lnTo>
                  <a:lnTo>
                    <a:pt x="636" y="480"/>
                  </a:lnTo>
                  <a:lnTo>
                    <a:pt x="620" y="484"/>
                  </a:lnTo>
                  <a:lnTo>
                    <a:pt x="602" y="492"/>
                  </a:lnTo>
                  <a:lnTo>
                    <a:pt x="584" y="500"/>
                  </a:lnTo>
                  <a:lnTo>
                    <a:pt x="568" y="508"/>
                  </a:lnTo>
                  <a:lnTo>
                    <a:pt x="554" y="518"/>
                  </a:lnTo>
                  <a:lnTo>
                    <a:pt x="544" y="528"/>
                  </a:lnTo>
                  <a:lnTo>
                    <a:pt x="538" y="536"/>
                  </a:lnTo>
                  <a:lnTo>
                    <a:pt x="532" y="538"/>
                  </a:lnTo>
                  <a:lnTo>
                    <a:pt x="528" y="538"/>
                  </a:lnTo>
                  <a:lnTo>
                    <a:pt x="526" y="538"/>
                  </a:lnTo>
                  <a:lnTo>
                    <a:pt x="524" y="536"/>
                  </a:lnTo>
                  <a:lnTo>
                    <a:pt x="520" y="534"/>
                  </a:lnTo>
                  <a:lnTo>
                    <a:pt x="514" y="536"/>
                  </a:lnTo>
                  <a:lnTo>
                    <a:pt x="506" y="542"/>
                  </a:lnTo>
                  <a:lnTo>
                    <a:pt x="498" y="548"/>
                  </a:lnTo>
                  <a:lnTo>
                    <a:pt x="494" y="550"/>
                  </a:lnTo>
                  <a:lnTo>
                    <a:pt x="490" y="548"/>
                  </a:lnTo>
                  <a:lnTo>
                    <a:pt x="488" y="546"/>
                  </a:lnTo>
                  <a:lnTo>
                    <a:pt x="488" y="544"/>
                  </a:lnTo>
                  <a:lnTo>
                    <a:pt x="484" y="542"/>
                  </a:lnTo>
                  <a:lnTo>
                    <a:pt x="480" y="542"/>
                  </a:lnTo>
                  <a:lnTo>
                    <a:pt x="474" y="546"/>
                  </a:lnTo>
                  <a:lnTo>
                    <a:pt x="470" y="550"/>
                  </a:lnTo>
                  <a:lnTo>
                    <a:pt x="468" y="554"/>
                  </a:lnTo>
                  <a:lnTo>
                    <a:pt x="470" y="558"/>
                  </a:lnTo>
                  <a:lnTo>
                    <a:pt x="474" y="560"/>
                  </a:lnTo>
                  <a:lnTo>
                    <a:pt x="480" y="564"/>
                  </a:lnTo>
                  <a:lnTo>
                    <a:pt x="480" y="568"/>
                  </a:lnTo>
                  <a:lnTo>
                    <a:pt x="476" y="570"/>
                  </a:lnTo>
                  <a:lnTo>
                    <a:pt x="472" y="572"/>
                  </a:lnTo>
                  <a:lnTo>
                    <a:pt x="470" y="576"/>
                  </a:lnTo>
                  <a:lnTo>
                    <a:pt x="472" y="578"/>
                  </a:lnTo>
                  <a:lnTo>
                    <a:pt x="476" y="580"/>
                  </a:lnTo>
                  <a:lnTo>
                    <a:pt x="478" y="582"/>
                  </a:lnTo>
                  <a:lnTo>
                    <a:pt x="478" y="584"/>
                  </a:lnTo>
                  <a:lnTo>
                    <a:pt x="476" y="586"/>
                  </a:lnTo>
                  <a:lnTo>
                    <a:pt x="468" y="586"/>
                  </a:lnTo>
                  <a:lnTo>
                    <a:pt x="460" y="588"/>
                  </a:lnTo>
                  <a:lnTo>
                    <a:pt x="454" y="594"/>
                  </a:lnTo>
                  <a:lnTo>
                    <a:pt x="450" y="600"/>
                  </a:lnTo>
                  <a:lnTo>
                    <a:pt x="446" y="606"/>
                  </a:lnTo>
                  <a:lnTo>
                    <a:pt x="442" y="614"/>
                  </a:lnTo>
                  <a:lnTo>
                    <a:pt x="436" y="622"/>
                  </a:lnTo>
                  <a:lnTo>
                    <a:pt x="426" y="630"/>
                  </a:lnTo>
                  <a:lnTo>
                    <a:pt x="414" y="636"/>
                  </a:lnTo>
                  <a:lnTo>
                    <a:pt x="390" y="648"/>
                  </a:lnTo>
                  <a:lnTo>
                    <a:pt x="384" y="654"/>
                  </a:lnTo>
                  <a:lnTo>
                    <a:pt x="380" y="658"/>
                  </a:lnTo>
                  <a:lnTo>
                    <a:pt x="380" y="662"/>
                  </a:lnTo>
                  <a:lnTo>
                    <a:pt x="382" y="666"/>
                  </a:lnTo>
                  <a:lnTo>
                    <a:pt x="390" y="666"/>
                  </a:lnTo>
                  <a:lnTo>
                    <a:pt x="400" y="666"/>
                  </a:lnTo>
                  <a:lnTo>
                    <a:pt x="408" y="668"/>
                  </a:lnTo>
                  <a:lnTo>
                    <a:pt x="410" y="670"/>
                  </a:lnTo>
                  <a:lnTo>
                    <a:pt x="408" y="674"/>
                  </a:lnTo>
                  <a:lnTo>
                    <a:pt x="406" y="678"/>
                  </a:lnTo>
                  <a:lnTo>
                    <a:pt x="402" y="680"/>
                  </a:lnTo>
                  <a:lnTo>
                    <a:pt x="402" y="684"/>
                  </a:lnTo>
                  <a:lnTo>
                    <a:pt x="406" y="684"/>
                  </a:lnTo>
                  <a:lnTo>
                    <a:pt x="416" y="682"/>
                  </a:lnTo>
                  <a:lnTo>
                    <a:pt x="438" y="676"/>
                  </a:lnTo>
                  <a:lnTo>
                    <a:pt x="446" y="676"/>
                  </a:lnTo>
                  <a:lnTo>
                    <a:pt x="454" y="676"/>
                  </a:lnTo>
                  <a:lnTo>
                    <a:pt x="460" y="678"/>
                  </a:lnTo>
                  <a:lnTo>
                    <a:pt x="466" y="682"/>
                  </a:lnTo>
                  <a:lnTo>
                    <a:pt x="486" y="692"/>
                  </a:lnTo>
                  <a:lnTo>
                    <a:pt x="496" y="696"/>
                  </a:lnTo>
                  <a:lnTo>
                    <a:pt x="508" y="694"/>
                  </a:lnTo>
                  <a:lnTo>
                    <a:pt x="514" y="692"/>
                  </a:lnTo>
                  <a:lnTo>
                    <a:pt x="518" y="690"/>
                  </a:lnTo>
                  <a:lnTo>
                    <a:pt x="522" y="686"/>
                  </a:lnTo>
                  <a:lnTo>
                    <a:pt x="524" y="680"/>
                  </a:lnTo>
                  <a:lnTo>
                    <a:pt x="526" y="674"/>
                  </a:lnTo>
                  <a:lnTo>
                    <a:pt x="528" y="672"/>
                  </a:lnTo>
                  <a:lnTo>
                    <a:pt x="538" y="670"/>
                  </a:lnTo>
                  <a:lnTo>
                    <a:pt x="542" y="668"/>
                  </a:lnTo>
                  <a:lnTo>
                    <a:pt x="546" y="664"/>
                  </a:lnTo>
                  <a:lnTo>
                    <a:pt x="550" y="660"/>
                  </a:lnTo>
                  <a:lnTo>
                    <a:pt x="554" y="650"/>
                  </a:lnTo>
                  <a:lnTo>
                    <a:pt x="558" y="640"/>
                  </a:lnTo>
                  <a:lnTo>
                    <a:pt x="562" y="634"/>
                  </a:lnTo>
                  <a:lnTo>
                    <a:pt x="566" y="630"/>
                  </a:lnTo>
                  <a:lnTo>
                    <a:pt x="572" y="628"/>
                  </a:lnTo>
                  <a:lnTo>
                    <a:pt x="580" y="624"/>
                  </a:lnTo>
                  <a:lnTo>
                    <a:pt x="584" y="622"/>
                  </a:lnTo>
                  <a:lnTo>
                    <a:pt x="586" y="616"/>
                  </a:lnTo>
                  <a:lnTo>
                    <a:pt x="588" y="606"/>
                  </a:lnTo>
                  <a:lnTo>
                    <a:pt x="590" y="602"/>
                  </a:lnTo>
                  <a:lnTo>
                    <a:pt x="594" y="600"/>
                  </a:lnTo>
                  <a:lnTo>
                    <a:pt x="610" y="594"/>
                  </a:lnTo>
                  <a:lnTo>
                    <a:pt x="638" y="584"/>
                  </a:lnTo>
                  <a:lnTo>
                    <a:pt x="652" y="578"/>
                  </a:lnTo>
                  <a:lnTo>
                    <a:pt x="658" y="572"/>
                  </a:lnTo>
                  <a:lnTo>
                    <a:pt x="662" y="568"/>
                  </a:lnTo>
                  <a:lnTo>
                    <a:pt x="664" y="564"/>
                  </a:lnTo>
                  <a:lnTo>
                    <a:pt x="668" y="558"/>
                  </a:lnTo>
                  <a:lnTo>
                    <a:pt x="674" y="552"/>
                  </a:lnTo>
                  <a:lnTo>
                    <a:pt x="688" y="544"/>
                  </a:lnTo>
                  <a:lnTo>
                    <a:pt x="712" y="534"/>
                  </a:lnTo>
                  <a:lnTo>
                    <a:pt x="744" y="522"/>
                  </a:lnTo>
                  <a:lnTo>
                    <a:pt x="778" y="512"/>
                  </a:lnTo>
                  <a:lnTo>
                    <a:pt x="854" y="492"/>
                  </a:lnTo>
                  <a:lnTo>
                    <a:pt x="924" y="474"/>
                  </a:lnTo>
                  <a:lnTo>
                    <a:pt x="956" y="464"/>
                  </a:lnTo>
                  <a:lnTo>
                    <a:pt x="980" y="454"/>
                  </a:lnTo>
                  <a:lnTo>
                    <a:pt x="990" y="448"/>
                  </a:lnTo>
                  <a:lnTo>
                    <a:pt x="998" y="444"/>
                  </a:lnTo>
                  <a:lnTo>
                    <a:pt x="1002" y="438"/>
                  </a:lnTo>
                  <a:lnTo>
                    <a:pt x="1002" y="432"/>
                  </a:lnTo>
                  <a:lnTo>
                    <a:pt x="1002" y="428"/>
                  </a:lnTo>
                  <a:lnTo>
                    <a:pt x="1000" y="424"/>
                  </a:lnTo>
                  <a:lnTo>
                    <a:pt x="996" y="420"/>
                  </a:lnTo>
                  <a:lnTo>
                    <a:pt x="990" y="416"/>
                  </a:lnTo>
                  <a:lnTo>
                    <a:pt x="974" y="410"/>
                  </a:lnTo>
                  <a:lnTo>
                    <a:pt x="954" y="406"/>
                  </a:lnTo>
                  <a:lnTo>
                    <a:pt x="932" y="408"/>
                  </a:lnTo>
                  <a:lnTo>
                    <a:pt x="908" y="412"/>
                  </a:lnTo>
                  <a:lnTo>
                    <a:pt x="878" y="422"/>
                  </a:lnTo>
                  <a:lnTo>
                    <a:pt x="874" y="426"/>
                  </a:lnTo>
                  <a:lnTo>
                    <a:pt x="870" y="428"/>
                  </a:lnTo>
                  <a:lnTo>
                    <a:pt x="868" y="430"/>
                  </a:lnTo>
                  <a:lnTo>
                    <a:pt x="864" y="434"/>
                  </a:lnTo>
                  <a:lnTo>
                    <a:pt x="856" y="438"/>
                  </a:lnTo>
                  <a:lnTo>
                    <a:pt x="842" y="444"/>
                  </a:lnTo>
                  <a:lnTo>
                    <a:pt x="818" y="450"/>
                  </a:lnTo>
                  <a:lnTo>
                    <a:pt x="808" y="450"/>
                  </a:lnTo>
                  <a:lnTo>
                    <a:pt x="798" y="452"/>
                  </a:lnTo>
                  <a:lnTo>
                    <a:pt x="768" y="460"/>
                  </a:lnTo>
                  <a:close/>
                  <a:moveTo>
                    <a:pt x="484" y="70"/>
                  </a:moveTo>
                  <a:lnTo>
                    <a:pt x="484" y="70"/>
                  </a:lnTo>
                  <a:lnTo>
                    <a:pt x="482" y="70"/>
                  </a:lnTo>
                  <a:lnTo>
                    <a:pt x="484" y="70"/>
                  </a:lnTo>
                  <a:lnTo>
                    <a:pt x="490" y="72"/>
                  </a:lnTo>
                  <a:lnTo>
                    <a:pt x="500" y="74"/>
                  </a:lnTo>
                  <a:lnTo>
                    <a:pt x="510" y="78"/>
                  </a:lnTo>
                  <a:lnTo>
                    <a:pt x="528" y="86"/>
                  </a:lnTo>
                  <a:lnTo>
                    <a:pt x="538" y="86"/>
                  </a:lnTo>
                  <a:lnTo>
                    <a:pt x="554" y="86"/>
                  </a:lnTo>
                  <a:lnTo>
                    <a:pt x="568" y="86"/>
                  </a:lnTo>
                  <a:lnTo>
                    <a:pt x="568" y="84"/>
                  </a:lnTo>
                  <a:lnTo>
                    <a:pt x="566" y="82"/>
                  </a:lnTo>
                  <a:lnTo>
                    <a:pt x="544" y="76"/>
                  </a:lnTo>
                  <a:lnTo>
                    <a:pt x="530" y="72"/>
                  </a:lnTo>
                  <a:lnTo>
                    <a:pt x="512" y="70"/>
                  </a:lnTo>
                  <a:lnTo>
                    <a:pt x="496" y="68"/>
                  </a:lnTo>
                  <a:lnTo>
                    <a:pt x="484" y="70"/>
                  </a:lnTo>
                  <a:close/>
                  <a:moveTo>
                    <a:pt x="542" y="114"/>
                  </a:moveTo>
                  <a:lnTo>
                    <a:pt x="542" y="114"/>
                  </a:lnTo>
                  <a:lnTo>
                    <a:pt x="554" y="116"/>
                  </a:lnTo>
                  <a:lnTo>
                    <a:pt x="558" y="114"/>
                  </a:lnTo>
                  <a:lnTo>
                    <a:pt x="560" y="112"/>
                  </a:lnTo>
                  <a:lnTo>
                    <a:pt x="560" y="110"/>
                  </a:lnTo>
                  <a:lnTo>
                    <a:pt x="560" y="108"/>
                  </a:lnTo>
                  <a:lnTo>
                    <a:pt x="554" y="106"/>
                  </a:lnTo>
                  <a:lnTo>
                    <a:pt x="542" y="106"/>
                  </a:lnTo>
                  <a:lnTo>
                    <a:pt x="532" y="108"/>
                  </a:lnTo>
                  <a:lnTo>
                    <a:pt x="530" y="110"/>
                  </a:lnTo>
                  <a:lnTo>
                    <a:pt x="532" y="112"/>
                  </a:lnTo>
                  <a:lnTo>
                    <a:pt x="534" y="114"/>
                  </a:lnTo>
                  <a:lnTo>
                    <a:pt x="542" y="114"/>
                  </a:lnTo>
                  <a:close/>
                  <a:moveTo>
                    <a:pt x="590" y="96"/>
                  </a:moveTo>
                  <a:lnTo>
                    <a:pt x="590" y="96"/>
                  </a:lnTo>
                  <a:lnTo>
                    <a:pt x="596" y="94"/>
                  </a:lnTo>
                  <a:lnTo>
                    <a:pt x="598" y="92"/>
                  </a:lnTo>
                  <a:lnTo>
                    <a:pt x="598" y="90"/>
                  </a:lnTo>
                  <a:lnTo>
                    <a:pt x="596" y="88"/>
                  </a:lnTo>
                  <a:lnTo>
                    <a:pt x="592" y="86"/>
                  </a:lnTo>
                  <a:lnTo>
                    <a:pt x="584" y="86"/>
                  </a:lnTo>
                  <a:lnTo>
                    <a:pt x="574" y="88"/>
                  </a:lnTo>
                  <a:lnTo>
                    <a:pt x="562" y="90"/>
                  </a:lnTo>
                  <a:lnTo>
                    <a:pt x="556" y="92"/>
                  </a:lnTo>
                  <a:lnTo>
                    <a:pt x="556" y="94"/>
                  </a:lnTo>
                  <a:lnTo>
                    <a:pt x="560" y="96"/>
                  </a:lnTo>
                  <a:lnTo>
                    <a:pt x="576" y="96"/>
                  </a:lnTo>
                  <a:lnTo>
                    <a:pt x="590" y="96"/>
                  </a:lnTo>
                  <a:close/>
                  <a:moveTo>
                    <a:pt x="554" y="70"/>
                  </a:moveTo>
                  <a:lnTo>
                    <a:pt x="554" y="70"/>
                  </a:lnTo>
                  <a:lnTo>
                    <a:pt x="554" y="72"/>
                  </a:lnTo>
                  <a:lnTo>
                    <a:pt x="554" y="74"/>
                  </a:lnTo>
                  <a:lnTo>
                    <a:pt x="562" y="78"/>
                  </a:lnTo>
                  <a:lnTo>
                    <a:pt x="572" y="80"/>
                  </a:lnTo>
                  <a:lnTo>
                    <a:pt x="582" y="80"/>
                  </a:lnTo>
                  <a:lnTo>
                    <a:pt x="584" y="78"/>
                  </a:lnTo>
                  <a:lnTo>
                    <a:pt x="584" y="76"/>
                  </a:lnTo>
                  <a:lnTo>
                    <a:pt x="576" y="72"/>
                  </a:lnTo>
                  <a:lnTo>
                    <a:pt x="564" y="68"/>
                  </a:lnTo>
                  <a:lnTo>
                    <a:pt x="558" y="68"/>
                  </a:lnTo>
                  <a:lnTo>
                    <a:pt x="554" y="70"/>
                  </a:lnTo>
                  <a:close/>
                  <a:moveTo>
                    <a:pt x="1962" y="108"/>
                  </a:moveTo>
                  <a:lnTo>
                    <a:pt x="1962" y="108"/>
                  </a:lnTo>
                  <a:lnTo>
                    <a:pt x="1950" y="114"/>
                  </a:lnTo>
                  <a:lnTo>
                    <a:pt x="1938" y="120"/>
                  </a:lnTo>
                  <a:lnTo>
                    <a:pt x="1916" y="128"/>
                  </a:lnTo>
                  <a:lnTo>
                    <a:pt x="1908" y="132"/>
                  </a:lnTo>
                  <a:lnTo>
                    <a:pt x="1906" y="134"/>
                  </a:lnTo>
                  <a:lnTo>
                    <a:pt x="1908" y="136"/>
                  </a:lnTo>
                  <a:lnTo>
                    <a:pt x="1918" y="138"/>
                  </a:lnTo>
                  <a:lnTo>
                    <a:pt x="1930" y="138"/>
                  </a:lnTo>
                  <a:lnTo>
                    <a:pt x="1938" y="142"/>
                  </a:lnTo>
                  <a:lnTo>
                    <a:pt x="1952" y="146"/>
                  </a:lnTo>
                  <a:lnTo>
                    <a:pt x="1968" y="154"/>
                  </a:lnTo>
                  <a:lnTo>
                    <a:pt x="1980" y="156"/>
                  </a:lnTo>
                  <a:lnTo>
                    <a:pt x="1994" y="158"/>
                  </a:lnTo>
                  <a:lnTo>
                    <a:pt x="2010" y="158"/>
                  </a:lnTo>
                  <a:lnTo>
                    <a:pt x="2016" y="158"/>
                  </a:lnTo>
                  <a:lnTo>
                    <a:pt x="2020" y="156"/>
                  </a:lnTo>
                  <a:lnTo>
                    <a:pt x="2022" y="152"/>
                  </a:lnTo>
                  <a:lnTo>
                    <a:pt x="2024" y="150"/>
                  </a:lnTo>
                  <a:lnTo>
                    <a:pt x="2028" y="146"/>
                  </a:lnTo>
                  <a:lnTo>
                    <a:pt x="2040" y="142"/>
                  </a:lnTo>
                  <a:lnTo>
                    <a:pt x="2058" y="140"/>
                  </a:lnTo>
                  <a:lnTo>
                    <a:pt x="2100" y="140"/>
                  </a:lnTo>
                  <a:lnTo>
                    <a:pt x="2130" y="140"/>
                  </a:lnTo>
                  <a:lnTo>
                    <a:pt x="2138" y="138"/>
                  </a:lnTo>
                  <a:lnTo>
                    <a:pt x="2142" y="136"/>
                  </a:lnTo>
                  <a:lnTo>
                    <a:pt x="2142" y="130"/>
                  </a:lnTo>
                  <a:lnTo>
                    <a:pt x="2136" y="122"/>
                  </a:lnTo>
                  <a:lnTo>
                    <a:pt x="2132" y="114"/>
                  </a:lnTo>
                  <a:lnTo>
                    <a:pt x="2132" y="112"/>
                  </a:lnTo>
                  <a:lnTo>
                    <a:pt x="2134" y="110"/>
                  </a:lnTo>
                  <a:lnTo>
                    <a:pt x="2140" y="108"/>
                  </a:lnTo>
                  <a:lnTo>
                    <a:pt x="2146" y="106"/>
                  </a:lnTo>
                  <a:lnTo>
                    <a:pt x="2162" y="104"/>
                  </a:lnTo>
                  <a:lnTo>
                    <a:pt x="2164" y="102"/>
                  </a:lnTo>
                  <a:lnTo>
                    <a:pt x="2166" y="100"/>
                  </a:lnTo>
                  <a:lnTo>
                    <a:pt x="2164" y="96"/>
                  </a:lnTo>
                  <a:lnTo>
                    <a:pt x="2160" y="92"/>
                  </a:lnTo>
                  <a:lnTo>
                    <a:pt x="2154" y="90"/>
                  </a:lnTo>
                  <a:lnTo>
                    <a:pt x="2142" y="88"/>
                  </a:lnTo>
                  <a:lnTo>
                    <a:pt x="2136" y="88"/>
                  </a:lnTo>
                  <a:lnTo>
                    <a:pt x="2128" y="86"/>
                  </a:lnTo>
                  <a:lnTo>
                    <a:pt x="2118" y="82"/>
                  </a:lnTo>
                  <a:lnTo>
                    <a:pt x="2110" y="74"/>
                  </a:lnTo>
                  <a:lnTo>
                    <a:pt x="2090" y="60"/>
                  </a:lnTo>
                  <a:lnTo>
                    <a:pt x="2082" y="56"/>
                  </a:lnTo>
                  <a:lnTo>
                    <a:pt x="2076" y="52"/>
                  </a:lnTo>
                  <a:lnTo>
                    <a:pt x="2068" y="50"/>
                  </a:lnTo>
                  <a:lnTo>
                    <a:pt x="2060" y="50"/>
                  </a:lnTo>
                  <a:lnTo>
                    <a:pt x="2052" y="54"/>
                  </a:lnTo>
                  <a:lnTo>
                    <a:pt x="2044" y="58"/>
                  </a:lnTo>
                  <a:lnTo>
                    <a:pt x="2034" y="62"/>
                  </a:lnTo>
                  <a:lnTo>
                    <a:pt x="2026" y="66"/>
                  </a:lnTo>
                  <a:lnTo>
                    <a:pt x="2008" y="68"/>
                  </a:lnTo>
                  <a:lnTo>
                    <a:pt x="1988" y="74"/>
                  </a:lnTo>
                  <a:lnTo>
                    <a:pt x="1978" y="78"/>
                  </a:lnTo>
                  <a:lnTo>
                    <a:pt x="1964" y="84"/>
                  </a:lnTo>
                  <a:lnTo>
                    <a:pt x="1954" y="92"/>
                  </a:lnTo>
                  <a:lnTo>
                    <a:pt x="1952" y="94"/>
                  </a:lnTo>
                  <a:lnTo>
                    <a:pt x="1954" y="96"/>
                  </a:lnTo>
                  <a:lnTo>
                    <a:pt x="1960" y="98"/>
                  </a:lnTo>
                  <a:lnTo>
                    <a:pt x="1964" y="98"/>
                  </a:lnTo>
                  <a:lnTo>
                    <a:pt x="1968" y="98"/>
                  </a:lnTo>
                  <a:lnTo>
                    <a:pt x="1968" y="100"/>
                  </a:lnTo>
                  <a:lnTo>
                    <a:pt x="1968" y="102"/>
                  </a:lnTo>
                  <a:lnTo>
                    <a:pt x="1962" y="108"/>
                  </a:lnTo>
                  <a:close/>
                  <a:moveTo>
                    <a:pt x="3810" y="584"/>
                  </a:moveTo>
                  <a:lnTo>
                    <a:pt x="3810" y="584"/>
                  </a:lnTo>
                  <a:lnTo>
                    <a:pt x="3826" y="588"/>
                  </a:lnTo>
                  <a:lnTo>
                    <a:pt x="3834" y="588"/>
                  </a:lnTo>
                  <a:lnTo>
                    <a:pt x="3840" y="584"/>
                  </a:lnTo>
                  <a:lnTo>
                    <a:pt x="3842" y="580"/>
                  </a:lnTo>
                  <a:lnTo>
                    <a:pt x="3842" y="574"/>
                  </a:lnTo>
                  <a:lnTo>
                    <a:pt x="3846" y="570"/>
                  </a:lnTo>
                  <a:lnTo>
                    <a:pt x="3852" y="568"/>
                  </a:lnTo>
                  <a:lnTo>
                    <a:pt x="3864" y="570"/>
                  </a:lnTo>
                  <a:lnTo>
                    <a:pt x="3878" y="574"/>
                  </a:lnTo>
                  <a:lnTo>
                    <a:pt x="3890" y="572"/>
                  </a:lnTo>
                  <a:lnTo>
                    <a:pt x="3900" y="570"/>
                  </a:lnTo>
                  <a:lnTo>
                    <a:pt x="3910" y="566"/>
                  </a:lnTo>
                  <a:lnTo>
                    <a:pt x="3918" y="562"/>
                  </a:lnTo>
                  <a:lnTo>
                    <a:pt x="3926" y="560"/>
                  </a:lnTo>
                  <a:lnTo>
                    <a:pt x="3934" y="562"/>
                  </a:lnTo>
                  <a:lnTo>
                    <a:pt x="3942" y="566"/>
                  </a:lnTo>
                  <a:lnTo>
                    <a:pt x="3952" y="570"/>
                  </a:lnTo>
                  <a:lnTo>
                    <a:pt x="3962" y="572"/>
                  </a:lnTo>
                  <a:lnTo>
                    <a:pt x="3974" y="572"/>
                  </a:lnTo>
                  <a:lnTo>
                    <a:pt x="3986" y="570"/>
                  </a:lnTo>
                  <a:lnTo>
                    <a:pt x="4014" y="562"/>
                  </a:lnTo>
                  <a:lnTo>
                    <a:pt x="4048" y="552"/>
                  </a:lnTo>
                  <a:lnTo>
                    <a:pt x="4056" y="546"/>
                  </a:lnTo>
                  <a:lnTo>
                    <a:pt x="4060" y="542"/>
                  </a:lnTo>
                  <a:lnTo>
                    <a:pt x="4060" y="538"/>
                  </a:lnTo>
                  <a:lnTo>
                    <a:pt x="4056" y="534"/>
                  </a:lnTo>
                  <a:lnTo>
                    <a:pt x="4054" y="530"/>
                  </a:lnTo>
                  <a:lnTo>
                    <a:pt x="4054" y="528"/>
                  </a:lnTo>
                  <a:lnTo>
                    <a:pt x="4056" y="524"/>
                  </a:lnTo>
                  <a:lnTo>
                    <a:pt x="4066" y="524"/>
                  </a:lnTo>
                  <a:lnTo>
                    <a:pt x="4070" y="522"/>
                  </a:lnTo>
                  <a:lnTo>
                    <a:pt x="4074" y="520"/>
                  </a:lnTo>
                  <a:lnTo>
                    <a:pt x="4076" y="518"/>
                  </a:lnTo>
                  <a:lnTo>
                    <a:pt x="4074" y="516"/>
                  </a:lnTo>
                  <a:lnTo>
                    <a:pt x="4068" y="512"/>
                  </a:lnTo>
                  <a:lnTo>
                    <a:pt x="4056" y="506"/>
                  </a:lnTo>
                  <a:lnTo>
                    <a:pt x="4042" y="500"/>
                  </a:lnTo>
                  <a:lnTo>
                    <a:pt x="4026" y="498"/>
                  </a:lnTo>
                  <a:lnTo>
                    <a:pt x="4010" y="496"/>
                  </a:lnTo>
                  <a:lnTo>
                    <a:pt x="3994" y="498"/>
                  </a:lnTo>
                  <a:lnTo>
                    <a:pt x="3980" y="498"/>
                  </a:lnTo>
                  <a:lnTo>
                    <a:pt x="3968" y="496"/>
                  </a:lnTo>
                  <a:lnTo>
                    <a:pt x="3958" y="490"/>
                  </a:lnTo>
                  <a:lnTo>
                    <a:pt x="3948" y="484"/>
                  </a:lnTo>
                  <a:lnTo>
                    <a:pt x="3938" y="478"/>
                  </a:lnTo>
                  <a:lnTo>
                    <a:pt x="3928" y="472"/>
                  </a:lnTo>
                  <a:lnTo>
                    <a:pt x="3918" y="470"/>
                  </a:lnTo>
                  <a:lnTo>
                    <a:pt x="3912" y="472"/>
                  </a:lnTo>
                  <a:lnTo>
                    <a:pt x="3906" y="474"/>
                  </a:lnTo>
                  <a:lnTo>
                    <a:pt x="3898" y="480"/>
                  </a:lnTo>
                  <a:lnTo>
                    <a:pt x="3894" y="486"/>
                  </a:lnTo>
                  <a:lnTo>
                    <a:pt x="3892" y="492"/>
                  </a:lnTo>
                  <a:lnTo>
                    <a:pt x="3894" y="498"/>
                  </a:lnTo>
                  <a:lnTo>
                    <a:pt x="3900" y="506"/>
                  </a:lnTo>
                  <a:lnTo>
                    <a:pt x="3900" y="510"/>
                  </a:lnTo>
                  <a:lnTo>
                    <a:pt x="3896" y="512"/>
                  </a:lnTo>
                  <a:lnTo>
                    <a:pt x="3890" y="512"/>
                  </a:lnTo>
                  <a:lnTo>
                    <a:pt x="3882" y="508"/>
                  </a:lnTo>
                  <a:lnTo>
                    <a:pt x="3862" y="498"/>
                  </a:lnTo>
                  <a:lnTo>
                    <a:pt x="3842" y="484"/>
                  </a:lnTo>
                  <a:lnTo>
                    <a:pt x="3822" y="472"/>
                  </a:lnTo>
                  <a:lnTo>
                    <a:pt x="3814" y="468"/>
                  </a:lnTo>
                  <a:lnTo>
                    <a:pt x="3808" y="468"/>
                  </a:lnTo>
                  <a:lnTo>
                    <a:pt x="3800" y="466"/>
                  </a:lnTo>
                  <a:lnTo>
                    <a:pt x="3794" y="468"/>
                  </a:lnTo>
                  <a:lnTo>
                    <a:pt x="3778" y="476"/>
                  </a:lnTo>
                  <a:lnTo>
                    <a:pt x="3758" y="488"/>
                  </a:lnTo>
                  <a:lnTo>
                    <a:pt x="3748" y="496"/>
                  </a:lnTo>
                  <a:lnTo>
                    <a:pt x="3746" y="502"/>
                  </a:lnTo>
                  <a:lnTo>
                    <a:pt x="3746" y="508"/>
                  </a:lnTo>
                  <a:lnTo>
                    <a:pt x="3748" y="514"/>
                  </a:lnTo>
                  <a:lnTo>
                    <a:pt x="3752" y="524"/>
                  </a:lnTo>
                  <a:lnTo>
                    <a:pt x="3752" y="530"/>
                  </a:lnTo>
                  <a:lnTo>
                    <a:pt x="3746" y="532"/>
                  </a:lnTo>
                  <a:lnTo>
                    <a:pt x="3742" y="536"/>
                  </a:lnTo>
                  <a:lnTo>
                    <a:pt x="3742" y="542"/>
                  </a:lnTo>
                  <a:lnTo>
                    <a:pt x="3744" y="548"/>
                  </a:lnTo>
                  <a:lnTo>
                    <a:pt x="3752" y="554"/>
                  </a:lnTo>
                  <a:lnTo>
                    <a:pt x="3762" y="560"/>
                  </a:lnTo>
                  <a:lnTo>
                    <a:pt x="3776" y="568"/>
                  </a:lnTo>
                  <a:lnTo>
                    <a:pt x="3810" y="584"/>
                  </a:lnTo>
                  <a:close/>
                  <a:moveTo>
                    <a:pt x="4172" y="572"/>
                  </a:moveTo>
                  <a:lnTo>
                    <a:pt x="4172" y="572"/>
                  </a:lnTo>
                  <a:lnTo>
                    <a:pt x="4198" y="578"/>
                  </a:lnTo>
                  <a:lnTo>
                    <a:pt x="4218" y="578"/>
                  </a:lnTo>
                  <a:lnTo>
                    <a:pt x="4262" y="576"/>
                  </a:lnTo>
                  <a:lnTo>
                    <a:pt x="4276" y="574"/>
                  </a:lnTo>
                  <a:lnTo>
                    <a:pt x="4288" y="570"/>
                  </a:lnTo>
                  <a:lnTo>
                    <a:pt x="4294" y="566"/>
                  </a:lnTo>
                  <a:lnTo>
                    <a:pt x="4300" y="560"/>
                  </a:lnTo>
                  <a:lnTo>
                    <a:pt x="4300" y="556"/>
                  </a:lnTo>
                  <a:lnTo>
                    <a:pt x="4300" y="552"/>
                  </a:lnTo>
                  <a:lnTo>
                    <a:pt x="4296" y="550"/>
                  </a:lnTo>
                  <a:lnTo>
                    <a:pt x="4288" y="550"/>
                  </a:lnTo>
                  <a:lnTo>
                    <a:pt x="4280" y="550"/>
                  </a:lnTo>
                  <a:lnTo>
                    <a:pt x="4274" y="548"/>
                  </a:lnTo>
                  <a:lnTo>
                    <a:pt x="4266" y="540"/>
                  </a:lnTo>
                  <a:lnTo>
                    <a:pt x="4260" y="536"/>
                  </a:lnTo>
                  <a:lnTo>
                    <a:pt x="4252" y="534"/>
                  </a:lnTo>
                  <a:lnTo>
                    <a:pt x="4244" y="536"/>
                  </a:lnTo>
                  <a:lnTo>
                    <a:pt x="4230" y="540"/>
                  </a:lnTo>
                  <a:lnTo>
                    <a:pt x="4220" y="542"/>
                  </a:lnTo>
                  <a:lnTo>
                    <a:pt x="4214" y="542"/>
                  </a:lnTo>
                  <a:lnTo>
                    <a:pt x="4212" y="540"/>
                  </a:lnTo>
                  <a:lnTo>
                    <a:pt x="4212" y="536"/>
                  </a:lnTo>
                  <a:lnTo>
                    <a:pt x="4210" y="532"/>
                  </a:lnTo>
                  <a:lnTo>
                    <a:pt x="4204" y="528"/>
                  </a:lnTo>
                  <a:lnTo>
                    <a:pt x="4194" y="526"/>
                  </a:lnTo>
                  <a:lnTo>
                    <a:pt x="4174" y="528"/>
                  </a:lnTo>
                  <a:lnTo>
                    <a:pt x="4154" y="528"/>
                  </a:lnTo>
                  <a:lnTo>
                    <a:pt x="4142" y="526"/>
                  </a:lnTo>
                  <a:lnTo>
                    <a:pt x="4132" y="524"/>
                  </a:lnTo>
                  <a:lnTo>
                    <a:pt x="4126" y="520"/>
                  </a:lnTo>
                  <a:lnTo>
                    <a:pt x="4122" y="514"/>
                  </a:lnTo>
                  <a:lnTo>
                    <a:pt x="4122" y="516"/>
                  </a:lnTo>
                  <a:lnTo>
                    <a:pt x="4118" y="518"/>
                  </a:lnTo>
                  <a:lnTo>
                    <a:pt x="4112" y="530"/>
                  </a:lnTo>
                  <a:lnTo>
                    <a:pt x="4108" y="536"/>
                  </a:lnTo>
                  <a:lnTo>
                    <a:pt x="4110" y="542"/>
                  </a:lnTo>
                  <a:lnTo>
                    <a:pt x="4114" y="550"/>
                  </a:lnTo>
                  <a:lnTo>
                    <a:pt x="4126" y="556"/>
                  </a:lnTo>
                  <a:lnTo>
                    <a:pt x="4144" y="564"/>
                  </a:lnTo>
                  <a:lnTo>
                    <a:pt x="4172" y="572"/>
                  </a:lnTo>
                  <a:close/>
                  <a:moveTo>
                    <a:pt x="5478" y="870"/>
                  </a:moveTo>
                  <a:lnTo>
                    <a:pt x="5478" y="866"/>
                  </a:lnTo>
                  <a:lnTo>
                    <a:pt x="5548" y="856"/>
                  </a:lnTo>
                  <a:lnTo>
                    <a:pt x="5558" y="854"/>
                  </a:lnTo>
                  <a:lnTo>
                    <a:pt x="5564" y="852"/>
                  </a:lnTo>
                  <a:lnTo>
                    <a:pt x="5570" y="848"/>
                  </a:lnTo>
                  <a:lnTo>
                    <a:pt x="5572" y="846"/>
                  </a:lnTo>
                  <a:lnTo>
                    <a:pt x="5570" y="842"/>
                  </a:lnTo>
                  <a:lnTo>
                    <a:pt x="5568" y="838"/>
                  </a:lnTo>
                  <a:lnTo>
                    <a:pt x="5560" y="832"/>
                  </a:lnTo>
                  <a:lnTo>
                    <a:pt x="5546" y="826"/>
                  </a:lnTo>
                  <a:lnTo>
                    <a:pt x="5530" y="820"/>
                  </a:lnTo>
                  <a:lnTo>
                    <a:pt x="5512" y="818"/>
                  </a:lnTo>
                  <a:lnTo>
                    <a:pt x="5494" y="818"/>
                  </a:lnTo>
                  <a:lnTo>
                    <a:pt x="5478" y="820"/>
                  </a:lnTo>
                  <a:lnTo>
                    <a:pt x="5478" y="818"/>
                  </a:lnTo>
                  <a:lnTo>
                    <a:pt x="5454" y="826"/>
                  </a:lnTo>
                  <a:lnTo>
                    <a:pt x="5444" y="832"/>
                  </a:lnTo>
                  <a:lnTo>
                    <a:pt x="5434" y="838"/>
                  </a:lnTo>
                  <a:lnTo>
                    <a:pt x="5428" y="844"/>
                  </a:lnTo>
                  <a:lnTo>
                    <a:pt x="5422" y="850"/>
                  </a:lnTo>
                  <a:lnTo>
                    <a:pt x="5418" y="856"/>
                  </a:lnTo>
                  <a:lnTo>
                    <a:pt x="5418" y="864"/>
                  </a:lnTo>
                  <a:lnTo>
                    <a:pt x="5418" y="868"/>
                  </a:lnTo>
                  <a:lnTo>
                    <a:pt x="5422" y="872"/>
                  </a:lnTo>
                  <a:lnTo>
                    <a:pt x="5426" y="874"/>
                  </a:lnTo>
                  <a:lnTo>
                    <a:pt x="5434" y="874"/>
                  </a:lnTo>
                  <a:lnTo>
                    <a:pt x="5452" y="874"/>
                  </a:lnTo>
                  <a:lnTo>
                    <a:pt x="5478" y="870"/>
                  </a:lnTo>
                  <a:close/>
                  <a:moveTo>
                    <a:pt x="2060" y="404"/>
                  </a:moveTo>
                  <a:lnTo>
                    <a:pt x="2060" y="404"/>
                  </a:lnTo>
                  <a:lnTo>
                    <a:pt x="2068" y="408"/>
                  </a:lnTo>
                  <a:lnTo>
                    <a:pt x="2078" y="408"/>
                  </a:lnTo>
                  <a:lnTo>
                    <a:pt x="2088" y="406"/>
                  </a:lnTo>
                  <a:lnTo>
                    <a:pt x="2096" y="404"/>
                  </a:lnTo>
                  <a:lnTo>
                    <a:pt x="2104" y="400"/>
                  </a:lnTo>
                  <a:lnTo>
                    <a:pt x="2108" y="396"/>
                  </a:lnTo>
                  <a:lnTo>
                    <a:pt x="2112" y="392"/>
                  </a:lnTo>
                  <a:lnTo>
                    <a:pt x="2112" y="388"/>
                  </a:lnTo>
                  <a:lnTo>
                    <a:pt x="2106" y="386"/>
                  </a:lnTo>
                  <a:lnTo>
                    <a:pt x="2100" y="386"/>
                  </a:lnTo>
                  <a:lnTo>
                    <a:pt x="2080" y="392"/>
                  </a:lnTo>
                  <a:lnTo>
                    <a:pt x="2064" y="398"/>
                  </a:lnTo>
                  <a:lnTo>
                    <a:pt x="2060" y="402"/>
                  </a:lnTo>
                  <a:lnTo>
                    <a:pt x="2058" y="404"/>
                  </a:lnTo>
                  <a:lnTo>
                    <a:pt x="2060" y="404"/>
                  </a:lnTo>
                  <a:close/>
                  <a:moveTo>
                    <a:pt x="3868" y="678"/>
                  </a:moveTo>
                  <a:lnTo>
                    <a:pt x="3868" y="678"/>
                  </a:lnTo>
                  <a:lnTo>
                    <a:pt x="3858" y="686"/>
                  </a:lnTo>
                  <a:lnTo>
                    <a:pt x="3856" y="688"/>
                  </a:lnTo>
                  <a:lnTo>
                    <a:pt x="3858" y="690"/>
                  </a:lnTo>
                  <a:lnTo>
                    <a:pt x="3866" y="690"/>
                  </a:lnTo>
                  <a:lnTo>
                    <a:pt x="3896" y="688"/>
                  </a:lnTo>
                  <a:lnTo>
                    <a:pt x="3916" y="688"/>
                  </a:lnTo>
                  <a:lnTo>
                    <a:pt x="3940" y="692"/>
                  </a:lnTo>
                  <a:lnTo>
                    <a:pt x="3970" y="696"/>
                  </a:lnTo>
                  <a:lnTo>
                    <a:pt x="3990" y="696"/>
                  </a:lnTo>
                  <a:lnTo>
                    <a:pt x="4004" y="694"/>
                  </a:lnTo>
                  <a:lnTo>
                    <a:pt x="4006" y="692"/>
                  </a:lnTo>
                  <a:lnTo>
                    <a:pt x="4008" y="690"/>
                  </a:lnTo>
                  <a:lnTo>
                    <a:pt x="4008" y="686"/>
                  </a:lnTo>
                  <a:lnTo>
                    <a:pt x="4006" y="682"/>
                  </a:lnTo>
                  <a:lnTo>
                    <a:pt x="4000" y="674"/>
                  </a:lnTo>
                  <a:lnTo>
                    <a:pt x="3988" y="664"/>
                  </a:lnTo>
                  <a:lnTo>
                    <a:pt x="3972" y="654"/>
                  </a:lnTo>
                  <a:lnTo>
                    <a:pt x="3956" y="648"/>
                  </a:lnTo>
                  <a:lnTo>
                    <a:pt x="3940" y="644"/>
                  </a:lnTo>
                  <a:lnTo>
                    <a:pt x="3928" y="646"/>
                  </a:lnTo>
                  <a:lnTo>
                    <a:pt x="3916" y="648"/>
                  </a:lnTo>
                  <a:lnTo>
                    <a:pt x="3904" y="654"/>
                  </a:lnTo>
                  <a:lnTo>
                    <a:pt x="3894" y="662"/>
                  </a:lnTo>
                  <a:lnTo>
                    <a:pt x="3868" y="678"/>
                  </a:lnTo>
                  <a:close/>
                  <a:moveTo>
                    <a:pt x="5044" y="956"/>
                  </a:moveTo>
                  <a:lnTo>
                    <a:pt x="5044" y="956"/>
                  </a:lnTo>
                  <a:lnTo>
                    <a:pt x="5046" y="954"/>
                  </a:lnTo>
                  <a:lnTo>
                    <a:pt x="5046" y="950"/>
                  </a:lnTo>
                  <a:lnTo>
                    <a:pt x="5044" y="948"/>
                  </a:lnTo>
                  <a:lnTo>
                    <a:pt x="5042" y="946"/>
                  </a:lnTo>
                  <a:lnTo>
                    <a:pt x="5034" y="942"/>
                  </a:lnTo>
                  <a:lnTo>
                    <a:pt x="5024" y="940"/>
                  </a:lnTo>
                  <a:lnTo>
                    <a:pt x="5012" y="938"/>
                  </a:lnTo>
                  <a:lnTo>
                    <a:pt x="5000" y="938"/>
                  </a:lnTo>
                  <a:lnTo>
                    <a:pt x="4990" y="938"/>
                  </a:lnTo>
                  <a:lnTo>
                    <a:pt x="4984" y="942"/>
                  </a:lnTo>
                  <a:lnTo>
                    <a:pt x="4982" y="944"/>
                  </a:lnTo>
                  <a:lnTo>
                    <a:pt x="4982" y="946"/>
                  </a:lnTo>
                  <a:lnTo>
                    <a:pt x="4986" y="950"/>
                  </a:lnTo>
                  <a:lnTo>
                    <a:pt x="4992" y="954"/>
                  </a:lnTo>
                  <a:lnTo>
                    <a:pt x="5002" y="958"/>
                  </a:lnTo>
                  <a:lnTo>
                    <a:pt x="5014" y="960"/>
                  </a:lnTo>
                  <a:lnTo>
                    <a:pt x="5024" y="962"/>
                  </a:lnTo>
                  <a:lnTo>
                    <a:pt x="5034" y="960"/>
                  </a:lnTo>
                  <a:lnTo>
                    <a:pt x="5044" y="956"/>
                  </a:lnTo>
                  <a:close/>
                  <a:moveTo>
                    <a:pt x="3698" y="530"/>
                  </a:moveTo>
                  <a:lnTo>
                    <a:pt x="3698" y="530"/>
                  </a:lnTo>
                  <a:lnTo>
                    <a:pt x="3704" y="524"/>
                  </a:lnTo>
                  <a:lnTo>
                    <a:pt x="3706" y="518"/>
                  </a:lnTo>
                  <a:lnTo>
                    <a:pt x="3704" y="508"/>
                  </a:lnTo>
                  <a:lnTo>
                    <a:pt x="3696" y="498"/>
                  </a:lnTo>
                  <a:lnTo>
                    <a:pt x="3694" y="496"/>
                  </a:lnTo>
                  <a:lnTo>
                    <a:pt x="3692" y="496"/>
                  </a:lnTo>
                  <a:lnTo>
                    <a:pt x="3688" y="500"/>
                  </a:lnTo>
                  <a:lnTo>
                    <a:pt x="3684" y="506"/>
                  </a:lnTo>
                  <a:lnTo>
                    <a:pt x="3682" y="514"/>
                  </a:lnTo>
                  <a:lnTo>
                    <a:pt x="3680" y="524"/>
                  </a:lnTo>
                  <a:lnTo>
                    <a:pt x="3684" y="530"/>
                  </a:lnTo>
                  <a:lnTo>
                    <a:pt x="3686" y="532"/>
                  </a:lnTo>
                  <a:lnTo>
                    <a:pt x="3688" y="532"/>
                  </a:lnTo>
                  <a:lnTo>
                    <a:pt x="3692" y="532"/>
                  </a:lnTo>
                  <a:lnTo>
                    <a:pt x="3698" y="530"/>
                  </a:lnTo>
                  <a:close/>
                  <a:moveTo>
                    <a:pt x="2260" y="322"/>
                  </a:moveTo>
                  <a:lnTo>
                    <a:pt x="2260" y="322"/>
                  </a:lnTo>
                  <a:lnTo>
                    <a:pt x="2286" y="316"/>
                  </a:lnTo>
                  <a:lnTo>
                    <a:pt x="2314" y="310"/>
                  </a:lnTo>
                  <a:lnTo>
                    <a:pt x="2350" y="306"/>
                  </a:lnTo>
                  <a:lnTo>
                    <a:pt x="2398" y="304"/>
                  </a:lnTo>
                  <a:lnTo>
                    <a:pt x="2424" y="302"/>
                  </a:lnTo>
                  <a:lnTo>
                    <a:pt x="2442" y="298"/>
                  </a:lnTo>
                  <a:lnTo>
                    <a:pt x="2456" y="294"/>
                  </a:lnTo>
                  <a:lnTo>
                    <a:pt x="2464" y="288"/>
                  </a:lnTo>
                  <a:lnTo>
                    <a:pt x="2466" y="284"/>
                  </a:lnTo>
                  <a:lnTo>
                    <a:pt x="2466" y="282"/>
                  </a:lnTo>
                  <a:lnTo>
                    <a:pt x="2462" y="274"/>
                  </a:lnTo>
                  <a:lnTo>
                    <a:pt x="2456" y="266"/>
                  </a:lnTo>
                  <a:lnTo>
                    <a:pt x="2442" y="256"/>
                  </a:lnTo>
                  <a:lnTo>
                    <a:pt x="2420" y="240"/>
                  </a:lnTo>
                  <a:lnTo>
                    <a:pt x="2412" y="234"/>
                  </a:lnTo>
                  <a:lnTo>
                    <a:pt x="2406" y="232"/>
                  </a:lnTo>
                  <a:lnTo>
                    <a:pt x="2398" y="232"/>
                  </a:lnTo>
                  <a:lnTo>
                    <a:pt x="2388" y="236"/>
                  </a:lnTo>
                  <a:lnTo>
                    <a:pt x="2376" y="242"/>
                  </a:lnTo>
                  <a:lnTo>
                    <a:pt x="2360" y="254"/>
                  </a:lnTo>
                  <a:lnTo>
                    <a:pt x="2346" y="262"/>
                  </a:lnTo>
                  <a:lnTo>
                    <a:pt x="2344" y="264"/>
                  </a:lnTo>
                  <a:lnTo>
                    <a:pt x="2344" y="262"/>
                  </a:lnTo>
                  <a:lnTo>
                    <a:pt x="2356" y="248"/>
                  </a:lnTo>
                  <a:lnTo>
                    <a:pt x="2364" y="238"/>
                  </a:lnTo>
                  <a:lnTo>
                    <a:pt x="2372" y="226"/>
                  </a:lnTo>
                  <a:lnTo>
                    <a:pt x="2376" y="218"/>
                  </a:lnTo>
                  <a:lnTo>
                    <a:pt x="2374" y="214"/>
                  </a:lnTo>
                  <a:lnTo>
                    <a:pt x="2372" y="212"/>
                  </a:lnTo>
                  <a:lnTo>
                    <a:pt x="2354" y="208"/>
                  </a:lnTo>
                  <a:lnTo>
                    <a:pt x="2344" y="206"/>
                  </a:lnTo>
                  <a:lnTo>
                    <a:pt x="2336" y="206"/>
                  </a:lnTo>
                  <a:lnTo>
                    <a:pt x="2326" y="208"/>
                  </a:lnTo>
                  <a:lnTo>
                    <a:pt x="2316" y="212"/>
                  </a:lnTo>
                  <a:lnTo>
                    <a:pt x="2306" y="222"/>
                  </a:lnTo>
                  <a:lnTo>
                    <a:pt x="2294" y="236"/>
                  </a:lnTo>
                  <a:lnTo>
                    <a:pt x="2286" y="248"/>
                  </a:lnTo>
                  <a:lnTo>
                    <a:pt x="2278" y="256"/>
                  </a:lnTo>
                  <a:lnTo>
                    <a:pt x="2266" y="264"/>
                  </a:lnTo>
                  <a:lnTo>
                    <a:pt x="2260" y="270"/>
                  </a:lnTo>
                  <a:lnTo>
                    <a:pt x="2252" y="278"/>
                  </a:lnTo>
                  <a:lnTo>
                    <a:pt x="2242" y="292"/>
                  </a:lnTo>
                  <a:lnTo>
                    <a:pt x="2230" y="314"/>
                  </a:lnTo>
                  <a:lnTo>
                    <a:pt x="2226" y="324"/>
                  </a:lnTo>
                  <a:lnTo>
                    <a:pt x="2226" y="328"/>
                  </a:lnTo>
                  <a:lnTo>
                    <a:pt x="2228" y="330"/>
                  </a:lnTo>
                  <a:lnTo>
                    <a:pt x="2238" y="328"/>
                  </a:lnTo>
                  <a:lnTo>
                    <a:pt x="2260" y="322"/>
                  </a:lnTo>
                  <a:close/>
                  <a:moveTo>
                    <a:pt x="2156" y="150"/>
                  </a:moveTo>
                  <a:lnTo>
                    <a:pt x="2156" y="150"/>
                  </a:lnTo>
                  <a:lnTo>
                    <a:pt x="2132" y="150"/>
                  </a:lnTo>
                  <a:lnTo>
                    <a:pt x="2100" y="148"/>
                  </a:lnTo>
                  <a:lnTo>
                    <a:pt x="2084" y="150"/>
                  </a:lnTo>
                  <a:lnTo>
                    <a:pt x="2068" y="152"/>
                  </a:lnTo>
                  <a:lnTo>
                    <a:pt x="2054" y="156"/>
                  </a:lnTo>
                  <a:lnTo>
                    <a:pt x="2042" y="162"/>
                  </a:lnTo>
                  <a:lnTo>
                    <a:pt x="2016" y="178"/>
                  </a:lnTo>
                  <a:lnTo>
                    <a:pt x="1988" y="192"/>
                  </a:lnTo>
                  <a:lnTo>
                    <a:pt x="1980" y="198"/>
                  </a:lnTo>
                  <a:lnTo>
                    <a:pt x="1978" y="200"/>
                  </a:lnTo>
                  <a:lnTo>
                    <a:pt x="1978" y="202"/>
                  </a:lnTo>
                  <a:lnTo>
                    <a:pt x="1980" y="204"/>
                  </a:lnTo>
                  <a:lnTo>
                    <a:pt x="1982" y="204"/>
                  </a:lnTo>
                  <a:lnTo>
                    <a:pt x="1996" y="206"/>
                  </a:lnTo>
                  <a:lnTo>
                    <a:pt x="2012" y="206"/>
                  </a:lnTo>
                  <a:lnTo>
                    <a:pt x="2020" y="208"/>
                  </a:lnTo>
                  <a:lnTo>
                    <a:pt x="2024" y="210"/>
                  </a:lnTo>
                  <a:lnTo>
                    <a:pt x="2024" y="214"/>
                  </a:lnTo>
                  <a:lnTo>
                    <a:pt x="2024" y="218"/>
                  </a:lnTo>
                  <a:lnTo>
                    <a:pt x="2026" y="224"/>
                  </a:lnTo>
                  <a:lnTo>
                    <a:pt x="2030" y="230"/>
                  </a:lnTo>
                  <a:lnTo>
                    <a:pt x="2038" y="234"/>
                  </a:lnTo>
                  <a:lnTo>
                    <a:pt x="2046" y="238"/>
                  </a:lnTo>
                  <a:lnTo>
                    <a:pt x="2054" y="238"/>
                  </a:lnTo>
                  <a:lnTo>
                    <a:pt x="2074" y="240"/>
                  </a:lnTo>
                  <a:lnTo>
                    <a:pt x="2100" y="244"/>
                  </a:lnTo>
                  <a:lnTo>
                    <a:pt x="2118" y="246"/>
                  </a:lnTo>
                  <a:lnTo>
                    <a:pt x="2138" y="252"/>
                  </a:lnTo>
                  <a:lnTo>
                    <a:pt x="2158" y="258"/>
                  </a:lnTo>
                  <a:lnTo>
                    <a:pt x="2180" y="260"/>
                  </a:lnTo>
                  <a:lnTo>
                    <a:pt x="2200" y="260"/>
                  </a:lnTo>
                  <a:lnTo>
                    <a:pt x="2218" y="258"/>
                  </a:lnTo>
                  <a:lnTo>
                    <a:pt x="2232" y="252"/>
                  </a:lnTo>
                  <a:lnTo>
                    <a:pt x="2240" y="248"/>
                  </a:lnTo>
                  <a:lnTo>
                    <a:pt x="2244" y="244"/>
                  </a:lnTo>
                  <a:lnTo>
                    <a:pt x="2244" y="240"/>
                  </a:lnTo>
                  <a:lnTo>
                    <a:pt x="2242" y="238"/>
                  </a:lnTo>
                  <a:lnTo>
                    <a:pt x="2240" y="234"/>
                  </a:lnTo>
                  <a:lnTo>
                    <a:pt x="2236" y="232"/>
                  </a:lnTo>
                  <a:lnTo>
                    <a:pt x="2236" y="228"/>
                  </a:lnTo>
                  <a:lnTo>
                    <a:pt x="2236" y="220"/>
                  </a:lnTo>
                  <a:lnTo>
                    <a:pt x="2238" y="210"/>
                  </a:lnTo>
                  <a:lnTo>
                    <a:pt x="2244" y="202"/>
                  </a:lnTo>
                  <a:lnTo>
                    <a:pt x="2248" y="192"/>
                  </a:lnTo>
                  <a:lnTo>
                    <a:pt x="2252" y="184"/>
                  </a:lnTo>
                  <a:lnTo>
                    <a:pt x="2252" y="180"/>
                  </a:lnTo>
                  <a:lnTo>
                    <a:pt x="2252" y="176"/>
                  </a:lnTo>
                  <a:lnTo>
                    <a:pt x="2250" y="174"/>
                  </a:lnTo>
                  <a:lnTo>
                    <a:pt x="2246" y="172"/>
                  </a:lnTo>
                  <a:lnTo>
                    <a:pt x="2238" y="166"/>
                  </a:lnTo>
                  <a:lnTo>
                    <a:pt x="2234" y="162"/>
                  </a:lnTo>
                  <a:lnTo>
                    <a:pt x="2230" y="160"/>
                  </a:lnTo>
                  <a:lnTo>
                    <a:pt x="2226" y="156"/>
                  </a:lnTo>
                  <a:lnTo>
                    <a:pt x="2220" y="156"/>
                  </a:lnTo>
                  <a:lnTo>
                    <a:pt x="2212" y="156"/>
                  </a:lnTo>
                  <a:lnTo>
                    <a:pt x="2184" y="164"/>
                  </a:lnTo>
                  <a:lnTo>
                    <a:pt x="2170" y="170"/>
                  </a:lnTo>
                  <a:lnTo>
                    <a:pt x="2162" y="170"/>
                  </a:lnTo>
                  <a:lnTo>
                    <a:pt x="2160" y="168"/>
                  </a:lnTo>
                  <a:lnTo>
                    <a:pt x="2162" y="164"/>
                  </a:lnTo>
                  <a:lnTo>
                    <a:pt x="2164" y="158"/>
                  </a:lnTo>
                  <a:lnTo>
                    <a:pt x="2164" y="154"/>
                  </a:lnTo>
                  <a:lnTo>
                    <a:pt x="2164" y="150"/>
                  </a:lnTo>
                  <a:lnTo>
                    <a:pt x="2156" y="150"/>
                  </a:lnTo>
                  <a:close/>
                  <a:moveTo>
                    <a:pt x="3192" y="724"/>
                  </a:moveTo>
                  <a:lnTo>
                    <a:pt x="3192" y="724"/>
                  </a:lnTo>
                  <a:lnTo>
                    <a:pt x="3218" y="728"/>
                  </a:lnTo>
                  <a:lnTo>
                    <a:pt x="3242" y="734"/>
                  </a:lnTo>
                  <a:lnTo>
                    <a:pt x="3268" y="744"/>
                  </a:lnTo>
                  <a:lnTo>
                    <a:pt x="3300" y="758"/>
                  </a:lnTo>
                  <a:lnTo>
                    <a:pt x="3308" y="762"/>
                  </a:lnTo>
                  <a:lnTo>
                    <a:pt x="3314" y="764"/>
                  </a:lnTo>
                  <a:lnTo>
                    <a:pt x="3316" y="762"/>
                  </a:lnTo>
                  <a:lnTo>
                    <a:pt x="3316" y="760"/>
                  </a:lnTo>
                  <a:lnTo>
                    <a:pt x="3314" y="752"/>
                  </a:lnTo>
                  <a:lnTo>
                    <a:pt x="3316" y="748"/>
                  </a:lnTo>
                  <a:lnTo>
                    <a:pt x="3320" y="746"/>
                  </a:lnTo>
                  <a:lnTo>
                    <a:pt x="3332" y="746"/>
                  </a:lnTo>
                  <a:lnTo>
                    <a:pt x="3338" y="746"/>
                  </a:lnTo>
                  <a:lnTo>
                    <a:pt x="3368" y="758"/>
                  </a:lnTo>
                  <a:lnTo>
                    <a:pt x="3390" y="768"/>
                  </a:lnTo>
                  <a:lnTo>
                    <a:pt x="3412" y="778"/>
                  </a:lnTo>
                  <a:lnTo>
                    <a:pt x="3420" y="782"/>
                  </a:lnTo>
                  <a:lnTo>
                    <a:pt x="3428" y="782"/>
                  </a:lnTo>
                  <a:lnTo>
                    <a:pt x="3434" y="778"/>
                  </a:lnTo>
                  <a:lnTo>
                    <a:pt x="3440" y="772"/>
                  </a:lnTo>
                  <a:lnTo>
                    <a:pt x="3440" y="766"/>
                  </a:lnTo>
                  <a:lnTo>
                    <a:pt x="3440" y="762"/>
                  </a:lnTo>
                  <a:lnTo>
                    <a:pt x="3436" y="756"/>
                  </a:lnTo>
                  <a:lnTo>
                    <a:pt x="3430" y="752"/>
                  </a:lnTo>
                  <a:lnTo>
                    <a:pt x="3422" y="748"/>
                  </a:lnTo>
                  <a:lnTo>
                    <a:pt x="3414" y="746"/>
                  </a:lnTo>
                  <a:lnTo>
                    <a:pt x="3412" y="744"/>
                  </a:lnTo>
                  <a:lnTo>
                    <a:pt x="3412" y="742"/>
                  </a:lnTo>
                  <a:lnTo>
                    <a:pt x="3414" y="742"/>
                  </a:lnTo>
                  <a:lnTo>
                    <a:pt x="3422" y="738"/>
                  </a:lnTo>
                  <a:lnTo>
                    <a:pt x="3432" y="736"/>
                  </a:lnTo>
                  <a:lnTo>
                    <a:pt x="3432" y="734"/>
                  </a:lnTo>
                  <a:lnTo>
                    <a:pt x="3432" y="732"/>
                  </a:lnTo>
                  <a:lnTo>
                    <a:pt x="3426" y="730"/>
                  </a:lnTo>
                  <a:lnTo>
                    <a:pt x="3418" y="726"/>
                  </a:lnTo>
                  <a:lnTo>
                    <a:pt x="3410" y="724"/>
                  </a:lnTo>
                  <a:lnTo>
                    <a:pt x="3406" y="720"/>
                  </a:lnTo>
                  <a:lnTo>
                    <a:pt x="3406" y="718"/>
                  </a:lnTo>
                  <a:lnTo>
                    <a:pt x="3416" y="714"/>
                  </a:lnTo>
                  <a:lnTo>
                    <a:pt x="3428" y="710"/>
                  </a:lnTo>
                  <a:lnTo>
                    <a:pt x="3430" y="708"/>
                  </a:lnTo>
                  <a:lnTo>
                    <a:pt x="3430" y="706"/>
                  </a:lnTo>
                  <a:lnTo>
                    <a:pt x="3426" y="702"/>
                  </a:lnTo>
                  <a:lnTo>
                    <a:pt x="3418" y="696"/>
                  </a:lnTo>
                  <a:lnTo>
                    <a:pt x="3392" y="686"/>
                  </a:lnTo>
                  <a:lnTo>
                    <a:pt x="3364" y="676"/>
                  </a:lnTo>
                  <a:lnTo>
                    <a:pt x="3352" y="674"/>
                  </a:lnTo>
                  <a:lnTo>
                    <a:pt x="3342" y="676"/>
                  </a:lnTo>
                  <a:lnTo>
                    <a:pt x="3336" y="678"/>
                  </a:lnTo>
                  <a:lnTo>
                    <a:pt x="3330" y="684"/>
                  </a:lnTo>
                  <a:lnTo>
                    <a:pt x="3326" y="688"/>
                  </a:lnTo>
                  <a:lnTo>
                    <a:pt x="3322" y="690"/>
                  </a:lnTo>
                  <a:lnTo>
                    <a:pt x="3320" y="688"/>
                  </a:lnTo>
                  <a:lnTo>
                    <a:pt x="3316" y="682"/>
                  </a:lnTo>
                  <a:lnTo>
                    <a:pt x="3312" y="676"/>
                  </a:lnTo>
                  <a:lnTo>
                    <a:pt x="3306" y="672"/>
                  </a:lnTo>
                  <a:lnTo>
                    <a:pt x="3302" y="668"/>
                  </a:lnTo>
                  <a:lnTo>
                    <a:pt x="3294" y="668"/>
                  </a:lnTo>
                  <a:lnTo>
                    <a:pt x="3278" y="666"/>
                  </a:lnTo>
                  <a:lnTo>
                    <a:pt x="3270" y="664"/>
                  </a:lnTo>
                  <a:lnTo>
                    <a:pt x="3258" y="660"/>
                  </a:lnTo>
                  <a:lnTo>
                    <a:pt x="3244" y="656"/>
                  </a:lnTo>
                  <a:lnTo>
                    <a:pt x="3230" y="654"/>
                  </a:lnTo>
                  <a:lnTo>
                    <a:pt x="3216" y="656"/>
                  </a:lnTo>
                  <a:lnTo>
                    <a:pt x="3204" y="660"/>
                  </a:lnTo>
                  <a:lnTo>
                    <a:pt x="3194" y="666"/>
                  </a:lnTo>
                  <a:lnTo>
                    <a:pt x="3186" y="674"/>
                  </a:lnTo>
                  <a:lnTo>
                    <a:pt x="3186" y="676"/>
                  </a:lnTo>
                  <a:lnTo>
                    <a:pt x="3186" y="680"/>
                  </a:lnTo>
                  <a:lnTo>
                    <a:pt x="3188" y="684"/>
                  </a:lnTo>
                  <a:lnTo>
                    <a:pt x="3190" y="688"/>
                  </a:lnTo>
                  <a:lnTo>
                    <a:pt x="3194" y="692"/>
                  </a:lnTo>
                  <a:lnTo>
                    <a:pt x="3196" y="696"/>
                  </a:lnTo>
                  <a:lnTo>
                    <a:pt x="3196" y="700"/>
                  </a:lnTo>
                  <a:lnTo>
                    <a:pt x="3196" y="702"/>
                  </a:lnTo>
                  <a:lnTo>
                    <a:pt x="3190" y="706"/>
                  </a:lnTo>
                  <a:lnTo>
                    <a:pt x="3184" y="712"/>
                  </a:lnTo>
                  <a:lnTo>
                    <a:pt x="3178" y="714"/>
                  </a:lnTo>
                  <a:lnTo>
                    <a:pt x="3176" y="718"/>
                  </a:lnTo>
                  <a:lnTo>
                    <a:pt x="3180" y="720"/>
                  </a:lnTo>
                  <a:lnTo>
                    <a:pt x="3192" y="724"/>
                  </a:lnTo>
                  <a:close/>
                  <a:moveTo>
                    <a:pt x="614" y="10"/>
                  </a:moveTo>
                  <a:lnTo>
                    <a:pt x="614" y="10"/>
                  </a:lnTo>
                  <a:lnTo>
                    <a:pt x="614" y="8"/>
                  </a:lnTo>
                  <a:lnTo>
                    <a:pt x="612" y="6"/>
                  </a:lnTo>
                  <a:lnTo>
                    <a:pt x="606" y="4"/>
                  </a:lnTo>
                  <a:lnTo>
                    <a:pt x="588" y="0"/>
                  </a:lnTo>
                  <a:lnTo>
                    <a:pt x="576" y="0"/>
                  </a:lnTo>
                  <a:lnTo>
                    <a:pt x="566" y="2"/>
                  </a:lnTo>
                  <a:lnTo>
                    <a:pt x="558" y="4"/>
                  </a:lnTo>
                  <a:lnTo>
                    <a:pt x="554" y="10"/>
                  </a:lnTo>
                  <a:lnTo>
                    <a:pt x="552" y="12"/>
                  </a:lnTo>
                  <a:lnTo>
                    <a:pt x="554" y="14"/>
                  </a:lnTo>
                  <a:lnTo>
                    <a:pt x="558" y="18"/>
                  </a:lnTo>
                  <a:lnTo>
                    <a:pt x="568" y="18"/>
                  </a:lnTo>
                  <a:lnTo>
                    <a:pt x="578" y="18"/>
                  </a:lnTo>
                  <a:lnTo>
                    <a:pt x="602" y="16"/>
                  </a:lnTo>
                  <a:lnTo>
                    <a:pt x="610" y="12"/>
                  </a:lnTo>
                  <a:lnTo>
                    <a:pt x="614" y="10"/>
                  </a:lnTo>
                  <a:close/>
                  <a:moveTo>
                    <a:pt x="444" y="80"/>
                  </a:moveTo>
                  <a:lnTo>
                    <a:pt x="444" y="80"/>
                  </a:lnTo>
                  <a:lnTo>
                    <a:pt x="450" y="82"/>
                  </a:lnTo>
                  <a:lnTo>
                    <a:pt x="450" y="84"/>
                  </a:lnTo>
                  <a:lnTo>
                    <a:pt x="456" y="86"/>
                  </a:lnTo>
                  <a:lnTo>
                    <a:pt x="474" y="88"/>
                  </a:lnTo>
                  <a:lnTo>
                    <a:pt x="502" y="94"/>
                  </a:lnTo>
                  <a:lnTo>
                    <a:pt x="514" y="100"/>
                  </a:lnTo>
                  <a:lnTo>
                    <a:pt x="524" y="102"/>
                  </a:lnTo>
                  <a:lnTo>
                    <a:pt x="536" y="100"/>
                  </a:lnTo>
                  <a:lnTo>
                    <a:pt x="544" y="96"/>
                  </a:lnTo>
                  <a:lnTo>
                    <a:pt x="546" y="94"/>
                  </a:lnTo>
                  <a:lnTo>
                    <a:pt x="544" y="94"/>
                  </a:lnTo>
                  <a:lnTo>
                    <a:pt x="520" y="88"/>
                  </a:lnTo>
                  <a:lnTo>
                    <a:pt x="492" y="76"/>
                  </a:lnTo>
                  <a:lnTo>
                    <a:pt x="478" y="74"/>
                  </a:lnTo>
                  <a:lnTo>
                    <a:pt x="466" y="76"/>
                  </a:lnTo>
                  <a:lnTo>
                    <a:pt x="458" y="76"/>
                  </a:lnTo>
                  <a:lnTo>
                    <a:pt x="452" y="74"/>
                  </a:lnTo>
                  <a:lnTo>
                    <a:pt x="438" y="70"/>
                  </a:lnTo>
                  <a:lnTo>
                    <a:pt x="432" y="68"/>
                  </a:lnTo>
                  <a:lnTo>
                    <a:pt x="426" y="66"/>
                  </a:lnTo>
                  <a:lnTo>
                    <a:pt x="420" y="68"/>
                  </a:lnTo>
                  <a:lnTo>
                    <a:pt x="414" y="74"/>
                  </a:lnTo>
                  <a:lnTo>
                    <a:pt x="412" y="76"/>
                  </a:lnTo>
                  <a:lnTo>
                    <a:pt x="414" y="76"/>
                  </a:lnTo>
                  <a:lnTo>
                    <a:pt x="420" y="78"/>
                  </a:lnTo>
                  <a:lnTo>
                    <a:pt x="432" y="78"/>
                  </a:lnTo>
                  <a:lnTo>
                    <a:pt x="444" y="80"/>
                  </a:lnTo>
                  <a:close/>
                  <a:moveTo>
                    <a:pt x="296" y="786"/>
                  </a:moveTo>
                  <a:lnTo>
                    <a:pt x="296" y="786"/>
                  </a:lnTo>
                  <a:lnTo>
                    <a:pt x="290" y="806"/>
                  </a:lnTo>
                  <a:lnTo>
                    <a:pt x="288" y="812"/>
                  </a:lnTo>
                  <a:lnTo>
                    <a:pt x="288" y="818"/>
                  </a:lnTo>
                  <a:lnTo>
                    <a:pt x="292" y="822"/>
                  </a:lnTo>
                  <a:lnTo>
                    <a:pt x="300" y="826"/>
                  </a:lnTo>
                  <a:lnTo>
                    <a:pt x="310" y="828"/>
                  </a:lnTo>
                  <a:lnTo>
                    <a:pt x="324" y="828"/>
                  </a:lnTo>
                  <a:lnTo>
                    <a:pt x="340" y="828"/>
                  </a:lnTo>
                  <a:lnTo>
                    <a:pt x="338" y="830"/>
                  </a:lnTo>
                  <a:lnTo>
                    <a:pt x="334" y="832"/>
                  </a:lnTo>
                  <a:lnTo>
                    <a:pt x="330" y="836"/>
                  </a:lnTo>
                  <a:lnTo>
                    <a:pt x="330" y="842"/>
                  </a:lnTo>
                  <a:lnTo>
                    <a:pt x="330" y="844"/>
                  </a:lnTo>
                  <a:lnTo>
                    <a:pt x="332" y="848"/>
                  </a:lnTo>
                  <a:lnTo>
                    <a:pt x="344" y="856"/>
                  </a:lnTo>
                  <a:lnTo>
                    <a:pt x="350" y="858"/>
                  </a:lnTo>
                  <a:lnTo>
                    <a:pt x="356" y="860"/>
                  </a:lnTo>
                  <a:lnTo>
                    <a:pt x="360" y="860"/>
                  </a:lnTo>
                  <a:lnTo>
                    <a:pt x="362" y="858"/>
                  </a:lnTo>
                  <a:lnTo>
                    <a:pt x="364" y="852"/>
                  </a:lnTo>
                  <a:lnTo>
                    <a:pt x="366" y="844"/>
                  </a:lnTo>
                  <a:lnTo>
                    <a:pt x="366" y="838"/>
                  </a:lnTo>
                  <a:lnTo>
                    <a:pt x="366" y="834"/>
                  </a:lnTo>
                  <a:lnTo>
                    <a:pt x="368" y="832"/>
                  </a:lnTo>
                  <a:lnTo>
                    <a:pt x="370" y="834"/>
                  </a:lnTo>
                  <a:lnTo>
                    <a:pt x="376" y="842"/>
                  </a:lnTo>
                  <a:lnTo>
                    <a:pt x="380" y="848"/>
                  </a:lnTo>
                  <a:lnTo>
                    <a:pt x="382" y="852"/>
                  </a:lnTo>
                  <a:lnTo>
                    <a:pt x="382" y="856"/>
                  </a:lnTo>
                  <a:lnTo>
                    <a:pt x="382" y="860"/>
                  </a:lnTo>
                  <a:lnTo>
                    <a:pt x="378" y="866"/>
                  </a:lnTo>
                  <a:lnTo>
                    <a:pt x="372" y="870"/>
                  </a:lnTo>
                  <a:lnTo>
                    <a:pt x="368" y="874"/>
                  </a:lnTo>
                  <a:lnTo>
                    <a:pt x="368" y="876"/>
                  </a:lnTo>
                  <a:lnTo>
                    <a:pt x="374" y="878"/>
                  </a:lnTo>
                  <a:lnTo>
                    <a:pt x="388" y="880"/>
                  </a:lnTo>
                  <a:lnTo>
                    <a:pt x="404" y="882"/>
                  </a:lnTo>
                  <a:lnTo>
                    <a:pt x="414" y="884"/>
                  </a:lnTo>
                  <a:lnTo>
                    <a:pt x="420" y="886"/>
                  </a:lnTo>
                  <a:lnTo>
                    <a:pt x="424" y="888"/>
                  </a:lnTo>
                  <a:lnTo>
                    <a:pt x="426" y="890"/>
                  </a:lnTo>
                  <a:lnTo>
                    <a:pt x="430" y="892"/>
                  </a:lnTo>
                  <a:lnTo>
                    <a:pt x="450" y="892"/>
                  </a:lnTo>
                  <a:lnTo>
                    <a:pt x="464" y="894"/>
                  </a:lnTo>
                  <a:lnTo>
                    <a:pt x="476" y="894"/>
                  </a:lnTo>
                  <a:lnTo>
                    <a:pt x="494" y="898"/>
                  </a:lnTo>
                  <a:lnTo>
                    <a:pt x="504" y="898"/>
                  </a:lnTo>
                  <a:lnTo>
                    <a:pt x="514" y="898"/>
                  </a:lnTo>
                  <a:lnTo>
                    <a:pt x="524" y="894"/>
                  </a:lnTo>
                  <a:lnTo>
                    <a:pt x="536" y="888"/>
                  </a:lnTo>
                  <a:lnTo>
                    <a:pt x="540" y="886"/>
                  </a:lnTo>
                  <a:lnTo>
                    <a:pt x="540" y="884"/>
                  </a:lnTo>
                  <a:lnTo>
                    <a:pt x="540" y="882"/>
                  </a:lnTo>
                  <a:lnTo>
                    <a:pt x="538" y="878"/>
                  </a:lnTo>
                  <a:lnTo>
                    <a:pt x="530" y="874"/>
                  </a:lnTo>
                  <a:lnTo>
                    <a:pt x="518" y="868"/>
                  </a:lnTo>
                  <a:lnTo>
                    <a:pt x="506" y="862"/>
                  </a:lnTo>
                  <a:lnTo>
                    <a:pt x="494" y="854"/>
                  </a:lnTo>
                  <a:lnTo>
                    <a:pt x="484" y="846"/>
                  </a:lnTo>
                  <a:lnTo>
                    <a:pt x="476" y="836"/>
                  </a:lnTo>
                  <a:lnTo>
                    <a:pt x="472" y="826"/>
                  </a:lnTo>
                  <a:lnTo>
                    <a:pt x="466" y="820"/>
                  </a:lnTo>
                  <a:lnTo>
                    <a:pt x="456" y="808"/>
                  </a:lnTo>
                  <a:lnTo>
                    <a:pt x="452" y="800"/>
                  </a:lnTo>
                  <a:lnTo>
                    <a:pt x="448" y="792"/>
                  </a:lnTo>
                  <a:lnTo>
                    <a:pt x="448" y="780"/>
                  </a:lnTo>
                  <a:lnTo>
                    <a:pt x="450" y="764"/>
                  </a:lnTo>
                  <a:lnTo>
                    <a:pt x="452" y="756"/>
                  </a:lnTo>
                  <a:lnTo>
                    <a:pt x="456" y="748"/>
                  </a:lnTo>
                  <a:lnTo>
                    <a:pt x="464" y="736"/>
                  </a:lnTo>
                  <a:lnTo>
                    <a:pt x="474" y="726"/>
                  </a:lnTo>
                  <a:lnTo>
                    <a:pt x="482" y="718"/>
                  </a:lnTo>
                  <a:lnTo>
                    <a:pt x="490" y="712"/>
                  </a:lnTo>
                  <a:lnTo>
                    <a:pt x="492" y="706"/>
                  </a:lnTo>
                  <a:lnTo>
                    <a:pt x="492" y="704"/>
                  </a:lnTo>
                  <a:lnTo>
                    <a:pt x="488" y="702"/>
                  </a:lnTo>
                  <a:lnTo>
                    <a:pt x="478" y="696"/>
                  </a:lnTo>
                  <a:lnTo>
                    <a:pt x="458" y="688"/>
                  </a:lnTo>
                  <a:lnTo>
                    <a:pt x="454" y="686"/>
                  </a:lnTo>
                  <a:lnTo>
                    <a:pt x="448" y="686"/>
                  </a:lnTo>
                  <a:lnTo>
                    <a:pt x="434" y="688"/>
                  </a:lnTo>
                  <a:lnTo>
                    <a:pt x="400" y="694"/>
                  </a:lnTo>
                  <a:lnTo>
                    <a:pt x="378" y="698"/>
                  </a:lnTo>
                  <a:lnTo>
                    <a:pt x="366" y="700"/>
                  </a:lnTo>
                  <a:lnTo>
                    <a:pt x="362" y="702"/>
                  </a:lnTo>
                  <a:lnTo>
                    <a:pt x="362" y="706"/>
                  </a:lnTo>
                  <a:lnTo>
                    <a:pt x="362" y="708"/>
                  </a:lnTo>
                  <a:lnTo>
                    <a:pt x="362" y="712"/>
                  </a:lnTo>
                  <a:lnTo>
                    <a:pt x="358" y="716"/>
                  </a:lnTo>
                  <a:lnTo>
                    <a:pt x="348" y="720"/>
                  </a:lnTo>
                  <a:lnTo>
                    <a:pt x="338" y="726"/>
                  </a:lnTo>
                  <a:lnTo>
                    <a:pt x="334" y="730"/>
                  </a:lnTo>
                  <a:lnTo>
                    <a:pt x="332" y="734"/>
                  </a:lnTo>
                  <a:lnTo>
                    <a:pt x="334" y="736"/>
                  </a:lnTo>
                  <a:lnTo>
                    <a:pt x="338" y="742"/>
                  </a:lnTo>
                  <a:lnTo>
                    <a:pt x="340" y="746"/>
                  </a:lnTo>
                  <a:lnTo>
                    <a:pt x="340" y="754"/>
                  </a:lnTo>
                  <a:lnTo>
                    <a:pt x="336" y="764"/>
                  </a:lnTo>
                  <a:lnTo>
                    <a:pt x="330" y="774"/>
                  </a:lnTo>
                  <a:lnTo>
                    <a:pt x="324" y="778"/>
                  </a:lnTo>
                  <a:lnTo>
                    <a:pt x="320" y="778"/>
                  </a:lnTo>
                  <a:lnTo>
                    <a:pt x="316" y="776"/>
                  </a:lnTo>
                  <a:lnTo>
                    <a:pt x="310" y="774"/>
                  </a:lnTo>
                  <a:lnTo>
                    <a:pt x="306" y="774"/>
                  </a:lnTo>
                  <a:lnTo>
                    <a:pt x="302" y="778"/>
                  </a:lnTo>
                  <a:lnTo>
                    <a:pt x="296" y="786"/>
                  </a:lnTo>
                  <a:close/>
                  <a:moveTo>
                    <a:pt x="282" y="168"/>
                  </a:moveTo>
                  <a:lnTo>
                    <a:pt x="282" y="168"/>
                  </a:lnTo>
                  <a:lnTo>
                    <a:pt x="290" y="168"/>
                  </a:lnTo>
                  <a:lnTo>
                    <a:pt x="294" y="164"/>
                  </a:lnTo>
                  <a:lnTo>
                    <a:pt x="292" y="160"/>
                  </a:lnTo>
                  <a:lnTo>
                    <a:pt x="288" y="158"/>
                  </a:lnTo>
                  <a:lnTo>
                    <a:pt x="280" y="154"/>
                  </a:lnTo>
                  <a:lnTo>
                    <a:pt x="270" y="152"/>
                  </a:lnTo>
                  <a:lnTo>
                    <a:pt x="260" y="152"/>
                  </a:lnTo>
                  <a:lnTo>
                    <a:pt x="250" y="156"/>
                  </a:lnTo>
                  <a:lnTo>
                    <a:pt x="242" y="160"/>
                  </a:lnTo>
                  <a:lnTo>
                    <a:pt x="240" y="164"/>
                  </a:lnTo>
                  <a:lnTo>
                    <a:pt x="240" y="166"/>
                  </a:lnTo>
                  <a:lnTo>
                    <a:pt x="244" y="166"/>
                  </a:lnTo>
                  <a:lnTo>
                    <a:pt x="260" y="168"/>
                  </a:lnTo>
                  <a:lnTo>
                    <a:pt x="282" y="168"/>
                  </a:lnTo>
                  <a:close/>
                  <a:moveTo>
                    <a:pt x="416" y="96"/>
                  </a:moveTo>
                  <a:lnTo>
                    <a:pt x="416" y="96"/>
                  </a:lnTo>
                  <a:lnTo>
                    <a:pt x="424" y="96"/>
                  </a:lnTo>
                  <a:lnTo>
                    <a:pt x="428" y="100"/>
                  </a:lnTo>
                  <a:lnTo>
                    <a:pt x="432" y="100"/>
                  </a:lnTo>
                  <a:lnTo>
                    <a:pt x="440" y="100"/>
                  </a:lnTo>
                  <a:lnTo>
                    <a:pt x="452" y="98"/>
                  </a:lnTo>
                  <a:lnTo>
                    <a:pt x="464" y="96"/>
                  </a:lnTo>
                  <a:lnTo>
                    <a:pt x="470" y="96"/>
                  </a:lnTo>
                  <a:lnTo>
                    <a:pt x="472" y="96"/>
                  </a:lnTo>
                  <a:lnTo>
                    <a:pt x="470" y="94"/>
                  </a:lnTo>
                  <a:lnTo>
                    <a:pt x="452" y="88"/>
                  </a:lnTo>
                  <a:lnTo>
                    <a:pt x="440" y="86"/>
                  </a:lnTo>
                  <a:lnTo>
                    <a:pt x="436" y="86"/>
                  </a:lnTo>
                  <a:lnTo>
                    <a:pt x="432" y="88"/>
                  </a:lnTo>
                  <a:lnTo>
                    <a:pt x="428" y="90"/>
                  </a:lnTo>
                  <a:lnTo>
                    <a:pt x="424" y="90"/>
                  </a:lnTo>
                  <a:lnTo>
                    <a:pt x="414" y="88"/>
                  </a:lnTo>
                  <a:lnTo>
                    <a:pt x="404" y="86"/>
                  </a:lnTo>
                  <a:lnTo>
                    <a:pt x="398" y="88"/>
                  </a:lnTo>
                  <a:lnTo>
                    <a:pt x="396" y="92"/>
                  </a:lnTo>
                  <a:lnTo>
                    <a:pt x="394" y="94"/>
                  </a:lnTo>
                  <a:lnTo>
                    <a:pt x="398" y="96"/>
                  </a:lnTo>
                  <a:lnTo>
                    <a:pt x="416" y="96"/>
                  </a:lnTo>
                  <a:close/>
                  <a:moveTo>
                    <a:pt x="406" y="124"/>
                  </a:moveTo>
                  <a:lnTo>
                    <a:pt x="406" y="124"/>
                  </a:lnTo>
                  <a:lnTo>
                    <a:pt x="414" y="122"/>
                  </a:lnTo>
                  <a:lnTo>
                    <a:pt x="416" y="122"/>
                  </a:lnTo>
                  <a:lnTo>
                    <a:pt x="416" y="120"/>
                  </a:lnTo>
                  <a:lnTo>
                    <a:pt x="414" y="116"/>
                  </a:lnTo>
                  <a:lnTo>
                    <a:pt x="408" y="112"/>
                  </a:lnTo>
                  <a:lnTo>
                    <a:pt x="402" y="110"/>
                  </a:lnTo>
                  <a:lnTo>
                    <a:pt x="394" y="110"/>
                  </a:lnTo>
                  <a:lnTo>
                    <a:pt x="390" y="112"/>
                  </a:lnTo>
                  <a:lnTo>
                    <a:pt x="392" y="114"/>
                  </a:lnTo>
                  <a:lnTo>
                    <a:pt x="392" y="116"/>
                  </a:lnTo>
                  <a:lnTo>
                    <a:pt x="392" y="118"/>
                  </a:lnTo>
                  <a:lnTo>
                    <a:pt x="390" y="120"/>
                  </a:lnTo>
                  <a:lnTo>
                    <a:pt x="390" y="122"/>
                  </a:lnTo>
                  <a:lnTo>
                    <a:pt x="392" y="124"/>
                  </a:lnTo>
                  <a:lnTo>
                    <a:pt x="406" y="124"/>
                  </a:lnTo>
                  <a:close/>
                  <a:moveTo>
                    <a:pt x="382" y="134"/>
                  </a:moveTo>
                  <a:lnTo>
                    <a:pt x="382" y="134"/>
                  </a:lnTo>
                  <a:lnTo>
                    <a:pt x="372" y="126"/>
                  </a:lnTo>
                  <a:lnTo>
                    <a:pt x="368" y="124"/>
                  </a:lnTo>
                  <a:lnTo>
                    <a:pt x="364" y="124"/>
                  </a:lnTo>
                  <a:lnTo>
                    <a:pt x="350" y="128"/>
                  </a:lnTo>
                  <a:lnTo>
                    <a:pt x="330" y="136"/>
                  </a:lnTo>
                  <a:lnTo>
                    <a:pt x="328" y="138"/>
                  </a:lnTo>
                  <a:lnTo>
                    <a:pt x="326" y="140"/>
                  </a:lnTo>
                  <a:lnTo>
                    <a:pt x="328" y="142"/>
                  </a:lnTo>
                  <a:lnTo>
                    <a:pt x="332" y="144"/>
                  </a:lnTo>
                  <a:lnTo>
                    <a:pt x="342" y="146"/>
                  </a:lnTo>
                  <a:lnTo>
                    <a:pt x="356" y="148"/>
                  </a:lnTo>
                  <a:lnTo>
                    <a:pt x="370" y="148"/>
                  </a:lnTo>
                  <a:lnTo>
                    <a:pt x="380" y="146"/>
                  </a:lnTo>
                  <a:lnTo>
                    <a:pt x="384" y="144"/>
                  </a:lnTo>
                  <a:lnTo>
                    <a:pt x="386" y="142"/>
                  </a:lnTo>
                  <a:lnTo>
                    <a:pt x="386" y="138"/>
                  </a:lnTo>
                  <a:lnTo>
                    <a:pt x="382" y="134"/>
                  </a:lnTo>
                  <a:close/>
                  <a:moveTo>
                    <a:pt x="46" y="116"/>
                  </a:moveTo>
                  <a:lnTo>
                    <a:pt x="46" y="116"/>
                  </a:lnTo>
                  <a:lnTo>
                    <a:pt x="54" y="118"/>
                  </a:lnTo>
                  <a:lnTo>
                    <a:pt x="62" y="114"/>
                  </a:lnTo>
                  <a:lnTo>
                    <a:pt x="66" y="114"/>
                  </a:lnTo>
                  <a:lnTo>
                    <a:pt x="70" y="116"/>
                  </a:lnTo>
                  <a:lnTo>
                    <a:pt x="76" y="120"/>
                  </a:lnTo>
                  <a:lnTo>
                    <a:pt x="80" y="122"/>
                  </a:lnTo>
                  <a:lnTo>
                    <a:pt x="86" y="124"/>
                  </a:lnTo>
                  <a:lnTo>
                    <a:pt x="92" y="122"/>
                  </a:lnTo>
                  <a:lnTo>
                    <a:pt x="102" y="118"/>
                  </a:lnTo>
                  <a:lnTo>
                    <a:pt x="118" y="110"/>
                  </a:lnTo>
                  <a:lnTo>
                    <a:pt x="130" y="104"/>
                  </a:lnTo>
                  <a:lnTo>
                    <a:pt x="134" y="102"/>
                  </a:lnTo>
                  <a:lnTo>
                    <a:pt x="140" y="102"/>
                  </a:lnTo>
                  <a:lnTo>
                    <a:pt x="148" y="102"/>
                  </a:lnTo>
                  <a:lnTo>
                    <a:pt x="158" y="106"/>
                  </a:lnTo>
                  <a:lnTo>
                    <a:pt x="168" y="108"/>
                  </a:lnTo>
                  <a:lnTo>
                    <a:pt x="176" y="108"/>
                  </a:lnTo>
                  <a:lnTo>
                    <a:pt x="180" y="108"/>
                  </a:lnTo>
                  <a:lnTo>
                    <a:pt x="182" y="106"/>
                  </a:lnTo>
                  <a:lnTo>
                    <a:pt x="182" y="102"/>
                  </a:lnTo>
                  <a:lnTo>
                    <a:pt x="176" y="98"/>
                  </a:lnTo>
                  <a:lnTo>
                    <a:pt x="166" y="94"/>
                  </a:lnTo>
                  <a:lnTo>
                    <a:pt x="150" y="90"/>
                  </a:lnTo>
                  <a:lnTo>
                    <a:pt x="126" y="86"/>
                  </a:lnTo>
                  <a:lnTo>
                    <a:pt x="122" y="88"/>
                  </a:lnTo>
                  <a:lnTo>
                    <a:pt x="120" y="90"/>
                  </a:lnTo>
                  <a:lnTo>
                    <a:pt x="118" y="92"/>
                  </a:lnTo>
                  <a:lnTo>
                    <a:pt x="114" y="94"/>
                  </a:lnTo>
                  <a:lnTo>
                    <a:pt x="108" y="98"/>
                  </a:lnTo>
                  <a:lnTo>
                    <a:pt x="96" y="100"/>
                  </a:lnTo>
                  <a:lnTo>
                    <a:pt x="64" y="104"/>
                  </a:lnTo>
                  <a:lnTo>
                    <a:pt x="42" y="108"/>
                  </a:lnTo>
                  <a:lnTo>
                    <a:pt x="34" y="110"/>
                  </a:lnTo>
                  <a:lnTo>
                    <a:pt x="32" y="112"/>
                  </a:lnTo>
                  <a:lnTo>
                    <a:pt x="36" y="114"/>
                  </a:lnTo>
                  <a:lnTo>
                    <a:pt x="46" y="116"/>
                  </a:lnTo>
                  <a:close/>
                  <a:moveTo>
                    <a:pt x="202" y="100"/>
                  </a:moveTo>
                  <a:lnTo>
                    <a:pt x="202" y="100"/>
                  </a:lnTo>
                  <a:lnTo>
                    <a:pt x="210" y="106"/>
                  </a:lnTo>
                  <a:lnTo>
                    <a:pt x="210" y="108"/>
                  </a:lnTo>
                  <a:lnTo>
                    <a:pt x="210" y="112"/>
                  </a:lnTo>
                  <a:lnTo>
                    <a:pt x="208" y="114"/>
                  </a:lnTo>
                  <a:lnTo>
                    <a:pt x="202" y="116"/>
                  </a:lnTo>
                  <a:lnTo>
                    <a:pt x="178" y="118"/>
                  </a:lnTo>
                  <a:lnTo>
                    <a:pt x="152" y="118"/>
                  </a:lnTo>
                  <a:lnTo>
                    <a:pt x="136" y="118"/>
                  </a:lnTo>
                  <a:lnTo>
                    <a:pt x="132" y="120"/>
                  </a:lnTo>
                  <a:lnTo>
                    <a:pt x="134" y="124"/>
                  </a:lnTo>
                  <a:lnTo>
                    <a:pt x="140" y="126"/>
                  </a:lnTo>
                  <a:lnTo>
                    <a:pt x="146" y="132"/>
                  </a:lnTo>
                  <a:lnTo>
                    <a:pt x="146" y="134"/>
                  </a:lnTo>
                  <a:lnTo>
                    <a:pt x="144" y="134"/>
                  </a:lnTo>
                  <a:lnTo>
                    <a:pt x="124" y="132"/>
                  </a:lnTo>
                  <a:lnTo>
                    <a:pt x="110" y="132"/>
                  </a:lnTo>
                  <a:lnTo>
                    <a:pt x="100" y="132"/>
                  </a:lnTo>
                  <a:lnTo>
                    <a:pt x="96" y="134"/>
                  </a:lnTo>
                  <a:lnTo>
                    <a:pt x="96" y="136"/>
                  </a:lnTo>
                  <a:lnTo>
                    <a:pt x="100" y="140"/>
                  </a:lnTo>
                  <a:lnTo>
                    <a:pt x="110" y="144"/>
                  </a:lnTo>
                  <a:lnTo>
                    <a:pt x="118" y="148"/>
                  </a:lnTo>
                  <a:lnTo>
                    <a:pt x="122" y="148"/>
                  </a:lnTo>
                  <a:lnTo>
                    <a:pt x="128" y="144"/>
                  </a:lnTo>
                  <a:lnTo>
                    <a:pt x="140" y="140"/>
                  </a:lnTo>
                  <a:lnTo>
                    <a:pt x="146" y="140"/>
                  </a:lnTo>
                  <a:lnTo>
                    <a:pt x="148" y="140"/>
                  </a:lnTo>
                  <a:lnTo>
                    <a:pt x="146" y="146"/>
                  </a:lnTo>
                  <a:lnTo>
                    <a:pt x="146" y="150"/>
                  </a:lnTo>
                  <a:lnTo>
                    <a:pt x="146" y="152"/>
                  </a:lnTo>
                  <a:lnTo>
                    <a:pt x="150" y="152"/>
                  </a:lnTo>
                  <a:lnTo>
                    <a:pt x="160" y="150"/>
                  </a:lnTo>
                  <a:lnTo>
                    <a:pt x="168" y="148"/>
                  </a:lnTo>
                  <a:lnTo>
                    <a:pt x="176" y="146"/>
                  </a:lnTo>
                  <a:lnTo>
                    <a:pt x="184" y="148"/>
                  </a:lnTo>
                  <a:lnTo>
                    <a:pt x="190" y="150"/>
                  </a:lnTo>
                  <a:lnTo>
                    <a:pt x="192" y="150"/>
                  </a:lnTo>
                  <a:lnTo>
                    <a:pt x="196" y="148"/>
                  </a:lnTo>
                  <a:lnTo>
                    <a:pt x="200" y="144"/>
                  </a:lnTo>
                  <a:lnTo>
                    <a:pt x="198" y="142"/>
                  </a:lnTo>
                  <a:lnTo>
                    <a:pt x="192" y="140"/>
                  </a:lnTo>
                  <a:lnTo>
                    <a:pt x="184" y="138"/>
                  </a:lnTo>
                  <a:lnTo>
                    <a:pt x="184" y="136"/>
                  </a:lnTo>
                  <a:lnTo>
                    <a:pt x="186" y="134"/>
                  </a:lnTo>
                  <a:lnTo>
                    <a:pt x="196" y="130"/>
                  </a:lnTo>
                  <a:lnTo>
                    <a:pt x="206" y="130"/>
                  </a:lnTo>
                  <a:lnTo>
                    <a:pt x="216" y="128"/>
                  </a:lnTo>
                  <a:lnTo>
                    <a:pt x="220" y="126"/>
                  </a:lnTo>
                  <a:lnTo>
                    <a:pt x="226" y="124"/>
                  </a:lnTo>
                  <a:lnTo>
                    <a:pt x="230" y="120"/>
                  </a:lnTo>
                  <a:lnTo>
                    <a:pt x="234" y="118"/>
                  </a:lnTo>
                  <a:lnTo>
                    <a:pt x="246" y="118"/>
                  </a:lnTo>
                  <a:lnTo>
                    <a:pt x="262" y="118"/>
                  </a:lnTo>
                  <a:lnTo>
                    <a:pt x="286" y="114"/>
                  </a:lnTo>
                  <a:lnTo>
                    <a:pt x="298" y="112"/>
                  </a:lnTo>
                  <a:lnTo>
                    <a:pt x="304" y="108"/>
                  </a:lnTo>
                  <a:lnTo>
                    <a:pt x="306" y="104"/>
                  </a:lnTo>
                  <a:lnTo>
                    <a:pt x="304" y="102"/>
                  </a:lnTo>
                  <a:lnTo>
                    <a:pt x="298" y="98"/>
                  </a:lnTo>
                  <a:lnTo>
                    <a:pt x="290" y="96"/>
                  </a:lnTo>
                  <a:lnTo>
                    <a:pt x="280" y="96"/>
                  </a:lnTo>
                  <a:lnTo>
                    <a:pt x="270" y="98"/>
                  </a:lnTo>
                  <a:lnTo>
                    <a:pt x="256" y="98"/>
                  </a:lnTo>
                  <a:lnTo>
                    <a:pt x="258" y="98"/>
                  </a:lnTo>
                  <a:lnTo>
                    <a:pt x="260" y="96"/>
                  </a:lnTo>
                  <a:lnTo>
                    <a:pt x="262" y="94"/>
                  </a:lnTo>
                  <a:lnTo>
                    <a:pt x="262" y="92"/>
                  </a:lnTo>
                  <a:lnTo>
                    <a:pt x="258" y="90"/>
                  </a:lnTo>
                  <a:lnTo>
                    <a:pt x="250" y="88"/>
                  </a:lnTo>
                  <a:lnTo>
                    <a:pt x="228" y="88"/>
                  </a:lnTo>
                  <a:lnTo>
                    <a:pt x="208" y="90"/>
                  </a:lnTo>
                  <a:lnTo>
                    <a:pt x="202" y="92"/>
                  </a:lnTo>
                  <a:lnTo>
                    <a:pt x="198" y="96"/>
                  </a:lnTo>
                  <a:lnTo>
                    <a:pt x="198" y="98"/>
                  </a:lnTo>
                  <a:lnTo>
                    <a:pt x="202" y="100"/>
                  </a:lnTo>
                  <a:close/>
                  <a:moveTo>
                    <a:pt x="272" y="70"/>
                  </a:moveTo>
                  <a:lnTo>
                    <a:pt x="272" y="70"/>
                  </a:lnTo>
                  <a:lnTo>
                    <a:pt x="276" y="66"/>
                  </a:lnTo>
                  <a:lnTo>
                    <a:pt x="278" y="64"/>
                  </a:lnTo>
                  <a:lnTo>
                    <a:pt x="276" y="62"/>
                  </a:lnTo>
                  <a:lnTo>
                    <a:pt x="274" y="60"/>
                  </a:lnTo>
                  <a:lnTo>
                    <a:pt x="268" y="60"/>
                  </a:lnTo>
                  <a:lnTo>
                    <a:pt x="262" y="60"/>
                  </a:lnTo>
                  <a:lnTo>
                    <a:pt x="256" y="62"/>
                  </a:lnTo>
                  <a:lnTo>
                    <a:pt x="250" y="66"/>
                  </a:lnTo>
                  <a:lnTo>
                    <a:pt x="246" y="72"/>
                  </a:lnTo>
                  <a:lnTo>
                    <a:pt x="244" y="76"/>
                  </a:lnTo>
                  <a:lnTo>
                    <a:pt x="244" y="78"/>
                  </a:lnTo>
                  <a:lnTo>
                    <a:pt x="248" y="78"/>
                  </a:lnTo>
                  <a:lnTo>
                    <a:pt x="258" y="74"/>
                  </a:lnTo>
                  <a:lnTo>
                    <a:pt x="272" y="70"/>
                  </a:lnTo>
                  <a:close/>
                  <a:moveTo>
                    <a:pt x="228" y="142"/>
                  </a:moveTo>
                  <a:lnTo>
                    <a:pt x="228" y="142"/>
                  </a:lnTo>
                  <a:lnTo>
                    <a:pt x="222" y="144"/>
                  </a:lnTo>
                  <a:lnTo>
                    <a:pt x="220" y="146"/>
                  </a:lnTo>
                  <a:lnTo>
                    <a:pt x="218" y="150"/>
                  </a:lnTo>
                  <a:lnTo>
                    <a:pt x="220" y="152"/>
                  </a:lnTo>
                  <a:lnTo>
                    <a:pt x="222" y="156"/>
                  </a:lnTo>
                  <a:lnTo>
                    <a:pt x="226" y="156"/>
                  </a:lnTo>
                  <a:lnTo>
                    <a:pt x="232" y="156"/>
                  </a:lnTo>
                  <a:lnTo>
                    <a:pt x="238" y="154"/>
                  </a:lnTo>
                  <a:lnTo>
                    <a:pt x="246" y="148"/>
                  </a:lnTo>
                  <a:lnTo>
                    <a:pt x="248" y="144"/>
                  </a:lnTo>
                  <a:lnTo>
                    <a:pt x="248" y="142"/>
                  </a:lnTo>
                  <a:lnTo>
                    <a:pt x="246" y="140"/>
                  </a:lnTo>
                  <a:lnTo>
                    <a:pt x="242" y="138"/>
                  </a:lnTo>
                  <a:lnTo>
                    <a:pt x="228" y="142"/>
                  </a:lnTo>
                  <a:close/>
                  <a:moveTo>
                    <a:pt x="790" y="22"/>
                  </a:moveTo>
                  <a:lnTo>
                    <a:pt x="790" y="22"/>
                  </a:lnTo>
                  <a:lnTo>
                    <a:pt x="792" y="20"/>
                  </a:lnTo>
                  <a:lnTo>
                    <a:pt x="792" y="18"/>
                  </a:lnTo>
                  <a:lnTo>
                    <a:pt x="788" y="14"/>
                  </a:lnTo>
                  <a:lnTo>
                    <a:pt x="780" y="12"/>
                  </a:lnTo>
                  <a:lnTo>
                    <a:pt x="770" y="12"/>
                  </a:lnTo>
                  <a:lnTo>
                    <a:pt x="748" y="12"/>
                  </a:lnTo>
                  <a:lnTo>
                    <a:pt x="736" y="14"/>
                  </a:lnTo>
                  <a:lnTo>
                    <a:pt x="728" y="18"/>
                  </a:lnTo>
                  <a:lnTo>
                    <a:pt x="726" y="18"/>
                  </a:lnTo>
                  <a:lnTo>
                    <a:pt x="726" y="20"/>
                  </a:lnTo>
                  <a:lnTo>
                    <a:pt x="730" y="22"/>
                  </a:lnTo>
                  <a:lnTo>
                    <a:pt x="750" y="26"/>
                  </a:lnTo>
                  <a:lnTo>
                    <a:pt x="774" y="26"/>
                  </a:lnTo>
                  <a:lnTo>
                    <a:pt x="784" y="26"/>
                  </a:lnTo>
                  <a:lnTo>
                    <a:pt x="790" y="22"/>
                  </a:lnTo>
                  <a:close/>
                  <a:moveTo>
                    <a:pt x="596" y="154"/>
                  </a:moveTo>
                  <a:lnTo>
                    <a:pt x="596" y="154"/>
                  </a:lnTo>
                  <a:lnTo>
                    <a:pt x="588" y="158"/>
                  </a:lnTo>
                  <a:lnTo>
                    <a:pt x="586" y="160"/>
                  </a:lnTo>
                  <a:lnTo>
                    <a:pt x="588" y="162"/>
                  </a:lnTo>
                  <a:lnTo>
                    <a:pt x="592" y="164"/>
                  </a:lnTo>
                  <a:lnTo>
                    <a:pt x="608" y="164"/>
                  </a:lnTo>
                  <a:lnTo>
                    <a:pt x="628" y="164"/>
                  </a:lnTo>
                  <a:lnTo>
                    <a:pt x="634" y="162"/>
                  </a:lnTo>
                  <a:lnTo>
                    <a:pt x="638" y="160"/>
                  </a:lnTo>
                  <a:lnTo>
                    <a:pt x="636" y="158"/>
                  </a:lnTo>
                  <a:lnTo>
                    <a:pt x="632" y="156"/>
                  </a:lnTo>
                  <a:lnTo>
                    <a:pt x="618" y="152"/>
                  </a:lnTo>
                  <a:lnTo>
                    <a:pt x="610" y="152"/>
                  </a:lnTo>
                  <a:lnTo>
                    <a:pt x="600" y="154"/>
                  </a:lnTo>
                  <a:lnTo>
                    <a:pt x="596" y="154"/>
                  </a:lnTo>
                  <a:close/>
                  <a:moveTo>
                    <a:pt x="482" y="98"/>
                  </a:moveTo>
                  <a:lnTo>
                    <a:pt x="482" y="98"/>
                  </a:lnTo>
                  <a:lnTo>
                    <a:pt x="460" y="100"/>
                  </a:lnTo>
                  <a:lnTo>
                    <a:pt x="458" y="102"/>
                  </a:lnTo>
                  <a:lnTo>
                    <a:pt x="462" y="106"/>
                  </a:lnTo>
                  <a:lnTo>
                    <a:pt x="470" y="108"/>
                  </a:lnTo>
                  <a:lnTo>
                    <a:pt x="482" y="108"/>
                  </a:lnTo>
                  <a:lnTo>
                    <a:pt x="510" y="106"/>
                  </a:lnTo>
                  <a:lnTo>
                    <a:pt x="514" y="106"/>
                  </a:lnTo>
                  <a:lnTo>
                    <a:pt x="516" y="104"/>
                  </a:lnTo>
                  <a:lnTo>
                    <a:pt x="508" y="100"/>
                  </a:lnTo>
                  <a:lnTo>
                    <a:pt x="496" y="98"/>
                  </a:lnTo>
                  <a:lnTo>
                    <a:pt x="482" y="98"/>
                  </a:lnTo>
                  <a:close/>
                  <a:moveTo>
                    <a:pt x="796" y="100"/>
                  </a:moveTo>
                  <a:lnTo>
                    <a:pt x="796" y="100"/>
                  </a:lnTo>
                  <a:lnTo>
                    <a:pt x="822" y="96"/>
                  </a:lnTo>
                  <a:lnTo>
                    <a:pt x="842" y="92"/>
                  </a:lnTo>
                  <a:lnTo>
                    <a:pt x="848" y="90"/>
                  </a:lnTo>
                  <a:lnTo>
                    <a:pt x="854" y="88"/>
                  </a:lnTo>
                  <a:lnTo>
                    <a:pt x="856" y="84"/>
                  </a:lnTo>
                  <a:lnTo>
                    <a:pt x="858" y="78"/>
                  </a:lnTo>
                  <a:lnTo>
                    <a:pt x="856" y="70"/>
                  </a:lnTo>
                  <a:lnTo>
                    <a:pt x="852" y="66"/>
                  </a:lnTo>
                  <a:lnTo>
                    <a:pt x="844" y="62"/>
                  </a:lnTo>
                  <a:lnTo>
                    <a:pt x="836" y="60"/>
                  </a:lnTo>
                  <a:lnTo>
                    <a:pt x="828" y="60"/>
                  </a:lnTo>
                  <a:lnTo>
                    <a:pt x="820" y="60"/>
                  </a:lnTo>
                  <a:lnTo>
                    <a:pt x="812" y="62"/>
                  </a:lnTo>
                  <a:lnTo>
                    <a:pt x="806" y="66"/>
                  </a:lnTo>
                  <a:lnTo>
                    <a:pt x="800" y="70"/>
                  </a:lnTo>
                  <a:lnTo>
                    <a:pt x="796" y="72"/>
                  </a:lnTo>
                  <a:lnTo>
                    <a:pt x="784" y="74"/>
                  </a:lnTo>
                  <a:lnTo>
                    <a:pt x="768" y="76"/>
                  </a:lnTo>
                  <a:lnTo>
                    <a:pt x="758" y="80"/>
                  </a:lnTo>
                  <a:lnTo>
                    <a:pt x="748" y="86"/>
                  </a:lnTo>
                  <a:lnTo>
                    <a:pt x="742" y="90"/>
                  </a:lnTo>
                  <a:lnTo>
                    <a:pt x="740" y="94"/>
                  </a:lnTo>
                  <a:lnTo>
                    <a:pt x="742" y="98"/>
                  </a:lnTo>
                  <a:lnTo>
                    <a:pt x="748" y="100"/>
                  </a:lnTo>
                  <a:lnTo>
                    <a:pt x="758" y="102"/>
                  </a:lnTo>
                  <a:lnTo>
                    <a:pt x="768" y="102"/>
                  </a:lnTo>
                  <a:lnTo>
                    <a:pt x="796" y="100"/>
                  </a:lnTo>
                  <a:close/>
                  <a:moveTo>
                    <a:pt x="506" y="132"/>
                  </a:moveTo>
                  <a:lnTo>
                    <a:pt x="506" y="132"/>
                  </a:lnTo>
                  <a:lnTo>
                    <a:pt x="494" y="134"/>
                  </a:lnTo>
                  <a:lnTo>
                    <a:pt x="482" y="132"/>
                  </a:lnTo>
                  <a:lnTo>
                    <a:pt x="476" y="134"/>
                  </a:lnTo>
                  <a:lnTo>
                    <a:pt x="472" y="136"/>
                  </a:lnTo>
                  <a:lnTo>
                    <a:pt x="468" y="140"/>
                  </a:lnTo>
                  <a:lnTo>
                    <a:pt x="466" y="148"/>
                  </a:lnTo>
                  <a:lnTo>
                    <a:pt x="466" y="154"/>
                  </a:lnTo>
                  <a:lnTo>
                    <a:pt x="468" y="156"/>
                  </a:lnTo>
                  <a:lnTo>
                    <a:pt x="472" y="158"/>
                  </a:lnTo>
                  <a:lnTo>
                    <a:pt x="478" y="158"/>
                  </a:lnTo>
                  <a:lnTo>
                    <a:pt x="494" y="158"/>
                  </a:lnTo>
                  <a:lnTo>
                    <a:pt x="512" y="158"/>
                  </a:lnTo>
                  <a:lnTo>
                    <a:pt x="520" y="156"/>
                  </a:lnTo>
                  <a:lnTo>
                    <a:pt x="524" y="154"/>
                  </a:lnTo>
                  <a:lnTo>
                    <a:pt x="526" y="150"/>
                  </a:lnTo>
                  <a:lnTo>
                    <a:pt x="524" y="144"/>
                  </a:lnTo>
                  <a:lnTo>
                    <a:pt x="522" y="138"/>
                  </a:lnTo>
                  <a:lnTo>
                    <a:pt x="516" y="134"/>
                  </a:lnTo>
                  <a:lnTo>
                    <a:pt x="512" y="132"/>
                  </a:lnTo>
                  <a:lnTo>
                    <a:pt x="506" y="132"/>
                  </a:lnTo>
                  <a:close/>
                  <a:moveTo>
                    <a:pt x="456" y="58"/>
                  </a:moveTo>
                  <a:lnTo>
                    <a:pt x="456" y="58"/>
                  </a:lnTo>
                  <a:lnTo>
                    <a:pt x="460" y="58"/>
                  </a:lnTo>
                  <a:lnTo>
                    <a:pt x="464" y="58"/>
                  </a:lnTo>
                  <a:lnTo>
                    <a:pt x="470" y="58"/>
                  </a:lnTo>
                  <a:lnTo>
                    <a:pt x="480" y="58"/>
                  </a:lnTo>
                  <a:lnTo>
                    <a:pt x="486" y="58"/>
                  </a:lnTo>
                  <a:lnTo>
                    <a:pt x="492" y="62"/>
                  </a:lnTo>
                  <a:lnTo>
                    <a:pt x="496" y="64"/>
                  </a:lnTo>
                  <a:lnTo>
                    <a:pt x="500" y="64"/>
                  </a:lnTo>
                  <a:lnTo>
                    <a:pt x="508" y="60"/>
                  </a:lnTo>
                  <a:lnTo>
                    <a:pt x="524" y="56"/>
                  </a:lnTo>
                  <a:lnTo>
                    <a:pt x="548" y="52"/>
                  </a:lnTo>
                  <a:lnTo>
                    <a:pt x="552" y="52"/>
                  </a:lnTo>
                  <a:lnTo>
                    <a:pt x="550" y="50"/>
                  </a:lnTo>
                  <a:lnTo>
                    <a:pt x="540" y="48"/>
                  </a:lnTo>
                  <a:lnTo>
                    <a:pt x="498" y="44"/>
                  </a:lnTo>
                  <a:lnTo>
                    <a:pt x="492" y="44"/>
                  </a:lnTo>
                  <a:lnTo>
                    <a:pt x="488" y="44"/>
                  </a:lnTo>
                  <a:lnTo>
                    <a:pt x="488" y="46"/>
                  </a:lnTo>
                  <a:lnTo>
                    <a:pt x="490" y="48"/>
                  </a:lnTo>
                  <a:lnTo>
                    <a:pt x="494" y="52"/>
                  </a:lnTo>
                  <a:lnTo>
                    <a:pt x="492" y="54"/>
                  </a:lnTo>
                  <a:lnTo>
                    <a:pt x="488" y="54"/>
                  </a:lnTo>
                  <a:lnTo>
                    <a:pt x="462" y="52"/>
                  </a:lnTo>
                  <a:lnTo>
                    <a:pt x="454" y="54"/>
                  </a:lnTo>
                  <a:lnTo>
                    <a:pt x="454" y="56"/>
                  </a:lnTo>
                  <a:lnTo>
                    <a:pt x="456" y="58"/>
                  </a:lnTo>
                  <a:close/>
                  <a:moveTo>
                    <a:pt x="678" y="84"/>
                  </a:moveTo>
                  <a:lnTo>
                    <a:pt x="678" y="84"/>
                  </a:lnTo>
                  <a:lnTo>
                    <a:pt x="688" y="82"/>
                  </a:lnTo>
                  <a:lnTo>
                    <a:pt x="696" y="78"/>
                  </a:lnTo>
                  <a:lnTo>
                    <a:pt x="704" y="74"/>
                  </a:lnTo>
                  <a:lnTo>
                    <a:pt x="710" y="70"/>
                  </a:lnTo>
                  <a:lnTo>
                    <a:pt x="710" y="68"/>
                  </a:lnTo>
                  <a:lnTo>
                    <a:pt x="710" y="66"/>
                  </a:lnTo>
                  <a:lnTo>
                    <a:pt x="704" y="64"/>
                  </a:lnTo>
                  <a:lnTo>
                    <a:pt x="692" y="64"/>
                  </a:lnTo>
                  <a:lnTo>
                    <a:pt x="670" y="68"/>
                  </a:lnTo>
                  <a:lnTo>
                    <a:pt x="654" y="72"/>
                  </a:lnTo>
                  <a:lnTo>
                    <a:pt x="646" y="76"/>
                  </a:lnTo>
                  <a:lnTo>
                    <a:pt x="644" y="80"/>
                  </a:lnTo>
                  <a:lnTo>
                    <a:pt x="646" y="82"/>
                  </a:lnTo>
                  <a:lnTo>
                    <a:pt x="658" y="84"/>
                  </a:lnTo>
                  <a:lnTo>
                    <a:pt x="678" y="84"/>
                  </a:lnTo>
                  <a:close/>
                  <a:moveTo>
                    <a:pt x="568" y="44"/>
                  </a:moveTo>
                  <a:lnTo>
                    <a:pt x="568" y="44"/>
                  </a:lnTo>
                  <a:lnTo>
                    <a:pt x="580" y="44"/>
                  </a:lnTo>
                  <a:lnTo>
                    <a:pt x="582" y="44"/>
                  </a:lnTo>
                  <a:lnTo>
                    <a:pt x="580" y="42"/>
                  </a:lnTo>
                  <a:lnTo>
                    <a:pt x="570" y="38"/>
                  </a:lnTo>
                  <a:lnTo>
                    <a:pt x="556" y="34"/>
                  </a:lnTo>
                  <a:lnTo>
                    <a:pt x="544" y="30"/>
                  </a:lnTo>
                  <a:lnTo>
                    <a:pt x="536" y="28"/>
                  </a:lnTo>
                  <a:lnTo>
                    <a:pt x="528" y="30"/>
                  </a:lnTo>
                  <a:lnTo>
                    <a:pt x="518" y="34"/>
                  </a:lnTo>
                  <a:lnTo>
                    <a:pt x="510" y="38"/>
                  </a:lnTo>
                  <a:lnTo>
                    <a:pt x="508" y="40"/>
                  </a:lnTo>
                  <a:lnTo>
                    <a:pt x="510" y="40"/>
                  </a:lnTo>
                  <a:lnTo>
                    <a:pt x="520" y="40"/>
                  </a:lnTo>
                  <a:lnTo>
                    <a:pt x="542" y="42"/>
                  </a:lnTo>
                  <a:lnTo>
                    <a:pt x="568" y="44"/>
                  </a:lnTo>
                  <a:close/>
                  <a:moveTo>
                    <a:pt x="672" y="122"/>
                  </a:moveTo>
                  <a:lnTo>
                    <a:pt x="672" y="122"/>
                  </a:lnTo>
                  <a:lnTo>
                    <a:pt x="682" y="124"/>
                  </a:lnTo>
                  <a:lnTo>
                    <a:pt x="690" y="124"/>
                  </a:lnTo>
                  <a:lnTo>
                    <a:pt x="694" y="124"/>
                  </a:lnTo>
                  <a:lnTo>
                    <a:pt x="698" y="120"/>
                  </a:lnTo>
                  <a:lnTo>
                    <a:pt x="706" y="116"/>
                  </a:lnTo>
                  <a:lnTo>
                    <a:pt x="710" y="112"/>
                  </a:lnTo>
                  <a:lnTo>
                    <a:pt x="718" y="112"/>
                  </a:lnTo>
                  <a:lnTo>
                    <a:pt x="724" y="110"/>
                  </a:lnTo>
                  <a:lnTo>
                    <a:pt x="728" y="106"/>
                  </a:lnTo>
                  <a:lnTo>
                    <a:pt x="730" y="100"/>
                  </a:lnTo>
                  <a:lnTo>
                    <a:pt x="728" y="94"/>
                  </a:lnTo>
                  <a:lnTo>
                    <a:pt x="724" y="88"/>
                  </a:lnTo>
                  <a:lnTo>
                    <a:pt x="716" y="84"/>
                  </a:lnTo>
                  <a:lnTo>
                    <a:pt x="704" y="84"/>
                  </a:lnTo>
                  <a:lnTo>
                    <a:pt x="688" y="88"/>
                  </a:lnTo>
                  <a:lnTo>
                    <a:pt x="670" y="94"/>
                  </a:lnTo>
                  <a:lnTo>
                    <a:pt x="656" y="94"/>
                  </a:lnTo>
                  <a:lnTo>
                    <a:pt x="644" y="92"/>
                  </a:lnTo>
                  <a:lnTo>
                    <a:pt x="634" y="90"/>
                  </a:lnTo>
                  <a:lnTo>
                    <a:pt x="626" y="90"/>
                  </a:lnTo>
                  <a:lnTo>
                    <a:pt x="620" y="90"/>
                  </a:lnTo>
                  <a:lnTo>
                    <a:pt x="614" y="94"/>
                  </a:lnTo>
                  <a:lnTo>
                    <a:pt x="608" y="104"/>
                  </a:lnTo>
                  <a:lnTo>
                    <a:pt x="606" y="116"/>
                  </a:lnTo>
                  <a:lnTo>
                    <a:pt x="606" y="118"/>
                  </a:lnTo>
                  <a:lnTo>
                    <a:pt x="608" y="122"/>
                  </a:lnTo>
                  <a:lnTo>
                    <a:pt x="614" y="124"/>
                  </a:lnTo>
                  <a:lnTo>
                    <a:pt x="622" y="124"/>
                  </a:lnTo>
                  <a:lnTo>
                    <a:pt x="646" y="120"/>
                  </a:lnTo>
                  <a:lnTo>
                    <a:pt x="660" y="120"/>
                  </a:lnTo>
                  <a:lnTo>
                    <a:pt x="672" y="122"/>
                  </a:lnTo>
                  <a:close/>
                  <a:moveTo>
                    <a:pt x="4428" y="2314"/>
                  </a:moveTo>
                  <a:lnTo>
                    <a:pt x="4428" y="2314"/>
                  </a:lnTo>
                  <a:lnTo>
                    <a:pt x="4426" y="2314"/>
                  </a:lnTo>
                  <a:lnTo>
                    <a:pt x="4428" y="2314"/>
                  </a:lnTo>
                  <a:lnTo>
                    <a:pt x="4432" y="2310"/>
                  </a:lnTo>
                  <a:lnTo>
                    <a:pt x="4436" y="2306"/>
                  </a:lnTo>
                  <a:lnTo>
                    <a:pt x="4436" y="2302"/>
                  </a:lnTo>
                  <a:lnTo>
                    <a:pt x="4432" y="2304"/>
                  </a:lnTo>
                  <a:lnTo>
                    <a:pt x="4428" y="2314"/>
                  </a:lnTo>
                  <a:close/>
                  <a:moveTo>
                    <a:pt x="4510" y="2192"/>
                  </a:moveTo>
                  <a:lnTo>
                    <a:pt x="4510" y="2192"/>
                  </a:lnTo>
                  <a:lnTo>
                    <a:pt x="4508" y="2194"/>
                  </a:lnTo>
                  <a:lnTo>
                    <a:pt x="4506" y="2196"/>
                  </a:lnTo>
                  <a:lnTo>
                    <a:pt x="4502" y="2202"/>
                  </a:lnTo>
                  <a:lnTo>
                    <a:pt x="4498" y="2210"/>
                  </a:lnTo>
                  <a:lnTo>
                    <a:pt x="4496" y="2214"/>
                  </a:lnTo>
                  <a:lnTo>
                    <a:pt x="4492" y="2216"/>
                  </a:lnTo>
                  <a:lnTo>
                    <a:pt x="4482" y="2220"/>
                  </a:lnTo>
                  <a:lnTo>
                    <a:pt x="4476" y="2224"/>
                  </a:lnTo>
                  <a:lnTo>
                    <a:pt x="4476" y="2226"/>
                  </a:lnTo>
                  <a:lnTo>
                    <a:pt x="4474" y="2228"/>
                  </a:lnTo>
                  <a:lnTo>
                    <a:pt x="4478" y="2236"/>
                  </a:lnTo>
                  <a:lnTo>
                    <a:pt x="4480" y="2238"/>
                  </a:lnTo>
                  <a:lnTo>
                    <a:pt x="4482" y="2238"/>
                  </a:lnTo>
                  <a:lnTo>
                    <a:pt x="4484" y="2236"/>
                  </a:lnTo>
                  <a:lnTo>
                    <a:pt x="4490" y="2230"/>
                  </a:lnTo>
                  <a:lnTo>
                    <a:pt x="4494" y="2228"/>
                  </a:lnTo>
                  <a:lnTo>
                    <a:pt x="4498" y="2226"/>
                  </a:lnTo>
                  <a:lnTo>
                    <a:pt x="4504" y="2224"/>
                  </a:lnTo>
                  <a:lnTo>
                    <a:pt x="4508" y="2220"/>
                  </a:lnTo>
                  <a:lnTo>
                    <a:pt x="4510" y="2214"/>
                  </a:lnTo>
                  <a:lnTo>
                    <a:pt x="4512" y="2208"/>
                  </a:lnTo>
                  <a:lnTo>
                    <a:pt x="4512" y="2198"/>
                  </a:lnTo>
                  <a:lnTo>
                    <a:pt x="4512" y="2194"/>
                  </a:lnTo>
                  <a:lnTo>
                    <a:pt x="4510" y="2192"/>
                  </a:lnTo>
                  <a:close/>
                  <a:moveTo>
                    <a:pt x="4462" y="2262"/>
                  </a:moveTo>
                  <a:lnTo>
                    <a:pt x="4462" y="2262"/>
                  </a:lnTo>
                  <a:lnTo>
                    <a:pt x="4460" y="2260"/>
                  </a:lnTo>
                  <a:lnTo>
                    <a:pt x="4456" y="2262"/>
                  </a:lnTo>
                  <a:lnTo>
                    <a:pt x="4452" y="2272"/>
                  </a:lnTo>
                  <a:lnTo>
                    <a:pt x="4448" y="2284"/>
                  </a:lnTo>
                  <a:lnTo>
                    <a:pt x="4448" y="2292"/>
                  </a:lnTo>
                  <a:lnTo>
                    <a:pt x="4448" y="2294"/>
                  </a:lnTo>
                  <a:lnTo>
                    <a:pt x="4452" y="2292"/>
                  </a:lnTo>
                  <a:lnTo>
                    <a:pt x="4458" y="2282"/>
                  </a:lnTo>
                  <a:lnTo>
                    <a:pt x="4462" y="2272"/>
                  </a:lnTo>
                  <a:lnTo>
                    <a:pt x="4462" y="2266"/>
                  </a:lnTo>
                  <a:lnTo>
                    <a:pt x="4462" y="2262"/>
                  </a:lnTo>
                  <a:close/>
                  <a:moveTo>
                    <a:pt x="4486" y="4072"/>
                  </a:moveTo>
                  <a:lnTo>
                    <a:pt x="4486" y="4072"/>
                  </a:lnTo>
                  <a:lnTo>
                    <a:pt x="4482" y="4070"/>
                  </a:lnTo>
                  <a:lnTo>
                    <a:pt x="4482" y="4068"/>
                  </a:lnTo>
                  <a:lnTo>
                    <a:pt x="4480" y="4066"/>
                  </a:lnTo>
                  <a:lnTo>
                    <a:pt x="4478" y="4064"/>
                  </a:lnTo>
                  <a:lnTo>
                    <a:pt x="4474" y="4064"/>
                  </a:lnTo>
                  <a:lnTo>
                    <a:pt x="4470" y="4064"/>
                  </a:lnTo>
                  <a:lnTo>
                    <a:pt x="4460" y="4068"/>
                  </a:lnTo>
                  <a:lnTo>
                    <a:pt x="4450" y="4076"/>
                  </a:lnTo>
                  <a:lnTo>
                    <a:pt x="4448" y="4080"/>
                  </a:lnTo>
                  <a:lnTo>
                    <a:pt x="4448" y="4084"/>
                  </a:lnTo>
                  <a:lnTo>
                    <a:pt x="4446" y="4088"/>
                  </a:lnTo>
                  <a:lnTo>
                    <a:pt x="4442" y="4094"/>
                  </a:lnTo>
                  <a:lnTo>
                    <a:pt x="4440" y="4100"/>
                  </a:lnTo>
                  <a:lnTo>
                    <a:pt x="4438" y="4104"/>
                  </a:lnTo>
                  <a:lnTo>
                    <a:pt x="4440" y="4106"/>
                  </a:lnTo>
                  <a:lnTo>
                    <a:pt x="4442" y="4104"/>
                  </a:lnTo>
                  <a:lnTo>
                    <a:pt x="4448" y="4104"/>
                  </a:lnTo>
                  <a:lnTo>
                    <a:pt x="4458" y="4106"/>
                  </a:lnTo>
                  <a:lnTo>
                    <a:pt x="4462" y="4106"/>
                  </a:lnTo>
                  <a:lnTo>
                    <a:pt x="4466" y="4106"/>
                  </a:lnTo>
                  <a:lnTo>
                    <a:pt x="4470" y="4102"/>
                  </a:lnTo>
                  <a:lnTo>
                    <a:pt x="4474" y="4098"/>
                  </a:lnTo>
                  <a:lnTo>
                    <a:pt x="4478" y="4094"/>
                  </a:lnTo>
                  <a:lnTo>
                    <a:pt x="4480" y="4092"/>
                  </a:lnTo>
                  <a:lnTo>
                    <a:pt x="4482" y="4090"/>
                  </a:lnTo>
                  <a:lnTo>
                    <a:pt x="4484" y="4082"/>
                  </a:lnTo>
                  <a:lnTo>
                    <a:pt x="4488" y="4074"/>
                  </a:lnTo>
                  <a:lnTo>
                    <a:pt x="4488" y="4072"/>
                  </a:lnTo>
                  <a:lnTo>
                    <a:pt x="4486" y="4072"/>
                  </a:lnTo>
                  <a:close/>
                  <a:moveTo>
                    <a:pt x="2916" y="5240"/>
                  </a:moveTo>
                  <a:lnTo>
                    <a:pt x="2916" y="5240"/>
                  </a:lnTo>
                  <a:lnTo>
                    <a:pt x="2912" y="5240"/>
                  </a:lnTo>
                  <a:lnTo>
                    <a:pt x="2908" y="5240"/>
                  </a:lnTo>
                  <a:lnTo>
                    <a:pt x="2902" y="5244"/>
                  </a:lnTo>
                  <a:lnTo>
                    <a:pt x="2898" y="5248"/>
                  </a:lnTo>
                  <a:lnTo>
                    <a:pt x="2896" y="5252"/>
                  </a:lnTo>
                  <a:lnTo>
                    <a:pt x="2896" y="5260"/>
                  </a:lnTo>
                  <a:lnTo>
                    <a:pt x="2896" y="5264"/>
                  </a:lnTo>
                  <a:lnTo>
                    <a:pt x="2894" y="5266"/>
                  </a:lnTo>
                  <a:lnTo>
                    <a:pt x="2890" y="5266"/>
                  </a:lnTo>
                  <a:lnTo>
                    <a:pt x="2888" y="5270"/>
                  </a:lnTo>
                  <a:lnTo>
                    <a:pt x="2892" y="5272"/>
                  </a:lnTo>
                  <a:lnTo>
                    <a:pt x="2904" y="5274"/>
                  </a:lnTo>
                  <a:lnTo>
                    <a:pt x="2914" y="5274"/>
                  </a:lnTo>
                  <a:lnTo>
                    <a:pt x="2916" y="5272"/>
                  </a:lnTo>
                  <a:lnTo>
                    <a:pt x="2918" y="5272"/>
                  </a:lnTo>
                  <a:lnTo>
                    <a:pt x="2918" y="5266"/>
                  </a:lnTo>
                  <a:lnTo>
                    <a:pt x="2920" y="5258"/>
                  </a:lnTo>
                  <a:lnTo>
                    <a:pt x="2924" y="5250"/>
                  </a:lnTo>
                  <a:lnTo>
                    <a:pt x="2924" y="5246"/>
                  </a:lnTo>
                  <a:lnTo>
                    <a:pt x="2922" y="5242"/>
                  </a:lnTo>
                  <a:lnTo>
                    <a:pt x="2916" y="5240"/>
                  </a:lnTo>
                  <a:close/>
                  <a:moveTo>
                    <a:pt x="2868" y="5234"/>
                  </a:moveTo>
                  <a:lnTo>
                    <a:pt x="2868" y="5234"/>
                  </a:lnTo>
                  <a:lnTo>
                    <a:pt x="2866" y="5232"/>
                  </a:lnTo>
                  <a:lnTo>
                    <a:pt x="2864" y="5232"/>
                  </a:lnTo>
                  <a:lnTo>
                    <a:pt x="2860" y="5234"/>
                  </a:lnTo>
                  <a:lnTo>
                    <a:pt x="2854" y="5238"/>
                  </a:lnTo>
                  <a:lnTo>
                    <a:pt x="2850" y="5238"/>
                  </a:lnTo>
                  <a:lnTo>
                    <a:pt x="2844" y="5236"/>
                  </a:lnTo>
                  <a:lnTo>
                    <a:pt x="2838" y="5234"/>
                  </a:lnTo>
                  <a:lnTo>
                    <a:pt x="2836" y="5234"/>
                  </a:lnTo>
                  <a:lnTo>
                    <a:pt x="2834" y="5236"/>
                  </a:lnTo>
                  <a:lnTo>
                    <a:pt x="2834" y="5240"/>
                  </a:lnTo>
                  <a:lnTo>
                    <a:pt x="2836" y="5246"/>
                  </a:lnTo>
                  <a:lnTo>
                    <a:pt x="2840" y="5248"/>
                  </a:lnTo>
                  <a:lnTo>
                    <a:pt x="2844" y="5250"/>
                  </a:lnTo>
                  <a:lnTo>
                    <a:pt x="2850" y="5252"/>
                  </a:lnTo>
                  <a:lnTo>
                    <a:pt x="2856" y="5256"/>
                  </a:lnTo>
                  <a:lnTo>
                    <a:pt x="2860" y="5262"/>
                  </a:lnTo>
                  <a:lnTo>
                    <a:pt x="2860" y="5266"/>
                  </a:lnTo>
                  <a:lnTo>
                    <a:pt x="2860" y="5270"/>
                  </a:lnTo>
                  <a:lnTo>
                    <a:pt x="2862" y="5270"/>
                  </a:lnTo>
                  <a:lnTo>
                    <a:pt x="2866" y="5270"/>
                  </a:lnTo>
                  <a:lnTo>
                    <a:pt x="2868" y="5266"/>
                  </a:lnTo>
                  <a:lnTo>
                    <a:pt x="2870" y="5260"/>
                  </a:lnTo>
                  <a:lnTo>
                    <a:pt x="2876" y="5254"/>
                  </a:lnTo>
                  <a:lnTo>
                    <a:pt x="2882" y="5250"/>
                  </a:lnTo>
                  <a:lnTo>
                    <a:pt x="2882" y="5246"/>
                  </a:lnTo>
                  <a:lnTo>
                    <a:pt x="2882" y="5244"/>
                  </a:lnTo>
                  <a:lnTo>
                    <a:pt x="2876" y="5240"/>
                  </a:lnTo>
                  <a:lnTo>
                    <a:pt x="2868" y="5234"/>
                  </a:lnTo>
                  <a:close/>
                  <a:moveTo>
                    <a:pt x="2906" y="5026"/>
                  </a:moveTo>
                  <a:lnTo>
                    <a:pt x="2906" y="5026"/>
                  </a:lnTo>
                  <a:lnTo>
                    <a:pt x="2906" y="5016"/>
                  </a:lnTo>
                  <a:lnTo>
                    <a:pt x="2906" y="5006"/>
                  </a:lnTo>
                  <a:lnTo>
                    <a:pt x="2904" y="5000"/>
                  </a:lnTo>
                  <a:lnTo>
                    <a:pt x="2902" y="5000"/>
                  </a:lnTo>
                  <a:lnTo>
                    <a:pt x="2900" y="5002"/>
                  </a:lnTo>
                  <a:lnTo>
                    <a:pt x="2898" y="5010"/>
                  </a:lnTo>
                  <a:lnTo>
                    <a:pt x="2898" y="5018"/>
                  </a:lnTo>
                  <a:lnTo>
                    <a:pt x="2898" y="5026"/>
                  </a:lnTo>
                  <a:lnTo>
                    <a:pt x="2896" y="5036"/>
                  </a:lnTo>
                  <a:lnTo>
                    <a:pt x="2896" y="5038"/>
                  </a:lnTo>
                  <a:lnTo>
                    <a:pt x="2898" y="5038"/>
                  </a:lnTo>
                  <a:lnTo>
                    <a:pt x="2902" y="5034"/>
                  </a:lnTo>
                  <a:lnTo>
                    <a:pt x="2906" y="5026"/>
                  </a:lnTo>
                  <a:close/>
                  <a:moveTo>
                    <a:pt x="3284" y="4314"/>
                  </a:moveTo>
                  <a:lnTo>
                    <a:pt x="3284" y="4314"/>
                  </a:lnTo>
                  <a:lnTo>
                    <a:pt x="3286" y="4316"/>
                  </a:lnTo>
                  <a:lnTo>
                    <a:pt x="3288" y="4318"/>
                  </a:lnTo>
                  <a:lnTo>
                    <a:pt x="3290" y="4318"/>
                  </a:lnTo>
                  <a:lnTo>
                    <a:pt x="3290" y="4316"/>
                  </a:lnTo>
                  <a:lnTo>
                    <a:pt x="3290" y="4314"/>
                  </a:lnTo>
                  <a:lnTo>
                    <a:pt x="3288" y="4312"/>
                  </a:lnTo>
                  <a:lnTo>
                    <a:pt x="3284" y="4314"/>
                  </a:lnTo>
                  <a:close/>
                  <a:moveTo>
                    <a:pt x="3284" y="4332"/>
                  </a:moveTo>
                  <a:lnTo>
                    <a:pt x="3284" y="4332"/>
                  </a:lnTo>
                  <a:lnTo>
                    <a:pt x="3284" y="4330"/>
                  </a:lnTo>
                  <a:lnTo>
                    <a:pt x="3282" y="4330"/>
                  </a:lnTo>
                  <a:lnTo>
                    <a:pt x="3278" y="4336"/>
                  </a:lnTo>
                  <a:lnTo>
                    <a:pt x="3278" y="4344"/>
                  </a:lnTo>
                  <a:lnTo>
                    <a:pt x="3278" y="4350"/>
                  </a:lnTo>
                  <a:lnTo>
                    <a:pt x="3282" y="4354"/>
                  </a:lnTo>
                  <a:lnTo>
                    <a:pt x="3284" y="4358"/>
                  </a:lnTo>
                  <a:lnTo>
                    <a:pt x="3286" y="4358"/>
                  </a:lnTo>
                  <a:lnTo>
                    <a:pt x="3286" y="4354"/>
                  </a:lnTo>
                  <a:lnTo>
                    <a:pt x="3284" y="4332"/>
                  </a:lnTo>
                  <a:close/>
                  <a:moveTo>
                    <a:pt x="2868" y="5178"/>
                  </a:moveTo>
                  <a:lnTo>
                    <a:pt x="2868" y="5178"/>
                  </a:lnTo>
                  <a:lnTo>
                    <a:pt x="2870" y="5178"/>
                  </a:lnTo>
                  <a:lnTo>
                    <a:pt x="2872" y="5178"/>
                  </a:lnTo>
                  <a:lnTo>
                    <a:pt x="2874" y="5178"/>
                  </a:lnTo>
                  <a:lnTo>
                    <a:pt x="2876" y="5178"/>
                  </a:lnTo>
                  <a:lnTo>
                    <a:pt x="2876" y="5176"/>
                  </a:lnTo>
                  <a:lnTo>
                    <a:pt x="2874" y="5174"/>
                  </a:lnTo>
                  <a:lnTo>
                    <a:pt x="2872" y="5172"/>
                  </a:lnTo>
                  <a:lnTo>
                    <a:pt x="2866" y="5172"/>
                  </a:lnTo>
                  <a:lnTo>
                    <a:pt x="2862" y="5174"/>
                  </a:lnTo>
                  <a:lnTo>
                    <a:pt x="2864" y="5176"/>
                  </a:lnTo>
                  <a:lnTo>
                    <a:pt x="2866" y="5178"/>
                  </a:lnTo>
                  <a:lnTo>
                    <a:pt x="2868" y="5178"/>
                  </a:lnTo>
                  <a:close/>
                  <a:moveTo>
                    <a:pt x="2798" y="5190"/>
                  </a:moveTo>
                  <a:lnTo>
                    <a:pt x="2798" y="5190"/>
                  </a:lnTo>
                  <a:lnTo>
                    <a:pt x="2804" y="5186"/>
                  </a:lnTo>
                  <a:lnTo>
                    <a:pt x="2812" y="5182"/>
                  </a:lnTo>
                  <a:lnTo>
                    <a:pt x="2818" y="5180"/>
                  </a:lnTo>
                  <a:lnTo>
                    <a:pt x="2818" y="5178"/>
                  </a:lnTo>
                  <a:lnTo>
                    <a:pt x="2818" y="5176"/>
                  </a:lnTo>
                  <a:lnTo>
                    <a:pt x="2814" y="5174"/>
                  </a:lnTo>
                  <a:lnTo>
                    <a:pt x="2810" y="5174"/>
                  </a:lnTo>
                  <a:lnTo>
                    <a:pt x="2804" y="5176"/>
                  </a:lnTo>
                  <a:lnTo>
                    <a:pt x="2794" y="5176"/>
                  </a:lnTo>
                  <a:lnTo>
                    <a:pt x="2780" y="5174"/>
                  </a:lnTo>
                  <a:lnTo>
                    <a:pt x="2770" y="5176"/>
                  </a:lnTo>
                  <a:lnTo>
                    <a:pt x="2764" y="5180"/>
                  </a:lnTo>
                  <a:lnTo>
                    <a:pt x="2764" y="5182"/>
                  </a:lnTo>
                  <a:lnTo>
                    <a:pt x="2764" y="5186"/>
                  </a:lnTo>
                  <a:lnTo>
                    <a:pt x="2768" y="5188"/>
                  </a:lnTo>
                  <a:lnTo>
                    <a:pt x="2780" y="5192"/>
                  </a:lnTo>
                  <a:lnTo>
                    <a:pt x="2790" y="5192"/>
                  </a:lnTo>
                  <a:lnTo>
                    <a:pt x="2796" y="5192"/>
                  </a:lnTo>
                  <a:lnTo>
                    <a:pt x="2798" y="5190"/>
                  </a:lnTo>
                  <a:close/>
                  <a:moveTo>
                    <a:pt x="4914" y="1916"/>
                  </a:moveTo>
                  <a:lnTo>
                    <a:pt x="4914" y="1916"/>
                  </a:lnTo>
                  <a:lnTo>
                    <a:pt x="4910" y="1920"/>
                  </a:lnTo>
                  <a:lnTo>
                    <a:pt x="4910" y="1924"/>
                  </a:lnTo>
                  <a:lnTo>
                    <a:pt x="4912" y="1928"/>
                  </a:lnTo>
                  <a:lnTo>
                    <a:pt x="4914" y="1934"/>
                  </a:lnTo>
                  <a:lnTo>
                    <a:pt x="4926" y="1944"/>
                  </a:lnTo>
                  <a:lnTo>
                    <a:pt x="4938" y="1954"/>
                  </a:lnTo>
                  <a:lnTo>
                    <a:pt x="4942" y="1958"/>
                  </a:lnTo>
                  <a:lnTo>
                    <a:pt x="4942" y="1954"/>
                  </a:lnTo>
                  <a:lnTo>
                    <a:pt x="4940" y="1946"/>
                  </a:lnTo>
                  <a:lnTo>
                    <a:pt x="4936" y="1936"/>
                  </a:lnTo>
                  <a:lnTo>
                    <a:pt x="4930" y="1926"/>
                  </a:lnTo>
                  <a:lnTo>
                    <a:pt x="4924" y="1918"/>
                  </a:lnTo>
                  <a:lnTo>
                    <a:pt x="4918" y="1914"/>
                  </a:lnTo>
                  <a:lnTo>
                    <a:pt x="4916" y="1914"/>
                  </a:lnTo>
                  <a:lnTo>
                    <a:pt x="4914" y="1916"/>
                  </a:lnTo>
                  <a:close/>
                  <a:moveTo>
                    <a:pt x="4520" y="2200"/>
                  </a:moveTo>
                  <a:lnTo>
                    <a:pt x="4520" y="2200"/>
                  </a:lnTo>
                  <a:lnTo>
                    <a:pt x="4522" y="2200"/>
                  </a:lnTo>
                  <a:lnTo>
                    <a:pt x="4524" y="2200"/>
                  </a:lnTo>
                  <a:lnTo>
                    <a:pt x="4528" y="2196"/>
                  </a:lnTo>
                  <a:lnTo>
                    <a:pt x="4528" y="2192"/>
                  </a:lnTo>
                  <a:lnTo>
                    <a:pt x="4528" y="2188"/>
                  </a:lnTo>
                  <a:lnTo>
                    <a:pt x="4524" y="2188"/>
                  </a:lnTo>
                  <a:lnTo>
                    <a:pt x="4520" y="2190"/>
                  </a:lnTo>
                  <a:lnTo>
                    <a:pt x="4518" y="2194"/>
                  </a:lnTo>
                  <a:lnTo>
                    <a:pt x="4518" y="2196"/>
                  </a:lnTo>
                  <a:lnTo>
                    <a:pt x="4520" y="2200"/>
                  </a:lnTo>
                  <a:close/>
                  <a:moveTo>
                    <a:pt x="4814" y="1702"/>
                  </a:moveTo>
                  <a:lnTo>
                    <a:pt x="4814" y="1702"/>
                  </a:lnTo>
                  <a:lnTo>
                    <a:pt x="4812" y="1704"/>
                  </a:lnTo>
                  <a:lnTo>
                    <a:pt x="4812" y="1706"/>
                  </a:lnTo>
                  <a:lnTo>
                    <a:pt x="4816" y="1706"/>
                  </a:lnTo>
                  <a:lnTo>
                    <a:pt x="4832" y="1700"/>
                  </a:lnTo>
                  <a:lnTo>
                    <a:pt x="4842" y="1696"/>
                  </a:lnTo>
                  <a:lnTo>
                    <a:pt x="4850" y="1690"/>
                  </a:lnTo>
                  <a:lnTo>
                    <a:pt x="4856" y="1684"/>
                  </a:lnTo>
                  <a:lnTo>
                    <a:pt x="4858" y="1678"/>
                  </a:lnTo>
                  <a:lnTo>
                    <a:pt x="4856" y="1674"/>
                  </a:lnTo>
                  <a:lnTo>
                    <a:pt x="4852" y="1672"/>
                  </a:lnTo>
                  <a:lnTo>
                    <a:pt x="4848" y="1672"/>
                  </a:lnTo>
                  <a:lnTo>
                    <a:pt x="4842" y="1674"/>
                  </a:lnTo>
                  <a:lnTo>
                    <a:pt x="4828" y="1686"/>
                  </a:lnTo>
                  <a:lnTo>
                    <a:pt x="4814" y="1702"/>
                  </a:lnTo>
                  <a:close/>
                  <a:moveTo>
                    <a:pt x="3278" y="4364"/>
                  </a:moveTo>
                  <a:lnTo>
                    <a:pt x="3278" y="4364"/>
                  </a:lnTo>
                  <a:lnTo>
                    <a:pt x="3276" y="4362"/>
                  </a:lnTo>
                  <a:lnTo>
                    <a:pt x="3274" y="4362"/>
                  </a:lnTo>
                  <a:lnTo>
                    <a:pt x="3278" y="4384"/>
                  </a:lnTo>
                  <a:lnTo>
                    <a:pt x="3278" y="4398"/>
                  </a:lnTo>
                  <a:lnTo>
                    <a:pt x="3278" y="4400"/>
                  </a:lnTo>
                  <a:lnTo>
                    <a:pt x="3276" y="4402"/>
                  </a:lnTo>
                  <a:lnTo>
                    <a:pt x="3272" y="4402"/>
                  </a:lnTo>
                  <a:lnTo>
                    <a:pt x="3266" y="4398"/>
                  </a:lnTo>
                  <a:lnTo>
                    <a:pt x="3264" y="4400"/>
                  </a:lnTo>
                  <a:lnTo>
                    <a:pt x="3264" y="4406"/>
                  </a:lnTo>
                  <a:lnTo>
                    <a:pt x="3262" y="4408"/>
                  </a:lnTo>
                  <a:lnTo>
                    <a:pt x="3260" y="4408"/>
                  </a:lnTo>
                  <a:lnTo>
                    <a:pt x="3256" y="4404"/>
                  </a:lnTo>
                  <a:lnTo>
                    <a:pt x="3254" y="4402"/>
                  </a:lnTo>
                  <a:lnTo>
                    <a:pt x="3252" y="4400"/>
                  </a:lnTo>
                  <a:lnTo>
                    <a:pt x="3250" y="4402"/>
                  </a:lnTo>
                  <a:lnTo>
                    <a:pt x="3248" y="4404"/>
                  </a:lnTo>
                  <a:lnTo>
                    <a:pt x="3248" y="4424"/>
                  </a:lnTo>
                  <a:lnTo>
                    <a:pt x="3248" y="4426"/>
                  </a:lnTo>
                  <a:lnTo>
                    <a:pt x="3246" y="4426"/>
                  </a:lnTo>
                  <a:lnTo>
                    <a:pt x="3240" y="4422"/>
                  </a:lnTo>
                  <a:lnTo>
                    <a:pt x="3238" y="4422"/>
                  </a:lnTo>
                  <a:lnTo>
                    <a:pt x="3234" y="4420"/>
                  </a:lnTo>
                  <a:lnTo>
                    <a:pt x="3232" y="4422"/>
                  </a:lnTo>
                  <a:lnTo>
                    <a:pt x="3230" y="4428"/>
                  </a:lnTo>
                  <a:lnTo>
                    <a:pt x="3226" y="4438"/>
                  </a:lnTo>
                  <a:lnTo>
                    <a:pt x="3224" y="4440"/>
                  </a:lnTo>
                  <a:lnTo>
                    <a:pt x="3220" y="4440"/>
                  </a:lnTo>
                  <a:lnTo>
                    <a:pt x="3214" y="4444"/>
                  </a:lnTo>
                  <a:lnTo>
                    <a:pt x="3210" y="4446"/>
                  </a:lnTo>
                  <a:lnTo>
                    <a:pt x="3212" y="4440"/>
                  </a:lnTo>
                  <a:lnTo>
                    <a:pt x="3212" y="4432"/>
                  </a:lnTo>
                  <a:lnTo>
                    <a:pt x="3210" y="4424"/>
                  </a:lnTo>
                  <a:lnTo>
                    <a:pt x="3208" y="4420"/>
                  </a:lnTo>
                  <a:lnTo>
                    <a:pt x="3204" y="4418"/>
                  </a:lnTo>
                  <a:lnTo>
                    <a:pt x="3200" y="4418"/>
                  </a:lnTo>
                  <a:lnTo>
                    <a:pt x="3198" y="4420"/>
                  </a:lnTo>
                  <a:lnTo>
                    <a:pt x="3198" y="4418"/>
                  </a:lnTo>
                  <a:lnTo>
                    <a:pt x="3196" y="4416"/>
                  </a:lnTo>
                  <a:lnTo>
                    <a:pt x="3194" y="4414"/>
                  </a:lnTo>
                  <a:lnTo>
                    <a:pt x="3192" y="4416"/>
                  </a:lnTo>
                  <a:lnTo>
                    <a:pt x="3192" y="4420"/>
                  </a:lnTo>
                  <a:lnTo>
                    <a:pt x="3190" y="4422"/>
                  </a:lnTo>
                  <a:lnTo>
                    <a:pt x="3188" y="4424"/>
                  </a:lnTo>
                  <a:lnTo>
                    <a:pt x="3186" y="4424"/>
                  </a:lnTo>
                  <a:lnTo>
                    <a:pt x="3182" y="4424"/>
                  </a:lnTo>
                  <a:lnTo>
                    <a:pt x="3178" y="4428"/>
                  </a:lnTo>
                  <a:lnTo>
                    <a:pt x="3176" y="4432"/>
                  </a:lnTo>
                  <a:lnTo>
                    <a:pt x="3178" y="4438"/>
                  </a:lnTo>
                  <a:lnTo>
                    <a:pt x="3178" y="4440"/>
                  </a:lnTo>
                  <a:lnTo>
                    <a:pt x="3174" y="4442"/>
                  </a:lnTo>
                  <a:lnTo>
                    <a:pt x="3170" y="4444"/>
                  </a:lnTo>
                  <a:lnTo>
                    <a:pt x="3166" y="4442"/>
                  </a:lnTo>
                  <a:lnTo>
                    <a:pt x="3164" y="4442"/>
                  </a:lnTo>
                  <a:lnTo>
                    <a:pt x="3162" y="4442"/>
                  </a:lnTo>
                  <a:lnTo>
                    <a:pt x="3160" y="4444"/>
                  </a:lnTo>
                  <a:lnTo>
                    <a:pt x="3156" y="4446"/>
                  </a:lnTo>
                  <a:lnTo>
                    <a:pt x="3150" y="4448"/>
                  </a:lnTo>
                  <a:lnTo>
                    <a:pt x="3146" y="4452"/>
                  </a:lnTo>
                  <a:lnTo>
                    <a:pt x="3142" y="4458"/>
                  </a:lnTo>
                  <a:lnTo>
                    <a:pt x="3140" y="4462"/>
                  </a:lnTo>
                  <a:lnTo>
                    <a:pt x="3140" y="4472"/>
                  </a:lnTo>
                  <a:lnTo>
                    <a:pt x="3138" y="4478"/>
                  </a:lnTo>
                  <a:lnTo>
                    <a:pt x="3134" y="4488"/>
                  </a:lnTo>
                  <a:lnTo>
                    <a:pt x="3132" y="4492"/>
                  </a:lnTo>
                  <a:lnTo>
                    <a:pt x="3134" y="4496"/>
                  </a:lnTo>
                  <a:lnTo>
                    <a:pt x="3136" y="4500"/>
                  </a:lnTo>
                  <a:lnTo>
                    <a:pt x="3138" y="4504"/>
                  </a:lnTo>
                  <a:lnTo>
                    <a:pt x="3140" y="4504"/>
                  </a:lnTo>
                  <a:lnTo>
                    <a:pt x="3144" y="4500"/>
                  </a:lnTo>
                  <a:lnTo>
                    <a:pt x="3148" y="4488"/>
                  </a:lnTo>
                  <a:lnTo>
                    <a:pt x="3150" y="4480"/>
                  </a:lnTo>
                  <a:lnTo>
                    <a:pt x="3152" y="4478"/>
                  </a:lnTo>
                  <a:lnTo>
                    <a:pt x="3152" y="4476"/>
                  </a:lnTo>
                  <a:lnTo>
                    <a:pt x="3154" y="4474"/>
                  </a:lnTo>
                  <a:lnTo>
                    <a:pt x="3156" y="4472"/>
                  </a:lnTo>
                  <a:lnTo>
                    <a:pt x="3156" y="4470"/>
                  </a:lnTo>
                  <a:lnTo>
                    <a:pt x="3158" y="4466"/>
                  </a:lnTo>
                  <a:lnTo>
                    <a:pt x="3160" y="4462"/>
                  </a:lnTo>
                  <a:lnTo>
                    <a:pt x="3164" y="4460"/>
                  </a:lnTo>
                  <a:lnTo>
                    <a:pt x="3168" y="4462"/>
                  </a:lnTo>
                  <a:lnTo>
                    <a:pt x="3170" y="4466"/>
                  </a:lnTo>
                  <a:lnTo>
                    <a:pt x="3168" y="4472"/>
                  </a:lnTo>
                  <a:lnTo>
                    <a:pt x="3168" y="4474"/>
                  </a:lnTo>
                  <a:lnTo>
                    <a:pt x="3172" y="4474"/>
                  </a:lnTo>
                  <a:lnTo>
                    <a:pt x="3178" y="4472"/>
                  </a:lnTo>
                  <a:lnTo>
                    <a:pt x="3182" y="4466"/>
                  </a:lnTo>
                  <a:lnTo>
                    <a:pt x="3184" y="4462"/>
                  </a:lnTo>
                  <a:lnTo>
                    <a:pt x="3184" y="4466"/>
                  </a:lnTo>
                  <a:lnTo>
                    <a:pt x="3184" y="4472"/>
                  </a:lnTo>
                  <a:lnTo>
                    <a:pt x="3184" y="4474"/>
                  </a:lnTo>
                  <a:lnTo>
                    <a:pt x="3186" y="4476"/>
                  </a:lnTo>
                  <a:lnTo>
                    <a:pt x="3192" y="4478"/>
                  </a:lnTo>
                  <a:lnTo>
                    <a:pt x="3194" y="4480"/>
                  </a:lnTo>
                  <a:lnTo>
                    <a:pt x="3194" y="4476"/>
                  </a:lnTo>
                  <a:lnTo>
                    <a:pt x="3194" y="4470"/>
                  </a:lnTo>
                  <a:lnTo>
                    <a:pt x="3196" y="4466"/>
                  </a:lnTo>
                  <a:lnTo>
                    <a:pt x="3198" y="4464"/>
                  </a:lnTo>
                  <a:lnTo>
                    <a:pt x="3196" y="4462"/>
                  </a:lnTo>
                  <a:lnTo>
                    <a:pt x="3194" y="4460"/>
                  </a:lnTo>
                  <a:lnTo>
                    <a:pt x="3196" y="4458"/>
                  </a:lnTo>
                  <a:lnTo>
                    <a:pt x="3200" y="4458"/>
                  </a:lnTo>
                  <a:lnTo>
                    <a:pt x="3206" y="4460"/>
                  </a:lnTo>
                  <a:lnTo>
                    <a:pt x="3210" y="4464"/>
                  </a:lnTo>
                  <a:lnTo>
                    <a:pt x="3216" y="4466"/>
                  </a:lnTo>
                  <a:lnTo>
                    <a:pt x="3218" y="4468"/>
                  </a:lnTo>
                  <a:lnTo>
                    <a:pt x="3222" y="4472"/>
                  </a:lnTo>
                  <a:lnTo>
                    <a:pt x="3222" y="4476"/>
                  </a:lnTo>
                  <a:lnTo>
                    <a:pt x="3224" y="4478"/>
                  </a:lnTo>
                  <a:lnTo>
                    <a:pt x="3226" y="4478"/>
                  </a:lnTo>
                  <a:lnTo>
                    <a:pt x="3226" y="4482"/>
                  </a:lnTo>
                  <a:lnTo>
                    <a:pt x="3224" y="4486"/>
                  </a:lnTo>
                  <a:lnTo>
                    <a:pt x="3220" y="4492"/>
                  </a:lnTo>
                  <a:lnTo>
                    <a:pt x="3216" y="4500"/>
                  </a:lnTo>
                  <a:lnTo>
                    <a:pt x="3216" y="4502"/>
                  </a:lnTo>
                  <a:lnTo>
                    <a:pt x="3216" y="4506"/>
                  </a:lnTo>
                  <a:lnTo>
                    <a:pt x="3218" y="4520"/>
                  </a:lnTo>
                  <a:lnTo>
                    <a:pt x="3220" y="4526"/>
                  </a:lnTo>
                  <a:lnTo>
                    <a:pt x="3222" y="4532"/>
                  </a:lnTo>
                  <a:lnTo>
                    <a:pt x="3224" y="4534"/>
                  </a:lnTo>
                  <a:lnTo>
                    <a:pt x="3224" y="4536"/>
                  </a:lnTo>
                  <a:lnTo>
                    <a:pt x="3226" y="4538"/>
                  </a:lnTo>
                  <a:lnTo>
                    <a:pt x="3234" y="4544"/>
                  </a:lnTo>
                  <a:lnTo>
                    <a:pt x="3252" y="4552"/>
                  </a:lnTo>
                  <a:lnTo>
                    <a:pt x="3256" y="4554"/>
                  </a:lnTo>
                  <a:lnTo>
                    <a:pt x="3260" y="4548"/>
                  </a:lnTo>
                  <a:lnTo>
                    <a:pt x="3264" y="4542"/>
                  </a:lnTo>
                  <a:lnTo>
                    <a:pt x="3266" y="4542"/>
                  </a:lnTo>
                  <a:lnTo>
                    <a:pt x="3268" y="4544"/>
                  </a:lnTo>
                  <a:lnTo>
                    <a:pt x="3266" y="4550"/>
                  </a:lnTo>
                  <a:lnTo>
                    <a:pt x="3266" y="4556"/>
                  </a:lnTo>
                  <a:lnTo>
                    <a:pt x="3268" y="4564"/>
                  </a:lnTo>
                  <a:lnTo>
                    <a:pt x="3270" y="4566"/>
                  </a:lnTo>
                  <a:lnTo>
                    <a:pt x="3272" y="4568"/>
                  </a:lnTo>
                  <a:lnTo>
                    <a:pt x="3274" y="4566"/>
                  </a:lnTo>
                  <a:lnTo>
                    <a:pt x="3278" y="4564"/>
                  </a:lnTo>
                  <a:lnTo>
                    <a:pt x="3282" y="4554"/>
                  </a:lnTo>
                  <a:lnTo>
                    <a:pt x="3284" y="4546"/>
                  </a:lnTo>
                  <a:lnTo>
                    <a:pt x="3286" y="4540"/>
                  </a:lnTo>
                  <a:lnTo>
                    <a:pt x="3284" y="4534"/>
                  </a:lnTo>
                  <a:lnTo>
                    <a:pt x="3280" y="4524"/>
                  </a:lnTo>
                  <a:lnTo>
                    <a:pt x="3278" y="4520"/>
                  </a:lnTo>
                  <a:lnTo>
                    <a:pt x="3276" y="4518"/>
                  </a:lnTo>
                  <a:lnTo>
                    <a:pt x="3274" y="4516"/>
                  </a:lnTo>
                  <a:lnTo>
                    <a:pt x="3274" y="4514"/>
                  </a:lnTo>
                  <a:lnTo>
                    <a:pt x="3274" y="4508"/>
                  </a:lnTo>
                  <a:lnTo>
                    <a:pt x="3276" y="4500"/>
                  </a:lnTo>
                  <a:lnTo>
                    <a:pt x="3280" y="4496"/>
                  </a:lnTo>
                  <a:lnTo>
                    <a:pt x="3284" y="4494"/>
                  </a:lnTo>
                  <a:lnTo>
                    <a:pt x="3284" y="4490"/>
                  </a:lnTo>
                  <a:lnTo>
                    <a:pt x="3284" y="4486"/>
                  </a:lnTo>
                  <a:lnTo>
                    <a:pt x="3288" y="4484"/>
                  </a:lnTo>
                  <a:lnTo>
                    <a:pt x="3290" y="4482"/>
                  </a:lnTo>
                  <a:lnTo>
                    <a:pt x="3292" y="4482"/>
                  </a:lnTo>
                  <a:lnTo>
                    <a:pt x="3292" y="4490"/>
                  </a:lnTo>
                  <a:lnTo>
                    <a:pt x="3294" y="4498"/>
                  </a:lnTo>
                  <a:lnTo>
                    <a:pt x="3296" y="4502"/>
                  </a:lnTo>
                  <a:lnTo>
                    <a:pt x="3300" y="4506"/>
                  </a:lnTo>
                  <a:lnTo>
                    <a:pt x="3302" y="4510"/>
                  </a:lnTo>
                  <a:lnTo>
                    <a:pt x="3300" y="4512"/>
                  </a:lnTo>
                  <a:lnTo>
                    <a:pt x="3300" y="4518"/>
                  </a:lnTo>
                  <a:lnTo>
                    <a:pt x="3302" y="4528"/>
                  </a:lnTo>
                  <a:lnTo>
                    <a:pt x="3304" y="4530"/>
                  </a:lnTo>
                  <a:lnTo>
                    <a:pt x="3306" y="4530"/>
                  </a:lnTo>
                  <a:lnTo>
                    <a:pt x="3306" y="4526"/>
                  </a:lnTo>
                  <a:lnTo>
                    <a:pt x="3308" y="4518"/>
                  </a:lnTo>
                  <a:lnTo>
                    <a:pt x="3306" y="4508"/>
                  </a:lnTo>
                  <a:lnTo>
                    <a:pt x="3304" y="4502"/>
                  </a:lnTo>
                  <a:lnTo>
                    <a:pt x="3308" y="4504"/>
                  </a:lnTo>
                  <a:lnTo>
                    <a:pt x="3310" y="4506"/>
                  </a:lnTo>
                  <a:lnTo>
                    <a:pt x="3312" y="4506"/>
                  </a:lnTo>
                  <a:lnTo>
                    <a:pt x="3310" y="4504"/>
                  </a:lnTo>
                  <a:lnTo>
                    <a:pt x="3310" y="4500"/>
                  </a:lnTo>
                  <a:lnTo>
                    <a:pt x="3312" y="4498"/>
                  </a:lnTo>
                  <a:lnTo>
                    <a:pt x="3316" y="4498"/>
                  </a:lnTo>
                  <a:lnTo>
                    <a:pt x="3320" y="4492"/>
                  </a:lnTo>
                  <a:lnTo>
                    <a:pt x="3322" y="4488"/>
                  </a:lnTo>
                  <a:lnTo>
                    <a:pt x="3322" y="4482"/>
                  </a:lnTo>
                  <a:lnTo>
                    <a:pt x="3320" y="4468"/>
                  </a:lnTo>
                  <a:lnTo>
                    <a:pt x="3320" y="4464"/>
                  </a:lnTo>
                  <a:lnTo>
                    <a:pt x="3318" y="4462"/>
                  </a:lnTo>
                  <a:lnTo>
                    <a:pt x="3316" y="4460"/>
                  </a:lnTo>
                  <a:lnTo>
                    <a:pt x="3314" y="4458"/>
                  </a:lnTo>
                  <a:lnTo>
                    <a:pt x="3314" y="4452"/>
                  </a:lnTo>
                  <a:lnTo>
                    <a:pt x="3316" y="4446"/>
                  </a:lnTo>
                  <a:lnTo>
                    <a:pt x="3316" y="4442"/>
                  </a:lnTo>
                  <a:lnTo>
                    <a:pt x="3314" y="4438"/>
                  </a:lnTo>
                  <a:lnTo>
                    <a:pt x="3314" y="4432"/>
                  </a:lnTo>
                  <a:lnTo>
                    <a:pt x="3314" y="4428"/>
                  </a:lnTo>
                  <a:lnTo>
                    <a:pt x="3312" y="4424"/>
                  </a:lnTo>
                  <a:lnTo>
                    <a:pt x="3310" y="4424"/>
                  </a:lnTo>
                  <a:lnTo>
                    <a:pt x="3308" y="4424"/>
                  </a:lnTo>
                  <a:lnTo>
                    <a:pt x="3304" y="4424"/>
                  </a:lnTo>
                  <a:lnTo>
                    <a:pt x="3302" y="4422"/>
                  </a:lnTo>
                  <a:lnTo>
                    <a:pt x="3302" y="4420"/>
                  </a:lnTo>
                  <a:lnTo>
                    <a:pt x="3304" y="4418"/>
                  </a:lnTo>
                  <a:lnTo>
                    <a:pt x="3308" y="4416"/>
                  </a:lnTo>
                  <a:lnTo>
                    <a:pt x="3310" y="4412"/>
                  </a:lnTo>
                  <a:lnTo>
                    <a:pt x="3312" y="4406"/>
                  </a:lnTo>
                  <a:lnTo>
                    <a:pt x="3308" y="4400"/>
                  </a:lnTo>
                  <a:lnTo>
                    <a:pt x="3306" y="4396"/>
                  </a:lnTo>
                  <a:lnTo>
                    <a:pt x="3306" y="4390"/>
                  </a:lnTo>
                  <a:lnTo>
                    <a:pt x="3306" y="4386"/>
                  </a:lnTo>
                  <a:lnTo>
                    <a:pt x="3302" y="4388"/>
                  </a:lnTo>
                  <a:lnTo>
                    <a:pt x="3300" y="4388"/>
                  </a:lnTo>
                  <a:lnTo>
                    <a:pt x="3298" y="4384"/>
                  </a:lnTo>
                  <a:lnTo>
                    <a:pt x="3296" y="4380"/>
                  </a:lnTo>
                  <a:lnTo>
                    <a:pt x="3292" y="4376"/>
                  </a:lnTo>
                  <a:lnTo>
                    <a:pt x="3288" y="4374"/>
                  </a:lnTo>
                  <a:lnTo>
                    <a:pt x="3284" y="4372"/>
                  </a:lnTo>
                  <a:lnTo>
                    <a:pt x="3282" y="4368"/>
                  </a:lnTo>
                  <a:lnTo>
                    <a:pt x="3282" y="4366"/>
                  </a:lnTo>
                  <a:lnTo>
                    <a:pt x="3278" y="4364"/>
                  </a:lnTo>
                  <a:close/>
                  <a:moveTo>
                    <a:pt x="3136" y="4268"/>
                  </a:moveTo>
                  <a:lnTo>
                    <a:pt x="3136" y="4268"/>
                  </a:lnTo>
                  <a:lnTo>
                    <a:pt x="3138" y="4270"/>
                  </a:lnTo>
                  <a:lnTo>
                    <a:pt x="3140" y="4272"/>
                  </a:lnTo>
                  <a:lnTo>
                    <a:pt x="3140" y="4278"/>
                  </a:lnTo>
                  <a:lnTo>
                    <a:pt x="3138" y="4286"/>
                  </a:lnTo>
                  <a:lnTo>
                    <a:pt x="3138" y="4296"/>
                  </a:lnTo>
                  <a:lnTo>
                    <a:pt x="3140" y="4302"/>
                  </a:lnTo>
                  <a:lnTo>
                    <a:pt x="3136" y="4306"/>
                  </a:lnTo>
                  <a:lnTo>
                    <a:pt x="3134" y="4312"/>
                  </a:lnTo>
                  <a:lnTo>
                    <a:pt x="3134" y="4324"/>
                  </a:lnTo>
                  <a:lnTo>
                    <a:pt x="3134" y="4328"/>
                  </a:lnTo>
                  <a:lnTo>
                    <a:pt x="3136" y="4330"/>
                  </a:lnTo>
                  <a:lnTo>
                    <a:pt x="3138" y="4330"/>
                  </a:lnTo>
                  <a:lnTo>
                    <a:pt x="3140" y="4328"/>
                  </a:lnTo>
                  <a:lnTo>
                    <a:pt x="3146" y="4324"/>
                  </a:lnTo>
                  <a:lnTo>
                    <a:pt x="3148" y="4320"/>
                  </a:lnTo>
                  <a:lnTo>
                    <a:pt x="3152" y="4320"/>
                  </a:lnTo>
                  <a:lnTo>
                    <a:pt x="3158" y="4318"/>
                  </a:lnTo>
                  <a:lnTo>
                    <a:pt x="3166" y="4312"/>
                  </a:lnTo>
                  <a:lnTo>
                    <a:pt x="3178" y="4298"/>
                  </a:lnTo>
                  <a:lnTo>
                    <a:pt x="3182" y="4296"/>
                  </a:lnTo>
                  <a:lnTo>
                    <a:pt x="3182" y="4292"/>
                  </a:lnTo>
                  <a:lnTo>
                    <a:pt x="3184" y="4282"/>
                  </a:lnTo>
                  <a:lnTo>
                    <a:pt x="3182" y="4276"/>
                  </a:lnTo>
                  <a:lnTo>
                    <a:pt x="3180" y="4276"/>
                  </a:lnTo>
                  <a:lnTo>
                    <a:pt x="3178" y="4276"/>
                  </a:lnTo>
                  <a:lnTo>
                    <a:pt x="3176" y="4278"/>
                  </a:lnTo>
                  <a:lnTo>
                    <a:pt x="3172" y="4276"/>
                  </a:lnTo>
                  <a:lnTo>
                    <a:pt x="3168" y="4274"/>
                  </a:lnTo>
                  <a:lnTo>
                    <a:pt x="3166" y="4274"/>
                  </a:lnTo>
                  <a:lnTo>
                    <a:pt x="3164" y="4274"/>
                  </a:lnTo>
                  <a:lnTo>
                    <a:pt x="3162" y="4276"/>
                  </a:lnTo>
                  <a:lnTo>
                    <a:pt x="3160" y="4274"/>
                  </a:lnTo>
                  <a:lnTo>
                    <a:pt x="3154" y="4270"/>
                  </a:lnTo>
                  <a:lnTo>
                    <a:pt x="3146" y="4264"/>
                  </a:lnTo>
                  <a:lnTo>
                    <a:pt x="3138" y="4258"/>
                  </a:lnTo>
                  <a:lnTo>
                    <a:pt x="3132" y="4258"/>
                  </a:lnTo>
                  <a:lnTo>
                    <a:pt x="3130" y="4260"/>
                  </a:lnTo>
                  <a:lnTo>
                    <a:pt x="3130" y="4264"/>
                  </a:lnTo>
                  <a:lnTo>
                    <a:pt x="3136" y="4268"/>
                  </a:lnTo>
                  <a:close/>
                  <a:moveTo>
                    <a:pt x="3270" y="4928"/>
                  </a:moveTo>
                  <a:lnTo>
                    <a:pt x="3270" y="4928"/>
                  </a:lnTo>
                  <a:lnTo>
                    <a:pt x="3268" y="4926"/>
                  </a:lnTo>
                  <a:lnTo>
                    <a:pt x="3264" y="4924"/>
                  </a:lnTo>
                  <a:lnTo>
                    <a:pt x="3250" y="4920"/>
                  </a:lnTo>
                  <a:lnTo>
                    <a:pt x="3244" y="4920"/>
                  </a:lnTo>
                  <a:lnTo>
                    <a:pt x="3238" y="4920"/>
                  </a:lnTo>
                  <a:lnTo>
                    <a:pt x="3232" y="4924"/>
                  </a:lnTo>
                  <a:lnTo>
                    <a:pt x="3230" y="4930"/>
                  </a:lnTo>
                  <a:lnTo>
                    <a:pt x="3232" y="4934"/>
                  </a:lnTo>
                  <a:lnTo>
                    <a:pt x="3236" y="4936"/>
                  </a:lnTo>
                  <a:lnTo>
                    <a:pt x="3242" y="4936"/>
                  </a:lnTo>
                  <a:lnTo>
                    <a:pt x="3250" y="4936"/>
                  </a:lnTo>
                  <a:lnTo>
                    <a:pt x="3264" y="4934"/>
                  </a:lnTo>
                  <a:lnTo>
                    <a:pt x="3268" y="4932"/>
                  </a:lnTo>
                  <a:lnTo>
                    <a:pt x="3270" y="4928"/>
                  </a:lnTo>
                  <a:close/>
                  <a:moveTo>
                    <a:pt x="3148" y="4520"/>
                  </a:moveTo>
                  <a:lnTo>
                    <a:pt x="3148" y="4520"/>
                  </a:lnTo>
                  <a:lnTo>
                    <a:pt x="3146" y="4516"/>
                  </a:lnTo>
                  <a:lnTo>
                    <a:pt x="3138" y="4512"/>
                  </a:lnTo>
                  <a:lnTo>
                    <a:pt x="3136" y="4512"/>
                  </a:lnTo>
                  <a:lnTo>
                    <a:pt x="3132" y="4512"/>
                  </a:lnTo>
                  <a:lnTo>
                    <a:pt x="3130" y="4516"/>
                  </a:lnTo>
                  <a:lnTo>
                    <a:pt x="3130" y="4520"/>
                  </a:lnTo>
                  <a:lnTo>
                    <a:pt x="3130" y="4524"/>
                  </a:lnTo>
                  <a:lnTo>
                    <a:pt x="3132" y="4526"/>
                  </a:lnTo>
                  <a:lnTo>
                    <a:pt x="3136" y="4528"/>
                  </a:lnTo>
                  <a:lnTo>
                    <a:pt x="3140" y="4526"/>
                  </a:lnTo>
                  <a:lnTo>
                    <a:pt x="3146" y="4524"/>
                  </a:lnTo>
                  <a:lnTo>
                    <a:pt x="3148" y="4520"/>
                  </a:lnTo>
                  <a:close/>
                  <a:moveTo>
                    <a:pt x="3204" y="4288"/>
                  </a:moveTo>
                  <a:lnTo>
                    <a:pt x="3204" y="4288"/>
                  </a:lnTo>
                  <a:lnTo>
                    <a:pt x="3204" y="4290"/>
                  </a:lnTo>
                  <a:lnTo>
                    <a:pt x="3204" y="4294"/>
                  </a:lnTo>
                  <a:lnTo>
                    <a:pt x="3206" y="4296"/>
                  </a:lnTo>
                  <a:lnTo>
                    <a:pt x="3208" y="4296"/>
                  </a:lnTo>
                  <a:lnTo>
                    <a:pt x="3208" y="4294"/>
                  </a:lnTo>
                  <a:lnTo>
                    <a:pt x="3208" y="4292"/>
                  </a:lnTo>
                  <a:lnTo>
                    <a:pt x="3206" y="4288"/>
                  </a:lnTo>
                  <a:lnTo>
                    <a:pt x="3204" y="4288"/>
                  </a:lnTo>
                  <a:close/>
                  <a:moveTo>
                    <a:pt x="3186" y="4210"/>
                  </a:moveTo>
                  <a:lnTo>
                    <a:pt x="3186" y="4210"/>
                  </a:lnTo>
                  <a:lnTo>
                    <a:pt x="3184" y="4208"/>
                  </a:lnTo>
                  <a:lnTo>
                    <a:pt x="3182" y="4204"/>
                  </a:lnTo>
                  <a:lnTo>
                    <a:pt x="3178" y="4200"/>
                  </a:lnTo>
                  <a:lnTo>
                    <a:pt x="3174" y="4198"/>
                  </a:lnTo>
                  <a:lnTo>
                    <a:pt x="3174" y="4200"/>
                  </a:lnTo>
                  <a:lnTo>
                    <a:pt x="3174" y="4202"/>
                  </a:lnTo>
                  <a:lnTo>
                    <a:pt x="3178" y="4206"/>
                  </a:lnTo>
                  <a:lnTo>
                    <a:pt x="3180" y="4212"/>
                  </a:lnTo>
                  <a:lnTo>
                    <a:pt x="3184" y="4214"/>
                  </a:lnTo>
                  <a:lnTo>
                    <a:pt x="3190" y="4220"/>
                  </a:lnTo>
                  <a:lnTo>
                    <a:pt x="3192" y="4220"/>
                  </a:lnTo>
                  <a:lnTo>
                    <a:pt x="3190" y="4216"/>
                  </a:lnTo>
                  <a:lnTo>
                    <a:pt x="3188" y="4212"/>
                  </a:lnTo>
                  <a:lnTo>
                    <a:pt x="3186" y="4210"/>
                  </a:lnTo>
                  <a:close/>
                  <a:moveTo>
                    <a:pt x="3250" y="5238"/>
                  </a:moveTo>
                  <a:lnTo>
                    <a:pt x="3250" y="5238"/>
                  </a:lnTo>
                  <a:lnTo>
                    <a:pt x="3240" y="5236"/>
                  </a:lnTo>
                  <a:lnTo>
                    <a:pt x="3236" y="5234"/>
                  </a:lnTo>
                  <a:lnTo>
                    <a:pt x="3234" y="5234"/>
                  </a:lnTo>
                  <a:lnTo>
                    <a:pt x="3232" y="5242"/>
                  </a:lnTo>
                  <a:lnTo>
                    <a:pt x="3230" y="5250"/>
                  </a:lnTo>
                  <a:lnTo>
                    <a:pt x="3232" y="5250"/>
                  </a:lnTo>
                  <a:lnTo>
                    <a:pt x="3234" y="5250"/>
                  </a:lnTo>
                  <a:lnTo>
                    <a:pt x="3244" y="5248"/>
                  </a:lnTo>
                  <a:lnTo>
                    <a:pt x="3256" y="5248"/>
                  </a:lnTo>
                  <a:lnTo>
                    <a:pt x="3260" y="5246"/>
                  </a:lnTo>
                  <a:lnTo>
                    <a:pt x="3262" y="5246"/>
                  </a:lnTo>
                  <a:lnTo>
                    <a:pt x="3264" y="5244"/>
                  </a:lnTo>
                  <a:lnTo>
                    <a:pt x="3262" y="5242"/>
                  </a:lnTo>
                  <a:lnTo>
                    <a:pt x="3258" y="5238"/>
                  </a:lnTo>
                  <a:lnTo>
                    <a:pt x="3254" y="5236"/>
                  </a:lnTo>
                  <a:lnTo>
                    <a:pt x="3250" y="5238"/>
                  </a:lnTo>
                  <a:close/>
                  <a:moveTo>
                    <a:pt x="3160" y="4332"/>
                  </a:moveTo>
                  <a:lnTo>
                    <a:pt x="3160" y="4332"/>
                  </a:lnTo>
                  <a:lnTo>
                    <a:pt x="3162" y="4332"/>
                  </a:lnTo>
                  <a:lnTo>
                    <a:pt x="3166" y="4328"/>
                  </a:lnTo>
                  <a:lnTo>
                    <a:pt x="3168" y="4322"/>
                  </a:lnTo>
                  <a:lnTo>
                    <a:pt x="3166" y="4318"/>
                  </a:lnTo>
                  <a:lnTo>
                    <a:pt x="3164" y="4318"/>
                  </a:lnTo>
                  <a:lnTo>
                    <a:pt x="3162" y="4320"/>
                  </a:lnTo>
                  <a:lnTo>
                    <a:pt x="3160" y="4322"/>
                  </a:lnTo>
                  <a:lnTo>
                    <a:pt x="3160" y="4326"/>
                  </a:lnTo>
                  <a:lnTo>
                    <a:pt x="3160" y="4328"/>
                  </a:lnTo>
                  <a:lnTo>
                    <a:pt x="3158" y="4328"/>
                  </a:lnTo>
                  <a:lnTo>
                    <a:pt x="3158" y="4330"/>
                  </a:lnTo>
                  <a:lnTo>
                    <a:pt x="3160" y="4332"/>
                  </a:lnTo>
                  <a:close/>
                  <a:moveTo>
                    <a:pt x="3190" y="5244"/>
                  </a:moveTo>
                  <a:lnTo>
                    <a:pt x="3190" y="5244"/>
                  </a:lnTo>
                  <a:lnTo>
                    <a:pt x="3188" y="5242"/>
                  </a:lnTo>
                  <a:lnTo>
                    <a:pt x="3186" y="5240"/>
                  </a:lnTo>
                  <a:lnTo>
                    <a:pt x="3182" y="5242"/>
                  </a:lnTo>
                  <a:lnTo>
                    <a:pt x="3178" y="5244"/>
                  </a:lnTo>
                  <a:lnTo>
                    <a:pt x="3176" y="5248"/>
                  </a:lnTo>
                  <a:lnTo>
                    <a:pt x="3178" y="5248"/>
                  </a:lnTo>
                  <a:lnTo>
                    <a:pt x="3184" y="5248"/>
                  </a:lnTo>
                  <a:lnTo>
                    <a:pt x="3188" y="5248"/>
                  </a:lnTo>
                  <a:lnTo>
                    <a:pt x="3190" y="5244"/>
                  </a:lnTo>
                  <a:close/>
                  <a:moveTo>
                    <a:pt x="3176" y="5252"/>
                  </a:moveTo>
                  <a:lnTo>
                    <a:pt x="3176" y="5252"/>
                  </a:lnTo>
                  <a:lnTo>
                    <a:pt x="3172" y="5254"/>
                  </a:lnTo>
                  <a:lnTo>
                    <a:pt x="3172" y="5256"/>
                  </a:lnTo>
                  <a:lnTo>
                    <a:pt x="3176" y="5258"/>
                  </a:lnTo>
                  <a:lnTo>
                    <a:pt x="3180" y="5254"/>
                  </a:lnTo>
                  <a:lnTo>
                    <a:pt x="3182" y="5252"/>
                  </a:lnTo>
                  <a:lnTo>
                    <a:pt x="3182" y="5250"/>
                  </a:lnTo>
                  <a:lnTo>
                    <a:pt x="3176" y="5252"/>
                  </a:lnTo>
                  <a:close/>
                  <a:moveTo>
                    <a:pt x="3224" y="5242"/>
                  </a:moveTo>
                  <a:lnTo>
                    <a:pt x="3224" y="5242"/>
                  </a:lnTo>
                  <a:lnTo>
                    <a:pt x="3220" y="5246"/>
                  </a:lnTo>
                  <a:lnTo>
                    <a:pt x="3218" y="5246"/>
                  </a:lnTo>
                  <a:lnTo>
                    <a:pt x="3216" y="5244"/>
                  </a:lnTo>
                  <a:lnTo>
                    <a:pt x="3214" y="5248"/>
                  </a:lnTo>
                  <a:lnTo>
                    <a:pt x="3214" y="5250"/>
                  </a:lnTo>
                  <a:lnTo>
                    <a:pt x="3216" y="5254"/>
                  </a:lnTo>
                  <a:lnTo>
                    <a:pt x="3220" y="5256"/>
                  </a:lnTo>
                  <a:lnTo>
                    <a:pt x="3222" y="5254"/>
                  </a:lnTo>
                  <a:lnTo>
                    <a:pt x="3224" y="5252"/>
                  </a:lnTo>
                  <a:lnTo>
                    <a:pt x="3228" y="5246"/>
                  </a:lnTo>
                  <a:lnTo>
                    <a:pt x="3228" y="5240"/>
                  </a:lnTo>
                  <a:lnTo>
                    <a:pt x="3228" y="5238"/>
                  </a:lnTo>
                  <a:lnTo>
                    <a:pt x="3226" y="5238"/>
                  </a:lnTo>
                  <a:lnTo>
                    <a:pt x="3224" y="5242"/>
                  </a:lnTo>
                  <a:close/>
                  <a:moveTo>
                    <a:pt x="3202" y="5252"/>
                  </a:moveTo>
                  <a:lnTo>
                    <a:pt x="3202" y="5252"/>
                  </a:lnTo>
                  <a:lnTo>
                    <a:pt x="3204" y="5250"/>
                  </a:lnTo>
                  <a:lnTo>
                    <a:pt x="3206" y="5248"/>
                  </a:lnTo>
                  <a:lnTo>
                    <a:pt x="3206" y="5246"/>
                  </a:lnTo>
                  <a:lnTo>
                    <a:pt x="3210" y="5244"/>
                  </a:lnTo>
                  <a:lnTo>
                    <a:pt x="3212" y="5240"/>
                  </a:lnTo>
                  <a:lnTo>
                    <a:pt x="3208" y="5240"/>
                  </a:lnTo>
                  <a:lnTo>
                    <a:pt x="3198" y="5240"/>
                  </a:lnTo>
                  <a:lnTo>
                    <a:pt x="3194" y="5242"/>
                  </a:lnTo>
                  <a:lnTo>
                    <a:pt x="3194" y="5246"/>
                  </a:lnTo>
                  <a:lnTo>
                    <a:pt x="3194" y="5248"/>
                  </a:lnTo>
                  <a:lnTo>
                    <a:pt x="3188" y="5254"/>
                  </a:lnTo>
                  <a:lnTo>
                    <a:pt x="3184" y="5256"/>
                  </a:lnTo>
                  <a:lnTo>
                    <a:pt x="3186" y="5256"/>
                  </a:lnTo>
                  <a:lnTo>
                    <a:pt x="3196" y="5258"/>
                  </a:lnTo>
                  <a:lnTo>
                    <a:pt x="3200" y="5256"/>
                  </a:lnTo>
                  <a:lnTo>
                    <a:pt x="3200" y="5254"/>
                  </a:lnTo>
                  <a:lnTo>
                    <a:pt x="3202" y="5252"/>
                  </a:lnTo>
                  <a:close/>
                  <a:moveTo>
                    <a:pt x="3244" y="4390"/>
                  </a:moveTo>
                  <a:lnTo>
                    <a:pt x="3244" y="4390"/>
                  </a:lnTo>
                  <a:lnTo>
                    <a:pt x="3242" y="4392"/>
                  </a:lnTo>
                  <a:lnTo>
                    <a:pt x="3242" y="4394"/>
                  </a:lnTo>
                  <a:lnTo>
                    <a:pt x="3246" y="4396"/>
                  </a:lnTo>
                  <a:lnTo>
                    <a:pt x="3250" y="4396"/>
                  </a:lnTo>
                  <a:lnTo>
                    <a:pt x="3252" y="4394"/>
                  </a:lnTo>
                  <a:lnTo>
                    <a:pt x="3250" y="4392"/>
                  </a:lnTo>
                  <a:lnTo>
                    <a:pt x="3246" y="4390"/>
                  </a:lnTo>
                  <a:lnTo>
                    <a:pt x="3244" y="4390"/>
                  </a:lnTo>
                  <a:close/>
                  <a:moveTo>
                    <a:pt x="3228" y="4278"/>
                  </a:moveTo>
                  <a:lnTo>
                    <a:pt x="3228" y="4278"/>
                  </a:lnTo>
                  <a:lnTo>
                    <a:pt x="3228" y="4280"/>
                  </a:lnTo>
                  <a:lnTo>
                    <a:pt x="3230" y="4284"/>
                  </a:lnTo>
                  <a:lnTo>
                    <a:pt x="3234" y="4290"/>
                  </a:lnTo>
                  <a:lnTo>
                    <a:pt x="3234" y="4294"/>
                  </a:lnTo>
                  <a:lnTo>
                    <a:pt x="3232" y="4298"/>
                  </a:lnTo>
                  <a:lnTo>
                    <a:pt x="3234" y="4300"/>
                  </a:lnTo>
                  <a:lnTo>
                    <a:pt x="3234" y="4302"/>
                  </a:lnTo>
                  <a:lnTo>
                    <a:pt x="3232" y="4304"/>
                  </a:lnTo>
                  <a:lnTo>
                    <a:pt x="3232" y="4306"/>
                  </a:lnTo>
                  <a:lnTo>
                    <a:pt x="3234" y="4308"/>
                  </a:lnTo>
                  <a:lnTo>
                    <a:pt x="3238" y="4308"/>
                  </a:lnTo>
                  <a:lnTo>
                    <a:pt x="3240" y="4306"/>
                  </a:lnTo>
                  <a:lnTo>
                    <a:pt x="3240" y="4304"/>
                  </a:lnTo>
                  <a:lnTo>
                    <a:pt x="3242" y="4304"/>
                  </a:lnTo>
                  <a:lnTo>
                    <a:pt x="3246" y="4308"/>
                  </a:lnTo>
                  <a:lnTo>
                    <a:pt x="3248" y="4314"/>
                  </a:lnTo>
                  <a:lnTo>
                    <a:pt x="3248" y="4318"/>
                  </a:lnTo>
                  <a:lnTo>
                    <a:pt x="3248" y="4322"/>
                  </a:lnTo>
                  <a:lnTo>
                    <a:pt x="3246" y="4328"/>
                  </a:lnTo>
                  <a:lnTo>
                    <a:pt x="3248" y="4332"/>
                  </a:lnTo>
                  <a:lnTo>
                    <a:pt x="3248" y="4334"/>
                  </a:lnTo>
                  <a:lnTo>
                    <a:pt x="3248" y="4338"/>
                  </a:lnTo>
                  <a:lnTo>
                    <a:pt x="3246" y="4342"/>
                  </a:lnTo>
                  <a:lnTo>
                    <a:pt x="3248" y="4344"/>
                  </a:lnTo>
                  <a:lnTo>
                    <a:pt x="3256" y="4348"/>
                  </a:lnTo>
                  <a:lnTo>
                    <a:pt x="3258" y="4350"/>
                  </a:lnTo>
                  <a:lnTo>
                    <a:pt x="3258" y="4344"/>
                  </a:lnTo>
                  <a:lnTo>
                    <a:pt x="3256" y="4338"/>
                  </a:lnTo>
                  <a:lnTo>
                    <a:pt x="3256" y="4336"/>
                  </a:lnTo>
                  <a:lnTo>
                    <a:pt x="3256" y="4334"/>
                  </a:lnTo>
                  <a:lnTo>
                    <a:pt x="3258" y="4336"/>
                  </a:lnTo>
                  <a:lnTo>
                    <a:pt x="3260" y="4342"/>
                  </a:lnTo>
                  <a:lnTo>
                    <a:pt x="3262" y="4348"/>
                  </a:lnTo>
                  <a:lnTo>
                    <a:pt x="3266" y="4354"/>
                  </a:lnTo>
                  <a:lnTo>
                    <a:pt x="3270" y="4356"/>
                  </a:lnTo>
                  <a:lnTo>
                    <a:pt x="3270" y="4354"/>
                  </a:lnTo>
                  <a:lnTo>
                    <a:pt x="3266" y="4344"/>
                  </a:lnTo>
                  <a:lnTo>
                    <a:pt x="3264" y="4342"/>
                  </a:lnTo>
                  <a:lnTo>
                    <a:pt x="3266" y="4342"/>
                  </a:lnTo>
                  <a:lnTo>
                    <a:pt x="3268" y="4340"/>
                  </a:lnTo>
                  <a:lnTo>
                    <a:pt x="3270" y="4338"/>
                  </a:lnTo>
                  <a:lnTo>
                    <a:pt x="3268" y="4332"/>
                  </a:lnTo>
                  <a:lnTo>
                    <a:pt x="3266" y="4330"/>
                  </a:lnTo>
                  <a:lnTo>
                    <a:pt x="3266" y="4326"/>
                  </a:lnTo>
                  <a:lnTo>
                    <a:pt x="3264" y="4322"/>
                  </a:lnTo>
                  <a:lnTo>
                    <a:pt x="3260" y="4318"/>
                  </a:lnTo>
                  <a:lnTo>
                    <a:pt x="3260" y="4316"/>
                  </a:lnTo>
                  <a:lnTo>
                    <a:pt x="3258" y="4312"/>
                  </a:lnTo>
                  <a:lnTo>
                    <a:pt x="3258" y="4304"/>
                  </a:lnTo>
                  <a:lnTo>
                    <a:pt x="3258" y="4296"/>
                  </a:lnTo>
                  <a:lnTo>
                    <a:pt x="3258" y="4294"/>
                  </a:lnTo>
                  <a:lnTo>
                    <a:pt x="3256" y="4292"/>
                  </a:lnTo>
                  <a:lnTo>
                    <a:pt x="3254" y="4290"/>
                  </a:lnTo>
                  <a:lnTo>
                    <a:pt x="3256" y="4288"/>
                  </a:lnTo>
                  <a:lnTo>
                    <a:pt x="3256" y="4284"/>
                  </a:lnTo>
                  <a:lnTo>
                    <a:pt x="3252" y="4284"/>
                  </a:lnTo>
                  <a:lnTo>
                    <a:pt x="3248" y="4284"/>
                  </a:lnTo>
                  <a:lnTo>
                    <a:pt x="3246" y="4286"/>
                  </a:lnTo>
                  <a:lnTo>
                    <a:pt x="3244" y="4288"/>
                  </a:lnTo>
                  <a:lnTo>
                    <a:pt x="3240" y="4286"/>
                  </a:lnTo>
                  <a:lnTo>
                    <a:pt x="3234" y="4280"/>
                  </a:lnTo>
                  <a:lnTo>
                    <a:pt x="3230" y="4278"/>
                  </a:lnTo>
                  <a:lnTo>
                    <a:pt x="3228" y="4278"/>
                  </a:lnTo>
                  <a:close/>
                  <a:moveTo>
                    <a:pt x="3292" y="3100"/>
                  </a:moveTo>
                  <a:lnTo>
                    <a:pt x="3292" y="3100"/>
                  </a:lnTo>
                  <a:lnTo>
                    <a:pt x="3294" y="3100"/>
                  </a:lnTo>
                  <a:lnTo>
                    <a:pt x="3296" y="3094"/>
                  </a:lnTo>
                  <a:lnTo>
                    <a:pt x="3296" y="3092"/>
                  </a:lnTo>
                  <a:lnTo>
                    <a:pt x="3294" y="3094"/>
                  </a:lnTo>
                  <a:lnTo>
                    <a:pt x="3292" y="3096"/>
                  </a:lnTo>
                  <a:lnTo>
                    <a:pt x="3292" y="3100"/>
                  </a:lnTo>
                  <a:close/>
                  <a:moveTo>
                    <a:pt x="3208" y="4238"/>
                  </a:moveTo>
                  <a:lnTo>
                    <a:pt x="3208" y="4238"/>
                  </a:lnTo>
                  <a:lnTo>
                    <a:pt x="3210" y="4234"/>
                  </a:lnTo>
                  <a:lnTo>
                    <a:pt x="3208" y="4228"/>
                  </a:lnTo>
                  <a:lnTo>
                    <a:pt x="3204" y="4224"/>
                  </a:lnTo>
                  <a:lnTo>
                    <a:pt x="3202" y="4222"/>
                  </a:lnTo>
                  <a:lnTo>
                    <a:pt x="3200" y="4222"/>
                  </a:lnTo>
                  <a:lnTo>
                    <a:pt x="3200" y="4224"/>
                  </a:lnTo>
                  <a:lnTo>
                    <a:pt x="3204" y="4230"/>
                  </a:lnTo>
                  <a:lnTo>
                    <a:pt x="3208" y="4238"/>
                  </a:lnTo>
                  <a:close/>
                  <a:moveTo>
                    <a:pt x="3164" y="4238"/>
                  </a:moveTo>
                  <a:lnTo>
                    <a:pt x="3164" y="4238"/>
                  </a:lnTo>
                  <a:lnTo>
                    <a:pt x="3164" y="4232"/>
                  </a:lnTo>
                  <a:lnTo>
                    <a:pt x="3162" y="4230"/>
                  </a:lnTo>
                  <a:lnTo>
                    <a:pt x="3158" y="4230"/>
                  </a:lnTo>
                  <a:lnTo>
                    <a:pt x="3154" y="4232"/>
                  </a:lnTo>
                  <a:lnTo>
                    <a:pt x="3152" y="4232"/>
                  </a:lnTo>
                  <a:lnTo>
                    <a:pt x="3154" y="4234"/>
                  </a:lnTo>
                  <a:lnTo>
                    <a:pt x="3156" y="4236"/>
                  </a:lnTo>
                  <a:lnTo>
                    <a:pt x="3160" y="4240"/>
                  </a:lnTo>
                  <a:lnTo>
                    <a:pt x="3162" y="4240"/>
                  </a:lnTo>
                  <a:lnTo>
                    <a:pt x="3164" y="4238"/>
                  </a:lnTo>
                  <a:close/>
                  <a:moveTo>
                    <a:pt x="3196" y="4228"/>
                  </a:moveTo>
                  <a:lnTo>
                    <a:pt x="3196" y="4228"/>
                  </a:lnTo>
                  <a:lnTo>
                    <a:pt x="3192" y="4228"/>
                  </a:lnTo>
                  <a:lnTo>
                    <a:pt x="3190" y="4228"/>
                  </a:lnTo>
                  <a:lnTo>
                    <a:pt x="3188" y="4228"/>
                  </a:lnTo>
                  <a:lnTo>
                    <a:pt x="3186" y="4232"/>
                  </a:lnTo>
                  <a:lnTo>
                    <a:pt x="3188" y="4238"/>
                  </a:lnTo>
                  <a:lnTo>
                    <a:pt x="3186" y="4242"/>
                  </a:lnTo>
                  <a:lnTo>
                    <a:pt x="3182" y="4256"/>
                  </a:lnTo>
                  <a:lnTo>
                    <a:pt x="3182" y="4258"/>
                  </a:lnTo>
                  <a:lnTo>
                    <a:pt x="3184" y="4258"/>
                  </a:lnTo>
                  <a:lnTo>
                    <a:pt x="3186" y="4254"/>
                  </a:lnTo>
                  <a:lnTo>
                    <a:pt x="3196" y="4244"/>
                  </a:lnTo>
                  <a:lnTo>
                    <a:pt x="3198" y="4244"/>
                  </a:lnTo>
                  <a:lnTo>
                    <a:pt x="3200" y="4244"/>
                  </a:lnTo>
                  <a:lnTo>
                    <a:pt x="3202" y="4250"/>
                  </a:lnTo>
                  <a:lnTo>
                    <a:pt x="3204" y="4256"/>
                  </a:lnTo>
                  <a:lnTo>
                    <a:pt x="3206" y="4258"/>
                  </a:lnTo>
                  <a:lnTo>
                    <a:pt x="3208" y="4260"/>
                  </a:lnTo>
                  <a:lnTo>
                    <a:pt x="3212" y="4262"/>
                  </a:lnTo>
                  <a:lnTo>
                    <a:pt x="3218" y="4266"/>
                  </a:lnTo>
                  <a:lnTo>
                    <a:pt x="3222" y="4268"/>
                  </a:lnTo>
                  <a:lnTo>
                    <a:pt x="3220" y="4264"/>
                  </a:lnTo>
                  <a:lnTo>
                    <a:pt x="3218" y="4258"/>
                  </a:lnTo>
                  <a:lnTo>
                    <a:pt x="3216" y="4252"/>
                  </a:lnTo>
                  <a:lnTo>
                    <a:pt x="3214" y="4246"/>
                  </a:lnTo>
                  <a:lnTo>
                    <a:pt x="3210" y="4242"/>
                  </a:lnTo>
                  <a:lnTo>
                    <a:pt x="3206" y="4240"/>
                  </a:lnTo>
                  <a:lnTo>
                    <a:pt x="3202" y="4234"/>
                  </a:lnTo>
                  <a:lnTo>
                    <a:pt x="3198" y="4230"/>
                  </a:lnTo>
                  <a:lnTo>
                    <a:pt x="3196" y="4228"/>
                  </a:lnTo>
                  <a:close/>
                  <a:moveTo>
                    <a:pt x="3152" y="5104"/>
                  </a:moveTo>
                  <a:lnTo>
                    <a:pt x="3152" y="5104"/>
                  </a:lnTo>
                  <a:lnTo>
                    <a:pt x="3160" y="5100"/>
                  </a:lnTo>
                  <a:lnTo>
                    <a:pt x="3162" y="5098"/>
                  </a:lnTo>
                  <a:lnTo>
                    <a:pt x="3162" y="5094"/>
                  </a:lnTo>
                  <a:lnTo>
                    <a:pt x="3160" y="5090"/>
                  </a:lnTo>
                  <a:lnTo>
                    <a:pt x="3162" y="5084"/>
                  </a:lnTo>
                  <a:lnTo>
                    <a:pt x="3164" y="5078"/>
                  </a:lnTo>
                  <a:lnTo>
                    <a:pt x="3166" y="5070"/>
                  </a:lnTo>
                  <a:lnTo>
                    <a:pt x="3164" y="5066"/>
                  </a:lnTo>
                  <a:lnTo>
                    <a:pt x="3164" y="5064"/>
                  </a:lnTo>
                  <a:lnTo>
                    <a:pt x="3160" y="5064"/>
                  </a:lnTo>
                  <a:lnTo>
                    <a:pt x="3158" y="5064"/>
                  </a:lnTo>
                  <a:lnTo>
                    <a:pt x="3152" y="5070"/>
                  </a:lnTo>
                  <a:lnTo>
                    <a:pt x="3150" y="5074"/>
                  </a:lnTo>
                  <a:lnTo>
                    <a:pt x="3150" y="5078"/>
                  </a:lnTo>
                  <a:lnTo>
                    <a:pt x="3150" y="5090"/>
                  </a:lnTo>
                  <a:lnTo>
                    <a:pt x="3148" y="5098"/>
                  </a:lnTo>
                  <a:lnTo>
                    <a:pt x="3148" y="5104"/>
                  </a:lnTo>
                  <a:lnTo>
                    <a:pt x="3148" y="5106"/>
                  </a:lnTo>
                  <a:lnTo>
                    <a:pt x="3152" y="5104"/>
                  </a:lnTo>
                  <a:close/>
                  <a:moveTo>
                    <a:pt x="3192" y="4332"/>
                  </a:moveTo>
                  <a:lnTo>
                    <a:pt x="3192" y="4332"/>
                  </a:lnTo>
                  <a:lnTo>
                    <a:pt x="3198" y="4322"/>
                  </a:lnTo>
                  <a:lnTo>
                    <a:pt x="3198" y="4314"/>
                  </a:lnTo>
                  <a:lnTo>
                    <a:pt x="3196" y="4308"/>
                  </a:lnTo>
                  <a:lnTo>
                    <a:pt x="3196" y="4306"/>
                  </a:lnTo>
                  <a:lnTo>
                    <a:pt x="3192" y="4306"/>
                  </a:lnTo>
                  <a:lnTo>
                    <a:pt x="3190" y="4304"/>
                  </a:lnTo>
                  <a:lnTo>
                    <a:pt x="3186" y="4304"/>
                  </a:lnTo>
                  <a:lnTo>
                    <a:pt x="3184" y="4304"/>
                  </a:lnTo>
                  <a:lnTo>
                    <a:pt x="3178" y="4306"/>
                  </a:lnTo>
                  <a:lnTo>
                    <a:pt x="3176" y="4310"/>
                  </a:lnTo>
                  <a:lnTo>
                    <a:pt x="3174" y="4312"/>
                  </a:lnTo>
                  <a:lnTo>
                    <a:pt x="3174" y="4316"/>
                  </a:lnTo>
                  <a:lnTo>
                    <a:pt x="3176" y="4320"/>
                  </a:lnTo>
                  <a:lnTo>
                    <a:pt x="3174" y="4322"/>
                  </a:lnTo>
                  <a:lnTo>
                    <a:pt x="3172" y="4324"/>
                  </a:lnTo>
                  <a:lnTo>
                    <a:pt x="3170" y="4326"/>
                  </a:lnTo>
                  <a:lnTo>
                    <a:pt x="3170" y="4330"/>
                  </a:lnTo>
                  <a:lnTo>
                    <a:pt x="3172" y="4336"/>
                  </a:lnTo>
                  <a:lnTo>
                    <a:pt x="3172" y="4344"/>
                  </a:lnTo>
                  <a:lnTo>
                    <a:pt x="3172" y="4348"/>
                  </a:lnTo>
                  <a:lnTo>
                    <a:pt x="3168" y="4352"/>
                  </a:lnTo>
                  <a:lnTo>
                    <a:pt x="3164" y="4354"/>
                  </a:lnTo>
                  <a:lnTo>
                    <a:pt x="3162" y="4354"/>
                  </a:lnTo>
                  <a:lnTo>
                    <a:pt x="3158" y="4352"/>
                  </a:lnTo>
                  <a:lnTo>
                    <a:pt x="3154" y="4352"/>
                  </a:lnTo>
                  <a:lnTo>
                    <a:pt x="3152" y="4358"/>
                  </a:lnTo>
                  <a:lnTo>
                    <a:pt x="3152" y="4364"/>
                  </a:lnTo>
                  <a:lnTo>
                    <a:pt x="3156" y="4372"/>
                  </a:lnTo>
                  <a:lnTo>
                    <a:pt x="3162" y="4380"/>
                  </a:lnTo>
                  <a:lnTo>
                    <a:pt x="3166" y="4382"/>
                  </a:lnTo>
                  <a:lnTo>
                    <a:pt x="3170" y="4384"/>
                  </a:lnTo>
                  <a:lnTo>
                    <a:pt x="3172" y="4392"/>
                  </a:lnTo>
                  <a:lnTo>
                    <a:pt x="3176" y="4398"/>
                  </a:lnTo>
                  <a:lnTo>
                    <a:pt x="3178" y="4400"/>
                  </a:lnTo>
                  <a:lnTo>
                    <a:pt x="3180" y="4400"/>
                  </a:lnTo>
                  <a:lnTo>
                    <a:pt x="3184" y="4396"/>
                  </a:lnTo>
                  <a:lnTo>
                    <a:pt x="3188" y="4392"/>
                  </a:lnTo>
                  <a:lnTo>
                    <a:pt x="3190" y="4388"/>
                  </a:lnTo>
                  <a:lnTo>
                    <a:pt x="3190" y="4384"/>
                  </a:lnTo>
                  <a:lnTo>
                    <a:pt x="3186" y="4376"/>
                  </a:lnTo>
                  <a:lnTo>
                    <a:pt x="3182" y="4364"/>
                  </a:lnTo>
                  <a:lnTo>
                    <a:pt x="3182" y="4360"/>
                  </a:lnTo>
                  <a:lnTo>
                    <a:pt x="3184" y="4356"/>
                  </a:lnTo>
                  <a:lnTo>
                    <a:pt x="3188" y="4348"/>
                  </a:lnTo>
                  <a:lnTo>
                    <a:pt x="3188" y="4344"/>
                  </a:lnTo>
                  <a:lnTo>
                    <a:pt x="3190" y="4338"/>
                  </a:lnTo>
                  <a:lnTo>
                    <a:pt x="3192" y="4332"/>
                  </a:lnTo>
                  <a:close/>
                  <a:moveTo>
                    <a:pt x="3202" y="4390"/>
                  </a:moveTo>
                  <a:lnTo>
                    <a:pt x="3202" y="4390"/>
                  </a:lnTo>
                  <a:lnTo>
                    <a:pt x="3200" y="4392"/>
                  </a:lnTo>
                  <a:lnTo>
                    <a:pt x="3196" y="4392"/>
                  </a:lnTo>
                  <a:lnTo>
                    <a:pt x="3198" y="4394"/>
                  </a:lnTo>
                  <a:lnTo>
                    <a:pt x="3202" y="4396"/>
                  </a:lnTo>
                  <a:lnTo>
                    <a:pt x="3204" y="4396"/>
                  </a:lnTo>
                  <a:lnTo>
                    <a:pt x="3206" y="4394"/>
                  </a:lnTo>
                  <a:lnTo>
                    <a:pt x="3204" y="4390"/>
                  </a:lnTo>
                  <a:lnTo>
                    <a:pt x="3202" y="4388"/>
                  </a:lnTo>
                  <a:lnTo>
                    <a:pt x="3202" y="4390"/>
                  </a:lnTo>
                  <a:close/>
                  <a:moveTo>
                    <a:pt x="3218" y="4324"/>
                  </a:moveTo>
                  <a:lnTo>
                    <a:pt x="3218" y="4324"/>
                  </a:lnTo>
                  <a:lnTo>
                    <a:pt x="3218" y="4318"/>
                  </a:lnTo>
                  <a:lnTo>
                    <a:pt x="3220" y="4314"/>
                  </a:lnTo>
                  <a:lnTo>
                    <a:pt x="3222" y="4310"/>
                  </a:lnTo>
                  <a:lnTo>
                    <a:pt x="3222" y="4308"/>
                  </a:lnTo>
                  <a:lnTo>
                    <a:pt x="3220" y="4300"/>
                  </a:lnTo>
                  <a:lnTo>
                    <a:pt x="3220" y="4292"/>
                  </a:lnTo>
                  <a:lnTo>
                    <a:pt x="3218" y="4290"/>
                  </a:lnTo>
                  <a:lnTo>
                    <a:pt x="3216" y="4298"/>
                  </a:lnTo>
                  <a:lnTo>
                    <a:pt x="3210" y="4312"/>
                  </a:lnTo>
                  <a:lnTo>
                    <a:pt x="3208" y="4316"/>
                  </a:lnTo>
                  <a:lnTo>
                    <a:pt x="3206" y="4324"/>
                  </a:lnTo>
                  <a:lnTo>
                    <a:pt x="3204" y="4334"/>
                  </a:lnTo>
                  <a:lnTo>
                    <a:pt x="3198" y="4342"/>
                  </a:lnTo>
                  <a:lnTo>
                    <a:pt x="3194" y="4348"/>
                  </a:lnTo>
                  <a:lnTo>
                    <a:pt x="3192" y="4354"/>
                  </a:lnTo>
                  <a:lnTo>
                    <a:pt x="3192" y="4362"/>
                  </a:lnTo>
                  <a:lnTo>
                    <a:pt x="3190" y="4374"/>
                  </a:lnTo>
                  <a:lnTo>
                    <a:pt x="3190" y="4380"/>
                  </a:lnTo>
                  <a:lnTo>
                    <a:pt x="3192" y="4380"/>
                  </a:lnTo>
                  <a:lnTo>
                    <a:pt x="3194" y="4376"/>
                  </a:lnTo>
                  <a:lnTo>
                    <a:pt x="3198" y="4368"/>
                  </a:lnTo>
                  <a:lnTo>
                    <a:pt x="3200" y="4362"/>
                  </a:lnTo>
                  <a:lnTo>
                    <a:pt x="3202" y="4360"/>
                  </a:lnTo>
                  <a:lnTo>
                    <a:pt x="3204" y="4358"/>
                  </a:lnTo>
                  <a:lnTo>
                    <a:pt x="3204" y="4352"/>
                  </a:lnTo>
                  <a:lnTo>
                    <a:pt x="3204" y="4348"/>
                  </a:lnTo>
                  <a:lnTo>
                    <a:pt x="3206" y="4344"/>
                  </a:lnTo>
                  <a:lnTo>
                    <a:pt x="3212" y="4340"/>
                  </a:lnTo>
                  <a:lnTo>
                    <a:pt x="3218" y="4332"/>
                  </a:lnTo>
                  <a:lnTo>
                    <a:pt x="3220" y="4328"/>
                  </a:lnTo>
                  <a:lnTo>
                    <a:pt x="3218" y="4324"/>
                  </a:lnTo>
                  <a:close/>
                  <a:moveTo>
                    <a:pt x="3226" y="4342"/>
                  </a:moveTo>
                  <a:lnTo>
                    <a:pt x="3226" y="4342"/>
                  </a:lnTo>
                  <a:lnTo>
                    <a:pt x="3222" y="4350"/>
                  </a:lnTo>
                  <a:lnTo>
                    <a:pt x="3216" y="4354"/>
                  </a:lnTo>
                  <a:lnTo>
                    <a:pt x="3214" y="4356"/>
                  </a:lnTo>
                  <a:lnTo>
                    <a:pt x="3210" y="4360"/>
                  </a:lnTo>
                  <a:lnTo>
                    <a:pt x="3210" y="4364"/>
                  </a:lnTo>
                  <a:lnTo>
                    <a:pt x="3212" y="4368"/>
                  </a:lnTo>
                  <a:lnTo>
                    <a:pt x="3214" y="4370"/>
                  </a:lnTo>
                  <a:lnTo>
                    <a:pt x="3216" y="4372"/>
                  </a:lnTo>
                  <a:lnTo>
                    <a:pt x="3224" y="4372"/>
                  </a:lnTo>
                  <a:lnTo>
                    <a:pt x="3230" y="4370"/>
                  </a:lnTo>
                  <a:lnTo>
                    <a:pt x="3234" y="4368"/>
                  </a:lnTo>
                  <a:lnTo>
                    <a:pt x="3236" y="4366"/>
                  </a:lnTo>
                  <a:lnTo>
                    <a:pt x="3240" y="4366"/>
                  </a:lnTo>
                  <a:lnTo>
                    <a:pt x="3240" y="4364"/>
                  </a:lnTo>
                  <a:lnTo>
                    <a:pt x="3240" y="4362"/>
                  </a:lnTo>
                  <a:lnTo>
                    <a:pt x="3240" y="4356"/>
                  </a:lnTo>
                  <a:lnTo>
                    <a:pt x="3242" y="4352"/>
                  </a:lnTo>
                  <a:lnTo>
                    <a:pt x="3242" y="4346"/>
                  </a:lnTo>
                  <a:lnTo>
                    <a:pt x="3242" y="4344"/>
                  </a:lnTo>
                  <a:lnTo>
                    <a:pt x="3240" y="4344"/>
                  </a:lnTo>
                  <a:lnTo>
                    <a:pt x="3238" y="4346"/>
                  </a:lnTo>
                  <a:lnTo>
                    <a:pt x="3238" y="4348"/>
                  </a:lnTo>
                  <a:lnTo>
                    <a:pt x="3234" y="4348"/>
                  </a:lnTo>
                  <a:lnTo>
                    <a:pt x="3232" y="4346"/>
                  </a:lnTo>
                  <a:lnTo>
                    <a:pt x="3228" y="4342"/>
                  </a:lnTo>
                  <a:lnTo>
                    <a:pt x="3228" y="4340"/>
                  </a:lnTo>
                  <a:lnTo>
                    <a:pt x="3226" y="4342"/>
                  </a:lnTo>
                  <a:close/>
                  <a:moveTo>
                    <a:pt x="3240" y="4278"/>
                  </a:moveTo>
                  <a:lnTo>
                    <a:pt x="3240" y="4278"/>
                  </a:lnTo>
                  <a:lnTo>
                    <a:pt x="3242" y="4278"/>
                  </a:lnTo>
                  <a:lnTo>
                    <a:pt x="3242" y="4274"/>
                  </a:lnTo>
                  <a:lnTo>
                    <a:pt x="3240" y="4270"/>
                  </a:lnTo>
                  <a:lnTo>
                    <a:pt x="3236" y="4270"/>
                  </a:lnTo>
                  <a:lnTo>
                    <a:pt x="3234" y="4270"/>
                  </a:lnTo>
                  <a:lnTo>
                    <a:pt x="3234" y="4274"/>
                  </a:lnTo>
                  <a:lnTo>
                    <a:pt x="3236" y="4278"/>
                  </a:lnTo>
                  <a:lnTo>
                    <a:pt x="3240" y="4278"/>
                  </a:lnTo>
                  <a:close/>
                  <a:moveTo>
                    <a:pt x="3164" y="5116"/>
                  </a:moveTo>
                  <a:lnTo>
                    <a:pt x="3164" y="5116"/>
                  </a:lnTo>
                  <a:lnTo>
                    <a:pt x="3166" y="5118"/>
                  </a:lnTo>
                  <a:lnTo>
                    <a:pt x="3168" y="5116"/>
                  </a:lnTo>
                  <a:lnTo>
                    <a:pt x="3172" y="5110"/>
                  </a:lnTo>
                  <a:lnTo>
                    <a:pt x="3174" y="5106"/>
                  </a:lnTo>
                  <a:lnTo>
                    <a:pt x="3176" y="5104"/>
                  </a:lnTo>
                  <a:lnTo>
                    <a:pt x="3182" y="5102"/>
                  </a:lnTo>
                  <a:lnTo>
                    <a:pt x="3184" y="5102"/>
                  </a:lnTo>
                  <a:lnTo>
                    <a:pt x="3186" y="5100"/>
                  </a:lnTo>
                  <a:lnTo>
                    <a:pt x="3180" y="5092"/>
                  </a:lnTo>
                  <a:lnTo>
                    <a:pt x="3176" y="5086"/>
                  </a:lnTo>
                  <a:lnTo>
                    <a:pt x="3176" y="5082"/>
                  </a:lnTo>
                  <a:lnTo>
                    <a:pt x="3176" y="5078"/>
                  </a:lnTo>
                  <a:lnTo>
                    <a:pt x="3178" y="5076"/>
                  </a:lnTo>
                  <a:lnTo>
                    <a:pt x="3184" y="5070"/>
                  </a:lnTo>
                  <a:lnTo>
                    <a:pt x="3184" y="5064"/>
                  </a:lnTo>
                  <a:lnTo>
                    <a:pt x="3182" y="5058"/>
                  </a:lnTo>
                  <a:lnTo>
                    <a:pt x="3180" y="5054"/>
                  </a:lnTo>
                  <a:lnTo>
                    <a:pt x="3178" y="5052"/>
                  </a:lnTo>
                  <a:lnTo>
                    <a:pt x="3174" y="5054"/>
                  </a:lnTo>
                  <a:lnTo>
                    <a:pt x="3172" y="5058"/>
                  </a:lnTo>
                  <a:lnTo>
                    <a:pt x="3170" y="5070"/>
                  </a:lnTo>
                  <a:lnTo>
                    <a:pt x="3168" y="5086"/>
                  </a:lnTo>
                  <a:lnTo>
                    <a:pt x="3166" y="5094"/>
                  </a:lnTo>
                  <a:lnTo>
                    <a:pt x="3164" y="5100"/>
                  </a:lnTo>
                  <a:lnTo>
                    <a:pt x="3160" y="5108"/>
                  </a:lnTo>
                  <a:lnTo>
                    <a:pt x="3158" y="5110"/>
                  </a:lnTo>
                  <a:lnTo>
                    <a:pt x="3158" y="5112"/>
                  </a:lnTo>
                  <a:lnTo>
                    <a:pt x="3164" y="5116"/>
                  </a:lnTo>
                  <a:close/>
                  <a:moveTo>
                    <a:pt x="3346" y="4866"/>
                  </a:moveTo>
                  <a:lnTo>
                    <a:pt x="3346" y="4866"/>
                  </a:lnTo>
                  <a:lnTo>
                    <a:pt x="3348" y="4862"/>
                  </a:lnTo>
                  <a:lnTo>
                    <a:pt x="3348" y="4858"/>
                  </a:lnTo>
                  <a:lnTo>
                    <a:pt x="3348" y="4852"/>
                  </a:lnTo>
                  <a:lnTo>
                    <a:pt x="3346" y="4852"/>
                  </a:lnTo>
                  <a:lnTo>
                    <a:pt x="3344" y="4852"/>
                  </a:lnTo>
                  <a:lnTo>
                    <a:pt x="3342" y="4856"/>
                  </a:lnTo>
                  <a:lnTo>
                    <a:pt x="3342" y="4860"/>
                  </a:lnTo>
                  <a:lnTo>
                    <a:pt x="3342" y="4864"/>
                  </a:lnTo>
                  <a:lnTo>
                    <a:pt x="3344" y="4866"/>
                  </a:lnTo>
                  <a:lnTo>
                    <a:pt x="3346" y="4866"/>
                  </a:lnTo>
                  <a:close/>
                  <a:moveTo>
                    <a:pt x="3342" y="4998"/>
                  </a:moveTo>
                  <a:lnTo>
                    <a:pt x="3342" y="4998"/>
                  </a:lnTo>
                  <a:lnTo>
                    <a:pt x="3336" y="4992"/>
                  </a:lnTo>
                  <a:lnTo>
                    <a:pt x="3330" y="4990"/>
                  </a:lnTo>
                  <a:lnTo>
                    <a:pt x="3324" y="4986"/>
                  </a:lnTo>
                  <a:lnTo>
                    <a:pt x="3316" y="4986"/>
                  </a:lnTo>
                  <a:lnTo>
                    <a:pt x="3310" y="4986"/>
                  </a:lnTo>
                  <a:lnTo>
                    <a:pt x="3304" y="4988"/>
                  </a:lnTo>
                  <a:lnTo>
                    <a:pt x="3300" y="4992"/>
                  </a:lnTo>
                  <a:lnTo>
                    <a:pt x="3298" y="4996"/>
                  </a:lnTo>
                  <a:lnTo>
                    <a:pt x="3298" y="5002"/>
                  </a:lnTo>
                  <a:lnTo>
                    <a:pt x="3304" y="5010"/>
                  </a:lnTo>
                  <a:lnTo>
                    <a:pt x="3312" y="5016"/>
                  </a:lnTo>
                  <a:lnTo>
                    <a:pt x="3320" y="5024"/>
                  </a:lnTo>
                  <a:lnTo>
                    <a:pt x="3326" y="5026"/>
                  </a:lnTo>
                  <a:lnTo>
                    <a:pt x="3332" y="5026"/>
                  </a:lnTo>
                  <a:lnTo>
                    <a:pt x="3336" y="5024"/>
                  </a:lnTo>
                  <a:lnTo>
                    <a:pt x="3342" y="5020"/>
                  </a:lnTo>
                  <a:lnTo>
                    <a:pt x="3344" y="5016"/>
                  </a:lnTo>
                  <a:lnTo>
                    <a:pt x="3346" y="5010"/>
                  </a:lnTo>
                  <a:lnTo>
                    <a:pt x="3344" y="5004"/>
                  </a:lnTo>
                  <a:lnTo>
                    <a:pt x="3342" y="4998"/>
                  </a:lnTo>
                  <a:close/>
                  <a:moveTo>
                    <a:pt x="3330" y="5214"/>
                  </a:moveTo>
                  <a:lnTo>
                    <a:pt x="3330" y="5214"/>
                  </a:lnTo>
                  <a:lnTo>
                    <a:pt x="3328" y="5212"/>
                  </a:lnTo>
                  <a:lnTo>
                    <a:pt x="3326" y="5210"/>
                  </a:lnTo>
                  <a:lnTo>
                    <a:pt x="3314" y="5210"/>
                  </a:lnTo>
                  <a:lnTo>
                    <a:pt x="3302" y="5214"/>
                  </a:lnTo>
                  <a:lnTo>
                    <a:pt x="3296" y="5216"/>
                  </a:lnTo>
                  <a:lnTo>
                    <a:pt x="3290" y="5220"/>
                  </a:lnTo>
                  <a:lnTo>
                    <a:pt x="3290" y="5224"/>
                  </a:lnTo>
                  <a:lnTo>
                    <a:pt x="3292" y="5224"/>
                  </a:lnTo>
                  <a:lnTo>
                    <a:pt x="3306" y="5224"/>
                  </a:lnTo>
                  <a:lnTo>
                    <a:pt x="3322" y="5220"/>
                  </a:lnTo>
                  <a:lnTo>
                    <a:pt x="3328" y="5216"/>
                  </a:lnTo>
                  <a:lnTo>
                    <a:pt x="3330" y="5214"/>
                  </a:lnTo>
                  <a:close/>
                  <a:moveTo>
                    <a:pt x="3294" y="4936"/>
                  </a:moveTo>
                  <a:lnTo>
                    <a:pt x="3294" y="4936"/>
                  </a:lnTo>
                  <a:lnTo>
                    <a:pt x="3292" y="4938"/>
                  </a:lnTo>
                  <a:lnTo>
                    <a:pt x="3292" y="4942"/>
                  </a:lnTo>
                  <a:lnTo>
                    <a:pt x="3296" y="4956"/>
                  </a:lnTo>
                  <a:lnTo>
                    <a:pt x="3298" y="4960"/>
                  </a:lnTo>
                  <a:lnTo>
                    <a:pt x="3300" y="4960"/>
                  </a:lnTo>
                  <a:lnTo>
                    <a:pt x="3300" y="4956"/>
                  </a:lnTo>
                  <a:lnTo>
                    <a:pt x="3298" y="4950"/>
                  </a:lnTo>
                  <a:lnTo>
                    <a:pt x="3298" y="4944"/>
                  </a:lnTo>
                  <a:lnTo>
                    <a:pt x="3296" y="4938"/>
                  </a:lnTo>
                  <a:lnTo>
                    <a:pt x="3296" y="4936"/>
                  </a:lnTo>
                  <a:lnTo>
                    <a:pt x="3294" y="4936"/>
                  </a:lnTo>
                  <a:close/>
                  <a:moveTo>
                    <a:pt x="3344" y="5246"/>
                  </a:moveTo>
                  <a:lnTo>
                    <a:pt x="3344" y="5246"/>
                  </a:lnTo>
                  <a:lnTo>
                    <a:pt x="3340" y="5244"/>
                  </a:lnTo>
                  <a:lnTo>
                    <a:pt x="3336" y="5244"/>
                  </a:lnTo>
                  <a:lnTo>
                    <a:pt x="3330" y="5248"/>
                  </a:lnTo>
                  <a:lnTo>
                    <a:pt x="3322" y="5250"/>
                  </a:lnTo>
                  <a:lnTo>
                    <a:pt x="3316" y="5250"/>
                  </a:lnTo>
                  <a:lnTo>
                    <a:pt x="3312" y="5250"/>
                  </a:lnTo>
                  <a:lnTo>
                    <a:pt x="3306" y="5252"/>
                  </a:lnTo>
                  <a:lnTo>
                    <a:pt x="3300" y="5254"/>
                  </a:lnTo>
                  <a:lnTo>
                    <a:pt x="3296" y="5254"/>
                  </a:lnTo>
                  <a:lnTo>
                    <a:pt x="3292" y="5254"/>
                  </a:lnTo>
                  <a:lnTo>
                    <a:pt x="3286" y="5254"/>
                  </a:lnTo>
                  <a:lnTo>
                    <a:pt x="3268" y="5258"/>
                  </a:lnTo>
                  <a:lnTo>
                    <a:pt x="3260" y="5262"/>
                  </a:lnTo>
                  <a:lnTo>
                    <a:pt x="3258" y="5266"/>
                  </a:lnTo>
                  <a:lnTo>
                    <a:pt x="3256" y="5272"/>
                  </a:lnTo>
                  <a:lnTo>
                    <a:pt x="3248" y="5278"/>
                  </a:lnTo>
                  <a:lnTo>
                    <a:pt x="3240" y="5284"/>
                  </a:lnTo>
                  <a:lnTo>
                    <a:pt x="3234" y="5286"/>
                  </a:lnTo>
                  <a:lnTo>
                    <a:pt x="3226" y="5290"/>
                  </a:lnTo>
                  <a:lnTo>
                    <a:pt x="3216" y="5296"/>
                  </a:lnTo>
                  <a:lnTo>
                    <a:pt x="3206" y="5304"/>
                  </a:lnTo>
                  <a:lnTo>
                    <a:pt x="3202" y="5310"/>
                  </a:lnTo>
                  <a:lnTo>
                    <a:pt x="3200" y="5322"/>
                  </a:lnTo>
                  <a:lnTo>
                    <a:pt x="3198" y="5326"/>
                  </a:lnTo>
                  <a:lnTo>
                    <a:pt x="3200" y="5328"/>
                  </a:lnTo>
                  <a:lnTo>
                    <a:pt x="3202" y="5330"/>
                  </a:lnTo>
                  <a:lnTo>
                    <a:pt x="3204" y="5330"/>
                  </a:lnTo>
                  <a:lnTo>
                    <a:pt x="3202" y="5332"/>
                  </a:lnTo>
                  <a:lnTo>
                    <a:pt x="3198" y="5336"/>
                  </a:lnTo>
                  <a:lnTo>
                    <a:pt x="3194" y="5340"/>
                  </a:lnTo>
                  <a:lnTo>
                    <a:pt x="3194" y="5342"/>
                  </a:lnTo>
                  <a:lnTo>
                    <a:pt x="3194" y="5344"/>
                  </a:lnTo>
                  <a:lnTo>
                    <a:pt x="3202" y="5346"/>
                  </a:lnTo>
                  <a:lnTo>
                    <a:pt x="3206" y="5346"/>
                  </a:lnTo>
                  <a:lnTo>
                    <a:pt x="3210" y="5344"/>
                  </a:lnTo>
                  <a:lnTo>
                    <a:pt x="3216" y="5340"/>
                  </a:lnTo>
                  <a:lnTo>
                    <a:pt x="3220" y="5336"/>
                  </a:lnTo>
                  <a:lnTo>
                    <a:pt x="3222" y="5336"/>
                  </a:lnTo>
                  <a:lnTo>
                    <a:pt x="3226" y="5336"/>
                  </a:lnTo>
                  <a:lnTo>
                    <a:pt x="3230" y="5336"/>
                  </a:lnTo>
                  <a:lnTo>
                    <a:pt x="3234" y="5334"/>
                  </a:lnTo>
                  <a:lnTo>
                    <a:pt x="3244" y="5320"/>
                  </a:lnTo>
                  <a:lnTo>
                    <a:pt x="3252" y="5312"/>
                  </a:lnTo>
                  <a:lnTo>
                    <a:pt x="3256" y="5306"/>
                  </a:lnTo>
                  <a:lnTo>
                    <a:pt x="3260" y="5300"/>
                  </a:lnTo>
                  <a:lnTo>
                    <a:pt x="3268" y="5294"/>
                  </a:lnTo>
                  <a:lnTo>
                    <a:pt x="3280" y="5288"/>
                  </a:lnTo>
                  <a:lnTo>
                    <a:pt x="3288" y="5286"/>
                  </a:lnTo>
                  <a:lnTo>
                    <a:pt x="3294" y="5284"/>
                  </a:lnTo>
                  <a:lnTo>
                    <a:pt x="3300" y="5280"/>
                  </a:lnTo>
                  <a:lnTo>
                    <a:pt x="3304" y="5278"/>
                  </a:lnTo>
                  <a:lnTo>
                    <a:pt x="3308" y="5278"/>
                  </a:lnTo>
                  <a:lnTo>
                    <a:pt x="3314" y="5276"/>
                  </a:lnTo>
                  <a:lnTo>
                    <a:pt x="3318" y="5272"/>
                  </a:lnTo>
                  <a:lnTo>
                    <a:pt x="3324" y="5266"/>
                  </a:lnTo>
                  <a:lnTo>
                    <a:pt x="3328" y="5266"/>
                  </a:lnTo>
                  <a:lnTo>
                    <a:pt x="3334" y="5264"/>
                  </a:lnTo>
                  <a:lnTo>
                    <a:pt x="3340" y="5260"/>
                  </a:lnTo>
                  <a:lnTo>
                    <a:pt x="3348" y="5252"/>
                  </a:lnTo>
                  <a:lnTo>
                    <a:pt x="3348" y="5248"/>
                  </a:lnTo>
                  <a:lnTo>
                    <a:pt x="3344" y="5246"/>
                  </a:lnTo>
                  <a:close/>
                  <a:moveTo>
                    <a:pt x="3328" y="4618"/>
                  </a:moveTo>
                  <a:lnTo>
                    <a:pt x="3328" y="4618"/>
                  </a:lnTo>
                  <a:lnTo>
                    <a:pt x="3326" y="4622"/>
                  </a:lnTo>
                  <a:lnTo>
                    <a:pt x="3326" y="4628"/>
                  </a:lnTo>
                  <a:lnTo>
                    <a:pt x="3326" y="4630"/>
                  </a:lnTo>
                  <a:lnTo>
                    <a:pt x="3328" y="4632"/>
                  </a:lnTo>
                  <a:lnTo>
                    <a:pt x="3328" y="4634"/>
                  </a:lnTo>
                  <a:lnTo>
                    <a:pt x="3326" y="4638"/>
                  </a:lnTo>
                  <a:lnTo>
                    <a:pt x="3324" y="4642"/>
                  </a:lnTo>
                  <a:lnTo>
                    <a:pt x="3326" y="4644"/>
                  </a:lnTo>
                  <a:lnTo>
                    <a:pt x="3330" y="4642"/>
                  </a:lnTo>
                  <a:lnTo>
                    <a:pt x="3330" y="4640"/>
                  </a:lnTo>
                  <a:lnTo>
                    <a:pt x="3332" y="4636"/>
                  </a:lnTo>
                  <a:lnTo>
                    <a:pt x="3332" y="4632"/>
                  </a:lnTo>
                  <a:lnTo>
                    <a:pt x="3334" y="4630"/>
                  </a:lnTo>
                  <a:lnTo>
                    <a:pt x="3334" y="4628"/>
                  </a:lnTo>
                  <a:lnTo>
                    <a:pt x="3332" y="4624"/>
                  </a:lnTo>
                  <a:lnTo>
                    <a:pt x="3332" y="4620"/>
                  </a:lnTo>
                  <a:lnTo>
                    <a:pt x="3332" y="4618"/>
                  </a:lnTo>
                  <a:lnTo>
                    <a:pt x="3328" y="4618"/>
                  </a:lnTo>
                  <a:close/>
                  <a:moveTo>
                    <a:pt x="3302" y="3114"/>
                  </a:moveTo>
                  <a:lnTo>
                    <a:pt x="3302" y="3114"/>
                  </a:lnTo>
                  <a:lnTo>
                    <a:pt x="3304" y="3116"/>
                  </a:lnTo>
                  <a:lnTo>
                    <a:pt x="3308" y="3114"/>
                  </a:lnTo>
                  <a:lnTo>
                    <a:pt x="3310" y="3112"/>
                  </a:lnTo>
                  <a:lnTo>
                    <a:pt x="3310" y="3108"/>
                  </a:lnTo>
                  <a:lnTo>
                    <a:pt x="3306" y="3108"/>
                  </a:lnTo>
                  <a:lnTo>
                    <a:pt x="3302" y="3110"/>
                  </a:lnTo>
                  <a:lnTo>
                    <a:pt x="3300" y="3112"/>
                  </a:lnTo>
                  <a:lnTo>
                    <a:pt x="3302" y="3114"/>
                  </a:lnTo>
                  <a:close/>
                  <a:moveTo>
                    <a:pt x="3298" y="3086"/>
                  </a:moveTo>
                  <a:lnTo>
                    <a:pt x="3298" y="3086"/>
                  </a:lnTo>
                  <a:lnTo>
                    <a:pt x="3296" y="3088"/>
                  </a:lnTo>
                  <a:lnTo>
                    <a:pt x="3298" y="3090"/>
                  </a:lnTo>
                  <a:lnTo>
                    <a:pt x="3302" y="3096"/>
                  </a:lnTo>
                  <a:lnTo>
                    <a:pt x="3302" y="3098"/>
                  </a:lnTo>
                  <a:lnTo>
                    <a:pt x="3304" y="3094"/>
                  </a:lnTo>
                  <a:lnTo>
                    <a:pt x="3302" y="3088"/>
                  </a:lnTo>
                  <a:lnTo>
                    <a:pt x="3300" y="3086"/>
                  </a:lnTo>
                  <a:lnTo>
                    <a:pt x="3298" y="3086"/>
                  </a:lnTo>
                  <a:close/>
                  <a:moveTo>
                    <a:pt x="3298" y="4354"/>
                  </a:moveTo>
                  <a:lnTo>
                    <a:pt x="3298" y="4354"/>
                  </a:lnTo>
                  <a:lnTo>
                    <a:pt x="3296" y="4358"/>
                  </a:lnTo>
                  <a:lnTo>
                    <a:pt x="3296" y="4362"/>
                  </a:lnTo>
                  <a:lnTo>
                    <a:pt x="3298" y="4362"/>
                  </a:lnTo>
                  <a:lnTo>
                    <a:pt x="3300" y="4364"/>
                  </a:lnTo>
                  <a:lnTo>
                    <a:pt x="3304" y="4362"/>
                  </a:lnTo>
                  <a:lnTo>
                    <a:pt x="3304" y="4360"/>
                  </a:lnTo>
                  <a:lnTo>
                    <a:pt x="3302" y="4356"/>
                  </a:lnTo>
                  <a:lnTo>
                    <a:pt x="3300" y="4348"/>
                  </a:lnTo>
                  <a:lnTo>
                    <a:pt x="3298" y="4354"/>
                  </a:lnTo>
                  <a:close/>
                  <a:moveTo>
                    <a:pt x="3274" y="4930"/>
                  </a:moveTo>
                  <a:lnTo>
                    <a:pt x="3274" y="4930"/>
                  </a:lnTo>
                  <a:lnTo>
                    <a:pt x="3274" y="4932"/>
                  </a:lnTo>
                  <a:lnTo>
                    <a:pt x="3278" y="4934"/>
                  </a:lnTo>
                  <a:lnTo>
                    <a:pt x="3288" y="4934"/>
                  </a:lnTo>
                  <a:lnTo>
                    <a:pt x="3310" y="4928"/>
                  </a:lnTo>
                  <a:lnTo>
                    <a:pt x="3312" y="4926"/>
                  </a:lnTo>
                  <a:lnTo>
                    <a:pt x="3310" y="4926"/>
                  </a:lnTo>
                  <a:lnTo>
                    <a:pt x="3296" y="4924"/>
                  </a:lnTo>
                  <a:lnTo>
                    <a:pt x="3282" y="4924"/>
                  </a:lnTo>
                  <a:lnTo>
                    <a:pt x="3276" y="4926"/>
                  </a:lnTo>
                  <a:lnTo>
                    <a:pt x="3274" y="4930"/>
                  </a:lnTo>
                  <a:close/>
                  <a:moveTo>
                    <a:pt x="3132" y="5104"/>
                  </a:moveTo>
                  <a:lnTo>
                    <a:pt x="3132" y="5104"/>
                  </a:lnTo>
                  <a:lnTo>
                    <a:pt x="3136" y="5106"/>
                  </a:lnTo>
                  <a:lnTo>
                    <a:pt x="3138" y="5104"/>
                  </a:lnTo>
                  <a:lnTo>
                    <a:pt x="3136" y="5096"/>
                  </a:lnTo>
                  <a:lnTo>
                    <a:pt x="3134" y="5090"/>
                  </a:lnTo>
                  <a:lnTo>
                    <a:pt x="3132" y="5086"/>
                  </a:lnTo>
                  <a:lnTo>
                    <a:pt x="3130" y="5088"/>
                  </a:lnTo>
                  <a:lnTo>
                    <a:pt x="3130" y="5096"/>
                  </a:lnTo>
                  <a:lnTo>
                    <a:pt x="3132" y="5104"/>
                  </a:lnTo>
                  <a:close/>
                  <a:moveTo>
                    <a:pt x="3196" y="4912"/>
                  </a:moveTo>
                  <a:lnTo>
                    <a:pt x="3196" y="4912"/>
                  </a:lnTo>
                  <a:lnTo>
                    <a:pt x="3198" y="4908"/>
                  </a:lnTo>
                  <a:lnTo>
                    <a:pt x="3198" y="4904"/>
                  </a:lnTo>
                  <a:lnTo>
                    <a:pt x="3196" y="4900"/>
                  </a:lnTo>
                  <a:lnTo>
                    <a:pt x="3192" y="4900"/>
                  </a:lnTo>
                  <a:lnTo>
                    <a:pt x="3190" y="4902"/>
                  </a:lnTo>
                  <a:lnTo>
                    <a:pt x="3188" y="4904"/>
                  </a:lnTo>
                  <a:lnTo>
                    <a:pt x="3188" y="4908"/>
                  </a:lnTo>
                  <a:lnTo>
                    <a:pt x="3192" y="4912"/>
                  </a:lnTo>
                  <a:lnTo>
                    <a:pt x="3194" y="4912"/>
                  </a:lnTo>
                  <a:lnTo>
                    <a:pt x="3196" y="4912"/>
                  </a:lnTo>
                  <a:close/>
                  <a:moveTo>
                    <a:pt x="3180" y="4896"/>
                  </a:moveTo>
                  <a:lnTo>
                    <a:pt x="3180" y="4896"/>
                  </a:lnTo>
                  <a:lnTo>
                    <a:pt x="3176" y="4896"/>
                  </a:lnTo>
                  <a:lnTo>
                    <a:pt x="3172" y="4900"/>
                  </a:lnTo>
                  <a:lnTo>
                    <a:pt x="3170" y="4906"/>
                  </a:lnTo>
                  <a:lnTo>
                    <a:pt x="3172" y="4916"/>
                  </a:lnTo>
                  <a:lnTo>
                    <a:pt x="3174" y="4916"/>
                  </a:lnTo>
                  <a:lnTo>
                    <a:pt x="3180" y="4908"/>
                  </a:lnTo>
                  <a:lnTo>
                    <a:pt x="3184" y="4900"/>
                  </a:lnTo>
                  <a:lnTo>
                    <a:pt x="3182" y="4898"/>
                  </a:lnTo>
                  <a:lnTo>
                    <a:pt x="3180" y="4896"/>
                  </a:lnTo>
                  <a:close/>
                  <a:moveTo>
                    <a:pt x="3184" y="5356"/>
                  </a:moveTo>
                  <a:lnTo>
                    <a:pt x="3184" y="5356"/>
                  </a:lnTo>
                  <a:lnTo>
                    <a:pt x="3180" y="5360"/>
                  </a:lnTo>
                  <a:lnTo>
                    <a:pt x="3174" y="5364"/>
                  </a:lnTo>
                  <a:lnTo>
                    <a:pt x="3170" y="5366"/>
                  </a:lnTo>
                  <a:lnTo>
                    <a:pt x="3168" y="5370"/>
                  </a:lnTo>
                  <a:lnTo>
                    <a:pt x="3168" y="5372"/>
                  </a:lnTo>
                  <a:lnTo>
                    <a:pt x="3170" y="5372"/>
                  </a:lnTo>
                  <a:lnTo>
                    <a:pt x="3178" y="5370"/>
                  </a:lnTo>
                  <a:lnTo>
                    <a:pt x="3190" y="5362"/>
                  </a:lnTo>
                  <a:lnTo>
                    <a:pt x="3194" y="5358"/>
                  </a:lnTo>
                  <a:lnTo>
                    <a:pt x="3192" y="5352"/>
                  </a:lnTo>
                  <a:lnTo>
                    <a:pt x="3192" y="5350"/>
                  </a:lnTo>
                  <a:lnTo>
                    <a:pt x="3190" y="5350"/>
                  </a:lnTo>
                  <a:lnTo>
                    <a:pt x="3188" y="5352"/>
                  </a:lnTo>
                  <a:lnTo>
                    <a:pt x="3184" y="5356"/>
                  </a:lnTo>
                  <a:close/>
                  <a:moveTo>
                    <a:pt x="3074" y="5152"/>
                  </a:moveTo>
                  <a:lnTo>
                    <a:pt x="3074" y="5152"/>
                  </a:lnTo>
                  <a:lnTo>
                    <a:pt x="3076" y="5154"/>
                  </a:lnTo>
                  <a:lnTo>
                    <a:pt x="3078" y="5144"/>
                  </a:lnTo>
                  <a:lnTo>
                    <a:pt x="3076" y="5132"/>
                  </a:lnTo>
                  <a:lnTo>
                    <a:pt x="3076" y="5122"/>
                  </a:lnTo>
                  <a:lnTo>
                    <a:pt x="3074" y="5122"/>
                  </a:lnTo>
                  <a:lnTo>
                    <a:pt x="3074" y="5124"/>
                  </a:lnTo>
                  <a:lnTo>
                    <a:pt x="3072" y="5130"/>
                  </a:lnTo>
                  <a:lnTo>
                    <a:pt x="3072" y="5142"/>
                  </a:lnTo>
                  <a:lnTo>
                    <a:pt x="3074" y="5152"/>
                  </a:lnTo>
                  <a:close/>
                  <a:moveTo>
                    <a:pt x="3070" y="5308"/>
                  </a:moveTo>
                  <a:lnTo>
                    <a:pt x="3070" y="5308"/>
                  </a:lnTo>
                  <a:lnTo>
                    <a:pt x="3066" y="5308"/>
                  </a:lnTo>
                  <a:lnTo>
                    <a:pt x="3066" y="5306"/>
                  </a:lnTo>
                  <a:lnTo>
                    <a:pt x="3064" y="5304"/>
                  </a:lnTo>
                  <a:lnTo>
                    <a:pt x="3060" y="5298"/>
                  </a:lnTo>
                  <a:lnTo>
                    <a:pt x="3054" y="5294"/>
                  </a:lnTo>
                  <a:lnTo>
                    <a:pt x="3048" y="5294"/>
                  </a:lnTo>
                  <a:lnTo>
                    <a:pt x="3046" y="5296"/>
                  </a:lnTo>
                  <a:lnTo>
                    <a:pt x="3042" y="5296"/>
                  </a:lnTo>
                  <a:lnTo>
                    <a:pt x="3036" y="5294"/>
                  </a:lnTo>
                  <a:lnTo>
                    <a:pt x="3026" y="5294"/>
                  </a:lnTo>
                  <a:lnTo>
                    <a:pt x="3020" y="5296"/>
                  </a:lnTo>
                  <a:lnTo>
                    <a:pt x="3016" y="5298"/>
                  </a:lnTo>
                  <a:lnTo>
                    <a:pt x="3014" y="5302"/>
                  </a:lnTo>
                  <a:lnTo>
                    <a:pt x="3012" y="5306"/>
                  </a:lnTo>
                  <a:lnTo>
                    <a:pt x="3014" y="5310"/>
                  </a:lnTo>
                  <a:lnTo>
                    <a:pt x="3016" y="5312"/>
                  </a:lnTo>
                  <a:lnTo>
                    <a:pt x="3026" y="5316"/>
                  </a:lnTo>
                  <a:lnTo>
                    <a:pt x="3036" y="5318"/>
                  </a:lnTo>
                  <a:lnTo>
                    <a:pt x="3046" y="5322"/>
                  </a:lnTo>
                  <a:lnTo>
                    <a:pt x="3054" y="5328"/>
                  </a:lnTo>
                  <a:lnTo>
                    <a:pt x="3058" y="5334"/>
                  </a:lnTo>
                  <a:lnTo>
                    <a:pt x="3060" y="5338"/>
                  </a:lnTo>
                  <a:lnTo>
                    <a:pt x="3064" y="5340"/>
                  </a:lnTo>
                  <a:lnTo>
                    <a:pt x="3068" y="5340"/>
                  </a:lnTo>
                  <a:lnTo>
                    <a:pt x="3070" y="5342"/>
                  </a:lnTo>
                  <a:lnTo>
                    <a:pt x="3074" y="5342"/>
                  </a:lnTo>
                  <a:lnTo>
                    <a:pt x="3076" y="5340"/>
                  </a:lnTo>
                  <a:lnTo>
                    <a:pt x="3078" y="5338"/>
                  </a:lnTo>
                  <a:lnTo>
                    <a:pt x="3080" y="5338"/>
                  </a:lnTo>
                  <a:lnTo>
                    <a:pt x="3082" y="5336"/>
                  </a:lnTo>
                  <a:lnTo>
                    <a:pt x="3086" y="5332"/>
                  </a:lnTo>
                  <a:lnTo>
                    <a:pt x="3086" y="5330"/>
                  </a:lnTo>
                  <a:lnTo>
                    <a:pt x="3086" y="5326"/>
                  </a:lnTo>
                  <a:lnTo>
                    <a:pt x="3082" y="5320"/>
                  </a:lnTo>
                  <a:lnTo>
                    <a:pt x="3076" y="5312"/>
                  </a:lnTo>
                  <a:lnTo>
                    <a:pt x="3070" y="5308"/>
                  </a:lnTo>
                  <a:close/>
                  <a:moveTo>
                    <a:pt x="3176" y="5238"/>
                  </a:moveTo>
                  <a:lnTo>
                    <a:pt x="3176" y="5238"/>
                  </a:lnTo>
                  <a:lnTo>
                    <a:pt x="3174" y="5234"/>
                  </a:lnTo>
                  <a:lnTo>
                    <a:pt x="3172" y="5234"/>
                  </a:lnTo>
                  <a:lnTo>
                    <a:pt x="3168" y="5234"/>
                  </a:lnTo>
                  <a:lnTo>
                    <a:pt x="3166" y="5238"/>
                  </a:lnTo>
                  <a:lnTo>
                    <a:pt x="3166" y="5240"/>
                  </a:lnTo>
                  <a:lnTo>
                    <a:pt x="3168" y="5240"/>
                  </a:lnTo>
                  <a:lnTo>
                    <a:pt x="3170" y="5242"/>
                  </a:lnTo>
                  <a:lnTo>
                    <a:pt x="3168" y="5246"/>
                  </a:lnTo>
                  <a:lnTo>
                    <a:pt x="3160" y="5248"/>
                  </a:lnTo>
                  <a:lnTo>
                    <a:pt x="3156" y="5252"/>
                  </a:lnTo>
                  <a:lnTo>
                    <a:pt x="3156" y="5256"/>
                  </a:lnTo>
                  <a:lnTo>
                    <a:pt x="3156" y="5258"/>
                  </a:lnTo>
                  <a:lnTo>
                    <a:pt x="3152" y="5260"/>
                  </a:lnTo>
                  <a:lnTo>
                    <a:pt x="3148" y="5260"/>
                  </a:lnTo>
                  <a:lnTo>
                    <a:pt x="3146" y="5260"/>
                  </a:lnTo>
                  <a:lnTo>
                    <a:pt x="3142" y="5256"/>
                  </a:lnTo>
                  <a:lnTo>
                    <a:pt x="3136" y="5252"/>
                  </a:lnTo>
                  <a:lnTo>
                    <a:pt x="3134" y="5250"/>
                  </a:lnTo>
                  <a:lnTo>
                    <a:pt x="3132" y="5252"/>
                  </a:lnTo>
                  <a:lnTo>
                    <a:pt x="3128" y="5254"/>
                  </a:lnTo>
                  <a:lnTo>
                    <a:pt x="3124" y="5254"/>
                  </a:lnTo>
                  <a:lnTo>
                    <a:pt x="3120" y="5254"/>
                  </a:lnTo>
                  <a:lnTo>
                    <a:pt x="3116" y="5256"/>
                  </a:lnTo>
                  <a:lnTo>
                    <a:pt x="3114" y="5258"/>
                  </a:lnTo>
                  <a:lnTo>
                    <a:pt x="3112" y="5256"/>
                  </a:lnTo>
                  <a:lnTo>
                    <a:pt x="3106" y="5254"/>
                  </a:lnTo>
                  <a:lnTo>
                    <a:pt x="3100" y="5250"/>
                  </a:lnTo>
                  <a:lnTo>
                    <a:pt x="3092" y="5246"/>
                  </a:lnTo>
                  <a:lnTo>
                    <a:pt x="3076" y="5242"/>
                  </a:lnTo>
                  <a:lnTo>
                    <a:pt x="3068" y="5242"/>
                  </a:lnTo>
                  <a:lnTo>
                    <a:pt x="3064" y="5242"/>
                  </a:lnTo>
                  <a:lnTo>
                    <a:pt x="3060" y="5246"/>
                  </a:lnTo>
                  <a:lnTo>
                    <a:pt x="3056" y="5250"/>
                  </a:lnTo>
                  <a:lnTo>
                    <a:pt x="3050" y="5252"/>
                  </a:lnTo>
                  <a:lnTo>
                    <a:pt x="3048" y="5256"/>
                  </a:lnTo>
                  <a:lnTo>
                    <a:pt x="3048" y="5262"/>
                  </a:lnTo>
                  <a:lnTo>
                    <a:pt x="3050" y="5270"/>
                  </a:lnTo>
                  <a:lnTo>
                    <a:pt x="3050" y="5272"/>
                  </a:lnTo>
                  <a:lnTo>
                    <a:pt x="3052" y="5272"/>
                  </a:lnTo>
                  <a:lnTo>
                    <a:pt x="3056" y="5270"/>
                  </a:lnTo>
                  <a:lnTo>
                    <a:pt x="3062" y="5268"/>
                  </a:lnTo>
                  <a:lnTo>
                    <a:pt x="3078" y="5270"/>
                  </a:lnTo>
                  <a:lnTo>
                    <a:pt x="3086" y="5272"/>
                  </a:lnTo>
                  <a:lnTo>
                    <a:pt x="3092" y="5274"/>
                  </a:lnTo>
                  <a:lnTo>
                    <a:pt x="3096" y="5278"/>
                  </a:lnTo>
                  <a:lnTo>
                    <a:pt x="3098" y="5276"/>
                  </a:lnTo>
                  <a:lnTo>
                    <a:pt x="3102" y="5274"/>
                  </a:lnTo>
                  <a:lnTo>
                    <a:pt x="3106" y="5274"/>
                  </a:lnTo>
                  <a:lnTo>
                    <a:pt x="3108" y="5274"/>
                  </a:lnTo>
                  <a:lnTo>
                    <a:pt x="3110" y="5272"/>
                  </a:lnTo>
                  <a:lnTo>
                    <a:pt x="3112" y="5270"/>
                  </a:lnTo>
                  <a:lnTo>
                    <a:pt x="3120" y="5272"/>
                  </a:lnTo>
                  <a:lnTo>
                    <a:pt x="3124" y="5272"/>
                  </a:lnTo>
                  <a:lnTo>
                    <a:pt x="3128" y="5272"/>
                  </a:lnTo>
                  <a:lnTo>
                    <a:pt x="3134" y="5270"/>
                  </a:lnTo>
                  <a:lnTo>
                    <a:pt x="3138" y="5268"/>
                  </a:lnTo>
                  <a:lnTo>
                    <a:pt x="3142" y="5266"/>
                  </a:lnTo>
                  <a:lnTo>
                    <a:pt x="3150" y="5266"/>
                  </a:lnTo>
                  <a:lnTo>
                    <a:pt x="3158" y="5264"/>
                  </a:lnTo>
                  <a:lnTo>
                    <a:pt x="3166" y="5260"/>
                  </a:lnTo>
                  <a:lnTo>
                    <a:pt x="3168" y="5258"/>
                  </a:lnTo>
                  <a:lnTo>
                    <a:pt x="3170" y="5254"/>
                  </a:lnTo>
                  <a:lnTo>
                    <a:pt x="3170" y="5252"/>
                  </a:lnTo>
                  <a:lnTo>
                    <a:pt x="3174" y="5248"/>
                  </a:lnTo>
                  <a:lnTo>
                    <a:pt x="3176" y="5244"/>
                  </a:lnTo>
                  <a:lnTo>
                    <a:pt x="3176" y="5238"/>
                  </a:lnTo>
                  <a:close/>
                  <a:moveTo>
                    <a:pt x="3042" y="5268"/>
                  </a:moveTo>
                  <a:lnTo>
                    <a:pt x="3042" y="5268"/>
                  </a:lnTo>
                  <a:lnTo>
                    <a:pt x="3044" y="5266"/>
                  </a:lnTo>
                  <a:lnTo>
                    <a:pt x="3046" y="5264"/>
                  </a:lnTo>
                  <a:lnTo>
                    <a:pt x="3044" y="5262"/>
                  </a:lnTo>
                  <a:lnTo>
                    <a:pt x="3042" y="5260"/>
                  </a:lnTo>
                  <a:lnTo>
                    <a:pt x="3040" y="5262"/>
                  </a:lnTo>
                  <a:lnTo>
                    <a:pt x="3040" y="5266"/>
                  </a:lnTo>
                  <a:lnTo>
                    <a:pt x="3040" y="5268"/>
                  </a:lnTo>
                  <a:lnTo>
                    <a:pt x="3042" y="5268"/>
                  </a:lnTo>
                  <a:close/>
                  <a:moveTo>
                    <a:pt x="3038" y="5258"/>
                  </a:moveTo>
                  <a:lnTo>
                    <a:pt x="3038" y="5258"/>
                  </a:lnTo>
                  <a:lnTo>
                    <a:pt x="3040" y="5256"/>
                  </a:lnTo>
                  <a:lnTo>
                    <a:pt x="3040" y="5254"/>
                  </a:lnTo>
                  <a:lnTo>
                    <a:pt x="3038" y="5252"/>
                  </a:lnTo>
                  <a:lnTo>
                    <a:pt x="3034" y="5250"/>
                  </a:lnTo>
                  <a:lnTo>
                    <a:pt x="3032" y="5250"/>
                  </a:lnTo>
                  <a:lnTo>
                    <a:pt x="3032" y="5252"/>
                  </a:lnTo>
                  <a:lnTo>
                    <a:pt x="3032" y="5258"/>
                  </a:lnTo>
                  <a:lnTo>
                    <a:pt x="3030" y="5262"/>
                  </a:lnTo>
                  <a:lnTo>
                    <a:pt x="3032" y="5266"/>
                  </a:lnTo>
                  <a:lnTo>
                    <a:pt x="3032" y="5264"/>
                  </a:lnTo>
                  <a:lnTo>
                    <a:pt x="3034" y="5260"/>
                  </a:lnTo>
                  <a:lnTo>
                    <a:pt x="3038" y="5258"/>
                  </a:lnTo>
                  <a:close/>
                  <a:moveTo>
                    <a:pt x="2740" y="626"/>
                  </a:moveTo>
                  <a:lnTo>
                    <a:pt x="2740" y="626"/>
                  </a:lnTo>
                  <a:lnTo>
                    <a:pt x="2756" y="630"/>
                  </a:lnTo>
                  <a:lnTo>
                    <a:pt x="2768" y="628"/>
                  </a:lnTo>
                  <a:lnTo>
                    <a:pt x="2778" y="624"/>
                  </a:lnTo>
                  <a:lnTo>
                    <a:pt x="2784" y="618"/>
                  </a:lnTo>
                  <a:lnTo>
                    <a:pt x="2786" y="612"/>
                  </a:lnTo>
                  <a:lnTo>
                    <a:pt x="2786" y="608"/>
                  </a:lnTo>
                  <a:lnTo>
                    <a:pt x="2784" y="604"/>
                  </a:lnTo>
                  <a:lnTo>
                    <a:pt x="2782" y="602"/>
                  </a:lnTo>
                  <a:lnTo>
                    <a:pt x="2776" y="600"/>
                  </a:lnTo>
                  <a:lnTo>
                    <a:pt x="2764" y="598"/>
                  </a:lnTo>
                  <a:lnTo>
                    <a:pt x="2748" y="598"/>
                  </a:lnTo>
                  <a:lnTo>
                    <a:pt x="2736" y="598"/>
                  </a:lnTo>
                  <a:lnTo>
                    <a:pt x="2726" y="600"/>
                  </a:lnTo>
                  <a:lnTo>
                    <a:pt x="2720" y="604"/>
                  </a:lnTo>
                  <a:lnTo>
                    <a:pt x="2716" y="608"/>
                  </a:lnTo>
                  <a:lnTo>
                    <a:pt x="2720" y="614"/>
                  </a:lnTo>
                  <a:lnTo>
                    <a:pt x="2726" y="618"/>
                  </a:lnTo>
                  <a:lnTo>
                    <a:pt x="2740" y="626"/>
                  </a:lnTo>
                  <a:close/>
                  <a:moveTo>
                    <a:pt x="162" y="3354"/>
                  </a:moveTo>
                  <a:lnTo>
                    <a:pt x="162" y="3354"/>
                  </a:lnTo>
                  <a:lnTo>
                    <a:pt x="160" y="3358"/>
                  </a:lnTo>
                  <a:lnTo>
                    <a:pt x="162" y="3364"/>
                  </a:lnTo>
                  <a:lnTo>
                    <a:pt x="164" y="3366"/>
                  </a:lnTo>
                  <a:lnTo>
                    <a:pt x="166" y="3368"/>
                  </a:lnTo>
                  <a:lnTo>
                    <a:pt x="168" y="3366"/>
                  </a:lnTo>
                  <a:lnTo>
                    <a:pt x="168" y="3362"/>
                  </a:lnTo>
                  <a:lnTo>
                    <a:pt x="166" y="3356"/>
                  </a:lnTo>
                  <a:lnTo>
                    <a:pt x="164" y="3352"/>
                  </a:lnTo>
                  <a:lnTo>
                    <a:pt x="162" y="3352"/>
                  </a:lnTo>
                  <a:lnTo>
                    <a:pt x="162" y="3354"/>
                  </a:lnTo>
                  <a:close/>
                  <a:moveTo>
                    <a:pt x="3766" y="1952"/>
                  </a:moveTo>
                  <a:lnTo>
                    <a:pt x="3766" y="1952"/>
                  </a:lnTo>
                  <a:lnTo>
                    <a:pt x="3772" y="1954"/>
                  </a:lnTo>
                  <a:lnTo>
                    <a:pt x="3776" y="1954"/>
                  </a:lnTo>
                  <a:lnTo>
                    <a:pt x="3780" y="1950"/>
                  </a:lnTo>
                  <a:lnTo>
                    <a:pt x="3782" y="1944"/>
                  </a:lnTo>
                  <a:lnTo>
                    <a:pt x="3784" y="1940"/>
                  </a:lnTo>
                  <a:lnTo>
                    <a:pt x="3782" y="1934"/>
                  </a:lnTo>
                  <a:lnTo>
                    <a:pt x="3780" y="1930"/>
                  </a:lnTo>
                  <a:lnTo>
                    <a:pt x="3774" y="1928"/>
                  </a:lnTo>
                  <a:lnTo>
                    <a:pt x="3768" y="1928"/>
                  </a:lnTo>
                  <a:lnTo>
                    <a:pt x="3764" y="1930"/>
                  </a:lnTo>
                  <a:lnTo>
                    <a:pt x="3760" y="1932"/>
                  </a:lnTo>
                  <a:lnTo>
                    <a:pt x="3758" y="1936"/>
                  </a:lnTo>
                  <a:lnTo>
                    <a:pt x="3758" y="1938"/>
                  </a:lnTo>
                  <a:lnTo>
                    <a:pt x="3760" y="1944"/>
                  </a:lnTo>
                  <a:lnTo>
                    <a:pt x="3762" y="1948"/>
                  </a:lnTo>
                  <a:lnTo>
                    <a:pt x="3766" y="1952"/>
                  </a:lnTo>
                  <a:close/>
                  <a:moveTo>
                    <a:pt x="3314" y="2942"/>
                  </a:moveTo>
                  <a:lnTo>
                    <a:pt x="3314" y="2942"/>
                  </a:lnTo>
                  <a:lnTo>
                    <a:pt x="3316" y="2940"/>
                  </a:lnTo>
                  <a:lnTo>
                    <a:pt x="3318" y="2936"/>
                  </a:lnTo>
                  <a:lnTo>
                    <a:pt x="3316" y="2932"/>
                  </a:lnTo>
                  <a:lnTo>
                    <a:pt x="3312" y="2930"/>
                  </a:lnTo>
                  <a:lnTo>
                    <a:pt x="3310" y="2930"/>
                  </a:lnTo>
                  <a:lnTo>
                    <a:pt x="3310" y="2932"/>
                  </a:lnTo>
                  <a:lnTo>
                    <a:pt x="3310" y="2936"/>
                  </a:lnTo>
                  <a:lnTo>
                    <a:pt x="3312" y="2940"/>
                  </a:lnTo>
                  <a:lnTo>
                    <a:pt x="3314" y="2942"/>
                  </a:lnTo>
                  <a:close/>
                  <a:moveTo>
                    <a:pt x="3310" y="2998"/>
                  </a:moveTo>
                  <a:lnTo>
                    <a:pt x="3310" y="2998"/>
                  </a:lnTo>
                  <a:lnTo>
                    <a:pt x="3308" y="2998"/>
                  </a:lnTo>
                  <a:lnTo>
                    <a:pt x="3308" y="3002"/>
                  </a:lnTo>
                  <a:lnTo>
                    <a:pt x="3310" y="3004"/>
                  </a:lnTo>
                  <a:lnTo>
                    <a:pt x="3312" y="3006"/>
                  </a:lnTo>
                  <a:lnTo>
                    <a:pt x="3314" y="3006"/>
                  </a:lnTo>
                  <a:lnTo>
                    <a:pt x="3314" y="3002"/>
                  </a:lnTo>
                  <a:lnTo>
                    <a:pt x="3312" y="2998"/>
                  </a:lnTo>
                  <a:lnTo>
                    <a:pt x="3310" y="2998"/>
                  </a:lnTo>
                  <a:close/>
                  <a:moveTo>
                    <a:pt x="468" y="3506"/>
                  </a:moveTo>
                  <a:lnTo>
                    <a:pt x="468" y="3506"/>
                  </a:lnTo>
                  <a:lnTo>
                    <a:pt x="468" y="3508"/>
                  </a:lnTo>
                  <a:lnTo>
                    <a:pt x="466" y="3510"/>
                  </a:lnTo>
                  <a:lnTo>
                    <a:pt x="458" y="3514"/>
                  </a:lnTo>
                  <a:lnTo>
                    <a:pt x="452" y="3518"/>
                  </a:lnTo>
                  <a:lnTo>
                    <a:pt x="450" y="3520"/>
                  </a:lnTo>
                  <a:lnTo>
                    <a:pt x="450" y="3522"/>
                  </a:lnTo>
                  <a:lnTo>
                    <a:pt x="452" y="3524"/>
                  </a:lnTo>
                  <a:lnTo>
                    <a:pt x="456" y="3524"/>
                  </a:lnTo>
                  <a:lnTo>
                    <a:pt x="464" y="3520"/>
                  </a:lnTo>
                  <a:lnTo>
                    <a:pt x="476" y="3514"/>
                  </a:lnTo>
                  <a:lnTo>
                    <a:pt x="484" y="3504"/>
                  </a:lnTo>
                  <a:lnTo>
                    <a:pt x="486" y="3502"/>
                  </a:lnTo>
                  <a:lnTo>
                    <a:pt x="486" y="3500"/>
                  </a:lnTo>
                  <a:lnTo>
                    <a:pt x="480" y="3502"/>
                  </a:lnTo>
                  <a:lnTo>
                    <a:pt x="468" y="3506"/>
                  </a:lnTo>
                  <a:close/>
                  <a:moveTo>
                    <a:pt x="1966" y="4176"/>
                  </a:moveTo>
                  <a:lnTo>
                    <a:pt x="1966" y="4176"/>
                  </a:lnTo>
                  <a:lnTo>
                    <a:pt x="1964" y="4176"/>
                  </a:lnTo>
                  <a:lnTo>
                    <a:pt x="1960" y="4184"/>
                  </a:lnTo>
                  <a:lnTo>
                    <a:pt x="1958" y="4200"/>
                  </a:lnTo>
                  <a:lnTo>
                    <a:pt x="1956" y="4222"/>
                  </a:lnTo>
                  <a:lnTo>
                    <a:pt x="1954" y="4242"/>
                  </a:lnTo>
                  <a:lnTo>
                    <a:pt x="1952" y="4252"/>
                  </a:lnTo>
                  <a:lnTo>
                    <a:pt x="1950" y="4260"/>
                  </a:lnTo>
                  <a:lnTo>
                    <a:pt x="1952" y="4272"/>
                  </a:lnTo>
                  <a:lnTo>
                    <a:pt x="1954" y="4278"/>
                  </a:lnTo>
                  <a:lnTo>
                    <a:pt x="1956" y="4280"/>
                  </a:lnTo>
                  <a:lnTo>
                    <a:pt x="1958" y="4274"/>
                  </a:lnTo>
                  <a:lnTo>
                    <a:pt x="1962" y="4248"/>
                  </a:lnTo>
                  <a:lnTo>
                    <a:pt x="1962" y="4240"/>
                  </a:lnTo>
                  <a:lnTo>
                    <a:pt x="1962" y="4236"/>
                  </a:lnTo>
                  <a:lnTo>
                    <a:pt x="1962" y="4234"/>
                  </a:lnTo>
                  <a:lnTo>
                    <a:pt x="1964" y="4232"/>
                  </a:lnTo>
                  <a:lnTo>
                    <a:pt x="1966" y="4228"/>
                  </a:lnTo>
                  <a:lnTo>
                    <a:pt x="1966" y="4226"/>
                  </a:lnTo>
                  <a:lnTo>
                    <a:pt x="1964" y="4218"/>
                  </a:lnTo>
                  <a:lnTo>
                    <a:pt x="1964" y="4210"/>
                  </a:lnTo>
                  <a:lnTo>
                    <a:pt x="1964" y="4206"/>
                  </a:lnTo>
                  <a:lnTo>
                    <a:pt x="1964" y="4204"/>
                  </a:lnTo>
                  <a:lnTo>
                    <a:pt x="1968" y="4200"/>
                  </a:lnTo>
                  <a:lnTo>
                    <a:pt x="1970" y="4192"/>
                  </a:lnTo>
                  <a:lnTo>
                    <a:pt x="1970" y="4182"/>
                  </a:lnTo>
                  <a:lnTo>
                    <a:pt x="1966" y="4176"/>
                  </a:lnTo>
                  <a:close/>
                  <a:moveTo>
                    <a:pt x="1508" y="4454"/>
                  </a:moveTo>
                  <a:lnTo>
                    <a:pt x="1508" y="4454"/>
                  </a:lnTo>
                  <a:lnTo>
                    <a:pt x="1504" y="4444"/>
                  </a:lnTo>
                  <a:lnTo>
                    <a:pt x="1498" y="4430"/>
                  </a:lnTo>
                  <a:lnTo>
                    <a:pt x="1492" y="4416"/>
                  </a:lnTo>
                  <a:lnTo>
                    <a:pt x="1484" y="4404"/>
                  </a:lnTo>
                  <a:lnTo>
                    <a:pt x="1478" y="4396"/>
                  </a:lnTo>
                  <a:lnTo>
                    <a:pt x="1474" y="4388"/>
                  </a:lnTo>
                  <a:lnTo>
                    <a:pt x="1472" y="4380"/>
                  </a:lnTo>
                  <a:lnTo>
                    <a:pt x="1464" y="4372"/>
                  </a:lnTo>
                  <a:lnTo>
                    <a:pt x="1456" y="4364"/>
                  </a:lnTo>
                  <a:lnTo>
                    <a:pt x="1448" y="4360"/>
                  </a:lnTo>
                  <a:lnTo>
                    <a:pt x="1442" y="4360"/>
                  </a:lnTo>
                  <a:lnTo>
                    <a:pt x="1438" y="4362"/>
                  </a:lnTo>
                  <a:lnTo>
                    <a:pt x="1438" y="4364"/>
                  </a:lnTo>
                  <a:lnTo>
                    <a:pt x="1440" y="4368"/>
                  </a:lnTo>
                  <a:lnTo>
                    <a:pt x="1444" y="4372"/>
                  </a:lnTo>
                  <a:lnTo>
                    <a:pt x="1446" y="4382"/>
                  </a:lnTo>
                  <a:lnTo>
                    <a:pt x="1446" y="4392"/>
                  </a:lnTo>
                  <a:lnTo>
                    <a:pt x="1444" y="4398"/>
                  </a:lnTo>
                  <a:lnTo>
                    <a:pt x="1440" y="4404"/>
                  </a:lnTo>
                  <a:lnTo>
                    <a:pt x="1440" y="4410"/>
                  </a:lnTo>
                  <a:lnTo>
                    <a:pt x="1440" y="4420"/>
                  </a:lnTo>
                  <a:lnTo>
                    <a:pt x="1438" y="4430"/>
                  </a:lnTo>
                  <a:lnTo>
                    <a:pt x="1436" y="4438"/>
                  </a:lnTo>
                  <a:lnTo>
                    <a:pt x="1436" y="4436"/>
                  </a:lnTo>
                  <a:lnTo>
                    <a:pt x="1434" y="4432"/>
                  </a:lnTo>
                  <a:lnTo>
                    <a:pt x="1432" y="4432"/>
                  </a:lnTo>
                  <a:lnTo>
                    <a:pt x="1430" y="4440"/>
                  </a:lnTo>
                  <a:lnTo>
                    <a:pt x="1432" y="4456"/>
                  </a:lnTo>
                  <a:lnTo>
                    <a:pt x="1434" y="4476"/>
                  </a:lnTo>
                  <a:lnTo>
                    <a:pt x="1434" y="4500"/>
                  </a:lnTo>
                  <a:lnTo>
                    <a:pt x="1436" y="4512"/>
                  </a:lnTo>
                  <a:lnTo>
                    <a:pt x="1438" y="4524"/>
                  </a:lnTo>
                  <a:lnTo>
                    <a:pt x="1442" y="4534"/>
                  </a:lnTo>
                  <a:lnTo>
                    <a:pt x="1450" y="4544"/>
                  </a:lnTo>
                  <a:lnTo>
                    <a:pt x="1458" y="4548"/>
                  </a:lnTo>
                  <a:lnTo>
                    <a:pt x="1464" y="4550"/>
                  </a:lnTo>
                  <a:lnTo>
                    <a:pt x="1470" y="4550"/>
                  </a:lnTo>
                  <a:lnTo>
                    <a:pt x="1476" y="4548"/>
                  </a:lnTo>
                  <a:lnTo>
                    <a:pt x="1488" y="4540"/>
                  </a:lnTo>
                  <a:lnTo>
                    <a:pt x="1502" y="4532"/>
                  </a:lnTo>
                  <a:lnTo>
                    <a:pt x="1508" y="4526"/>
                  </a:lnTo>
                  <a:lnTo>
                    <a:pt x="1512" y="4520"/>
                  </a:lnTo>
                  <a:lnTo>
                    <a:pt x="1516" y="4510"/>
                  </a:lnTo>
                  <a:lnTo>
                    <a:pt x="1518" y="4502"/>
                  </a:lnTo>
                  <a:lnTo>
                    <a:pt x="1518" y="4484"/>
                  </a:lnTo>
                  <a:lnTo>
                    <a:pt x="1516" y="4476"/>
                  </a:lnTo>
                  <a:lnTo>
                    <a:pt x="1514" y="4472"/>
                  </a:lnTo>
                  <a:lnTo>
                    <a:pt x="1512" y="4466"/>
                  </a:lnTo>
                  <a:lnTo>
                    <a:pt x="1512" y="4462"/>
                  </a:lnTo>
                  <a:lnTo>
                    <a:pt x="1510" y="4458"/>
                  </a:lnTo>
                  <a:lnTo>
                    <a:pt x="1508" y="4454"/>
                  </a:lnTo>
                  <a:close/>
                  <a:moveTo>
                    <a:pt x="1946" y="4308"/>
                  </a:moveTo>
                  <a:lnTo>
                    <a:pt x="1946" y="4308"/>
                  </a:lnTo>
                  <a:lnTo>
                    <a:pt x="1942" y="4310"/>
                  </a:lnTo>
                  <a:lnTo>
                    <a:pt x="1940" y="4316"/>
                  </a:lnTo>
                  <a:lnTo>
                    <a:pt x="1940" y="4322"/>
                  </a:lnTo>
                  <a:lnTo>
                    <a:pt x="1942" y="4328"/>
                  </a:lnTo>
                  <a:lnTo>
                    <a:pt x="1944" y="4328"/>
                  </a:lnTo>
                  <a:lnTo>
                    <a:pt x="1946" y="4326"/>
                  </a:lnTo>
                  <a:lnTo>
                    <a:pt x="1948" y="4320"/>
                  </a:lnTo>
                  <a:lnTo>
                    <a:pt x="1950" y="4312"/>
                  </a:lnTo>
                  <a:lnTo>
                    <a:pt x="1948" y="4310"/>
                  </a:lnTo>
                  <a:lnTo>
                    <a:pt x="1946" y="4308"/>
                  </a:lnTo>
                  <a:close/>
                  <a:moveTo>
                    <a:pt x="1996" y="4488"/>
                  </a:moveTo>
                  <a:lnTo>
                    <a:pt x="1996" y="4488"/>
                  </a:lnTo>
                  <a:lnTo>
                    <a:pt x="1994" y="4492"/>
                  </a:lnTo>
                  <a:lnTo>
                    <a:pt x="1994" y="4496"/>
                  </a:lnTo>
                  <a:lnTo>
                    <a:pt x="1994" y="4504"/>
                  </a:lnTo>
                  <a:lnTo>
                    <a:pt x="1998" y="4508"/>
                  </a:lnTo>
                  <a:lnTo>
                    <a:pt x="2000" y="4510"/>
                  </a:lnTo>
                  <a:lnTo>
                    <a:pt x="2002" y="4508"/>
                  </a:lnTo>
                  <a:lnTo>
                    <a:pt x="2004" y="4506"/>
                  </a:lnTo>
                  <a:lnTo>
                    <a:pt x="2004" y="4502"/>
                  </a:lnTo>
                  <a:lnTo>
                    <a:pt x="2004" y="4494"/>
                  </a:lnTo>
                  <a:lnTo>
                    <a:pt x="2000" y="4488"/>
                  </a:lnTo>
                  <a:lnTo>
                    <a:pt x="1998" y="4488"/>
                  </a:lnTo>
                  <a:lnTo>
                    <a:pt x="1996" y="4488"/>
                  </a:lnTo>
                  <a:close/>
                  <a:moveTo>
                    <a:pt x="1980" y="4454"/>
                  </a:moveTo>
                  <a:lnTo>
                    <a:pt x="1980" y="4454"/>
                  </a:lnTo>
                  <a:lnTo>
                    <a:pt x="1982" y="4454"/>
                  </a:lnTo>
                  <a:lnTo>
                    <a:pt x="1984" y="4454"/>
                  </a:lnTo>
                  <a:lnTo>
                    <a:pt x="1982" y="4448"/>
                  </a:lnTo>
                  <a:lnTo>
                    <a:pt x="1980" y="4448"/>
                  </a:lnTo>
                  <a:lnTo>
                    <a:pt x="1978" y="4448"/>
                  </a:lnTo>
                  <a:lnTo>
                    <a:pt x="1978" y="4450"/>
                  </a:lnTo>
                  <a:lnTo>
                    <a:pt x="1980" y="4454"/>
                  </a:lnTo>
                  <a:close/>
                  <a:moveTo>
                    <a:pt x="1954" y="4386"/>
                  </a:moveTo>
                  <a:lnTo>
                    <a:pt x="1954" y="4386"/>
                  </a:lnTo>
                  <a:lnTo>
                    <a:pt x="1952" y="4390"/>
                  </a:lnTo>
                  <a:lnTo>
                    <a:pt x="1952" y="4394"/>
                  </a:lnTo>
                  <a:lnTo>
                    <a:pt x="1954" y="4396"/>
                  </a:lnTo>
                  <a:lnTo>
                    <a:pt x="1958" y="4396"/>
                  </a:lnTo>
                  <a:lnTo>
                    <a:pt x="1960" y="4394"/>
                  </a:lnTo>
                  <a:lnTo>
                    <a:pt x="1958" y="4390"/>
                  </a:lnTo>
                  <a:lnTo>
                    <a:pt x="1958" y="4386"/>
                  </a:lnTo>
                  <a:lnTo>
                    <a:pt x="1956" y="4386"/>
                  </a:lnTo>
                  <a:lnTo>
                    <a:pt x="1954" y="4386"/>
                  </a:lnTo>
                  <a:close/>
                  <a:moveTo>
                    <a:pt x="2078" y="4702"/>
                  </a:moveTo>
                  <a:lnTo>
                    <a:pt x="2078" y="4702"/>
                  </a:lnTo>
                  <a:lnTo>
                    <a:pt x="2078" y="4706"/>
                  </a:lnTo>
                  <a:lnTo>
                    <a:pt x="2080" y="4710"/>
                  </a:lnTo>
                  <a:lnTo>
                    <a:pt x="2084" y="4714"/>
                  </a:lnTo>
                  <a:lnTo>
                    <a:pt x="2090" y="4720"/>
                  </a:lnTo>
                  <a:lnTo>
                    <a:pt x="2102" y="4728"/>
                  </a:lnTo>
                  <a:lnTo>
                    <a:pt x="2106" y="4730"/>
                  </a:lnTo>
                  <a:lnTo>
                    <a:pt x="2106" y="4726"/>
                  </a:lnTo>
                  <a:lnTo>
                    <a:pt x="2102" y="4716"/>
                  </a:lnTo>
                  <a:lnTo>
                    <a:pt x="2094" y="4706"/>
                  </a:lnTo>
                  <a:lnTo>
                    <a:pt x="2084" y="4700"/>
                  </a:lnTo>
                  <a:lnTo>
                    <a:pt x="2080" y="4700"/>
                  </a:lnTo>
                  <a:lnTo>
                    <a:pt x="2078" y="4702"/>
                  </a:lnTo>
                  <a:close/>
                  <a:moveTo>
                    <a:pt x="2508" y="4960"/>
                  </a:moveTo>
                  <a:lnTo>
                    <a:pt x="2508" y="4960"/>
                  </a:lnTo>
                  <a:lnTo>
                    <a:pt x="2502" y="4956"/>
                  </a:lnTo>
                  <a:lnTo>
                    <a:pt x="2500" y="4950"/>
                  </a:lnTo>
                  <a:lnTo>
                    <a:pt x="2496" y="4932"/>
                  </a:lnTo>
                  <a:lnTo>
                    <a:pt x="2494" y="4924"/>
                  </a:lnTo>
                  <a:lnTo>
                    <a:pt x="2490" y="4918"/>
                  </a:lnTo>
                  <a:lnTo>
                    <a:pt x="2484" y="4914"/>
                  </a:lnTo>
                  <a:lnTo>
                    <a:pt x="2476" y="4912"/>
                  </a:lnTo>
                  <a:lnTo>
                    <a:pt x="2466" y="4916"/>
                  </a:lnTo>
                  <a:lnTo>
                    <a:pt x="2464" y="4920"/>
                  </a:lnTo>
                  <a:lnTo>
                    <a:pt x="2464" y="4926"/>
                  </a:lnTo>
                  <a:lnTo>
                    <a:pt x="2462" y="4928"/>
                  </a:lnTo>
                  <a:lnTo>
                    <a:pt x="2460" y="4932"/>
                  </a:lnTo>
                  <a:lnTo>
                    <a:pt x="2456" y="4936"/>
                  </a:lnTo>
                  <a:lnTo>
                    <a:pt x="2454" y="4938"/>
                  </a:lnTo>
                  <a:lnTo>
                    <a:pt x="2454" y="4940"/>
                  </a:lnTo>
                  <a:lnTo>
                    <a:pt x="2456" y="4942"/>
                  </a:lnTo>
                  <a:lnTo>
                    <a:pt x="2464" y="4944"/>
                  </a:lnTo>
                  <a:lnTo>
                    <a:pt x="2474" y="4942"/>
                  </a:lnTo>
                  <a:lnTo>
                    <a:pt x="2478" y="4944"/>
                  </a:lnTo>
                  <a:lnTo>
                    <a:pt x="2480" y="4948"/>
                  </a:lnTo>
                  <a:lnTo>
                    <a:pt x="2484" y="4958"/>
                  </a:lnTo>
                  <a:lnTo>
                    <a:pt x="2488" y="4972"/>
                  </a:lnTo>
                  <a:lnTo>
                    <a:pt x="2490" y="4976"/>
                  </a:lnTo>
                  <a:lnTo>
                    <a:pt x="2494" y="4978"/>
                  </a:lnTo>
                  <a:lnTo>
                    <a:pt x="2502" y="4984"/>
                  </a:lnTo>
                  <a:lnTo>
                    <a:pt x="2508" y="4988"/>
                  </a:lnTo>
                  <a:lnTo>
                    <a:pt x="2512" y="4990"/>
                  </a:lnTo>
                  <a:lnTo>
                    <a:pt x="2516" y="4990"/>
                  </a:lnTo>
                  <a:lnTo>
                    <a:pt x="2518" y="4990"/>
                  </a:lnTo>
                  <a:lnTo>
                    <a:pt x="2520" y="4988"/>
                  </a:lnTo>
                  <a:lnTo>
                    <a:pt x="2518" y="4984"/>
                  </a:lnTo>
                  <a:lnTo>
                    <a:pt x="2516" y="4978"/>
                  </a:lnTo>
                  <a:lnTo>
                    <a:pt x="2514" y="4976"/>
                  </a:lnTo>
                  <a:lnTo>
                    <a:pt x="2516" y="4974"/>
                  </a:lnTo>
                  <a:lnTo>
                    <a:pt x="2518" y="4970"/>
                  </a:lnTo>
                  <a:lnTo>
                    <a:pt x="2518" y="4966"/>
                  </a:lnTo>
                  <a:lnTo>
                    <a:pt x="2514" y="4964"/>
                  </a:lnTo>
                  <a:lnTo>
                    <a:pt x="2508" y="4960"/>
                  </a:lnTo>
                  <a:close/>
                  <a:moveTo>
                    <a:pt x="2428" y="4870"/>
                  </a:moveTo>
                  <a:lnTo>
                    <a:pt x="2428" y="4870"/>
                  </a:lnTo>
                  <a:lnTo>
                    <a:pt x="2432" y="4868"/>
                  </a:lnTo>
                  <a:lnTo>
                    <a:pt x="2434" y="4862"/>
                  </a:lnTo>
                  <a:lnTo>
                    <a:pt x="2434" y="4858"/>
                  </a:lnTo>
                  <a:lnTo>
                    <a:pt x="2432" y="4856"/>
                  </a:lnTo>
                  <a:lnTo>
                    <a:pt x="2430" y="4856"/>
                  </a:lnTo>
                  <a:lnTo>
                    <a:pt x="2426" y="4858"/>
                  </a:lnTo>
                  <a:lnTo>
                    <a:pt x="2424" y="4860"/>
                  </a:lnTo>
                  <a:lnTo>
                    <a:pt x="2420" y="4866"/>
                  </a:lnTo>
                  <a:lnTo>
                    <a:pt x="2420" y="4868"/>
                  </a:lnTo>
                  <a:lnTo>
                    <a:pt x="2420" y="4872"/>
                  </a:lnTo>
                  <a:lnTo>
                    <a:pt x="2424" y="4872"/>
                  </a:lnTo>
                  <a:lnTo>
                    <a:pt x="2428" y="4870"/>
                  </a:lnTo>
                  <a:close/>
                  <a:moveTo>
                    <a:pt x="2450" y="4852"/>
                  </a:moveTo>
                  <a:lnTo>
                    <a:pt x="2450" y="4852"/>
                  </a:lnTo>
                  <a:lnTo>
                    <a:pt x="2444" y="4848"/>
                  </a:lnTo>
                  <a:lnTo>
                    <a:pt x="2434" y="4840"/>
                  </a:lnTo>
                  <a:lnTo>
                    <a:pt x="2430" y="4836"/>
                  </a:lnTo>
                  <a:lnTo>
                    <a:pt x="2428" y="4838"/>
                  </a:lnTo>
                  <a:lnTo>
                    <a:pt x="2428" y="4846"/>
                  </a:lnTo>
                  <a:lnTo>
                    <a:pt x="2430" y="4848"/>
                  </a:lnTo>
                  <a:lnTo>
                    <a:pt x="2432" y="4850"/>
                  </a:lnTo>
                  <a:lnTo>
                    <a:pt x="2438" y="4854"/>
                  </a:lnTo>
                  <a:lnTo>
                    <a:pt x="2446" y="4854"/>
                  </a:lnTo>
                  <a:lnTo>
                    <a:pt x="2450" y="4852"/>
                  </a:lnTo>
                  <a:close/>
                  <a:moveTo>
                    <a:pt x="2378" y="4806"/>
                  </a:moveTo>
                  <a:lnTo>
                    <a:pt x="2378" y="4806"/>
                  </a:lnTo>
                  <a:lnTo>
                    <a:pt x="2376" y="4806"/>
                  </a:lnTo>
                  <a:lnTo>
                    <a:pt x="2376" y="4810"/>
                  </a:lnTo>
                  <a:lnTo>
                    <a:pt x="2376" y="4812"/>
                  </a:lnTo>
                  <a:lnTo>
                    <a:pt x="2378" y="4814"/>
                  </a:lnTo>
                  <a:lnTo>
                    <a:pt x="2382" y="4814"/>
                  </a:lnTo>
                  <a:lnTo>
                    <a:pt x="2382" y="4810"/>
                  </a:lnTo>
                  <a:lnTo>
                    <a:pt x="2380" y="4806"/>
                  </a:lnTo>
                  <a:lnTo>
                    <a:pt x="2378" y="4806"/>
                  </a:lnTo>
                  <a:close/>
                  <a:moveTo>
                    <a:pt x="2422" y="4774"/>
                  </a:moveTo>
                  <a:lnTo>
                    <a:pt x="2422" y="4774"/>
                  </a:lnTo>
                  <a:lnTo>
                    <a:pt x="2414" y="4778"/>
                  </a:lnTo>
                  <a:lnTo>
                    <a:pt x="2412" y="4782"/>
                  </a:lnTo>
                  <a:lnTo>
                    <a:pt x="2410" y="4784"/>
                  </a:lnTo>
                  <a:lnTo>
                    <a:pt x="2406" y="4788"/>
                  </a:lnTo>
                  <a:lnTo>
                    <a:pt x="2406" y="4790"/>
                  </a:lnTo>
                  <a:lnTo>
                    <a:pt x="2410" y="4792"/>
                  </a:lnTo>
                  <a:lnTo>
                    <a:pt x="2414" y="4790"/>
                  </a:lnTo>
                  <a:lnTo>
                    <a:pt x="2420" y="4796"/>
                  </a:lnTo>
                  <a:lnTo>
                    <a:pt x="2416" y="4796"/>
                  </a:lnTo>
                  <a:lnTo>
                    <a:pt x="2414" y="4796"/>
                  </a:lnTo>
                  <a:lnTo>
                    <a:pt x="2414" y="4798"/>
                  </a:lnTo>
                  <a:lnTo>
                    <a:pt x="2414" y="4800"/>
                  </a:lnTo>
                  <a:lnTo>
                    <a:pt x="2418" y="4804"/>
                  </a:lnTo>
                  <a:lnTo>
                    <a:pt x="2420" y="4804"/>
                  </a:lnTo>
                  <a:lnTo>
                    <a:pt x="2422" y="4802"/>
                  </a:lnTo>
                  <a:lnTo>
                    <a:pt x="2420" y="4798"/>
                  </a:lnTo>
                  <a:lnTo>
                    <a:pt x="2432" y="4808"/>
                  </a:lnTo>
                  <a:lnTo>
                    <a:pt x="2436" y="4808"/>
                  </a:lnTo>
                  <a:lnTo>
                    <a:pt x="2438" y="4804"/>
                  </a:lnTo>
                  <a:lnTo>
                    <a:pt x="2438" y="4798"/>
                  </a:lnTo>
                  <a:lnTo>
                    <a:pt x="2438" y="4790"/>
                  </a:lnTo>
                  <a:lnTo>
                    <a:pt x="2436" y="4782"/>
                  </a:lnTo>
                  <a:lnTo>
                    <a:pt x="2434" y="4776"/>
                  </a:lnTo>
                  <a:lnTo>
                    <a:pt x="2428" y="4774"/>
                  </a:lnTo>
                  <a:lnTo>
                    <a:pt x="2422" y="4774"/>
                  </a:lnTo>
                  <a:close/>
                  <a:moveTo>
                    <a:pt x="2384" y="4796"/>
                  </a:moveTo>
                  <a:lnTo>
                    <a:pt x="2384" y="4796"/>
                  </a:lnTo>
                  <a:lnTo>
                    <a:pt x="2384" y="4798"/>
                  </a:lnTo>
                  <a:lnTo>
                    <a:pt x="2384" y="4802"/>
                  </a:lnTo>
                  <a:lnTo>
                    <a:pt x="2386" y="4806"/>
                  </a:lnTo>
                  <a:lnTo>
                    <a:pt x="2390" y="4806"/>
                  </a:lnTo>
                  <a:lnTo>
                    <a:pt x="2392" y="4806"/>
                  </a:lnTo>
                  <a:lnTo>
                    <a:pt x="2390" y="4802"/>
                  </a:lnTo>
                  <a:lnTo>
                    <a:pt x="2388" y="4798"/>
                  </a:lnTo>
                  <a:lnTo>
                    <a:pt x="2384" y="4796"/>
                  </a:lnTo>
                  <a:close/>
                  <a:moveTo>
                    <a:pt x="2578" y="4662"/>
                  </a:moveTo>
                  <a:lnTo>
                    <a:pt x="2578" y="4662"/>
                  </a:lnTo>
                  <a:lnTo>
                    <a:pt x="2580" y="4662"/>
                  </a:lnTo>
                  <a:lnTo>
                    <a:pt x="2584" y="4660"/>
                  </a:lnTo>
                  <a:lnTo>
                    <a:pt x="2584" y="4650"/>
                  </a:lnTo>
                  <a:lnTo>
                    <a:pt x="2584" y="4640"/>
                  </a:lnTo>
                  <a:lnTo>
                    <a:pt x="2582" y="4634"/>
                  </a:lnTo>
                  <a:lnTo>
                    <a:pt x="2578" y="4634"/>
                  </a:lnTo>
                  <a:lnTo>
                    <a:pt x="2574" y="4640"/>
                  </a:lnTo>
                  <a:lnTo>
                    <a:pt x="2570" y="4646"/>
                  </a:lnTo>
                  <a:lnTo>
                    <a:pt x="2572" y="4650"/>
                  </a:lnTo>
                  <a:lnTo>
                    <a:pt x="2574" y="4652"/>
                  </a:lnTo>
                  <a:lnTo>
                    <a:pt x="2578" y="4656"/>
                  </a:lnTo>
                  <a:lnTo>
                    <a:pt x="2576" y="4658"/>
                  </a:lnTo>
                  <a:lnTo>
                    <a:pt x="2574" y="4660"/>
                  </a:lnTo>
                  <a:lnTo>
                    <a:pt x="2578" y="4662"/>
                  </a:lnTo>
                  <a:close/>
                  <a:moveTo>
                    <a:pt x="2136" y="4766"/>
                  </a:moveTo>
                  <a:lnTo>
                    <a:pt x="2136" y="4766"/>
                  </a:lnTo>
                  <a:lnTo>
                    <a:pt x="2134" y="4768"/>
                  </a:lnTo>
                  <a:lnTo>
                    <a:pt x="2134" y="4772"/>
                  </a:lnTo>
                  <a:lnTo>
                    <a:pt x="2138" y="4782"/>
                  </a:lnTo>
                  <a:lnTo>
                    <a:pt x="2154" y="4806"/>
                  </a:lnTo>
                  <a:lnTo>
                    <a:pt x="2158" y="4812"/>
                  </a:lnTo>
                  <a:lnTo>
                    <a:pt x="2162" y="4812"/>
                  </a:lnTo>
                  <a:lnTo>
                    <a:pt x="2164" y="4810"/>
                  </a:lnTo>
                  <a:lnTo>
                    <a:pt x="2166" y="4806"/>
                  </a:lnTo>
                  <a:lnTo>
                    <a:pt x="2166" y="4794"/>
                  </a:lnTo>
                  <a:lnTo>
                    <a:pt x="2164" y="4790"/>
                  </a:lnTo>
                  <a:lnTo>
                    <a:pt x="2160" y="4786"/>
                  </a:lnTo>
                  <a:lnTo>
                    <a:pt x="2154" y="4780"/>
                  </a:lnTo>
                  <a:lnTo>
                    <a:pt x="2150" y="4772"/>
                  </a:lnTo>
                  <a:lnTo>
                    <a:pt x="2144" y="4768"/>
                  </a:lnTo>
                  <a:lnTo>
                    <a:pt x="2140" y="4766"/>
                  </a:lnTo>
                  <a:lnTo>
                    <a:pt x="2136" y="4766"/>
                  </a:lnTo>
                  <a:close/>
                  <a:moveTo>
                    <a:pt x="2832" y="5258"/>
                  </a:moveTo>
                  <a:lnTo>
                    <a:pt x="2832" y="5258"/>
                  </a:lnTo>
                  <a:lnTo>
                    <a:pt x="2828" y="5254"/>
                  </a:lnTo>
                  <a:lnTo>
                    <a:pt x="2828" y="5248"/>
                  </a:lnTo>
                  <a:lnTo>
                    <a:pt x="2832" y="5234"/>
                  </a:lnTo>
                  <a:lnTo>
                    <a:pt x="2832" y="5226"/>
                  </a:lnTo>
                  <a:lnTo>
                    <a:pt x="2832" y="5220"/>
                  </a:lnTo>
                  <a:lnTo>
                    <a:pt x="2828" y="5214"/>
                  </a:lnTo>
                  <a:lnTo>
                    <a:pt x="2820" y="5212"/>
                  </a:lnTo>
                  <a:lnTo>
                    <a:pt x="2808" y="5212"/>
                  </a:lnTo>
                  <a:lnTo>
                    <a:pt x="2798" y="5214"/>
                  </a:lnTo>
                  <a:lnTo>
                    <a:pt x="2786" y="5216"/>
                  </a:lnTo>
                  <a:lnTo>
                    <a:pt x="2780" y="5216"/>
                  </a:lnTo>
                  <a:lnTo>
                    <a:pt x="2772" y="5212"/>
                  </a:lnTo>
                  <a:lnTo>
                    <a:pt x="2762" y="5208"/>
                  </a:lnTo>
                  <a:lnTo>
                    <a:pt x="2762" y="5206"/>
                  </a:lnTo>
                  <a:lnTo>
                    <a:pt x="2762" y="5204"/>
                  </a:lnTo>
                  <a:lnTo>
                    <a:pt x="2762" y="5196"/>
                  </a:lnTo>
                  <a:lnTo>
                    <a:pt x="2762" y="5190"/>
                  </a:lnTo>
                  <a:lnTo>
                    <a:pt x="2758" y="5184"/>
                  </a:lnTo>
                  <a:lnTo>
                    <a:pt x="2754" y="5178"/>
                  </a:lnTo>
                  <a:lnTo>
                    <a:pt x="2752" y="5174"/>
                  </a:lnTo>
                  <a:lnTo>
                    <a:pt x="2748" y="5174"/>
                  </a:lnTo>
                  <a:lnTo>
                    <a:pt x="2746" y="5176"/>
                  </a:lnTo>
                  <a:lnTo>
                    <a:pt x="2740" y="5178"/>
                  </a:lnTo>
                  <a:lnTo>
                    <a:pt x="2738" y="5178"/>
                  </a:lnTo>
                  <a:lnTo>
                    <a:pt x="2734" y="5174"/>
                  </a:lnTo>
                  <a:lnTo>
                    <a:pt x="2730" y="5168"/>
                  </a:lnTo>
                  <a:lnTo>
                    <a:pt x="2728" y="5170"/>
                  </a:lnTo>
                  <a:lnTo>
                    <a:pt x="2726" y="5170"/>
                  </a:lnTo>
                  <a:lnTo>
                    <a:pt x="2720" y="5166"/>
                  </a:lnTo>
                  <a:lnTo>
                    <a:pt x="2718" y="5164"/>
                  </a:lnTo>
                  <a:lnTo>
                    <a:pt x="2714" y="5162"/>
                  </a:lnTo>
                  <a:lnTo>
                    <a:pt x="2708" y="5164"/>
                  </a:lnTo>
                  <a:lnTo>
                    <a:pt x="2704" y="5166"/>
                  </a:lnTo>
                  <a:lnTo>
                    <a:pt x="2700" y="5166"/>
                  </a:lnTo>
                  <a:lnTo>
                    <a:pt x="2698" y="5162"/>
                  </a:lnTo>
                  <a:lnTo>
                    <a:pt x="2694" y="5154"/>
                  </a:lnTo>
                  <a:lnTo>
                    <a:pt x="2692" y="5150"/>
                  </a:lnTo>
                  <a:lnTo>
                    <a:pt x="2688" y="5148"/>
                  </a:lnTo>
                  <a:lnTo>
                    <a:pt x="2686" y="5150"/>
                  </a:lnTo>
                  <a:lnTo>
                    <a:pt x="2682" y="5152"/>
                  </a:lnTo>
                  <a:lnTo>
                    <a:pt x="2680" y="5156"/>
                  </a:lnTo>
                  <a:lnTo>
                    <a:pt x="2676" y="5166"/>
                  </a:lnTo>
                  <a:lnTo>
                    <a:pt x="2670" y="5178"/>
                  </a:lnTo>
                  <a:lnTo>
                    <a:pt x="2668" y="5180"/>
                  </a:lnTo>
                  <a:lnTo>
                    <a:pt x="2666" y="5180"/>
                  </a:lnTo>
                  <a:lnTo>
                    <a:pt x="2660" y="5176"/>
                  </a:lnTo>
                  <a:lnTo>
                    <a:pt x="2654" y="5174"/>
                  </a:lnTo>
                  <a:lnTo>
                    <a:pt x="2646" y="5172"/>
                  </a:lnTo>
                  <a:lnTo>
                    <a:pt x="2634" y="5174"/>
                  </a:lnTo>
                  <a:lnTo>
                    <a:pt x="2630" y="5174"/>
                  </a:lnTo>
                  <a:lnTo>
                    <a:pt x="2626" y="5176"/>
                  </a:lnTo>
                  <a:lnTo>
                    <a:pt x="2620" y="5174"/>
                  </a:lnTo>
                  <a:lnTo>
                    <a:pt x="2612" y="5172"/>
                  </a:lnTo>
                  <a:lnTo>
                    <a:pt x="2604" y="5172"/>
                  </a:lnTo>
                  <a:lnTo>
                    <a:pt x="2600" y="5170"/>
                  </a:lnTo>
                  <a:lnTo>
                    <a:pt x="2596" y="5168"/>
                  </a:lnTo>
                  <a:lnTo>
                    <a:pt x="2594" y="5162"/>
                  </a:lnTo>
                  <a:lnTo>
                    <a:pt x="2590" y="5154"/>
                  </a:lnTo>
                  <a:lnTo>
                    <a:pt x="2588" y="5148"/>
                  </a:lnTo>
                  <a:lnTo>
                    <a:pt x="2586" y="5144"/>
                  </a:lnTo>
                  <a:lnTo>
                    <a:pt x="2584" y="5144"/>
                  </a:lnTo>
                  <a:lnTo>
                    <a:pt x="2582" y="5144"/>
                  </a:lnTo>
                  <a:lnTo>
                    <a:pt x="2576" y="5146"/>
                  </a:lnTo>
                  <a:lnTo>
                    <a:pt x="2574" y="5146"/>
                  </a:lnTo>
                  <a:lnTo>
                    <a:pt x="2570" y="5142"/>
                  </a:lnTo>
                  <a:lnTo>
                    <a:pt x="2566" y="5140"/>
                  </a:lnTo>
                  <a:lnTo>
                    <a:pt x="2564" y="5140"/>
                  </a:lnTo>
                  <a:lnTo>
                    <a:pt x="2558" y="5140"/>
                  </a:lnTo>
                  <a:lnTo>
                    <a:pt x="2554" y="5142"/>
                  </a:lnTo>
                  <a:lnTo>
                    <a:pt x="2552" y="5140"/>
                  </a:lnTo>
                  <a:lnTo>
                    <a:pt x="2550" y="5138"/>
                  </a:lnTo>
                  <a:lnTo>
                    <a:pt x="2544" y="5132"/>
                  </a:lnTo>
                  <a:lnTo>
                    <a:pt x="2538" y="5128"/>
                  </a:lnTo>
                  <a:lnTo>
                    <a:pt x="2532" y="5128"/>
                  </a:lnTo>
                  <a:lnTo>
                    <a:pt x="2530" y="5130"/>
                  </a:lnTo>
                  <a:lnTo>
                    <a:pt x="2530" y="5132"/>
                  </a:lnTo>
                  <a:lnTo>
                    <a:pt x="2528" y="5136"/>
                  </a:lnTo>
                  <a:lnTo>
                    <a:pt x="2526" y="5136"/>
                  </a:lnTo>
                  <a:lnTo>
                    <a:pt x="2520" y="5136"/>
                  </a:lnTo>
                  <a:lnTo>
                    <a:pt x="2512" y="5132"/>
                  </a:lnTo>
                  <a:lnTo>
                    <a:pt x="2498" y="5130"/>
                  </a:lnTo>
                  <a:lnTo>
                    <a:pt x="2492" y="5130"/>
                  </a:lnTo>
                  <a:lnTo>
                    <a:pt x="2488" y="5132"/>
                  </a:lnTo>
                  <a:lnTo>
                    <a:pt x="2486" y="5136"/>
                  </a:lnTo>
                  <a:lnTo>
                    <a:pt x="2484" y="5140"/>
                  </a:lnTo>
                  <a:lnTo>
                    <a:pt x="2482" y="5150"/>
                  </a:lnTo>
                  <a:lnTo>
                    <a:pt x="2480" y="5152"/>
                  </a:lnTo>
                  <a:lnTo>
                    <a:pt x="2478" y="5154"/>
                  </a:lnTo>
                  <a:lnTo>
                    <a:pt x="2474" y="5156"/>
                  </a:lnTo>
                  <a:lnTo>
                    <a:pt x="2472" y="5160"/>
                  </a:lnTo>
                  <a:lnTo>
                    <a:pt x="2472" y="5164"/>
                  </a:lnTo>
                  <a:lnTo>
                    <a:pt x="2464" y="5164"/>
                  </a:lnTo>
                  <a:lnTo>
                    <a:pt x="2460" y="5166"/>
                  </a:lnTo>
                  <a:lnTo>
                    <a:pt x="2458" y="5168"/>
                  </a:lnTo>
                  <a:lnTo>
                    <a:pt x="2460" y="5172"/>
                  </a:lnTo>
                  <a:lnTo>
                    <a:pt x="2464" y="5174"/>
                  </a:lnTo>
                  <a:lnTo>
                    <a:pt x="2474" y="5174"/>
                  </a:lnTo>
                  <a:lnTo>
                    <a:pt x="2482" y="5174"/>
                  </a:lnTo>
                  <a:lnTo>
                    <a:pt x="2490" y="5174"/>
                  </a:lnTo>
                  <a:lnTo>
                    <a:pt x="2494" y="5174"/>
                  </a:lnTo>
                  <a:lnTo>
                    <a:pt x="2496" y="5178"/>
                  </a:lnTo>
                  <a:lnTo>
                    <a:pt x="2500" y="5180"/>
                  </a:lnTo>
                  <a:lnTo>
                    <a:pt x="2504" y="5180"/>
                  </a:lnTo>
                  <a:lnTo>
                    <a:pt x="2510" y="5180"/>
                  </a:lnTo>
                  <a:lnTo>
                    <a:pt x="2512" y="5180"/>
                  </a:lnTo>
                  <a:lnTo>
                    <a:pt x="2508" y="5188"/>
                  </a:lnTo>
                  <a:lnTo>
                    <a:pt x="2506" y="5194"/>
                  </a:lnTo>
                  <a:lnTo>
                    <a:pt x="2508" y="5198"/>
                  </a:lnTo>
                  <a:lnTo>
                    <a:pt x="2510" y="5200"/>
                  </a:lnTo>
                  <a:lnTo>
                    <a:pt x="2516" y="5200"/>
                  </a:lnTo>
                  <a:lnTo>
                    <a:pt x="2536" y="5204"/>
                  </a:lnTo>
                  <a:lnTo>
                    <a:pt x="2550" y="5210"/>
                  </a:lnTo>
                  <a:lnTo>
                    <a:pt x="2570" y="5218"/>
                  </a:lnTo>
                  <a:lnTo>
                    <a:pt x="2576" y="5220"/>
                  </a:lnTo>
                  <a:lnTo>
                    <a:pt x="2584" y="5220"/>
                  </a:lnTo>
                  <a:lnTo>
                    <a:pt x="2588" y="5220"/>
                  </a:lnTo>
                  <a:lnTo>
                    <a:pt x="2594" y="5218"/>
                  </a:lnTo>
                  <a:lnTo>
                    <a:pt x="2602" y="5214"/>
                  </a:lnTo>
                  <a:lnTo>
                    <a:pt x="2606" y="5214"/>
                  </a:lnTo>
                  <a:lnTo>
                    <a:pt x="2608" y="5214"/>
                  </a:lnTo>
                  <a:lnTo>
                    <a:pt x="2614" y="5218"/>
                  </a:lnTo>
                  <a:lnTo>
                    <a:pt x="2620" y="5216"/>
                  </a:lnTo>
                  <a:lnTo>
                    <a:pt x="2628" y="5216"/>
                  </a:lnTo>
                  <a:lnTo>
                    <a:pt x="2642" y="5218"/>
                  </a:lnTo>
                  <a:lnTo>
                    <a:pt x="2648" y="5220"/>
                  </a:lnTo>
                  <a:lnTo>
                    <a:pt x="2654" y="5224"/>
                  </a:lnTo>
                  <a:lnTo>
                    <a:pt x="2662" y="5230"/>
                  </a:lnTo>
                  <a:lnTo>
                    <a:pt x="2668" y="5234"/>
                  </a:lnTo>
                  <a:lnTo>
                    <a:pt x="2676" y="5238"/>
                  </a:lnTo>
                  <a:lnTo>
                    <a:pt x="2690" y="5242"/>
                  </a:lnTo>
                  <a:lnTo>
                    <a:pt x="2706" y="5246"/>
                  </a:lnTo>
                  <a:lnTo>
                    <a:pt x="2722" y="5248"/>
                  </a:lnTo>
                  <a:lnTo>
                    <a:pt x="2726" y="5246"/>
                  </a:lnTo>
                  <a:lnTo>
                    <a:pt x="2728" y="5244"/>
                  </a:lnTo>
                  <a:lnTo>
                    <a:pt x="2732" y="5244"/>
                  </a:lnTo>
                  <a:lnTo>
                    <a:pt x="2752" y="5248"/>
                  </a:lnTo>
                  <a:lnTo>
                    <a:pt x="2764" y="5250"/>
                  </a:lnTo>
                  <a:lnTo>
                    <a:pt x="2770" y="5248"/>
                  </a:lnTo>
                  <a:lnTo>
                    <a:pt x="2772" y="5246"/>
                  </a:lnTo>
                  <a:lnTo>
                    <a:pt x="2774" y="5244"/>
                  </a:lnTo>
                  <a:lnTo>
                    <a:pt x="2774" y="5242"/>
                  </a:lnTo>
                  <a:lnTo>
                    <a:pt x="2776" y="5242"/>
                  </a:lnTo>
                  <a:lnTo>
                    <a:pt x="2794" y="5250"/>
                  </a:lnTo>
                  <a:lnTo>
                    <a:pt x="2806" y="5256"/>
                  </a:lnTo>
                  <a:lnTo>
                    <a:pt x="2814" y="5258"/>
                  </a:lnTo>
                  <a:lnTo>
                    <a:pt x="2820" y="5260"/>
                  </a:lnTo>
                  <a:lnTo>
                    <a:pt x="2828" y="5264"/>
                  </a:lnTo>
                  <a:lnTo>
                    <a:pt x="2834" y="5268"/>
                  </a:lnTo>
                  <a:lnTo>
                    <a:pt x="2836" y="5268"/>
                  </a:lnTo>
                  <a:lnTo>
                    <a:pt x="2836" y="5266"/>
                  </a:lnTo>
                  <a:lnTo>
                    <a:pt x="2836" y="5262"/>
                  </a:lnTo>
                  <a:lnTo>
                    <a:pt x="2832" y="5258"/>
                  </a:lnTo>
                  <a:close/>
                  <a:moveTo>
                    <a:pt x="2398" y="4778"/>
                  </a:moveTo>
                  <a:lnTo>
                    <a:pt x="2398" y="4778"/>
                  </a:lnTo>
                  <a:lnTo>
                    <a:pt x="2400" y="4780"/>
                  </a:lnTo>
                  <a:lnTo>
                    <a:pt x="2402" y="4780"/>
                  </a:lnTo>
                  <a:lnTo>
                    <a:pt x="2406" y="4780"/>
                  </a:lnTo>
                  <a:lnTo>
                    <a:pt x="2410" y="4776"/>
                  </a:lnTo>
                  <a:lnTo>
                    <a:pt x="2410" y="4774"/>
                  </a:lnTo>
                  <a:lnTo>
                    <a:pt x="2408" y="4772"/>
                  </a:lnTo>
                  <a:lnTo>
                    <a:pt x="2402" y="4772"/>
                  </a:lnTo>
                  <a:lnTo>
                    <a:pt x="2398" y="4774"/>
                  </a:lnTo>
                  <a:lnTo>
                    <a:pt x="2398" y="4776"/>
                  </a:lnTo>
                  <a:lnTo>
                    <a:pt x="2398" y="4778"/>
                  </a:lnTo>
                  <a:close/>
                  <a:moveTo>
                    <a:pt x="2330" y="4760"/>
                  </a:moveTo>
                  <a:lnTo>
                    <a:pt x="2330" y="4760"/>
                  </a:lnTo>
                  <a:lnTo>
                    <a:pt x="2330" y="4762"/>
                  </a:lnTo>
                  <a:lnTo>
                    <a:pt x="2332" y="4764"/>
                  </a:lnTo>
                  <a:lnTo>
                    <a:pt x="2340" y="4770"/>
                  </a:lnTo>
                  <a:lnTo>
                    <a:pt x="2348" y="4774"/>
                  </a:lnTo>
                  <a:lnTo>
                    <a:pt x="2350" y="4774"/>
                  </a:lnTo>
                  <a:lnTo>
                    <a:pt x="2350" y="4770"/>
                  </a:lnTo>
                  <a:lnTo>
                    <a:pt x="2350" y="4768"/>
                  </a:lnTo>
                  <a:lnTo>
                    <a:pt x="2346" y="4764"/>
                  </a:lnTo>
                  <a:lnTo>
                    <a:pt x="2340" y="4760"/>
                  </a:lnTo>
                  <a:lnTo>
                    <a:pt x="2334" y="4758"/>
                  </a:lnTo>
                  <a:lnTo>
                    <a:pt x="2332" y="4758"/>
                  </a:lnTo>
                  <a:lnTo>
                    <a:pt x="2330" y="4760"/>
                  </a:lnTo>
                  <a:close/>
                  <a:moveTo>
                    <a:pt x="2230" y="4942"/>
                  </a:moveTo>
                  <a:lnTo>
                    <a:pt x="2230" y="4942"/>
                  </a:lnTo>
                  <a:lnTo>
                    <a:pt x="2230" y="4944"/>
                  </a:lnTo>
                  <a:lnTo>
                    <a:pt x="2230" y="4946"/>
                  </a:lnTo>
                  <a:lnTo>
                    <a:pt x="2234" y="4952"/>
                  </a:lnTo>
                  <a:lnTo>
                    <a:pt x="2238" y="4956"/>
                  </a:lnTo>
                  <a:lnTo>
                    <a:pt x="2242" y="4956"/>
                  </a:lnTo>
                  <a:lnTo>
                    <a:pt x="2244" y="4954"/>
                  </a:lnTo>
                  <a:lnTo>
                    <a:pt x="2244" y="4952"/>
                  </a:lnTo>
                  <a:lnTo>
                    <a:pt x="2244" y="4950"/>
                  </a:lnTo>
                  <a:lnTo>
                    <a:pt x="2240" y="4944"/>
                  </a:lnTo>
                  <a:lnTo>
                    <a:pt x="2236" y="4940"/>
                  </a:lnTo>
                  <a:lnTo>
                    <a:pt x="2232" y="4940"/>
                  </a:lnTo>
                  <a:lnTo>
                    <a:pt x="2230" y="4942"/>
                  </a:lnTo>
                  <a:close/>
                  <a:moveTo>
                    <a:pt x="2194" y="4886"/>
                  </a:moveTo>
                  <a:lnTo>
                    <a:pt x="2194" y="4886"/>
                  </a:lnTo>
                  <a:lnTo>
                    <a:pt x="2192" y="4890"/>
                  </a:lnTo>
                  <a:lnTo>
                    <a:pt x="2192" y="4896"/>
                  </a:lnTo>
                  <a:lnTo>
                    <a:pt x="2194" y="4904"/>
                  </a:lnTo>
                  <a:lnTo>
                    <a:pt x="2198" y="4910"/>
                  </a:lnTo>
                  <a:lnTo>
                    <a:pt x="2208" y="4920"/>
                  </a:lnTo>
                  <a:lnTo>
                    <a:pt x="2214" y="4924"/>
                  </a:lnTo>
                  <a:lnTo>
                    <a:pt x="2218" y="4924"/>
                  </a:lnTo>
                  <a:lnTo>
                    <a:pt x="2220" y="4920"/>
                  </a:lnTo>
                  <a:lnTo>
                    <a:pt x="2220" y="4914"/>
                  </a:lnTo>
                  <a:lnTo>
                    <a:pt x="2214" y="4900"/>
                  </a:lnTo>
                  <a:lnTo>
                    <a:pt x="2210" y="4894"/>
                  </a:lnTo>
                  <a:lnTo>
                    <a:pt x="2204" y="4888"/>
                  </a:lnTo>
                  <a:lnTo>
                    <a:pt x="2200" y="4886"/>
                  </a:lnTo>
                  <a:lnTo>
                    <a:pt x="2194" y="4886"/>
                  </a:lnTo>
                  <a:close/>
                  <a:moveTo>
                    <a:pt x="2182" y="4866"/>
                  </a:moveTo>
                  <a:lnTo>
                    <a:pt x="2182" y="4866"/>
                  </a:lnTo>
                  <a:lnTo>
                    <a:pt x="2184" y="4868"/>
                  </a:lnTo>
                  <a:lnTo>
                    <a:pt x="2186" y="4866"/>
                  </a:lnTo>
                  <a:lnTo>
                    <a:pt x="2188" y="4862"/>
                  </a:lnTo>
                  <a:lnTo>
                    <a:pt x="2188" y="4856"/>
                  </a:lnTo>
                  <a:lnTo>
                    <a:pt x="2186" y="4850"/>
                  </a:lnTo>
                  <a:lnTo>
                    <a:pt x="2184" y="4850"/>
                  </a:lnTo>
                  <a:lnTo>
                    <a:pt x="2182" y="4850"/>
                  </a:lnTo>
                  <a:lnTo>
                    <a:pt x="2180" y="4854"/>
                  </a:lnTo>
                  <a:lnTo>
                    <a:pt x="2180" y="4860"/>
                  </a:lnTo>
                  <a:lnTo>
                    <a:pt x="2180" y="4864"/>
                  </a:lnTo>
                  <a:lnTo>
                    <a:pt x="2182" y="4866"/>
                  </a:lnTo>
                  <a:close/>
                  <a:moveTo>
                    <a:pt x="2248" y="4964"/>
                  </a:moveTo>
                  <a:lnTo>
                    <a:pt x="2248" y="4964"/>
                  </a:lnTo>
                  <a:lnTo>
                    <a:pt x="2246" y="4968"/>
                  </a:lnTo>
                  <a:lnTo>
                    <a:pt x="2246" y="4974"/>
                  </a:lnTo>
                  <a:lnTo>
                    <a:pt x="2248" y="4976"/>
                  </a:lnTo>
                  <a:lnTo>
                    <a:pt x="2252" y="4978"/>
                  </a:lnTo>
                  <a:lnTo>
                    <a:pt x="2254" y="4978"/>
                  </a:lnTo>
                  <a:lnTo>
                    <a:pt x="2256" y="4980"/>
                  </a:lnTo>
                  <a:lnTo>
                    <a:pt x="2260" y="4990"/>
                  </a:lnTo>
                  <a:lnTo>
                    <a:pt x="2262" y="4996"/>
                  </a:lnTo>
                  <a:lnTo>
                    <a:pt x="2264" y="4996"/>
                  </a:lnTo>
                  <a:lnTo>
                    <a:pt x="2266" y="4994"/>
                  </a:lnTo>
                  <a:lnTo>
                    <a:pt x="2266" y="4990"/>
                  </a:lnTo>
                  <a:lnTo>
                    <a:pt x="2266" y="4984"/>
                  </a:lnTo>
                  <a:lnTo>
                    <a:pt x="2260" y="4974"/>
                  </a:lnTo>
                  <a:lnTo>
                    <a:pt x="2254" y="4964"/>
                  </a:lnTo>
                  <a:lnTo>
                    <a:pt x="2250" y="4964"/>
                  </a:lnTo>
                  <a:lnTo>
                    <a:pt x="2248" y="4964"/>
                  </a:lnTo>
                  <a:close/>
                  <a:moveTo>
                    <a:pt x="2354" y="4788"/>
                  </a:moveTo>
                  <a:lnTo>
                    <a:pt x="2354" y="4788"/>
                  </a:lnTo>
                  <a:lnTo>
                    <a:pt x="2352" y="4784"/>
                  </a:lnTo>
                  <a:lnTo>
                    <a:pt x="2350" y="4792"/>
                  </a:lnTo>
                  <a:lnTo>
                    <a:pt x="2348" y="4796"/>
                  </a:lnTo>
                  <a:lnTo>
                    <a:pt x="2348" y="4800"/>
                  </a:lnTo>
                  <a:lnTo>
                    <a:pt x="2352" y="4800"/>
                  </a:lnTo>
                  <a:lnTo>
                    <a:pt x="2358" y="4802"/>
                  </a:lnTo>
                  <a:lnTo>
                    <a:pt x="2364" y="4802"/>
                  </a:lnTo>
                  <a:lnTo>
                    <a:pt x="2370" y="4804"/>
                  </a:lnTo>
                  <a:lnTo>
                    <a:pt x="2372" y="4804"/>
                  </a:lnTo>
                  <a:lnTo>
                    <a:pt x="2372" y="4800"/>
                  </a:lnTo>
                  <a:lnTo>
                    <a:pt x="2372" y="4798"/>
                  </a:lnTo>
                  <a:lnTo>
                    <a:pt x="2370" y="4796"/>
                  </a:lnTo>
                  <a:lnTo>
                    <a:pt x="2364" y="4794"/>
                  </a:lnTo>
                  <a:lnTo>
                    <a:pt x="2358" y="4792"/>
                  </a:lnTo>
                  <a:lnTo>
                    <a:pt x="2354" y="4788"/>
                  </a:lnTo>
                  <a:close/>
                  <a:moveTo>
                    <a:pt x="2484" y="5128"/>
                  </a:moveTo>
                  <a:lnTo>
                    <a:pt x="2484" y="5128"/>
                  </a:lnTo>
                  <a:lnTo>
                    <a:pt x="2486" y="5124"/>
                  </a:lnTo>
                  <a:lnTo>
                    <a:pt x="2486" y="5120"/>
                  </a:lnTo>
                  <a:lnTo>
                    <a:pt x="2488" y="5108"/>
                  </a:lnTo>
                  <a:lnTo>
                    <a:pt x="2486" y="5092"/>
                  </a:lnTo>
                  <a:lnTo>
                    <a:pt x="2488" y="5076"/>
                  </a:lnTo>
                  <a:lnTo>
                    <a:pt x="2488" y="5062"/>
                  </a:lnTo>
                  <a:lnTo>
                    <a:pt x="2486" y="5056"/>
                  </a:lnTo>
                  <a:lnTo>
                    <a:pt x="2484" y="5050"/>
                  </a:lnTo>
                  <a:lnTo>
                    <a:pt x="2486" y="5038"/>
                  </a:lnTo>
                  <a:lnTo>
                    <a:pt x="2488" y="5028"/>
                  </a:lnTo>
                  <a:lnTo>
                    <a:pt x="2488" y="5020"/>
                  </a:lnTo>
                  <a:lnTo>
                    <a:pt x="2486" y="5014"/>
                  </a:lnTo>
                  <a:lnTo>
                    <a:pt x="2492" y="5004"/>
                  </a:lnTo>
                  <a:lnTo>
                    <a:pt x="2494" y="4998"/>
                  </a:lnTo>
                  <a:lnTo>
                    <a:pt x="2496" y="4994"/>
                  </a:lnTo>
                  <a:lnTo>
                    <a:pt x="2494" y="4990"/>
                  </a:lnTo>
                  <a:lnTo>
                    <a:pt x="2492" y="4988"/>
                  </a:lnTo>
                  <a:lnTo>
                    <a:pt x="2486" y="4982"/>
                  </a:lnTo>
                  <a:lnTo>
                    <a:pt x="2482" y="4978"/>
                  </a:lnTo>
                  <a:lnTo>
                    <a:pt x="2480" y="4972"/>
                  </a:lnTo>
                  <a:lnTo>
                    <a:pt x="2476" y="4962"/>
                  </a:lnTo>
                  <a:lnTo>
                    <a:pt x="2472" y="4956"/>
                  </a:lnTo>
                  <a:lnTo>
                    <a:pt x="2468" y="4954"/>
                  </a:lnTo>
                  <a:lnTo>
                    <a:pt x="2460" y="4956"/>
                  </a:lnTo>
                  <a:lnTo>
                    <a:pt x="2456" y="4958"/>
                  </a:lnTo>
                  <a:lnTo>
                    <a:pt x="2452" y="4956"/>
                  </a:lnTo>
                  <a:lnTo>
                    <a:pt x="2450" y="4956"/>
                  </a:lnTo>
                  <a:lnTo>
                    <a:pt x="2446" y="4958"/>
                  </a:lnTo>
                  <a:lnTo>
                    <a:pt x="2440" y="4962"/>
                  </a:lnTo>
                  <a:lnTo>
                    <a:pt x="2442" y="4956"/>
                  </a:lnTo>
                  <a:lnTo>
                    <a:pt x="2446" y="4946"/>
                  </a:lnTo>
                  <a:lnTo>
                    <a:pt x="2446" y="4942"/>
                  </a:lnTo>
                  <a:lnTo>
                    <a:pt x="2442" y="4940"/>
                  </a:lnTo>
                  <a:lnTo>
                    <a:pt x="2438" y="4938"/>
                  </a:lnTo>
                  <a:lnTo>
                    <a:pt x="2436" y="4932"/>
                  </a:lnTo>
                  <a:lnTo>
                    <a:pt x="2430" y="4914"/>
                  </a:lnTo>
                  <a:lnTo>
                    <a:pt x="2428" y="4904"/>
                  </a:lnTo>
                  <a:lnTo>
                    <a:pt x="2426" y="4898"/>
                  </a:lnTo>
                  <a:lnTo>
                    <a:pt x="2422" y="4892"/>
                  </a:lnTo>
                  <a:lnTo>
                    <a:pt x="2420" y="4890"/>
                  </a:lnTo>
                  <a:lnTo>
                    <a:pt x="2416" y="4890"/>
                  </a:lnTo>
                  <a:lnTo>
                    <a:pt x="2410" y="4890"/>
                  </a:lnTo>
                  <a:lnTo>
                    <a:pt x="2404" y="4890"/>
                  </a:lnTo>
                  <a:lnTo>
                    <a:pt x="2394" y="4884"/>
                  </a:lnTo>
                  <a:lnTo>
                    <a:pt x="2390" y="4880"/>
                  </a:lnTo>
                  <a:lnTo>
                    <a:pt x="2388" y="4876"/>
                  </a:lnTo>
                  <a:lnTo>
                    <a:pt x="2388" y="4872"/>
                  </a:lnTo>
                  <a:lnTo>
                    <a:pt x="2388" y="4868"/>
                  </a:lnTo>
                  <a:lnTo>
                    <a:pt x="2390" y="4862"/>
                  </a:lnTo>
                  <a:lnTo>
                    <a:pt x="2392" y="4858"/>
                  </a:lnTo>
                  <a:lnTo>
                    <a:pt x="2390" y="4852"/>
                  </a:lnTo>
                  <a:lnTo>
                    <a:pt x="2390" y="4848"/>
                  </a:lnTo>
                  <a:lnTo>
                    <a:pt x="2392" y="4846"/>
                  </a:lnTo>
                  <a:lnTo>
                    <a:pt x="2396" y="4844"/>
                  </a:lnTo>
                  <a:lnTo>
                    <a:pt x="2400" y="4842"/>
                  </a:lnTo>
                  <a:lnTo>
                    <a:pt x="2402" y="4836"/>
                  </a:lnTo>
                  <a:lnTo>
                    <a:pt x="2402" y="4832"/>
                  </a:lnTo>
                  <a:lnTo>
                    <a:pt x="2400" y="4826"/>
                  </a:lnTo>
                  <a:lnTo>
                    <a:pt x="2396" y="4822"/>
                  </a:lnTo>
                  <a:lnTo>
                    <a:pt x="2392" y="4818"/>
                  </a:lnTo>
                  <a:lnTo>
                    <a:pt x="2386" y="4816"/>
                  </a:lnTo>
                  <a:lnTo>
                    <a:pt x="2380" y="4818"/>
                  </a:lnTo>
                  <a:lnTo>
                    <a:pt x="2376" y="4820"/>
                  </a:lnTo>
                  <a:lnTo>
                    <a:pt x="2374" y="4820"/>
                  </a:lnTo>
                  <a:lnTo>
                    <a:pt x="2372" y="4814"/>
                  </a:lnTo>
                  <a:lnTo>
                    <a:pt x="2372" y="4812"/>
                  </a:lnTo>
                  <a:lnTo>
                    <a:pt x="2368" y="4808"/>
                  </a:lnTo>
                  <a:lnTo>
                    <a:pt x="2364" y="4806"/>
                  </a:lnTo>
                  <a:lnTo>
                    <a:pt x="2356" y="4804"/>
                  </a:lnTo>
                  <a:lnTo>
                    <a:pt x="2348" y="4802"/>
                  </a:lnTo>
                  <a:lnTo>
                    <a:pt x="2342" y="4796"/>
                  </a:lnTo>
                  <a:lnTo>
                    <a:pt x="2340" y="4790"/>
                  </a:lnTo>
                  <a:lnTo>
                    <a:pt x="2338" y="4784"/>
                  </a:lnTo>
                  <a:lnTo>
                    <a:pt x="2336" y="4776"/>
                  </a:lnTo>
                  <a:lnTo>
                    <a:pt x="2332" y="4768"/>
                  </a:lnTo>
                  <a:lnTo>
                    <a:pt x="2324" y="4762"/>
                  </a:lnTo>
                  <a:lnTo>
                    <a:pt x="2314" y="4758"/>
                  </a:lnTo>
                  <a:lnTo>
                    <a:pt x="2308" y="4756"/>
                  </a:lnTo>
                  <a:lnTo>
                    <a:pt x="2304" y="4754"/>
                  </a:lnTo>
                  <a:lnTo>
                    <a:pt x="2302" y="4748"/>
                  </a:lnTo>
                  <a:lnTo>
                    <a:pt x="2300" y="4740"/>
                  </a:lnTo>
                  <a:lnTo>
                    <a:pt x="2298" y="4738"/>
                  </a:lnTo>
                  <a:lnTo>
                    <a:pt x="2296" y="4734"/>
                  </a:lnTo>
                  <a:lnTo>
                    <a:pt x="2288" y="4728"/>
                  </a:lnTo>
                  <a:lnTo>
                    <a:pt x="2284" y="4728"/>
                  </a:lnTo>
                  <a:lnTo>
                    <a:pt x="2282" y="4730"/>
                  </a:lnTo>
                  <a:lnTo>
                    <a:pt x="2282" y="4732"/>
                  </a:lnTo>
                  <a:lnTo>
                    <a:pt x="2282" y="4740"/>
                  </a:lnTo>
                  <a:lnTo>
                    <a:pt x="2282" y="4742"/>
                  </a:lnTo>
                  <a:lnTo>
                    <a:pt x="2280" y="4740"/>
                  </a:lnTo>
                  <a:lnTo>
                    <a:pt x="2274" y="4736"/>
                  </a:lnTo>
                  <a:lnTo>
                    <a:pt x="2270" y="4732"/>
                  </a:lnTo>
                  <a:lnTo>
                    <a:pt x="2266" y="4728"/>
                  </a:lnTo>
                  <a:lnTo>
                    <a:pt x="2262" y="4718"/>
                  </a:lnTo>
                  <a:lnTo>
                    <a:pt x="2258" y="4710"/>
                  </a:lnTo>
                  <a:lnTo>
                    <a:pt x="2254" y="4708"/>
                  </a:lnTo>
                  <a:lnTo>
                    <a:pt x="2252" y="4708"/>
                  </a:lnTo>
                  <a:lnTo>
                    <a:pt x="2248" y="4702"/>
                  </a:lnTo>
                  <a:lnTo>
                    <a:pt x="2242" y="4692"/>
                  </a:lnTo>
                  <a:lnTo>
                    <a:pt x="2234" y="4680"/>
                  </a:lnTo>
                  <a:lnTo>
                    <a:pt x="2222" y="4670"/>
                  </a:lnTo>
                  <a:lnTo>
                    <a:pt x="2214" y="4666"/>
                  </a:lnTo>
                  <a:lnTo>
                    <a:pt x="2208" y="4664"/>
                  </a:lnTo>
                  <a:lnTo>
                    <a:pt x="2204" y="4662"/>
                  </a:lnTo>
                  <a:lnTo>
                    <a:pt x="2200" y="4658"/>
                  </a:lnTo>
                  <a:lnTo>
                    <a:pt x="2196" y="4652"/>
                  </a:lnTo>
                  <a:lnTo>
                    <a:pt x="2192" y="4646"/>
                  </a:lnTo>
                  <a:lnTo>
                    <a:pt x="2190" y="4644"/>
                  </a:lnTo>
                  <a:lnTo>
                    <a:pt x="2186" y="4642"/>
                  </a:lnTo>
                  <a:lnTo>
                    <a:pt x="2182" y="4640"/>
                  </a:lnTo>
                  <a:lnTo>
                    <a:pt x="2180" y="4638"/>
                  </a:lnTo>
                  <a:lnTo>
                    <a:pt x="2180" y="4632"/>
                  </a:lnTo>
                  <a:lnTo>
                    <a:pt x="2178" y="4626"/>
                  </a:lnTo>
                  <a:lnTo>
                    <a:pt x="2176" y="4624"/>
                  </a:lnTo>
                  <a:lnTo>
                    <a:pt x="2174" y="4622"/>
                  </a:lnTo>
                  <a:lnTo>
                    <a:pt x="2170" y="4620"/>
                  </a:lnTo>
                  <a:lnTo>
                    <a:pt x="2168" y="4618"/>
                  </a:lnTo>
                  <a:lnTo>
                    <a:pt x="2166" y="4612"/>
                  </a:lnTo>
                  <a:lnTo>
                    <a:pt x="2166" y="4604"/>
                  </a:lnTo>
                  <a:lnTo>
                    <a:pt x="2162" y="4598"/>
                  </a:lnTo>
                  <a:lnTo>
                    <a:pt x="2158" y="4592"/>
                  </a:lnTo>
                  <a:lnTo>
                    <a:pt x="2150" y="4582"/>
                  </a:lnTo>
                  <a:lnTo>
                    <a:pt x="2146" y="4582"/>
                  </a:lnTo>
                  <a:lnTo>
                    <a:pt x="2146" y="4584"/>
                  </a:lnTo>
                  <a:lnTo>
                    <a:pt x="2142" y="4586"/>
                  </a:lnTo>
                  <a:lnTo>
                    <a:pt x="2138" y="4586"/>
                  </a:lnTo>
                  <a:lnTo>
                    <a:pt x="2134" y="4584"/>
                  </a:lnTo>
                  <a:lnTo>
                    <a:pt x="2130" y="4582"/>
                  </a:lnTo>
                  <a:lnTo>
                    <a:pt x="2128" y="4580"/>
                  </a:lnTo>
                  <a:lnTo>
                    <a:pt x="2122" y="4582"/>
                  </a:lnTo>
                  <a:lnTo>
                    <a:pt x="2114" y="4584"/>
                  </a:lnTo>
                  <a:lnTo>
                    <a:pt x="2108" y="4584"/>
                  </a:lnTo>
                  <a:lnTo>
                    <a:pt x="2098" y="4584"/>
                  </a:lnTo>
                  <a:lnTo>
                    <a:pt x="2088" y="4580"/>
                  </a:lnTo>
                  <a:lnTo>
                    <a:pt x="2086" y="4578"/>
                  </a:lnTo>
                  <a:lnTo>
                    <a:pt x="2084" y="4576"/>
                  </a:lnTo>
                  <a:lnTo>
                    <a:pt x="2082" y="4572"/>
                  </a:lnTo>
                  <a:lnTo>
                    <a:pt x="2078" y="4568"/>
                  </a:lnTo>
                  <a:lnTo>
                    <a:pt x="2070" y="4566"/>
                  </a:lnTo>
                  <a:lnTo>
                    <a:pt x="2062" y="4564"/>
                  </a:lnTo>
                  <a:lnTo>
                    <a:pt x="2058" y="4566"/>
                  </a:lnTo>
                  <a:lnTo>
                    <a:pt x="2056" y="4570"/>
                  </a:lnTo>
                  <a:lnTo>
                    <a:pt x="2056" y="4576"/>
                  </a:lnTo>
                  <a:lnTo>
                    <a:pt x="2058" y="4584"/>
                  </a:lnTo>
                  <a:lnTo>
                    <a:pt x="2060" y="4594"/>
                  </a:lnTo>
                  <a:lnTo>
                    <a:pt x="2070" y="4612"/>
                  </a:lnTo>
                  <a:lnTo>
                    <a:pt x="2080" y="4626"/>
                  </a:lnTo>
                  <a:lnTo>
                    <a:pt x="2086" y="4634"/>
                  </a:lnTo>
                  <a:lnTo>
                    <a:pt x="2094" y="4640"/>
                  </a:lnTo>
                  <a:lnTo>
                    <a:pt x="2102" y="4650"/>
                  </a:lnTo>
                  <a:lnTo>
                    <a:pt x="2104" y="4654"/>
                  </a:lnTo>
                  <a:lnTo>
                    <a:pt x="2108" y="4658"/>
                  </a:lnTo>
                  <a:lnTo>
                    <a:pt x="2114" y="4658"/>
                  </a:lnTo>
                  <a:lnTo>
                    <a:pt x="2116" y="4658"/>
                  </a:lnTo>
                  <a:lnTo>
                    <a:pt x="2120" y="4660"/>
                  </a:lnTo>
                  <a:lnTo>
                    <a:pt x="2124" y="4664"/>
                  </a:lnTo>
                  <a:lnTo>
                    <a:pt x="2130" y="4672"/>
                  </a:lnTo>
                  <a:lnTo>
                    <a:pt x="2138" y="4686"/>
                  </a:lnTo>
                  <a:lnTo>
                    <a:pt x="2138" y="4690"/>
                  </a:lnTo>
                  <a:lnTo>
                    <a:pt x="2138" y="4692"/>
                  </a:lnTo>
                  <a:lnTo>
                    <a:pt x="2146" y="4698"/>
                  </a:lnTo>
                  <a:lnTo>
                    <a:pt x="2152" y="4702"/>
                  </a:lnTo>
                  <a:lnTo>
                    <a:pt x="2154" y="4706"/>
                  </a:lnTo>
                  <a:lnTo>
                    <a:pt x="2154" y="4716"/>
                  </a:lnTo>
                  <a:lnTo>
                    <a:pt x="2156" y="4720"/>
                  </a:lnTo>
                  <a:lnTo>
                    <a:pt x="2158" y="4724"/>
                  </a:lnTo>
                  <a:lnTo>
                    <a:pt x="2162" y="4730"/>
                  </a:lnTo>
                  <a:lnTo>
                    <a:pt x="2172" y="4736"/>
                  </a:lnTo>
                  <a:lnTo>
                    <a:pt x="2182" y="4742"/>
                  </a:lnTo>
                  <a:lnTo>
                    <a:pt x="2192" y="4748"/>
                  </a:lnTo>
                  <a:lnTo>
                    <a:pt x="2198" y="4756"/>
                  </a:lnTo>
                  <a:lnTo>
                    <a:pt x="2200" y="4760"/>
                  </a:lnTo>
                  <a:lnTo>
                    <a:pt x="2200" y="4762"/>
                  </a:lnTo>
                  <a:lnTo>
                    <a:pt x="2198" y="4766"/>
                  </a:lnTo>
                  <a:lnTo>
                    <a:pt x="2198" y="4772"/>
                  </a:lnTo>
                  <a:lnTo>
                    <a:pt x="2206" y="4794"/>
                  </a:lnTo>
                  <a:lnTo>
                    <a:pt x="2214" y="4820"/>
                  </a:lnTo>
                  <a:lnTo>
                    <a:pt x="2218" y="4828"/>
                  </a:lnTo>
                  <a:lnTo>
                    <a:pt x="2226" y="4834"/>
                  </a:lnTo>
                  <a:lnTo>
                    <a:pt x="2234" y="4838"/>
                  </a:lnTo>
                  <a:lnTo>
                    <a:pt x="2236" y="4844"/>
                  </a:lnTo>
                  <a:lnTo>
                    <a:pt x="2240" y="4854"/>
                  </a:lnTo>
                  <a:lnTo>
                    <a:pt x="2254" y="4870"/>
                  </a:lnTo>
                  <a:lnTo>
                    <a:pt x="2260" y="4876"/>
                  </a:lnTo>
                  <a:lnTo>
                    <a:pt x="2262" y="4882"/>
                  </a:lnTo>
                  <a:lnTo>
                    <a:pt x="2264" y="4886"/>
                  </a:lnTo>
                  <a:lnTo>
                    <a:pt x="2264" y="4890"/>
                  </a:lnTo>
                  <a:lnTo>
                    <a:pt x="2262" y="4898"/>
                  </a:lnTo>
                  <a:lnTo>
                    <a:pt x="2264" y="4900"/>
                  </a:lnTo>
                  <a:lnTo>
                    <a:pt x="2266" y="4904"/>
                  </a:lnTo>
                  <a:lnTo>
                    <a:pt x="2274" y="4912"/>
                  </a:lnTo>
                  <a:lnTo>
                    <a:pt x="2278" y="4922"/>
                  </a:lnTo>
                  <a:lnTo>
                    <a:pt x="2282" y="4934"/>
                  </a:lnTo>
                  <a:lnTo>
                    <a:pt x="2284" y="4946"/>
                  </a:lnTo>
                  <a:lnTo>
                    <a:pt x="2290" y="4960"/>
                  </a:lnTo>
                  <a:lnTo>
                    <a:pt x="2300" y="4976"/>
                  </a:lnTo>
                  <a:lnTo>
                    <a:pt x="2312" y="4992"/>
                  </a:lnTo>
                  <a:lnTo>
                    <a:pt x="2326" y="5008"/>
                  </a:lnTo>
                  <a:lnTo>
                    <a:pt x="2336" y="5018"/>
                  </a:lnTo>
                  <a:lnTo>
                    <a:pt x="2342" y="5028"/>
                  </a:lnTo>
                  <a:lnTo>
                    <a:pt x="2350" y="5038"/>
                  </a:lnTo>
                  <a:lnTo>
                    <a:pt x="2364" y="5054"/>
                  </a:lnTo>
                  <a:lnTo>
                    <a:pt x="2380" y="5072"/>
                  </a:lnTo>
                  <a:lnTo>
                    <a:pt x="2394" y="5084"/>
                  </a:lnTo>
                  <a:lnTo>
                    <a:pt x="2404" y="5094"/>
                  </a:lnTo>
                  <a:lnTo>
                    <a:pt x="2416" y="5108"/>
                  </a:lnTo>
                  <a:lnTo>
                    <a:pt x="2426" y="5122"/>
                  </a:lnTo>
                  <a:lnTo>
                    <a:pt x="2434" y="5132"/>
                  </a:lnTo>
                  <a:lnTo>
                    <a:pt x="2436" y="5134"/>
                  </a:lnTo>
                  <a:lnTo>
                    <a:pt x="2438" y="5134"/>
                  </a:lnTo>
                  <a:lnTo>
                    <a:pt x="2434" y="5120"/>
                  </a:lnTo>
                  <a:lnTo>
                    <a:pt x="2434" y="5112"/>
                  </a:lnTo>
                  <a:lnTo>
                    <a:pt x="2434" y="5110"/>
                  </a:lnTo>
                  <a:lnTo>
                    <a:pt x="2438" y="5112"/>
                  </a:lnTo>
                  <a:lnTo>
                    <a:pt x="2444" y="5114"/>
                  </a:lnTo>
                  <a:lnTo>
                    <a:pt x="2450" y="5118"/>
                  </a:lnTo>
                  <a:lnTo>
                    <a:pt x="2454" y="5120"/>
                  </a:lnTo>
                  <a:lnTo>
                    <a:pt x="2458" y="5118"/>
                  </a:lnTo>
                  <a:lnTo>
                    <a:pt x="2460" y="5114"/>
                  </a:lnTo>
                  <a:lnTo>
                    <a:pt x="2462" y="5108"/>
                  </a:lnTo>
                  <a:lnTo>
                    <a:pt x="2464" y="5108"/>
                  </a:lnTo>
                  <a:lnTo>
                    <a:pt x="2470" y="5116"/>
                  </a:lnTo>
                  <a:lnTo>
                    <a:pt x="2476" y="5126"/>
                  </a:lnTo>
                  <a:lnTo>
                    <a:pt x="2480" y="5128"/>
                  </a:lnTo>
                  <a:lnTo>
                    <a:pt x="2484" y="5128"/>
                  </a:lnTo>
                  <a:close/>
                  <a:moveTo>
                    <a:pt x="2344" y="4774"/>
                  </a:moveTo>
                  <a:lnTo>
                    <a:pt x="2344" y="4774"/>
                  </a:lnTo>
                  <a:lnTo>
                    <a:pt x="2340" y="4772"/>
                  </a:lnTo>
                  <a:lnTo>
                    <a:pt x="2338" y="4772"/>
                  </a:lnTo>
                  <a:lnTo>
                    <a:pt x="2338" y="4774"/>
                  </a:lnTo>
                  <a:lnTo>
                    <a:pt x="2338" y="4776"/>
                  </a:lnTo>
                  <a:lnTo>
                    <a:pt x="2340" y="4784"/>
                  </a:lnTo>
                  <a:lnTo>
                    <a:pt x="2344" y="4792"/>
                  </a:lnTo>
                  <a:lnTo>
                    <a:pt x="2346" y="4792"/>
                  </a:lnTo>
                  <a:lnTo>
                    <a:pt x="2348" y="4788"/>
                  </a:lnTo>
                  <a:lnTo>
                    <a:pt x="2348" y="4780"/>
                  </a:lnTo>
                  <a:lnTo>
                    <a:pt x="2346" y="4776"/>
                  </a:lnTo>
                  <a:lnTo>
                    <a:pt x="2344" y="4774"/>
                  </a:lnTo>
                  <a:close/>
                  <a:moveTo>
                    <a:pt x="2374" y="4792"/>
                  </a:moveTo>
                  <a:lnTo>
                    <a:pt x="2374" y="4792"/>
                  </a:lnTo>
                  <a:lnTo>
                    <a:pt x="2372" y="4786"/>
                  </a:lnTo>
                  <a:lnTo>
                    <a:pt x="2366" y="4784"/>
                  </a:lnTo>
                  <a:lnTo>
                    <a:pt x="2360" y="4782"/>
                  </a:lnTo>
                  <a:lnTo>
                    <a:pt x="2358" y="4782"/>
                  </a:lnTo>
                  <a:lnTo>
                    <a:pt x="2358" y="4784"/>
                  </a:lnTo>
                  <a:lnTo>
                    <a:pt x="2358" y="4788"/>
                  </a:lnTo>
                  <a:lnTo>
                    <a:pt x="2364" y="4790"/>
                  </a:lnTo>
                  <a:lnTo>
                    <a:pt x="2372" y="4794"/>
                  </a:lnTo>
                  <a:lnTo>
                    <a:pt x="2374" y="4794"/>
                  </a:lnTo>
                  <a:lnTo>
                    <a:pt x="2374" y="4792"/>
                  </a:lnTo>
                  <a:close/>
                  <a:moveTo>
                    <a:pt x="2316" y="4736"/>
                  </a:moveTo>
                  <a:lnTo>
                    <a:pt x="2316" y="4736"/>
                  </a:lnTo>
                  <a:lnTo>
                    <a:pt x="2312" y="4736"/>
                  </a:lnTo>
                  <a:lnTo>
                    <a:pt x="2310" y="4736"/>
                  </a:lnTo>
                  <a:lnTo>
                    <a:pt x="2306" y="4740"/>
                  </a:lnTo>
                  <a:lnTo>
                    <a:pt x="2306" y="4746"/>
                  </a:lnTo>
                  <a:lnTo>
                    <a:pt x="2308" y="4750"/>
                  </a:lnTo>
                  <a:lnTo>
                    <a:pt x="2310" y="4752"/>
                  </a:lnTo>
                  <a:lnTo>
                    <a:pt x="2312" y="4752"/>
                  </a:lnTo>
                  <a:lnTo>
                    <a:pt x="2314" y="4752"/>
                  </a:lnTo>
                  <a:lnTo>
                    <a:pt x="2318" y="4746"/>
                  </a:lnTo>
                  <a:lnTo>
                    <a:pt x="2318" y="4740"/>
                  </a:lnTo>
                  <a:lnTo>
                    <a:pt x="2318" y="4736"/>
                  </a:lnTo>
                  <a:lnTo>
                    <a:pt x="2316" y="4736"/>
                  </a:lnTo>
                  <a:close/>
                  <a:moveTo>
                    <a:pt x="36" y="5458"/>
                  </a:moveTo>
                  <a:lnTo>
                    <a:pt x="36" y="5458"/>
                  </a:lnTo>
                  <a:lnTo>
                    <a:pt x="32" y="5458"/>
                  </a:lnTo>
                  <a:lnTo>
                    <a:pt x="30" y="5460"/>
                  </a:lnTo>
                  <a:lnTo>
                    <a:pt x="32" y="5464"/>
                  </a:lnTo>
                  <a:lnTo>
                    <a:pt x="36" y="5470"/>
                  </a:lnTo>
                  <a:lnTo>
                    <a:pt x="38" y="5472"/>
                  </a:lnTo>
                  <a:lnTo>
                    <a:pt x="40" y="5472"/>
                  </a:lnTo>
                  <a:lnTo>
                    <a:pt x="40" y="5468"/>
                  </a:lnTo>
                  <a:lnTo>
                    <a:pt x="40" y="5462"/>
                  </a:lnTo>
                  <a:lnTo>
                    <a:pt x="36" y="5458"/>
                  </a:lnTo>
                  <a:close/>
                  <a:moveTo>
                    <a:pt x="2554" y="4992"/>
                  </a:moveTo>
                  <a:lnTo>
                    <a:pt x="2554" y="4992"/>
                  </a:lnTo>
                  <a:lnTo>
                    <a:pt x="2558" y="4998"/>
                  </a:lnTo>
                  <a:lnTo>
                    <a:pt x="2560" y="4998"/>
                  </a:lnTo>
                  <a:lnTo>
                    <a:pt x="2562" y="4996"/>
                  </a:lnTo>
                  <a:lnTo>
                    <a:pt x="2564" y="4994"/>
                  </a:lnTo>
                  <a:lnTo>
                    <a:pt x="2566" y="4994"/>
                  </a:lnTo>
                  <a:lnTo>
                    <a:pt x="2570" y="4994"/>
                  </a:lnTo>
                  <a:lnTo>
                    <a:pt x="2574" y="4994"/>
                  </a:lnTo>
                  <a:lnTo>
                    <a:pt x="2578" y="4988"/>
                  </a:lnTo>
                  <a:lnTo>
                    <a:pt x="2582" y="4980"/>
                  </a:lnTo>
                  <a:lnTo>
                    <a:pt x="2582" y="4976"/>
                  </a:lnTo>
                  <a:lnTo>
                    <a:pt x="2580" y="4974"/>
                  </a:lnTo>
                  <a:lnTo>
                    <a:pt x="2576" y="4968"/>
                  </a:lnTo>
                  <a:lnTo>
                    <a:pt x="2568" y="4964"/>
                  </a:lnTo>
                  <a:lnTo>
                    <a:pt x="2562" y="4962"/>
                  </a:lnTo>
                  <a:lnTo>
                    <a:pt x="2558" y="4964"/>
                  </a:lnTo>
                  <a:lnTo>
                    <a:pt x="2556" y="4968"/>
                  </a:lnTo>
                  <a:lnTo>
                    <a:pt x="2554" y="4972"/>
                  </a:lnTo>
                  <a:lnTo>
                    <a:pt x="2552" y="4982"/>
                  </a:lnTo>
                  <a:lnTo>
                    <a:pt x="2552" y="4988"/>
                  </a:lnTo>
                  <a:lnTo>
                    <a:pt x="2554" y="4992"/>
                  </a:lnTo>
                  <a:close/>
                  <a:moveTo>
                    <a:pt x="8" y="5430"/>
                  </a:moveTo>
                  <a:lnTo>
                    <a:pt x="8" y="5430"/>
                  </a:lnTo>
                  <a:lnTo>
                    <a:pt x="6" y="5434"/>
                  </a:lnTo>
                  <a:lnTo>
                    <a:pt x="6" y="5436"/>
                  </a:lnTo>
                  <a:lnTo>
                    <a:pt x="6" y="5440"/>
                  </a:lnTo>
                  <a:lnTo>
                    <a:pt x="10" y="5444"/>
                  </a:lnTo>
                  <a:lnTo>
                    <a:pt x="14" y="5442"/>
                  </a:lnTo>
                  <a:lnTo>
                    <a:pt x="14" y="5438"/>
                  </a:lnTo>
                  <a:lnTo>
                    <a:pt x="14" y="5434"/>
                  </a:lnTo>
                  <a:lnTo>
                    <a:pt x="12" y="5430"/>
                  </a:lnTo>
                  <a:lnTo>
                    <a:pt x="10" y="5430"/>
                  </a:lnTo>
                  <a:lnTo>
                    <a:pt x="8" y="5430"/>
                  </a:lnTo>
                  <a:close/>
                  <a:moveTo>
                    <a:pt x="3222" y="4178"/>
                  </a:moveTo>
                  <a:lnTo>
                    <a:pt x="3222" y="4178"/>
                  </a:lnTo>
                  <a:lnTo>
                    <a:pt x="3224" y="4178"/>
                  </a:lnTo>
                  <a:lnTo>
                    <a:pt x="3228" y="4176"/>
                  </a:lnTo>
                  <a:lnTo>
                    <a:pt x="3232" y="4172"/>
                  </a:lnTo>
                  <a:lnTo>
                    <a:pt x="3234" y="4166"/>
                  </a:lnTo>
                  <a:lnTo>
                    <a:pt x="3232" y="4162"/>
                  </a:lnTo>
                  <a:lnTo>
                    <a:pt x="3232" y="4160"/>
                  </a:lnTo>
                  <a:lnTo>
                    <a:pt x="3230" y="4160"/>
                  </a:lnTo>
                  <a:lnTo>
                    <a:pt x="3228" y="4156"/>
                  </a:lnTo>
                  <a:lnTo>
                    <a:pt x="3226" y="4152"/>
                  </a:lnTo>
                  <a:lnTo>
                    <a:pt x="3224" y="4150"/>
                  </a:lnTo>
                  <a:lnTo>
                    <a:pt x="3222" y="4154"/>
                  </a:lnTo>
                  <a:lnTo>
                    <a:pt x="3222" y="4160"/>
                  </a:lnTo>
                  <a:lnTo>
                    <a:pt x="3222" y="4168"/>
                  </a:lnTo>
                  <a:lnTo>
                    <a:pt x="3220" y="4172"/>
                  </a:lnTo>
                  <a:lnTo>
                    <a:pt x="3218" y="4174"/>
                  </a:lnTo>
                  <a:lnTo>
                    <a:pt x="3222" y="4178"/>
                  </a:lnTo>
                  <a:close/>
                  <a:moveTo>
                    <a:pt x="3526" y="3176"/>
                  </a:moveTo>
                  <a:lnTo>
                    <a:pt x="3526" y="3176"/>
                  </a:lnTo>
                  <a:lnTo>
                    <a:pt x="3522" y="3176"/>
                  </a:lnTo>
                  <a:lnTo>
                    <a:pt x="3520" y="3174"/>
                  </a:lnTo>
                  <a:lnTo>
                    <a:pt x="3522" y="3168"/>
                  </a:lnTo>
                  <a:lnTo>
                    <a:pt x="3526" y="3162"/>
                  </a:lnTo>
                  <a:lnTo>
                    <a:pt x="3526" y="3158"/>
                  </a:lnTo>
                  <a:lnTo>
                    <a:pt x="3526" y="3154"/>
                  </a:lnTo>
                  <a:lnTo>
                    <a:pt x="3522" y="3152"/>
                  </a:lnTo>
                  <a:lnTo>
                    <a:pt x="3518" y="3152"/>
                  </a:lnTo>
                  <a:lnTo>
                    <a:pt x="3510" y="3156"/>
                  </a:lnTo>
                  <a:lnTo>
                    <a:pt x="3506" y="3156"/>
                  </a:lnTo>
                  <a:lnTo>
                    <a:pt x="3504" y="3156"/>
                  </a:lnTo>
                  <a:lnTo>
                    <a:pt x="3500" y="3154"/>
                  </a:lnTo>
                  <a:lnTo>
                    <a:pt x="3500" y="3148"/>
                  </a:lnTo>
                  <a:lnTo>
                    <a:pt x="3498" y="3146"/>
                  </a:lnTo>
                  <a:lnTo>
                    <a:pt x="3496" y="3142"/>
                  </a:lnTo>
                  <a:lnTo>
                    <a:pt x="3490" y="3140"/>
                  </a:lnTo>
                  <a:lnTo>
                    <a:pt x="3486" y="3140"/>
                  </a:lnTo>
                  <a:lnTo>
                    <a:pt x="3482" y="3140"/>
                  </a:lnTo>
                  <a:lnTo>
                    <a:pt x="3478" y="3144"/>
                  </a:lnTo>
                  <a:lnTo>
                    <a:pt x="3476" y="3148"/>
                  </a:lnTo>
                  <a:lnTo>
                    <a:pt x="3474" y="3154"/>
                  </a:lnTo>
                  <a:lnTo>
                    <a:pt x="3470" y="3154"/>
                  </a:lnTo>
                  <a:lnTo>
                    <a:pt x="3466" y="3154"/>
                  </a:lnTo>
                  <a:lnTo>
                    <a:pt x="3464" y="3160"/>
                  </a:lnTo>
                  <a:lnTo>
                    <a:pt x="3462" y="3164"/>
                  </a:lnTo>
                  <a:lnTo>
                    <a:pt x="3460" y="3164"/>
                  </a:lnTo>
                  <a:lnTo>
                    <a:pt x="3456" y="3160"/>
                  </a:lnTo>
                  <a:lnTo>
                    <a:pt x="3454" y="3158"/>
                  </a:lnTo>
                  <a:lnTo>
                    <a:pt x="3452" y="3164"/>
                  </a:lnTo>
                  <a:lnTo>
                    <a:pt x="3452" y="3168"/>
                  </a:lnTo>
                  <a:lnTo>
                    <a:pt x="3448" y="3170"/>
                  </a:lnTo>
                  <a:lnTo>
                    <a:pt x="3444" y="3168"/>
                  </a:lnTo>
                  <a:lnTo>
                    <a:pt x="3440" y="3168"/>
                  </a:lnTo>
                  <a:lnTo>
                    <a:pt x="3442" y="3174"/>
                  </a:lnTo>
                  <a:lnTo>
                    <a:pt x="3444" y="3182"/>
                  </a:lnTo>
                  <a:lnTo>
                    <a:pt x="3444" y="3186"/>
                  </a:lnTo>
                  <a:lnTo>
                    <a:pt x="3444" y="3190"/>
                  </a:lnTo>
                  <a:lnTo>
                    <a:pt x="3446" y="3196"/>
                  </a:lnTo>
                  <a:lnTo>
                    <a:pt x="3448" y="3200"/>
                  </a:lnTo>
                  <a:lnTo>
                    <a:pt x="3450" y="3204"/>
                  </a:lnTo>
                  <a:lnTo>
                    <a:pt x="3450" y="3210"/>
                  </a:lnTo>
                  <a:lnTo>
                    <a:pt x="3456" y="3204"/>
                  </a:lnTo>
                  <a:lnTo>
                    <a:pt x="3460" y="3202"/>
                  </a:lnTo>
                  <a:lnTo>
                    <a:pt x="3464" y="3200"/>
                  </a:lnTo>
                  <a:lnTo>
                    <a:pt x="3464" y="3202"/>
                  </a:lnTo>
                  <a:lnTo>
                    <a:pt x="3464" y="3204"/>
                  </a:lnTo>
                  <a:lnTo>
                    <a:pt x="3466" y="3208"/>
                  </a:lnTo>
                  <a:lnTo>
                    <a:pt x="3468" y="3208"/>
                  </a:lnTo>
                  <a:lnTo>
                    <a:pt x="3472" y="3206"/>
                  </a:lnTo>
                  <a:lnTo>
                    <a:pt x="3474" y="3204"/>
                  </a:lnTo>
                  <a:lnTo>
                    <a:pt x="3474" y="3200"/>
                  </a:lnTo>
                  <a:lnTo>
                    <a:pt x="3472" y="3198"/>
                  </a:lnTo>
                  <a:lnTo>
                    <a:pt x="3468" y="3194"/>
                  </a:lnTo>
                  <a:lnTo>
                    <a:pt x="3466" y="3192"/>
                  </a:lnTo>
                  <a:lnTo>
                    <a:pt x="3464" y="3188"/>
                  </a:lnTo>
                  <a:lnTo>
                    <a:pt x="3466" y="3182"/>
                  </a:lnTo>
                  <a:lnTo>
                    <a:pt x="3466" y="3180"/>
                  </a:lnTo>
                  <a:lnTo>
                    <a:pt x="3468" y="3180"/>
                  </a:lnTo>
                  <a:lnTo>
                    <a:pt x="3470" y="3182"/>
                  </a:lnTo>
                  <a:lnTo>
                    <a:pt x="3474" y="3186"/>
                  </a:lnTo>
                  <a:lnTo>
                    <a:pt x="3480" y="3196"/>
                  </a:lnTo>
                  <a:lnTo>
                    <a:pt x="3482" y="3208"/>
                  </a:lnTo>
                  <a:lnTo>
                    <a:pt x="3480" y="3218"/>
                  </a:lnTo>
                  <a:lnTo>
                    <a:pt x="3474" y="3228"/>
                  </a:lnTo>
                  <a:lnTo>
                    <a:pt x="3468" y="3236"/>
                  </a:lnTo>
                  <a:lnTo>
                    <a:pt x="3466" y="3242"/>
                  </a:lnTo>
                  <a:lnTo>
                    <a:pt x="3470" y="3258"/>
                  </a:lnTo>
                  <a:lnTo>
                    <a:pt x="3470" y="3266"/>
                  </a:lnTo>
                  <a:lnTo>
                    <a:pt x="3468" y="3270"/>
                  </a:lnTo>
                  <a:lnTo>
                    <a:pt x="3466" y="3274"/>
                  </a:lnTo>
                  <a:lnTo>
                    <a:pt x="3466" y="3276"/>
                  </a:lnTo>
                  <a:lnTo>
                    <a:pt x="3476" y="3280"/>
                  </a:lnTo>
                  <a:lnTo>
                    <a:pt x="3482" y="3282"/>
                  </a:lnTo>
                  <a:lnTo>
                    <a:pt x="3486" y="3286"/>
                  </a:lnTo>
                  <a:lnTo>
                    <a:pt x="3486" y="3290"/>
                  </a:lnTo>
                  <a:lnTo>
                    <a:pt x="3486" y="3292"/>
                  </a:lnTo>
                  <a:lnTo>
                    <a:pt x="3488" y="3292"/>
                  </a:lnTo>
                  <a:lnTo>
                    <a:pt x="3496" y="3288"/>
                  </a:lnTo>
                  <a:lnTo>
                    <a:pt x="3500" y="3284"/>
                  </a:lnTo>
                  <a:lnTo>
                    <a:pt x="3502" y="3280"/>
                  </a:lnTo>
                  <a:lnTo>
                    <a:pt x="3502" y="3278"/>
                  </a:lnTo>
                  <a:lnTo>
                    <a:pt x="3502" y="3276"/>
                  </a:lnTo>
                  <a:lnTo>
                    <a:pt x="3500" y="3272"/>
                  </a:lnTo>
                  <a:lnTo>
                    <a:pt x="3502" y="3270"/>
                  </a:lnTo>
                  <a:lnTo>
                    <a:pt x="3506" y="3268"/>
                  </a:lnTo>
                  <a:lnTo>
                    <a:pt x="3508" y="3270"/>
                  </a:lnTo>
                  <a:lnTo>
                    <a:pt x="3510" y="3274"/>
                  </a:lnTo>
                  <a:lnTo>
                    <a:pt x="3514" y="3272"/>
                  </a:lnTo>
                  <a:lnTo>
                    <a:pt x="3516" y="3268"/>
                  </a:lnTo>
                  <a:lnTo>
                    <a:pt x="3518" y="3260"/>
                  </a:lnTo>
                  <a:lnTo>
                    <a:pt x="3522" y="3236"/>
                  </a:lnTo>
                  <a:lnTo>
                    <a:pt x="3528" y="3212"/>
                  </a:lnTo>
                  <a:lnTo>
                    <a:pt x="3532" y="3202"/>
                  </a:lnTo>
                  <a:lnTo>
                    <a:pt x="3534" y="3200"/>
                  </a:lnTo>
                  <a:lnTo>
                    <a:pt x="3538" y="3198"/>
                  </a:lnTo>
                  <a:lnTo>
                    <a:pt x="3540" y="3196"/>
                  </a:lnTo>
                  <a:lnTo>
                    <a:pt x="3542" y="3194"/>
                  </a:lnTo>
                  <a:lnTo>
                    <a:pt x="3540" y="3186"/>
                  </a:lnTo>
                  <a:lnTo>
                    <a:pt x="3534" y="3180"/>
                  </a:lnTo>
                  <a:lnTo>
                    <a:pt x="3530" y="3178"/>
                  </a:lnTo>
                  <a:lnTo>
                    <a:pt x="3526" y="3176"/>
                  </a:lnTo>
                  <a:close/>
                  <a:moveTo>
                    <a:pt x="3432" y="3438"/>
                  </a:moveTo>
                  <a:lnTo>
                    <a:pt x="3432" y="3438"/>
                  </a:lnTo>
                  <a:lnTo>
                    <a:pt x="3432" y="3442"/>
                  </a:lnTo>
                  <a:lnTo>
                    <a:pt x="3434" y="3442"/>
                  </a:lnTo>
                  <a:lnTo>
                    <a:pt x="3440" y="3436"/>
                  </a:lnTo>
                  <a:lnTo>
                    <a:pt x="3446" y="3428"/>
                  </a:lnTo>
                  <a:lnTo>
                    <a:pt x="3448" y="3424"/>
                  </a:lnTo>
                  <a:lnTo>
                    <a:pt x="3448" y="3422"/>
                  </a:lnTo>
                  <a:lnTo>
                    <a:pt x="3444" y="3422"/>
                  </a:lnTo>
                  <a:lnTo>
                    <a:pt x="3438" y="3424"/>
                  </a:lnTo>
                  <a:lnTo>
                    <a:pt x="3434" y="3430"/>
                  </a:lnTo>
                  <a:lnTo>
                    <a:pt x="3432" y="3434"/>
                  </a:lnTo>
                  <a:lnTo>
                    <a:pt x="3432" y="3438"/>
                  </a:lnTo>
                  <a:close/>
                  <a:moveTo>
                    <a:pt x="3434" y="3100"/>
                  </a:moveTo>
                  <a:lnTo>
                    <a:pt x="3434" y="3100"/>
                  </a:lnTo>
                  <a:lnTo>
                    <a:pt x="3432" y="3102"/>
                  </a:lnTo>
                  <a:lnTo>
                    <a:pt x="3430" y="3106"/>
                  </a:lnTo>
                  <a:lnTo>
                    <a:pt x="3430" y="3110"/>
                  </a:lnTo>
                  <a:lnTo>
                    <a:pt x="3428" y="3116"/>
                  </a:lnTo>
                  <a:lnTo>
                    <a:pt x="3426" y="3126"/>
                  </a:lnTo>
                  <a:lnTo>
                    <a:pt x="3426" y="3130"/>
                  </a:lnTo>
                  <a:lnTo>
                    <a:pt x="3428" y="3128"/>
                  </a:lnTo>
                  <a:lnTo>
                    <a:pt x="3430" y="3124"/>
                  </a:lnTo>
                  <a:lnTo>
                    <a:pt x="3432" y="3120"/>
                  </a:lnTo>
                  <a:lnTo>
                    <a:pt x="3434" y="3114"/>
                  </a:lnTo>
                  <a:lnTo>
                    <a:pt x="3436" y="3110"/>
                  </a:lnTo>
                  <a:lnTo>
                    <a:pt x="3438" y="3104"/>
                  </a:lnTo>
                  <a:lnTo>
                    <a:pt x="3438" y="3100"/>
                  </a:lnTo>
                  <a:lnTo>
                    <a:pt x="3436" y="3100"/>
                  </a:lnTo>
                  <a:lnTo>
                    <a:pt x="3434" y="3100"/>
                  </a:lnTo>
                  <a:close/>
                  <a:moveTo>
                    <a:pt x="4106" y="2564"/>
                  </a:moveTo>
                  <a:lnTo>
                    <a:pt x="4106" y="2564"/>
                  </a:lnTo>
                  <a:lnTo>
                    <a:pt x="4098" y="2576"/>
                  </a:lnTo>
                  <a:lnTo>
                    <a:pt x="4088" y="2586"/>
                  </a:lnTo>
                  <a:lnTo>
                    <a:pt x="4084" y="2594"/>
                  </a:lnTo>
                  <a:lnTo>
                    <a:pt x="4082" y="2598"/>
                  </a:lnTo>
                  <a:lnTo>
                    <a:pt x="4084" y="2604"/>
                  </a:lnTo>
                  <a:lnTo>
                    <a:pt x="4086" y="2604"/>
                  </a:lnTo>
                  <a:lnTo>
                    <a:pt x="4088" y="2602"/>
                  </a:lnTo>
                  <a:lnTo>
                    <a:pt x="4094" y="2592"/>
                  </a:lnTo>
                  <a:lnTo>
                    <a:pt x="4098" y="2586"/>
                  </a:lnTo>
                  <a:lnTo>
                    <a:pt x="4104" y="2580"/>
                  </a:lnTo>
                  <a:lnTo>
                    <a:pt x="4112" y="2574"/>
                  </a:lnTo>
                  <a:lnTo>
                    <a:pt x="4122" y="2570"/>
                  </a:lnTo>
                  <a:lnTo>
                    <a:pt x="4126" y="2568"/>
                  </a:lnTo>
                  <a:lnTo>
                    <a:pt x="4126" y="2566"/>
                  </a:lnTo>
                  <a:lnTo>
                    <a:pt x="4120" y="2562"/>
                  </a:lnTo>
                  <a:lnTo>
                    <a:pt x="4112" y="2562"/>
                  </a:lnTo>
                  <a:lnTo>
                    <a:pt x="4108" y="2562"/>
                  </a:lnTo>
                  <a:lnTo>
                    <a:pt x="4106" y="2564"/>
                  </a:lnTo>
                  <a:close/>
                  <a:moveTo>
                    <a:pt x="3472" y="4884"/>
                  </a:moveTo>
                  <a:lnTo>
                    <a:pt x="3472" y="4884"/>
                  </a:lnTo>
                  <a:lnTo>
                    <a:pt x="3474" y="4884"/>
                  </a:lnTo>
                  <a:lnTo>
                    <a:pt x="3476" y="4884"/>
                  </a:lnTo>
                  <a:lnTo>
                    <a:pt x="3484" y="4882"/>
                  </a:lnTo>
                  <a:lnTo>
                    <a:pt x="3488" y="4880"/>
                  </a:lnTo>
                  <a:lnTo>
                    <a:pt x="3490" y="4878"/>
                  </a:lnTo>
                  <a:lnTo>
                    <a:pt x="3488" y="4878"/>
                  </a:lnTo>
                  <a:lnTo>
                    <a:pt x="3478" y="4878"/>
                  </a:lnTo>
                  <a:lnTo>
                    <a:pt x="3472" y="4880"/>
                  </a:lnTo>
                  <a:lnTo>
                    <a:pt x="3472" y="4882"/>
                  </a:lnTo>
                  <a:lnTo>
                    <a:pt x="3472" y="4884"/>
                  </a:lnTo>
                  <a:close/>
                  <a:moveTo>
                    <a:pt x="3468" y="3214"/>
                  </a:moveTo>
                  <a:lnTo>
                    <a:pt x="3468" y="3214"/>
                  </a:lnTo>
                  <a:lnTo>
                    <a:pt x="3468" y="3212"/>
                  </a:lnTo>
                  <a:lnTo>
                    <a:pt x="3466" y="3212"/>
                  </a:lnTo>
                  <a:lnTo>
                    <a:pt x="3462" y="3212"/>
                  </a:lnTo>
                  <a:lnTo>
                    <a:pt x="3460" y="3218"/>
                  </a:lnTo>
                  <a:lnTo>
                    <a:pt x="3460" y="3224"/>
                  </a:lnTo>
                  <a:lnTo>
                    <a:pt x="3460" y="3226"/>
                  </a:lnTo>
                  <a:lnTo>
                    <a:pt x="3462" y="3226"/>
                  </a:lnTo>
                  <a:lnTo>
                    <a:pt x="3464" y="3224"/>
                  </a:lnTo>
                  <a:lnTo>
                    <a:pt x="3468" y="3220"/>
                  </a:lnTo>
                  <a:lnTo>
                    <a:pt x="3468" y="3214"/>
                  </a:lnTo>
                  <a:close/>
                  <a:moveTo>
                    <a:pt x="3482" y="3322"/>
                  </a:moveTo>
                  <a:lnTo>
                    <a:pt x="3482" y="3322"/>
                  </a:lnTo>
                  <a:lnTo>
                    <a:pt x="3478" y="3322"/>
                  </a:lnTo>
                  <a:lnTo>
                    <a:pt x="3476" y="3326"/>
                  </a:lnTo>
                  <a:lnTo>
                    <a:pt x="3478" y="3330"/>
                  </a:lnTo>
                  <a:lnTo>
                    <a:pt x="3482" y="3332"/>
                  </a:lnTo>
                  <a:lnTo>
                    <a:pt x="3486" y="3332"/>
                  </a:lnTo>
                  <a:lnTo>
                    <a:pt x="3486" y="3328"/>
                  </a:lnTo>
                  <a:lnTo>
                    <a:pt x="3484" y="3324"/>
                  </a:lnTo>
                  <a:lnTo>
                    <a:pt x="3482" y="3322"/>
                  </a:lnTo>
                  <a:close/>
                  <a:moveTo>
                    <a:pt x="3652" y="3124"/>
                  </a:moveTo>
                  <a:lnTo>
                    <a:pt x="3652" y="3124"/>
                  </a:lnTo>
                  <a:lnTo>
                    <a:pt x="3654" y="3126"/>
                  </a:lnTo>
                  <a:lnTo>
                    <a:pt x="3656" y="3124"/>
                  </a:lnTo>
                  <a:lnTo>
                    <a:pt x="3658" y="3118"/>
                  </a:lnTo>
                  <a:lnTo>
                    <a:pt x="3662" y="3112"/>
                  </a:lnTo>
                  <a:lnTo>
                    <a:pt x="3662" y="3106"/>
                  </a:lnTo>
                  <a:lnTo>
                    <a:pt x="3662" y="3104"/>
                  </a:lnTo>
                  <a:lnTo>
                    <a:pt x="3660" y="3104"/>
                  </a:lnTo>
                  <a:lnTo>
                    <a:pt x="3656" y="3110"/>
                  </a:lnTo>
                  <a:lnTo>
                    <a:pt x="3652" y="3116"/>
                  </a:lnTo>
                  <a:lnTo>
                    <a:pt x="3652" y="3120"/>
                  </a:lnTo>
                  <a:lnTo>
                    <a:pt x="3652" y="3124"/>
                  </a:lnTo>
                  <a:close/>
                  <a:moveTo>
                    <a:pt x="3482" y="4890"/>
                  </a:moveTo>
                  <a:lnTo>
                    <a:pt x="3482" y="4890"/>
                  </a:lnTo>
                  <a:lnTo>
                    <a:pt x="3486" y="4896"/>
                  </a:lnTo>
                  <a:lnTo>
                    <a:pt x="3492" y="4904"/>
                  </a:lnTo>
                  <a:lnTo>
                    <a:pt x="3494" y="4904"/>
                  </a:lnTo>
                  <a:lnTo>
                    <a:pt x="3498" y="4898"/>
                  </a:lnTo>
                  <a:lnTo>
                    <a:pt x="3498" y="4890"/>
                  </a:lnTo>
                  <a:lnTo>
                    <a:pt x="3498" y="4888"/>
                  </a:lnTo>
                  <a:lnTo>
                    <a:pt x="3496" y="4886"/>
                  </a:lnTo>
                  <a:lnTo>
                    <a:pt x="3492" y="4884"/>
                  </a:lnTo>
                  <a:lnTo>
                    <a:pt x="3486" y="4884"/>
                  </a:lnTo>
                  <a:lnTo>
                    <a:pt x="3482" y="4886"/>
                  </a:lnTo>
                  <a:lnTo>
                    <a:pt x="3482" y="4888"/>
                  </a:lnTo>
                  <a:lnTo>
                    <a:pt x="3482" y="4890"/>
                  </a:lnTo>
                  <a:close/>
                  <a:moveTo>
                    <a:pt x="3640" y="3122"/>
                  </a:moveTo>
                  <a:lnTo>
                    <a:pt x="3640" y="3122"/>
                  </a:lnTo>
                  <a:lnTo>
                    <a:pt x="3634" y="3120"/>
                  </a:lnTo>
                  <a:lnTo>
                    <a:pt x="3628" y="3116"/>
                  </a:lnTo>
                  <a:lnTo>
                    <a:pt x="3620" y="3116"/>
                  </a:lnTo>
                  <a:lnTo>
                    <a:pt x="3612" y="3120"/>
                  </a:lnTo>
                  <a:lnTo>
                    <a:pt x="3608" y="3122"/>
                  </a:lnTo>
                  <a:lnTo>
                    <a:pt x="3604" y="3126"/>
                  </a:lnTo>
                  <a:lnTo>
                    <a:pt x="3602" y="3132"/>
                  </a:lnTo>
                  <a:lnTo>
                    <a:pt x="3600" y="3136"/>
                  </a:lnTo>
                  <a:lnTo>
                    <a:pt x="3598" y="3138"/>
                  </a:lnTo>
                  <a:lnTo>
                    <a:pt x="3596" y="3136"/>
                  </a:lnTo>
                  <a:lnTo>
                    <a:pt x="3592" y="3136"/>
                  </a:lnTo>
                  <a:lnTo>
                    <a:pt x="3590" y="3136"/>
                  </a:lnTo>
                  <a:lnTo>
                    <a:pt x="3586" y="3138"/>
                  </a:lnTo>
                  <a:lnTo>
                    <a:pt x="3582" y="3140"/>
                  </a:lnTo>
                  <a:lnTo>
                    <a:pt x="3580" y="3136"/>
                  </a:lnTo>
                  <a:lnTo>
                    <a:pt x="3580" y="3130"/>
                  </a:lnTo>
                  <a:lnTo>
                    <a:pt x="3578" y="3128"/>
                  </a:lnTo>
                  <a:lnTo>
                    <a:pt x="3576" y="3128"/>
                  </a:lnTo>
                  <a:lnTo>
                    <a:pt x="3574" y="3132"/>
                  </a:lnTo>
                  <a:lnTo>
                    <a:pt x="3568" y="3144"/>
                  </a:lnTo>
                  <a:lnTo>
                    <a:pt x="3564" y="3150"/>
                  </a:lnTo>
                  <a:lnTo>
                    <a:pt x="3560" y="3156"/>
                  </a:lnTo>
                  <a:lnTo>
                    <a:pt x="3550" y="3164"/>
                  </a:lnTo>
                  <a:lnTo>
                    <a:pt x="3544" y="3168"/>
                  </a:lnTo>
                  <a:lnTo>
                    <a:pt x="3548" y="3168"/>
                  </a:lnTo>
                  <a:lnTo>
                    <a:pt x="3554" y="3168"/>
                  </a:lnTo>
                  <a:lnTo>
                    <a:pt x="3556" y="3170"/>
                  </a:lnTo>
                  <a:lnTo>
                    <a:pt x="3558" y="3172"/>
                  </a:lnTo>
                  <a:lnTo>
                    <a:pt x="3558" y="3174"/>
                  </a:lnTo>
                  <a:lnTo>
                    <a:pt x="3558" y="3182"/>
                  </a:lnTo>
                  <a:lnTo>
                    <a:pt x="3558" y="3186"/>
                  </a:lnTo>
                  <a:lnTo>
                    <a:pt x="3562" y="3190"/>
                  </a:lnTo>
                  <a:lnTo>
                    <a:pt x="3564" y="3192"/>
                  </a:lnTo>
                  <a:lnTo>
                    <a:pt x="3564" y="3196"/>
                  </a:lnTo>
                  <a:lnTo>
                    <a:pt x="3564" y="3198"/>
                  </a:lnTo>
                  <a:lnTo>
                    <a:pt x="3562" y="3200"/>
                  </a:lnTo>
                  <a:lnTo>
                    <a:pt x="3564" y="3200"/>
                  </a:lnTo>
                  <a:lnTo>
                    <a:pt x="3574" y="3202"/>
                  </a:lnTo>
                  <a:lnTo>
                    <a:pt x="3578" y="3202"/>
                  </a:lnTo>
                  <a:lnTo>
                    <a:pt x="3580" y="3198"/>
                  </a:lnTo>
                  <a:lnTo>
                    <a:pt x="3584" y="3186"/>
                  </a:lnTo>
                  <a:lnTo>
                    <a:pt x="3588" y="3178"/>
                  </a:lnTo>
                  <a:lnTo>
                    <a:pt x="3590" y="3172"/>
                  </a:lnTo>
                  <a:lnTo>
                    <a:pt x="3594" y="3166"/>
                  </a:lnTo>
                  <a:lnTo>
                    <a:pt x="3602" y="3164"/>
                  </a:lnTo>
                  <a:lnTo>
                    <a:pt x="3608" y="3162"/>
                  </a:lnTo>
                  <a:lnTo>
                    <a:pt x="3614" y="3164"/>
                  </a:lnTo>
                  <a:lnTo>
                    <a:pt x="3620" y="3170"/>
                  </a:lnTo>
                  <a:lnTo>
                    <a:pt x="3624" y="3172"/>
                  </a:lnTo>
                  <a:lnTo>
                    <a:pt x="3626" y="3172"/>
                  </a:lnTo>
                  <a:lnTo>
                    <a:pt x="3628" y="3170"/>
                  </a:lnTo>
                  <a:lnTo>
                    <a:pt x="3630" y="3166"/>
                  </a:lnTo>
                  <a:lnTo>
                    <a:pt x="3632" y="3160"/>
                  </a:lnTo>
                  <a:lnTo>
                    <a:pt x="3636" y="3156"/>
                  </a:lnTo>
                  <a:lnTo>
                    <a:pt x="3642" y="3150"/>
                  </a:lnTo>
                  <a:lnTo>
                    <a:pt x="3646" y="3148"/>
                  </a:lnTo>
                  <a:lnTo>
                    <a:pt x="3648" y="3144"/>
                  </a:lnTo>
                  <a:lnTo>
                    <a:pt x="3646" y="3140"/>
                  </a:lnTo>
                  <a:lnTo>
                    <a:pt x="3644" y="3132"/>
                  </a:lnTo>
                  <a:lnTo>
                    <a:pt x="3644" y="3128"/>
                  </a:lnTo>
                  <a:lnTo>
                    <a:pt x="3644" y="3126"/>
                  </a:lnTo>
                  <a:lnTo>
                    <a:pt x="3640" y="3122"/>
                  </a:lnTo>
                  <a:close/>
                  <a:moveTo>
                    <a:pt x="3450" y="4936"/>
                  </a:moveTo>
                  <a:lnTo>
                    <a:pt x="3450" y="4936"/>
                  </a:lnTo>
                  <a:lnTo>
                    <a:pt x="3456" y="4938"/>
                  </a:lnTo>
                  <a:lnTo>
                    <a:pt x="3462" y="4940"/>
                  </a:lnTo>
                  <a:lnTo>
                    <a:pt x="3468" y="4940"/>
                  </a:lnTo>
                  <a:lnTo>
                    <a:pt x="3470" y="4938"/>
                  </a:lnTo>
                  <a:lnTo>
                    <a:pt x="3472" y="4934"/>
                  </a:lnTo>
                  <a:lnTo>
                    <a:pt x="3474" y="4926"/>
                  </a:lnTo>
                  <a:lnTo>
                    <a:pt x="3472" y="4922"/>
                  </a:lnTo>
                  <a:lnTo>
                    <a:pt x="3466" y="4922"/>
                  </a:lnTo>
                  <a:lnTo>
                    <a:pt x="3458" y="4924"/>
                  </a:lnTo>
                  <a:lnTo>
                    <a:pt x="3448" y="4930"/>
                  </a:lnTo>
                  <a:lnTo>
                    <a:pt x="3448" y="4932"/>
                  </a:lnTo>
                  <a:lnTo>
                    <a:pt x="3450" y="4936"/>
                  </a:lnTo>
                  <a:close/>
                  <a:moveTo>
                    <a:pt x="3012" y="5270"/>
                  </a:moveTo>
                  <a:lnTo>
                    <a:pt x="3012" y="5270"/>
                  </a:lnTo>
                  <a:lnTo>
                    <a:pt x="3008" y="5266"/>
                  </a:lnTo>
                  <a:lnTo>
                    <a:pt x="3006" y="5264"/>
                  </a:lnTo>
                  <a:lnTo>
                    <a:pt x="3008" y="5262"/>
                  </a:lnTo>
                  <a:lnTo>
                    <a:pt x="3012" y="5264"/>
                  </a:lnTo>
                  <a:lnTo>
                    <a:pt x="3020" y="5266"/>
                  </a:lnTo>
                  <a:lnTo>
                    <a:pt x="3022" y="5266"/>
                  </a:lnTo>
                  <a:lnTo>
                    <a:pt x="3022" y="5264"/>
                  </a:lnTo>
                  <a:lnTo>
                    <a:pt x="3022" y="5258"/>
                  </a:lnTo>
                  <a:lnTo>
                    <a:pt x="3020" y="5250"/>
                  </a:lnTo>
                  <a:lnTo>
                    <a:pt x="3014" y="5244"/>
                  </a:lnTo>
                  <a:lnTo>
                    <a:pt x="3010" y="5242"/>
                  </a:lnTo>
                  <a:lnTo>
                    <a:pt x="3008" y="5244"/>
                  </a:lnTo>
                  <a:lnTo>
                    <a:pt x="3006" y="5246"/>
                  </a:lnTo>
                  <a:lnTo>
                    <a:pt x="3004" y="5246"/>
                  </a:lnTo>
                  <a:lnTo>
                    <a:pt x="3000" y="5242"/>
                  </a:lnTo>
                  <a:lnTo>
                    <a:pt x="2998" y="5240"/>
                  </a:lnTo>
                  <a:lnTo>
                    <a:pt x="2994" y="5240"/>
                  </a:lnTo>
                  <a:lnTo>
                    <a:pt x="2992" y="5242"/>
                  </a:lnTo>
                  <a:lnTo>
                    <a:pt x="2988" y="5244"/>
                  </a:lnTo>
                  <a:lnTo>
                    <a:pt x="2986" y="5244"/>
                  </a:lnTo>
                  <a:lnTo>
                    <a:pt x="2982" y="5240"/>
                  </a:lnTo>
                  <a:lnTo>
                    <a:pt x="2978" y="5236"/>
                  </a:lnTo>
                  <a:lnTo>
                    <a:pt x="2974" y="5234"/>
                  </a:lnTo>
                  <a:lnTo>
                    <a:pt x="2970" y="5234"/>
                  </a:lnTo>
                  <a:lnTo>
                    <a:pt x="2966" y="5236"/>
                  </a:lnTo>
                  <a:lnTo>
                    <a:pt x="2964" y="5238"/>
                  </a:lnTo>
                  <a:lnTo>
                    <a:pt x="2964" y="5240"/>
                  </a:lnTo>
                  <a:lnTo>
                    <a:pt x="2966" y="5244"/>
                  </a:lnTo>
                  <a:lnTo>
                    <a:pt x="2970" y="5250"/>
                  </a:lnTo>
                  <a:lnTo>
                    <a:pt x="2974" y="5252"/>
                  </a:lnTo>
                  <a:lnTo>
                    <a:pt x="2978" y="5252"/>
                  </a:lnTo>
                  <a:lnTo>
                    <a:pt x="2984" y="5256"/>
                  </a:lnTo>
                  <a:lnTo>
                    <a:pt x="2986" y="5260"/>
                  </a:lnTo>
                  <a:lnTo>
                    <a:pt x="2984" y="5260"/>
                  </a:lnTo>
                  <a:lnTo>
                    <a:pt x="2982" y="5260"/>
                  </a:lnTo>
                  <a:lnTo>
                    <a:pt x="2976" y="5262"/>
                  </a:lnTo>
                  <a:lnTo>
                    <a:pt x="2972" y="5264"/>
                  </a:lnTo>
                  <a:lnTo>
                    <a:pt x="2970" y="5264"/>
                  </a:lnTo>
                  <a:lnTo>
                    <a:pt x="2966" y="5260"/>
                  </a:lnTo>
                  <a:lnTo>
                    <a:pt x="2960" y="5252"/>
                  </a:lnTo>
                  <a:lnTo>
                    <a:pt x="2956" y="5252"/>
                  </a:lnTo>
                  <a:lnTo>
                    <a:pt x="2954" y="5252"/>
                  </a:lnTo>
                  <a:lnTo>
                    <a:pt x="2948" y="5250"/>
                  </a:lnTo>
                  <a:lnTo>
                    <a:pt x="2944" y="5248"/>
                  </a:lnTo>
                  <a:lnTo>
                    <a:pt x="2940" y="5246"/>
                  </a:lnTo>
                  <a:lnTo>
                    <a:pt x="2938" y="5248"/>
                  </a:lnTo>
                  <a:lnTo>
                    <a:pt x="2936" y="5250"/>
                  </a:lnTo>
                  <a:lnTo>
                    <a:pt x="2932" y="5254"/>
                  </a:lnTo>
                  <a:lnTo>
                    <a:pt x="2928" y="5256"/>
                  </a:lnTo>
                  <a:lnTo>
                    <a:pt x="2926" y="5258"/>
                  </a:lnTo>
                  <a:lnTo>
                    <a:pt x="2926" y="5266"/>
                  </a:lnTo>
                  <a:lnTo>
                    <a:pt x="2926" y="5270"/>
                  </a:lnTo>
                  <a:lnTo>
                    <a:pt x="2926" y="5276"/>
                  </a:lnTo>
                  <a:lnTo>
                    <a:pt x="2926" y="5278"/>
                  </a:lnTo>
                  <a:lnTo>
                    <a:pt x="2928" y="5280"/>
                  </a:lnTo>
                  <a:lnTo>
                    <a:pt x="2938" y="5282"/>
                  </a:lnTo>
                  <a:lnTo>
                    <a:pt x="2948" y="5282"/>
                  </a:lnTo>
                  <a:lnTo>
                    <a:pt x="2960" y="5278"/>
                  </a:lnTo>
                  <a:lnTo>
                    <a:pt x="2970" y="5274"/>
                  </a:lnTo>
                  <a:lnTo>
                    <a:pt x="2978" y="5272"/>
                  </a:lnTo>
                  <a:lnTo>
                    <a:pt x="2984" y="5272"/>
                  </a:lnTo>
                  <a:lnTo>
                    <a:pt x="2986" y="5268"/>
                  </a:lnTo>
                  <a:lnTo>
                    <a:pt x="2988" y="5268"/>
                  </a:lnTo>
                  <a:lnTo>
                    <a:pt x="2990" y="5270"/>
                  </a:lnTo>
                  <a:lnTo>
                    <a:pt x="2992" y="5272"/>
                  </a:lnTo>
                  <a:lnTo>
                    <a:pt x="2994" y="5270"/>
                  </a:lnTo>
                  <a:lnTo>
                    <a:pt x="2998" y="5270"/>
                  </a:lnTo>
                  <a:lnTo>
                    <a:pt x="3004" y="5270"/>
                  </a:lnTo>
                  <a:lnTo>
                    <a:pt x="3014" y="5272"/>
                  </a:lnTo>
                  <a:lnTo>
                    <a:pt x="3016" y="5272"/>
                  </a:lnTo>
                  <a:lnTo>
                    <a:pt x="3012" y="5270"/>
                  </a:lnTo>
                  <a:close/>
                  <a:moveTo>
                    <a:pt x="3240" y="4810"/>
                  </a:moveTo>
                  <a:lnTo>
                    <a:pt x="3240" y="4810"/>
                  </a:lnTo>
                  <a:lnTo>
                    <a:pt x="3258" y="4782"/>
                  </a:lnTo>
                  <a:lnTo>
                    <a:pt x="3262" y="4776"/>
                  </a:lnTo>
                  <a:lnTo>
                    <a:pt x="3264" y="4770"/>
                  </a:lnTo>
                  <a:lnTo>
                    <a:pt x="3264" y="4764"/>
                  </a:lnTo>
                  <a:lnTo>
                    <a:pt x="3262" y="4760"/>
                  </a:lnTo>
                  <a:lnTo>
                    <a:pt x="3258" y="4756"/>
                  </a:lnTo>
                  <a:lnTo>
                    <a:pt x="3254" y="4756"/>
                  </a:lnTo>
                  <a:lnTo>
                    <a:pt x="3250" y="4758"/>
                  </a:lnTo>
                  <a:lnTo>
                    <a:pt x="3246" y="4764"/>
                  </a:lnTo>
                  <a:lnTo>
                    <a:pt x="3236" y="4776"/>
                  </a:lnTo>
                  <a:lnTo>
                    <a:pt x="3228" y="4792"/>
                  </a:lnTo>
                  <a:lnTo>
                    <a:pt x="3222" y="4796"/>
                  </a:lnTo>
                  <a:lnTo>
                    <a:pt x="3216" y="4798"/>
                  </a:lnTo>
                  <a:lnTo>
                    <a:pt x="3208" y="4798"/>
                  </a:lnTo>
                  <a:lnTo>
                    <a:pt x="3198" y="4798"/>
                  </a:lnTo>
                  <a:lnTo>
                    <a:pt x="3182" y="4794"/>
                  </a:lnTo>
                  <a:lnTo>
                    <a:pt x="3176" y="4794"/>
                  </a:lnTo>
                  <a:lnTo>
                    <a:pt x="3174" y="4796"/>
                  </a:lnTo>
                  <a:lnTo>
                    <a:pt x="3170" y="4798"/>
                  </a:lnTo>
                  <a:lnTo>
                    <a:pt x="3168" y="4798"/>
                  </a:lnTo>
                  <a:lnTo>
                    <a:pt x="3158" y="4794"/>
                  </a:lnTo>
                  <a:lnTo>
                    <a:pt x="3146" y="4792"/>
                  </a:lnTo>
                  <a:lnTo>
                    <a:pt x="3138" y="4790"/>
                  </a:lnTo>
                  <a:lnTo>
                    <a:pt x="3130" y="4790"/>
                  </a:lnTo>
                  <a:lnTo>
                    <a:pt x="3122" y="4790"/>
                  </a:lnTo>
                  <a:lnTo>
                    <a:pt x="3118" y="4788"/>
                  </a:lnTo>
                  <a:lnTo>
                    <a:pt x="3116" y="4786"/>
                  </a:lnTo>
                  <a:lnTo>
                    <a:pt x="3114" y="4784"/>
                  </a:lnTo>
                  <a:lnTo>
                    <a:pt x="3114" y="4780"/>
                  </a:lnTo>
                  <a:lnTo>
                    <a:pt x="3114" y="4778"/>
                  </a:lnTo>
                  <a:lnTo>
                    <a:pt x="3112" y="4778"/>
                  </a:lnTo>
                  <a:lnTo>
                    <a:pt x="3104" y="4778"/>
                  </a:lnTo>
                  <a:lnTo>
                    <a:pt x="3098" y="4776"/>
                  </a:lnTo>
                  <a:lnTo>
                    <a:pt x="3092" y="4776"/>
                  </a:lnTo>
                  <a:lnTo>
                    <a:pt x="3090" y="4778"/>
                  </a:lnTo>
                  <a:lnTo>
                    <a:pt x="3088" y="4780"/>
                  </a:lnTo>
                  <a:lnTo>
                    <a:pt x="3084" y="4788"/>
                  </a:lnTo>
                  <a:lnTo>
                    <a:pt x="3080" y="4796"/>
                  </a:lnTo>
                  <a:lnTo>
                    <a:pt x="3078" y="4800"/>
                  </a:lnTo>
                  <a:lnTo>
                    <a:pt x="3074" y="4800"/>
                  </a:lnTo>
                  <a:lnTo>
                    <a:pt x="3072" y="4800"/>
                  </a:lnTo>
                  <a:lnTo>
                    <a:pt x="3068" y="4796"/>
                  </a:lnTo>
                  <a:lnTo>
                    <a:pt x="3066" y="4792"/>
                  </a:lnTo>
                  <a:lnTo>
                    <a:pt x="3064" y="4792"/>
                  </a:lnTo>
                  <a:lnTo>
                    <a:pt x="3060" y="4798"/>
                  </a:lnTo>
                  <a:lnTo>
                    <a:pt x="3056" y="4810"/>
                  </a:lnTo>
                  <a:lnTo>
                    <a:pt x="3052" y="4820"/>
                  </a:lnTo>
                  <a:lnTo>
                    <a:pt x="3048" y="4824"/>
                  </a:lnTo>
                  <a:lnTo>
                    <a:pt x="3048" y="4828"/>
                  </a:lnTo>
                  <a:lnTo>
                    <a:pt x="3048" y="4834"/>
                  </a:lnTo>
                  <a:lnTo>
                    <a:pt x="3048" y="4838"/>
                  </a:lnTo>
                  <a:lnTo>
                    <a:pt x="3046" y="4840"/>
                  </a:lnTo>
                  <a:lnTo>
                    <a:pt x="3044" y="4842"/>
                  </a:lnTo>
                  <a:lnTo>
                    <a:pt x="3040" y="4844"/>
                  </a:lnTo>
                  <a:lnTo>
                    <a:pt x="3040" y="4848"/>
                  </a:lnTo>
                  <a:lnTo>
                    <a:pt x="3042" y="4854"/>
                  </a:lnTo>
                  <a:lnTo>
                    <a:pt x="3044" y="4864"/>
                  </a:lnTo>
                  <a:lnTo>
                    <a:pt x="3040" y="4876"/>
                  </a:lnTo>
                  <a:lnTo>
                    <a:pt x="3034" y="4886"/>
                  </a:lnTo>
                  <a:lnTo>
                    <a:pt x="3030" y="4900"/>
                  </a:lnTo>
                  <a:lnTo>
                    <a:pt x="3030" y="4908"/>
                  </a:lnTo>
                  <a:lnTo>
                    <a:pt x="3030" y="4918"/>
                  </a:lnTo>
                  <a:lnTo>
                    <a:pt x="3030" y="4932"/>
                  </a:lnTo>
                  <a:lnTo>
                    <a:pt x="3028" y="4934"/>
                  </a:lnTo>
                  <a:lnTo>
                    <a:pt x="3026" y="4936"/>
                  </a:lnTo>
                  <a:lnTo>
                    <a:pt x="3024" y="4936"/>
                  </a:lnTo>
                  <a:lnTo>
                    <a:pt x="3024" y="4938"/>
                  </a:lnTo>
                  <a:lnTo>
                    <a:pt x="3022" y="4944"/>
                  </a:lnTo>
                  <a:lnTo>
                    <a:pt x="3020" y="4952"/>
                  </a:lnTo>
                  <a:lnTo>
                    <a:pt x="3020" y="4960"/>
                  </a:lnTo>
                  <a:lnTo>
                    <a:pt x="3016" y="4964"/>
                  </a:lnTo>
                  <a:lnTo>
                    <a:pt x="3014" y="4968"/>
                  </a:lnTo>
                  <a:lnTo>
                    <a:pt x="3010" y="4968"/>
                  </a:lnTo>
                  <a:lnTo>
                    <a:pt x="3006" y="4970"/>
                  </a:lnTo>
                  <a:lnTo>
                    <a:pt x="3006" y="4972"/>
                  </a:lnTo>
                  <a:lnTo>
                    <a:pt x="3008" y="4976"/>
                  </a:lnTo>
                  <a:lnTo>
                    <a:pt x="3010" y="4984"/>
                  </a:lnTo>
                  <a:lnTo>
                    <a:pt x="3008" y="4986"/>
                  </a:lnTo>
                  <a:lnTo>
                    <a:pt x="3006" y="4990"/>
                  </a:lnTo>
                  <a:lnTo>
                    <a:pt x="3008" y="5002"/>
                  </a:lnTo>
                  <a:lnTo>
                    <a:pt x="3012" y="5008"/>
                  </a:lnTo>
                  <a:lnTo>
                    <a:pt x="3014" y="5010"/>
                  </a:lnTo>
                  <a:lnTo>
                    <a:pt x="3018" y="5010"/>
                  </a:lnTo>
                  <a:lnTo>
                    <a:pt x="3020" y="5010"/>
                  </a:lnTo>
                  <a:lnTo>
                    <a:pt x="3024" y="5010"/>
                  </a:lnTo>
                  <a:lnTo>
                    <a:pt x="3028" y="5010"/>
                  </a:lnTo>
                  <a:lnTo>
                    <a:pt x="3032" y="5014"/>
                  </a:lnTo>
                  <a:lnTo>
                    <a:pt x="3036" y="5022"/>
                  </a:lnTo>
                  <a:lnTo>
                    <a:pt x="3040" y="5034"/>
                  </a:lnTo>
                  <a:lnTo>
                    <a:pt x="3040" y="5046"/>
                  </a:lnTo>
                  <a:lnTo>
                    <a:pt x="3038" y="5058"/>
                  </a:lnTo>
                  <a:lnTo>
                    <a:pt x="3036" y="5070"/>
                  </a:lnTo>
                  <a:lnTo>
                    <a:pt x="3032" y="5082"/>
                  </a:lnTo>
                  <a:lnTo>
                    <a:pt x="3030" y="5092"/>
                  </a:lnTo>
                  <a:lnTo>
                    <a:pt x="3030" y="5102"/>
                  </a:lnTo>
                  <a:lnTo>
                    <a:pt x="3034" y="5112"/>
                  </a:lnTo>
                  <a:lnTo>
                    <a:pt x="3038" y="5116"/>
                  </a:lnTo>
                  <a:lnTo>
                    <a:pt x="3042" y="5118"/>
                  </a:lnTo>
                  <a:lnTo>
                    <a:pt x="3046" y="5118"/>
                  </a:lnTo>
                  <a:lnTo>
                    <a:pt x="3050" y="5116"/>
                  </a:lnTo>
                  <a:lnTo>
                    <a:pt x="3058" y="5114"/>
                  </a:lnTo>
                  <a:lnTo>
                    <a:pt x="3068" y="5112"/>
                  </a:lnTo>
                  <a:lnTo>
                    <a:pt x="3072" y="5112"/>
                  </a:lnTo>
                  <a:lnTo>
                    <a:pt x="3072" y="5110"/>
                  </a:lnTo>
                  <a:lnTo>
                    <a:pt x="3070" y="5100"/>
                  </a:lnTo>
                  <a:lnTo>
                    <a:pt x="3068" y="5088"/>
                  </a:lnTo>
                  <a:lnTo>
                    <a:pt x="3068" y="5082"/>
                  </a:lnTo>
                  <a:lnTo>
                    <a:pt x="3070" y="5076"/>
                  </a:lnTo>
                  <a:lnTo>
                    <a:pt x="3072" y="5070"/>
                  </a:lnTo>
                  <a:lnTo>
                    <a:pt x="3074" y="5064"/>
                  </a:lnTo>
                  <a:lnTo>
                    <a:pt x="3072" y="5050"/>
                  </a:lnTo>
                  <a:lnTo>
                    <a:pt x="3072" y="5034"/>
                  </a:lnTo>
                  <a:lnTo>
                    <a:pt x="3072" y="5014"/>
                  </a:lnTo>
                  <a:lnTo>
                    <a:pt x="3074" y="5004"/>
                  </a:lnTo>
                  <a:lnTo>
                    <a:pt x="3072" y="4998"/>
                  </a:lnTo>
                  <a:lnTo>
                    <a:pt x="3068" y="4990"/>
                  </a:lnTo>
                  <a:lnTo>
                    <a:pt x="3068" y="4988"/>
                  </a:lnTo>
                  <a:lnTo>
                    <a:pt x="3068" y="4984"/>
                  </a:lnTo>
                  <a:lnTo>
                    <a:pt x="3076" y="4974"/>
                  </a:lnTo>
                  <a:lnTo>
                    <a:pt x="3084" y="4970"/>
                  </a:lnTo>
                  <a:lnTo>
                    <a:pt x="3090" y="4968"/>
                  </a:lnTo>
                  <a:lnTo>
                    <a:pt x="3094" y="4968"/>
                  </a:lnTo>
                  <a:lnTo>
                    <a:pt x="3098" y="4972"/>
                  </a:lnTo>
                  <a:lnTo>
                    <a:pt x="3100" y="4976"/>
                  </a:lnTo>
                  <a:lnTo>
                    <a:pt x="3100" y="4982"/>
                  </a:lnTo>
                  <a:lnTo>
                    <a:pt x="3098" y="4990"/>
                  </a:lnTo>
                  <a:lnTo>
                    <a:pt x="3094" y="4996"/>
                  </a:lnTo>
                  <a:lnTo>
                    <a:pt x="3092" y="5002"/>
                  </a:lnTo>
                  <a:lnTo>
                    <a:pt x="3090" y="5008"/>
                  </a:lnTo>
                  <a:lnTo>
                    <a:pt x="3092" y="5012"/>
                  </a:lnTo>
                  <a:lnTo>
                    <a:pt x="3094" y="5016"/>
                  </a:lnTo>
                  <a:lnTo>
                    <a:pt x="3102" y="5024"/>
                  </a:lnTo>
                  <a:lnTo>
                    <a:pt x="3112" y="5034"/>
                  </a:lnTo>
                  <a:lnTo>
                    <a:pt x="3116" y="5040"/>
                  </a:lnTo>
                  <a:lnTo>
                    <a:pt x="3116" y="5046"/>
                  </a:lnTo>
                  <a:lnTo>
                    <a:pt x="3114" y="5062"/>
                  </a:lnTo>
                  <a:lnTo>
                    <a:pt x="3114" y="5068"/>
                  </a:lnTo>
                  <a:lnTo>
                    <a:pt x="3116" y="5074"/>
                  </a:lnTo>
                  <a:lnTo>
                    <a:pt x="3120" y="5076"/>
                  </a:lnTo>
                  <a:lnTo>
                    <a:pt x="3130" y="5078"/>
                  </a:lnTo>
                  <a:lnTo>
                    <a:pt x="3136" y="5076"/>
                  </a:lnTo>
                  <a:lnTo>
                    <a:pt x="3138" y="5076"/>
                  </a:lnTo>
                  <a:lnTo>
                    <a:pt x="3140" y="5072"/>
                  </a:lnTo>
                  <a:lnTo>
                    <a:pt x="3140" y="5070"/>
                  </a:lnTo>
                  <a:lnTo>
                    <a:pt x="3140" y="5062"/>
                  </a:lnTo>
                  <a:lnTo>
                    <a:pt x="3142" y="5060"/>
                  </a:lnTo>
                  <a:lnTo>
                    <a:pt x="3148" y="5056"/>
                  </a:lnTo>
                  <a:lnTo>
                    <a:pt x="3152" y="5056"/>
                  </a:lnTo>
                  <a:lnTo>
                    <a:pt x="3156" y="5054"/>
                  </a:lnTo>
                  <a:lnTo>
                    <a:pt x="3164" y="5056"/>
                  </a:lnTo>
                  <a:lnTo>
                    <a:pt x="3166" y="5056"/>
                  </a:lnTo>
                  <a:lnTo>
                    <a:pt x="3168" y="5056"/>
                  </a:lnTo>
                  <a:lnTo>
                    <a:pt x="3172" y="5048"/>
                  </a:lnTo>
                  <a:lnTo>
                    <a:pt x="3172" y="5042"/>
                  </a:lnTo>
                  <a:lnTo>
                    <a:pt x="3170" y="5036"/>
                  </a:lnTo>
                  <a:lnTo>
                    <a:pt x="3164" y="5032"/>
                  </a:lnTo>
                  <a:lnTo>
                    <a:pt x="3158" y="5028"/>
                  </a:lnTo>
                  <a:lnTo>
                    <a:pt x="3152" y="5026"/>
                  </a:lnTo>
                  <a:lnTo>
                    <a:pt x="3148" y="5022"/>
                  </a:lnTo>
                  <a:lnTo>
                    <a:pt x="3146" y="5016"/>
                  </a:lnTo>
                  <a:lnTo>
                    <a:pt x="3148" y="5012"/>
                  </a:lnTo>
                  <a:lnTo>
                    <a:pt x="3152" y="5006"/>
                  </a:lnTo>
                  <a:lnTo>
                    <a:pt x="3152" y="4998"/>
                  </a:lnTo>
                  <a:lnTo>
                    <a:pt x="3150" y="4990"/>
                  </a:lnTo>
                  <a:lnTo>
                    <a:pt x="3148" y="4980"/>
                  </a:lnTo>
                  <a:lnTo>
                    <a:pt x="3136" y="4962"/>
                  </a:lnTo>
                  <a:lnTo>
                    <a:pt x="3122" y="4946"/>
                  </a:lnTo>
                  <a:lnTo>
                    <a:pt x="3118" y="4940"/>
                  </a:lnTo>
                  <a:lnTo>
                    <a:pt x="3118" y="4934"/>
                  </a:lnTo>
                  <a:lnTo>
                    <a:pt x="3122" y="4930"/>
                  </a:lnTo>
                  <a:lnTo>
                    <a:pt x="3128" y="4926"/>
                  </a:lnTo>
                  <a:lnTo>
                    <a:pt x="3146" y="4916"/>
                  </a:lnTo>
                  <a:lnTo>
                    <a:pt x="3154" y="4908"/>
                  </a:lnTo>
                  <a:lnTo>
                    <a:pt x="3162" y="4898"/>
                  </a:lnTo>
                  <a:lnTo>
                    <a:pt x="3168" y="4888"/>
                  </a:lnTo>
                  <a:lnTo>
                    <a:pt x="3172" y="4884"/>
                  </a:lnTo>
                  <a:lnTo>
                    <a:pt x="3176" y="4884"/>
                  </a:lnTo>
                  <a:lnTo>
                    <a:pt x="3180" y="4886"/>
                  </a:lnTo>
                  <a:lnTo>
                    <a:pt x="3186" y="4890"/>
                  </a:lnTo>
                  <a:lnTo>
                    <a:pt x="3190" y="4890"/>
                  </a:lnTo>
                  <a:lnTo>
                    <a:pt x="3192" y="4888"/>
                  </a:lnTo>
                  <a:lnTo>
                    <a:pt x="3196" y="4880"/>
                  </a:lnTo>
                  <a:lnTo>
                    <a:pt x="3196" y="4876"/>
                  </a:lnTo>
                  <a:lnTo>
                    <a:pt x="3194" y="4874"/>
                  </a:lnTo>
                  <a:lnTo>
                    <a:pt x="3192" y="4872"/>
                  </a:lnTo>
                  <a:lnTo>
                    <a:pt x="3188" y="4870"/>
                  </a:lnTo>
                  <a:lnTo>
                    <a:pt x="3170" y="4870"/>
                  </a:lnTo>
                  <a:lnTo>
                    <a:pt x="3160" y="4872"/>
                  </a:lnTo>
                  <a:lnTo>
                    <a:pt x="3152" y="4874"/>
                  </a:lnTo>
                  <a:lnTo>
                    <a:pt x="3144" y="4880"/>
                  </a:lnTo>
                  <a:lnTo>
                    <a:pt x="3136" y="4884"/>
                  </a:lnTo>
                  <a:lnTo>
                    <a:pt x="3130" y="4884"/>
                  </a:lnTo>
                  <a:lnTo>
                    <a:pt x="3124" y="4884"/>
                  </a:lnTo>
                  <a:lnTo>
                    <a:pt x="3116" y="4882"/>
                  </a:lnTo>
                  <a:lnTo>
                    <a:pt x="3112" y="4886"/>
                  </a:lnTo>
                  <a:lnTo>
                    <a:pt x="3108" y="4890"/>
                  </a:lnTo>
                  <a:lnTo>
                    <a:pt x="3106" y="4894"/>
                  </a:lnTo>
                  <a:lnTo>
                    <a:pt x="3104" y="4900"/>
                  </a:lnTo>
                  <a:lnTo>
                    <a:pt x="3100" y="4904"/>
                  </a:lnTo>
                  <a:lnTo>
                    <a:pt x="3096" y="4908"/>
                  </a:lnTo>
                  <a:lnTo>
                    <a:pt x="3088" y="4908"/>
                  </a:lnTo>
                  <a:lnTo>
                    <a:pt x="3082" y="4906"/>
                  </a:lnTo>
                  <a:lnTo>
                    <a:pt x="3078" y="4904"/>
                  </a:lnTo>
                  <a:lnTo>
                    <a:pt x="3078" y="4902"/>
                  </a:lnTo>
                  <a:lnTo>
                    <a:pt x="3078" y="4898"/>
                  </a:lnTo>
                  <a:lnTo>
                    <a:pt x="3076" y="4892"/>
                  </a:lnTo>
                  <a:lnTo>
                    <a:pt x="3074" y="4888"/>
                  </a:lnTo>
                  <a:lnTo>
                    <a:pt x="3068" y="4882"/>
                  </a:lnTo>
                  <a:lnTo>
                    <a:pt x="3064" y="4880"/>
                  </a:lnTo>
                  <a:lnTo>
                    <a:pt x="3062" y="4876"/>
                  </a:lnTo>
                  <a:lnTo>
                    <a:pt x="3058" y="4866"/>
                  </a:lnTo>
                  <a:lnTo>
                    <a:pt x="3058" y="4852"/>
                  </a:lnTo>
                  <a:lnTo>
                    <a:pt x="3060" y="4840"/>
                  </a:lnTo>
                  <a:lnTo>
                    <a:pt x="3066" y="4828"/>
                  </a:lnTo>
                  <a:lnTo>
                    <a:pt x="3072" y="4818"/>
                  </a:lnTo>
                  <a:lnTo>
                    <a:pt x="3074" y="4816"/>
                  </a:lnTo>
                  <a:lnTo>
                    <a:pt x="3078" y="4814"/>
                  </a:lnTo>
                  <a:lnTo>
                    <a:pt x="3082" y="4814"/>
                  </a:lnTo>
                  <a:lnTo>
                    <a:pt x="3086" y="4816"/>
                  </a:lnTo>
                  <a:lnTo>
                    <a:pt x="3092" y="4818"/>
                  </a:lnTo>
                  <a:lnTo>
                    <a:pt x="3096" y="4820"/>
                  </a:lnTo>
                  <a:lnTo>
                    <a:pt x="3106" y="4818"/>
                  </a:lnTo>
                  <a:lnTo>
                    <a:pt x="3116" y="4818"/>
                  </a:lnTo>
                  <a:lnTo>
                    <a:pt x="3122" y="4818"/>
                  </a:lnTo>
                  <a:lnTo>
                    <a:pt x="3126" y="4818"/>
                  </a:lnTo>
                  <a:lnTo>
                    <a:pt x="3132" y="4820"/>
                  </a:lnTo>
                  <a:lnTo>
                    <a:pt x="3140" y="4820"/>
                  </a:lnTo>
                  <a:lnTo>
                    <a:pt x="3156" y="4818"/>
                  </a:lnTo>
                  <a:lnTo>
                    <a:pt x="3172" y="4816"/>
                  </a:lnTo>
                  <a:lnTo>
                    <a:pt x="3178" y="4818"/>
                  </a:lnTo>
                  <a:lnTo>
                    <a:pt x="3182" y="4820"/>
                  </a:lnTo>
                  <a:lnTo>
                    <a:pt x="3186" y="4822"/>
                  </a:lnTo>
                  <a:lnTo>
                    <a:pt x="3192" y="4824"/>
                  </a:lnTo>
                  <a:lnTo>
                    <a:pt x="3200" y="4826"/>
                  </a:lnTo>
                  <a:lnTo>
                    <a:pt x="3208" y="4826"/>
                  </a:lnTo>
                  <a:lnTo>
                    <a:pt x="3218" y="4824"/>
                  </a:lnTo>
                  <a:lnTo>
                    <a:pt x="3226" y="4822"/>
                  </a:lnTo>
                  <a:lnTo>
                    <a:pt x="3234" y="4816"/>
                  </a:lnTo>
                  <a:lnTo>
                    <a:pt x="3240" y="4810"/>
                  </a:lnTo>
                  <a:close/>
                  <a:moveTo>
                    <a:pt x="2954" y="5244"/>
                  </a:moveTo>
                  <a:lnTo>
                    <a:pt x="2954" y="5244"/>
                  </a:lnTo>
                  <a:lnTo>
                    <a:pt x="2954" y="5248"/>
                  </a:lnTo>
                  <a:lnTo>
                    <a:pt x="2956" y="5246"/>
                  </a:lnTo>
                  <a:lnTo>
                    <a:pt x="2960" y="5240"/>
                  </a:lnTo>
                  <a:lnTo>
                    <a:pt x="2962" y="5238"/>
                  </a:lnTo>
                  <a:lnTo>
                    <a:pt x="2960" y="5236"/>
                  </a:lnTo>
                  <a:lnTo>
                    <a:pt x="2958" y="5236"/>
                  </a:lnTo>
                  <a:lnTo>
                    <a:pt x="2954" y="5240"/>
                  </a:lnTo>
                  <a:lnTo>
                    <a:pt x="2954" y="5244"/>
                  </a:lnTo>
                  <a:close/>
                  <a:moveTo>
                    <a:pt x="3346" y="4878"/>
                  </a:moveTo>
                  <a:lnTo>
                    <a:pt x="3346" y="4878"/>
                  </a:lnTo>
                  <a:lnTo>
                    <a:pt x="3350" y="4878"/>
                  </a:lnTo>
                  <a:lnTo>
                    <a:pt x="3352" y="4876"/>
                  </a:lnTo>
                  <a:lnTo>
                    <a:pt x="3350" y="4874"/>
                  </a:lnTo>
                  <a:lnTo>
                    <a:pt x="3348" y="4872"/>
                  </a:lnTo>
                  <a:lnTo>
                    <a:pt x="3346" y="4872"/>
                  </a:lnTo>
                  <a:lnTo>
                    <a:pt x="3344" y="4874"/>
                  </a:lnTo>
                  <a:lnTo>
                    <a:pt x="3344" y="4876"/>
                  </a:lnTo>
                  <a:lnTo>
                    <a:pt x="3346" y="4878"/>
                  </a:lnTo>
                  <a:close/>
                  <a:moveTo>
                    <a:pt x="3352" y="4858"/>
                  </a:moveTo>
                  <a:lnTo>
                    <a:pt x="3352" y="4858"/>
                  </a:lnTo>
                  <a:lnTo>
                    <a:pt x="3350" y="4862"/>
                  </a:lnTo>
                  <a:lnTo>
                    <a:pt x="3354" y="4868"/>
                  </a:lnTo>
                  <a:lnTo>
                    <a:pt x="3358" y="4874"/>
                  </a:lnTo>
                  <a:lnTo>
                    <a:pt x="3360" y="4876"/>
                  </a:lnTo>
                  <a:lnTo>
                    <a:pt x="3364" y="4874"/>
                  </a:lnTo>
                  <a:lnTo>
                    <a:pt x="3364" y="4866"/>
                  </a:lnTo>
                  <a:lnTo>
                    <a:pt x="3362" y="4858"/>
                  </a:lnTo>
                  <a:lnTo>
                    <a:pt x="3360" y="4854"/>
                  </a:lnTo>
                  <a:lnTo>
                    <a:pt x="3356" y="4854"/>
                  </a:lnTo>
                  <a:lnTo>
                    <a:pt x="3352" y="4858"/>
                  </a:lnTo>
                  <a:close/>
                  <a:moveTo>
                    <a:pt x="3452" y="4980"/>
                  </a:moveTo>
                  <a:lnTo>
                    <a:pt x="3452" y="4980"/>
                  </a:lnTo>
                  <a:lnTo>
                    <a:pt x="3440" y="4974"/>
                  </a:lnTo>
                  <a:lnTo>
                    <a:pt x="3438" y="4974"/>
                  </a:lnTo>
                  <a:lnTo>
                    <a:pt x="3436" y="4976"/>
                  </a:lnTo>
                  <a:lnTo>
                    <a:pt x="3428" y="4978"/>
                  </a:lnTo>
                  <a:lnTo>
                    <a:pt x="3422" y="4980"/>
                  </a:lnTo>
                  <a:lnTo>
                    <a:pt x="3414" y="4978"/>
                  </a:lnTo>
                  <a:lnTo>
                    <a:pt x="3404" y="4978"/>
                  </a:lnTo>
                  <a:lnTo>
                    <a:pt x="3396" y="4978"/>
                  </a:lnTo>
                  <a:lnTo>
                    <a:pt x="3390" y="4980"/>
                  </a:lnTo>
                  <a:lnTo>
                    <a:pt x="3384" y="4982"/>
                  </a:lnTo>
                  <a:lnTo>
                    <a:pt x="3378" y="4986"/>
                  </a:lnTo>
                  <a:lnTo>
                    <a:pt x="3376" y="4990"/>
                  </a:lnTo>
                  <a:lnTo>
                    <a:pt x="3374" y="4996"/>
                  </a:lnTo>
                  <a:lnTo>
                    <a:pt x="3374" y="5002"/>
                  </a:lnTo>
                  <a:lnTo>
                    <a:pt x="3376" y="5010"/>
                  </a:lnTo>
                  <a:lnTo>
                    <a:pt x="3378" y="5006"/>
                  </a:lnTo>
                  <a:lnTo>
                    <a:pt x="3380" y="4998"/>
                  </a:lnTo>
                  <a:lnTo>
                    <a:pt x="3382" y="4994"/>
                  </a:lnTo>
                  <a:lnTo>
                    <a:pt x="3384" y="4992"/>
                  </a:lnTo>
                  <a:lnTo>
                    <a:pt x="3386" y="4992"/>
                  </a:lnTo>
                  <a:lnTo>
                    <a:pt x="3388" y="4994"/>
                  </a:lnTo>
                  <a:lnTo>
                    <a:pt x="3392" y="5000"/>
                  </a:lnTo>
                  <a:lnTo>
                    <a:pt x="3396" y="5002"/>
                  </a:lnTo>
                  <a:lnTo>
                    <a:pt x="3400" y="5004"/>
                  </a:lnTo>
                  <a:lnTo>
                    <a:pt x="3404" y="5004"/>
                  </a:lnTo>
                  <a:lnTo>
                    <a:pt x="3408" y="5000"/>
                  </a:lnTo>
                  <a:lnTo>
                    <a:pt x="3414" y="4998"/>
                  </a:lnTo>
                  <a:lnTo>
                    <a:pt x="3418" y="4998"/>
                  </a:lnTo>
                  <a:lnTo>
                    <a:pt x="3428" y="5002"/>
                  </a:lnTo>
                  <a:lnTo>
                    <a:pt x="3436" y="5006"/>
                  </a:lnTo>
                  <a:lnTo>
                    <a:pt x="3438" y="5008"/>
                  </a:lnTo>
                  <a:lnTo>
                    <a:pt x="3440" y="5006"/>
                  </a:lnTo>
                  <a:lnTo>
                    <a:pt x="3442" y="5002"/>
                  </a:lnTo>
                  <a:lnTo>
                    <a:pt x="3446" y="5002"/>
                  </a:lnTo>
                  <a:lnTo>
                    <a:pt x="3456" y="5006"/>
                  </a:lnTo>
                  <a:lnTo>
                    <a:pt x="3468" y="5014"/>
                  </a:lnTo>
                  <a:lnTo>
                    <a:pt x="3482" y="5022"/>
                  </a:lnTo>
                  <a:lnTo>
                    <a:pt x="3488" y="5026"/>
                  </a:lnTo>
                  <a:lnTo>
                    <a:pt x="3492" y="5028"/>
                  </a:lnTo>
                  <a:lnTo>
                    <a:pt x="3494" y="5026"/>
                  </a:lnTo>
                  <a:lnTo>
                    <a:pt x="3496" y="5024"/>
                  </a:lnTo>
                  <a:lnTo>
                    <a:pt x="3494" y="5012"/>
                  </a:lnTo>
                  <a:lnTo>
                    <a:pt x="3484" y="4994"/>
                  </a:lnTo>
                  <a:lnTo>
                    <a:pt x="3478" y="4988"/>
                  </a:lnTo>
                  <a:lnTo>
                    <a:pt x="3476" y="4984"/>
                  </a:lnTo>
                  <a:lnTo>
                    <a:pt x="3472" y="4982"/>
                  </a:lnTo>
                  <a:lnTo>
                    <a:pt x="3470" y="4984"/>
                  </a:lnTo>
                  <a:lnTo>
                    <a:pt x="3464" y="4984"/>
                  </a:lnTo>
                  <a:lnTo>
                    <a:pt x="3458" y="4984"/>
                  </a:lnTo>
                  <a:lnTo>
                    <a:pt x="3452" y="4980"/>
                  </a:lnTo>
                  <a:close/>
                  <a:moveTo>
                    <a:pt x="3092" y="4546"/>
                  </a:moveTo>
                  <a:lnTo>
                    <a:pt x="3092" y="4546"/>
                  </a:lnTo>
                  <a:lnTo>
                    <a:pt x="3090" y="4552"/>
                  </a:lnTo>
                  <a:lnTo>
                    <a:pt x="3092" y="4552"/>
                  </a:lnTo>
                  <a:lnTo>
                    <a:pt x="3094" y="4552"/>
                  </a:lnTo>
                  <a:lnTo>
                    <a:pt x="3098" y="4552"/>
                  </a:lnTo>
                  <a:lnTo>
                    <a:pt x="3104" y="4552"/>
                  </a:lnTo>
                  <a:lnTo>
                    <a:pt x="3108" y="4554"/>
                  </a:lnTo>
                  <a:lnTo>
                    <a:pt x="3112" y="4552"/>
                  </a:lnTo>
                  <a:lnTo>
                    <a:pt x="3112" y="4548"/>
                  </a:lnTo>
                  <a:lnTo>
                    <a:pt x="3110" y="4548"/>
                  </a:lnTo>
                  <a:lnTo>
                    <a:pt x="3106" y="4546"/>
                  </a:lnTo>
                  <a:lnTo>
                    <a:pt x="3102" y="4542"/>
                  </a:lnTo>
                  <a:lnTo>
                    <a:pt x="3100" y="4540"/>
                  </a:lnTo>
                  <a:lnTo>
                    <a:pt x="3098" y="4540"/>
                  </a:lnTo>
                  <a:lnTo>
                    <a:pt x="3096" y="4542"/>
                  </a:lnTo>
                  <a:lnTo>
                    <a:pt x="3092" y="4546"/>
                  </a:lnTo>
                  <a:close/>
                  <a:moveTo>
                    <a:pt x="3058" y="4324"/>
                  </a:moveTo>
                  <a:lnTo>
                    <a:pt x="3058" y="4324"/>
                  </a:lnTo>
                  <a:lnTo>
                    <a:pt x="3056" y="4322"/>
                  </a:lnTo>
                  <a:lnTo>
                    <a:pt x="3052" y="4322"/>
                  </a:lnTo>
                  <a:lnTo>
                    <a:pt x="3048" y="4326"/>
                  </a:lnTo>
                  <a:lnTo>
                    <a:pt x="3048" y="4330"/>
                  </a:lnTo>
                  <a:lnTo>
                    <a:pt x="3050" y="4330"/>
                  </a:lnTo>
                  <a:lnTo>
                    <a:pt x="3058" y="4324"/>
                  </a:lnTo>
                  <a:close/>
                  <a:moveTo>
                    <a:pt x="3358" y="4790"/>
                  </a:moveTo>
                  <a:lnTo>
                    <a:pt x="3358" y="4790"/>
                  </a:lnTo>
                  <a:lnTo>
                    <a:pt x="3360" y="4800"/>
                  </a:lnTo>
                  <a:lnTo>
                    <a:pt x="3358" y="4806"/>
                  </a:lnTo>
                  <a:lnTo>
                    <a:pt x="3358" y="4812"/>
                  </a:lnTo>
                  <a:lnTo>
                    <a:pt x="3358" y="4816"/>
                  </a:lnTo>
                  <a:lnTo>
                    <a:pt x="3362" y="4820"/>
                  </a:lnTo>
                  <a:lnTo>
                    <a:pt x="3364" y="4826"/>
                  </a:lnTo>
                  <a:lnTo>
                    <a:pt x="3364" y="4830"/>
                  </a:lnTo>
                  <a:lnTo>
                    <a:pt x="3364" y="4838"/>
                  </a:lnTo>
                  <a:lnTo>
                    <a:pt x="3364" y="4846"/>
                  </a:lnTo>
                  <a:lnTo>
                    <a:pt x="3364" y="4850"/>
                  </a:lnTo>
                  <a:lnTo>
                    <a:pt x="3368" y="4856"/>
                  </a:lnTo>
                  <a:lnTo>
                    <a:pt x="3382" y="4876"/>
                  </a:lnTo>
                  <a:lnTo>
                    <a:pt x="3388" y="4882"/>
                  </a:lnTo>
                  <a:lnTo>
                    <a:pt x="3390" y="4884"/>
                  </a:lnTo>
                  <a:lnTo>
                    <a:pt x="3394" y="4884"/>
                  </a:lnTo>
                  <a:lnTo>
                    <a:pt x="3394" y="4882"/>
                  </a:lnTo>
                  <a:lnTo>
                    <a:pt x="3394" y="4880"/>
                  </a:lnTo>
                  <a:lnTo>
                    <a:pt x="3390" y="4876"/>
                  </a:lnTo>
                  <a:lnTo>
                    <a:pt x="3384" y="4868"/>
                  </a:lnTo>
                  <a:lnTo>
                    <a:pt x="3380" y="4860"/>
                  </a:lnTo>
                  <a:lnTo>
                    <a:pt x="3376" y="4848"/>
                  </a:lnTo>
                  <a:lnTo>
                    <a:pt x="3374" y="4836"/>
                  </a:lnTo>
                  <a:lnTo>
                    <a:pt x="3374" y="4826"/>
                  </a:lnTo>
                  <a:lnTo>
                    <a:pt x="3376" y="4820"/>
                  </a:lnTo>
                  <a:lnTo>
                    <a:pt x="3380" y="4818"/>
                  </a:lnTo>
                  <a:lnTo>
                    <a:pt x="3382" y="4818"/>
                  </a:lnTo>
                  <a:lnTo>
                    <a:pt x="3390" y="4820"/>
                  </a:lnTo>
                  <a:lnTo>
                    <a:pt x="3402" y="4824"/>
                  </a:lnTo>
                  <a:lnTo>
                    <a:pt x="3406" y="4826"/>
                  </a:lnTo>
                  <a:lnTo>
                    <a:pt x="3410" y="4826"/>
                  </a:lnTo>
                  <a:lnTo>
                    <a:pt x="3410" y="4822"/>
                  </a:lnTo>
                  <a:lnTo>
                    <a:pt x="3406" y="4816"/>
                  </a:lnTo>
                  <a:lnTo>
                    <a:pt x="3400" y="4812"/>
                  </a:lnTo>
                  <a:lnTo>
                    <a:pt x="3394" y="4810"/>
                  </a:lnTo>
                  <a:lnTo>
                    <a:pt x="3390" y="4806"/>
                  </a:lnTo>
                  <a:lnTo>
                    <a:pt x="3386" y="4804"/>
                  </a:lnTo>
                  <a:lnTo>
                    <a:pt x="3386" y="4802"/>
                  </a:lnTo>
                  <a:lnTo>
                    <a:pt x="3388" y="4800"/>
                  </a:lnTo>
                  <a:lnTo>
                    <a:pt x="3394" y="4796"/>
                  </a:lnTo>
                  <a:lnTo>
                    <a:pt x="3400" y="4792"/>
                  </a:lnTo>
                  <a:lnTo>
                    <a:pt x="3404" y="4788"/>
                  </a:lnTo>
                  <a:lnTo>
                    <a:pt x="3406" y="4784"/>
                  </a:lnTo>
                  <a:lnTo>
                    <a:pt x="3408" y="4774"/>
                  </a:lnTo>
                  <a:lnTo>
                    <a:pt x="3406" y="4770"/>
                  </a:lnTo>
                  <a:lnTo>
                    <a:pt x="3404" y="4766"/>
                  </a:lnTo>
                  <a:lnTo>
                    <a:pt x="3400" y="4766"/>
                  </a:lnTo>
                  <a:lnTo>
                    <a:pt x="3396" y="4766"/>
                  </a:lnTo>
                  <a:lnTo>
                    <a:pt x="3390" y="4770"/>
                  </a:lnTo>
                  <a:lnTo>
                    <a:pt x="3386" y="4774"/>
                  </a:lnTo>
                  <a:lnTo>
                    <a:pt x="3378" y="4788"/>
                  </a:lnTo>
                  <a:lnTo>
                    <a:pt x="3372" y="4800"/>
                  </a:lnTo>
                  <a:lnTo>
                    <a:pt x="3370" y="4800"/>
                  </a:lnTo>
                  <a:lnTo>
                    <a:pt x="3368" y="4798"/>
                  </a:lnTo>
                  <a:lnTo>
                    <a:pt x="3366" y="4792"/>
                  </a:lnTo>
                  <a:lnTo>
                    <a:pt x="3368" y="4788"/>
                  </a:lnTo>
                  <a:lnTo>
                    <a:pt x="3372" y="4782"/>
                  </a:lnTo>
                  <a:lnTo>
                    <a:pt x="3378" y="4772"/>
                  </a:lnTo>
                  <a:lnTo>
                    <a:pt x="3378" y="4766"/>
                  </a:lnTo>
                  <a:lnTo>
                    <a:pt x="3378" y="4762"/>
                  </a:lnTo>
                  <a:lnTo>
                    <a:pt x="3376" y="4754"/>
                  </a:lnTo>
                  <a:lnTo>
                    <a:pt x="3374" y="4750"/>
                  </a:lnTo>
                  <a:lnTo>
                    <a:pt x="3374" y="4748"/>
                  </a:lnTo>
                  <a:lnTo>
                    <a:pt x="3374" y="4744"/>
                  </a:lnTo>
                  <a:lnTo>
                    <a:pt x="3378" y="4734"/>
                  </a:lnTo>
                  <a:lnTo>
                    <a:pt x="3378" y="4732"/>
                  </a:lnTo>
                  <a:lnTo>
                    <a:pt x="3376" y="4732"/>
                  </a:lnTo>
                  <a:lnTo>
                    <a:pt x="3370" y="4736"/>
                  </a:lnTo>
                  <a:lnTo>
                    <a:pt x="3366" y="4740"/>
                  </a:lnTo>
                  <a:lnTo>
                    <a:pt x="3362" y="4746"/>
                  </a:lnTo>
                  <a:lnTo>
                    <a:pt x="3356" y="4760"/>
                  </a:lnTo>
                  <a:lnTo>
                    <a:pt x="3356" y="4776"/>
                  </a:lnTo>
                  <a:lnTo>
                    <a:pt x="3356" y="4784"/>
                  </a:lnTo>
                  <a:lnTo>
                    <a:pt x="3358" y="4790"/>
                  </a:lnTo>
                  <a:close/>
                  <a:moveTo>
                    <a:pt x="3086" y="4178"/>
                  </a:moveTo>
                  <a:lnTo>
                    <a:pt x="3086" y="4178"/>
                  </a:lnTo>
                  <a:lnTo>
                    <a:pt x="3076" y="4178"/>
                  </a:lnTo>
                  <a:lnTo>
                    <a:pt x="3070" y="4180"/>
                  </a:lnTo>
                  <a:lnTo>
                    <a:pt x="3068" y="4184"/>
                  </a:lnTo>
                  <a:lnTo>
                    <a:pt x="3072" y="4186"/>
                  </a:lnTo>
                  <a:lnTo>
                    <a:pt x="3076" y="4188"/>
                  </a:lnTo>
                  <a:lnTo>
                    <a:pt x="3076" y="4190"/>
                  </a:lnTo>
                  <a:lnTo>
                    <a:pt x="3078" y="4194"/>
                  </a:lnTo>
                  <a:lnTo>
                    <a:pt x="3080" y="4196"/>
                  </a:lnTo>
                  <a:lnTo>
                    <a:pt x="3084" y="4202"/>
                  </a:lnTo>
                  <a:lnTo>
                    <a:pt x="3088" y="4212"/>
                  </a:lnTo>
                  <a:lnTo>
                    <a:pt x="3092" y="4224"/>
                  </a:lnTo>
                  <a:lnTo>
                    <a:pt x="3098" y="4238"/>
                  </a:lnTo>
                  <a:lnTo>
                    <a:pt x="3102" y="4244"/>
                  </a:lnTo>
                  <a:lnTo>
                    <a:pt x="3104" y="4244"/>
                  </a:lnTo>
                  <a:lnTo>
                    <a:pt x="3106" y="4244"/>
                  </a:lnTo>
                  <a:lnTo>
                    <a:pt x="3112" y="4240"/>
                  </a:lnTo>
                  <a:lnTo>
                    <a:pt x="3116" y="4232"/>
                  </a:lnTo>
                  <a:lnTo>
                    <a:pt x="3118" y="4224"/>
                  </a:lnTo>
                  <a:lnTo>
                    <a:pt x="3118" y="4220"/>
                  </a:lnTo>
                  <a:lnTo>
                    <a:pt x="3116" y="4216"/>
                  </a:lnTo>
                  <a:lnTo>
                    <a:pt x="3116" y="4208"/>
                  </a:lnTo>
                  <a:lnTo>
                    <a:pt x="3118" y="4204"/>
                  </a:lnTo>
                  <a:lnTo>
                    <a:pt x="3116" y="4198"/>
                  </a:lnTo>
                  <a:lnTo>
                    <a:pt x="3114" y="4194"/>
                  </a:lnTo>
                  <a:lnTo>
                    <a:pt x="3110" y="4190"/>
                  </a:lnTo>
                  <a:lnTo>
                    <a:pt x="3100" y="4184"/>
                  </a:lnTo>
                  <a:lnTo>
                    <a:pt x="3086" y="4178"/>
                  </a:lnTo>
                  <a:close/>
                  <a:moveTo>
                    <a:pt x="3138" y="4192"/>
                  </a:moveTo>
                  <a:lnTo>
                    <a:pt x="3138" y="4192"/>
                  </a:lnTo>
                  <a:lnTo>
                    <a:pt x="3140" y="4190"/>
                  </a:lnTo>
                  <a:lnTo>
                    <a:pt x="3142" y="4186"/>
                  </a:lnTo>
                  <a:lnTo>
                    <a:pt x="3140" y="4180"/>
                  </a:lnTo>
                  <a:lnTo>
                    <a:pt x="3138" y="4178"/>
                  </a:lnTo>
                  <a:lnTo>
                    <a:pt x="3134" y="4178"/>
                  </a:lnTo>
                  <a:lnTo>
                    <a:pt x="3132" y="4178"/>
                  </a:lnTo>
                  <a:lnTo>
                    <a:pt x="3130" y="4178"/>
                  </a:lnTo>
                  <a:lnTo>
                    <a:pt x="3130" y="4184"/>
                  </a:lnTo>
                  <a:lnTo>
                    <a:pt x="3130" y="4188"/>
                  </a:lnTo>
                  <a:lnTo>
                    <a:pt x="3132" y="4192"/>
                  </a:lnTo>
                  <a:lnTo>
                    <a:pt x="3134" y="4194"/>
                  </a:lnTo>
                  <a:lnTo>
                    <a:pt x="3138" y="4192"/>
                  </a:lnTo>
                  <a:close/>
                  <a:moveTo>
                    <a:pt x="3386" y="4736"/>
                  </a:moveTo>
                  <a:lnTo>
                    <a:pt x="3386" y="4736"/>
                  </a:lnTo>
                  <a:lnTo>
                    <a:pt x="3388" y="4742"/>
                  </a:lnTo>
                  <a:lnTo>
                    <a:pt x="3392" y="4742"/>
                  </a:lnTo>
                  <a:lnTo>
                    <a:pt x="3396" y="4740"/>
                  </a:lnTo>
                  <a:lnTo>
                    <a:pt x="3398" y="4736"/>
                  </a:lnTo>
                  <a:lnTo>
                    <a:pt x="3402" y="4732"/>
                  </a:lnTo>
                  <a:lnTo>
                    <a:pt x="3404" y="4726"/>
                  </a:lnTo>
                  <a:lnTo>
                    <a:pt x="3404" y="4720"/>
                  </a:lnTo>
                  <a:lnTo>
                    <a:pt x="3404" y="4714"/>
                  </a:lnTo>
                  <a:lnTo>
                    <a:pt x="3400" y="4712"/>
                  </a:lnTo>
                  <a:lnTo>
                    <a:pt x="3398" y="4712"/>
                  </a:lnTo>
                  <a:lnTo>
                    <a:pt x="3394" y="4714"/>
                  </a:lnTo>
                  <a:lnTo>
                    <a:pt x="3392" y="4718"/>
                  </a:lnTo>
                  <a:lnTo>
                    <a:pt x="3388" y="4726"/>
                  </a:lnTo>
                  <a:lnTo>
                    <a:pt x="3386" y="4736"/>
                  </a:lnTo>
                  <a:close/>
                  <a:moveTo>
                    <a:pt x="3378" y="4912"/>
                  </a:moveTo>
                  <a:lnTo>
                    <a:pt x="3378" y="4912"/>
                  </a:lnTo>
                  <a:lnTo>
                    <a:pt x="3374" y="4908"/>
                  </a:lnTo>
                  <a:lnTo>
                    <a:pt x="3370" y="4906"/>
                  </a:lnTo>
                  <a:lnTo>
                    <a:pt x="3364" y="4904"/>
                  </a:lnTo>
                  <a:lnTo>
                    <a:pt x="3362" y="4904"/>
                  </a:lnTo>
                  <a:lnTo>
                    <a:pt x="3358" y="4906"/>
                  </a:lnTo>
                  <a:lnTo>
                    <a:pt x="3356" y="4908"/>
                  </a:lnTo>
                  <a:lnTo>
                    <a:pt x="3354" y="4912"/>
                  </a:lnTo>
                  <a:lnTo>
                    <a:pt x="3354" y="4916"/>
                  </a:lnTo>
                  <a:lnTo>
                    <a:pt x="3354" y="4922"/>
                  </a:lnTo>
                  <a:lnTo>
                    <a:pt x="3358" y="4924"/>
                  </a:lnTo>
                  <a:lnTo>
                    <a:pt x="3366" y="4922"/>
                  </a:lnTo>
                  <a:lnTo>
                    <a:pt x="3382" y="4922"/>
                  </a:lnTo>
                  <a:lnTo>
                    <a:pt x="3384" y="4922"/>
                  </a:lnTo>
                  <a:lnTo>
                    <a:pt x="3384" y="4920"/>
                  </a:lnTo>
                  <a:lnTo>
                    <a:pt x="3378" y="4912"/>
                  </a:lnTo>
                  <a:close/>
                  <a:moveTo>
                    <a:pt x="3378" y="5236"/>
                  </a:moveTo>
                  <a:lnTo>
                    <a:pt x="3378" y="5236"/>
                  </a:lnTo>
                  <a:lnTo>
                    <a:pt x="3374" y="5234"/>
                  </a:lnTo>
                  <a:lnTo>
                    <a:pt x="3370" y="5234"/>
                  </a:lnTo>
                  <a:lnTo>
                    <a:pt x="3368" y="5236"/>
                  </a:lnTo>
                  <a:lnTo>
                    <a:pt x="3372" y="5240"/>
                  </a:lnTo>
                  <a:lnTo>
                    <a:pt x="3376" y="5242"/>
                  </a:lnTo>
                  <a:lnTo>
                    <a:pt x="3380" y="5240"/>
                  </a:lnTo>
                  <a:lnTo>
                    <a:pt x="3380" y="5238"/>
                  </a:lnTo>
                  <a:lnTo>
                    <a:pt x="3378" y="5236"/>
                  </a:lnTo>
                  <a:close/>
                  <a:moveTo>
                    <a:pt x="3444" y="5230"/>
                  </a:moveTo>
                  <a:lnTo>
                    <a:pt x="3444" y="5230"/>
                  </a:lnTo>
                  <a:lnTo>
                    <a:pt x="3448" y="5232"/>
                  </a:lnTo>
                  <a:lnTo>
                    <a:pt x="3450" y="5230"/>
                  </a:lnTo>
                  <a:lnTo>
                    <a:pt x="3452" y="5228"/>
                  </a:lnTo>
                  <a:lnTo>
                    <a:pt x="3452" y="5224"/>
                  </a:lnTo>
                  <a:lnTo>
                    <a:pt x="3448" y="5220"/>
                  </a:lnTo>
                  <a:lnTo>
                    <a:pt x="3442" y="5218"/>
                  </a:lnTo>
                  <a:lnTo>
                    <a:pt x="3440" y="5220"/>
                  </a:lnTo>
                  <a:lnTo>
                    <a:pt x="3442" y="5224"/>
                  </a:lnTo>
                  <a:lnTo>
                    <a:pt x="3444" y="5230"/>
                  </a:lnTo>
                  <a:close/>
                  <a:moveTo>
                    <a:pt x="3364" y="4876"/>
                  </a:moveTo>
                  <a:lnTo>
                    <a:pt x="3364" y="4876"/>
                  </a:lnTo>
                  <a:lnTo>
                    <a:pt x="3364" y="4878"/>
                  </a:lnTo>
                  <a:lnTo>
                    <a:pt x="3366" y="4880"/>
                  </a:lnTo>
                  <a:lnTo>
                    <a:pt x="3370" y="4882"/>
                  </a:lnTo>
                  <a:lnTo>
                    <a:pt x="3372" y="4880"/>
                  </a:lnTo>
                  <a:lnTo>
                    <a:pt x="3374" y="4876"/>
                  </a:lnTo>
                  <a:lnTo>
                    <a:pt x="3372" y="4874"/>
                  </a:lnTo>
                  <a:lnTo>
                    <a:pt x="3368" y="4874"/>
                  </a:lnTo>
                  <a:lnTo>
                    <a:pt x="3364" y="4876"/>
                  </a:lnTo>
                  <a:close/>
                  <a:moveTo>
                    <a:pt x="3374" y="5022"/>
                  </a:moveTo>
                  <a:lnTo>
                    <a:pt x="3374" y="5022"/>
                  </a:lnTo>
                  <a:lnTo>
                    <a:pt x="3378" y="5024"/>
                  </a:lnTo>
                  <a:lnTo>
                    <a:pt x="3384" y="5022"/>
                  </a:lnTo>
                  <a:lnTo>
                    <a:pt x="3388" y="5018"/>
                  </a:lnTo>
                  <a:lnTo>
                    <a:pt x="3390" y="5012"/>
                  </a:lnTo>
                  <a:lnTo>
                    <a:pt x="3390" y="5010"/>
                  </a:lnTo>
                  <a:lnTo>
                    <a:pt x="3388" y="5010"/>
                  </a:lnTo>
                  <a:lnTo>
                    <a:pt x="3382" y="5012"/>
                  </a:lnTo>
                  <a:lnTo>
                    <a:pt x="3376" y="5018"/>
                  </a:lnTo>
                  <a:lnTo>
                    <a:pt x="3374" y="5020"/>
                  </a:lnTo>
                  <a:lnTo>
                    <a:pt x="3374" y="5022"/>
                  </a:lnTo>
                  <a:close/>
                  <a:moveTo>
                    <a:pt x="3412" y="3200"/>
                  </a:moveTo>
                  <a:lnTo>
                    <a:pt x="3412" y="3200"/>
                  </a:lnTo>
                  <a:lnTo>
                    <a:pt x="3408" y="3200"/>
                  </a:lnTo>
                  <a:lnTo>
                    <a:pt x="3406" y="3202"/>
                  </a:lnTo>
                  <a:lnTo>
                    <a:pt x="3404" y="3206"/>
                  </a:lnTo>
                  <a:lnTo>
                    <a:pt x="3406" y="3208"/>
                  </a:lnTo>
                  <a:lnTo>
                    <a:pt x="3408" y="3208"/>
                  </a:lnTo>
                  <a:lnTo>
                    <a:pt x="3414" y="3206"/>
                  </a:lnTo>
                  <a:lnTo>
                    <a:pt x="3416" y="3204"/>
                  </a:lnTo>
                  <a:lnTo>
                    <a:pt x="3416" y="3202"/>
                  </a:lnTo>
                  <a:lnTo>
                    <a:pt x="3412" y="3200"/>
                  </a:lnTo>
                  <a:close/>
                  <a:moveTo>
                    <a:pt x="3402" y="3084"/>
                  </a:moveTo>
                  <a:lnTo>
                    <a:pt x="3402" y="3084"/>
                  </a:lnTo>
                  <a:lnTo>
                    <a:pt x="3400" y="3088"/>
                  </a:lnTo>
                  <a:lnTo>
                    <a:pt x="3398" y="3092"/>
                  </a:lnTo>
                  <a:lnTo>
                    <a:pt x="3400" y="3096"/>
                  </a:lnTo>
                  <a:lnTo>
                    <a:pt x="3402" y="3098"/>
                  </a:lnTo>
                  <a:lnTo>
                    <a:pt x="3404" y="3096"/>
                  </a:lnTo>
                  <a:lnTo>
                    <a:pt x="3406" y="3092"/>
                  </a:lnTo>
                  <a:lnTo>
                    <a:pt x="3406" y="3088"/>
                  </a:lnTo>
                  <a:lnTo>
                    <a:pt x="3406" y="3084"/>
                  </a:lnTo>
                  <a:lnTo>
                    <a:pt x="3404" y="3084"/>
                  </a:lnTo>
                  <a:lnTo>
                    <a:pt x="3402" y="3084"/>
                  </a:lnTo>
                  <a:close/>
                  <a:moveTo>
                    <a:pt x="3416" y="3464"/>
                  </a:moveTo>
                  <a:lnTo>
                    <a:pt x="3416" y="3464"/>
                  </a:lnTo>
                  <a:lnTo>
                    <a:pt x="3420" y="3466"/>
                  </a:lnTo>
                  <a:lnTo>
                    <a:pt x="3422" y="3464"/>
                  </a:lnTo>
                  <a:lnTo>
                    <a:pt x="3422" y="3460"/>
                  </a:lnTo>
                  <a:lnTo>
                    <a:pt x="3420" y="3454"/>
                  </a:lnTo>
                  <a:lnTo>
                    <a:pt x="3418" y="3452"/>
                  </a:lnTo>
                  <a:lnTo>
                    <a:pt x="3416" y="3454"/>
                  </a:lnTo>
                  <a:lnTo>
                    <a:pt x="3414" y="3458"/>
                  </a:lnTo>
                  <a:lnTo>
                    <a:pt x="3416" y="3464"/>
                  </a:lnTo>
                  <a:close/>
                  <a:moveTo>
                    <a:pt x="2806" y="3776"/>
                  </a:moveTo>
                  <a:lnTo>
                    <a:pt x="2806" y="3776"/>
                  </a:lnTo>
                  <a:lnTo>
                    <a:pt x="2810" y="3778"/>
                  </a:lnTo>
                  <a:lnTo>
                    <a:pt x="2814" y="3778"/>
                  </a:lnTo>
                  <a:lnTo>
                    <a:pt x="2816" y="3776"/>
                  </a:lnTo>
                  <a:lnTo>
                    <a:pt x="2818" y="3774"/>
                  </a:lnTo>
                  <a:lnTo>
                    <a:pt x="2820" y="3768"/>
                  </a:lnTo>
                  <a:lnTo>
                    <a:pt x="2818" y="3762"/>
                  </a:lnTo>
                  <a:lnTo>
                    <a:pt x="2820" y="3758"/>
                  </a:lnTo>
                  <a:lnTo>
                    <a:pt x="2820" y="3754"/>
                  </a:lnTo>
                  <a:lnTo>
                    <a:pt x="2820" y="3752"/>
                  </a:lnTo>
                  <a:lnTo>
                    <a:pt x="2818" y="3752"/>
                  </a:lnTo>
                  <a:lnTo>
                    <a:pt x="2814" y="3752"/>
                  </a:lnTo>
                  <a:lnTo>
                    <a:pt x="2812" y="3752"/>
                  </a:lnTo>
                  <a:lnTo>
                    <a:pt x="2814" y="3752"/>
                  </a:lnTo>
                  <a:lnTo>
                    <a:pt x="2814" y="3750"/>
                  </a:lnTo>
                  <a:lnTo>
                    <a:pt x="2812" y="3748"/>
                  </a:lnTo>
                  <a:lnTo>
                    <a:pt x="2810" y="3750"/>
                  </a:lnTo>
                  <a:lnTo>
                    <a:pt x="2808" y="3752"/>
                  </a:lnTo>
                  <a:lnTo>
                    <a:pt x="2808" y="3756"/>
                  </a:lnTo>
                  <a:lnTo>
                    <a:pt x="2806" y="3758"/>
                  </a:lnTo>
                  <a:lnTo>
                    <a:pt x="2802" y="3760"/>
                  </a:lnTo>
                  <a:lnTo>
                    <a:pt x="2802" y="3766"/>
                  </a:lnTo>
                  <a:lnTo>
                    <a:pt x="2802" y="3774"/>
                  </a:lnTo>
                  <a:lnTo>
                    <a:pt x="2800" y="3774"/>
                  </a:lnTo>
                  <a:lnTo>
                    <a:pt x="2802" y="3774"/>
                  </a:lnTo>
                  <a:lnTo>
                    <a:pt x="2804" y="3774"/>
                  </a:lnTo>
                  <a:lnTo>
                    <a:pt x="2806" y="3776"/>
                  </a:lnTo>
                  <a:close/>
                  <a:moveTo>
                    <a:pt x="3380" y="3090"/>
                  </a:moveTo>
                  <a:lnTo>
                    <a:pt x="3380" y="3090"/>
                  </a:lnTo>
                  <a:lnTo>
                    <a:pt x="3378" y="3088"/>
                  </a:lnTo>
                  <a:lnTo>
                    <a:pt x="3376" y="3086"/>
                  </a:lnTo>
                  <a:lnTo>
                    <a:pt x="3372" y="3088"/>
                  </a:lnTo>
                  <a:lnTo>
                    <a:pt x="3370" y="3090"/>
                  </a:lnTo>
                  <a:lnTo>
                    <a:pt x="3370" y="3092"/>
                  </a:lnTo>
                  <a:lnTo>
                    <a:pt x="3376" y="3096"/>
                  </a:lnTo>
                  <a:lnTo>
                    <a:pt x="3378" y="3096"/>
                  </a:lnTo>
                  <a:lnTo>
                    <a:pt x="3380" y="3096"/>
                  </a:lnTo>
                  <a:lnTo>
                    <a:pt x="3380" y="3090"/>
                  </a:lnTo>
                  <a:close/>
                  <a:moveTo>
                    <a:pt x="3918" y="2740"/>
                  </a:moveTo>
                  <a:lnTo>
                    <a:pt x="3918" y="2740"/>
                  </a:lnTo>
                  <a:lnTo>
                    <a:pt x="3918" y="2736"/>
                  </a:lnTo>
                  <a:lnTo>
                    <a:pt x="3918" y="2734"/>
                  </a:lnTo>
                  <a:lnTo>
                    <a:pt x="3914" y="2732"/>
                  </a:lnTo>
                  <a:lnTo>
                    <a:pt x="3908" y="2730"/>
                  </a:lnTo>
                  <a:lnTo>
                    <a:pt x="3902" y="2728"/>
                  </a:lnTo>
                  <a:lnTo>
                    <a:pt x="3900" y="2726"/>
                  </a:lnTo>
                  <a:lnTo>
                    <a:pt x="3898" y="2728"/>
                  </a:lnTo>
                  <a:lnTo>
                    <a:pt x="3894" y="2736"/>
                  </a:lnTo>
                  <a:lnTo>
                    <a:pt x="3894" y="2740"/>
                  </a:lnTo>
                  <a:lnTo>
                    <a:pt x="3894" y="2744"/>
                  </a:lnTo>
                  <a:lnTo>
                    <a:pt x="3898" y="2746"/>
                  </a:lnTo>
                  <a:lnTo>
                    <a:pt x="3902" y="2744"/>
                  </a:lnTo>
                  <a:lnTo>
                    <a:pt x="3906" y="2744"/>
                  </a:lnTo>
                  <a:lnTo>
                    <a:pt x="3910" y="2746"/>
                  </a:lnTo>
                  <a:lnTo>
                    <a:pt x="3910" y="2748"/>
                  </a:lnTo>
                  <a:lnTo>
                    <a:pt x="3912" y="2752"/>
                  </a:lnTo>
                  <a:lnTo>
                    <a:pt x="3908" y="2760"/>
                  </a:lnTo>
                  <a:lnTo>
                    <a:pt x="3906" y="2762"/>
                  </a:lnTo>
                  <a:lnTo>
                    <a:pt x="3904" y="2760"/>
                  </a:lnTo>
                  <a:lnTo>
                    <a:pt x="3900" y="2758"/>
                  </a:lnTo>
                  <a:lnTo>
                    <a:pt x="3898" y="2760"/>
                  </a:lnTo>
                  <a:lnTo>
                    <a:pt x="3894" y="2762"/>
                  </a:lnTo>
                  <a:lnTo>
                    <a:pt x="3890" y="2764"/>
                  </a:lnTo>
                  <a:lnTo>
                    <a:pt x="3888" y="2762"/>
                  </a:lnTo>
                  <a:lnTo>
                    <a:pt x="3888" y="2756"/>
                  </a:lnTo>
                  <a:lnTo>
                    <a:pt x="3886" y="2746"/>
                  </a:lnTo>
                  <a:lnTo>
                    <a:pt x="3884" y="2742"/>
                  </a:lnTo>
                  <a:lnTo>
                    <a:pt x="3880" y="2740"/>
                  </a:lnTo>
                  <a:lnTo>
                    <a:pt x="3878" y="2742"/>
                  </a:lnTo>
                  <a:lnTo>
                    <a:pt x="3876" y="2744"/>
                  </a:lnTo>
                  <a:lnTo>
                    <a:pt x="3874" y="2750"/>
                  </a:lnTo>
                  <a:lnTo>
                    <a:pt x="3874" y="2758"/>
                  </a:lnTo>
                  <a:lnTo>
                    <a:pt x="3872" y="2764"/>
                  </a:lnTo>
                  <a:lnTo>
                    <a:pt x="3870" y="2768"/>
                  </a:lnTo>
                  <a:lnTo>
                    <a:pt x="3866" y="2768"/>
                  </a:lnTo>
                  <a:lnTo>
                    <a:pt x="3862" y="2770"/>
                  </a:lnTo>
                  <a:lnTo>
                    <a:pt x="3858" y="2770"/>
                  </a:lnTo>
                  <a:lnTo>
                    <a:pt x="3856" y="2772"/>
                  </a:lnTo>
                  <a:lnTo>
                    <a:pt x="3856" y="2776"/>
                  </a:lnTo>
                  <a:lnTo>
                    <a:pt x="3856" y="2786"/>
                  </a:lnTo>
                  <a:lnTo>
                    <a:pt x="3858" y="2796"/>
                  </a:lnTo>
                  <a:lnTo>
                    <a:pt x="3860" y="2802"/>
                  </a:lnTo>
                  <a:lnTo>
                    <a:pt x="3858" y="2806"/>
                  </a:lnTo>
                  <a:lnTo>
                    <a:pt x="3856" y="2808"/>
                  </a:lnTo>
                  <a:lnTo>
                    <a:pt x="3852" y="2810"/>
                  </a:lnTo>
                  <a:lnTo>
                    <a:pt x="3850" y="2812"/>
                  </a:lnTo>
                  <a:lnTo>
                    <a:pt x="3850" y="2814"/>
                  </a:lnTo>
                  <a:lnTo>
                    <a:pt x="3850" y="2816"/>
                  </a:lnTo>
                  <a:lnTo>
                    <a:pt x="3852" y="2818"/>
                  </a:lnTo>
                  <a:lnTo>
                    <a:pt x="3854" y="2818"/>
                  </a:lnTo>
                  <a:lnTo>
                    <a:pt x="3858" y="2820"/>
                  </a:lnTo>
                  <a:lnTo>
                    <a:pt x="3860" y="2824"/>
                  </a:lnTo>
                  <a:lnTo>
                    <a:pt x="3860" y="2832"/>
                  </a:lnTo>
                  <a:lnTo>
                    <a:pt x="3858" y="2846"/>
                  </a:lnTo>
                  <a:lnTo>
                    <a:pt x="3854" y="2866"/>
                  </a:lnTo>
                  <a:lnTo>
                    <a:pt x="3850" y="2884"/>
                  </a:lnTo>
                  <a:lnTo>
                    <a:pt x="3844" y="2896"/>
                  </a:lnTo>
                  <a:lnTo>
                    <a:pt x="3840" y="2904"/>
                  </a:lnTo>
                  <a:lnTo>
                    <a:pt x="3834" y="2912"/>
                  </a:lnTo>
                  <a:lnTo>
                    <a:pt x="3822" y="2926"/>
                  </a:lnTo>
                  <a:lnTo>
                    <a:pt x="3808" y="2942"/>
                  </a:lnTo>
                  <a:lnTo>
                    <a:pt x="3802" y="2952"/>
                  </a:lnTo>
                  <a:lnTo>
                    <a:pt x="3794" y="2960"/>
                  </a:lnTo>
                  <a:lnTo>
                    <a:pt x="3788" y="2964"/>
                  </a:lnTo>
                  <a:lnTo>
                    <a:pt x="3782" y="2968"/>
                  </a:lnTo>
                  <a:lnTo>
                    <a:pt x="3768" y="2974"/>
                  </a:lnTo>
                  <a:lnTo>
                    <a:pt x="3760" y="2978"/>
                  </a:lnTo>
                  <a:lnTo>
                    <a:pt x="3752" y="2984"/>
                  </a:lnTo>
                  <a:lnTo>
                    <a:pt x="3742" y="2990"/>
                  </a:lnTo>
                  <a:lnTo>
                    <a:pt x="3742" y="2988"/>
                  </a:lnTo>
                  <a:lnTo>
                    <a:pt x="3742" y="2986"/>
                  </a:lnTo>
                  <a:lnTo>
                    <a:pt x="3744" y="2978"/>
                  </a:lnTo>
                  <a:lnTo>
                    <a:pt x="3744" y="2974"/>
                  </a:lnTo>
                  <a:lnTo>
                    <a:pt x="3740" y="2970"/>
                  </a:lnTo>
                  <a:lnTo>
                    <a:pt x="3740" y="2968"/>
                  </a:lnTo>
                  <a:lnTo>
                    <a:pt x="3740" y="2966"/>
                  </a:lnTo>
                  <a:lnTo>
                    <a:pt x="3748" y="2960"/>
                  </a:lnTo>
                  <a:lnTo>
                    <a:pt x="3754" y="2952"/>
                  </a:lnTo>
                  <a:lnTo>
                    <a:pt x="3756" y="2948"/>
                  </a:lnTo>
                  <a:lnTo>
                    <a:pt x="3754" y="2944"/>
                  </a:lnTo>
                  <a:lnTo>
                    <a:pt x="3752" y="2944"/>
                  </a:lnTo>
                  <a:lnTo>
                    <a:pt x="3748" y="2944"/>
                  </a:lnTo>
                  <a:lnTo>
                    <a:pt x="3738" y="2948"/>
                  </a:lnTo>
                  <a:lnTo>
                    <a:pt x="3734" y="2952"/>
                  </a:lnTo>
                  <a:lnTo>
                    <a:pt x="3730" y="2956"/>
                  </a:lnTo>
                  <a:lnTo>
                    <a:pt x="3728" y="2962"/>
                  </a:lnTo>
                  <a:lnTo>
                    <a:pt x="3730" y="2966"/>
                  </a:lnTo>
                  <a:lnTo>
                    <a:pt x="3730" y="2976"/>
                  </a:lnTo>
                  <a:lnTo>
                    <a:pt x="3728" y="2986"/>
                  </a:lnTo>
                  <a:lnTo>
                    <a:pt x="3722" y="2996"/>
                  </a:lnTo>
                  <a:lnTo>
                    <a:pt x="3716" y="3006"/>
                  </a:lnTo>
                  <a:lnTo>
                    <a:pt x="3704" y="3022"/>
                  </a:lnTo>
                  <a:lnTo>
                    <a:pt x="3700" y="3026"/>
                  </a:lnTo>
                  <a:lnTo>
                    <a:pt x="3698" y="3030"/>
                  </a:lnTo>
                  <a:lnTo>
                    <a:pt x="3700" y="3036"/>
                  </a:lnTo>
                  <a:lnTo>
                    <a:pt x="3700" y="3044"/>
                  </a:lnTo>
                  <a:lnTo>
                    <a:pt x="3698" y="3046"/>
                  </a:lnTo>
                  <a:lnTo>
                    <a:pt x="3694" y="3050"/>
                  </a:lnTo>
                  <a:lnTo>
                    <a:pt x="3690" y="3052"/>
                  </a:lnTo>
                  <a:lnTo>
                    <a:pt x="3682" y="3054"/>
                  </a:lnTo>
                  <a:lnTo>
                    <a:pt x="3676" y="3054"/>
                  </a:lnTo>
                  <a:lnTo>
                    <a:pt x="3672" y="3052"/>
                  </a:lnTo>
                  <a:lnTo>
                    <a:pt x="3672" y="3048"/>
                  </a:lnTo>
                  <a:lnTo>
                    <a:pt x="3674" y="3044"/>
                  </a:lnTo>
                  <a:lnTo>
                    <a:pt x="3672" y="3042"/>
                  </a:lnTo>
                  <a:lnTo>
                    <a:pt x="3668" y="3040"/>
                  </a:lnTo>
                  <a:lnTo>
                    <a:pt x="3662" y="3042"/>
                  </a:lnTo>
                  <a:lnTo>
                    <a:pt x="3652" y="3044"/>
                  </a:lnTo>
                  <a:lnTo>
                    <a:pt x="3626" y="3052"/>
                  </a:lnTo>
                  <a:lnTo>
                    <a:pt x="3614" y="3056"/>
                  </a:lnTo>
                  <a:lnTo>
                    <a:pt x="3602" y="3058"/>
                  </a:lnTo>
                  <a:lnTo>
                    <a:pt x="3594" y="3058"/>
                  </a:lnTo>
                  <a:lnTo>
                    <a:pt x="3592" y="3056"/>
                  </a:lnTo>
                  <a:lnTo>
                    <a:pt x="3590" y="3054"/>
                  </a:lnTo>
                  <a:lnTo>
                    <a:pt x="3588" y="3050"/>
                  </a:lnTo>
                  <a:lnTo>
                    <a:pt x="3584" y="3050"/>
                  </a:lnTo>
                  <a:lnTo>
                    <a:pt x="3580" y="3050"/>
                  </a:lnTo>
                  <a:lnTo>
                    <a:pt x="3574" y="3052"/>
                  </a:lnTo>
                  <a:lnTo>
                    <a:pt x="3562" y="3062"/>
                  </a:lnTo>
                  <a:lnTo>
                    <a:pt x="3548" y="3080"/>
                  </a:lnTo>
                  <a:lnTo>
                    <a:pt x="3542" y="3088"/>
                  </a:lnTo>
                  <a:lnTo>
                    <a:pt x="3536" y="3092"/>
                  </a:lnTo>
                  <a:lnTo>
                    <a:pt x="3530" y="3096"/>
                  </a:lnTo>
                  <a:lnTo>
                    <a:pt x="3524" y="3098"/>
                  </a:lnTo>
                  <a:lnTo>
                    <a:pt x="3518" y="3106"/>
                  </a:lnTo>
                  <a:lnTo>
                    <a:pt x="3514" y="3112"/>
                  </a:lnTo>
                  <a:lnTo>
                    <a:pt x="3510" y="3114"/>
                  </a:lnTo>
                  <a:lnTo>
                    <a:pt x="3502" y="3114"/>
                  </a:lnTo>
                  <a:lnTo>
                    <a:pt x="3500" y="3116"/>
                  </a:lnTo>
                  <a:lnTo>
                    <a:pt x="3498" y="3116"/>
                  </a:lnTo>
                  <a:lnTo>
                    <a:pt x="3496" y="3120"/>
                  </a:lnTo>
                  <a:lnTo>
                    <a:pt x="3496" y="3126"/>
                  </a:lnTo>
                  <a:lnTo>
                    <a:pt x="3496" y="3132"/>
                  </a:lnTo>
                  <a:lnTo>
                    <a:pt x="3500" y="3136"/>
                  </a:lnTo>
                  <a:lnTo>
                    <a:pt x="3504" y="3136"/>
                  </a:lnTo>
                  <a:lnTo>
                    <a:pt x="3508" y="3136"/>
                  </a:lnTo>
                  <a:lnTo>
                    <a:pt x="3522" y="3134"/>
                  </a:lnTo>
                  <a:lnTo>
                    <a:pt x="3528" y="3134"/>
                  </a:lnTo>
                  <a:lnTo>
                    <a:pt x="3536" y="3138"/>
                  </a:lnTo>
                  <a:lnTo>
                    <a:pt x="3542" y="3140"/>
                  </a:lnTo>
                  <a:lnTo>
                    <a:pt x="3544" y="3140"/>
                  </a:lnTo>
                  <a:lnTo>
                    <a:pt x="3546" y="3138"/>
                  </a:lnTo>
                  <a:lnTo>
                    <a:pt x="3546" y="3134"/>
                  </a:lnTo>
                  <a:lnTo>
                    <a:pt x="3546" y="3124"/>
                  </a:lnTo>
                  <a:lnTo>
                    <a:pt x="3548" y="3120"/>
                  </a:lnTo>
                  <a:lnTo>
                    <a:pt x="3550" y="3118"/>
                  </a:lnTo>
                  <a:lnTo>
                    <a:pt x="3556" y="3116"/>
                  </a:lnTo>
                  <a:lnTo>
                    <a:pt x="3558" y="3118"/>
                  </a:lnTo>
                  <a:lnTo>
                    <a:pt x="3562" y="3120"/>
                  </a:lnTo>
                  <a:lnTo>
                    <a:pt x="3570" y="3120"/>
                  </a:lnTo>
                  <a:lnTo>
                    <a:pt x="3596" y="3116"/>
                  </a:lnTo>
                  <a:lnTo>
                    <a:pt x="3620" y="3108"/>
                  </a:lnTo>
                  <a:lnTo>
                    <a:pt x="3626" y="3104"/>
                  </a:lnTo>
                  <a:lnTo>
                    <a:pt x="3630" y="3102"/>
                  </a:lnTo>
                  <a:lnTo>
                    <a:pt x="3632" y="3098"/>
                  </a:lnTo>
                  <a:lnTo>
                    <a:pt x="3632" y="3096"/>
                  </a:lnTo>
                  <a:lnTo>
                    <a:pt x="3636" y="3096"/>
                  </a:lnTo>
                  <a:lnTo>
                    <a:pt x="3648" y="3098"/>
                  </a:lnTo>
                  <a:lnTo>
                    <a:pt x="3656" y="3100"/>
                  </a:lnTo>
                  <a:lnTo>
                    <a:pt x="3662" y="3100"/>
                  </a:lnTo>
                  <a:lnTo>
                    <a:pt x="3670" y="3098"/>
                  </a:lnTo>
                  <a:lnTo>
                    <a:pt x="3674" y="3098"/>
                  </a:lnTo>
                  <a:lnTo>
                    <a:pt x="3676" y="3102"/>
                  </a:lnTo>
                  <a:lnTo>
                    <a:pt x="3678" y="3106"/>
                  </a:lnTo>
                  <a:lnTo>
                    <a:pt x="3676" y="3110"/>
                  </a:lnTo>
                  <a:lnTo>
                    <a:pt x="3672" y="3114"/>
                  </a:lnTo>
                  <a:lnTo>
                    <a:pt x="3666" y="3118"/>
                  </a:lnTo>
                  <a:lnTo>
                    <a:pt x="3666" y="3120"/>
                  </a:lnTo>
                  <a:lnTo>
                    <a:pt x="3666" y="3124"/>
                  </a:lnTo>
                  <a:lnTo>
                    <a:pt x="3666" y="3130"/>
                  </a:lnTo>
                  <a:lnTo>
                    <a:pt x="3664" y="3136"/>
                  </a:lnTo>
                  <a:lnTo>
                    <a:pt x="3664" y="3142"/>
                  </a:lnTo>
                  <a:lnTo>
                    <a:pt x="3664" y="3144"/>
                  </a:lnTo>
                  <a:lnTo>
                    <a:pt x="3668" y="3146"/>
                  </a:lnTo>
                  <a:lnTo>
                    <a:pt x="3674" y="3150"/>
                  </a:lnTo>
                  <a:lnTo>
                    <a:pt x="3674" y="3152"/>
                  </a:lnTo>
                  <a:lnTo>
                    <a:pt x="3676" y="3156"/>
                  </a:lnTo>
                  <a:lnTo>
                    <a:pt x="3684" y="3162"/>
                  </a:lnTo>
                  <a:lnTo>
                    <a:pt x="3684" y="3164"/>
                  </a:lnTo>
                  <a:lnTo>
                    <a:pt x="3688" y="3166"/>
                  </a:lnTo>
                  <a:lnTo>
                    <a:pt x="3692" y="3164"/>
                  </a:lnTo>
                  <a:lnTo>
                    <a:pt x="3696" y="3160"/>
                  </a:lnTo>
                  <a:lnTo>
                    <a:pt x="3700" y="3156"/>
                  </a:lnTo>
                  <a:lnTo>
                    <a:pt x="3716" y="3130"/>
                  </a:lnTo>
                  <a:lnTo>
                    <a:pt x="3720" y="3124"/>
                  </a:lnTo>
                  <a:lnTo>
                    <a:pt x="3724" y="3122"/>
                  </a:lnTo>
                  <a:lnTo>
                    <a:pt x="3734" y="3118"/>
                  </a:lnTo>
                  <a:lnTo>
                    <a:pt x="3738" y="3116"/>
                  </a:lnTo>
                  <a:lnTo>
                    <a:pt x="3738" y="3114"/>
                  </a:lnTo>
                  <a:lnTo>
                    <a:pt x="3736" y="3112"/>
                  </a:lnTo>
                  <a:lnTo>
                    <a:pt x="3730" y="3108"/>
                  </a:lnTo>
                  <a:lnTo>
                    <a:pt x="3724" y="3104"/>
                  </a:lnTo>
                  <a:lnTo>
                    <a:pt x="3722" y="3098"/>
                  </a:lnTo>
                  <a:lnTo>
                    <a:pt x="3722" y="3090"/>
                  </a:lnTo>
                  <a:lnTo>
                    <a:pt x="3724" y="3086"/>
                  </a:lnTo>
                  <a:lnTo>
                    <a:pt x="3728" y="3082"/>
                  </a:lnTo>
                  <a:lnTo>
                    <a:pt x="3732" y="3080"/>
                  </a:lnTo>
                  <a:lnTo>
                    <a:pt x="3734" y="3082"/>
                  </a:lnTo>
                  <a:lnTo>
                    <a:pt x="3734" y="3086"/>
                  </a:lnTo>
                  <a:lnTo>
                    <a:pt x="3736" y="3092"/>
                  </a:lnTo>
                  <a:lnTo>
                    <a:pt x="3738" y="3094"/>
                  </a:lnTo>
                  <a:lnTo>
                    <a:pt x="3742" y="3096"/>
                  </a:lnTo>
                  <a:lnTo>
                    <a:pt x="3746" y="3096"/>
                  </a:lnTo>
                  <a:lnTo>
                    <a:pt x="3750" y="3096"/>
                  </a:lnTo>
                  <a:lnTo>
                    <a:pt x="3746" y="3100"/>
                  </a:lnTo>
                  <a:lnTo>
                    <a:pt x="3742" y="3104"/>
                  </a:lnTo>
                  <a:lnTo>
                    <a:pt x="3750" y="3104"/>
                  </a:lnTo>
                  <a:lnTo>
                    <a:pt x="3762" y="3102"/>
                  </a:lnTo>
                  <a:lnTo>
                    <a:pt x="3774" y="3102"/>
                  </a:lnTo>
                  <a:lnTo>
                    <a:pt x="3782" y="3104"/>
                  </a:lnTo>
                  <a:lnTo>
                    <a:pt x="3786" y="3104"/>
                  </a:lnTo>
                  <a:lnTo>
                    <a:pt x="3788" y="3100"/>
                  </a:lnTo>
                  <a:lnTo>
                    <a:pt x="3792" y="3092"/>
                  </a:lnTo>
                  <a:lnTo>
                    <a:pt x="3800" y="3082"/>
                  </a:lnTo>
                  <a:lnTo>
                    <a:pt x="3806" y="3076"/>
                  </a:lnTo>
                  <a:lnTo>
                    <a:pt x="3810" y="3076"/>
                  </a:lnTo>
                  <a:lnTo>
                    <a:pt x="3810" y="3078"/>
                  </a:lnTo>
                  <a:lnTo>
                    <a:pt x="3812" y="3082"/>
                  </a:lnTo>
                  <a:lnTo>
                    <a:pt x="3810" y="3090"/>
                  </a:lnTo>
                  <a:lnTo>
                    <a:pt x="3810" y="3096"/>
                  </a:lnTo>
                  <a:lnTo>
                    <a:pt x="3810" y="3102"/>
                  </a:lnTo>
                  <a:lnTo>
                    <a:pt x="3812" y="3104"/>
                  </a:lnTo>
                  <a:lnTo>
                    <a:pt x="3814" y="3104"/>
                  </a:lnTo>
                  <a:lnTo>
                    <a:pt x="3820" y="3098"/>
                  </a:lnTo>
                  <a:lnTo>
                    <a:pt x="3824" y="3086"/>
                  </a:lnTo>
                  <a:lnTo>
                    <a:pt x="3826" y="3076"/>
                  </a:lnTo>
                  <a:lnTo>
                    <a:pt x="3828" y="3068"/>
                  </a:lnTo>
                  <a:lnTo>
                    <a:pt x="3830" y="3066"/>
                  </a:lnTo>
                  <a:lnTo>
                    <a:pt x="3834" y="3066"/>
                  </a:lnTo>
                  <a:lnTo>
                    <a:pt x="3842" y="3070"/>
                  </a:lnTo>
                  <a:lnTo>
                    <a:pt x="3848" y="3074"/>
                  </a:lnTo>
                  <a:lnTo>
                    <a:pt x="3848" y="3072"/>
                  </a:lnTo>
                  <a:lnTo>
                    <a:pt x="3848" y="3064"/>
                  </a:lnTo>
                  <a:lnTo>
                    <a:pt x="3848" y="3060"/>
                  </a:lnTo>
                  <a:lnTo>
                    <a:pt x="3850" y="3054"/>
                  </a:lnTo>
                  <a:lnTo>
                    <a:pt x="3852" y="3050"/>
                  </a:lnTo>
                  <a:lnTo>
                    <a:pt x="3856" y="3048"/>
                  </a:lnTo>
                  <a:lnTo>
                    <a:pt x="3862" y="3046"/>
                  </a:lnTo>
                  <a:lnTo>
                    <a:pt x="3864" y="3048"/>
                  </a:lnTo>
                  <a:lnTo>
                    <a:pt x="3864" y="3050"/>
                  </a:lnTo>
                  <a:lnTo>
                    <a:pt x="3864" y="3052"/>
                  </a:lnTo>
                  <a:lnTo>
                    <a:pt x="3862" y="3056"/>
                  </a:lnTo>
                  <a:lnTo>
                    <a:pt x="3858" y="3066"/>
                  </a:lnTo>
                  <a:lnTo>
                    <a:pt x="3854" y="3080"/>
                  </a:lnTo>
                  <a:lnTo>
                    <a:pt x="3854" y="3090"/>
                  </a:lnTo>
                  <a:lnTo>
                    <a:pt x="3856" y="3090"/>
                  </a:lnTo>
                  <a:lnTo>
                    <a:pt x="3860" y="3086"/>
                  </a:lnTo>
                  <a:lnTo>
                    <a:pt x="3864" y="3080"/>
                  </a:lnTo>
                  <a:lnTo>
                    <a:pt x="3866" y="3078"/>
                  </a:lnTo>
                  <a:lnTo>
                    <a:pt x="3872" y="3076"/>
                  </a:lnTo>
                  <a:lnTo>
                    <a:pt x="3874" y="3076"/>
                  </a:lnTo>
                  <a:lnTo>
                    <a:pt x="3876" y="3072"/>
                  </a:lnTo>
                  <a:lnTo>
                    <a:pt x="3878" y="3060"/>
                  </a:lnTo>
                  <a:lnTo>
                    <a:pt x="3880" y="3052"/>
                  </a:lnTo>
                  <a:lnTo>
                    <a:pt x="3886" y="3048"/>
                  </a:lnTo>
                  <a:lnTo>
                    <a:pt x="3890" y="3048"/>
                  </a:lnTo>
                  <a:lnTo>
                    <a:pt x="3894" y="3048"/>
                  </a:lnTo>
                  <a:lnTo>
                    <a:pt x="3898" y="3048"/>
                  </a:lnTo>
                  <a:lnTo>
                    <a:pt x="3900" y="3046"/>
                  </a:lnTo>
                  <a:lnTo>
                    <a:pt x="3898" y="3042"/>
                  </a:lnTo>
                  <a:lnTo>
                    <a:pt x="3892" y="3034"/>
                  </a:lnTo>
                  <a:lnTo>
                    <a:pt x="3888" y="3028"/>
                  </a:lnTo>
                  <a:lnTo>
                    <a:pt x="3886" y="3022"/>
                  </a:lnTo>
                  <a:lnTo>
                    <a:pt x="3884" y="3010"/>
                  </a:lnTo>
                  <a:lnTo>
                    <a:pt x="3886" y="3000"/>
                  </a:lnTo>
                  <a:lnTo>
                    <a:pt x="3892" y="2988"/>
                  </a:lnTo>
                  <a:lnTo>
                    <a:pt x="3896" y="2978"/>
                  </a:lnTo>
                  <a:lnTo>
                    <a:pt x="3902" y="2966"/>
                  </a:lnTo>
                  <a:lnTo>
                    <a:pt x="3902" y="2952"/>
                  </a:lnTo>
                  <a:lnTo>
                    <a:pt x="3900" y="2938"/>
                  </a:lnTo>
                  <a:lnTo>
                    <a:pt x="3898" y="2928"/>
                  </a:lnTo>
                  <a:lnTo>
                    <a:pt x="3898" y="2920"/>
                  </a:lnTo>
                  <a:lnTo>
                    <a:pt x="3898" y="2912"/>
                  </a:lnTo>
                  <a:lnTo>
                    <a:pt x="3900" y="2906"/>
                  </a:lnTo>
                  <a:lnTo>
                    <a:pt x="3904" y="2902"/>
                  </a:lnTo>
                  <a:lnTo>
                    <a:pt x="3908" y="2900"/>
                  </a:lnTo>
                  <a:lnTo>
                    <a:pt x="3912" y="2900"/>
                  </a:lnTo>
                  <a:lnTo>
                    <a:pt x="3918" y="2902"/>
                  </a:lnTo>
                  <a:lnTo>
                    <a:pt x="3922" y="2906"/>
                  </a:lnTo>
                  <a:lnTo>
                    <a:pt x="3924" y="2906"/>
                  </a:lnTo>
                  <a:lnTo>
                    <a:pt x="3924" y="2898"/>
                  </a:lnTo>
                  <a:lnTo>
                    <a:pt x="3924" y="2884"/>
                  </a:lnTo>
                  <a:lnTo>
                    <a:pt x="3926" y="2876"/>
                  </a:lnTo>
                  <a:lnTo>
                    <a:pt x="3930" y="2868"/>
                  </a:lnTo>
                  <a:lnTo>
                    <a:pt x="3936" y="2860"/>
                  </a:lnTo>
                  <a:lnTo>
                    <a:pt x="3940" y="2850"/>
                  </a:lnTo>
                  <a:lnTo>
                    <a:pt x="3942" y="2840"/>
                  </a:lnTo>
                  <a:lnTo>
                    <a:pt x="3944" y="2830"/>
                  </a:lnTo>
                  <a:lnTo>
                    <a:pt x="3942" y="2820"/>
                  </a:lnTo>
                  <a:lnTo>
                    <a:pt x="3940" y="2810"/>
                  </a:lnTo>
                  <a:lnTo>
                    <a:pt x="3936" y="2802"/>
                  </a:lnTo>
                  <a:lnTo>
                    <a:pt x="3932" y="2794"/>
                  </a:lnTo>
                  <a:lnTo>
                    <a:pt x="3926" y="2788"/>
                  </a:lnTo>
                  <a:lnTo>
                    <a:pt x="3922" y="2780"/>
                  </a:lnTo>
                  <a:lnTo>
                    <a:pt x="3918" y="2766"/>
                  </a:lnTo>
                  <a:lnTo>
                    <a:pt x="3918" y="2752"/>
                  </a:lnTo>
                  <a:lnTo>
                    <a:pt x="3918" y="2740"/>
                  </a:lnTo>
                  <a:close/>
                  <a:moveTo>
                    <a:pt x="3276" y="3612"/>
                  </a:moveTo>
                  <a:lnTo>
                    <a:pt x="3276" y="3612"/>
                  </a:lnTo>
                  <a:lnTo>
                    <a:pt x="3274" y="3610"/>
                  </a:lnTo>
                  <a:lnTo>
                    <a:pt x="3270" y="3612"/>
                  </a:lnTo>
                  <a:lnTo>
                    <a:pt x="3268" y="3614"/>
                  </a:lnTo>
                  <a:lnTo>
                    <a:pt x="3268" y="3618"/>
                  </a:lnTo>
                  <a:lnTo>
                    <a:pt x="3272" y="3618"/>
                  </a:lnTo>
                  <a:lnTo>
                    <a:pt x="3274" y="3618"/>
                  </a:lnTo>
                  <a:lnTo>
                    <a:pt x="3276" y="3614"/>
                  </a:lnTo>
                  <a:lnTo>
                    <a:pt x="3276" y="3612"/>
                  </a:lnTo>
                  <a:close/>
                  <a:moveTo>
                    <a:pt x="3322" y="3130"/>
                  </a:moveTo>
                  <a:lnTo>
                    <a:pt x="3322" y="3130"/>
                  </a:lnTo>
                  <a:lnTo>
                    <a:pt x="3324" y="3128"/>
                  </a:lnTo>
                  <a:lnTo>
                    <a:pt x="3322" y="3126"/>
                  </a:lnTo>
                  <a:lnTo>
                    <a:pt x="3318" y="3126"/>
                  </a:lnTo>
                  <a:lnTo>
                    <a:pt x="3316" y="3128"/>
                  </a:lnTo>
                  <a:lnTo>
                    <a:pt x="3318" y="3130"/>
                  </a:lnTo>
                  <a:lnTo>
                    <a:pt x="3320" y="3130"/>
                  </a:lnTo>
                  <a:lnTo>
                    <a:pt x="3322" y="3130"/>
                  </a:lnTo>
                  <a:close/>
                  <a:moveTo>
                    <a:pt x="3302" y="3176"/>
                  </a:moveTo>
                  <a:lnTo>
                    <a:pt x="3302" y="3176"/>
                  </a:lnTo>
                  <a:lnTo>
                    <a:pt x="3304" y="3178"/>
                  </a:lnTo>
                  <a:lnTo>
                    <a:pt x="3310" y="3178"/>
                  </a:lnTo>
                  <a:lnTo>
                    <a:pt x="3320" y="3176"/>
                  </a:lnTo>
                  <a:lnTo>
                    <a:pt x="3330" y="3170"/>
                  </a:lnTo>
                  <a:lnTo>
                    <a:pt x="3334" y="3166"/>
                  </a:lnTo>
                  <a:lnTo>
                    <a:pt x="3334" y="3162"/>
                  </a:lnTo>
                  <a:lnTo>
                    <a:pt x="3332" y="3158"/>
                  </a:lnTo>
                  <a:lnTo>
                    <a:pt x="3326" y="3158"/>
                  </a:lnTo>
                  <a:lnTo>
                    <a:pt x="3322" y="3158"/>
                  </a:lnTo>
                  <a:lnTo>
                    <a:pt x="3314" y="3160"/>
                  </a:lnTo>
                  <a:lnTo>
                    <a:pt x="3310" y="3164"/>
                  </a:lnTo>
                  <a:lnTo>
                    <a:pt x="3304" y="3166"/>
                  </a:lnTo>
                  <a:lnTo>
                    <a:pt x="3302" y="3172"/>
                  </a:lnTo>
                  <a:lnTo>
                    <a:pt x="3302" y="3176"/>
                  </a:lnTo>
                  <a:close/>
                  <a:moveTo>
                    <a:pt x="3372" y="3542"/>
                  </a:moveTo>
                  <a:lnTo>
                    <a:pt x="3372" y="3542"/>
                  </a:lnTo>
                  <a:lnTo>
                    <a:pt x="3374" y="3538"/>
                  </a:lnTo>
                  <a:lnTo>
                    <a:pt x="3376" y="3534"/>
                  </a:lnTo>
                  <a:lnTo>
                    <a:pt x="3386" y="3520"/>
                  </a:lnTo>
                  <a:lnTo>
                    <a:pt x="3392" y="3512"/>
                  </a:lnTo>
                  <a:lnTo>
                    <a:pt x="3394" y="3508"/>
                  </a:lnTo>
                  <a:lnTo>
                    <a:pt x="3390" y="3508"/>
                  </a:lnTo>
                  <a:lnTo>
                    <a:pt x="3384" y="3512"/>
                  </a:lnTo>
                  <a:lnTo>
                    <a:pt x="3374" y="3522"/>
                  </a:lnTo>
                  <a:lnTo>
                    <a:pt x="3370" y="3528"/>
                  </a:lnTo>
                  <a:lnTo>
                    <a:pt x="3366" y="3538"/>
                  </a:lnTo>
                  <a:lnTo>
                    <a:pt x="3366" y="3544"/>
                  </a:lnTo>
                  <a:lnTo>
                    <a:pt x="3368" y="3546"/>
                  </a:lnTo>
                  <a:lnTo>
                    <a:pt x="3372" y="3544"/>
                  </a:lnTo>
                  <a:lnTo>
                    <a:pt x="3372" y="3542"/>
                  </a:lnTo>
                  <a:close/>
                  <a:moveTo>
                    <a:pt x="3932" y="2136"/>
                  </a:moveTo>
                  <a:lnTo>
                    <a:pt x="3932" y="2136"/>
                  </a:lnTo>
                  <a:lnTo>
                    <a:pt x="3930" y="2138"/>
                  </a:lnTo>
                  <a:lnTo>
                    <a:pt x="3932" y="2138"/>
                  </a:lnTo>
                  <a:lnTo>
                    <a:pt x="3936" y="2142"/>
                  </a:lnTo>
                  <a:lnTo>
                    <a:pt x="3942" y="2150"/>
                  </a:lnTo>
                  <a:lnTo>
                    <a:pt x="3950" y="2162"/>
                  </a:lnTo>
                  <a:lnTo>
                    <a:pt x="3952" y="2168"/>
                  </a:lnTo>
                  <a:lnTo>
                    <a:pt x="3952" y="2174"/>
                  </a:lnTo>
                  <a:lnTo>
                    <a:pt x="3948" y="2186"/>
                  </a:lnTo>
                  <a:lnTo>
                    <a:pt x="3944" y="2198"/>
                  </a:lnTo>
                  <a:lnTo>
                    <a:pt x="3944" y="2206"/>
                  </a:lnTo>
                  <a:lnTo>
                    <a:pt x="3946" y="2214"/>
                  </a:lnTo>
                  <a:lnTo>
                    <a:pt x="3948" y="2224"/>
                  </a:lnTo>
                  <a:lnTo>
                    <a:pt x="3948" y="2236"/>
                  </a:lnTo>
                  <a:lnTo>
                    <a:pt x="3948" y="2266"/>
                  </a:lnTo>
                  <a:lnTo>
                    <a:pt x="3944" y="2294"/>
                  </a:lnTo>
                  <a:lnTo>
                    <a:pt x="3940" y="2304"/>
                  </a:lnTo>
                  <a:lnTo>
                    <a:pt x="3938" y="2312"/>
                  </a:lnTo>
                  <a:lnTo>
                    <a:pt x="3936" y="2316"/>
                  </a:lnTo>
                  <a:lnTo>
                    <a:pt x="3938" y="2320"/>
                  </a:lnTo>
                  <a:lnTo>
                    <a:pt x="3944" y="2330"/>
                  </a:lnTo>
                  <a:lnTo>
                    <a:pt x="3946" y="2336"/>
                  </a:lnTo>
                  <a:lnTo>
                    <a:pt x="3948" y="2344"/>
                  </a:lnTo>
                  <a:lnTo>
                    <a:pt x="3946" y="2356"/>
                  </a:lnTo>
                  <a:lnTo>
                    <a:pt x="3942" y="2370"/>
                  </a:lnTo>
                  <a:lnTo>
                    <a:pt x="3940" y="2378"/>
                  </a:lnTo>
                  <a:lnTo>
                    <a:pt x="3940" y="2386"/>
                  </a:lnTo>
                  <a:lnTo>
                    <a:pt x="3942" y="2400"/>
                  </a:lnTo>
                  <a:lnTo>
                    <a:pt x="3944" y="2412"/>
                  </a:lnTo>
                  <a:lnTo>
                    <a:pt x="3944" y="2418"/>
                  </a:lnTo>
                  <a:lnTo>
                    <a:pt x="3940" y="2424"/>
                  </a:lnTo>
                  <a:lnTo>
                    <a:pt x="3936" y="2436"/>
                  </a:lnTo>
                  <a:lnTo>
                    <a:pt x="3934" y="2444"/>
                  </a:lnTo>
                  <a:lnTo>
                    <a:pt x="3936" y="2454"/>
                  </a:lnTo>
                  <a:lnTo>
                    <a:pt x="3938" y="2468"/>
                  </a:lnTo>
                  <a:lnTo>
                    <a:pt x="3942" y="2478"/>
                  </a:lnTo>
                  <a:lnTo>
                    <a:pt x="3944" y="2478"/>
                  </a:lnTo>
                  <a:lnTo>
                    <a:pt x="3946" y="2478"/>
                  </a:lnTo>
                  <a:lnTo>
                    <a:pt x="3950" y="2470"/>
                  </a:lnTo>
                  <a:lnTo>
                    <a:pt x="3954" y="2456"/>
                  </a:lnTo>
                  <a:lnTo>
                    <a:pt x="3958" y="2442"/>
                  </a:lnTo>
                  <a:lnTo>
                    <a:pt x="3962" y="2434"/>
                  </a:lnTo>
                  <a:lnTo>
                    <a:pt x="3966" y="2432"/>
                  </a:lnTo>
                  <a:lnTo>
                    <a:pt x="3968" y="2432"/>
                  </a:lnTo>
                  <a:lnTo>
                    <a:pt x="3972" y="2434"/>
                  </a:lnTo>
                  <a:lnTo>
                    <a:pt x="3976" y="2438"/>
                  </a:lnTo>
                  <a:lnTo>
                    <a:pt x="3980" y="2440"/>
                  </a:lnTo>
                  <a:lnTo>
                    <a:pt x="3984" y="2438"/>
                  </a:lnTo>
                  <a:lnTo>
                    <a:pt x="3990" y="2440"/>
                  </a:lnTo>
                  <a:lnTo>
                    <a:pt x="3994" y="2442"/>
                  </a:lnTo>
                  <a:lnTo>
                    <a:pt x="3996" y="2446"/>
                  </a:lnTo>
                  <a:lnTo>
                    <a:pt x="3998" y="2456"/>
                  </a:lnTo>
                  <a:lnTo>
                    <a:pt x="4000" y="2464"/>
                  </a:lnTo>
                  <a:lnTo>
                    <a:pt x="4000" y="2466"/>
                  </a:lnTo>
                  <a:lnTo>
                    <a:pt x="4002" y="2466"/>
                  </a:lnTo>
                  <a:lnTo>
                    <a:pt x="4006" y="2454"/>
                  </a:lnTo>
                  <a:lnTo>
                    <a:pt x="4006" y="2448"/>
                  </a:lnTo>
                  <a:lnTo>
                    <a:pt x="4004" y="2444"/>
                  </a:lnTo>
                  <a:lnTo>
                    <a:pt x="4002" y="2434"/>
                  </a:lnTo>
                  <a:lnTo>
                    <a:pt x="4002" y="2426"/>
                  </a:lnTo>
                  <a:lnTo>
                    <a:pt x="3998" y="2426"/>
                  </a:lnTo>
                  <a:lnTo>
                    <a:pt x="3992" y="2426"/>
                  </a:lnTo>
                  <a:lnTo>
                    <a:pt x="3990" y="2422"/>
                  </a:lnTo>
                  <a:lnTo>
                    <a:pt x="3986" y="2420"/>
                  </a:lnTo>
                  <a:lnTo>
                    <a:pt x="3984" y="2410"/>
                  </a:lnTo>
                  <a:lnTo>
                    <a:pt x="3980" y="2400"/>
                  </a:lnTo>
                  <a:lnTo>
                    <a:pt x="3976" y="2394"/>
                  </a:lnTo>
                  <a:lnTo>
                    <a:pt x="3972" y="2390"/>
                  </a:lnTo>
                  <a:lnTo>
                    <a:pt x="3966" y="2382"/>
                  </a:lnTo>
                  <a:lnTo>
                    <a:pt x="3964" y="2372"/>
                  </a:lnTo>
                  <a:lnTo>
                    <a:pt x="3964" y="2362"/>
                  </a:lnTo>
                  <a:lnTo>
                    <a:pt x="3964" y="2350"/>
                  </a:lnTo>
                  <a:lnTo>
                    <a:pt x="3970" y="2328"/>
                  </a:lnTo>
                  <a:lnTo>
                    <a:pt x="3978" y="2314"/>
                  </a:lnTo>
                  <a:lnTo>
                    <a:pt x="3980" y="2308"/>
                  </a:lnTo>
                  <a:lnTo>
                    <a:pt x="3982" y="2304"/>
                  </a:lnTo>
                  <a:lnTo>
                    <a:pt x="3982" y="2294"/>
                  </a:lnTo>
                  <a:lnTo>
                    <a:pt x="3984" y="2290"/>
                  </a:lnTo>
                  <a:lnTo>
                    <a:pt x="3984" y="2288"/>
                  </a:lnTo>
                  <a:lnTo>
                    <a:pt x="3988" y="2284"/>
                  </a:lnTo>
                  <a:lnTo>
                    <a:pt x="3994" y="2282"/>
                  </a:lnTo>
                  <a:lnTo>
                    <a:pt x="4004" y="2280"/>
                  </a:lnTo>
                  <a:lnTo>
                    <a:pt x="4014" y="2280"/>
                  </a:lnTo>
                  <a:lnTo>
                    <a:pt x="4026" y="2286"/>
                  </a:lnTo>
                  <a:lnTo>
                    <a:pt x="4036" y="2294"/>
                  </a:lnTo>
                  <a:lnTo>
                    <a:pt x="4048" y="2314"/>
                  </a:lnTo>
                  <a:lnTo>
                    <a:pt x="4052" y="2316"/>
                  </a:lnTo>
                  <a:lnTo>
                    <a:pt x="4052" y="2312"/>
                  </a:lnTo>
                  <a:lnTo>
                    <a:pt x="4048" y="2302"/>
                  </a:lnTo>
                  <a:lnTo>
                    <a:pt x="4040" y="2294"/>
                  </a:lnTo>
                  <a:lnTo>
                    <a:pt x="4034" y="2282"/>
                  </a:lnTo>
                  <a:lnTo>
                    <a:pt x="4032" y="2276"/>
                  </a:lnTo>
                  <a:lnTo>
                    <a:pt x="4030" y="2268"/>
                  </a:lnTo>
                  <a:lnTo>
                    <a:pt x="4026" y="2252"/>
                  </a:lnTo>
                  <a:lnTo>
                    <a:pt x="4020" y="2234"/>
                  </a:lnTo>
                  <a:lnTo>
                    <a:pt x="4012" y="2214"/>
                  </a:lnTo>
                  <a:lnTo>
                    <a:pt x="4010" y="2206"/>
                  </a:lnTo>
                  <a:lnTo>
                    <a:pt x="4010" y="2196"/>
                  </a:lnTo>
                  <a:lnTo>
                    <a:pt x="4008" y="2180"/>
                  </a:lnTo>
                  <a:lnTo>
                    <a:pt x="4004" y="2168"/>
                  </a:lnTo>
                  <a:lnTo>
                    <a:pt x="4002" y="2158"/>
                  </a:lnTo>
                  <a:lnTo>
                    <a:pt x="3998" y="2148"/>
                  </a:lnTo>
                  <a:lnTo>
                    <a:pt x="3998" y="2144"/>
                  </a:lnTo>
                  <a:lnTo>
                    <a:pt x="3994" y="2146"/>
                  </a:lnTo>
                  <a:lnTo>
                    <a:pt x="3992" y="2146"/>
                  </a:lnTo>
                  <a:lnTo>
                    <a:pt x="3992" y="2138"/>
                  </a:lnTo>
                  <a:lnTo>
                    <a:pt x="3994" y="2128"/>
                  </a:lnTo>
                  <a:lnTo>
                    <a:pt x="3992" y="2128"/>
                  </a:lnTo>
                  <a:lnTo>
                    <a:pt x="3990" y="2128"/>
                  </a:lnTo>
                  <a:lnTo>
                    <a:pt x="3988" y="2124"/>
                  </a:lnTo>
                  <a:lnTo>
                    <a:pt x="3988" y="2116"/>
                  </a:lnTo>
                  <a:lnTo>
                    <a:pt x="3988" y="2108"/>
                  </a:lnTo>
                  <a:lnTo>
                    <a:pt x="3992" y="2096"/>
                  </a:lnTo>
                  <a:lnTo>
                    <a:pt x="3994" y="2090"/>
                  </a:lnTo>
                  <a:lnTo>
                    <a:pt x="3996" y="2082"/>
                  </a:lnTo>
                  <a:lnTo>
                    <a:pt x="3996" y="2072"/>
                  </a:lnTo>
                  <a:lnTo>
                    <a:pt x="3994" y="2058"/>
                  </a:lnTo>
                  <a:lnTo>
                    <a:pt x="3990" y="2042"/>
                  </a:lnTo>
                  <a:lnTo>
                    <a:pt x="3988" y="2036"/>
                  </a:lnTo>
                  <a:lnTo>
                    <a:pt x="3986" y="2034"/>
                  </a:lnTo>
                  <a:lnTo>
                    <a:pt x="3988" y="2032"/>
                  </a:lnTo>
                  <a:lnTo>
                    <a:pt x="3988" y="2028"/>
                  </a:lnTo>
                  <a:lnTo>
                    <a:pt x="3986" y="2026"/>
                  </a:lnTo>
                  <a:lnTo>
                    <a:pt x="3984" y="2026"/>
                  </a:lnTo>
                  <a:lnTo>
                    <a:pt x="3982" y="2022"/>
                  </a:lnTo>
                  <a:lnTo>
                    <a:pt x="3982" y="2014"/>
                  </a:lnTo>
                  <a:lnTo>
                    <a:pt x="3978" y="2010"/>
                  </a:lnTo>
                  <a:lnTo>
                    <a:pt x="3978" y="2006"/>
                  </a:lnTo>
                  <a:lnTo>
                    <a:pt x="3980" y="2000"/>
                  </a:lnTo>
                  <a:lnTo>
                    <a:pt x="3984" y="1994"/>
                  </a:lnTo>
                  <a:lnTo>
                    <a:pt x="3982" y="1988"/>
                  </a:lnTo>
                  <a:lnTo>
                    <a:pt x="3978" y="1984"/>
                  </a:lnTo>
                  <a:lnTo>
                    <a:pt x="3974" y="1976"/>
                  </a:lnTo>
                  <a:lnTo>
                    <a:pt x="3970" y="1972"/>
                  </a:lnTo>
                  <a:lnTo>
                    <a:pt x="3970" y="1974"/>
                  </a:lnTo>
                  <a:lnTo>
                    <a:pt x="3966" y="1978"/>
                  </a:lnTo>
                  <a:lnTo>
                    <a:pt x="3962" y="1980"/>
                  </a:lnTo>
                  <a:lnTo>
                    <a:pt x="3958" y="1982"/>
                  </a:lnTo>
                  <a:lnTo>
                    <a:pt x="3954" y="1982"/>
                  </a:lnTo>
                  <a:lnTo>
                    <a:pt x="3954" y="1984"/>
                  </a:lnTo>
                  <a:lnTo>
                    <a:pt x="3960" y="1990"/>
                  </a:lnTo>
                  <a:lnTo>
                    <a:pt x="3966" y="1998"/>
                  </a:lnTo>
                  <a:lnTo>
                    <a:pt x="3968" y="2004"/>
                  </a:lnTo>
                  <a:lnTo>
                    <a:pt x="3970" y="2008"/>
                  </a:lnTo>
                  <a:lnTo>
                    <a:pt x="3966" y="2016"/>
                  </a:lnTo>
                  <a:lnTo>
                    <a:pt x="3964" y="2018"/>
                  </a:lnTo>
                  <a:lnTo>
                    <a:pt x="3962" y="2018"/>
                  </a:lnTo>
                  <a:lnTo>
                    <a:pt x="3960" y="2020"/>
                  </a:lnTo>
                  <a:lnTo>
                    <a:pt x="3960" y="2024"/>
                  </a:lnTo>
                  <a:lnTo>
                    <a:pt x="3962" y="2024"/>
                  </a:lnTo>
                  <a:lnTo>
                    <a:pt x="3964" y="2026"/>
                  </a:lnTo>
                  <a:lnTo>
                    <a:pt x="3966" y="2028"/>
                  </a:lnTo>
                  <a:lnTo>
                    <a:pt x="3966" y="2030"/>
                  </a:lnTo>
                  <a:lnTo>
                    <a:pt x="3962" y="2034"/>
                  </a:lnTo>
                  <a:lnTo>
                    <a:pt x="3958" y="2038"/>
                  </a:lnTo>
                  <a:lnTo>
                    <a:pt x="3954" y="2038"/>
                  </a:lnTo>
                  <a:lnTo>
                    <a:pt x="3954" y="2036"/>
                  </a:lnTo>
                  <a:lnTo>
                    <a:pt x="3952" y="2034"/>
                  </a:lnTo>
                  <a:lnTo>
                    <a:pt x="3952" y="2030"/>
                  </a:lnTo>
                  <a:lnTo>
                    <a:pt x="3950" y="2028"/>
                  </a:lnTo>
                  <a:lnTo>
                    <a:pt x="3946" y="2030"/>
                  </a:lnTo>
                  <a:lnTo>
                    <a:pt x="3940" y="2032"/>
                  </a:lnTo>
                  <a:lnTo>
                    <a:pt x="3936" y="2034"/>
                  </a:lnTo>
                  <a:lnTo>
                    <a:pt x="3932" y="2036"/>
                  </a:lnTo>
                  <a:lnTo>
                    <a:pt x="3934" y="2044"/>
                  </a:lnTo>
                  <a:lnTo>
                    <a:pt x="3936" y="2054"/>
                  </a:lnTo>
                  <a:lnTo>
                    <a:pt x="3938" y="2066"/>
                  </a:lnTo>
                  <a:lnTo>
                    <a:pt x="3936" y="2078"/>
                  </a:lnTo>
                  <a:lnTo>
                    <a:pt x="3930" y="2090"/>
                  </a:lnTo>
                  <a:lnTo>
                    <a:pt x="3928" y="2098"/>
                  </a:lnTo>
                  <a:lnTo>
                    <a:pt x="3928" y="2104"/>
                  </a:lnTo>
                  <a:lnTo>
                    <a:pt x="3930" y="2108"/>
                  </a:lnTo>
                  <a:lnTo>
                    <a:pt x="3928" y="2118"/>
                  </a:lnTo>
                  <a:lnTo>
                    <a:pt x="3926" y="2124"/>
                  </a:lnTo>
                  <a:lnTo>
                    <a:pt x="3928" y="2128"/>
                  </a:lnTo>
                  <a:lnTo>
                    <a:pt x="3930" y="2132"/>
                  </a:lnTo>
                  <a:lnTo>
                    <a:pt x="3934" y="2134"/>
                  </a:lnTo>
                  <a:lnTo>
                    <a:pt x="3934" y="2136"/>
                  </a:lnTo>
                  <a:lnTo>
                    <a:pt x="3932" y="2136"/>
                  </a:lnTo>
                  <a:close/>
                  <a:moveTo>
                    <a:pt x="4070" y="2610"/>
                  </a:moveTo>
                  <a:lnTo>
                    <a:pt x="4070" y="2610"/>
                  </a:lnTo>
                  <a:lnTo>
                    <a:pt x="4068" y="2602"/>
                  </a:lnTo>
                  <a:lnTo>
                    <a:pt x="4068" y="2594"/>
                  </a:lnTo>
                  <a:lnTo>
                    <a:pt x="4070" y="2586"/>
                  </a:lnTo>
                  <a:lnTo>
                    <a:pt x="4072" y="2580"/>
                  </a:lnTo>
                  <a:lnTo>
                    <a:pt x="4078" y="2572"/>
                  </a:lnTo>
                  <a:lnTo>
                    <a:pt x="4078" y="2570"/>
                  </a:lnTo>
                  <a:lnTo>
                    <a:pt x="4076" y="2568"/>
                  </a:lnTo>
                  <a:lnTo>
                    <a:pt x="4072" y="2570"/>
                  </a:lnTo>
                  <a:lnTo>
                    <a:pt x="4068" y="2572"/>
                  </a:lnTo>
                  <a:lnTo>
                    <a:pt x="4062" y="2582"/>
                  </a:lnTo>
                  <a:lnTo>
                    <a:pt x="4054" y="2590"/>
                  </a:lnTo>
                  <a:lnTo>
                    <a:pt x="4050" y="2592"/>
                  </a:lnTo>
                  <a:lnTo>
                    <a:pt x="4044" y="2592"/>
                  </a:lnTo>
                  <a:lnTo>
                    <a:pt x="4040" y="2592"/>
                  </a:lnTo>
                  <a:lnTo>
                    <a:pt x="4038" y="2590"/>
                  </a:lnTo>
                  <a:lnTo>
                    <a:pt x="4036" y="2586"/>
                  </a:lnTo>
                  <a:lnTo>
                    <a:pt x="4034" y="2582"/>
                  </a:lnTo>
                  <a:lnTo>
                    <a:pt x="4032" y="2580"/>
                  </a:lnTo>
                  <a:lnTo>
                    <a:pt x="4028" y="2578"/>
                  </a:lnTo>
                  <a:lnTo>
                    <a:pt x="4022" y="2578"/>
                  </a:lnTo>
                  <a:lnTo>
                    <a:pt x="4012" y="2576"/>
                  </a:lnTo>
                  <a:lnTo>
                    <a:pt x="4004" y="2570"/>
                  </a:lnTo>
                  <a:lnTo>
                    <a:pt x="3994" y="2562"/>
                  </a:lnTo>
                  <a:lnTo>
                    <a:pt x="3984" y="2554"/>
                  </a:lnTo>
                  <a:lnTo>
                    <a:pt x="3966" y="2534"/>
                  </a:lnTo>
                  <a:lnTo>
                    <a:pt x="3952" y="2516"/>
                  </a:lnTo>
                  <a:lnTo>
                    <a:pt x="3946" y="2510"/>
                  </a:lnTo>
                  <a:lnTo>
                    <a:pt x="3940" y="2506"/>
                  </a:lnTo>
                  <a:lnTo>
                    <a:pt x="3934" y="2504"/>
                  </a:lnTo>
                  <a:lnTo>
                    <a:pt x="3930" y="2504"/>
                  </a:lnTo>
                  <a:lnTo>
                    <a:pt x="3926" y="2508"/>
                  </a:lnTo>
                  <a:lnTo>
                    <a:pt x="3924" y="2512"/>
                  </a:lnTo>
                  <a:lnTo>
                    <a:pt x="3924" y="2520"/>
                  </a:lnTo>
                  <a:lnTo>
                    <a:pt x="3928" y="2530"/>
                  </a:lnTo>
                  <a:lnTo>
                    <a:pt x="3932" y="2540"/>
                  </a:lnTo>
                  <a:lnTo>
                    <a:pt x="3932" y="2546"/>
                  </a:lnTo>
                  <a:lnTo>
                    <a:pt x="3932" y="2552"/>
                  </a:lnTo>
                  <a:lnTo>
                    <a:pt x="3930" y="2556"/>
                  </a:lnTo>
                  <a:lnTo>
                    <a:pt x="3928" y="2564"/>
                  </a:lnTo>
                  <a:lnTo>
                    <a:pt x="3926" y="2568"/>
                  </a:lnTo>
                  <a:lnTo>
                    <a:pt x="3928" y="2574"/>
                  </a:lnTo>
                  <a:lnTo>
                    <a:pt x="3928" y="2580"/>
                  </a:lnTo>
                  <a:lnTo>
                    <a:pt x="3928" y="2584"/>
                  </a:lnTo>
                  <a:lnTo>
                    <a:pt x="3922" y="2594"/>
                  </a:lnTo>
                  <a:lnTo>
                    <a:pt x="3918" y="2602"/>
                  </a:lnTo>
                  <a:lnTo>
                    <a:pt x="3916" y="2606"/>
                  </a:lnTo>
                  <a:lnTo>
                    <a:pt x="3916" y="2610"/>
                  </a:lnTo>
                  <a:lnTo>
                    <a:pt x="3918" y="2620"/>
                  </a:lnTo>
                  <a:lnTo>
                    <a:pt x="3918" y="2630"/>
                  </a:lnTo>
                  <a:lnTo>
                    <a:pt x="3914" y="2634"/>
                  </a:lnTo>
                  <a:lnTo>
                    <a:pt x="3912" y="2636"/>
                  </a:lnTo>
                  <a:lnTo>
                    <a:pt x="3906" y="2636"/>
                  </a:lnTo>
                  <a:lnTo>
                    <a:pt x="3900" y="2632"/>
                  </a:lnTo>
                  <a:lnTo>
                    <a:pt x="3886" y="2626"/>
                  </a:lnTo>
                  <a:lnTo>
                    <a:pt x="3876" y="2624"/>
                  </a:lnTo>
                  <a:lnTo>
                    <a:pt x="3874" y="2624"/>
                  </a:lnTo>
                  <a:lnTo>
                    <a:pt x="3872" y="2628"/>
                  </a:lnTo>
                  <a:lnTo>
                    <a:pt x="3874" y="2630"/>
                  </a:lnTo>
                  <a:lnTo>
                    <a:pt x="3878" y="2636"/>
                  </a:lnTo>
                  <a:lnTo>
                    <a:pt x="3880" y="2640"/>
                  </a:lnTo>
                  <a:lnTo>
                    <a:pt x="3880" y="2642"/>
                  </a:lnTo>
                  <a:lnTo>
                    <a:pt x="3878" y="2648"/>
                  </a:lnTo>
                  <a:lnTo>
                    <a:pt x="3872" y="2656"/>
                  </a:lnTo>
                  <a:lnTo>
                    <a:pt x="3866" y="2662"/>
                  </a:lnTo>
                  <a:lnTo>
                    <a:pt x="3858" y="2670"/>
                  </a:lnTo>
                  <a:lnTo>
                    <a:pt x="3854" y="2676"/>
                  </a:lnTo>
                  <a:lnTo>
                    <a:pt x="3852" y="2680"/>
                  </a:lnTo>
                  <a:lnTo>
                    <a:pt x="3852" y="2682"/>
                  </a:lnTo>
                  <a:lnTo>
                    <a:pt x="3854" y="2686"/>
                  </a:lnTo>
                  <a:lnTo>
                    <a:pt x="3856" y="2690"/>
                  </a:lnTo>
                  <a:lnTo>
                    <a:pt x="3862" y="2694"/>
                  </a:lnTo>
                  <a:lnTo>
                    <a:pt x="3866" y="2700"/>
                  </a:lnTo>
                  <a:lnTo>
                    <a:pt x="3866" y="2706"/>
                  </a:lnTo>
                  <a:lnTo>
                    <a:pt x="3864" y="2710"/>
                  </a:lnTo>
                  <a:lnTo>
                    <a:pt x="3860" y="2722"/>
                  </a:lnTo>
                  <a:lnTo>
                    <a:pt x="3862" y="2726"/>
                  </a:lnTo>
                  <a:lnTo>
                    <a:pt x="3864" y="2732"/>
                  </a:lnTo>
                  <a:lnTo>
                    <a:pt x="3866" y="2734"/>
                  </a:lnTo>
                  <a:lnTo>
                    <a:pt x="3870" y="2736"/>
                  </a:lnTo>
                  <a:lnTo>
                    <a:pt x="3874" y="2732"/>
                  </a:lnTo>
                  <a:lnTo>
                    <a:pt x="3880" y="2720"/>
                  </a:lnTo>
                  <a:lnTo>
                    <a:pt x="3884" y="2712"/>
                  </a:lnTo>
                  <a:lnTo>
                    <a:pt x="3888" y="2710"/>
                  </a:lnTo>
                  <a:lnTo>
                    <a:pt x="3890" y="2712"/>
                  </a:lnTo>
                  <a:lnTo>
                    <a:pt x="3896" y="2714"/>
                  </a:lnTo>
                  <a:lnTo>
                    <a:pt x="3900" y="2714"/>
                  </a:lnTo>
                  <a:lnTo>
                    <a:pt x="3908" y="2712"/>
                  </a:lnTo>
                  <a:lnTo>
                    <a:pt x="3912" y="2710"/>
                  </a:lnTo>
                  <a:lnTo>
                    <a:pt x="3910" y="2706"/>
                  </a:lnTo>
                  <a:lnTo>
                    <a:pt x="3894" y="2698"/>
                  </a:lnTo>
                  <a:lnTo>
                    <a:pt x="3886" y="2692"/>
                  </a:lnTo>
                  <a:lnTo>
                    <a:pt x="3878" y="2686"/>
                  </a:lnTo>
                  <a:lnTo>
                    <a:pt x="3874" y="2680"/>
                  </a:lnTo>
                  <a:lnTo>
                    <a:pt x="3874" y="2676"/>
                  </a:lnTo>
                  <a:lnTo>
                    <a:pt x="3876" y="2672"/>
                  </a:lnTo>
                  <a:lnTo>
                    <a:pt x="3882" y="2666"/>
                  </a:lnTo>
                  <a:lnTo>
                    <a:pt x="3886" y="2666"/>
                  </a:lnTo>
                  <a:lnTo>
                    <a:pt x="3888" y="2668"/>
                  </a:lnTo>
                  <a:lnTo>
                    <a:pt x="3892" y="2670"/>
                  </a:lnTo>
                  <a:lnTo>
                    <a:pt x="3896" y="2674"/>
                  </a:lnTo>
                  <a:lnTo>
                    <a:pt x="3900" y="2676"/>
                  </a:lnTo>
                  <a:lnTo>
                    <a:pt x="3906" y="2676"/>
                  </a:lnTo>
                  <a:lnTo>
                    <a:pt x="3912" y="2674"/>
                  </a:lnTo>
                  <a:lnTo>
                    <a:pt x="3918" y="2670"/>
                  </a:lnTo>
                  <a:lnTo>
                    <a:pt x="3924" y="2668"/>
                  </a:lnTo>
                  <a:lnTo>
                    <a:pt x="3930" y="2666"/>
                  </a:lnTo>
                  <a:lnTo>
                    <a:pt x="3936" y="2668"/>
                  </a:lnTo>
                  <a:lnTo>
                    <a:pt x="3954" y="2678"/>
                  </a:lnTo>
                  <a:lnTo>
                    <a:pt x="3984" y="2698"/>
                  </a:lnTo>
                  <a:lnTo>
                    <a:pt x="3992" y="2700"/>
                  </a:lnTo>
                  <a:lnTo>
                    <a:pt x="3996" y="2698"/>
                  </a:lnTo>
                  <a:lnTo>
                    <a:pt x="4000" y="2692"/>
                  </a:lnTo>
                  <a:lnTo>
                    <a:pt x="4002" y="2684"/>
                  </a:lnTo>
                  <a:lnTo>
                    <a:pt x="4008" y="2664"/>
                  </a:lnTo>
                  <a:lnTo>
                    <a:pt x="4012" y="2656"/>
                  </a:lnTo>
                  <a:lnTo>
                    <a:pt x="4018" y="2652"/>
                  </a:lnTo>
                  <a:lnTo>
                    <a:pt x="4030" y="2648"/>
                  </a:lnTo>
                  <a:lnTo>
                    <a:pt x="4042" y="2646"/>
                  </a:lnTo>
                  <a:lnTo>
                    <a:pt x="4054" y="2644"/>
                  </a:lnTo>
                  <a:lnTo>
                    <a:pt x="4068" y="2640"/>
                  </a:lnTo>
                  <a:lnTo>
                    <a:pt x="4090" y="2630"/>
                  </a:lnTo>
                  <a:lnTo>
                    <a:pt x="4096" y="2626"/>
                  </a:lnTo>
                  <a:lnTo>
                    <a:pt x="4096" y="2624"/>
                  </a:lnTo>
                  <a:lnTo>
                    <a:pt x="4094" y="2622"/>
                  </a:lnTo>
                  <a:lnTo>
                    <a:pt x="4092" y="2620"/>
                  </a:lnTo>
                  <a:lnTo>
                    <a:pt x="4090" y="2620"/>
                  </a:lnTo>
                  <a:lnTo>
                    <a:pt x="4084" y="2622"/>
                  </a:lnTo>
                  <a:lnTo>
                    <a:pt x="4082" y="2622"/>
                  </a:lnTo>
                  <a:lnTo>
                    <a:pt x="4078" y="2622"/>
                  </a:lnTo>
                  <a:lnTo>
                    <a:pt x="4074" y="2618"/>
                  </a:lnTo>
                  <a:lnTo>
                    <a:pt x="4070" y="2610"/>
                  </a:lnTo>
                  <a:close/>
                  <a:moveTo>
                    <a:pt x="3802" y="2924"/>
                  </a:moveTo>
                  <a:lnTo>
                    <a:pt x="3802" y="2924"/>
                  </a:lnTo>
                  <a:lnTo>
                    <a:pt x="3806" y="2916"/>
                  </a:lnTo>
                  <a:lnTo>
                    <a:pt x="3806" y="2908"/>
                  </a:lnTo>
                  <a:lnTo>
                    <a:pt x="3804" y="2906"/>
                  </a:lnTo>
                  <a:lnTo>
                    <a:pt x="3802" y="2904"/>
                  </a:lnTo>
                  <a:lnTo>
                    <a:pt x="3800" y="2906"/>
                  </a:lnTo>
                  <a:lnTo>
                    <a:pt x="3796" y="2910"/>
                  </a:lnTo>
                  <a:lnTo>
                    <a:pt x="3792" y="2914"/>
                  </a:lnTo>
                  <a:lnTo>
                    <a:pt x="3792" y="2918"/>
                  </a:lnTo>
                  <a:lnTo>
                    <a:pt x="3792" y="2922"/>
                  </a:lnTo>
                  <a:lnTo>
                    <a:pt x="3792" y="2924"/>
                  </a:lnTo>
                  <a:lnTo>
                    <a:pt x="3794" y="2926"/>
                  </a:lnTo>
                  <a:lnTo>
                    <a:pt x="3798" y="2928"/>
                  </a:lnTo>
                  <a:lnTo>
                    <a:pt x="3800" y="2926"/>
                  </a:lnTo>
                  <a:lnTo>
                    <a:pt x="3802" y="2924"/>
                  </a:lnTo>
                  <a:close/>
                  <a:moveTo>
                    <a:pt x="3594" y="3018"/>
                  </a:moveTo>
                  <a:lnTo>
                    <a:pt x="3594" y="3018"/>
                  </a:lnTo>
                  <a:lnTo>
                    <a:pt x="3596" y="3016"/>
                  </a:lnTo>
                  <a:lnTo>
                    <a:pt x="3596" y="3014"/>
                  </a:lnTo>
                  <a:lnTo>
                    <a:pt x="3594" y="3010"/>
                  </a:lnTo>
                  <a:lnTo>
                    <a:pt x="3592" y="3010"/>
                  </a:lnTo>
                  <a:lnTo>
                    <a:pt x="3590" y="3012"/>
                  </a:lnTo>
                  <a:lnTo>
                    <a:pt x="3588" y="3014"/>
                  </a:lnTo>
                  <a:lnTo>
                    <a:pt x="3590" y="3018"/>
                  </a:lnTo>
                  <a:lnTo>
                    <a:pt x="3594" y="3018"/>
                  </a:lnTo>
                  <a:close/>
                  <a:moveTo>
                    <a:pt x="3048" y="4040"/>
                  </a:moveTo>
                  <a:lnTo>
                    <a:pt x="3048" y="4040"/>
                  </a:lnTo>
                  <a:lnTo>
                    <a:pt x="3046" y="4042"/>
                  </a:lnTo>
                  <a:lnTo>
                    <a:pt x="3044" y="4044"/>
                  </a:lnTo>
                  <a:lnTo>
                    <a:pt x="3042" y="4050"/>
                  </a:lnTo>
                  <a:lnTo>
                    <a:pt x="3044" y="4056"/>
                  </a:lnTo>
                  <a:lnTo>
                    <a:pt x="3046" y="4062"/>
                  </a:lnTo>
                  <a:lnTo>
                    <a:pt x="3048" y="4064"/>
                  </a:lnTo>
                  <a:lnTo>
                    <a:pt x="3050" y="4068"/>
                  </a:lnTo>
                  <a:lnTo>
                    <a:pt x="3052" y="4098"/>
                  </a:lnTo>
                  <a:lnTo>
                    <a:pt x="3054" y="4116"/>
                  </a:lnTo>
                  <a:lnTo>
                    <a:pt x="3056" y="4120"/>
                  </a:lnTo>
                  <a:lnTo>
                    <a:pt x="3058" y="4120"/>
                  </a:lnTo>
                  <a:lnTo>
                    <a:pt x="3062" y="4120"/>
                  </a:lnTo>
                  <a:lnTo>
                    <a:pt x="3064" y="4122"/>
                  </a:lnTo>
                  <a:lnTo>
                    <a:pt x="3066" y="4126"/>
                  </a:lnTo>
                  <a:lnTo>
                    <a:pt x="3070" y="4134"/>
                  </a:lnTo>
                  <a:lnTo>
                    <a:pt x="3074" y="4138"/>
                  </a:lnTo>
                  <a:lnTo>
                    <a:pt x="3076" y="4134"/>
                  </a:lnTo>
                  <a:lnTo>
                    <a:pt x="3076" y="4128"/>
                  </a:lnTo>
                  <a:lnTo>
                    <a:pt x="3078" y="4120"/>
                  </a:lnTo>
                  <a:lnTo>
                    <a:pt x="3078" y="4118"/>
                  </a:lnTo>
                  <a:lnTo>
                    <a:pt x="3082" y="4118"/>
                  </a:lnTo>
                  <a:lnTo>
                    <a:pt x="3086" y="4122"/>
                  </a:lnTo>
                  <a:lnTo>
                    <a:pt x="3090" y="4126"/>
                  </a:lnTo>
                  <a:lnTo>
                    <a:pt x="3092" y="4130"/>
                  </a:lnTo>
                  <a:lnTo>
                    <a:pt x="3090" y="4134"/>
                  </a:lnTo>
                  <a:lnTo>
                    <a:pt x="3086" y="4140"/>
                  </a:lnTo>
                  <a:lnTo>
                    <a:pt x="3080" y="4146"/>
                  </a:lnTo>
                  <a:lnTo>
                    <a:pt x="3076" y="4156"/>
                  </a:lnTo>
                  <a:lnTo>
                    <a:pt x="3078" y="4164"/>
                  </a:lnTo>
                  <a:lnTo>
                    <a:pt x="3078" y="4166"/>
                  </a:lnTo>
                  <a:lnTo>
                    <a:pt x="3082" y="4166"/>
                  </a:lnTo>
                  <a:lnTo>
                    <a:pt x="3084" y="4164"/>
                  </a:lnTo>
                  <a:lnTo>
                    <a:pt x="3088" y="4166"/>
                  </a:lnTo>
                  <a:lnTo>
                    <a:pt x="3092" y="4170"/>
                  </a:lnTo>
                  <a:lnTo>
                    <a:pt x="3096" y="4174"/>
                  </a:lnTo>
                  <a:lnTo>
                    <a:pt x="3100" y="4176"/>
                  </a:lnTo>
                  <a:lnTo>
                    <a:pt x="3104" y="4178"/>
                  </a:lnTo>
                  <a:lnTo>
                    <a:pt x="3112" y="4176"/>
                  </a:lnTo>
                  <a:lnTo>
                    <a:pt x="3112" y="4174"/>
                  </a:lnTo>
                  <a:lnTo>
                    <a:pt x="3112" y="4168"/>
                  </a:lnTo>
                  <a:lnTo>
                    <a:pt x="3112" y="4166"/>
                  </a:lnTo>
                  <a:lnTo>
                    <a:pt x="3116" y="4164"/>
                  </a:lnTo>
                  <a:lnTo>
                    <a:pt x="3120" y="4160"/>
                  </a:lnTo>
                  <a:lnTo>
                    <a:pt x="3124" y="4160"/>
                  </a:lnTo>
                  <a:lnTo>
                    <a:pt x="3138" y="4172"/>
                  </a:lnTo>
                  <a:lnTo>
                    <a:pt x="3144" y="4176"/>
                  </a:lnTo>
                  <a:lnTo>
                    <a:pt x="3148" y="4180"/>
                  </a:lnTo>
                  <a:lnTo>
                    <a:pt x="3152" y="4188"/>
                  </a:lnTo>
                  <a:lnTo>
                    <a:pt x="3154" y="4196"/>
                  </a:lnTo>
                  <a:lnTo>
                    <a:pt x="3156" y="4198"/>
                  </a:lnTo>
                  <a:lnTo>
                    <a:pt x="3158" y="4198"/>
                  </a:lnTo>
                  <a:lnTo>
                    <a:pt x="3162" y="4198"/>
                  </a:lnTo>
                  <a:lnTo>
                    <a:pt x="3162" y="4196"/>
                  </a:lnTo>
                  <a:lnTo>
                    <a:pt x="3162" y="4188"/>
                  </a:lnTo>
                  <a:lnTo>
                    <a:pt x="3154" y="4170"/>
                  </a:lnTo>
                  <a:lnTo>
                    <a:pt x="3154" y="4166"/>
                  </a:lnTo>
                  <a:lnTo>
                    <a:pt x="3154" y="4164"/>
                  </a:lnTo>
                  <a:lnTo>
                    <a:pt x="3160" y="4164"/>
                  </a:lnTo>
                  <a:lnTo>
                    <a:pt x="3164" y="4168"/>
                  </a:lnTo>
                  <a:lnTo>
                    <a:pt x="3168" y="4174"/>
                  </a:lnTo>
                  <a:lnTo>
                    <a:pt x="3172" y="4180"/>
                  </a:lnTo>
                  <a:lnTo>
                    <a:pt x="3176" y="4182"/>
                  </a:lnTo>
                  <a:lnTo>
                    <a:pt x="3180" y="4186"/>
                  </a:lnTo>
                  <a:lnTo>
                    <a:pt x="3184" y="4192"/>
                  </a:lnTo>
                  <a:lnTo>
                    <a:pt x="3186" y="4198"/>
                  </a:lnTo>
                  <a:lnTo>
                    <a:pt x="3186" y="4202"/>
                  </a:lnTo>
                  <a:lnTo>
                    <a:pt x="3188" y="4206"/>
                  </a:lnTo>
                  <a:lnTo>
                    <a:pt x="3196" y="4210"/>
                  </a:lnTo>
                  <a:lnTo>
                    <a:pt x="3206" y="4216"/>
                  </a:lnTo>
                  <a:lnTo>
                    <a:pt x="3210" y="4218"/>
                  </a:lnTo>
                  <a:lnTo>
                    <a:pt x="3212" y="4222"/>
                  </a:lnTo>
                  <a:lnTo>
                    <a:pt x="3212" y="4228"/>
                  </a:lnTo>
                  <a:lnTo>
                    <a:pt x="3216" y="4232"/>
                  </a:lnTo>
                  <a:lnTo>
                    <a:pt x="3218" y="4230"/>
                  </a:lnTo>
                  <a:lnTo>
                    <a:pt x="3220" y="4224"/>
                  </a:lnTo>
                  <a:lnTo>
                    <a:pt x="3222" y="4216"/>
                  </a:lnTo>
                  <a:lnTo>
                    <a:pt x="3222" y="4208"/>
                  </a:lnTo>
                  <a:lnTo>
                    <a:pt x="3220" y="4204"/>
                  </a:lnTo>
                  <a:lnTo>
                    <a:pt x="3218" y="4202"/>
                  </a:lnTo>
                  <a:lnTo>
                    <a:pt x="3210" y="4200"/>
                  </a:lnTo>
                  <a:lnTo>
                    <a:pt x="3206" y="4200"/>
                  </a:lnTo>
                  <a:lnTo>
                    <a:pt x="3206" y="4196"/>
                  </a:lnTo>
                  <a:lnTo>
                    <a:pt x="3206" y="4194"/>
                  </a:lnTo>
                  <a:lnTo>
                    <a:pt x="3206" y="4192"/>
                  </a:lnTo>
                  <a:lnTo>
                    <a:pt x="3204" y="4186"/>
                  </a:lnTo>
                  <a:lnTo>
                    <a:pt x="3198" y="4182"/>
                  </a:lnTo>
                  <a:lnTo>
                    <a:pt x="3196" y="4178"/>
                  </a:lnTo>
                  <a:lnTo>
                    <a:pt x="3194" y="4174"/>
                  </a:lnTo>
                  <a:lnTo>
                    <a:pt x="3196" y="4174"/>
                  </a:lnTo>
                  <a:lnTo>
                    <a:pt x="3198" y="4174"/>
                  </a:lnTo>
                  <a:lnTo>
                    <a:pt x="3206" y="4174"/>
                  </a:lnTo>
                  <a:lnTo>
                    <a:pt x="3210" y="4172"/>
                  </a:lnTo>
                  <a:lnTo>
                    <a:pt x="3212" y="4172"/>
                  </a:lnTo>
                  <a:lnTo>
                    <a:pt x="3214" y="4168"/>
                  </a:lnTo>
                  <a:lnTo>
                    <a:pt x="3210" y="4164"/>
                  </a:lnTo>
                  <a:lnTo>
                    <a:pt x="3194" y="4156"/>
                  </a:lnTo>
                  <a:lnTo>
                    <a:pt x="3190" y="4154"/>
                  </a:lnTo>
                  <a:lnTo>
                    <a:pt x="3186" y="4156"/>
                  </a:lnTo>
                  <a:lnTo>
                    <a:pt x="3186" y="4158"/>
                  </a:lnTo>
                  <a:lnTo>
                    <a:pt x="3184" y="4162"/>
                  </a:lnTo>
                  <a:lnTo>
                    <a:pt x="3184" y="4170"/>
                  </a:lnTo>
                  <a:lnTo>
                    <a:pt x="3182" y="4172"/>
                  </a:lnTo>
                  <a:lnTo>
                    <a:pt x="3180" y="4170"/>
                  </a:lnTo>
                  <a:lnTo>
                    <a:pt x="3178" y="4168"/>
                  </a:lnTo>
                  <a:lnTo>
                    <a:pt x="3176" y="4164"/>
                  </a:lnTo>
                  <a:lnTo>
                    <a:pt x="3176" y="4158"/>
                  </a:lnTo>
                  <a:lnTo>
                    <a:pt x="3176" y="4154"/>
                  </a:lnTo>
                  <a:lnTo>
                    <a:pt x="3174" y="4150"/>
                  </a:lnTo>
                  <a:lnTo>
                    <a:pt x="3170" y="4146"/>
                  </a:lnTo>
                  <a:lnTo>
                    <a:pt x="3164" y="4142"/>
                  </a:lnTo>
                  <a:lnTo>
                    <a:pt x="3158" y="4140"/>
                  </a:lnTo>
                  <a:lnTo>
                    <a:pt x="3154" y="4140"/>
                  </a:lnTo>
                  <a:lnTo>
                    <a:pt x="3152" y="4140"/>
                  </a:lnTo>
                  <a:lnTo>
                    <a:pt x="3150" y="4142"/>
                  </a:lnTo>
                  <a:lnTo>
                    <a:pt x="3148" y="4146"/>
                  </a:lnTo>
                  <a:lnTo>
                    <a:pt x="3144" y="4146"/>
                  </a:lnTo>
                  <a:lnTo>
                    <a:pt x="3142" y="4146"/>
                  </a:lnTo>
                  <a:lnTo>
                    <a:pt x="3140" y="4148"/>
                  </a:lnTo>
                  <a:lnTo>
                    <a:pt x="3140" y="4152"/>
                  </a:lnTo>
                  <a:lnTo>
                    <a:pt x="3140" y="4158"/>
                  </a:lnTo>
                  <a:lnTo>
                    <a:pt x="3138" y="4158"/>
                  </a:lnTo>
                  <a:lnTo>
                    <a:pt x="3136" y="4158"/>
                  </a:lnTo>
                  <a:lnTo>
                    <a:pt x="3130" y="4156"/>
                  </a:lnTo>
                  <a:lnTo>
                    <a:pt x="3126" y="4152"/>
                  </a:lnTo>
                  <a:lnTo>
                    <a:pt x="3122" y="4142"/>
                  </a:lnTo>
                  <a:lnTo>
                    <a:pt x="3120" y="4132"/>
                  </a:lnTo>
                  <a:lnTo>
                    <a:pt x="3120" y="4124"/>
                  </a:lnTo>
                  <a:lnTo>
                    <a:pt x="3120" y="4120"/>
                  </a:lnTo>
                  <a:lnTo>
                    <a:pt x="3120" y="4116"/>
                  </a:lnTo>
                  <a:lnTo>
                    <a:pt x="3116" y="4104"/>
                  </a:lnTo>
                  <a:lnTo>
                    <a:pt x="3112" y="4092"/>
                  </a:lnTo>
                  <a:lnTo>
                    <a:pt x="3112" y="4086"/>
                  </a:lnTo>
                  <a:lnTo>
                    <a:pt x="3116" y="4082"/>
                  </a:lnTo>
                  <a:lnTo>
                    <a:pt x="3120" y="4072"/>
                  </a:lnTo>
                  <a:lnTo>
                    <a:pt x="3120" y="4066"/>
                  </a:lnTo>
                  <a:lnTo>
                    <a:pt x="3120" y="4062"/>
                  </a:lnTo>
                  <a:lnTo>
                    <a:pt x="3124" y="4054"/>
                  </a:lnTo>
                  <a:lnTo>
                    <a:pt x="3128" y="4052"/>
                  </a:lnTo>
                  <a:lnTo>
                    <a:pt x="3130" y="4050"/>
                  </a:lnTo>
                  <a:lnTo>
                    <a:pt x="3132" y="4052"/>
                  </a:lnTo>
                  <a:lnTo>
                    <a:pt x="3134" y="4052"/>
                  </a:lnTo>
                  <a:lnTo>
                    <a:pt x="3136" y="4056"/>
                  </a:lnTo>
                  <a:lnTo>
                    <a:pt x="3138" y="4056"/>
                  </a:lnTo>
                  <a:lnTo>
                    <a:pt x="3144" y="4046"/>
                  </a:lnTo>
                  <a:lnTo>
                    <a:pt x="3148" y="4034"/>
                  </a:lnTo>
                  <a:lnTo>
                    <a:pt x="3154" y="4008"/>
                  </a:lnTo>
                  <a:lnTo>
                    <a:pt x="3154" y="4006"/>
                  </a:lnTo>
                  <a:lnTo>
                    <a:pt x="3152" y="4002"/>
                  </a:lnTo>
                  <a:lnTo>
                    <a:pt x="3146" y="3992"/>
                  </a:lnTo>
                  <a:lnTo>
                    <a:pt x="3144" y="3986"/>
                  </a:lnTo>
                  <a:lnTo>
                    <a:pt x="3142" y="3978"/>
                  </a:lnTo>
                  <a:lnTo>
                    <a:pt x="3142" y="3970"/>
                  </a:lnTo>
                  <a:lnTo>
                    <a:pt x="3144" y="3960"/>
                  </a:lnTo>
                  <a:lnTo>
                    <a:pt x="3148" y="3944"/>
                  </a:lnTo>
                  <a:lnTo>
                    <a:pt x="3146" y="3936"/>
                  </a:lnTo>
                  <a:lnTo>
                    <a:pt x="3146" y="3934"/>
                  </a:lnTo>
                  <a:lnTo>
                    <a:pt x="3142" y="3934"/>
                  </a:lnTo>
                  <a:lnTo>
                    <a:pt x="3140" y="3936"/>
                  </a:lnTo>
                  <a:lnTo>
                    <a:pt x="3136" y="3942"/>
                  </a:lnTo>
                  <a:lnTo>
                    <a:pt x="3132" y="3946"/>
                  </a:lnTo>
                  <a:lnTo>
                    <a:pt x="3126" y="3944"/>
                  </a:lnTo>
                  <a:lnTo>
                    <a:pt x="3122" y="3942"/>
                  </a:lnTo>
                  <a:lnTo>
                    <a:pt x="3114" y="3938"/>
                  </a:lnTo>
                  <a:lnTo>
                    <a:pt x="3100" y="3930"/>
                  </a:lnTo>
                  <a:lnTo>
                    <a:pt x="3094" y="3926"/>
                  </a:lnTo>
                  <a:lnTo>
                    <a:pt x="3086" y="3928"/>
                  </a:lnTo>
                  <a:lnTo>
                    <a:pt x="3076" y="3932"/>
                  </a:lnTo>
                  <a:lnTo>
                    <a:pt x="3076" y="3936"/>
                  </a:lnTo>
                  <a:lnTo>
                    <a:pt x="3074" y="3938"/>
                  </a:lnTo>
                  <a:lnTo>
                    <a:pt x="3074" y="3946"/>
                  </a:lnTo>
                  <a:lnTo>
                    <a:pt x="3074" y="3952"/>
                  </a:lnTo>
                  <a:lnTo>
                    <a:pt x="3072" y="3958"/>
                  </a:lnTo>
                  <a:lnTo>
                    <a:pt x="3068" y="3966"/>
                  </a:lnTo>
                  <a:lnTo>
                    <a:pt x="3068" y="3972"/>
                  </a:lnTo>
                  <a:lnTo>
                    <a:pt x="3068" y="3986"/>
                  </a:lnTo>
                  <a:lnTo>
                    <a:pt x="3070" y="4000"/>
                  </a:lnTo>
                  <a:lnTo>
                    <a:pt x="3068" y="4010"/>
                  </a:lnTo>
                  <a:lnTo>
                    <a:pt x="3066" y="4018"/>
                  </a:lnTo>
                  <a:lnTo>
                    <a:pt x="3064" y="4026"/>
                  </a:lnTo>
                  <a:lnTo>
                    <a:pt x="3062" y="4032"/>
                  </a:lnTo>
                  <a:lnTo>
                    <a:pt x="3064" y="4038"/>
                  </a:lnTo>
                  <a:lnTo>
                    <a:pt x="3066" y="4040"/>
                  </a:lnTo>
                  <a:lnTo>
                    <a:pt x="3068" y="4046"/>
                  </a:lnTo>
                  <a:lnTo>
                    <a:pt x="3070" y="4050"/>
                  </a:lnTo>
                  <a:lnTo>
                    <a:pt x="3068" y="4054"/>
                  </a:lnTo>
                  <a:lnTo>
                    <a:pt x="3066" y="4058"/>
                  </a:lnTo>
                  <a:lnTo>
                    <a:pt x="3062" y="4060"/>
                  </a:lnTo>
                  <a:lnTo>
                    <a:pt x="3060" y="4056"/>
                  </a:lnTo>
                  <a:lnTo>
                    <a:pt x="3058" y="4054"/>
                  </a:lnTo>
                  <a:lnTo>
                    <a:pt x="3052" y="4044"/>
                  </a:lnTo>
                  <a:lnTo>
                    <a:pt x="3050" y="4042"/>
                  </a:lnTo>
                  <a:lnTo>
                    <a:pt x="3048" y="4040"/>
                  </a:lnTo>
                  <a:close/>
                  <a:moveTo>
                    <a:pt x="3012" y="4336"/>
                  </a:moveTo>
                  <a:lnTo>
                    <a:pt x="3012" y="4336"/>
                  </a:lnTo>
                  <a:lnTo>
                    <a:pt x="2996" y="4362"/>
                  </a:lnTo>
                  <a:lnTo>
                    <a:pt x="2978" y="4384"/>
                  </a:lnTo>
                  <a:lnTo>
                    <a:pt x="2960" y="4400"/>
                  </a:lnTo>
                  <a:lnTo>
                    <a:pt x="2950" y="4412"/>
                  </a:lnTo>
                  <a:lnTo>
                    <a:pt x="2948" y="4420"/>
                  </a:lnTo>
                  <a:lnTo>
                    <a:pt x="2944" y="4428"/>
                  </a:lnTo>
                  <a:lnTo>
                    <a:pt x="2944" y="4432"/>
                  </a:lnTo>
                  <a:lnTo>
                    <a:pt x="2946" y="4434"/>
                  </a:lnTo>
                  <a:lnTo>
                    <a:pt x="2950" y="4432"/>
                  </a:lnTo>
                  <a:lnTo>
                    <a:pt x="2954" y="4426"/>
                  </a:lnTo>
                  <a:lnTo>
                    <a:pt x="2960" y="4422"/>
                  </a:lnTo>
                  <a:lnTo>
                    <a:pt x="2968" y="4410"/>
                  </a:lnTo>
                  <a:lnTo>
                    <a:pt x="2994" y="4388"/>
                  </a:lnTo>
                  <a:lnTo>
                    <a:pt x="3002" y="4380"/>
                  </a:lnTo>
                  <a:lnTo>
                    <a:pt x="3006" y="4372"/>
                  </a:lnTo>
                  <a:lnTo>
                    <a:pt x="3008" y="4368"/>
                  </a:lnTo>
                  <a:lnTo>
                    <a:pt x="3008" y="4364"/>
                  </a:lnTo>
                  <a:lnTo>
                    <a:pt x="3010" y="4358"/>
                  </a:lnTo>
                  <a:lnTo>
                    <a:pt x="3012" y="4356"/>
                  </a:lnTo>
                  <a:lnTo>
                    <a:pt x="3016" y="4354"/>
                  </a:lnTo>
                  <a:lnTo>
                    <a:pt x="3022" y="4352"/>
                  </a:lnTo>
                  <a:lnTo>
                    <a:pt x="3024" y="4350"/>
                  </a:lnTo>
                  <a:lnTo>
                    <a:pt x="3028" y="4344"/>
                  </a:lnTo>
                  <a:lnTo>
                    <a:pt x="3030" y="4338"/>
                  </a:lnTo>
                  <a:lnTo>
                    <a:pt x="3030" y="4336"/>
                  </a:lnTo>
                  <a:lnTo>
                    <a:pt x="3034" y="4336"/>
                  </a:lnTo>
                  <a:lnTo>
                    <a:pt x="3038" y="4334"/>
                  </a:lnTo>
                  <a:lnTo>
                    <a:pt x="3042" y="4330"/>
                  </a:lnTo>
                  <a:lnTo>
                    <a:pt x="3044" y="4324"/>
                  </a:lnTo>
                  <a:lnTo>
                    <a:pt x="3042" y="4316"/>
                  </a:lnTo>
                  <a:lnTo>
                    <a:pt x="3040" y="4312"/>
                  </a:lnTo>
                  <a:lnTo>
                    <a:pt x="3040" y="4306"/>
                  </a:lnTo>
                  <a:lnTo>
                    <a:pt x="3040" y="4296"/>
                  </a:lnTo>
                  <a:lnTo>
                    <a:pt x="3040" y="4288"/>
                  </a:lnTo>
                  <a:lnTo>
                    <a:pt x="3038" y="4286"/>
                  </a:lnTo>
                  <a:lnTo>
                    <a:pt x="3036" y="4284"/>
                  </a:lnTo>
                  <a:lnTo>
                    <a:pt x="3034" y="4284"/>
                  </a:lnTo>
                  <a:lnTo>
                    <a:pt x="3032" y="4286"/>
                  </a:lnTo>
                  <a:lnTo>
                    <a:pt x="3032" y="4294"/>
                  </a:lnTo>
                  <a:lnTo>
                    <a:pt x="3030" y="4302"/>
                  </a:lnTo>
                  <a:lnTo>
                    <a:pt x="3028" y="4304"/>
                  </a:lnTo>
                  <a:lnTo>
                    <a:pt x="3026" y="4306"/>
                  </a:lnTo>
                  <a:lnTo>
                    <a:pt x="3024" y="4306"/>
                  </a:lnTo>
                  <a:lnTo>
                    <a:pt x="3024" y="4308"/>
                  </a:lnTo>
                  <a:lnTo>
                    <a:pt x="3026" y="4312"/>
                  </a:lnTo>
                  <a:lnTo>
                    <a:pt x="3028" y="4318"/>
                  </a:lnTo>
                  <a:lnTo>
                    <a:pt x="3028" y="4322"/>
                  </a:lnTo>
                  <a:lnTo>
                    <a:pt x="3026" y="4326"/>
                  </a:lnTo>
                  <a:lnTo>
                    <a:pt x="3022" y="4330"/>
                  </a:lnTo>
                  <a:lnTo>
                    <a:pt x="3020" y="4328"/>
                  </a:lnTo>
                  <a:lnTo>
                    <a:pt x="3018" y="4328"/>
                  </a:lnTo>
                  <a:lnTo>
                    <a:pt x="3012" y="4336"/>
                  </a:lnTo>
                  <a:close/>
                  <a:moveTo>
                    <a:pt x="3126" y="3596"/>
                  </a:moveTo>
                  <a:lnTo>
                    <a:pt x="3126" y="3596"/>
                  </a:lnTo>
                  <a:lnTo>
                    <a:pt x="3122" y="3592"/>
                  </a:lnTo>
                  <a:lnTo>
                    <a:pt x="3118" y="3590"/>
                  </a:lnTo>
                  <a:lnTo>
                    <a:pt x="3116" y="3590"/>
                  </a:lnTo>
                  <a:lnTo>
                    <a:pt x="3114" y="3590"/>
                  </a:lnTo>
                  <a:lnTo>
                    <a:pt x="3110" y="3594"/>
                  </a:lnTo>
                  <a:lnTo>
                    <a:pt x="3104" y="3598"/>
                  </a:lnTo>
                  <a:lnTo>
                    <a:pt x="3098" y="3600"/>
                  </a:lnTo>
                  <a:lnTo>
                    <a:pt x="3092" y="3608"/>
                  </a:lnTo>
                  <a:lnTo>
                    <a:pt x="3072" y="3644"/>
                  </a:lnTo>
                  <a:lnTo>
                    <a:pt x="3062" y="3662"/>
                  </a:lnTo>
                  <a:lnTo>
                    <a:pt x="3060" y="3678"/>
                  </a:lnTo>
                  <a:lnTo>
                    <a:pt x="3060" y="3694"/>
                  </a:lnTo>
                  <a:lnTo>
                    <a:pt x="3062" y="3712"/>
                  </a:lnTo>
                  <a:lnTo>
                    <a:pt x="3066" y="3726"/>
                  </a:lnTo>
                  <a:lnTo>
                    <a:pt x="3070" y="3730"/>
                  </a:lnTo>
                  <a:lnTo>
                    <a:pt x="3074" y="3734"/>
                  </a:lnTo>
                  <a:lnTo>
                    <a:pt x="3078" y="3742"/>
                  </a:lnTo>
                  <a:lnTo>
                    <a:pt x="3082" y="3752"/>
                  </a:lnTo>
                  <a:lnTo>
                    <a:pt x="3086" y="3762"/>
                  </a:lnTo>
                  <a:lnTo>
                    <a:pt x="3088" y="3764"/>
                  </a:lnTo>
                  <a:lnTo>
                    <a:pt x="3090" y="3762"/>
                  </a:lnTo>
                  <a:lnTo>
                    <a:pt x="3090" y="3756"/>
                  </a:lnTo>
                  <a:lnTo>
                    <a:pt x="3090" y="3748"/>
                  </a:lnTo>
                  <a:lnTo>
                    <a:pt x="3092" y="3738"/>
                  </a:lnTo>
                  <a:lnTo>
                    <a:pt x="3094" y="3730"/>
                  </a:lnTo>
                  <a:lnTo>
                    <a:pt x="3096" y="3726"/>
                  </a:lnTo>
                  <a:lnTo>
                    <a:pt x="3098" y="3722"/>
                  </a:lnTo>
                  <a:lnTo>
                    <a:pt x="3102" y="3718"/>
                  </a:lnTo>
                  <a:lnTo>
                    <a:pt x="3106" y="3712"/>
                  </a:lnTo>
                  <a:lnTo>
                    <a:pt x="3110" y="3702"/>
                  </a:lnTo>
                  <a:lnTo>
                    <a:pt x="3114" y="3690"/>
                  </a:lnTo>
                  <a:lnTo>
                    <a:pt x="3120" y="3662"/>
                  </a:lnTo>
                  <a:lnTo>
                    <a:pt x="3126" y="3644"/>
                  </a:lnTo>
                  <a:lnTo>
                    <a:pt x="3130" y="3632"/>
                  </a:lnTo>
                  <a:lnTo>
                    <a:pt x="3130" y="3628"/>
                  </a:lnTo>
                  <a:lnTo>
                    <a:pt x="3128" y="3622"/>
                  </a:lnTo>
                  <a:lnTo>
                    <a:pt x="3128" y="3618"/>
                  </a:lnTo>
                  <a:lnTo>
                    <a:pt x="3128" y="3614"/>
                  </a:lnTo>
                  <a:lnTo>
                    <a:pt x="3130" y="3610"/>
                  </a:lnTo>
                  <a:lnTo>
                    <a:pt x="3132" y="3608"/>
                  </a:lnTo>
                  <a:lnTo>
                    <a:pt x="3132" y="3604"/>
                  </a:lnTo>
                  <a:lnTo>
                    <a:pt x="3130" y="3600"/>
                  </a:lnTo>
                  <a:lnTo>
                    <a:pt x="3126" y="3596"/>
                  </a:lnTo>
                  <a:close/>
                  <a:moveTo>
                    <a:pt x="4186" y="2510"/>
                  </a:moveTo>
                  <a:lnTo>
                    <a:pt x="4186" y="2510"/>
                  </a:lnTo>
                  <a:lnTo>
                    <a:pt x="4182" y="2506"/>
                  </a:lnTo>
                  <a:lnTo>
                    <a:pt x="4182" y="2510"/>
                  </a:lnTo>
                  <a:lnTo>
                    <a:pt x="4180" y="2516"/>
                  </a:lnTo>
                  <a:lnTo>
                    <a:pt x="4180" y="2518"/>
                  </a:lnTo>
                  <a:lnTo>
                    <a:pt x="4176" y="2522"/>
                  </a:lnTo>
                  <a:lnTo>
                    <a:pt x="4166" y="2526"/>
                  </a:lnTo>
                  <a:lnTo>
                    <a:pt x="4156" y="2534"/>
                  </a:lnTo>
                  <a:lnTo>
                    <a:pt x="4148" y="2544"/>
                  </a:lnTo>
                  <a:lnTo>
                    <a:pt x="4140" y="2558"/>
                  </a:lnTo>
                  <a:lnTo>
                    <a:pt x="4140" y="2560"/>
                  </a:lnTo>
                  <a:lnTo>
                    <a:pt x="4140" y="2562"/>
                  </a:lnTo>
                  <a:lnTo>
                    <a:pt x="4142" y="2564"/>
                  </a:lnTo>
                  <a:lnTo>
                    <a:pt x="4144" y="2562"/>
                  </a:lnTo>
                  <a:lnTo>
                    <a:pt x="4152" y="2556"/>
                  </a:lnTo>
                  <a:lnTo>
                    <a:pt x="4162" y="2546"/>
                  </a:lnTo>
                  <a:lnTo>
                    <a:pt x="4170" y="2536"/>
                  </a:lnTo>
                  <a:lnTo>
                    <a:pt x="4176" y="2532"/>
                  </a:lnTo>
                  <a:lnTo>
                    <a:pt x="4182" y="2528"/>
                  </a:lnTo>
                  <a:lnTo>
                    <a:pt x="4192" y="2522"/>
                  </a:lnTo>
                  <a:lnTo>
                    <a:pt x="4196" y="2518"/>
                  </a:lnTo>
                  <a:lnTo>
                    <a:pt x="4202" y="2516"/>
                  </a:lnTo>
                  <a:lnTo>
                    <a:pt x="4212" y="2512"/>
                  </a:lnTo>
                  <a:lnTo>
                    <a:pt x="4216" y="2510"/>
                  </a:lnTo>
                  <a:lnTo>
                    <a:pt x="4218" y="2508"/>
                  </a:lnTo>
                  <a:lnTo>
                    <a:pt x="4218" y="2506"/>
                  </a:lnTo>
                  <a:lnTo>
                    <a:pt x="4216" y="2502"/>
                  </a:lnTo>
                  <a:lnTo>
                    <a:pt x="4214" y="2500"/>
                  </a:lnTo>
                  <a:lnTo>
                    <a:pt x="4210" y="2500"/>
                  </a:lnTo>
                  <a:lnTo>
                    <a:pt x="4204" y="2504"/>
                  </a:lnTo>
                  <a:lnTo>
                    <a:pt x="4194" y="2510"/>
                  </a:lnTo>
                  <a:lnTo>
                    <a:pt x="4190" y="2510"/>
                  </a:lnTo>
                  <a:lnTo>
                    <a:pt x="4186" y="2510"/>
                  </a:lnTo>
                  <a:close/>
                  <a:moveTo>
                    <a:pt x="3264" y="4226"/>
                  </a:moveTo>
                  <a:lnTo>
                    <a:pt x="3264" y="4226"/>
                  </a:lnTo>
                  <a:lnTo>
                    <a:pt x="3258" y="4226"/>
                  </a:lnTo>
                  <a:lnTo>
                    <a:pt x="3250" y="4226"/>
                  </a:lnTo>
                  <a:lnTo>
                    <a:pt x="3242" y="4228"/>
                  </a:lnTo>
                  <a:lnTo>
                    <a:pt x="3234" y="4226"/>
                  </a:lnTo>
                  <a:lnTo>
                    <a:pt x="3230" y="4226"/>
                  </a:lnTo>
                  <a:lnTo>
                    <a:pt x="3228" y="4228"/>
                  </a:lnTo>
                  <a:lnTo>
                    <a:pt x="3228" y="4234"/>
                  </a:lnTo>
                  <a:lnTo>
                    <a:pt x="3234" y="4244"/>
                  </a:lnTo>
                  <a:lnTo>
                    <a:pt x="3242" y="4252"/>
                  </a:lnTo>
                  <a:lnTo>
                    <a:pt x="3246" y="4258"/>
                  </a:lnTo>
                  <a:lnTo>
                    <a:pt x="3248" y="4260"/>
                  </a:lnTo>
                  <a:lnTo>
                    <a:pt x="3250" y="4262"/>
                  </a:lnTo>
                  <a:lnTo>
                    <a:pt x="3254" y="4264"/>
                  </a:lnTo>
                  <a:lnTo>
                    <a:pt x="3258" y="4266"/>
                  </a:lnTo>
                  <a:lnTo>
                    <a:pt x="3258" y="4268"/>
                  </a:lnTo>
                  <a:lnTo>
                    <a:pt x="3256" y="4272"/>
                  </a:lnTo>
                  <a:lnTo>
                    <a:pt x="3254" y="4276"/>
                  </a:lnTo>
                  <a:lnTo>
                    <a:pt x="3252" y="4276"/>
                  </a:lnTo>
                  <a:lnTo>
                    <a:pt x="3252" y="4278"/>
                  </a:lnTo>
                  <a:lnTo>
                    <a:pt x="3256" y="4282"/>
                  </a:lnTo>
                  <a:lnTo>
                    <a:pt x="3260" y="4288"/>
                  </a:lnTo>
                  <a:lnTo>
                    <a:pt x="3264" y="4296"/>
                  </a:lnTo>
                  <a:lnTo>
                    <a:pt x="3266" y="4298"/>
                  </a:lnTo>
                  <a:lnTo>
                    <a:pt x="3268" y="4300"/>
                  </a:lnTo>
                  <a:lnTo>
                    <a:pt x="3272" y="4298"/>
                  </a:lnTo>
                  <a:lnTo>
                    <a:pt x="3276" y="4298"/>
                  </a:lnTo>
                  <a:lnTo>
                    <a:pt x="3280" y="4298"/>
                  </a:lnTo>
                  <a:lnTo>
                    <a:pt x="3282" y="4300"/>
                  </a:lnTo>
                  <a:lnTo>
                    <a:pt x="3286" y="4302"/>
                  </a:lnTo>
                  <a:lnTo>
                    <a:pt x="3288" y="4300"/>
                  </a:lnTo>
                  <a:lnTo>
                    <a:pt x="3286" y="4296"/>
                  </a:lnTo>
                  <a:lnTo>
                    <a:pt x="3282" y="4292"/>
                  </a:lnTo>
                  <a:lnTo>
                    <a:pt x="3282" y="4290"/>
                  </a:lnTo>
                  <a:lnTo>
                    <a:pt x="3282" y="4288"/>
                  </a:lnTo>
                  <a:lnTo>
                    <a:pt x="3282" y="4284"/>
                  </a:lnTo>
                  <a:lnTo>
                    <a:pt x="3278" y="4280"/>
                  </a:lnTo>
                  <a:lnTo>
                    <a:pt x="3276" y="4276"/>
                  </a:lnTo>
                  <a:lnTo>
                    <a:pt x="3276" y="4272"/>
                  </a:lnTo>
                  <a:lnTo>
                    <a:pt x="3276" y="4260"/>
                  </a:lnTo>
                  <a:lnTo>
                    <a:pt x="3276" y="4248"/>
                  </a:lnTo>
                  <a:lnTo>
                    <a:pt x="3276" y="4242"/>
                  </a:lnTo>
                  <a:lnTo>
                    <a:pt x="3274" y="4240"/>
                  </a:lnTo>
                  <a:lnTo>
                    <a:pt x="3270" y="4236"/>
                  </a:lnTo>
                  <a:lnTo>
                    <a:pt x="3270" y="4234"/>
                  </a:lnTo>
                  <a:lnTo>
                    <a:pt x="3268" y="4230"/>
                  </a:lnTo>
                  <a:lnTo>
                    <a:pt x="3264" y="4226"/>
                  </a:lnTo>
                  <a:close/>
                  <a:moveTo>
                    <a:pt x="2906" y="4970"/>
                  </a:moveTo>
                  <a:lnTo>
                    <a:pt x="2906" y="4970"/>
                  </a:lnTo>
                  <a:lnTo>
                    <a:pt x="2908" y="4964"/>
                  </a:lnTo>
                  <a:lnTo>
                    <a:pt x="2910" y="4962"/>
                  </a:lnTo>
                  <a:lnTo>
                    <a:pt x="2914" y="4960"/>
                  </a:lnTo>
                  <a:lnTo>
                    <a:pt x="2918" y="4958"/>
                  </a:lnTo>
                  <a:lnTo>
                    <a:pt x="2918" y="4956"/>
                  </a:lnTo>
                  <a:lnTo>
                    <a:pt x="2918" y="4950"/>
                  </a:lnTo>
                  <a:lnTo>
                    <a:pt x="2916" y="4942"/>
                  </a:lnTo>
                  <a:lnTo>
                    <a:pt x="2914" y="4932"/>
                  </a:lnTo>
                  <a:lnTo>
                    <a:pt x="2914" y="4924"/>
                  </a:lnTo>
                  <a:lnTo>
                    <a:pt x="2916" y="4918"/>
                  </a:lnTo>
                  <a:lnTo>
                    <a:pt x="2920" y="4912"/>
                  </a:lnTo>
                  <a:lnTo>
                    <a:pt x="2930" y="4902"/>
                  </a:lnTo>
                  <a:lnTo>
                    <a:pt x="2934" y="4898"/>
                  </a:lnTo>
                  <a:lnTo>
                    <a:pt x="2938" y="4892"/>
                  </a:lnTo>
                  <a:lnTo>
                    <a:pt x="2940" y="4888"/>
                  </a:lnTo>
                  <a:lnTo>
                    <a:pt x="2944" y="4886"/>
                  </a:lnTo>
                  <a:lnTo>
                    <a:pt x="2952" y="4882"/>
                  </a:lnTo>
                  <a:lnTo>
                    <a:pt x="2954" y="4882"/>
                  </a:lnTo>
                  <a:lnTo>
                    <a:pt x="2958" y="4878"/>
                  </a:lnTo>
                  <a:lnTo>
                    <a:pt x="2958" y="4872"/>
                  </a:lnTo>
                  <a:lnTo>
                    <a:pt x="2958" y="4862"/>
                  </a:lnTo>
                  <a:lnTo>
                    <a:pt x="2956" y="4840"/>
                  </a:lnTo>
                  <a:lnTo>
                    <a:pt x="2958" y="4822"/>
                  </a:lnTo>
                  <a:lnTo>
                    <a:pt x="2962" y="4808"/>
                  </a:lnTo>
                  <a:lnTo>
                    <a:pt x="2964" y="4804"/>
                  </a:lnTo>
                  <a:lnTo>
                    <a:pt x="2968" y="4800"/>
                  </a:lnTo>
                  <a:lnTo>
                    <a:pt x="2972" y="4796"/>
                  </a:lnTo>
                  <a:lnTo>
                    <a:pt x="2974" y="4792"/>
                  </a:lnTo>
                  <a:lnTo>
                    <a:pt x="2978" y="4792"/>
                  </a:lnTo>
                  <a:lnTo>
                    <a:pt x="2982" y="4796"/>
                  </a:lnTo>
                  <a:lnTo>
                    <a:pt x="2988" y="4800"/>
                  </a:lnTo>
                  <a:lnTo>
                    <a:pt x="2992" y="4802"/>
                  </a:lnTo>
                  <a:lnTo>
                    <a:pt x="3002" y="4802"/>
                  </a:lnTo>
                  <a:lnTo>
                    <a:pt x="3010" y="4800"/>
                  </a:lnTo>
                  <a:lnTo>
                    <a:pt x="3012" y="4798"/>
                  </a:lnTo>
                  <a:lnTo>
                    <a:pt x="3014" y="4796"/>
                  </a:lnTo>
                  <a:lnTo>
                    <a:pt x="3012" y="4792"/>
                  </a:lnTo>
                  <a:lnTo>
                    <a:pt x="3006" y="4786"/>
                  </a:lnTo>
                  <a:lnTo>
                    <a:pt x="2988" y="4770"/>
                  </a:lnTo>
                  <a:lnTo>
                    <a:pt x="2980" y="4760"/>
                  </a:lnTo>
                  <a:lnTo>
                    <a:pt x="2972" y="4752"/>
                  </a:lnTo>
                  <a:lnTo>
                    <a:pt x="2970" y="4744"/>
                  </a:lnTo>
                  <a:lnTo>
                    <a:pt x="2970" y="4742"/>
                  </a:lnTo>
                  <a:lnTo>
                    <a:pt x="2970" y="4738"/>
                  </a:lnTo>
                  <a:lnTo>
                    <a:pt x="2974" y="4734"/>
                  </a:lnTo>
                  <a:lnTo>
                    <a:pt x="2976" y="4730"/>
                  </a:lnTo>
                  <a:lnTo>
                    <a:pt x="2974" y="4726"/>
                  </a:lnTo>
                  <a:lnTo>
                    <a:pt x="2972" y="4722"/>
                  </a:lnTo>
                  <a:lnTo>
                    <a:pt x="2966" y="4714"/>
                  </a:lnTo>
                  <a:lnTo>
                    <a:pt x="2964" y="4708"/>
                  </a:lnTo>
                  <a:lnTo>
                    <a:pt x="2962" y="4702"/>
                  </a:lnTo>
                  <a:lnTo>
                    <a:pt x="2960" y="4696"/>
                  </a:lnTo>
                  <a:lnTo>
                    <a:pt x="2958" y="4692"/>
                  </a:lnTo>
                  <a:lnTo>
                    <a:pt x="2954" y="4690"/>
                  </a:lnTo>
                  <a:lnTo>
                    <a:pt x="2950" y="4686"/>
                  </a:lnTo>
                  <a:lnTo>
                    <a:pt x="2948" y="4684"/>
                  </a:lnTo>
                  <a:lnTo>
                    <a:pt x="2950" y="4678"/>
                  </a:lnTo>
                  <a:lnTo>
                    <a:pt x="2950" y="4672"/>
                  </a:lnTo>
                  <a:lnTo>
                    <a:pt x="2952" y="4668"/>
                  </a:lnTo>
                  <a:lnTo>
                    <a:pt x="2956" y="4666"/>
                  </a:lnTo>
                  <a:lnTo>
                    <a:pt x="2958" y="4666"/>
                  </a:lnTo>
                  <a:lnTo>
                    <a:pt x="2964" y="4666"/>
                  </a:lnTo>
                  <a:lnTo>
                    <a:pt x="2966" y="4666"/>
                  </a:lnTo>
                  <a:lnTo>
                    <a:pt x="2966" y="4662"/>
                  </a:lnTo>
                  <a:lnTo>
                    <a:pt x="2964" y="4658"/>
                  </a:lnTo>
                  <a:lnTo>
                    <a:pt x="2956" y="4648"/>
                  </a:lnTo>
                  <a:lnTo>
                    <a:pt x="2954" y="4644"/>
                  </a:lnTo>
                  <a:lnTo>
                    <a:pt x="2954" y="4642"/>
                  </a:lnTo>
                  <a:lnTo>
                    <a:pt x="2954" y="4640"/>
                  </a:lnTo>
                  <a:lnTo>
                    <a:pt x="2956" y="4638"/>
                  </a:lnTo>
                  <a:lnTo>
                    <a:pt x="2958" y="4638"/>
                  </a:lnTo>
                  <a:lnTo>
                    <a:pt x="2960" y="4636"/>
                  </a:lnTo>
                  <a:lnTo>
                    <a:pt x="2958" y="4630"/>
                  </a:lnTo>
                  <a:lnTo>
                    <a:pt x="2958" y="4628"/>
                  </a:lnTo>
                  <a:lnTo>
                    <a:pt x="2966" y="4632"/>
                  </a:lnTo>
                  <a:lnTo>
                    <a:pt x="2972" y="4636"/>
                  </a:lnTo>
                  <a:lnTo>
                    <a:pt x="2976" y="4636"/>
                  </a:lnTo>
                  <a:lnTo>
                    <a:pt x="2980" y="4632"/>
                  </a:lnTo>
                  <a:lnTo>
                    <a:pt x="2986" y="4632"/>
                  </a:lnTo>
                  <a:lnTo>
                    <a:pt x="2992" y="4630"/>
                  </a:lnTo>
                  <a:lnTo>
                    <a:pt x="2998" y="4628"/>
                  </a:lnTo>
                  <a:lnTo>
                    <a:pt x="2998" y="4626"/>
                  </a:lnTo>
                  <a:lnTo>
                    <a:pt x="2998" y="4624"/>
                  </a:lnTo>
                  <a:lnTo>
                    <a:pt x="2990" y="4618"/>
                  </a:lnTo>
                  <a:lnTo>
                    <a:pt x="2982" y="4610"/>
                  </a:lnTo>
                  <a:lnTo>
                    <a:pt x="2980" y="4606"/>
                  </a:lnTo>
                  <a:lnTo>
                    <a:pt x="2982" y="4602"/>
                  </a:lnTo>
                  <a:lnTo>
                    <a:pt x="2986" y="4598"/>
                  </a:lnTo>
                  <a:lnTo>
                    <a:pt x="2988" y="4598"/>
                  </a:lnTo>
                  <a:lnTo>
                    <a:pt x="2990" y="4598"/>
                  </a:lnTo>
                  <a:lnTo>
                    <a:pt x="2994" y="4600"/>
                  </a:lnTo>
                  <a:lnTo>
                    <a:pt x="3002" y="4600"/>
                  </a:lnTo>
                  <a:lnTo>
                    <a:pt x="3014" y="4596"/>
                  </a:lnTo>
                  <a:lnTo>
                    <a:pt x="3020" y="4592"/>
                  </a:lnTo>
                  <a:lnTo>
                    <a:pt x="3024" y="4586"/>
                  </a:lnTo>
                  <a:lnTo>
                    <a:pt x="3024" y="4580"/>
                  </a:lnTo>
                  <a:lnTo>
                    <a:pt x="3022" y="4578"/>
                  </a:lnTo>
                  <a:lnTo>
                    <a:pt x="3022" y="4576"/>
                  </a:lnTo>
                  <a:lnTo>
                    <a:pt x="3018" y="4576"/>
                  </a:lnTo>
                  <a:lnTo>
                    <a:pt x="3014" y="4578"/>
                  </a:lnTo>
                  <a:lnTo>
                    <a:pt x="3012" y="4578"/>
                  </a:lnTo>
                  <a:lnTo>
                    <a:pt x="3010" y="4576"/>
                  </a:lnTo>
                  <a:lnTo>
                    <a:pt x="3006" y="4572"/>
                  </a:lnTo>
                  <a:lnTo>
                    <a:pt x="3004" y="4572"/>
                  </a:lnTo>
                  <a:lnTo>
                    <a:pt x="3000" y="4570"/>
                  </a:lnTo>
                  <a:lnTo>
                    <a:pt x="2998" y="4566"/>
                  </a:lnTo>
                  <a:lnTo>
                    <a:pt x="2994" y="4562"/>
                  </a:lnTo>
                  <a:lnTo>
                    <a:pt x="2988" y="4560"/>
                  </a:lnTo>
                  <a:lnTo>
                    <a:pt x="2984" y="4560"/>
                  </a:lnTo>
                  <a:lnTo>
                    <a:pt x="2982" y="4560"/>
                  </a:lnTo>
                  <a:lnTo>
                    <a:pt x="2976" y="4564"/>
                  </a:lnTo>
                  <a:lnTo>
                    <a:pt x="2974" y="4564"/>
                  </a:lnTo>
                  <a:lnTo>
                    <a:pt x="2972" y="4562"/>
                  </a:lnTo>
                  <a:lnTo>
                    <a:pt x="2972" y="4560"/>
                  </a:lnTo>
                  <a:lnTo>
                    <a:pt x="2974" y="4558"/>
                  </a:lnTo>
                  <a:lnTo>
                    <a:pt x="2976" y="4556"/>
                  </a:lnTo>
                  <a:lnTo>
                    <a:pt x="2976" y="4550"/>
                  </a:lnTo>
                  <a:lnTo>
                    <a:pt x="2974" y="4548"/>
                  </a:lnTo>
                  <a:lnTo>
                    <a:pt x="2972" y="4548"/>
                  </a:lnTo>
                  <a:lnTo>
                    <a:pt x="2968" y="4548"/>
                  </a:lnTo>
                  <a:lnTo>
                    <a:pt x="2964" y="4550"/>
                  </a:lnTo>
                  <a:lnTo>
                    <a:pt x="2962" y="4550"/>
                  </a:lnTo>
                  <a:lnTo>
                    <a:pt x="2960" y="4548"/>
                  </a:lnTo>
                  <a:lnTo>
                    <a:pt x="2960" y="4542"/>
                  </a:lnTo>
                  <a:lnTo>
                    <a:pt x="2960" y="4536"/>
                  </a:lnTo>
                  <a:lnTo>
                    <a:pt x="2962" y="4530"/>
                  </a:lnTo>
                  <a:lnTo>
                    <a:pt x="2958" y="4522"/>
                  </a:lnTo>
                  <a:lnTo>
                    <a:pt x="2954" y="4518"/>
                  </a:lnTo>
                  <a:lnTo>
                    <a:pt x="2952" y="4520"/>
                  </a:lnTo>
                  <a:lnTo>
                    <a:pt x="2948" y="4520"/>
                  </a:lnTo>
                  <a:lnTo>
                    <a:pt x="2946" y="4518"/>
                  </a:lnTo>
                  <a:lnTo>
                    <a:pt x="2944" y="4510"/>
                  </a:lnTo>
                  <a:lnTo>
                    <a:pt x="2942" y="4504"/>
                  </a:lnTo>
                  <a:lnTo>
                    <a:pt x="2940" y="4502"/>
                  </a:lnTo>
                  <a:lnTo>
                    <a:pt x="2938" y="4502"/>
                  </a:lnTo>
                  <a:lnTo>
                    <a:pt x="2936" y="4504"/>
                  </a:lnTo>
                  <a:lnTo>
                    <a:pt x="2934" y="4508"/>
                  </a:lnTo>
                  <a:lnTo>
                    <a:pt x="2932" y="4514"/>
                  </a:lnTo>
                  <a:lnTo>
                    <a:pt x="2928" y="4520"/>
                  </a:lnTo>
                  <a:lnTo>
                    <a:pt x="2926" y="4522"/>
                  </a:lnTo>
                  <a:lnTo>
                    <a:pt x="2924" y="4520"/>
                  </a:lnTo>
                  <a:lnTo>
                    <a:pt x="2926" y="4512"/>
                  </a:lnTo>
                  <a:lnTo>
                    <a:pt x="2928" y="4504"/>
                  </a:lnTo>
                  <a:lnTo>
                    <a:pt x="2926" y="4500"/>
                  </a:lnTo>
                  <a:lnTo>
                    <a:pt x="2924" y="4500"/>
                  </a:lnTo>
                  <a:lnTo>
                    <a:pt x="2920" y="4502"/>
                  </a:lnTo>
                  <a:lnTo>
                    <a:pt x="2918" y="4506"/>
                  </a:lnTo>
                  <a:lnTo>
                    <a:pt x="2916" y="4514"/>
                  </a:lnTo>
                  <a:lnTo>
                    <a:pt x="2910" y="4528"/>
                  </a:lnTo>
                  <a:lnTo>
                    <a:pt x="2904" y="4538"/>
                  </a:lnTo>
                  <a:lnTo>
                    <a:pt x="2900" y="4542"/>
                  </a:lnTo>
                  <a:lnTo>
                    <a:pt x="2896" y="4544"/>
                  </a:lnTo>
                  <a:lnTo>
                    <a:pt x="2896" y="4548"/>
                  </a:lnTo>
                  <a:lnTo>
                    <a:pt x="2894" y="4556"/>
                  </a:lnTo>
                  <a:lnTo>
                    <a:pt x="2892" y="4558"/>
                  </a:lnTo>
                  <a:lnTo>
                    <a:pt x="2890" y="4560"/>
                  </a:lnTo>
                  <a:lnTo>
                    <a:pt x="2890" y="4562"/>
                  </a:lnTo>
                  <a:lnTo>
                    <a:pt x="2888" y="4570"/>
                  </a:lnTo>
                  <a:lnTo>
                    <a:pt x="2884" y="4572"/>
                  </a:lnTo>
                  <a:lnTo>
                    <a:pt x="2882" y="4574"/>
                  </a:lnTo>
                  <a:lnTo>
                    <a:pt x="2880" y="4572"/>
                  </a:lnTo>
                  <a:lnTo>
                    <a:pt x="2876" y="4570"/>
                  </a:lnTo>
                  <a:lnTo>
                    <a:pt x="2874" y="4572"/>
                  </a:lnTo>
                  <a:lnTo>
                    <a:pt x="2868" y="4580"/>
                  </a:lnTo>
                  <a:lnTo>
                    <a:pt x="2868" y="4582"/>
                  </a:lnTo>
                  <a:lnTo>
                    <a:pt x="2868" y="4584"/>
                  </a:lnTo>
                  <a:lnTo>
                    <a:pt x="2872" y="4586"/>
                  </a:lnTo>
                  <a:lnTo>
                    <a:pt x="2876" y="4592"/>
                  </a:lnTo>
                  <a:lnTo>
                    <a:pt x="2874" y="4594"/>
                  </a:lnTo>
                  <a:lnTo>
                    <a:pt x="2872" y="4598"/>
                  </a:lnTo>
                  <a:lnTo>
                    <a:pt x="2868" y="4602"/>
                  </a:lnTo>
                  <a:lnTo>
                    <a:pt x="2864" y="4600"/>
                  </a:lnTo>
                  <a:lnTo>
                    <a:pt x="2862" y="4600"/>
                  </a:lnTo>
                  <a:lnTo>
                    <a:pt x="2858" y="4604"/>
                  </a:lnTo>
                  <a:lnTo>
                    <a:pt x="2854" y="4608"/>
                  </a:lnTo>
                  <a:lnTo>
                    <a:pt x="2854" y="4604"/>
                  </a:lnTo>
                  <a:lnTo>
                    <a:pt x="2856" y="4598"/>
                  </a:lnTo>
                  <a:lnTo>
                    <a:pt x="2856" y="4596"/>
                  </a:lnTo>
                  <a:lnTo>
                    <a:pt x="2854" y="4596"/>
                  </a:lnTo>
                  <a:lnTo>
                    <a:pt x="2850" y="4598"/>
                  </a:lnTo>
                  <a:lnTo>
                    <a:pt x="2844" y="4602"/>
                  </a:lnTo>
                  <a:lnTo>
                    <a:pt x="2836" y="4610"/>
                  </a:lnTo>
                  <a:lnTo>
                    <a:pt x="2828" y="4616"/>
                  </a:lnTo>
                  <a:lnTo>
                    <a:pt x="2822" y="4618"/>
                  </a:lnTo>
                  <a:lnTo>
                    <a:pt x="2816" y="4618"/>
                  </a:lnTo>
                  <a:lnTo>
                    <a:pt x="2814" y="4618"/>
                  </a:lnTo>
                  <a:lnTo>
                    <a:pt x="2812" y="4618"/>
                  </a:lnTo>
                  <a:lnTo>
                    <a:pt x="2812" y="4630"/>
                  </a:lnTo>
                  <a:lnTo>
                    <a:pt x="2810" y="4634"/>
                  </a:lnTo>
                  <a:lnTo>
                    <a:pt x="2806" y="4640"/>
                  </a:lnTo>
                  <a:lnTo>
                    <a:pt x="2798" y="4652"/>
                  </a:lnTo>
                  <a:lnTo>
                    <a:pt x="2786" y="4666"/>
                  </a:lnTo>
                  <a:lnTo>
                    <a:pt x="2780" y="4674"/>
                  </a:lnTo>
                  <a:lnTo>
                    <a:pt x="2778" y="4684"/>
                  </a:lnTo>
                  <a:lnTo>
                    <a:pt x="2774" y="4688"/>
                  </a:lnTo>
                  <a:lnTo>
                    <a:pt x="2766" y="4692"/>
                  </a:lnTo>
                  <a:lnTo>
                    <a:pt x="2746" y="4696"/>
                  </a:lnTo>
                  <a:lnTo>
                    <a:pt x="2724" y="4700"/>
                  </a:lnTo>
                  <a:lnTo>
                    <a:pt x="2716" y="4704"/>
                  </a:lnTo>
                  <a:lnTo>
                    <a:pt x="2712" y="4706"/>
                  </a:lnTo>
                  <a:lnTo>
                    <a:pt x="2710" y="4710"/>
                  </a:lnTo>
                  <a:lnTo>
                    <a:pt x="2708" y="4716"/>
                  </a:lnTo>
                  <a:lnTo>
                    <a:pt x="2710" y="4724"/>
                  </a:lnTo>
                  <a:lnTo>
                    <a:pt x="2708" y="4728"/>
                  </a:lnTo>
                  <a:lnTo>
                    <a:pt x="2704" y="4726"/>
                  </a:lnTo>
                  <a:lnTo>
                    <a:pt x="2702" y="4724"/>
                  </a:lnTo>
                  <a:lnTo>
                    <a:pt x="2700" y="4724"/>
                  </a:lnTo>
                  <a:lnTo>
                    <a:pt x="2698" y="4728"/>
                  </a:lnTo>
                  <a:lnTo>
                    <a:pt x="2698" y="4734"/>
                  </a:lnTo>
                  <a:lnTo>
                    <a:pt x="2700" y="4738"/>
                  </a:lnTo>
                  <a:lnTo>
                    <a:pt x="2702" y="4738"/>
                  </a:lnTo>
                  <a:lnTo>
                    <a:pt x="2702" y="4740"/>
                  </a:lnTo>
                  <a:lnTo>
                    <a:pt x="2700" y="4742"/>
                  </a:lnTo>
                  <a:lnTo>
                    <a:pt x="2698" y="4750"/>
                  </a:lnTo>
                  <a:lnTo>
                    <a:pt x="2696" y="4756"/>
                  </a:lnTo>
                  <a:lnTo>
                    <a:pt x="2692" y="4760"/>
                  </a:lnTo>
                  <a:lnTo>
                    <a:pt x="2692" y="4764"/>
                  </a:lnTo>
                  <a:lnTo>
                    <a:pt x="2696" y="4768"/>
                  </a:lnTo>
                  <a:lnTo>
                    <a:pt x="2698" y="4772"/>
                  </a:lnTo>
                  <a:lnTo>
                    <a:pt x="2698" y="4774"/>
                  </a:lnTo>
                  <a:lnTo>
                    <a:pt x="2690" y="4768"/>
                  </a:lnTo>
                  <a:lnTo>
                    <a:pt x="2684" y="4766"/>
                  </a:lnTo>
                  <a:lnTo>
                    <a:pt x="2678" y="4766"/>
                  </a:lnTo>
                  <a:lnTo>
                    <a:pt x="2672" y="4764"/>
                  </a:lnTo>
                  <a:lnTo>
                    <a:pt x="2672" y="4762"/>
                  </a:lnTo>
                  <a:lnTo>
                    <a:pt x="2672" y="4760"/>
                  </a:lnTo>
                  <a:lnTo>
                    <a:pt x="2674" y="4756"/>
                  </a:lnTo>
                  <a:lnTo>
                    <a:pt x="2672" y="4756"/>
                  </a:lnTo>
                  <a:lnTo>
                    <a:pt x="2670" y="4756"/>
                  </a:lnTo>
                  <a:lnTo>
                    <a:pt x="2666" y="4754"/>
                  </a:lnTo>
                  <a:lnTo>
                    <a:pt x="2664" y="4752"/>
                  </a:lnTo>
                  <a:lnTo>
                    <a:pt x="2664" y="4754"/>
                  </a:lnTo>
                  <a:lnTo>
                    <a:pt x="2662" y="4756"/>
                  </a:lnTo>
                  <a:lnTo>
                    <a:pt x="2656" y="4758"/>
                  </a:lnTo>
                  <a:lnTo>
                    <a:pt x="2650" y="4758"/>
                  </a:lnTo>
                  <a:lnTo>
                    <a:pt x="2644" y="4756"/>
                  </a:lnTo>
                  <a:lnTo>
                    <a:pt x="2640" y="4750"/>
                  </a:lnTo>
                  <a:lnTo>
                    <a:pt x="2638" y="4742"/>
                  </a:lnTo>
                  <a:lnTo>
                    <a:pt x="2632" y="4744"/>
                  </a:lnTo>
                  <a:lnTo>
                    <a:pt x="2628" y="4746"/>
                  </a:lnTo>
                  <a:lnTo>
                    <a:pt x="2622" y="4750"/>
                  </a:lnTo>
                  <a:lnTo>
                    <a:pt x="2620" y="4758"/>
                  </a:lnTo>
                  <a:lnTo>
                    <a:pt x="2618" y="4764"/>
                  </a:lnTo>
                  <a:lnTo>
                    <a:pt x="2614" y="4772"/>
                  </a:lnTo>
                  <a:lnTo>
                    <a:pt x="2610" y="4780"/>
                  </a:lnTo>
                  <a:lnTo>
                    <a:pt x="2606" y="4802"/>
                  </a:lnTo>
                  <a:lnTo>
                    <a:pt x="2606" y="4812"/>
                  </a:lnTo>
                  <a:lnTo>
                    <a:pt x="2608" y="4820"/>
                  </a:lnTo>
                  <a:lnTo>
                    <a:pt x="2610" y="4826"/>
                  </a:lnTo>
                  <a:lnTo>
                    <a:pt x="2616" y="4830"/>
                  </a:lnTo>
                  <a:lnTo>
                    <a:pt x="2620" y="4834"/>
                  </a:lnTo>
                  <a:lnTo>
                    <a:pt x="2620" y="4836"/>
                  </a:lnTo>
                  <a:lnTo>
                    <a:pt x="2616" y="4844"/>
                  </a:lnTo>
                  <a:lnTo>
                    <a:pt x="2614" y="4848"/>
                  </a:lnTo>
                  <a:lnTo>
                    <a:pt x="2614" y="4854"/>
                  </a:lnTo>
                  <a:lnTo>
                    <a:pt x="2614" y="4858"/>
                  </a:lnTo>
                  <a:lnTo>
                    <a:pt x="2618" y="4864"/>
                  </a:lnTo>
                  <a:lnTo>
                    <a:pt x="2622" y="4870"/>
                  </a:lnTo>
                  <a:lnTo>
                    <a:pt x="2624" y="4874"/>
                  </a:lnTo>
                  <a:lnTo>
                    <a:pt x="2624" y="4876"/>
                  </a:lnTo>
                  <a:lnTo>
                    <a:pt x="2622" y="4878"/>
                  </a:lnTo>
                  <a:lnTo>
                    <a:pt x="2620" y="4880"/>
                  </a:lnTo>
                  <a:lnTo>
                    <a:pt x="2626" y="4882"/>
                  </a:lnTo>
                  <a:lnTo>
                    <a:pt x="2630" y="4886"/>
                  </a:lnTo>
                  <a:lnTo>
                    <a:pt x="2632" y="4888"/>
                  </a:lnTo>
                  <a:lnTo>
                    <a:pt x="2632" y="4890"/>
                  </a:lnTo>
                  <a:lnTo>
                    <a:pt x="2630" y="4892"/>
                  </a:lnTo>
                  <a:lnTo>
                    <a:pt x="2628" y="4898"/>
                  </a:lnTo>
                  <a:lnTo>
                    <a:pt x="2626" y="4900"/>
                  </a:lnTo>
                  <a:lnTo>
                    <a:pt x="2628" y="4902"/>
                  </a:lnTo>
                  <a:lnTo>
                    <a:pt x="2632" y="4904"/>
                  </a:lnTo>
                  <a:lnTo>
                    <a:pt x="2634" y="4904"/>
                  </a:lnTo>
                  <a:lnTo>
                    <a:pt x="2640" y="4900"/>
                  </a:lnTo>
                  <a:lnTo>
                    <a:pt x="2646" y="4898"/>
                  </a:lnTo>
                  <a:lnTo>
                    <a:pt x="2650" y="4898"/>
                  </a:lnTo>
                  <a:lnTo>
                    <a:pt x="2652" y="4902"/>
                  </a:lnTo>
                  <a:lnTo>
                    <a:pt x="2652" y="4908"/>
                  </a:lnTo>
                  <a:lnTo>
                    <a:pt x="2652" y="4910"/>
                  </a:lnTo>
                  <a:lnTo>
                    <a:pt x="2650" y="4918"/>
                  </a:lnTo>
                  <a:lnTo>
                    <a:pt x="2648" y="4926"/>
                  </a:lnTo>
                  <a:lnTo>
                    <a:pt x="2648" y="4934"/>
                  </a:lnTo>
                  <a:lnTo>
                    <a:pt x="2652" y="4942"/>
                  </a:lnTo>
                  <a:lnTo>
                    <a:pt x="2658" y="4960"/>
                  </a:lnTo>
                  <a:lnTo>
                    <a:pt x="2660" y="4972"/>
                  </a:lnTo>
                  <a:lnTo>
                    <a:pt x="2660" y="4980"/>
                  </a:lnTo>
                  <a:lnTo>
                    <a:pt x="2660" y="4984"/>
                  </a:lnTo>
                  <a:lnTo>
                    <a:pt x="2660" y="4986"/>
                  </a:lnTo>
                  <a:lnTo>
                    <a:pt x="2666" y="4986"/>
                  </a:lnTo>
                  <a:lnTo>
                    <a:pt x="2678" y="4988"/>
                  </a:lnTo>
                  <a:lnTo>
                    <a:pt x="2684" y="4992"/>
                  </a:lnTo>
                  <a:lnTo>
                    <a:pt x="2692" y="4992"/>
                  </a:lnTo>
                  <a:lnTo>
                    <a:pt x="2698" y="4986"/>
                  </a:lnTo>
                  <a:lnTo>
                    <a:pt x="2702" y="4982"/>
                  </a:lnTo>
                  <a:lnTo>
                    <a:pt x="2706" y="4982"/>
                  </a:lnTo>
                  <a:lnTo>
                    <a:pt x="2712" y="4982"/>
                  </a:lnTo>
                  <a:lnTo>
                    <a:pt x="2716" y="4984"/>
                  </a:lnTo>
                  <a:lnTo>
                    <a:pt x="2720" y="4986"/>
                  </a:lnTo>
                  <a:lnTo>
                    <a:pt x="2722" y="4992"/>
                  </a:lnTo>
                  <a:lnTo>
                    <a:pt x="2724" y="4996"/>
                  </a:lnTo>
                  <a:lnTo>
                    <a:pt x="2724" y="5002"/>
                  </a:lnTo>
                  <a:lnTo>
                    <a:pt x="2724" y="5010"/>
                  </a:lnTo>
                  <a:lnTo>
                    <a:pt x="2726" y="5012"/>
                  </a:lnTo>
                  <a:lnTo>
                    <a:pt x="2728" y="5012"/>
                  </a:lnTo>
                  <a:lnTo>
                    <a:pt x="2734" y="5010"/>
                  </a:lnTo>
                  <a:lnTo>
                    <a:pt x="2740" y="5004"/>
                  </a:lnTo>
                  <a:lnTo>
                    <a:pt x="2742" y="5002"/>
                  </a:lnTo>
                  <a:lnTo>
                    <a:pt x="2746" y="5002"/>
                  </a:lnTo>
                  <a:lnTo>
                    <a:pt x="2754" y="5004"/>
                  </a:lnTo>
                  <a:lnTo>
                    <a:pt x="2756" y="5004"/>
                  </a:lnTo>
                  <a:lnTo>
                    <a:pt x="2760" y="5004"/>
                  </a:lnTo>
                  <a:lnTo>
                    <a:pt x="2764" y="5002"/>
                  </a:lnTo>
                  <a:lnTo>
                    <a:pt x="2768" y="4998"/>
                  </a:lnTo>
                  <a:lnTo>
                    <a:pt x="2770" y="4992"/>
                  </a:lnTo>
                  <a:lnTo>
                    <a:pt x="2774" y="4990"/>
                  </a:lnTo>
                  <a:lnTo>
                    <a:pt x="2776" y="4990"/>
                  </a:lnTo>
                  <a:lnTo>
                    <a:pt x="2778" y="4992"/>
                  </a:lnTo>
                  <a:lnTo>
                    <a:pt x="2784" y="4996"/>
                  </a:lnTo>
                  <a:lnTo>
                    <a:pt x="2788" y="4998"/>
                  </a:lnTo>
                  <a:lnTo>
                    <a:pt x="2792" y="4998"/>
                  </a:lnTo>
                  <a:lnTo>
                    <a:pt x="2794" y="4998"/>
                  </a:lnTo>
                  <a:lnTo>
                    <a:pt x="2796" y="5000"/>
                  </a:lnTo>
                  <a:lnTo>
                    <a:pt x="2796" y="5004"/>
                  </a:lnTo>
                  <a:lnTo>
                    <a:pt x="2796" y="5006"/>
                  </a:lnTo>
                  <a:lnTo>
                    <a:pt x="2798" y="5008"/>
                  </a:lnTo>
                  <a:lnTo>
                    <a:pt x="2800" y="5008"/>
                  </a:lnTo>
                  <a:lnTo>
                    <a:pt x="2806" y="5006"/>
                  </a:lnTo>
                  <a:lnTo>
                    <a:pt x="2814" y="5004"/>
                  </a:lnTo>
                  <a:lnTo>
                    <a:pt x="2820" y="5004"/>
                  </a:lnTo>
                  <a:lnTo>
                    <a:pt x="2826" y="5008"/>
                  </a:lnTo>
                  <a:lnTo>
                    <a:pt x="2830" y="5012"/>
                  </a:lnTo>
                  <a:lnTo>
                    <a:pt x="2834" y="5016"/>
                  </a:lnTo>
                  <a:lnTo>
                    <a:pt x="2836" y="5022"/>
                  </a:lnTo>
                  <a:lnTo>
                    <a:pt x="2836" y="5030"/>
                  </a:lnTo>
                  <a:lnTo>
                    <a:pt x="2836" y="5036"/>
                  </a:lnTo>
                  <a:lnTo>
                    <a:pt x="2836" y="5040"/>
                  </a:lnTo>
                  <a:lnTo>
                    <a:pt x="2840" y="5042"/>
                  </a:lnTo>
                  <a:lnTo>
                    <a:pt x="2846" y="5040"/>
                  </a:lnTo>
                  <a:lnTo>
                    <a:pt x="2852" y="5036"/>
                  </a:lnTo>
                  <a:lnTo>
                    <a:pt x="2868" y="5026"/>
                  </a:lnTo>
                  <a:lnTo>
                    <a:pt x="2876" y="5024"/>
                  </a:lnTo>
                  <a:lnTo>
                    <a:pt x="2882" y="5022"/>
                  </a:lnTo>
                  <a:lnTo>
                    <a:pt x="2886" y="5020"/>
                  </a:lnTo>
                  <a:lnTo>
                    <a:pt x="2890" y="5018"/>
                  </a:lnTo>
                  <a:lnTo>
                    <a:pt x="2894" y="5008"/>
                  </a:lnTo>
                  <a:lnTo>
                    <a:pt x="2896" y="4996"/>
                  </a:lnTo>
                  <a:lnTo>
                    <a:pt x="2898" y="4986"/>
                  </a:lnTo>
                  <a:lnTo>
                    <a:pt x="2898" y="4982"/>
                  </a:lnTo>
                  <a:lnTo>
                    <a:pt x="2902" y="4980"/>
                  </a:lnTo>
                  <a:lnTo>
                    <a:pt x="2904" y="4978"/>
                  </a:lnTo>
                  <a:lnTo>
                    <a:pt x="2906" y="4970"/>
                  </a:lnTo>
                  <a:close/>
                  <a:moveTo>
                    <a:pt x="2606" y="3938"/>
                  </a:moveTo>
                  <a:lnTo>
                    <a:pt x="2606" y="3938"/>
                  </a:lnTo>
                  <a:lnTo>
                    <a:pt x="2616" y="3942"/>
                  </a:lnTo>
                  <a:lnTo>
                    <a:pt x="2622" y="3944"/>
                  </a:lnTo>
                  <a:lnTo>
                    <a:pt x="2624" y="3944"/>
                  </a:lnTo>
                  <a:lnTo>
                    <a:pt x="2626" y="3944"/>
                  </a:lnTo>
                  <a:lnTo>
                    <a:pt x="2630" y="3948"/>
                  </a:lnTo>
                  <a:lnTo>
                    <a:pt x="2634" y="3950"/>
                  </a:lnTo>
                  <a:lnTo>
                    <a:pt x="2638" y="3948"/>
                  </a:lnTo>
                  <a:lnTo>
                    <a:pt x="2640" y="3942"/>
                  </a:lnTo>
                  <a:lnTo>
                    <a:pt x="2640" y="3940"/>
                  </a:lnTo>
                  <a:lnTo>
                    <a:pt x="2642" y="3940"/>
                  </a:lnTo>
                  <a:lnTo>
                    <a:pt x="2646" y="3940"/>
                  </a:lnTo>
                  <a:lnTo>
                    <a:pt x="2652" y="3938"/>
                  </a:lnTo>
                  <a:lnTo>
                    <a:pt x="2654" y="3938"/>
                  </a:lnTo>
                  <a:lnTo>
                    <a:pt x="2654" y="3934"/>
                  </a:lnTo>
                  <a:lnTo>
                    <a:pt x="2656" y="3930"/>
                  </a:lnTo>
                  <a:lnTo>
                    <a:pt x="2658" y="3928"/>
                  </a:lnTo>
                  <a:lnTo>
                    <a:pt x="2664" y="3926"/>
                  </a:lnTo>
                  <a:lnTo>
                    <a:pt x="2666" y="3924"/>
                  </a:lnTo>
                  <a:lnTo>
                    <a:pt x="2670" y="3922"/>
                  </a:lnTo>
                  <a:lnTo>
                    <a:pt x="2670" y="3918"/>
                  </a:lnTo>
                  <a:lnTo>
                    <a:pt x="2672" y="3912"/>
                  </a:lnTo>
                  <a:lnTo>
                    <a:pt x="2674" y="3902"/>
                  </a:lnTo>
                  <a:lnTo>
                    <a:pt x="2678" y="3892"/>
                  </a:lnTo>
                  <a:lnTo>
                    <a:pt x="2684" y="3884"/>
                  </a:lnTo>
                  <a:lnTo>
                    <a:pt x="2690" y="3878"/>
                  </a:lnTo>
                  <a:lnTo>
                    <a:pt x="2692" y="3874"/>
                  </a:lnTo>
                  <a:lnTo>
                    <a:pt x="2692" y="3868"/>
                  </a:lnTo>
                  <a:lnTo>
                    <a:pt x="2690" y="3862"/>
                  </a:lnTo>
                  <a:lnTo>
                    <a:pt x="2686" y="3858"/>
                  </a:lnTo>
                  <a:lnTo>
                    <a:pt x="2682" y="3856"/>
                  </a:lnTo>
                  <a:lnTo>
                    <a:pt x="2680" y="3854"/>
                  </a:lnTo>
                  <a:lnTo>
                    <a:pt x="2676" y="3852"/>
                  </a:lnTo>
                  <a:lnTo>
                    <a:pt x="2674" y="3854"/>
                  </a:lnTo>
                  <a:lnTo>
                    <a:pt x="2670" y="3856"/>
                  </a:lnTo>
                  <a:lnTo>
                    <a:pt x="2666" y="3856"/>
                  </a:lnTo>
                  <a:lnTo>
                    <a:pt x="2660" y="3856"/>
                  </a:lnTo>
                  <a:lnTo>
                    <a:pt x="2654" y="3858"/>
                  </a:lnTo>
                  <a:lnTo>
                    <a:pt x="2652" y="3860"/>
                  </a:lnTo>
                  <a:lnTo>
                    <a:pt x="2648" y="3860"/>
                  </a:lnTo>
                  <a:lnTo>
                    <a:pt x="2642" y="3858"/>
                  </a:lnTo>
                  <a:lnTo>
                    <a:pt x="2636" y="3858"/>
                  </a:lnTo>
                  <a:lnTo>
                    <a:pt x="2634" y="3858"/>
                  </a:lnTo>
                  <a:lnTo>
                    <a:pt x="2632" y="3862"/>
                  </a:lnTo>
                  <a:lnTo>
                    <a:pt x="2630" y="3864"/>
                  </a:lnTo>
                  <a:lnTo>
                    <a:pt x="2626" y="3864"/>
                  </a:lnTo>
                  <a:lnTo>
                    <a:pt x="2622" y="3862"/>
                  </a:lnTo>
                  <a:lnTo>
                    <a:pt x="2620" y="3864"/>
                  </a:lnTo>
                  <a:lnTo>
                    <a:pt x="2618" y="3866"/>
                  </a:lnTo>
                  <a:lnTo>
                    <a:pt x="2616" y="3870"/>
                  </a:lnTo>
                  <a:lnTo>
                    <a:pt x="2616" y="3872"/>
                  </a:lnTo>
                  <a:lnTo>
                    <a:pt x="2614" y="3874"/>
                  </a:lnTo>
                  <a:lnTo>
                    <a:pt x="2608" y="3882"/>
                  </a:lnTo>
                  <a:lnTo>
                    <a:pt x="2604" y="3886"/>
                  </a:lnTo>
                  <a:lnTo>
                    <a:pt x="2598" y="3890"/>
                  </a:lnTo>
                  <a:lnTo>
                    <a:pt x="2596" y="3896"/>
                  </a:lnTo>
                  <a:lnTo>
                    <a:pt x="2596" y="3908"/>
                  </a:lnTo>
                  <a:lnTo>
                    <a:pt x="2596" y="3920"/>
                  </a:lnTo>
                  <a:lnTo>
                    <a:pt x="2596" y="3926"/>
                  </a:lnTo>
                  <a:lnTo>
                    <a:pt x="2600" y="3932"/>
                  </a:lnTo>
                  <a:lnTo>
                    <a:pt x="2606" y="3938"/>
                  </a:lnTo>
                  <a:close/>
                  <a:moveTo>
                    <a:pt x="3234" y="3626"/>
                  </a:moveTo>
                  <a:lnTo>
                    <a:pt x="3234" y="3626"/>
                  </a:lnTo>
                  <a:lnTo>
                    <a:pt x="3234" y="3624"/>
                  </a:lnTo>
                  <a:lnTo>
                    <a:pt x="3232" y="3624"/>
                  </a:lnTo>
                  <a:lnTo>
                    <a:pt x="3226" y="3626"/>
                  </a:lnTo>
                  <a:lnTo>
                    <a:pt x="3222" y="3632"/>
                  </a:lnTo>
                  <a:lnTo>
                    <a:pt x="3222" y="3634"/>
                  </a:lnTo>
                  <a:lnTo>
                    <a:pt x="3224" y="3636"/>
                  </a:lnTo>
                  <a:lnTo>
                    <a:pt x="3226" y="3636"/>
                  </a:lnTo>
                  <a:lnTo>
                    <a:pt x="3230" y="3634"/>
                  </a:lnTo>
                  <a:lnTo>
                    <a:pt x="3234" y="3626"/>
                  </a:lnTo>
                  <a:close/>
                  <a:moveTo>
                    <a:pt x="3140" y="4236"/>
                  </a:moveTo>
                  <a:lnTo>
                    <a:pt x="3140" y="4236"/>
                  </a:lnTo>
                  <a:lnTo>
                    <a:pt x="3142" y="4224"/>
                  </a:lnTo>
                  <a:lnTo>
                    <a:pt x="3142" y="4222"/>
                  </a:lnTo>
                  <a:lnTo>
                    <a:pt x="3138" y="4224"/>
                  </a:lnTo>
                  <a:lnTo>
                    <a:pt x="3136" y="4226"/>
                  </a:lnTo>
                  <a:lnTo>
                    <a:pt x="3136" y="4230"/>
                  </a:lnTo>
                  <a:lnTo>
                    <a:pt x="3134" y="4236"/>
                  </a:lnTo>
                  <a:lnTo>
                    <a:pt x="3134" y="4240"/>
                  </a:lnTo>
                  <a:lnTo>
                    <a:pt x="3136" y="4242"/>
                  </a:lnTo>
                  <a:lnTo>
                    <a:pt x="3138" y="4242"/>
                  </a:lnTo>
                  <a:lnTo>
                    <a:pt x="3140" y="4236"/>
                  </a:lnTo>
                  <a:close/>
                  <a:moveTo>
                    <a:pt x="3216" y="3638"/>
                  </a:moveTo>
                  <a:lnTo>
                    <a:pt x="3216" y="3638"/>
                  </a:lnTo>
                  <a:lnTo>
                    <a:pt x="3216" y="3634"/>
                  </a:lnTo>
                  <a:lnTo>
                    <a:pt x="3212" y="3632"/>
                  </a:lnTo>
                  <a:lnTo>
                    <a:pt x="3208" y="3632"/>
                  </a:lnTo>
                  <a:lnTo>
                    <a:pt x="3206" y="3636"/>
                  </a:lnTo>
                  <a:lnTo>
                    <a:pt x="3208" y="3638"/>
                  </a:lnTo>
                  <a:lnTo>
                    <a:pt x="3210" y="3640"/>
                  </a:lnTo>
                  <a:lnTo>
                    <a:pt x="3214" y="3640"/>
                  </a:lnTo>
                  <a:lnTo>
                    <a:pt x="3216" y="3638"/>
                  </a:lnTo>
                  <a:close/>
                  <a:moveTo>
                    <a:pt x="3130" y="4102"/>
                  </a:moveTo>
                  <a:lnTo>
                    <a:pt x="3130" y="4102"/>
                  </a:lnTo>
                  <a:lnTo>
                    <a:pt x="3128" y="4106"/>
                  </a:lnTo>
                  <a:lnTo>
                    <a:pt x="3128" y="4108"/>
                  </a:lnTo>
                  <a:lnTo>
                    <a:pt x="3132" y="4120"/>
                  </a:lnTo>
                  <a:lnTo>
                    <a:pt x="3134" y="4124"/>
                  </a:lnTo>
                  <a:lnTo>
                    <a:pt x="3136" y="4124"/>
                  </a:lnTo>
                  <a:lnTo>
                    <a:pt x="3136" y="4120"/>
                  </a:lnTo>
                  <a:lnTo>
                    <a:pt x="3136" y="4116"/>
                  </a:lnTo>
                  <a:lnTo>
                    <a:pt x="3134" y="4104"/>
                  </a:lnTo>
                  <a:lnTo>
                    <a:pt x="3132" y="4102"/>
                  </a:lnTo>
                  <a:lnTo>
                    <a:pt x="3130" y="4102"/>
                  </a:lnTo>
                  <a:close/>
                  <a:moveTo>
                    <a:pt x="3462" y="5402"/>
                  </a:moveTo>
                  <a:lnTo>
                    <a:pt x="3462" y="5402"/>
                  </a:lnTo>
                  <a:lnTo>
                    <a:pt x="3462" y="5410"/>
                  </a:lnTo>
                  <a:lnTo>
                    <a:pt x="3462" y="5414"/>
                  </a:lnTo>
                  <a:lnTo>
                    <a:pt x="3466" y="5416"/>
                  </a:lnTo>
                  <a:lnTo>
                    <a:pt x="3472" y="5418"/>
                  </a:lnTo>
                  <a:lnTo>
                    <a:pt x="3476" y="5418"/>
                  </a:lnTo>
                  <a:lnTo>
                    <a:pt x="3478" y="5416"/>
                  </a:lnTo>
                  <a:lnTo>
                    <a:pt x="3478" y="5412"/>
                  </a:lnTo>
                  <a:lnTo>
                    <a:pt x="3474" y="5404"/>
                  </a:lnTo>
                  <a:lnTo>
                    <a:pt x="3468" y="5398"/>
                  </a:lnTo>
                  <a:lnTo>
                    <a:pt x="3464" y="5394"/>
                  </a:lnTo>
                  <a:lnTo>
                    <a:pt x="3462" y="5396"/>
                  </a:lnTo>
                  <a:lnTo>
                    <a:pt x="3462" y="5402"/>
                  </a:lnTo>
                  <a:close/>
                  <a:moveTo>
                    <a:pt x="4244" y="2492"/>
                  </a:moveTo>
                  <a:lnTo>
                    <a:pt x="4244" y="2492"/>
                  </a:lnTo>
                  <a:lnTo>
                    <a:pt x="4244" y="2496"/>
                  </a:lnTo>
                  <a:lnTo>
                    <a:pt x="4248" y="2496"/>
                  </a:lnTo>
                  <a:lnTo>
                    <a:pt x="4256" y="2492"/>
                  </a:lnTo>
                  <a:lnTo>
                    <a:pt x="4264" y="2486"/>
                  </a:lnTo>
                  <a:lnTo>
                    <a:pt x="4280" y="2470"/>
                  </a:lnTo>
                  <a:lnTo>
                    <a:pt x="4284" y="2464"/>
                  </a:lnTo>
                  <a:lnTo>
                    <a:pt x="4284" y="2460"/>
                  </a:lnTo>
                  <a:lnTo>
                    <a:pt x="4282" y="2460"/>
                  </a:lnTo>
                  <a:lnTo>
                    <a:pt x="4276" y="2460"/>
                  </a:lnTo>
                  <a:lnTo>
                    <a:pt x="4266" y="2466"/>
                  </a:lnTo>
                  <a:lnTo>
                    <a:pt x="4254" y="2476"/>
                  </a:lnTo>
                  <a:lnTo>
                    <a:pt x="4248" y="2484"/>
                  </a:lnTo>
                  <a:lnTo>
                    <a:pt x="4244" y="2492"/>
                  </a:lnTo>
                  <a:close/>
                  <a:moveTo>
                    <a:pt x="4364" y="2396"/>
                  </a:moveTo>
                  <a:lnTo>
                    <a:pt x="4364" y="2396"/>
                  </a:lnTo>
                  <a:lnTo>
                    <a:pt x="4368" y="2398"/>
                  </a:lnTo>
                  <a:lnTo>
                    <a:pt x="4370" y="2396"/>
                  </a:lnTo>
                  <a:lnTo>
                    <a:pt x="4370" y="2394"/>
                  </a:lnTo>
                  <a:lnTo>
                    <a:pt x="4368" y="2392"/>
                  </a:lnTo>
                  <a:lnTo>
                    <a:pt x="4366" y="2390"/>
                  </a:lnTo>
                  <a:lnTo>
                    <a:pt x="4364" y="2392"/>
                  </a:lnTo>
                  <a:lnTo>
                    <a:pt x="4364" y="2394"/>
                  </a:lnTo>
                  <a:lnTo>
                    <a:pt x="4364" y="2396"/>
                  </a:lnTo>
                  <a:close/>
                  <a:moveTo>
                    <a:pt x="4388" y="2374"/>
                  </a:moveTo>
                  <a:lnTo>
                    <a:pt x="4388" y="2374"/>
                  </a:lnTo>
                  <a:lnTo>
                    <a:pt x="4392" y="2376"/>
                  </a:lnTo>
                  <a:lnTo>
                    <a:pt x="4392" y="2374"/>
                  </a:lnTo>
                  <a:lnTo>
                    <a:pt x="4394" y="2370"/>
                  </a:lnTo>
                  <a:lnTo>
                    <a:pt x="4392" y="2368"/>
                  </a:lnTo>
                  <a:lnTo>
                    <a:pt x="4390" y="2366"/>
                  </a:lnTo>
                  <a:lnTo>
                    <a:pt x="4388" y="2368"/>
                  </a:lnTo>
                  <a:lnTo>
                    <a:pt x="4388" y="2372"/>
                  </a:lnTo>
                  <a:lnTo>
                    <a:pt x="4388" y="2374"/>
                  </a:lnTo>
                  <a:close/>
                  <a:moveTo>
                    <a:pt x="264" y="3518"/>
                  </a:moveTo>
                  <a:lnTo>
                    <a:pt x="264" y="3518"/>
                  </a:lnTo>
                  <a:lnTo>
                    <a:pt x="266" y="3518"/>
                  </a:lnTo>
                  <a:lnTo>
                    <a:pt x="264" y="3518"/>
                  </a:lnTo>
                  <a:close/>
                  <a:moveTo>
                    <a:pt x="5798" y="1166"/>
                  </a:moveTo>
                  <a:lnTo>
                    <a:pt x="5798" y="1166"/>
                  </a:lnTo>
                  <a:lnTo>
                    <a:pt x="5790" y="1156"/>
                  </a:lnTo>
                  <a:lnTo>
                    <a:pt x="5782" y="1148"/>
                  </a:lnTo>
                  <a:lnTo>
                    <a:pt x="5772" y="1144"/>
                  </a:lnTo>
                  <a:lnTo>
                    <a:pt x="5760" y="1140"/>
                  </a:lnTo>
                  <a:lnTo>
                    <a:pt x="5732" y="1138"/>
                  </a:lnTo>
                  <a:lnTo>
                    <a:pt x="5698" y="1136"/>
                  </a:lnTo>
                  <a:lnTo>
                    <a:pt x="5692" y="1138"/>
                  </a:lnTo>
                  <a:lnTo>
                    <a:pt x="5688" y="1140"/>
                  </a:lnTo>
                  <a:lnTo>
                    <a:pt x="5686" y="1144"/>
                  </a:lnTo>
                  <a:lnTo>
                    <a:pt x="5686" y="1148"/>
                  </a:lnTo>
                  <a:lnTo>
                    <a:pt x="5690" y="1160"/>
                  </a:lnTo>
                  <a:lnTo>
                    <a:pt x="5696" y="1172"/>
                  </a:lnTo>
                  <a:lnTo>
                    <a:pt x="5702" y="1184"/>
                  </a:lnTo>
                  <a:lnTo>
                    <a:pt x="5704" y="1190"/>
                  </a:lnTo>
                  <a:lnTo>
                    <a:pt x="5704" y="1192"/>
                  </a:lnTo>
                  <a:lnTo>
                    <a:pt x="5700" y="1192"/>
                  </a:lnTo>
                  <a:lnTo>
                    <a:pt x="5684" y="1186"/>
                  </a:lnTo>
                  <a:lnTo>
                    <a:pt x="5676" y="1180"/>
                  </a:lnTo>
                  <a:lnTo>
                    <a:pt x="5670" y="1174"/>
                  </a:lnTo>
                  <a:lnTo>
                    <a:pt x="5666" y="1168"/>
                  </a:lnTo>
                  <a:lnTo>
                    <a:pt x="5664" y="1162"/>
                  </a:lnTo>
                  <a:lnTo>
                    <a:pt x="5664" y="1150"/>
                  </a:lnTo>
                  <a:lnTo>
                    <a:pt x="5666" y="1138"/>
                  </a:lnTo>
                  <a:lnTo>
                    <a:pt x="5666" y="1126"/>
                  </a:lnTo>
                  <a:lnTo>
                    <a:pt x="5664" y="1120"/>
                  </a:lnTo>
                  <a:lnTo>
                    <a:pt x="5660" y="1114"/>
                  </a:lnTo>
                  <a:lnTo>
                    <a:pt x="5654" y="1106"/>
                  </a:lnTo>
                  <a:lnTo>
                    <a:pt x="5646" y="1100"/>
                  </a:lnTo>
                  <a:lnTo>
                    <a:pt x="5634" y="1092"/>
                  </a:lnTo>
                  <a:lnTo>
                    <a:pt x="5618" y="1084"/>
                  </a:lnTo>
                  <a:lnTo>
                    <a:pt x="5580" y="1068"/>
                  </a:lnTo>
                  <a:lnTo>
                    <a:pt x="5546" y="1050"/>
                  </a:lnTo>
                  <a:lnTo>
                    <a:pt x="5478" y="1014"/>
                  </a:lnTo>
                  <a:lnTo>
                    <a:pt x="5478" y="1008"/>
                  </a:lnTo>
                  <a:lnTo>
                    <a:pt x="5448" y="994"/>
                  </a:lnTo>
                  <a:lnTo>
                    <a:pt x="5418" y="982"/>
                  </a:lnTo>
                  <a:lnTo>
                    <a:pt x="5386" y="970"/>
                  </a:lnTo>
                  <a:lnTo>
                    <a:pt x="5356" y="962"/>
                  </a:lnTo>
                  <a:lnTo>
                    <a:pt x="5310" y="952"/>
                  </a:lnTo>
                  <a:lnTo>
                    <a:pt x="5294" y="946"/>
                  </a:lnTo>
                  <a:lnTo>
                    <a:pt x="5270" y="944"/>
                  </a:lnTo>
                  <a:lnTo>
                    <a:pt x="5210" y="940"/>
                  </a:lnTo>
                  <a:lnTo>
                    <a:pt x="5170" y="936"/>
                  </a:lnTo>
                  <a:lnTo>
                    <a:pt x="5144" y="930"/>
                  </a:lnTo>
                  <a:lnTo>
                    <a:pt x="5126" y="924"/>
                  </a:lnTo>
                  <a:lnTo>
                    <a:pt x="5116" y="918"/>
                  </a:lnTo>
                  <a:lnTo>
                    <a:pt x="5108" y="916"/>
                  </a:lnTo>
                  <a:lnTo>
                    <a:pt x="5102" y="918"/>
                  </a:lnTo>
                  <a:lnTo>
                    <a:pt x="5096" y="926"/>
                  </a:lnTo>
                  <a:lnTo>
                    <a:pt x="5086" y="942"/>
                  </a:lnTo>
                  <a:lnTo>
                    <a:pt x="5080" y="950"/>
                  </a:lnTo>
                  <a:lnTo>
                    <a:pt x="5078" y="958"/>
                  </a:lnTo>
                  <a:lnTo>
                    <a:pt x="5078" y="964"/>
                  </a:lnTo>
                  <a:lnTo>
                    <a:pt x="5080" y="968"/>
                  </a:lnTo>
                  <a:lnTo>
                    <a:pt x="5084" y="972"/>
                  </a:lnTo>
                  <a:lnTo>
                    <a:pt x="5088" y="974"/>
                  </a:lnTo>
                  <a:lnTo>
                    <a:pt x="5100" y="978"/>
                  </a:lnTo>
                  <a:lnTo>
                    <a:pt x="5110" y="982"/>
                  </a:lnTo>
                  <a:lnTo>
                    <a:pt x="5114" y="986"/>
                  </a:lnTo>
                  <a:lnTo>
                    <a:pt x="5116" y="988"/>
                  </a:lnTo>
                  <a:lnTo>
                    <a:pt x="5116" y="992"/>
                  </a:lnTo>
                  <a:lnTo>
                    <a:pt x="5114" y="998"/>
                  </a:lnTo>
                  <a:lnTo>
                    <a:pt x="5108" y="1004"/>
                  </a:lnTo>
                  <a:lnTo>
                    <a:pt x="5100" y="1012"/>
                  </a:lnTo>
                  <a:lnTo>
                    <a:pt x="5084" y="1024"/>
                  </a:lnTo>
                  <a:lnTo>
                    <a:pt x="5076" y="1028"/>
                  </a:lnTo>
                  <a:lnTo>
                    <a:pt x="5072" y="1030"/>
                  </a:lnTo>
                  <a:lnTo>
                    <a:pt x="5068" y="1028"/>
                  </a:lnTo>
                  <a:lnTo>
                    <a:pt x="5064" y="1026"/>
                  </a:lnTo>
                  <a:lnTo>
                    <a:pt x="5058" y="1020"/>
                  </a:lnTo>
                  <a:lnTo>
                    <a:pt x="5052" y="1012"/>
                  </a:lnTo>
                  <a:lnTo>
                    <a:pt x="5044" y="1004"/>
                  </a:lnTo>
                  <a:lnTo>
                    <a:pt x="5040" y="1000"/>
                  </a:lnTo>
                  <a:lnTo>
                    <a:pt x="5034" y="996"/>
                  </a:lnTo>
                  <a:lnTo>
                    <a:pt x="5028" y="996"/>
                  </a:lnTo>
                  <a:lnTo>
                    <a:pt x="5020" y="994"/>
                  </a:lnTo>
                  <a:lnTo>
                    <a:pt x="5012" y="994"/>
                  </a:lnTo>
                  <a:lnTo>
                    <a:pt x="5006" y="992"/>
                  </a:lnTo>
                  <a:lnTo>
                    <a:pt x="5004" y="990"/>
                  </a:lnTo>
                  <a:lnTo>
                    <a:pt x="5002" y="988"/>
                  </a:lnTo>
                  <a:lnTo>
                    <a:pt x="5000" y="978"/>
                  </a:lnTo>
                  <a:lnTo>
                    <a:pt x="5000" y="970"/>
                  </a:lnTo>
                  <a:lnTo>
                    <a:pt x="5000" y="962"/>
                  </a:lnTo>
                  <a:lnTo>
                    <a:pt x="4998" y="960"/>
                  </a:lnTo>
                  <a:lnTo>
                    <a:pt x="4994" y="958"/>
                  </a:lnTo>
                  <a:lnTo>
                    <a:pt x="4988" y="956"/>
                  </a:lnTo>
                  <a:lnTo>
                    <a:pt x="4980" y="958"/>
                  </a:lnTo>
                  <a:lnTo>
                    <a:pt x="4958" y="964"/>
                  </a:lnTo>
                  <a:lnTo>
                    <a:pt x="4944" y="968"/>
                  </a:lnTo>
                  <a:lnTo>
                    <a:pt x="4930" y="970"/>
                  </a:lnTo>
                  <a:lnTo>
                    <a:pt x="4920" y="972"/>
                  </a:lnTo>
                  <a:lnTo>
                    <a:pt x="4908" y="972"/>
                  </a:lnTo>
                  <a:lnTo>
                    <a:pt x="4890" y="968"/>
                  </a:lnTo>
                  <a:lnTo>
                    <a:pt x="4870" y="964"/>
                  </a:lnTo>
                  <a:lnTo>
                    <a:pt x="4850" y="958"/>
                  </a:lnTo>
                  <a:lnTo>
                    <a:pt x="4828" y="954"/>
                  </a:lnTo>
                  <a:lnTo>
                    <a:pt x="4814" y="954"/>
                  </a:lnTo>
                  <a:lnTo>
                    <a:pt x="4800" y="954"/>
                  </a:lnTo>
                  <a:lnTo>
                    <a:pt x="4784" y="956"/>
                  </a:lnTo>
                  <a:lnTo>
                    <a:pt x="4766" y="958"/>
                  </a:lnTo>
                  <a:lnTo>
                    <a:pt x="4732" y="966"/>
                  </a:lnTo>
                  <a:lnTo>
                    <a:pt x="4706" y="966"/>
                  </a:lnTo>
                  <a:lnTo>
                    <a:pt x="4686" y="964"/>
                  </a:lnTo>
                  <a:lnTo>
                    <a:pt x="4674" y="960"/>
                  </a:lnTo>
                  <a:lnTo>
                    <a:pt x="4668" y="956"/>
                  </a:lnTo>
                  <a:lnTo>
                    <a:pt x="4666" y="952"/>
                  </a:lnTo>
                  <a:lnTo>
                    <a:pt x="4662" y="944"/>
                  </a:lnTo>
                  <a:lnTo>
                    <a:pt x="4664" y="934"/>
                  </a:lnTo>
                  <a:lnTo>
                    <a:pt x="4668" y="924"/>
                  </a:lnTo>
                  <a:lnTo>
                    <a:pt x="4670" y="918"/>
                  </a:lnTo>
                  <a:lnTo>
                    <a:pt x="4670" y="912"/>
                  </a:lnTo>
                  <a:lnTo>
                    <a:pt x="4668" y="906"/>
                  </a:lnTo>
                  <a:lnTo>
                    <a:pt x="4662" y="898"/>
                  </a:lnTo>
                  <a:lnTo>
                    <a:pt x="4656" y="892"/>
                  </a:lnTo>
                  <a:lnTo>
                    <a:pt x="4648" y="884"/>
                  </a:lnTo>
                  <a:lnTo>
                    <a:pt x="4636" y="878"/>
                  </a:lnTo>
                  <a:lnTo>
                    <a:pt x="4624" y="872"/>
                  </a:lnTo>
                  <a:lnTo>
                    <a:pt x="4608" y="868"/>
                  </a:lnTo>
                  <a:lnTo>
                    <a:pt x="4592" y="862"/>
                  </a:lnTo>
                  <a:lnTo>
                    <a:pt x="4572" y="860"/>
                  </a:lnTo>
                  <a:lnTo>
                    <a:pt x="4552" y="856"/>
                  </a:lnTo>
                  <a:lnTo>
                    <a:pt x="4528" y="856"/>
                  </a:lnTo>
                  <a:lnTo>
                    <a:pt x="4504" y="856"/>
                  </a:lnTo>
                  <a:lnTo>
                    <a:pt x="4476" y="860"/>
                  </a:lnTo>
                  <a:lnTo>
                    <a:pt x="4448" y="864"/>
                  </a:lnTo>
                  <a:lnTo>
                    <a:pt x="4420" y="868"/>
                  </a:lnTo>
                  <a:lnTo>
                    <a:pt x="4396" y="870"/>
                  </a:lnTo>
                  <a:lnTo>
                    <a:pt x="4374" y="868"/>
                  </a:lnTo>
                  <a:lnTo>
                    <a:pt x="4358" y="866"/>
                  </a:lnTo>
                  <a:lnTo>
                    <a:pt x="4342" y="860"/>
                  </a:lnTo>
                  <a:lnTo>
                    <a:pt x="4328" y="854"/>
                  </a:lnTo>
                  <a:lnTo>
                    <a:pt x="4318" y="848"/>
                  </a:lnTo>
                  <a:lnTo>
                    <a:pt x="4308" y="840"/>
                  </a:lnTo>
                  <a:lnTo>
                    <a:pt x="4292" y="822"/>
                  </a:lnTo>
                  <a:lnTo>
                    <a:pt x="4278" y="804"/>
                  </a:lnTo>
                  <a:lnTo>
                    <a:pt x="4264" y="788"/>
                  </a:lnTo>
                  <a:lnTo>
                    <a:pt x="4256" y="782"/>
                  </a:lnTo>
                  <a:lnTo>
                    <a:pt x="4246" y="778"/>
                  </a:lnTo>
                  <a:lnTo>
                    <a:pt x="4228" y="772"/>
                  </a:lnTo>
                  <a:lnTo>
                    <a:pt x="4214" y="768"/>
                  </a:lnTo>
                  <a:lnTo>
                    <a:pt x="4186" y="768"/>
                  </a:lnTo>
                  <a:lnTo>
                    <a:pt x="4154" y="764"/>
                  </a:lnTo>
                  <a:lnTo>
                    <a:pt x="4130" y="762"/>
                  </a:lnTo>
                  <a:lnTo>
                    <a:pt x="4100" y="754"/>
                  </a:lnTo>
                  <a:lnTo>
                    <a:pt x="4068" y="748"/>
                  </a:lnTo>
                  <a:lnTo>
                    <a:pt x="4044" y="744"/>
                  </a:lnTo>
                  <a:lnTo>
                    <a:pt x="4002" y="740"/>
                  </a:lnTo>
                  <a:lnTo>
                    <a:pt x="3964" y="738"/>
                  </a:lnTo>
                  <a:lnTo>
                    <a:pt x="3944" y="734"/>
                  </a:lnTo>
                  <a:lnTo>
                    <a:pt x="3922" y="730"/>
                  </a:lnTo>
                  <a:lnTo>
                    <a:pt x="3902" y="724"/>
                  </a:lnTo>
                  <a:lnTo>
                    <a:pt x="3892" y="724"/>
                  </a:lnTo>
                  <a:lnTo>
                    <a:pt x="3892" y="726"/>
                  </a:lnTo>
                  <a:lnTo>
                    <a:pt x="3890" y="728"/>
                  </a:lnTo>
                  <a:lnTo>
                    <a:pt x="3890" y="734"/>
                  </a:lnTo>
                  <a:lnTo>
                    <a:pt x="3892" y="740"/>
                  </a:lnTo>
                  <a:lnTo>
                    <a:pt x="3890" y="744"/>
                  </a:lnTo>
                  <a:lnTo>
                    <a:pt x="3888" y="746"/>
                  </a:lnTo>
                  <a:lnTo>
                    <a:pt x="3882" y="750"/>
                  </a:lnTo>
                  <a:lnTo>
                    <a:pt x="3876" y="752"/>
                  </a:lnTo>
                  <a:lnTo>
                    <a:pt x="3854" y="754"/>
                  </a:lnTo>
                  <a:lnTo>
                    <a:pt x="3842" y="756"/>
                  </a:lnTo>
                  <a:lnTo>
                    <a:pt x="3834" y="758"/>
                  </a:lnTo>
                  <a:lnTo>
                    <a:pt x="3830" y="764"/>
                  </a:lnTo>
                  <a:lnTo>
                    <a:pt x="3830" y="768"/>
                  </a:lnTo>
                  <a:lnTo>
                    <a:pt x="3832" y="776"/>
                  </a:lnTo>
                  <a:lnTo>
                    <a:pt x="3836" y="782"/>
                  </a:lnTo>
                  <a:lnTo>
                    <a:pt x="3846" y="798"/>
                  </a:lnTo>
                  <a:lnTo>
                    <a:pt x="3856" y="812"/>
                  </a:lnTo>
                  <a:lnTo>
                    <a:pt x="3860" y="818"/>
                  </a:lnTo>
                  <a:lnTo>
                    <a:pt x="3862" y="822"/>
                  </a:lnTo>
                  <a:lnTo>
                    <a:pt x="3860" y="826"/>
                  </a:lnTo>
                  <a:lnTo>
                    <a:pt x="3856" y="828"/>
                  </a:lnTo>
                  <a:lnTo>
                    <a:pt x="3848" y="826"/>
                  </a:lnTo>
                  <a:lnTo>
                    <a:pt x="3836" y="824"/>
                  </a:lnTo>
                  <a:lnTo>
                    <a:pt x="3810" y="818"/>
                  </a:lnTo>
                  <a:lnTo>
                    <a:pt x="3792" y="818"/>
                  </a:lnTo>
                  <a:lnTo>
                    <a:pt x="3778" y="818"/>
                  </a:lnTo>
                  <a:lnTo>
                    <a:pt x="3770" y="820"/>
                  </a:lnTo>
                  <a:lnTo>
                    <a:pt x="3760" y="824"/>
                  </a:lnTo>
                  <a:lnTo>
                    <a:pt x="3750" y="824"/>
                  </a:lnTo>
                  <a:lnTo>
                    <a:pt x="3736" y="824"/>
                  </a:lnTo>
                  <a:lnTo>
                    <a:pt x="3716" y="820"/>
                  </a:lnTo>
                  <a:lnTo>
                    <a:pt x="3704" y="818"/>
                  </a:lnTo>
                  <a:lnTo>
                    <a:pt x="3694" y="818"/>
                  </a:lnTo>
                  <a:lnTo>
                    <a:pt x="3686" y="818"/>
                  </a:lnTo>
                  <a:lnTo>
                    <a:pt x="3676" y="820"/>
                  </a:lnTo>
                  <a:lnTo>
                    <a:pt x="3662" y="826"/>
                  </a:lnTo>
                  <a:lnTo>
                    <a:pt x="3650" y="832"/>
                  </a:lnTo>
                  <a:lnTo>
                    <a:pt x="3638" y="836"/>
                  </a:lnTo>
                  <a:lnTo>
                    <a:pt x="3632" y="838"/>
                  </a:lnTo>
                  <a:lnTo>
                    <a:pt x="3624" y="836"/>
                  </a:lnTo>
                  <a:lnTo>
                    <a:pt x="3616" y="836"/>
                  </a:lnTo>
                  <a:lnTo>
                    <a:pt x="3608" y="832"/>
                  </a:lnTo>
                  <a:lnTo>
                    <a:pt x="3598" y="826"/>
                  </a:lnTo>
                  <a:lnTo>
                    <a:pt x="3586" y="818"/>
                  </a:lnTo>
                  <a:lnTo>
                    <a:pt x="3576" y="812"/>
                  </a:lnTo>
                  <a:lnTo>
                    <a:pt x="3566" y="810"/>
                  </a:lnTo>
                  <a:lnTo>
                    <a:pt x="3558" y="810"/>
                  </a:lnTo>
                  <a:lnTo>
                    <a:pt x="3552" y="814"/>
                  </a:lnTo>
                  <a:lnTo>
                    <a:pt x="3546" y="820"/>
                  </a:lnTo>
                  <a:lnTo>
                    <a:pt x="3540" y="828"/>
                  </a:lnTo>
                  <a:lnTo>
                    <a:pt x="3530" y="848"/>
                  </a:lnTo>
                  <a:lnTo>
                    <a:pt x="3520" y="864"/>
                  </a:lnTo>
                  <a:lnTo>
                    <a:pt x="3514" y="872"/>
                  </a:lnTo>
                  <a:lnTo>
                    <a:pt x="3508" y="876"/>
                  </a:lnTo>
                  <a:lnTo>
                    <a:pt x="3500" y="878"/>
                  </a:lnTo>
                  <a:lnTo>
                    <a:pt x="3492" y="878"/>
                  </a:lnTo>
                  <a:lnTo>
                    <a:pt x="3482" y="872"/>
                  </a:lnTo>
                  <a:lnTo>
                    <a:pt x="3470" y="864"/>
                  </a:lnTo>
                  <a:lnTo>
                    <a:pt x="3428" y="824"/>
                  </a:lnTo>
                  <a:lnTo>
                    <a:pt x="3402" y="796"/>
                  </a:lnTo>
                  <a:lnTo>
                    <a:pt x="3390" y="784"/>
                  </a:lnTo>
                  <a:lnTo>
                    <a:pt x="3380" y="776"/>
                  </a:lnTo>
                  <a:lnTo>
                    <a:pt x="3368" y="768"/>
                  </a:lnTo>
                  <a:lnTo>
                    <a:pt x="3352" y="762"/>
                  </a:lnTo>
                  <a:lnTo>
                    <a:pt x="3346" y="760"/>
                  </a:lnTo>
                  <a:lnTo>
                    <a:pt x="3342" y="760"/>
                  </a:lnTo>
                  <a:lnTo>
                    <a:pt x="3338" y="762"/>
                  </a:lnTo>
                  <a:lnTo>
                    <a:pt x="3338" y="764"/>
                  </a:lnTo>
                  <a:lnTo>
                    <a:pt x="3340" y="772"/>
                  </a:lnTo>
                  <a:lnTo>
                    <a:pt x="3344" y="782"/>
                  </a:lnTo>
                  <a:lnTo>
                    <a:pt x="3348" y="792"/>
                  </a:lnTo>
                  <a:lnTo>
                    <a:pt x="3350" y="798"/>
                  </a:lnTo>
                  <a:lnTo>
                    <a:pt x="3348" y="798"/>
                  </a:lnTo>
                  <a:lnTo>
                    <a:pt x="3346" y="798"/>
                  </a:lnTo>
                  <a:lnTo>
                    <a:pt x="3336" y="790"/>
                  </a:lnTo>
                  <a:lnTo>
                    <a:pt x="3318" y="778"/>
                  </a:lnTo>
                  <a:lnTo>
                    <a:pt x="3296" y="766"/>
                  </a:lnTo>
                  <a:lnTo>
                    <a:pt x="3270" y="754"/>
                  </a:lnTo>
                  <a:lnTo>
                    <a:pt x="3242" y="744"/>
                  </a:lnTo>
                  <a:lnTo>
                    <a:pt x="3208" y="734"/>
                  </a:lnTo>
                  <a:lnTo>
                    <a:pt x="3170" y="728"/>
                  </a:lnTo>
                  <a:lnTo>
                    <a:pt x="3128" y="722"/>
                  </a:lnTo>
                  <a:lnTo>
                    <a:pt x="3082" y="716"/>
                  </a:lnTo>
                  <a:lnTo>
                    <a:pt x="3030" y="712"/>
                  </a:lnTo>
                  <a:lnTo>
                    <a:pt x="3012" y="708"/>
                  </a:lnTo>
                  <a:lnTo>
                    <a:pt x="3000" y="704"/>
                  </a:lnTo>
                  <a:lnTo>
                    <a:pt x="2994" y="702"/>
                  </a:lnTo>
                  <a:lnTo>
                    <a:pt x="2992" y="698"/>
                  </a:lnTo>
                  <a:lnTo>
                    <a:pt x="2992" y="694"/>
                  </a:lnTo>
                  <a:lnTo>
                    <a:pt x="2994" y="690"/>
                  </a:lnTo>
                  <a:lnTo>
                    <a:pt x="3002" y="684"/>
                  </a:lnTo>
                  <a:lnTo>
                    <a:pt x="3008" y="678"/>
                  </a:lnTo>
                  <a:lnTo>
                    <a:pt x="3008" y="676"/>
                  </a:lnTo>
                  <a:lnTo>
                    <a:pt x="3006" y="674"/>
                  </a:lnTo>
                  <a:lnTo>
                    <a:pt x="3002" y="672"/>
                  </a:lnTo>
                  <a:lnTo>
                    <a:pt x="2992" y="670"/>
                  </a:lnTo>
                  <a:lnTo>
                    <a:pt x="2946" y="666"/>
                  </a:lnTo>
                  <a:lnTo>
                    <a:pt x="2904" y="664"/>
                  </a:lnTo>
                  <a:lnTo>
                    <a:pt x="2864" y="664"/>
                  </a:lnTo>
                  <a:lnTo>
                    <a:pt x="2844" y="666"/>
                  </a:lnTo>
                  <a:lnTo>
                    <a:pt x="2822" y="670"/>
                  </a:lnTo>
                  <a:lnTo>
                    <a:pt x="2814" y="670"/>
                  </a:lnTo>
                  <a:lnTo>
                    <a:pt x="2806" y="670"/>
                  </a:lnTo>
                  <a:lnTo>
                    <a:pt x="2800" y="670"/>
                  </a:lnTo>
                  <a:lnTo>
                    <a:pt x="2794" y="668"/>
                  </a:lnTo>
                  <a:lnTo>
                    <a:pt x="2790" y="662"/>
                  </a:lnTo>
                  <a:lnTo>
                    <a:pt x="2786" y="654"/>
                  </a:lnTo>
                  <a:lnTo>
                    <a:pt x="2784" y="648"/>
                  </a:lnTo>
                  <a:lnTo>
                    <a:pt x="2780" y="644"/>
                  </a:lnTo>
                  <a:lnTo>
                    <a:pt x="2778" y="642"/>
                  </a:lnTo>
                  <a:lnTo>
                    <a:pt x="2774" y="642"/>
                  </a:lnTo>
                  <a:lnTo>
                    <a:pt x="2762" y="648"/>
                  </a:lnTo>
                  <a:lnTo>
                    <a:pt x="2748" y="654"/>
                  </a:lnTo>
                  <a:lnTo>
                    <a:pt x="2738" y="654"/>
                  </a:lnTo>
                  <a:lnTo>
                    <a:pt x="2730" y="652"/>
                  </a:lnTo>
                  <a:lnTo>
                    <a:pt x="2722" y="648"/>
                  </a:lnTo>
                  <a:lnTo>
                    <a:pt x="2714" y="644"/>
                  </a:lnTo>
                  <a:lnTo>
                    <a:pt x="2704" y="640"/>
                  </a:lnTo>
                  <a:lnTo>
                    <a:pt x="2692" y="638"/>
                  </a:lnTo>
                  <a:lnTo>
                    <a:pt x="2676" y="640"/>
                  </a:lnTo>
                  <a:lnTo>
                    <a:pt x="2660" y="644"/>
                  </a:lnTo>
                  <a:lnTo>
                    <a:pt x="2652" y="650"/>
                  </a:lnTo>
                  <a:lnTo>
                    <a:pt x="2650" y="658"/>
                  </a:lnTo>
                  <a:lnTo>
                    <a:pt x="2648" y="664"/>
                  </a:lnTo>
                  <a:lnTo>
                    <a:pt x="2642" y="672"/>
                  </a:lnTo>
                  <a:lnTo>
                    <a:pt x="2634" y="680"/>
                  </a:lnTo>
                  <a:lnTo>
                    <a:pt x="2614" y="686"/>
                  </a:lnTo>
                  <a:lnTo>
                    <a:pt x="2586" y="692"/>
                  </a:lnTo>
                  <a:lnTo>
                    <a:pt x="2554" y="696"/>
                  </a:lnTo>
                  <a:lnTo>
                    <a:pt x="2530" y="698"/>
                  </a:lnTo>
                  <a:lnTo>
                    <a:pt x="2516" y="696"/>
                  </a:lnTo>
                  <a:lnTo>
                    <a:pt x="2512" y="694"/>
                  </a:lnTo>
                  <a:lnTo>
                    <a:pt x="2512" y="692"/>
                  </a:lnTo>
                  <a:lnTo>
                    <a:pt x="2512" y="690"/>
                  </a:lnTo>
                  <a:lnTo>
                    <a:pt x="2516" y="686"/>
                  </a:lnTo>
                  <a:lnTo>
                    <a:pt x="2528" y="676"/>
                  </a:lnTo>
                  <a:lnTo>
                    <a:pt x="2550" y="666"/>
                  </a:lnTo>
                  <a:lnTo>
                    <a:pt x="2580" y="652"/>
                  </a:lnTo>
                  <a:lnTo>
                    <a:pt x="2610" y="640"/>
                  </a:lnTo>
                  <a:lnTo>
                    <a:pt x="2632" y="628"/>
                  </a:lnTo>
                  <a:lnTo>
                    <a:pt x="2660" y="610"/>
                  </a:lnTo>
                  <a:lnTo>
                    <a:pt x="2672" y="602"/>
                  </a:lnTo>
                  <a:lnTo>
                    <a:pt x="2688" y="594"/>
                  </a:lnTo>
                  <a:lnTo>
                    <a:pt x="2706" y="586"/>
                  </a:lnTo>
                  <a:lnTo>
                    <a:pt x="2734" y="576"/>
                  </a:lnTo>
                  <a:lnTo>
                    <a:pt x="2762" y="566"/>
                  </a:lnTo>
                  <a:lnTo>
                    <a:pt x="2782" y="554"/>
                  </a:lnTo>
                  <a:lnTo>
                    <a:pt x="2788" y="548"/>
                  </a:lnTo>
                  <a:lnTo>
                    <a:pt x="2794" y="542"/>
                  </a:lnTo>
                  <a:lnTo>
                    <a:pt x="2802" y="528"/>
                  </a:lnTo>
                  <a:lnTo>
                    <a:pt x="2806" y="514"/>
                  </a:lnTo>
                  <a:lnTo>
                    <a:pt x="2806" y="502"/>
                  </a:lnTo>
                  <a:lnTo>
                    <a:pt x="2802" y="490"/>
                  </a:lnTo>
                  <a:lnTo>
                    <a:pt x="2798" y="478"/>
                  </a:lnTo>
                  <a:lnTo>
                    <a:pt x="2792" y="470"/>
                  </a:lnTo>
                  <a:lnTo>
                    <a:pt x="2784" y="464"/>
                  </a:lnTo>
                  <a:lnTo>
                    <a:pt x="2776" y="462"/>
                  </a:lnTo>
                  <a:lnTo>
                    <a:pt x="2768" y="460"/>
                  </a:lnTo>
                  <a:lnTo>
                    <a:pt x="2748" y="454"/>
                  </a:lnTo>
                  <a:lnTo>
                    <a:pt x="2738" y="448"/>
                  </a:lnTo>
                  <a:lnTo>
                    <a:pt x="2724" y="438"/>
                  </a:lnTo>
                  <a:lnTo>
                    <a:pt x="2712" y="430"/>
                  </a:lnTo>
                  <a:lnTo>
                    <a:pt x="2700" y="426"/>
                  </a:lnTo>
                  <a:lnTo>
                    <a:pt x="2686" y="424"/>
                  </a:lnTo>
                  <a:lnTo>
                    <a:pt x="2672" y="424"/>
                  </a:lnTo>
                  <a:lnTo>
                    <a:pt x="2644" y="428"/>
                  </a:lnTo>
                  <a:lnTo>
                    <a:pt x="2628" y="428"/>
                  </a:lnTo>
                  <a:lnTo>
                    <a:pt x="2612" y="426"/>
                  </a:lnTo>
                  <a:lnTo>
                    <a:pt x="2598" y="424"/>
                  </a:lnTo>
                  <a:lnTo>
                    <a:pt x="2590" y="424"/>
                  </a:lnTo>
                  <a:lnTo>
                    <a:pt x="2582" y="426"/>
                  </a:lnTo>
                  <a:lnTo>
                    <a:pt x="2578" y="428"/>
                  </a:lnTo>
                  <a:lnTo>
                    <a:pt x="2574" y="432"/>
                  </a:lnTo>
                  <a:lnTo>
                    <a:pt x="2566" y="436"/>
                  </a:lnTo>
                  <a:lnTo>
                    <a:pt x="2554" y="440"/>
                  </a:lnTo>
                  <a:lnTo>
                    <a:pt x="2538" y="444"/>
                  </a:lnTo>
                  <a:lnTo>
                    <a:pt x="2516" y="444"/>
                  </a:lnTo>
                  <a:lnTo>
                    <a:pt x="2512" y="444"/>
                  </a:lnTo>
                  <a:lnTo>
                    <a:pt x="2512" y="442"/>
                  </a:lnTo>
                  <a:lnTo>
                    <a:pt x="2516" y="436"/>
                  </a:lnTo>
                  <a:lnTo>
                    <a:pt x="2528" y="428"/>
                  </a:lnTo>
                  <a:lnTo>
                    <a:pt x="2538" y="420"/>
                  </a:lnTo>
                  <a:lnTo>
                    <a:pt x="2540" y="416"/>
                  </a:lnTo>
                  <a:lnTo>
                    <a:pt x="2542" y="412"/>
                  </a:lnTo>
                  <a:lnTo>
                    <a:pt x="2540" y="410"/>
                  </a:lnTo>
                  <a:lnTo>
                    <a:pt x="2534" y="406"/>
                  </a:lnTo>
                  <a:lnTo>
                    <a:pt x="2524" y="404"/>
                  </a:lnTo>
                  <a:lnTo>
                    <a:pt x="2508" y="402"/>
                  </a:lnTo>
                  <a:lnTo>
                    <a:pt x="2478" y="400"/>
                  </a:lnTo>
                  <a:lnTo>
                    <a:pt x="2458" y="398"/>
                  </a:lnTo>
                  <a:lnTo>
                    <a:pt x="2448" y="394"/>
                  </a:lnTo>
                  <a:lnTo>
                    <a:pt x="2446" y="394"/>
                  </a:lnTo>
                  <a:lnTo>
                    <a:pt x="2446" y="392"/>
                  </a:lnTo>
                  <a:lnTo>
                    <a:pt x="2450" y="388"/>
                  </a:lnTo>
                  <a:lnTo>
                    <a:pt x="2458" y="386"/>
                  </a:lnTo>
                  <a:lnTo>
                    <a:pt x="2486" y="378"/>
                  </a:lnTo>
                  <a:lnTo>
                    <a:pt x="2492" y="376"/>
                  </a:lnTo>
                  <a:lnTo>
                    <a:pt x="2496" y="374"/>
                  </a:lnTo>
                  <a:lnTo>
                    <a:pt x="2496" y="370"/>
                  </a:lnTo>
                  <a:lnTo>
                    <a:pt x="2496" y="366"/>
                  </a:lnTo>
                  <a:lnTo>
                    <a:pt x="2492" y="364"/>
                  </a:lnTo>
                  <a:lnTo>
                    <a:pt x="2486" y="360"/>
                  </a:lnTo>
                  <a:lnTo>
                    <a:pt x="2470" y="352"/>
                  </a:lnTo>
                  <a:lnTo>
                    <a:pt x="2448" y="348"/>
                  </a:lnTo>
                  <a:lnTo>
                    <a:pt x="2422" y="348"/>
                  </a:lnTo>
                  <a:lnTo>
                    <a:pt x="2408" y="348"/>
                  </a:lnTo>
                  <a:lnTo>
                    <a:pt x="2392" y="352"/>
                  </a:lnTo>
                  <a:lnTo>
                    <a:pt x="2378" y="356"/>
                  </a:lnTo>
                  <a:lnTo>
                    <a:pt x="2362" y="362"/>
                  </a:lnTo>
                  <a:lnTo>
                    <a:pt x="2342" y="370"/>
                  </a:lnTo>
                  <a:lnTo>
                    <a:pt x="2326" y="380"/>
                  </a:lnTo>
                  <a:lnTo>
                    <a:pt x="2314" y="388"/>
                  </a:lnTo>
                  <a:lnTo>
                    <a:pt x="2304" y="396"/>
                  </a:lnTo>
                  <a:lnTo>
                    <a:pt x="2296" y="402"/>
                  </a:lnTo>
                  <a:lnTo>
                    <a:pt x="2292" y="408"/>
                  </a:lnTo>
                  <a:lnTo>
                    <a:pt x="2286" y="420"/>
                  </a:lnTo>
                  <a:lnTo>
                    <a:pt x="2284" y="428"/>
                  </a:lnTo>
                  <a:lnTo>
                    <a:pt x="2280" y="434"/>
                  </a:lnTo>
                  <a:lnTo>
                    <a:pt x="2276" y="436"/>
                  </a:lnTo>
                  <a:lnTo>
                    <a:pt x="2272" y="438"/>
                  </a:lnTo>
                  <a:lnTo>
                    <a:pt x="2256" y="440"/>
                  </a:lnTo>
                  <a:lnTo>
                    <a:pt x="2224" y="442"/>
                  </a:lnTo>
                  <a:lnTo>
                    <a:pt x="2208" y="444"/>
                  </a:lnTo>
                  <a:lnTo>
                    <a:pt x="2206" y="444"/>
                  </a:lnTo>
                  <a:lnTo>
                    <a:pt x="2206" y="446"/>
                  </a:lnTo>
                  <a:lnTo>
                    <a:pt x="2206" y="448"/>
                  </a:lnTo>
                  <a:lnTo>
                    <a:pt x="2210" y="452"/>
                  </a:lnTo>
                  <a:lnTo>
                    <a:pt x="2208" y="456"/>
                  </a:lnTo>
                  <a:lnTo>
                    <a:pt x="2206" y="458"/>
                  </a:lnTo>
                  <a:lnTo>
                    <a:pt x="2192" y="464"/>
                  </a:lnTo>
                  <a:lnTo>
                    <a:pt x="2162" y="472"/>
                  </a:lnTo>
                  <a:lnTo>
                    <a:pt x="2132" y="478"/>
                  </a:lnTo>
                  <a:lnTo>
                    <a:pt x="2118" y="478"/>
                  </a:lnTo>
                  <a:lnTo>
                    <a:pt x="2114" y="476"/>
                  </a:lnTo>
                  <a:lnTo>
                    <a:pt x="2112" y="474"/>
                  </a:lnTo>
                  <a:lnTo>
                    <a:pt x="2112" y="470"/>
                  </a:lnTo>
                  <a:lnTo>
                    <a:pt x="2110" y="468"/>
                  </a:lnTo>
                  <a:lnTo>
                    <a:pt x="2108" y="464"/>
                  </a:lnTo>
                  <a:lnTo>
                    <a:pt x="2106" y="462"/>
                  </a:lnTo>
                  <a:lnTo>
                    <a:pt x="2098" y="462"/>
                  </a:lnTo>
                  <a:lnTo>
                    <a:pt x="2076" y="460"/>
                  </a:lnTo>
                  <a:lnTo>
                    <a:pt x="2034" y="464"/>
                  </a:lnTo>
                  <a:lnTo>
                    <a:pt x="1994" y="472"/>
                  </a:lnTo>
                  <a:lnTo>
                    <a:pt x="1982" y="474"/>
                  </a:lnTo>
                  <a:lnTo>
                    <a:pt x="1974" y="478"/>
                  </a:lnTo>
                  <a:lnTo>
                    <a:pt x="1970" y="482"/>
                  </a:lnTo>
                  <a:lnTo>
                    <a:pt x="1968" y="484"/>
                  </a:lnTo>
                  <a:lnTo>
                    <a:pt x="1970" y="490"/>
                  </a:lnTo>
                  <a:lnTo>
                    <a:pt x="1970" y="494"/>
                  </a:lnTo>
                  <a:lnTo>
                    <a:pt x="1970" y="496"/>
                  </a:lnTo>
                  <a:lnTo>
                    <a:pt x="1968" y="500"/>
                  </a:lnTo>
                  <a:lnTo>
                    <a:pt x="1964" y="502"/>
                  </a:lnTo>
                  <a:lnTo>
                    <a:pt x="1954" y="504"/>
                  </a:lnTo>
                  <a:lnTo>
                    <a:pt x="1942" y="506"/>
                  </a:lnTo>
                  <a:lnTo>
                    <a:pt x="1898" y="512"/>
                  </a:lnTo>
                  <a:lnTo>
                    <a:pt x="1850" y="516"/>
                  </a:lnTo>
                  <a:lnTo>
                    <a:pt x="1818" y="522"/>
                  </a:lnTo>
                  <a:lnTo>
                    <a:pt x="1800" y="526"/>
                  </a:lnTo>
                  <a:lnTo>
                    <a:pt x="1790" y="532"/>
                  </a:lnTo>
                  <a:lnTo>
                    <a:pt x="1784" y="538"/>
                  </a:lnTo>
                  <a:lnTo>
                    <a:pt x="1776" y="542"/>
                  </a:lnTo>
                  <a:lnTo>
                    <a:pt x="1764" y="546"/>
                  </a:lnTo>
                  <a:lnTo>
                    <a:pt x="1742" y="550"/>
                  </a:lnTo>
                  <a:lnTo>
                    <a:pt x="1728" y="550"/>
                  </a:lnTo>
                  <a:lnTo>
                    <a:pt x="1718" y="554"/>
                  </a:lnTo>
                  <a:lnTo>
                    <a:pt x="1708" y="558"/>
                  </a:lnTo>
                  <a:lnTo>
                    <a:pt x="1698" y="562"/>
                  </a:lnTo>
                  <a:lnTo>
                    <a:pt x="1692" y="566"/>
                  </a:lnTo>
                  <a:lnTo>
                    <a:pt x="1686" y="572"/>
                  </a:lnTo>
                  <a:lnTo>
                    <a:pt x="1682" y="578"/>
                  </a:lnTo>
                  <a:lnTo>
                    <a:pt x="1680" y="584"/>
                  </a:lnTo>
                  <a:lnTo>
                    <a:pt x="1678" y="590"/>
                  </a:lnTo>
                  <a:lnTo>
                    <a:pt x="1678" y="596"/>
                  </a:lnTo>
                  <a:lnTo>
                    <a:pt x="1680" y="602"/>
                  </a:lnTo>
                  <a:lnTo>
                    <a:pt x="1682" y="608"/>
                  </a:lnTo>
                  <a:lnTo>
                    <a:pt x="1686" y="612"/>
                  </a:lnTo>
                  <a:lnTo>
                    <a:pt x="1690" y="616"/>
                  </a:lnTo>
                  <a:lnTo>
                    <a:pt x="1696" y="618"/>
                  </a:lnTo>
                  <a:lnTo>
                    <a:pt x="1704" y="620"/>
                  </a:lnTo>
                  <a:lnTo>
                    <a:pt x="1716" y="622"/>
                  </a:lnTo>
                  <a:lnTo>
                    <a:pt x="1724" y="624"/>
                  </a:lnTo>
                  <a:lnTo>
                    <a:pt x="1726" y="628"/>
                  </a:lnTo>
                  <a:lnTo>
                    <a:pt x="1724" y="634"/>
                  </a:lnTo>
                  <a:lnTo>
                    <a:pt x="1716" y="638"/>
                  </a:lnTo>
                  <a:lnTo>
                    <a:pt x="1704" y="644"/>
                  </a:lnTo>
                  <a:lnTo>
                    <a:pt x="1690" y="648"/>
                  </a:lnTo>
                  <a:lnTo>
                    <a:pt x="1672" y="652"/>
                  </a:lnTo>
                  <a:lnTo>
                    <a:pt x="1638" y="658"/>
                  </a:lnTo>
                  <a:lnTo>
                    <a:pt x="1604" y="662"/>
                  </a:lnTo>
                  <a:lnTo>
                    <a:pt x="1542" y="662"/>
                  </a:lnTo>
                  <a:lnTo>
                    <a:pt x="1514" y="662"/>
                  </a:lnTo>
                  <a:lnTo>
                    <a:pt x="1490" y="666"/>
                  </a:lnTo>
                  <a:lnTo>
                    <a:pt x="1480" y="668"/>
                  </a:lnTo>
                  <a:lnTo>
                    <a:pt x="1470" y="672"/>
                  </a:lnTo>
                  <a:lnTo>
                    <a:pt x="1462" y="676"/>
                  </a:lnTo>
                  <a:lnTo>
                    <a:pt x="1458" y="682"/>
                  </a:lnTo>
                  <a:lnTo>
                    <a:pt x="1450" y="692"/>
                  </a:lnTo>
                  <a:lnTo>
                    <a:pt x="1450" y="696"/>
                  </a:lnTo>
                  <a:lnTo>
                    <a:pt x="1452" y="698"/>
                  </a:lnTo>
                  <a:lnTo>
                    <a:pt x="1456" y="702"/>
                  </a:lnTo>
                  <a:lnTo>
                    <a:pt x="1462" y="704"/>
                  </a:lnTo>
                  <a:lnTo>
                    <a:pt x="1470" y="706"/>
                  </a:lnTo>
                  <a:lnTo>
                    <a:pt x="1476" y="710"/>
                  </a:lnTo>
                  <a:lnTo>
                    <a:pt x="1476" y="714"/>
                  </a:lnTo>
                  <a:lnTo>
                    <a:pt x="1476" y="718"/>
                  </a:lnTo>
                  <a:lnTo>
                    <a:pt x="1476" y="724"/>
                  </a:lnTo>
                  <a:lnTo>
                    <a:pt x="1472" y="732"/>
                  </a:lnTo>
                  <a:lnTo>
                    <a:pt x="1468" y="738"/>
                  </a:lnTo>
                  <a:lnTo>
                    <a:pt x="1468" y="744"/>
                  </a:lnTo>
                  <a:lnTo>
                    <a:pt x="1468" y="748"/>
                  </a:lnTo>
                  <a:lnTo>
                    <a:pt x="1472" y="752"/>
                  </a:lnTo>
                  <a:lnTo>
                    <a:pt x="1480" y="756"/>
                  </a:lnTo>
                  <a:lnTo>
                    <a:pt x="1492" y="758"/>
                  </a:lnTo>
                  <a:lnTo>
                    <a:pt x="1506" y="760"/>
                  </a:lnTo>
                  <a:lnTo>
                    <a:pt x="1520" y="764"/>
                  </a:lnTo>
                  <a:lnTo>
                    <a:pt x="1524" y="766"/>
                  </a:lnTo>
                  <a:lnTo>
                    <a:pt x="1528" y="770"/>
                  </a:lnTo>
                  <a:lnTo>
                    <a:pt x="1532" y="774"/>
                  </a:lnTo>
                  <a:lnTo>
                    <a:pt x="1532" y="780"/>
                  </a:lnTo>
                  <a:lnTo>
                    <a:pt x="1534" y="786"/>
                  </a:lnTo>
                  <a:lnTo>
                    <a:pt x="1536" y="790"/>
                  </a:lnTo>
                  <a:lnTo>
                    <a:pt x="1540" y="792"/>
                  </a:lnTo>
                  <a:lnTo>
                    <a:pt x="1546" y="794"/>
                  </a:lnTo>
                  <a:lnTo>
                    <a:pt x="1556" y="796"/>
                  </a:lnTo>
                  <a:lnTo>
                    <a:pt x="1568" y="796"/>
                  </a:lnTo>
                  <a:lnTo>
                    <a:pt x="1580" y="798"/>
                  </a:lnTo>
                  <a:lnTo>
                    <a:pt x="1584" y="800"/>
                  </a:lnTo>
                  <a:lnTo>
                    <a:pt x="1586" y="804"/>
                  </a:lnTo>
                  <a:lnTo>
                    <a:pt x="1588" y="806"/>
                  </a:lnTo>
                  <a:lnTo>
                    <a:pt x="1588" y="812"/>
                  </a:lnTo>
                  <a:lnTo>
                    <a:pt x="1586" y="818"/>
                  </a:lnTo>
                  <a:lnTo>
                    <a:pt x="1582" y="828"/>
                  </a:lnTo>
                  <a:lnTo>
                    <a:pt x="1578" y="836"/>
                  </a:lnTo>
                  <a:lnTo>
                    <a:pt x="1576" y="844"/>
                  </a:lnTo>
                  <a:lnTo>
                    <a:pt x="1576" y="852"/>
                  </a:lnTo>
                  <a:lnTo>
                    <a:pt x="1578" y="858"/>
                  </a:lnTo>
                  <a:lnTo>
                    <a:pt x="1582" y="868"/>
                  </a:lnTo>
                  <a:lnTo>
                    <a:pt x="1590" y="876"/>
                  </a:lnTo>
                  <a:lnTo>
                    <a:pt x="1596" y="882"/>
                  </a:lnTo>
                  <a:lnTo>
                    <a:pt x="1598" y="886"/>
                  </a:lnTo>
                  <a:lnTo>
                    <a:pt x="1598" y="890"/>
                  </a:lnTo>
                  <a:lnTo>
                    <a:pt x="1598" y="896"/>
                  </a:lnTo>
                  <a:lnTo>
                    <a:pt x="1596" y="900"/>
                  </a:lnTo>
                  <a:lnTo>
                    <a:pt x="1590" y="906"/>
                  </a:lnTo>
                  <a:lnTo>
                    <a:pt x="1584" y="912"/>
                  </a:lnTo>
                  <a:lnTo>
                    <a:pt x="1570" y="922"/>
                  </a:lnTo>
                  <a:lnTo>
                    <a:pt x="1566" y="924"/>
                  </a:lnTo>
                  <a:lnTo>
                    <a:pt x="1564" y="922"/>
                  </a:lnTo>
                  <a:lnTo>
                    <a:pt x="1566" y="912"/>
                  </a:lnTo>
                  <a:lnTo>
                    <a:pt x="1568" y="898"/>
                  </a:lnTo>
                  <a:lnTo>
                    <a:pt x="1572" y="884"/>
                  </a:lnTo>
                  <a:lnTo>
                    <a:pt x="1572" y="878"/>
                  </a:lnTo>
                  <a:lnTo>
                    <a:pt x="1572" y="872"/>
                  </a:lnTo>
                  <a:lnTo>
                    <a:pt x="1570" y="866"/>
                  </a:lnTo>
                  <a:lnTo>
                    <a:pt x="1566" y="864"/>
                  </a:lnTo>
                  <a:lnTo>
                    <a:pt x="1560" y="864"/>
                  </a:lnTo>
                  <a:lnTo>
                    <a:pt x="1552" y="866"/>
                  </a:lnTo>
                  <a:lnTo>
                    <a:pt x="1542" y="868"/>
                  </a:lnTo>
                  <a:lnTo>
                    <a:pt x="1538" y="868"/>
                  </a:lnTo>
                  <a:lnTo>
                    <a:pt x="1536" y="866"/>
                  </a:lnTo>
                  <a:lnTo>
                    <a:pt x="1536" y="864"/>
                  </a:lnTo>
                  <a:lnTo>
                    <a:pt x="1542" y="856"/>
                  </a:lnTo>
                  <a:lnTo>
                    <a:pt x="1550" y="844"/>
                  </a:lnTo>
                  <a:lnTo>
                    <a:pt x="1560" y="832"/>
                  </a:lnTo>
                  <a:lnTo>
                    <a:pt x="1562" y="826"/>
                  </a:lnTo>
                  <a:lnTo>
                    <a:pt x="1564" y="820"/>
                  </a:lnTo>
                  <a:lnTo>
                    <a:pt x="1562" y="816"/>
                  </a:lnTo>
                  <a:lnTo>
                    <a:pt x="1558" y="812"/>
                  </a:lnTo>
                  <a:lnTo>
                    <a:pt x="1552" y="810"/>
                  </a:lnTo>
                  <a:lnTo>
                    <a:pt x="1540" y="810"/>
                  </a:lnTo>
                  <a:lnTo>
                    <a:pt x="1518" y="810"/>
                  </a:lnTo>
                  <a:lnTo>
                    <a:pt x="1504" y="806"/>
                  </a:lnTo>
                  <a:lnTo>
                    <a:pt x="1492" y="798"/>
                  </a:lnTo>
                  <a:lnTo>
                    <a:pt x="1482" y="792"/>
                  </a:lnTo>
                  <a:lnTo>
                    <a:pt x="1472" y="782"/>
                  </a:lnTo>
                  <a:lnTo>
                    <a:pt x="1460" y="774"/>
                  </a:lnTo>
                  <a:lnTo>
                    <a:pt x="1442" y="768"/>
                  </a:lnTo>
                  <a:lnTo>
                    <a:pt x="1416" y="762"/>
                  </a:lnTo>
                  <a:lnTo>
                    <a:pt x="1400" y="760"/>
                  </a:lnTo>
                  <a:lnTo>
                    <a:pt x="1386" y="760"/>
                  </a:lnTo>
                  <a:lnTo>
                    <a:pt x="1374" y="760"/>
                  </a:lnTo>
                  <a:lnTo>
                    <a:pt x="1364" y="762"/>
                  </a:lnTo>
                  <a:lnTo>
                    <a:pt x="1358" y="764"/>
                  </a:lnTo>
                  <a:lnTo>
                    <a:pt x="1352" y="768"/>
                  </a:lnTo>
                  <a:lnTo>
                    <a:pt x="1346" y="776"/>
                  </a:lnTo>
                  <a:lnTo>
                    <a:pt x="1342" y="784"/>
                  </a:lnTo>
                  <a:lnTo>
                    <a:pt x="1340" y="790"/>
                  </a:lnTo>
                  <a:lnTo>
                    <a:pt x="1336" y="794"/>
                  </a:lnTo>
                  <a:lnTo>
                    <a:pt x="1334" y="794"/>
                  </a:lnTo>
                  <a:lnTo>
                    <a:pt x="1330" y="792"/>
                  </a:lnTo>
                  <a:lnTo>
                    <a:pt x="1316" y="788"/>
                  </a:lnTo>
                  <a:lnTo>
                    <a:pt x="1302" y="788"/>
                  </a:lnTo>
                  <a:lnTo>
                    <a:pt x="1292" y="792"/>
                  </a:lnTo>
                  <a:lnTo>
                    <a:pt x="1284" y="796"/>
                  </a:lnTo>
                  <a:lnTo>
                    <a:pt x="1282" y="800"/>
                  </a:lnTo>
                  <a:lnTo>
                    <a:pt x="1282" y="804"/>
                  </a:lnTo>
                  <a:lnTo>
                    <a:pt x="1282" y="808"/>
                  </a:lnTo>
                  <a:lnTo>
                    <a:pt x="1284" y="812"/>
                  </a:lnTo>
                  <a:lnTo>
                    <a:pt x="1288" y="816"/>
                  </a:lnTo>
                  <a:lnTo>
                    <a:pt x="1294" y="820"/>
                  </a:lnTo>
                  <a:lnTo>
                    <a:pt x="1314" y="828"/>
                  </a:lnTo>
                  <a:lnTo>
                    <a:pt x="1332" y="834"/>
                  </a:lnTo>
                  <a:lnTo>
                    <a:pt x="1342" y="840"/>
                  </a:lnTo>
                  <a:lnTo>
                    <a:pt x="1344" y="842"/>
                  </a:lnTo>
                  <a:lnTo>
                    <a:pt x="1344" y="844"/>
                  </a:lnTo>
                  <a:lnTo>
                    <a:pt x="1340" y="846"/>
                  </a:lnTo>
                  <a:lnTo>
                    <a:pt x="1332" y="848"/>
                  </a:lnTo>
                  <a:lnTo>
                    <a:pt x="1318" y="848"/>
                  </a:lnTo>
                  <a:lnTo>
                    <a:pt x="1280" y="844"/>
                  </a:lnTo>
                  <a:lnTo>
                    <a:pt x="1270" y="842"/>
                  </a:lnTo>
                  <a:lnTo>
                    <a:pt x="1264" y="840"/>
                  </a:lnTo>
                  <a:lnTo>
                    <a:pt x="1260" y="836"/>
                  </a:lnTo>
                  <a:lnTo>
                    <a:pt x="1256" y="830"/>
                  </a:lnTo>
                  <a:lnTo>
                    <a:pt x="1256" y="824"/>
                  </a:lnTo>
                  <a:lnTo>
                    <a:pt x="1256" y="818"/>
                  </a:lnTo>
                  <a:lnTo>
                    <a:pt x="1260" y="804"/>
                  </a:lnTo>
                  <a:lnTo>
                    <a:pt x="1264" y="788"/>
                  </a:lnTo>
                  <a:lnTo>
                    <a:pt x="1268" y="772"/>
                  </a:lnTo>
                  <a:lnTo>
                    <a:pt x="1270" y="758"/>
                  </a:lnTo>
                  <a:lnTo>
                    <a:pt x="1268" y="750"/>
                  </a:lnTo>
                  <a:lnTo>
                    <a:pt x="1266" y="744"/>
                  </a:lnTo>
                  <a:lnTo>
                    <a:pt x="1258" y="734"/>
                  </a:lnTo>
                  <a:lnTo>
                    <a:pt x="1250" y="726"/>
                  </a:lnTo>
                  <a:lnTo>
                    <a:pt x="1244" y="722"/>
                  </a:lnTo>
                  <a:lnTo>
                    <a:pt x="1240" y="722"/>
                  </a:lnTo>
                  <a:lnTo>
                    <a:pt x="1236" y="724"/>
                  </a:lnTo>
                  <a:lnTo>
                    <a:pt x="1234" y="730"/>
                  </a:lnTo>
                  <a:lnTo>
                    <a:pt x="1234" y="738"/>
                  </a:lnTo>
                  <a:lnTo>
                    <a:pt x="1238" y="752"/>
                  </a:lnTo>
                  <a:lnTo>
                    <a:pt x="1240" y="762"/>
                  </a:lnTo>
                  <a:lnTo>
                    <a:pt x="1238" y="772"/>
                  </a:lnTo>
                  <a:lnTo>
                    <a:pt x="1236" y="778"/>
                  </a:lnTo>
                  <a:lnTo>
                    <a:pt x="1230" y="784"/>
                  </a:lnTo>
                  <a:lnTo>
                    <a:pt x="1224" y="788"/>
                  </a:lnTo>
                  <a:lnTo>
                    <a:pt x="1216" y="792"/>
                  </a:lnTo>
                  <a:lnTo>
                    <a:pt x="1198" y="798"/>
                  </a:lnTo>
                  <a:lnTo>
                    <a:pt x="1182" y="804"/>
                  </a:lnTo>
                  <a:lnTo>
                    <a:pt x="1176" y="808"/>
                  </a:lnTo>
                  <a:lnTo>
                    <a:pt x="1170" y="812"/>
                  </a:lnTo>
                  <a:lnTo>
                    <a:pt x="1168" y="818"/>
                  </a:lnTo>
                  <a:lnTo>
                    <a:pt x="1168" y="824"/>
                  </a:lnTo>
                  <a:lnTo>
                    <a:pt x="1172" y="832"/>
                  </a:lnTo>
                  <a:lnTo>
                    <a:pt x="1178" y="842"/>
                  </a:lnTo>
                  <a:lnTo>
                    <a:pt x="1200" y="870"/>
                  </a:lnTo>
                  <a:lnTo>
                    <a:pt x="1208" y="878"/>
                  </a:lnTo>
                  <a:lnTo>
                    <a:pt x="1212" y="886"/>
                  </a:lnTo>
                  <a:lnTo>
                    <a:pt x="1212" y="894"/>
                  </a:lnTo>
                  <a:lnTo>
                    <a:pt x="1210" y="902"/>
                  </a:lnTo>
                  <a:lnTo>
                    <a:pt x="1204" y="912"/>
                  </a:lnTo>
                  <a:lnTo>
                    <a:pt x="1194" y="926"/>
                  </a:lnTo>
                  <a:lnTo>
                    <a:pt x="1184" y="940"/>
                  </a:lnTo>
                  <a:lnTo>
                    <a:pt x="1180" y="950"/>
                  </a:lnTo>
                  <a:lnTo>
                    <a:pt x="1180" y="956"/>
                  </a:lnTo>
                  <a:lnTo>
                    <a:pt x="1182" y="962"/>
                  </a:lnTo>
                  <a:lnTo>
                    <a:pt x="1190" y="974"/>
                  </a:lnTo>
                  <a:lnTo>
                    <a:pt x="1192" y="982"/>
                  </a:lnTo>
                  <a:lnTo>
                    <a:pt x="1194" y="992"/>
                  </a:lnTo>
                  <a:lnTo>
                    <a:pt x="1194" y="996"/>
                  </a:lnTo>
                  <a:lnTo>
                    <a:pt x="1196" y="1000"/>
                  </a:lnTo>
                  <a:lnTo>
                    <a:pt x="1200" y="1002"/>
                  </a:lnTo>
                  <a:lnTo>
                    <a:pt x="1204" y="1002"/>
                  </a:lnTo>
                  <a:lnTo>
                    <a:pt x="1218" y="1000"/>
                  </a:lnTo>
                  <a:lnTo>
                    <a:pt x="1234" y="996"/>
                  </a:lnTo>
                  <a:lnTo>
                    <a:pt x="1254" y="992"/>
                  </a:lnTo>
                  <a:lnTo>
                    <a:pt x="1276" y="992"/>
                  </a:lnTo>
                  <a:lnTo>
                    <a:pt x="1288" y="992"/>
                  </a:lnTo>
                  <a:lnTo>
                    <a:pt x="1298" y="994"/>
                  </a:lnTo>
                  <a:lnTo>
                    <a:pt x="1310" y="998"/>
                  </a:lnTo>
                  <a:lnTo>
                    <a:pt x="1322" y="1004"/>
                  </a:lnTo>
                  <a:lnTo>
                    <a:pt x="1340" y="1016"/>
                  </a:lnTo>
                  <a:lnTo>
                    <a:pt x="1352" y="1028"/>
                  </a:lnTo>
                  <a:lnTo>
                    <a:pt x="1358" y="1036"/>
                  </a:lnTo>
                  <a:lnTo>
                    <a:pt x="1360" y="1044"/>
                  </a:lnTo>
                  <a:lnTo>
                    <a:pt x="1360" y="1050"/>
                  </a:lnTo>
                  <a:lnTo>
                    <a:pt x="1356" y="1054"/>
                  </a:lnTo>
                  <a:lnTo>
                    <a:pt x="1350" y="1066"/>
                  </a:lnTo>
                  <a:lnTo>
                    <a:pt x="1342" y="1078"/>
                  </a:lnTo>
                  <a:lnTo>
                    <a:pt x="1334" y="1092"/>
                  </a:lnTo>
                  <a:lnTo>
                    <a:pt x="1332" y="1096"/>
                  </a:lnTo>
                  <a:lnTo>
                    <a:pt x="1330" y="1098"/>
                  </a:lnTo>
                  <a:lnTo>
                    <a:pt x="1330" y="1092"/>
                  </a:lnTo>
                  <a:lnTo>
                    <a:pt x="1332" y="1082"/>
                  </a:lnTo>
                  <a:lnTo>
                    <a:pt x="1334" y="1066"/>
                  </a:lnTo>
                  <a:lnTo>
                    <a:pt x="1334" y="1052"/>
                  </a:lnTo>
                  <a:lnTo>
                    <a:pt x="1330" y="1038"/>
                  </a:lnTo>
                  <a:lnTo>
                    <a:pt x="1322" y="1026"/>
                  </a:lnTo>
                  <a:lnTo>
                    <a:pt x="1318" y="1020"/>
                  </a:lnTo>
                  <a:lnTo>
                    <a:pt x="1312" y="1016"/>
                  </a:lnTo>
                  <a:lnTo>
                    <a:pt x="1304" y="1014"/>
                  </a:lnTo>
                  <a:lnTo>
                    <a:pt x="1298" y="1012"/>
                  </a:lnTo>
                  <a:lnTo>
                    <a:pt x="1288" y="1010"/>
                  </a:lnTo>
                  <a:lnTo>
                    <a:pt x="1278" y="1010"/>
                  </a:lnTo>
                  <a:lnTo>
                    <a:pt x="1266" y="1012"/>
                  </a:lnTo>
                  <a:lnTo>
                    <a:pt x="1254" y="1016"/>
                  </a:lnTo>
                  <a:lnTo>
                    <a:pt x="1242" y="1020"/>
                  </a:lnTo>
                  <a:lnTo>
                    <a:pt x="1234" y="1026"/>
                  </a:lnTo>
                  <a:lnTo>
                    <a:pt x="1228" y="1032"/>
                  </a:lnTo>
                  <a:lnTo>
                    <a:pt x="1224" y="1036"/>
                  </a:lnTo>
                  <a:lnTo>
                    <a:pt x="1222" y="1044"/>
                  </a:lnTo>
                  <a:lnTo>
                    <a:pt x="1222" y="1050"/>
                  </a:lnTo>
                  <a:lnTo>
                    <a:pt x="1226" y="1062"/>
                  </a:lnTo>
                  <a:lnTo>
                    <a:pt x="1230" y="1076"/>
                  </a:lnTo>
                  <a:lnTo>
                    <a:pt x="1234" y="1088"/>
                  </a:lnTo>
                  <a:lnTo>
                    <a:pt x="1234" y="1092"/>
                  </a:lnTo>
                  <a:lnTo>
                    <a:pt x="1232" y="1098"/>
                  </a:lnTo>
                  <a:lnTo>
                    <a:pt x="1228" y="1102"/>
                  </a:lnTo>
                  <a:lnTo>
                    <a:pt x="1222" y="1106"/>
                  </a:lnTo>
                  <a:lnTo>
                    <a:pt x="1210" y="1112"/>
                  </a:lnTo>
                  <a:lnTo>
                    <a:pt x="1202" y="1120"/>
                  </a:lnTo>
                  <a:lnTo>
                    <a:pt x="1198" y="1128"/>
                  </a:lnTo>
                  <a:lnTo>
                    <a:pt x="1196" y="1136"/>
                  </a:lnTo>
                  <a:lnTo>
                    <a:pt x="1194" y="1144"/>
                  </a:lnTo>
                  <a:lnTo>
                    <a:pt x="1188" y="1152"/>
                  </a:lnTo>
                  <a:lnTo>
                    <a:pt x="1180" y="1160"/>
                  </a:lnTo>
                  <a:lnTo>
                    <a:pt x="1166" y="1168"/>
                  </a:lnTo>
                  <a:lnTo>
                    <a:pt x="1152" y="1176"/>
                  </a:lnTo>
                  <a:lnTo>
                    <a:pt x="1144" y="1184"/>
                  </a:lnTo>
                  <a:lnTo>
                    <a:pt x="1136" y="1196"/>
                  </a:lnTo>
                  <a:lnTo>
                    <a:pt x="1130" y="1200"/>
                  </a:lnTo>
                  <a:lnTo>
                    <a:pt x="1118" y="1202"/>
                  </a:lnTo>
                  <a:lnTo>
                    <a:pt x="1100" y="1200"/>
                  </a:lnTo>
                  <a:lnTo>
                    <a:pt x="1070" y="1196"/>
                  </a:lnTo>
                  <a:lnTo>
                    <a:pt x="1044" y="1190"/>
                  </a:lnTo>
                  <a:lnTo>
                    <a:pt x="1036" y="1186"/>
                  </a:lnTo>
                  <a:lnTo>
                    <a:pt x="1040" y="1184"/>
                  </a:lnTo>
                  <a:lnTo>
                    <a:pt x="1052" y="1180"/>
                  </a:lnTo>
                  <a:lnTo>
                    <a:pt x="1072" y="1176"/>
                  </a:lnTo>
                  <a:lnTo>
                    <a:pt x="1094" y="1168"/>
                  </a:lnTo>
                  <a:lnTo>
                    <a:pt x="1104" y="1162"/>
                  </a:lnTo>
                  <a:lnTo>
                    <a:pt x="1114" y="1156"/>
                  </a:lnTo>
                  <a:lnTo>
                    <a:pt x="1122" y="1148"/>
                  </a:lnTo>
                  <a:lnTo>
                    <a:pt x="1128" y="1138"/>
                  </a:lnTo>
                  <a:lnTo>
                    <a:pt x="1138" y="1122"/>
                  </a:lnTo>
                  <a:lnTo>
                    <a:pt x="1146" y="1112"/>
                  </a:lnTo>
                  <a:lnTo>
                    <a:pt x="1154" y="1106"/>
                  </a:lnTo>
                  <a:lnTo>
                    <a:pt x="1160" y="1104"/>
                  </a:lnTo>
                  <a:lnTo>
                    <a:pt x="1166" y="1100"/>
                  </a:lnTo>
                  <a:lnTo>
                    <a:pt x="1170" y="1096"/>
                  </a:lnTo>
                  <a:lnTo>
                    <a:pt x="1174" y="1088"/>
                  </a:lnTo>
                  <a:lnTo>
                    <a:pt x="1176" y="1072"/>
                  </a:lnTo>
                  <a:lnTo>
                    <a:pt x="1176" y="1058"/>
                  </a:lnTo>
                  <a:lnTo>
                    <a:pt x="1174" y="1044"/>
                  </a:lnTo>
                  <a:lnTo>
                    <a:pt x="1166" y="1034"/>
                  </a:lnTo>
                  <a:lnTo>
                    <a:pt x="1160" y="1026"/>
                  </a:lnTo>
                  <a:lnTo>
                    <a:pt x="1152" y="1016"/>
                  </a:lnTo>
                  <a:lnTo>
                    <a:pt x="1146" y="1004"/>
                  </a:lnTo>
                  <a:lnTo>
                    <a:pt x="1142" y="988"/>
                  </a:lnTo>
                  <a:lnTo>
                    <a:pt x="1142" y="968"/>
                  </a:lnTo>
                  <a:lnTo>
                    <a:pt x="1150" y="928"/>
                  </a:lnTo>
                  <a:lnTo>
                    <a:pt x="1152" y="910"/>
                  </a:lnTo>
                  <a:lnTo>
                    <a:pt x="1154" y="896"/>
                  </a:lnTo>
                  <a:lnTo>
                    <a:pt x="1152" y="882"/>
                  </a:lnTo>
                  <a:lnTo>
                    <a:pt x="1148" y="868"/>
                  </a:lnTo>
                  <a:lnTo>
                    <a:pt x="1140" y="856"/>
                  </a:lnTo>
                  <a:lnTo>
                    <a:pt x="1126" y="844"/>
                  </a:lnTo>
                  <a:lnTo>
                    <a:pt x="1116" y="832"/>
                  </a:lnTo>
                  <a:lnTo>
                    <a:pt x="1114" y="828"/>
                  </a:lnTo>
                  <a:lnTo>
                    <a:pt x="1112" y="824"/>
                  </a:lnTo>
                  <a:lnTo>
                    <a:pt x="1114" y="822"/>
                  </a:lnTo>
                  <a:lnTo>
                    <a:pt x="1118" y="818"/>
                  </a:lnTo>
                  <a:lnTo>
                    <a:pt x="1126" y="812"/>
                  </a:lnTo>
                  <a:lnTo>
                    <a:pt x="1136" y="804"/>
                  </a:lnTo>
                  <a:lnTo>
                    <a:pt x="1146" y="796"/>
                  </a:lnTo>
                  <a:lnTo>
                    <a:pt x="1150" y="790"/>
                  </a:lnTo>
                  <a:lnTo>
                    <a:pt x="1154" y="782"/>
                  </a:lnTo>
                  <a:lnTo>
                    <a:pt x="1156" y="774"/>
                  </a:lnTo>
                  <a:lnTo>
                    <a:pt x="1156" y="764"/>
                  </a:lnTo>
                  <a:lnTo>
                    <a:pt x="1156" y="754"/>
                  </a:lnTo>
                  <a:lnTo>
                    <a:pt x="1152" y="744"/>
                  </a:lnTo>
                  <a:lnTo>
                    <a:pt x="1148" y="738"/>
                  </a:lnTo>
                  <a:lnTo>
                    <a:pt x="1142" y="732"/>
                  </a:lnTo>
                  <a:lnTo>
                    <a:pt x="1134" y="728"/>
                  </a:lnTo>
                  <a:lnTo>
                    <a:pt x="1126" y="724"/>
                  </a:lnTo>
                  <a:lnTo>
                    <a:pt x="1106" y="722"/>
                  </a:lnTo>
                  <a:lnTo>
                    <a:pt x="1086" y="722"/>
                  </a:lnTo>
                  <a:lnTo>
                    <a:pt x="1064" y="724"/>
                  </a:lnTo>
                  <a:lnTo>
                    <a:pt x="1044" y="724"/>
                  </a:lnTo>
                  <a:lnTo>
                    <a:pt x="1028" y="722"/>
                  </a:lnTo>
                  <a:lnTo>
                    <a:pt x="1020" y="722"/>
                  </a:lnTo>
                  <a:lnTo>
                    <a:pt x="1012" y="722"/>
                  </a:lnTo>
                  <a:lnTo>
                    <a:pt x="1006" y="726"/>
                  </a:lnTo>
                  <a:lnTo>
                    <a:pt x="1002" y="732"/>
                  </a:lnTo>
                  <a:lnTo>
                    <a:pt x="994" y="748"/>
                  </a:lnTo>
                  <a:lnTo>
                    <a:pt x="988" y="766"/>
                  </a:lnTo>
                  <a:lnTo>
                    <a:pt x="980" y="788"/>
                  </a:lnTo>
                  <a:lnTo>
                    <a:pt x="970" y="808"/>
                  </a:lnTo>
                  <a:lnTo>
                    <a:pt x="964" y="816"/>
                  </a:lnTo>
                  <a:lnTo>
                    <a:pt x="958" y="824"/>
                  </a:lnTo>
                  <a:lnTo>
                    <a:pt x="948" y="832"/>
                  </a:lnTo>
                  <a:lnTo>
                    <a:pt x="938" y="838"/>
                  </a:lnTo>
                  <a:lnTo>
                    <a:pt x="916" y="848"/>
                  </a:lnTo>
                  <a:lnTo>
                    <a:pt x="908" y="854"/>
                  </a:lnTo>
                  <a:lnTo>
                    <a:pt x="906" y="858"/>
                  </a:lnTo>
                  <a:lnTo>
                    <a:pt x="904" y="862"/>
                  </a:lnTo>
                  <a:lnTo>
                    <a:pt x="906" y="866"/>
                  </a:lnTo>
                  <a:lnTo>
                    <a:pt x="912" y="874"/>
                  </a:lnTo>
                  <a:lnTo>
                    <a:pt x="920" y="884"/>
                  </a:lnTo>
                  <a:lnTo>
                    <a:pt x="922" y="888"/>
                  </a:lnTo>
                  <a:lnTo>
                    <a:pt x="926" y="894"/>
                  </a:lnTo>
                  <a:lnTo>
                    <a:pt x="926" y="902"/>
                  </a:lnTo>
                  <a:lnTo>
                    <a:pt x="926" y="910"/>
                  </a:lnTo>
                  <a:lnTo>
                    <a:pt x="922" y="918"/>
                  </a:lnTo>
                  <a:lnTo>
                    <a:pt x="916" y="928"/>
                  </a:lnTo>
                  <a:lnTo>
                    <a:pt x="912" y="938"/>
                  </a:lnTo>
                  <a:lnTo>
                    <a:pt x="910" y="948"/>
                  </a:lnTo>
                  <a:lnTo>
                    <a:pt x="912" y="954"/>
                  </a:lnTo>
                  <a:lnTo>
                    <a:pt x="916" y="962"/>
                  </a:lnTo>
                  <a:lnTo>
                    <a:pt x="924" y="968"/>
                  </a:lnTo>
                  <a:lnTo>
                    <a:pt x="932" y="974"/>
                  </a:lnTo>
                  <a:lnTo>
                    <a:pt x="952" y="986"/>
                  </a:lnTo>
                  <a:lnTo>
                    <a:pt x="974" y="996"/>
                  </a:lnTo>
                  <a:lnTo>
                    <a:pt x="982" y="1002"/>
                  </a:lnTo>
                  <a:lnTo>
                    <a:pt x="990" y="1008"/>
                  </a:lnTo>
                  <a:lnTo>
                    <a:pt x="996" y="1014"/>
                  </a:lnTo>
                  <a:lnTo>
                    <a:pt x="998" y="1022"/>
                  </a:lnTo>
                  <a:lnTo>
                    <a:pt x="998" y="1030"/>
                  </a:lnTo>
                  <a:lnTo>
                    <a:pt x="992" y="1040"/>
                  </a:lnTo>
                  <a:lnTo>
                    <a:pt x="982" y="1054"/>
                  </a:lnTo>
                  <a:lnTo>
                    <a:pt x="978" y="1058"/>
                  </a:lnTo>
                  <a:lnTo>
                    <a:pt x="974" y="1060"/>
                  </a:lnTo>
                  <a:lnTo>
                    <a:pt x="970" y="1060"/>
                  </a:lnTo>
                  <a:lnTo>
                    <a:pt x="966" y="1060"/>
                  </a:lnTo>
                  <a:lnTo>
                    <a:pt x="956" y="1052"/>
                  </a:lnTo>
                  <a:lnTo>
                    <a:pt x="942" y="1040"/>
                  </a:lnTo>
                  <a:lnTo>
                    <a:pt x="918" y="1024"/>
                  </a:lnTo>
                  <a:lnTo>
                    <a:pt x="884" y="1004"/>
                  </a:lnTo>
                  <a:lnTo>
                    <a:pt x="862" y="994"/>
                  </a:lnTo>
                  <a:lnTo>
                    <a:pt x="838" y="984"/>
                  </a:lnTo>
                  <a:lnTo>
                    <a:pt x="810" y="974"/>
                  </a:lnTo>
                  <a:lnTo>
                    <a:pt x="786" y="966"/>
                  </a:lnTo>
                  <a:lnTo>
                    <a:pt x="762" y="960"/>
                  </a:lnTo>
                  <a:lnTo>
                    <a:pt x="742" y="956"/>
                  </a:lnTo>
                  <a:lnTo>
                    <a:pt x="724" y="954"/>
                  </a:lnTo>
                  <a:lnTo>
                    <a:pt x="706" y="952"/>
                  </a:lnTo>
                  <a:lnTo>
                    <a:pt x="692" y="952"/>
                  </a:lnTo>
                  <a:lnTo>
                    <a:pt x="678" y="954"/>
                  </a:lnTo>
                  <a:lnTo>
                    <a:pt x="668" y="956"/>
                  </a:lnTo>
                  <a:lnTo>
                    <a:pt x="660" y="960"/>
                  </a:lnTo>
                  <a:lnTo>
                    <a:pt x="654" y="964"/>
                  </a:lnTo>
                  <a:lnTo>
                    <a:pt x="650" y="968"/>
                  </a:lnTo>
                  <a:lnTo>
                    <a:pt x="650" y="974"/>
                  </a:lnTo>
                  <a:lnTo>
                    <a:pt x="650" y="980"/>
                  </a:lnTo>
                  <a:lnTo>
                    <a:pt x="654" y="986"/>
                  </a:lnTo>
                  <a:lnTo>
                    <a:pt x="660" y="994"/>
                  </a:lnTo>
                  <a:lnTo>
                    <a:pt x="664" y="998"/>
                  </a:lnTo>
                  <a:lnTo>
                    <a:pt x="664" y="1004"/>
                  </a:lnTo>
                  <a:lnTo>
                    <a:pt x="664" y="1010"/>
                  </a:lnTo>
                  <a:lnTo>
                    <a:pt x="662" y="1016"/>
                  </a:lnTo>
                  <a:lnTo>
                    <a:pt x="654" y="1028"/>
                  </a:lnTo>
                  <a:lnTo>
                    <a:pt x="642" y="1038"/>
                  </a:lnTo>
                  <a:lnTo>
                    <a:pt x="628" y="1044"/>
                  </a:lnTo>
                  <a:lnTo>
                    <a:pt x="622" y="1046"/>
                  </a:lnTo>
                  <a:lnTo>
                    <a:pt x="618" y="1046"/>
                  </a:lnTo>
                  <a:lnTo>
                    <a:pt x="612" y="1046"/>
                  </a:lnTo>
                  <a:lnTo>
                    <a:pt x="608" y="1042"/>
                  </a:lnTo>
                  <a:lnTo>
                    <a:pt x="606" y="1038"/>
                  </a:lnTo>
                  <a:lnTo>
                    <a:pt x="606" y="1030"/>
                  </a:lnTo>
                  <a:lnTo>
                    <a:pt x="604" y="1018"/>
                  </a:lnTo>
                  <a:lnTo>
                    <a:pt x="602" y="1010"/>
                  </a:lnTo>
                  <a:lnTo>
                    <a:pt x="596" y="1006"/>
                  </a:lnTo>
                  <a:lnTo>
                    <a:pt x="590" y="1006"/>
                  </a:lnTo>
                  <a:lnTo>
                    <a:pt x="582" y="1010"/>
                  </a:lnTo>
                  <a:lnTo>
                    <a:pt x="570" y="1016"/>
                  </a:lnTo>
                  <a:lnTo>
                    <a:pt x="542" y="1034"/>
                  </a:lnTo>
                  <a:lnTo>
                    <a:pt x="526" y="1042"/>
                  </a:lnTo>
                  <a:lnTo>
                    <a:pt x="520" y="1042"/>
                  </a:lnTo>
                  <a:lnTo>
                    <a:pt x="516" y="1042"/>
                  </a:lnTo>
                  <a:lnTo>
                    <a:pt x="506" y="1040"/>
                  </a:lnTo>
                  <a:lnTo>
                    <a:pt x="498" y="1036"/>
                  </a:lnTo>
                  <a:lnTo>
                    <a:pt x="488" y="1032"/>
                  </a:lnTo>
                  <a:lnTo>
                    <a:pt x="478" y="1032"/>
                  </a:lnTo>
                  <a:lnTo>
                    <a:pt x="470" y="1032"/>
                  </a:lnTo>
                  <a:lnTo>
                    <a:pt x="462" y="1034"/>
                  </a:lnTo>
                  <a:lnTo>
                    <a:pt x="440" y="1046"/>
                  </a:lnTo>
                  <a:lnTo>
                    <a:pt x="420" y="1056"/>
                  </a:lnTo>
                  <a:lnTo>
                    <a:pt x="412" y="1060"/>
                  </a:lnTo>
                  <a:lnTo>
                    <a:pt x="406" y="1060"/>
                  </a:lnTo>
                  <a:lnTo>
                    <a:pt x="400" y="1060"/>
                  </a:lnTo>
                  <a:lnTo>
                    <a:pt x="396" y="1058"/>
                  </a:lnTo>
                  <a:lnTo>
                    <a:pt x="392" y="1054"/>
                  </a:lnTo>
                  <a:lnTo>
                    <a:pt x="390" y="1052"/>
                  </a:lnTo>
                  <a:lnTo>
                    <a:pt x="388" y="1042"/>
                  </a:lnTo>
                  <a:lnTo>
                    <a:pt x="392" y="1030"/>
                  </a:lnTo>
                  <a:lnTo>
                    <a:pt x="396" y="1020"/>
                  </a:lnTo>
                  <a:lnTo>
                    <a:pt x="406" y="1012"/>
                  </a:lnTo>
                  <a:lnTo>
                    <a:pt x="410" y="1006"/>
                  </a:lnTo>
                  <a:lnTo>
                    <a:pt x="412" y="1004"/>
                  </a:lnTo>
                  <a:lnTo>
                    <a:pt x="410" y="1004"/>
                  </a:lnTo>
                  <a:lnTo>
                    <a:pt x="402" y="1004"/>
                  </a:lnTo>
                  <a:lnTo>
                    <a:pt x="388" y="1008"/>
                  </a:lnTo>
                  <a:lnTo>
                    <a:pt x="368" y="1014"/>
                  </a:lnTo>
                  <a:lnTo>
                    <a:pt x="342" y="1024"/>
                  </a:lnTo>
                  <a:lnTo>
                    <a:pt x="312" y="1038"/>
                  </a:lnTo>
                  <a:lnTo>
                    <a:pt x="276" y="1054"/>
                  </a:lnTo>
                  <a:lnTo>
                    <a:pt x="242" y="1070"/>
                  </a:lnTo>
                  <a:lnTo>
                    <a:pt x="216" y="1078"/>
                  </a:lnTo>
                  <a:lnTo>
                    <a:pt x="196" y="1084"/>
                  </a:lnTo>
                  <a:lnTo>
                    <a:pt x="180" y="1086"/>
                  </a:lnTo>
                  <a:lnTo>
                    <a:pt x="168" y="1088"/>
                  </a:lnTo>
                  <a:lnTo>
                    <a:pt x="158" y="1094"/>
                  </a:lnTo>
                  <a:lnTo>
                    <a:pt x="152" y="1106"/>
                  </a:lnTo>
                  <a:lnTo>
                    <a:pt x="144" y="1124"/>
                  </a:lnTo>
                  <a:lnTo>
                    <a:pt x="138" y="1142"/>
                  </a:lnTo>
                  <a:lnTo>
                    <a:pt x="132" y="1152"/>
                  </a:lnTo>
                  <a:lnTo>
                    <a:pt x="126" y="1158"/>
                  </a:lnTo>
                  <a:lnTo>
                    <a:pt x="120" y="1158"/>
                  </a:lnTo>
                  <a:lnTo>
                    <a:pt x="106" y="1156"/>
                  </a:lnTo>
                  <a:lnTo>
                    <a:pt x="98" y="1156"/>
                  </a:lnTo>
                  <a:lnTo>
                    <a:pt x="86" y="1160"/>
                  </a:lnTo>
                  <a:lnTo>
                    <a:pt x="78" y="1164"/>
                  </a:lnTo>
                  <a:lnTo>
                    <a:pt x="54" y="1230"/>
                  </a:lnTo>
                  <a:lnTo>
                    <a:pt x="44" y="1256"/>
                  </a:lnTo>
                  <a:lnTo>
                    <a:pt x="36" y="1274"/>
                  </a:lnTo>
                  <a:lnTo>
                    <a:pt x="28" y="1292"/>
                  </a:lnTo>
                  <a:lnTo>
                    <a:pt x="20" y="1312"/>
                  </a:lnTo>
                  <a:lnTo>
                    <a:pt x="8" y="1346"/>
                  </a:lnTo>
                  <a:lnTo>
                    <a:pt x="0" y="1382"/>
                  </a:lnTo>
                  <a:lnTo>
                    <a:pt x="0" y="1562"/>
                  </a:lnTo>
                  <a:lnTo>
                    <a:pt x="60" y="1706"/>
                  </a:lnTo>
                  <a:lnTo>
                    <a:pt x="180" y="1898"/>
                  </a:lnTo>
                  <a:lnTo>
                    <a:pt x="236" y="2142"/>
                  </a:lnTo>
                  <a:lnTo>
                    <a:pt x="172" y="2176"/>
                  </a:lnTo>
                  <a:lnTo>
                    <a:pt x="166" y="2200"/>
                  </a:lnTo>
                  <a:lnTo>
                    <a:pt x="124" y="2214"/>
                  </a:lnTo>
                  <a:lnTo>
                    <a:pt x="104" y="2206"/>
                  </a:lnTo>
                  <a:lnTo>
                    <a:pt x="92" y="2204"/>
                  </a:lnTo>
                  <a:lnTo>
                    <a:pt x="86" y="2204"/>
                  </a:lnTo>
                  <a:lnTo>
                    <a:pt x="84" y="2208"/>
                  </a:lnTo>
                  <a:lnTo>
                    <a:pt x="70" y="2258"/>
                  </a:lnTo>
                  <a:lnTo>
                    <a:pt x="60" y="2304"/>
                  </a:lnTo>
                  <a:lnTo>
                    <a:pt x="76" y="2364"/>
                  </a:lnTo>
                  <a:lnTo>
                    <a:pt x="114" y="2388"/>
                  </a:lnTo>
                  <a:lnTo>
                    <a:pt x="142" y="2422"/>
                  </a:lnTo>
                  <a:lnTo>
                    <a:pt x="148" y="2454"/>
                  </a:lnTo>
                  <a:lnTo>
                    <a:pt x="130" y="2486"/>
                  </a:lnTo>
                  <a:lnTo>
                    <a:pt x="98" y="2508"/>
                  </a:lnTo>
                  <a:lnTo>
                    <a:pt x="70" y="2552"/>
                  </a:lnTo>
                  <a:lnTo>
                    <a:pt x="80" y="2588"/>
                  </a:lnTo>
                  <a:lnTo>
                    <a:pt x="132" y="2652"/>
                  </a:lnTo>
                  <a:lnTo>
                    <a:pt x="156" y="2704"/>
                  </a:lnTo>
                  <a:lnTo>
                    <a:pt x="182" y="2744"/>
                  </a:lnTo>
                  <a:lnTo>
                    <a:pt x="180" y="2776"/>
                  </a:lnTo>
                  <a:lnTo>
                    <a:pt x="182" y="2792"/>
                  </a:lnTo>
                  <a:lnTo>
                    <a:pt x="186" y="2844"/>
                  </a:lnTo>
                  <a:lnTo>
                    <a:pt x="190" y="2864"/>
                  </a:lnTo>
                  <a:lnTo>
                    <a:pt x="186" y="2882"/>
                  </a:lnTo>
                  <a:lnTo>
                    <a:pt x="188" y="2896"/>
                  </a:lnTo>
                  <a:lnTo>
                    <a:pt x="182" y="2898"/>
                  </a:lnTo>
                  <a:lnTo>
                    <a:pt x="178" y="2898"/>
                  </a:lnTo>
                  <a:lnTo>
                    <a:pt x="176" y="2896"/>
                  </a:lnTo>
                  <a:lnTo>
                    <a:pt x="176" y="2894"/>
                  </a:lnTo>
                  <a:lnTo>
                    <a:pt x="174" y="2888"/>
                  </a:lnTo>
                  <a:lnTo>
                    <a:pt x="172" y="2886"/>
                  </a:lnTo>
                  <a:lnTo>
                    <a:pt x="170" y="2886"/>
                  </a:lnTo>
                  <a:lnTo>
                    <a:pt x="172" y="2886"/>
                  </a:lnTo>
                  <a:lnTo>
                    <a:pt x="174" y="2888"/>
                  </a:lnTo>
                  <a:lnTo>
                    <a:pt x="176" y="2894"/>
                  </a:lnTo>
                  <a:lnTo>
                    <a:pt x="176" y="2896"/>
                  </a:lnTo>
                  <a:lnTo>
                    <a:pt x="178" y="2898"/>
                  </a:lnTo>
                  <a:lnTo>
                    <a:pt x="182" y="2898"/>
                  </a:lnTo>
                  <a:lnTo>
                    <a:pt x="188" y="2896"/>
                  </a:lnTo>
                  <a:lnTo>
                    <a:pt x="174" y="2986"/>
                  </a:lnTo>
                  <a:lnTo>
                    <a:pt x="174" y="3028"/>
                  </a:lnTo>
                  <a:lnTo>
                    <a:pt x="168" y="3124"/>
                  </a:lnTo>
                  <a:lnTo>
                    <a:pt x="174" y="3168"/>
                  </a:lnTo>
                  <a:lnTo>
                    <a:pt x="210" y="3264"/>
                  </a:lnTo>
                  <a:lnTo>
                    <a:pt x="248" y="3338"/>
                  </a:lnTo>
                  <a:lnTo>
                    <a:pt x="248" y="3362"/>
                  </a:lnTo>
                  <a:lnTo>
                    <a:pt x="254" y="3368"/>
                  </a:lnTo>
                  <a:lnTo>
                    <a:pt x="258" y="3372"/>
                  </a:lnTo>
                  <a:lnTo>
                    <a:pt x="262" y="3384"/>
                  </a:lnTo>
                  <a:lnTo>
                    <a:pt x="264" y="3394"/>
                  </a:lnTo>
                  <a:lnTo>
                    <a:pt x="268" y="3400"/>
                  </a:lnTo>
                  <a:lnTo>
                    <a:pt x="272" y="3406"/>
                  </a:lnTo>
                  <a:lnTo>
                    <a:pt x="276" y="3412"/>
                  </a:lnTo>
                  <a:lnTo>
                    <a:pt x="278" y="3416"/>
                  </a:lnTo>
                  <a:lnTo>
                    <a:pt x="278" y="3424"/>
                  </a:lnTo>
                  <a:lnTo>
                    <a:pt x="280" y="3432"/>
                  </a:lnTo>
                  <a:lnTo>
                    <a:pt x="282" y="3438"/>
                  </a:lnTo>
                  <a:lnTo>
                    <a:pt x="286" y="3444"/>
                  </a:lnTo>
                  <a:lnTo>
                    <a:pt x="294" y="3452"/>
                  </a:lnTo>
                  <a:lnTo>
                    <a:pt x="302" y="3456"/>
                  </a:lnTo>
                  <a:lnTo>
                    <a:pt x="320" y="3464"/>
                  </a:lnTo>
                  <a:lnTo>
                    <a:pt x="334" y="3470"/>
                  </a:lnTo>
                  <a:lnTo>
                    <a:pt x="338" y="3474"/>
                  </a:lnTo>
                  <a:lnTo>
                    <a:pt x="338" y="3478"/>
                  </a:lnTo>
                  <a:lnTo>
                    <a:pt x="338" y="3480"/>
                  </a:lnTo>
                  <a:lnTo>
                    <a:pt x="340" y="3484"/>
                  </a:lnTo>
                  <a:lnTo>
                    <a:pt x="350" y="3490"/>
                  </a:lnTo>
                  <a:lnTo>
                    <a:pt x="360" y="3496"/>
                  </a:lnTo>
                  <a:lnTo>
                    <a:pt x="366" y="3500"/>
                  </a:lnTo>
                  <a:lnTo>
                    <a:pt x="374" y="3508"/>
                  </a:lnTo>
                  <a:lnTo>
                    <a:pt x="382" y="3512"/>
                  </a:lnTo>
                  <a:lnTo>
                    <a:pt x="388" y="3514"/>
                  </a:lnTo>
                  <a:lnTo>
                    <a:pt x="394" y="3514"/>
                  </a:lnTo>
                  <a:lnTo>
                    <a:pt x="404" y="3516"/>
                  </a:lnTo>
                  <a:lnTo>
                    <a:pt x="410" y="3516"/>
                  </a:lnTo>
                  <a:lnTo>
                    <a:pt x="414" y="3522"/>
                  </a:lnTo>
                  <a:lnTo>
                    <a:pt x="420" y="3524"/>
                  </a:lnTo>
                  <a:lnTo>
                    <a:pt x="424" y="3526"/>
                  </a:lnTo>
                  <a:lnTo>
                    <a:pt x="428" y="3524"/>
                  </a:lnTo>
                  <a:lnTo>
                    <a:pt x="432" y="3522"/>
                  </a:lnTo>
                  <a:lnTo>
                    <a:pt x="442" y="3514"/>
                  </a:lnTo>
                  <a:lnTo>
                    <a:pt x="446" y="3512"/>
                  </a:lnTo>
                  <a:lnTo>
                    <a:pt x="450" y="3512"/>
                  </a:lnTo>
                  <a:lnTo>
                    <a:pt x="456" y="3510"/>
                  </a:lnTo>
                  <a:lnTo>
                    <a:pt x="458" y="3508"/>
                  </a:lnTo>
                  <a:lnTo>
                    <a:pt x="462" y="3504"/>
                  </a:lnTo>
                  <a:lnTo>
                    <a:pt x="464" y="3502"/>
                  </a:lnTo>
                  <a:lnTo>
                    <a:pt x="468" y="3502"/>
                  </a:lnTo>
                  <a:lnTo>
                    <a:pt x="472" y="3500"/>
                  </a:lnTo>
                  <a:lnTo>
                    <a:pt x="476" y="3498"/>
                  </a:lnTo>
                  <a:lnTo>
                    <a:pt x="480" y="3494"/>
                  </a:lnTo>
                  <a:lnTo>
                    <a:pt x="482" y="3492"/>
                  </a:lnTo>
                  <a:lnTo>
                    <a:pt x="488" y="3490"/>
                  </a:lnTo>
                  <a:lnTo>
                    <a:pt x="492" y="3490"/>
                  </a:lnTo>
                  <a:lnTo>
                    <a:pt x="500" y="3492"/>
                  </a:lnTo>
                  <a:lnTo>
                    <a:pt x="508" y="3496"/>
                  </a:lnTo>
                  <a:lnTo>
                    <a:pt x="514" y="3502"/>
                  </a:lnTo>
                  <a:lnTo>
                    <a:pt x="518" y="3512"/>
                  </a:lnTo>
                  <a:lnTo>
                    <a:pt x="520" y="3522"/>
                  </a:lnTo>
                  <a:lnTo>
                    <a:pt x="524" y="3542"/>
                  </a:lnTo>
                  <a:lnTo>
                    <a:pt x="526" y="3558"/>
                  </a:lnTo>
                  <a:lnTo>
                    <a:pt x="528" y="3562"/>
                  </a:lnTo>
                  <a:lnTo>
                    <a:pt x="532" y="3564"/>
                  </a:lnTo>
                  <a:lnTo>
                    <a:pt x="542" y="3566"/>
                  </a:lnTo>
                  <a:lnTo>
                    <a:pt x="550" y="3568"/>
                  </a:lnTo>
                  <a:lnTo>
                    <a:pt x="554" y="3570"/>
                  </a:lnTo>
                  <a:lnTo>
                    <a:pt x="558" y="3572"/>
                  </a:lnTo>
                  <a:lnTo>
                    <a:pt x="562" y="3576"/>
                  </a:lnTo>
                  <a:lnTo>
                    <a:pt x="566" y="3574"/>
                  </a:lnTo>
                  <a:lnTo>
                    <a:pt x="570" y="3574"/>
                  </a:lnTo>
                  <a:lnTo>
                    <a:pt x="580" y="3574"/>
                  </a:lnTo>
                  <a:lnTo>
                    <a:pt x="586" y="3574"/>
                  </a:lnTo>
                  <a:lnTo>
                    <a:pt x="590" y="3576"/>
                  </a:lnTo>
                  <a:lnTo>
                    <a:pt x="596" y="3580"/>
                  </a:lnTo>
                  <a:lnTo>
                    <a:pt x="600" y="3584"/>
                  </a:lnTo>
                  <a:lnTo>
                    <a:pt x="604" y="3584"/>
                  </a:lnTo>
                  <a:lnTo>
                    <a:pt x="608" y="3582"/>
                  </a:lnTo>
                  <a:lnTo>
                    <a:pt x="614" y="3580"/>
                  </a:lnTo>
                  <a:lnTo>
                    <a:pt x="620" y="3582"/>
                  </a:lnTo>
                  <a:lnTo>
                    <a:pt x="636" y="3584"/>
                  </a:lnTo>
                  <a:lnTo>
                    <a:pt x="650" y="3588"/>
                  </a:lnTo>
                  <a:lnTo>
                    <a:pt x="652" y="3588"/>
                  </a:lnTo>
                  <a:lnTo>
                    <a:pt x="654" y="3586"/>
                  </a:lnTo>
                  <a:lnTo>
                    <a:pt x="654" y="3582"/>
                  </a:lnTo>
                  <a:lnTo>
                    <a:pt x="656" y="3580"/>
                  </a:lnTo>
                  <a:lnTo>
                    <a:pt x="658" y="3582"/>
                  </a:lnTo>
                  <a:lnTo>
                    <a:pt x="662" y="3586"/>
                  </a:lnTo>
                  <a:lnTo>
                    <a:pt x="664" y="3590"/>
                  </a:lnTo>
                  <a:lnTo>
                    <a:pt x="670" y="3592"/>
                  </a:lnTo>
                  <a:lnTo>
                    <a:pt x="678" y="3594"/>
                  </a:lnTo>
                  <a:lnTo>
                    <a:pt x="688" y="3598"/>
                  </a:lnTo>
                  <a:lnTo>
                    <a:pt x="692" y="3600"/>
                  </a:lnTo>
                  <a:lnTo>
                    <a:pt x="696" y="3600"/>
                  </a:lnTo>
                  <a:lnTo>
                    <a:pt x="696" y="3596"/>
                  </a:lnTo>
                  <a:lnTo>
                    <a:pt x="698" y="3592"/>
                  </a:lnTo>
                  <a:lnTo>
                    <a:pt x="700" y="3592"/>
                  </a:lnTo>
                  <a:lnTo>
                    <a:pt x="702" y="3592"/>
                  </a:lnTo>
                  <a:lnTo>
                    <a:pt x="706" y="3598"/>
                  </a:lnTo>
                  <a:lnTo>
                    <a:pt x="710" y="3600"/>
                  </a:lnTo>
                  <a:lnTo>
                    <a:pt x="712" y="3600"/>
                  </a:lnTo>
                  <a:lnTo>
                    <a:pt x="716" y="3598"/>
                  </a:lnTo>
                  <a:lnTo>
                    <a:pt x="724" y="3594"/>
                  </a:lnTo>
                  <a:lnTo>
                    <a:pt x="726" y="3592"/>
                  </a:lnTo>
                  <a:lnTo>
                    <a:pt x="730" y="3594"/>
                  </a:lnTo>
                  <a:lnTo>
                    <a:pt x="732" y="3594"/>
                  </a:lnTo>
                  <a:lnTo>
                    <a:pt x="734" y="3594"/>
                  </a:lnTo>
                  <a:lnTo>
                    <a:pt x="738" y="3590"/>
                  </a:lnTo>
                  <a:lnTo>
                    <a:pt x="740" y="3588"/>
                  </a:lnTo>
                  <a:lnTo>
                    <a:pt x="746" y="3588"/>
                  </a:lnTo>
                  <a:lnTo>
                    <a:pt x="752" y="3588"/>
                  </a:lnTo>
                  <a:lnTo>
                    <a:pt x="762" y="3590"/>
                  </a:lnTo>
                  <a:lnTo>
                    <a:pt x="770" y="3594"/>
                  </a:lnTo>
                  <a:lnTo>
                    <a:pt x="774" y="3594"/>
                  </a:lnTo>
                  <a:lnTo>
                    <a:pt x="776" y="3592"/>
                  </a:lnTo>
                  <a:lnTo>
                    <a:pt x="778" y="3590"/>
                  </a:lnTo>
                  <a:lnTo>
                    <a:pt x="780" y="3588"/>
                  </a:lnTo>
                  <a:lnTo>
                    <a:pt x="782" y="3586"/>
                  </a:lnTo>
                  <a:lnTo>
                    <a:pt x="786" y="3586"/>
                  </a:lnTo>
                  <a:lnTo>
                    <a:pt x="794" y="3586"/>
                  </a:lnTo>
                  <a:lnTo>
                    <a:pt x="810" y="3590"/>
                  </a:lnTo>
                  <a:lnTo>
                    <a:pt x="820" y="3594"/>
                  </a:lnTo>
                  <a:lnTo>
                    <a:pt x="824" y="3594"/>
                  </a:lnTo>
                  <a:lnTo>
                    <a:pt x="828" y="3590"/>
                  </a:lnTo>
                  <a:lnTo>
                    <a:pt x="832" y="3588"/>
                  </a:lnTo>
                  <a:lnTo>
                    <a:pt x="840" y="3586"/>
                  </a:lnTo>
                  <a:lnTo>
                    <a:pt x="866" y="3582"/>
                  </a:lnTo>
                  <a:lnTo>
                    <a:pt x="892" y="3582"/>
                  </a:lnTo>
                  <a:lnTo>
                    <a:pt x="900" y="3584"/>
                  </a:lnTo>
                  <a:lnTo>
                    <a:pt x="904" y="3586"/>
                  </a:lnTo>
                  <a:lnTo>
                    <a:pt x="904" y="3588"/>
                  </a:lnTo>
                  <a:lnTo>
                    <a:pt x="904" y="3598"/>
                  </a:lnTo>
                  <a:lnTo>
                    <a:pt x="904" y="3606"/>
                  </a:lnTo>
                  <a:lnTo>
                    <a:pt x="904" y="3608"/>
                  </a:lnTo>
                  <a:lnTo>
                    <a:pt x="906" y="3610"/>
                  </a:lnTo>
                  <a:lnTo>
                    <a:pt x="916" y="3612"/>
                  </a:lnTo>
                  <a:lnTo>
                    <a:pt x="920" y="3612"/>
                  </a:lnTo>
                  <a:lnTo>
                    <a:pt x="924" y="3614"/>
                  </a:lnTo>
                  <a:lnTo>
                    <a:pt x="926" y="3616"/>
                  </a:lnTo>
                  <a:lnTo>
                    <a:pt x="926" y="3620"/>
                  </a:lnTo>
                  <a:lnTo>
                    <a:pt x="926" y="3626"/>
                  </a:lnTo>
                  <a:lnTo>
                    <a:pt x="926" y="3630"/>
                  </a:lnTo>
                  <a:lnTo>
                    <a:pt x="928" y="3634"/>
                  </a:lnTo>
                  <a:lnTo>
                    <a:pt x="932" y="3638"/>
                  </a:lnTo>
                  <a:lnTo>
                    <a:pt x="932" y="3642"/>
                  </a:lnTo>
                  <a:lnTo>
                    <a:pt x="932" y="3646"/>
                  </a:lnTo>
                  <a:lnTo>
                    <a:pt x="934" y="3652"/>
                  </a:lnTo>
                  <a:lnTo>
                    <a:pt x="938" y="3654"/>
                  </a:lnTo>
                  <a:lnTo>
                    <a:pt x="936" y="3656"/>
                  </a:lnTo>
                  <a:lnTo>
                    <a:pt x="936" y="3658"/>
                  </a:lnTo>
                  <a:lnTo>
                    <a:pt x="940" y="3662"/>
                  </a:lnTo>
                  <a:lnTo>
                    <a:pt x="944" y="3664"/>
                  </a:lnTo>
                  <a:lnTo>
                    <a:pt x="946" y="3664"/>
                  </a:lnTo>
                  <a:lnTo>
                    <a:pt x="950" y="3664"/>
                  </a:lnTo>
                  <a:lnTo>
                    <a:pt x="952" y="3662"/>
                  </a:lnTo>
                  <a:lnTo>
                    <a:pt x="956" y="3664"/>
                  </a:lnTo>
                  <a:lnTo>
                    <a:pt x="958" y="3666"/>
                  </a:lnTo>
                  <a:lnTo>
                    <a:pt x="962" y="3670"/>
                  </a:lnTo>
                  <a:lnTo>
                    <a:pt x="966" y="3674"/>
                  </a:lnTo>
                  <a:lnTo>
                    <a:pt x="972" y="3676"/>
                  </a:lnTo>
                  <a:lnTo>
                    <a:pt x="976" y="3680"/>
                  </a:lnTo>
                  <a:lnTo>
                    <a:pt x="982" y="3690"/>
                  </a:lnTo>
                  <a:lnTo>
                    <a:pt x="986" y="3696"/>
                  </a:lnTo>
                  <a:lnTo>
                    <a:pt x="992" y="3702"/>
                  </a:lnTo>
                  <a:lnTo>
                    <a:pt x="1000" y="3708"/>
                  </a:lnTo>
                  <a:lnTo>
                    <a:pt x="1008" y="3712"/>
                  </a:lnTo>
                  <a:lnTo>
                    <a:pt x="1016" y="3716"/>
                  </a:lnTo>
                  <a:lnTo>
                    <a:pt x="1024" y="3716"/>
                  </a:lnTo>
                  <a:lnTo>
                    <a:pt x="1032" y="3716"/>
                  </a:lnTo>
                  <a:lnTo>
                    <a:pt x="1038" y="3712"/>
                  </a:lnTo>
                  <a:lnTo>
                    <a:pt x="1044" y="3708"/>
                  </a:lnTo>
                  <a:lnTo>
                    <a:pt x="1048" y="3708"/>
                  </a:lnTo>
                  <a:lnTo>
                    <a:pt x="1052" y="3710"/>
                  </a:lnTo>
                  <a:lnTo>
                    <a:pt x="1052" y="3714"/>
                  </a:lnTo>
                  <a:lnTo>
                    <a:pt x="1050" y="3720"/>
                  </a:lnTo>
                  <a:lnTo>
                    <a:pt x="1046" y="3726"/>
                  </a:lnTo>
                  <a:lnTo>
                    <a:pt x="1040" y="3730"/>
                  </a:lnTo>
                  <a:lnTo>
                    <a:pt x="1028" y="3734"/>
                  </a:lnTo>
                  <a:lnTo>
                    <a:pt x="1016" y="3736"/>
                  </a:lnTo>
                  <a:lnTo>
                    <a:pt x="1006" y="3734"/>
                  </a:lnTo>
                  <a:lnTo>
                    <a:pt x="992" y="3732"/>
                  </a:lnTo>
                  <a:lnTo>
                    <a:pt x="992" y="3734"/>
                  </a:lnTo>
                  <a:lnTo>
                    <a:pt x="994" y="3740"/>
                  </a:lnTo>
                  <a:lnTo>
                    <a:pt x="1018" y="3770"/>
                  </a:lnTo>
                  <a:lnTo>
                    <a:pt x="1048" y="3804"/>
                  </a:lnTo>
                  <a:lnTo>
                    <a:pt x="1060" y="3814"/>
                  </a:lnTo>
                  <a:lnTo>
                    <a:pt x="1070" y="3820"/>
                  </a:lnTo>
                  <a:lnTo>
                    <a:pt x="1078" y="3822"/>
                  </a:lnTo>
                  <a:lnTo>
                    <a:pt x="1090" y="3818"/>
                  </a:lnTo>
                  <a:lnTo>
                    <a:pt x="1102" y="3810"/>
                  </a:lnTo>
                  <a:lnTo>
                    <a:pt x="1116" y="3798"/>
                  </a:lnTo>
                  <a:lnTo>
                    <a:pt x="1124" y="3790"/>
                  </a:lnTo>
                  <a:lnTo>
                    <a:pt x="1128" y="3782"/>
                  </a:lnTo>
                  <a:lnTo>
                    <a:pt x="1128" y="3772"/>
                  </a:lnTo>
                  <a:lnTo>
                    <a:pt x="1128" y="3764"/>
                  </a:lnTo>
                  <a:lnTo>
                    <a:pt x="1128" y="3756"/>
                  </a:lnTo>
                  <a:lnTo>
                    <a:pt x="1128" y="3750"/>
                  </a:lnTo>
                  <a:lnTo>
                    <a:pt x="1132" y="3744"/>
                  </a:lnTo>
                  <a:lnTo>
                    <a:pt x="1138" y="3742"/>
                  </a:lnTo>
                  <a:lnTo>
                    <a:pt x="1144" y="3740"/>
                  </a:lnTo>
                  <a:lnTo>
                    <a:pt x="1148" y="3740"/>
                  </a:lnTo>
                  <a:lnTo>
                    <a:pt x="1148" y="3742"/>
                  </a:lnTo>
                  <a:lnTo>
                    <a:pt x="1146" y="3746"/>
                  </a:lnTo>
                  <a:lnTo>
                    <a:pt x="1142" y="3754"/>
                  </a:lnTo>
                  <a:lnTo>
                    <a:pt x="1142" y="3760"/>
                  </a:lnTo>
                  <a:lnTo>
                    <a:pt x="1144" y="3764"/>
                  </a:lnTo>
                  <a:lnTo>
                    <a:pt x="1146" y="3770"/>
                  </a:lnTo>
                  <a:lnTo>
                    <a:pt x="1146" y="3774"/>
                  </a:lnTo>
                  <a:lnTo>
                    <a:pt x="1144" y="3778"/>
                  </a:lnTo>
                  <a:lnTo>
                    <a:pt x="1144" y="3782"/>
                  </a:lnTo>
                  <a:lnTo>
                    <a:pt x="1144" y="3788"/>
                  </a:lnTo>
                  <a:lnTo>
                    <a:pt x="1146" y="3794"/>
                  </a:lnTo>
                  <a:lnTo>
                    <a:pt x="1150" y="3804"/>
                  </a:lnTo>
                  <a:lnTo>
                    <a:pt x="1154" y="3814"/>
                  </a:lnTo>
                  <a:lnTo>
                    <a:pt x="1154" y="3822"/>
                  </a:lnTo>
                  <a:lnTo>
                    <a:pt x="1150" y="3838"/>
                  </a:lnTo>
                  <a:lnTo>
                    <a:pt x="1148" y="3848"/>
                  </a:lnTo>
                  <a:lnTo>
                    <a:pt x="1148" y="3864"/>
                  </a:lnTo>
                  <a:lnTo>
                    <a:pt x="1148" y="3884"/>
                  </a:lnTo>
                  <a:lnTo>
                    <a:pt x="1152" y="3912"/>
                  </a:lnTo>
                  <a:lnTo>
                    <a:pt x="1170" y="4010"/>
                  </a:lnTo>
                  <a:lnTo>
                    <a:pt x="1176" y="4042"/>
                  </a:lnTo>
                  <a:lnTo>
                    <a:pt x="1184" y="4060"/>
                  </a:lnTo>
                  <a:lnTo>
                    <a:pt x="1194" y="4084"/>
                  </a:lnTo>
                  <a:lnTo>
                    <a:pt x="1210" y="4122"/>
                  </a:lnTo>
                  <a:lnTo>
                    <a:pt x="1224" y="4164"/>
                  </a:lnTo>
                  <a:lnTo>
                    <a:pt x="1230" y="4184"/>
                  </a:lnTo>
                  <a:lnTo>
                    <a:pt x="1232" y="4204"/>
                  </a:lnTo>
                  <a:lnTo>
                    <a:pt x="1236" y="4220"/>
                  </a:lnTo>
                  <a:lnTo>
                    <a:pt x="1240" y="4232"/>
                  </a:lnTo>
                  <a:lnTo>
                    <a:pt x="1254" y="4256"/>
                  </a:lnTo>
                  <a:lnTo>
                    <a:pt x="1262" y="4268"/>
                  </a:lnTo>
                  <a:lnTo>
                    <a:pt x="1268" y="4284"/>
                  </a:lnTo>
                  <a:lnTo>
                    <a:pt x="1276" y="4304"/>
                  </a:lnTo>
                  <a:lnTo>
                    <a:pt x="1282" y="4330"/>
                  </a:lnTo>
                  <a:lnTo>
                    <a:pt x="1290" y="4358"/>
                  </a:lnTo>
                  <a:lnTo>
                    <a:pt x="1296" y="4384"/>
                  </a:lnTo>
                  <a:lnTo>
                    <a:pt x="1306" y="4406"/>
                  </a:lnTo>
                  <a:lnTo>
                    <a:pt x="1314" y="4424"/>
                  </a:lnTo>
                  <a:lnTo>
                    <a:pt x="1324" y="4436"/>
                  </a:lnTo>
                  <a:lnTo>
                    <a:pt x="1328" y="4442"/>
                  </a:lnTo>
                  <a:lnTo>
                    <a:pt x="1334" y="4444"/>
                  </a:lnTo>
                  <a:lnTo>
                    <a:pt x="1338" y="4446"/>
                  </a:lnTo>
                  <a:lnTo>
                    <a:pt x="1344" y="4446"/>
                  </a:lnTo>
                  <a:lnTo>
                    <a:pt x="1348" y="4444"/>
                  </a:lnTo>
                  <a:lnTo>
                    <a:pt x="1354" y="4440"/>
                  </a:lnTo>
                  <a:lnTo>
                    <a:pt x="1362" y="4432"/>
                  </a:lnTo>
                  <a:lnTo>
                    <a:pt x="1366" y="4424"/>
                  </a:lnTo>
                  <a:lnTo>
                    <a:pt x="1368" y="4416"/>
                  </a:lnTo>
                  <a:lnTo>
                    <a:pt x="1368" y="4410"/>
                  </a:lnTo>
                  <a:lnTo>
                    <a:pt x="1368" y="4406"/>
                  </a:lnTo>
                  <a:lnTo>
                    <a:pt x="1372" y="4400"/>
                  </a:lnTo>
                  <a:lnTo>
                    <a:pt x="1376" y="4396"/>
                  </a:lnTo>
                  <a:lnTo>
                    <a:pt x="1384" y="4394"/>
                  </a:lnTo>
                  <a:lnTo>
                    <a:pt x="1402" y="4390"/>
                  </a:lnTo>
                  <a:lnTo>
                    <a:pt x="1412" y="4390"/>
                  </a:lnTo>
                  <a:lnTo>
                    <a:pt x="1418" y="4390"/>
                  </a:lnTo>
                  <a:lnTo>
                    <a:pt x="1420" y="4390"/>
                  </a:lnTo>
                  <a:lnTo>
                    <a:pt x="1420" y="4388"/>
                  </a:lnTo>
                  <a:lnTo>
                    <a:pt x="1420" y="4386"/>
                  </a:lnTo>
                  <a:lnTo>
                    <a:pt x="1416" y="4384"/>
                  </a:lnTo>
                  <a:lnTo>
                    <a:pt x="1408" y="4382"/>
                  </a:lnTo>
                  <a:lnTo>
                    <a:pt x="1404" y="4380"/>
                  </a:lnTo>
                  <a:lnTo>
                    <a:pt x="1400" y="4376"/>
                  </a:lnTo>
                  <a:lnTo>
                    <a:pt x="1402" y="4370"/>
                  </a:lnTo>
                  <a:lnTo>
                    <a:pt x="1406" y="4362"/>
                  </a:lnTo>
                  <a:lnTo>
                    <a:pt x="1410" y="4354"/>
                  </a:lnTo>
                  <a:lnTo>
                    <a:pt x="1412" y="4348"/>
                  </a:lnTo>
                  <a:lnTo>
                    <a:pt x="1412" y="4342"/>
                  </a:lnTo>
                  <a:lnTo>
                    <a:pt x="1414" y="4340"/>
                  </a:lnTo>
                  <a:lnTo>
                    <a:pt x="1428" y="4338"/>
                  </a:lnTo>
                  <a:lnTo>
                    <a:pt x="1434" y="4336"/>
                  </a:lnTo>
                  <a:lnTo>
                    <a:pt x="1436" y="4334"/>
                  </a:lnTo>
                  <a:lnTo>
                    <a:pt x="1438" y="4332"/>
                  </a:lnTo>
                  <a:lnTo>
                    <a:pt x="1438" y="4322"/>
                  </a:lnTo>
                  <a:lnTo>
                    <a:pt x="1436" y="4312"/>
                  </a:lnTo>
                  <a:lnTo>
                    <a:pt x="1434" y="4298"/>
                  </a:lnTo>
                  <a:lnTo>
                    <a:pt x="1432" y="4284"/>
                  </a:lnTo>
                  <a:lnTo>
                    <a:pt x="1434" y="4266"/>
                  </a:lnTo>
                  <a:lnTo>
                    <a:pt x="1440" y="4246"/>
                  </a:lnTo>
                  <a:lnTo>
                    <a:pt x="1448" y="4226"/>
                  </a:lnTo>
                  <a:lnTo>
                    <a:pt x="1454" y="4206"/>
                  </a:lnTo>
                  <a:lnTo>
                    <a:pt x="1456" y="4196"/>
                  </a:lnTo>
                  <a:lnTo>
                    <a:pt x="1454" y="4186"/>
                  </a:lnTo>
                  <a:lnTo>
                    <a:pt x="1452" y="4172"/>
                  </a:lnTo>
                  <a:lnTo>
                    <a:pt x="1448" y="4154"/>
                  </a:lnTo>
                  <a:lnTo>
                    <a:pt x="1448" y="4144"/>
                  </a:lnTo>
                  <a:lnTo>
                    <a:pt x="1450" y="4138"/>
                  </a:lnTo>
                  <a:lnTo>
                    <a:pt x="1450" y="4128"/>
                  </a:lnTo>
                  <a:lnTo>
                    <a:pt x="1446" y="4108"/>
                  </a:lnTo>
                  <a:lnTo>
                    <a:pt x="1444" y="4098"/>
                  </a:lnTo>
                  <a:lnTo>
                    <a:pt x="1442" y="4088"/>
                  </a:lnTo>
                  <a:lnTo>
                    <a:pt x="1444" y="4082"/>
                  </a:lnTo>
                  <a:lnTo>
                    <a:pt x="1444" y="4076"/>
                  </a:lnTo>
                  <a:lnTo>
                    <a:pt x="1448" y="4074"/>
                  </a:lnTo>
                  <a:lnTo>
                    <a:pt x="1452" y="4070"/>
                  </a:lnTo>
                  <a:lnTo>
                    <a:pt x="1460" y="4068"/>
                  </a:lnTo>
                  <a:lnTo>
                    <a:pt x="1470" y="4066"/>
                  </a:lnTo>
                  <a:lnTo>
                    <a:pt x="1480" y="4064"/>
                  </a:lnTo>
                  <a:lnTo>
                    <a:pt x="1488" y="4058"/>
                  </a:lnTo>
                  <a:lnTo>
                    <a:pt x="1490" y="4054"/>
                  </a:lnTo>
                  <a:lnTo>
                    <a:pt x="1492" y="4050"/>
                  </a:lnTo>
                  <a:lnTo>
                    <a:pt x="1494" y="4040"/>
                  </a:lnTo>
                  <a:lnTo>
                    <a:pt x="1496" y="4038"/>
                  </a:lnTo>
                  <a:lnTo>
                    <a:pt x="1498" y="4038"/>
                  </a:lnTo>
                  <a:lnTo>
                    <a:pt x="1502" y="4040"/>
                  </a:lnTo>
                  <a:lnTo>
                    <a:pt x="1506" y="4042"/>
                  </a:lnTo>
                  <a:lnTo>
                    <a:pt x="1512" y="4042"/>
                  </a:lnTo>
                  <a:lnTo>
                    <a:pt x="1520" y="4040"/>
                  </a:lnTo>
                  <a:lnTo>
                    <a:pt x="1530" y="4032"/>
                  </a:lnTo>
                  <a:lnTo>
                    <a:pt x="1536" y="4024"/>
                  </a:lnTo>
                  <a:lnTo>
                    <a:pt x="1538" y="4020"/>
                  </a:lnTo>
                  <a:lnTo>
                    <a:pt x="1538" y="4016"/>
                  </a:lnTo>
                  <a:lnTo>
                    <a:pt x="1538" y="4014"/>
                  </a:lnTo>
                  <a:lnTo>
                    <a:pt x="1538" y="4010"/>
                  </a:lnTo>
                  <a:lnTo>
                    <a:pt x="1542" y="4004"/>
                  </a:lnTo>
                  <a:lnTo>
                    <a:pt x="1550" y="3996"/>
                  </a:lnTo>
                  <a:lnTo>
                    <a:pt x="1566" y="3982"/>
                  </a:lnTo>
                  <a:lnTo>
                    <a:pt x="1584" y="3966"/>
                  </a:lnTo>
                  <a:lnTo>
                    <a:pt x="1600" y="3950"/>
                  </a:lnTo>
                  <a:lnTo>
                    <a:pt x="1624" y="3918"/>
                  </a:lnTo>
                  <a:lnTo>
                    <a:pt x="1644" y="3892"/>
                  </a:lnTo>
                  <a:lnTo>
                    <a:pt x="1654" y="3880"/>
                  </a:lnTo>
                  <a:lnTo>
                    <a:pt x="1666" y="3870"/>
                  </a:lnTo>
                  <a:lnTo>
                    <a:pt x="1674" y="3866"/>
                  </a:lnTo>
                  <a:lnTo>
                    <a:pt x="1680" y="3864"/>
                  </a:lnTo>
                  <a:lnTo>
                    <a:pt x="1688" y="3864"/>
                  </a:lnTo>
                  <a:lnTo>
                    <a:pt x="1692" y="3864"/>
                  </a:lnTo>
                  <a:lnTo>
                    <a:pt x="1696" y="3860"/>
                  </a:lnTo>
                  <a:lnTo>
                    <a:pt x="1704" y="3852"/>
                  </a:lnTo>
                  <a:lnTo>
                    <a:pt x="1714" y="3840"/>
                  </a:lnTo>
                  <a:lnTo>
                    <a:pt x="1722" y="3828"/>
                  </a:lnTo>
                  <a:lnTo>
                    <a:pt x="1724" y="3816"/>
                  </a:lnTo>
                  <a:lnTo>
                    <a:pt x="1724" y="3808"/>
                  </a:lnTo>
                  <a:lnTo>
                    <a:pt x="1722" y="3802"/>
                  </a:lnTo>
                  <a:lnTo>
                    <a:pt x="1720" y="3796"/>
                  </a:lnTo>
                  <a:lnTo>
                    <a:pt x="1720" y="3790"/>
                  </a:lnTo>
                  <a:lnTo>
                    <a:pt x="1724" y="3784"/>
                  </a:lnTo>
                  <a:lnTo>
                    <a:pt x="1736" y="3778"/>
                  </a:lnTo>
                  <a:lnTo>
                    <a:pt x="1748" y="3772"/>
                  </a:lnTo>
                  <a:lnTo>
                    <a:pt x="1756" y="3766"/>
                  </a:lnTo>
                  <a:lnTo>
                    <a:pt x="1768" y="3758"/>
                  </a:lnTo>
                  <a:lnTo>
                    <a:pt x="1770" y="3756"/>
                  </a:lnTo>
                  <a:lnTo>
                    <a:pt x="1772" y="3756"/>
                  </a:lnTo>
                  <a:lnTo>
                    <a:pt x="1774" y="3766"/>
                  </a:lnTo>
                  <a:lnTo>
                    <a:pt x="1774" y="3772"/>
                  </a:lnTo>
                  <a:lnTo>
                    <a:pt x="1778" y="3776"/>
                  </a:lnTo>
                  <a:lnTo>
                    <a:pt x="1780" y="3778"/>
                  </a:lnTo>
                  <a:lnTo>
                    <a:pt x="1784" y="3778"/>
                  </a:lnTo>
                  <a:lnTo>
                    <a:pt x="1790" y="3774"/>
                  </a:lnTo>
                  <a:lnTo>
                    <a:pt x="1794" y="3774"/>
                  </a:lnTo>
                  <a:lnTo>
                    <a:pt x="1798" y="3774"/>
                  </a:lnTo>
                  <a:lnTo>
                    <a:pt x="1804" y="3776"/>
                  </a:lnTo>
                  <a:lnTo>
                    <a:pt x="1808" y="3776"/>
                  </a:lnTo>
                  <a:lnTo>
                    <a:pt x="1810" y="3774"/>
                  </a:lnTo>
                  <a:lnTo>
                    <a:pt x="1808" y="3768"/>
                  </a:lnTo>
                  <a:lnTo>
                    <a:pt x="1806" y="3760"/>
                  </a:lnTo>
                  <a:lnTo>
                    <a:pt x="1806" y="3758"/>
                  </a:lnTo>
                  <a:lnTo>
                    <a:pt x="1810" y="3756"/>
                  </a:lnTo>
                  <a:lnTo>
                    <a:pt x="1812" y="3762"/>
                  </a:lnTo>
                  <a:lnTo>
                    <a:pt x="1816" y="3766"/>
                  </a:lnTo>
                  <a:lnTo>
                    <a:pt x="1818" y="3766"/>
                  </a:lnTo>
                  <a:lnTo>
                    <a:pt x="1820" y="3766"/>
                  </a:lnTo>
                  <a:lnTo>
                    <a:pt x="1824" y="3766"/>
                  </a:lnTo>
                  <a:lnTo>
                    <a:pt x="1826" y="3766"/>
                  </a:lnTo>
                  <a:lnTo>
                    <a:pt x="1828" y="3768"/>
                  </a:lnTo>
                  <a:lnTo>
                    <a:pt x="1830" y="3770"/>
                  </a:lnTo>
                  <a:lnTo>
                    <a:pt x="1832" y="3770"/>
                  </a:lnTo>
                  <a:lnTo>
                    <a:pt x="1836" y="3764"/>
                  </a:lnTo>
                  <a:lnTo>
                    <a:pt x="1842" y="3760"/>
                  </a:lnTo>
                  <a:lnTo>
                    <a:pt x="1844" y="3760"/>
                  </a:lnTo>
                  <a:lnTo>
                    <a:pt x="1848" y="3762"/>
                  </a:lnTo>
                  <a:lnTo>
                    <a:pt x="1852" y="3766"/>
                  </a:lnTo>
                  <a:lnTo>
                    <a:pt x="1856" y="3764"/>
                  </a:lnTo>
                  <a:lnTo>
                    <a:pt x="1860" y="3762"/>
                  </a:lnTo>
                  <a:lnTo>
                    <a:pt x="1864" y="3756"/>
                  </a:lnTo>
                  <a:lnTo>
                    <a:pt x="1866" y="3748"/>
                  </a:lnTo>
                  <a:lnTo>
                    <a:pt x="1868" y="3740"/>
                  </a:lnTo>
                  <a:lnTo>
                    <a:pt x="1868" y="3734"/>
                  </a:lnTo>
                  <a:lnTo>
                    <a:pt x="1866" y="3726"/>
                  </a:lnTo>
                  <a:lnTo>
                    <a:pt x="1864" y="3716"/>
                  </a:lnTo>
                  <a:lnTo>
                    <a:pt x="1866" y="3706"/>
                  </a:lnTo>
                  <a:lnTo>
                    <a:pt x="1866" y="3698"/>
                  </a:lnTo>
                  <a:lnTo>
                    <a:pt x="1866" y="3690"/>
                  </a:lnTo>
                  <a:lnTo>
                    <a:pt x="1864" y="3686"/>
                  </a:lnTo>
                  <a:lnTo>
                    <a:pt x="1866" y="3684"/>
                  </a:lnTo>
                  <a:lnTo>
                    <a:pt x="1868" y="3680"/>
                  </a:lnTo>
                  <a:lnTo>
                    <a:pt x="1870" y="3676"/>
                  </a:lnTo>
                  <a:lnTo>
                    <a:pt x="1872" y="3678"/>
                  </a:lnTo>
                  <a:lnTo>
                    <a:pt x="1872" y="3684"/>
                  </a:lnTo>
                  <a:lnTo>
                    <a:pt x="1876" y="3710"/>
                  </a:lnTo>
                  <a:lnTo>
                    <a:pt x="1880" y="3720"/>
                  </a:lnTo>
                  <a:lnTo>
                    <a:pt x="1882" y="3724"/>
                  </a:lnTo>
                  <a:lnTo>
                    <a:pt x="1884" y="3726"/>
                  </a:lnTo>
                  <a:lnTo>
                    <a:pt x="1888" y="3726"/>
                  </a:lnTo>
                  <a:lnTo>
                    <a:pt x="1890" y="3726"/>
                  </a:lnTo>
                  <a:lnTo>
                    <a:pt x="1898" y="3722"/>
                  </a:lnTo>
                  <a:lnTo>
                    <a:pt x="1900" y="3720"/>
                  </a:lnTo>
                  <a:lnTo>
                    <a:pt x="1904" y="3720"/>
                  </a:lnTo>
                  <a:lnTo>
                    <a:pt x="1906" y="3722"/>
                  </a:lnTo>
                  <a:lnTo>
                    <a:pt x="1910" y="3726"/>
                  </a:lnTo>
                  <a:lnTo>
                    <a:pt x="1916" y="3738"/>
                  </a:lnTo>
                  <a:lnTo>
                    <a:pt x="1922" y="3760"/>
                  </a:lnTo>
                  <a:lnTo>
                    <a:pt x="1926" y="3768"/>
                  </a:lnTo>
                  <a:lnTo>
                    <a:pt x="1928" y="3772"/>
                  </a:lnTo>
                  <a:lnTo>
                    <a:pt x="1928" y="3774"/>
                  </a:lnTo>
                  <a:lnTo>
                    <a:pt x="1928" y="3780"/>
                  </a:lnTo>
                  <a:lnTo>
                    <a:pt x="1926" y="3786"/>
                  </a:lnTo>
                  <a:lnTo>
                    <a:pt x="1926" y="3792"/>
                  </a:lnTo>
                  <a:lnTo>
                    <a:pt x="1930" y="3804"/>
                  </a:lnTo>
                  <a:lnTo>
                    <a:pt x="1934" y="3814"/>
                  </a:lnTo>
                  <a:lnTo>
                    <a:pt x="1936" y="3810"/>
                  </a:lnTo>
                  <a:lnTo>
                    <a:pt x="1936" y="3800"/>
                  </a:lnTo>
                  <a:lnTo>
                    <a:pt x="1938" y="3806"/>
                  </a:lnTo>
                  <a:lnTo>
                    <a:pt x="1942" y="3816"/>
                  </a:lnTo>
                  <a:lnTo>
                    <a:pt x="1946" y="3828"/>
                  </a:lnTo>
                  <a:lnTo>
                    <a:pt x="1952" y="3838"/>
                  </a:lnTo>
                  <a:lnTo>
                    <a:pt x="1968" y="3862"/>
                  </a:lnTo>
                  <a:lnTo>
                    <a:pt x="1972" y="3864"/>
                  </a:lnTo>
                  <a:lnTo>
                    <a:pt x="1974" y="3860"/>
                  </a:lnTo>
                  <a:lnTo>
                    <a:pt x="1976" y="3856"/>
                  </a:lnTo>
                  <a:lnTo>
                    <a:pt x="1978" y="3854"/>
                  </a:lnTo>
                  <a:lnTo>
                    <a:pt x="1980" y="3854"/>
                  </a:lnTo>
                  <a:lnTo>
                    <a:pt x="1982" y="3854"/>
                  </a:lnTo>
                  <a:lnTo>
                    <a:pt x="1990" y="3862"/>
                  </a:lnTo>
                  <a:lnTo>
                    <a:pt x="1994" y="3870"/>
                  </a:lnTo>
                  <a:lnTo>
                    <a:pt x="1998" y="3876"/>
                  </a:lnTo>
                  <a:lnTo>
                    <a:pt x="2004" y="3882"/>
                  </a:lnTo>
                  <a:lnTo>
                    <a:pt x="2008" y="3886"/>
                  </a:lnTo>
                  <a:lnTo>
                    <a:pt x="2008" y="3888"/>
                  </a:lnTo>
                  <a:lnTo>
                    <a:pt x="2006" y="3890"/>
                  </a:lnTo>
                  <a:lnTo>
                    <a:pt x="2002" y="3892"/>
                  </a:lnTo>
                  <a:lnTo>
                    <a:pt x="2000" y="3892"/>
                  </a:lnTo>
                  <a:lnTo>
                    <a:pt x="1996" y="3890"/>
                  </a:lnTo>
                  <a:lnTo>
                    <a:pt x="1992" y="3886"/>
                  </a:lnTo>
                  <a:lnTo>
                    <a:pt x="1990" y="3886"/>
                  </a:lnTo>
                  <a:lnTo>
                    <a:pt x="1988" y="3888"/>
                  </a:lnTo>
                  <a:lnTo>
                    <a:pt x="1986" y="3890"/>
                  </a:lnTo>
                  <a:lnTo>
                    <a:pt x="1986" y="3894"/>
                  </a:lnTo>
                  <a:lnTo>
                    <a:pt x="1992" y="3904"/>
                  </a:lnTo>
                  <a:lnTo>
                    <a:pt x="1998" y="3910"/>
                  </a:lnTo>
                  <a:lnTo>
                    <a:pt x="2000" y="3912"/>
                  </a:lnTo>
                  <a:lnTo>
                    <a:pt x="2000" y="3910"/>
                  </a:lnTo>
                  <a:lnTo>
                    <a:pt x="2002" y="3904"/>
                  </a:lnTo>
                  <a:lnTo>
                    <a:pt x="2004" y="3900"/>
                  </a:lnTo>
                  <a:lnTo>
                    <a:pt x="2006" y="3900"/>
                  </a:lnTo>
                  <a:lnTo>
                    <a:pt x="2010" y="3912"/>
                  </a:lnTo>
                  <a:lnTo>
                    <a:pt x="2016" y="3930"/>
                  </a:lnTo>
                  <a:lnTo>
                    <a:pt x="2024" y="3950"/>
                  </a:lnTo>
                  <a:lnTo>
                    <a:pt x="2028" y="3960"/>
                  </a:lnTo>
                  <a:lnTo>
                    <a:pt x="2032" y="3972"/>
                  </a:lnTo>
                  <a:lnTo>
                    <a:pt x="2032" y="3982"/>
                  </a:lnTo>
                  <a:lnTo>
                    <a:pt x="2030" y="3992"/>
                  </a:lnTo>
                  <a:lnTo>
                    <a:pt x="2016" y="4034"/>
                  </a:lnTo>
                  <a:lnTo>
                    <a:pt x="2014" y="4050"/>
                  </a:lnTo>
                  <a:lnTo>
                    <a:pt x="2014" y="4056"/>
                  </a:lnTo>
                  <a:lnTo>
                    <a:pt x="2016" y="4058"/>
                  </a:lnTo>
                  <a:lnTo>
                    <a:pt x="2020" y="4058"/>
                  </a:lnTo>
                  <a:lnTo>
                    <a:pt x="2022" y="4056"/>
                  </a:lnTo>
                  <a:lnTo>
                    <a:pt x="2026" y="4050"/>
                  </a:lnTo>
                  <a:lnTo>
                    <a:pt x="2028" y="4044"/>
                  </a:lnTo>
                  <a:lnTo>
                    <a:pt x="2030" y="4042"/>
                  </a:lnTo>
                  <a:lnTo>
                    <a:pt x="2034" y="4042"/>
                  </a:lnTo>
                  <a:lnTo>
                    <a:pt x="2036" y="4042"/>
                  </a:lnTo>
                  <a:lnTo>
                    <a:pt x="2036" y="4044"/>
                  </a:lnTo>
                  <a:lnTo>
                    <a:pt x="2032" y="4048"/>
                  </a:lnTo>
                  <a:lnTo>
                    <a:pt x="2032" y="4054"/>
                  </a:lnTo>
                  <a:lnTo>
                    <a:pt x="2032" y="4056"/>
                  </a:lnTo>
                  <a:lnTo>
                    <a:pt x="2036" y="4060"/>
                  </a:lnTo>
                  <a:lnTo>
                    <a:pt x="2040" y="4064"/>
                  </a:lnTo>
                  <a:lnTo>
                    <a:pt x="2042" y="4064"/>
                  </a:lnTo>
                  <a:lnTo>
                    <a:pt x="2046" y="4062"/>
                  </a:lnTo>
                  <a:lnTo>
                    <a:pt x="2048" y="4060"/>
                  </a:lnTo>
                  <a:lnTo>
                    <a:pt x="2050" y="4060"/>
                  </a:lnTo>
                  <a:lnTo>
                    <a:pt x="2052" y="4062"/>
                  </a:lnTo>
                  <a:lnTo>
                    <a:pt x="2056" y="4066"/>
                  </a:lnTo>
                  <a:lnTo>
                    <a:pt x="2062" y="4070"/>
                  </a:lnTo>
                  <a:lnTo>
                    <a:pt x="2066" y="4068"/>
                  </a:lnTo>
                  <a:lnTo>
                    <a:pt x="2068" y="4066"/>
                  </a:lnTo>
                  <a:lnTo>
                    <a:pt x="2072" y="4060"/>
                  </a:lnTo>
                  <a:lnTo>
                    <a:pt x="2080" y="4048"/>
                  </a:lnTo>
                  <a:lnTo>
                    <a:pt x="2086" y="4042"/>
                  </a:lnTo>
                  <a:lnTo>
                    <a:pt x="2092" y="4038"/>
                  </a:lnTo>
                  <a:lnTo>
                    <a:pt x="2106" y="4032"/>
                  </a:lnTo>
                  <a:lnTo>
                    <a:pt x="2112" y="4028"/>
                  </a:lnTo>
                  <a:lnTo>
                    <a:pt x="2118" y="4024"/>
                  </a:lnTo>
                  <a:lnTo>
                    <a:pt x="2122" y="4016"/>
                  </a:lnTo>
                  <a:lnTo>
                    <a:pt x="2124" y="4008"/>
                  </a:lnTo>
                  <a:lnTo>
                    <a:pt x="2126" y="3998"/>
                  </a:lnTo>
                  <a:lnTo>
                    <a:pt x="2122" y="3986"/>
                  </a:lnTo>
                  <a:lnTo>
                    <a:pt x="2128" y="3990"/>
                  </a:lnTo>
                  <a:lnTo>
                    <a:pt x="2130" y="3992"/>
                  </a:lnTo>
                  <a:lnTo>
                    <a:pt x="2132" y="3998"/>
                  </a:lnTo>
                  <a:lnTo>
                    <a:pt x="2132" y="4002"/>
                  </a:lnTo>
                  <a:lnTo>
                    <a:pt x="2136" y="4004"/>
                  </a:lnTo>
                  <a:lnTo>
                    <a:pt x="2138" y="4008"/>
                  </a:lnTo>
                  <a:lnTo>
                    <a:pt x="2140" y="4020"/>
                  </a:lnTo>
                  <a:lnTo>
                    <a:pt x="2144" y="4028"/>
                  </a:lnTo>
                  <a:lnTo>
                    <a:pt x="2146" y="4030"/>
                  </a:lnTo>
                  <a:lnTo>
                    <a:pt x="2148" y="4032"/>
                  </a:lnTo>
                  <a:lnTo>
                    <a:pt x="2152" y="4030"/>
                  </a:lnTo>
                  <a:lnTo>
                    <a:pt x="2156" y="4028"/>
                  </a:lnTo>
                  <a:lnTo>
                    <a:pt x="2158" y="4028"/>
                  </a:lnTo>
                  <a:lnTo>
                    <a:pt x="2156" y="4032"/>
                  </a:lnTo>
                  <a:lnTo>
                    <a:pt x="2152" y="4040"/>
                  </a:lnTo>
                  <a:lnTo>
                    <a:pt x="2150" y="4046"/>
                  </a:lnTo>
                  <a:lnTo>
                    <a:pt x="2150" y="4052"/>
                  </a:lnTo>
                  <a:lnTo>
                    <a:pt x="2154" y="4060"/>
                  </a:lnTo>
                  <a:lnTo>
                    <a:pt x="2156" y="4070"/>
                  </a:lnTo>
                  <a:lnTo>
                    <a:pt x="2158" y="4092"/>
                  </a:lnTo>
                  <a:lnTo>
                    <a:pt x="2160" y="4114"/>
                  </a:lnTo>
                  <a:lnTo>
                    <a:pt x="2164" y="4128"/>
                  </a:lnTo>
                  <a:lnTo>
                    <a:pt x="2168" y="4140"/>
                  </a:lnTo>
                  <a:lnTo>
                    <a:pt x="2172" y="4154"/>
                  </a:lnTo>
                  <a:lnTo>
                    <a:pt x="2172" y="4172"/>
                  </a:lnTo>
                  <a:lnTo>
                    <a:pt x="2174" y="4172"/>
                  </a:lnTo>
                  <a:lnTo>
                    <a:pt x="2176" y="4166"/>
                  </a:lnTo>
                  <a:lnTo>
                    <a:pt x="2178" y="4168"/>
                  </a:lnTo>
                  <a:lnTo>
                    <a:pt x="2180" y="4172"/>
                  </a:lnTo>
                  <a:lnTo>
                    <a:pt x="2184" y="4186"/>
                  </a:lnTo>
                  <a:lnTo>
                    <a:pt x="2188" y="4198"/>
                  </a:lnTo>
                  <a:lnTo>
                    <a:pt x="2190" y="4208"/>
                  </a:lnTo>
                  <a:lnTo>
                    <a:pt x="2192" y="4216"/>
                  </a:lnTo>
                  <a:lnTo>
                    <a:pt x="2194" y="4224"/>
                  </a:lnTo>
                  <a:lnTo>
                    <a:pt x="2192" y="4232"/>
                  </a:lnTo>
                  <a:lnTo>
                    <a:pt x="2192" y="4240"/>
                  </a:lnTo>
                  <a:lnTo>
                    <a:pt x="2192" y="4242"/>
                  </a:lnTo>
                  <a:lnTo>
                    <a:pt x="2194" y="4246"/>
                  </a:lnTo>
                  <a:lnTo>
                    <a:pt x="2194" y="4248"/>
                  </a:lnTo>
                  <a:lnTo>
                    <a:pt x="2194" y="4250"/>
                  </a:lnTo>
                  <a:lnTo>
                    <a:pt x="2192" y="4258"/>
                  </a:lnTo>
                  <a:lnTo>
                    <a:pt x="2190" y="4266"/>
                  </a:lnTo>
                  <a:lnTo>
                    <a:pt x="2192" y="4268"/>
                  </a:lnTo>
                  <a:lnTo>
                    <a:pt x="2196" y="4268"/>
                  </a:lnTo>
                  <a:lnTo>
                    <a:pt x="2198" y="4268"/>
                  </a:lnTo>
                  <a:lnTo>
                    <a:pt x="2200" y="4270"/>
                  </a:lnTo>
                  <a:lnTo>
                    <a:pt x="2200" y="4276"/>
                  </a:lnTo>
                  <a:lnTo>
                    <a:pt x="2196" y="4286"/>
                  </a:lnTo>
                  <a:lnTo>
                    <a:pt x="2196" y="4298"/>
                  </a:lnTo>
                  <a:lnTo>
                    <a:pt x="2194" y="4306"/>
                  </a:lnTo>
                  <a:lnTo>
                    <a:pt x="2192" y="4310"/>
                  </a:lnTo>
                  <a:lnTo>
                    <a:pt x="2190" y="4320"/>
                  </a:lnTo>
                  <a:lnTo>
                    <a:pt x="2188" y="4344"/>
                  </a:lnTo>
                  <a:lnTo>
                    <a:pt x="2188" y="4352"/>
                  </a:lnTo>
                  <a:lnTo>
                    <a:pt x="2190" y="4352"/>
                  </a:lnTo>
                  <a:lnTo>
                    <a:pt x="2198" y="4336"/>
                  </a:lnTo>
                  <a:lnTo>
                    <a:pt x="2198" y="4340"/>
                  </a:lnTo>
                  <a:lnTo>
                    <a:pt x="2198" y="4346"/>
                  </a:lnTo>
                  <a:lnTo>
                    <a:pt x="2190" y="4360"/>
                  </a:lnTo>
                  <a:lnTo>
                    <a:pt x="2186" y="4368"/>
                  </a:lnTo>
                  <a:lnTo>
                    <a:pt x="2188" y="4372"/>
                  </a:lnTo>
                  <a:lnTo>
                    <a:pt x="2188" y="4374"/>
                  </a:lnTo>
                  <a:lnTo>
                    <a:pt x="2186" y="4380"/>
                  </a:lnTo>
                  <a:lnTo>
                    <a:pt x="2182" y="4390"/>
                  </a:lnTo>
                  <a:lnTo>
                    <a:pt x="2182" y="4396"/>
                  </a:lnTo>
                  <a:lnTo>
                    <a:pt x="2182" y="4400"/>
                  </a:lnTo>
                  <a:lnTo>
                    <a:pt x="2180" y="4406"/>
                  </a:lnTo>
                  <a:lnTo>
                    <a:pt x="2178" y="4416"/>
                  </a:lnTo>
                  <a:lnTo>
                    <a:pt x="2176" y="4426"/>
                  </a:lnTo>
                  <a:lnTo>
                    <a:pt x="2178" y="4434"/>
                  </a:lnTo>
                  <a:lnTo>
                    <a:pt x="2180" y="4440"/>
                  </a:lnTo>
                  <a:lnTo>
                    <a:pt x="2182" y="4442"/>
                  </a:lnTo>
                  <a:lnTo>
                    <a:pt x="2184" y="4442"/>
                  </a:lnTo>
                  <a:lnTo>
                    <a:pt x="2186" y="4438"/>
                  </a:lnTo>
                  <a:lnTo>
                    <a:pt x="2190" y="4432"/>
                  </a:lnTo>
                  <a:lnTo>
                    <a:pt x="2190" y="4430"/>
                  </a:lnTo>
                  <a:lnTo>
                    <a:pt x="2192" y="4430"/>
                  </a:lnTo>
                  <a:lnTo>
                    <a:pt x="2198" y="4438"/>
                  </a:lnTo>
                  <a:lnTo>
                    <a:pt x="2204" y="4450"/>
                  </a:lnTo>
                  <a:lnTo>
                    <a:pt x="2210" y="4464"/>
                  </a:lnTo>
                  <a:lnTo>
                    <a:pt x="2220" y="4480"/>
                  </a:lnTo>
                  <a:lnTo>
                    <a:pt x="2224" y="4484"/>
                  </a:lnTo>
                  <a:lnTo>
                    <a:pt x="2228" y="4484"/>
                  </a:lnTo>
                  <a:lnTo>
                    <a:pt x="2232" y="4486"/>
                  </a:lnTo>
                  <a:lnTo>
                    <a:pt x="2234" y="4488"/>
                  </a:lnTo>
                  <a:lnTo>
                    <a:pt x="2234" y="4494"/>
                  </a:lnTo>
                  <a:lnTo>
                    <a:pt x="2234" y="4498"/>
                  </a:lnTo>
                  <a:lnTo>
                    <a:pt x="2236" y="4502"/>
                  </a:lnTo>
                  <a:lnTo>
                    <a:pt x="2238" y="4508"/>
                  </a:lnTo>
                  <a:lnTo>
                    <a:pt x="2248" y="4516"/>
                  </a:lnTo>
                  <a:lnTo>
                    <a:pt x="2254" y="4526"/>
                  </a:lnTo>
                  <a:lnTo>
                    <a:pt x="2258" y="4536"/>
                  </a:lnTo>
                  <a:lnTo>
                    <a:pt x="2262" y="4544"/>
                  </a:lnTo>
                  <a:lnTo>
                    <a:pt x="2266" y="4562"/>
                  </a:lnTo>
                  <a:lnTo>
                    <a:pt x="2266" y="4578"/>
                  </a:lnTo>
                  <a:lnTo>
                    <a:pt x="2266" y="4588"/>
                  </a:lnTo>
                  <a:lnTo>
                    <a:pt x="2264" y="4592"/>
                  </a:lnTo>
                  <a:lnTo>
                    <a:pt x="2264" y="4596"/>
                  </a:lnTo>
                  <a:lnTo>
                    <a:pt x="2268" y="4600"/>
                  </a:lnTo>
                  <a:lnTo>
                    <a:pt x="2270" y="4602"/>
                  </a:lnTo>
                  <a:lnTo>
                    <a:pt x="2272" y="4606"/>
                  </a:lnTo>
                  <a:lnTo>
                    <a:pt x="2274" y="4612"/>
                  </a:lnTo>
                  <a:lnTo>
                    <a:pt x="2272" y="4622"/>
                  </a:lnTo>
                  <a:lnTo>
                    <a:pt x="2272" y="4634"/>
                  </a:lnTo>
                  <a:lnTo>
                    <a:pt x="2276" y="4638"/>
                  </a:lnTo>
                  <a:lnTo>
                    <a:pt x="2278" y="4640"/>
                  </a:lnTo>
                  <a:lnTo>
                    <a:pt x="2278" y="4644"/>
                  </a:lnTo>
                  <a:lnTo>
                    <a:pt x="2278" y="4648"/>
                  </a:lnTo>
                  <a:lnTo>
                    <a:pt x="2282" y="4654"/>
                  </a:lnTo>
                  <a:lnTo>
                    <a:pt x="2292" y="4666"/>
                  </a:lnTo>
                  <a:lnTo>
                    <a:pt x="2296" y="4672"/>
                  </a:lnTo>
                  <a:lnTo>
                    <a:pt x="2300" y="4680"/>
                  </a:lnTo>
                  <a:lnTo>
                    <a:pt x="2302" y="4688"/>
                  </a:lnTo>
                  <a:lnTo>
                    <a:pt x="2302" y="4696"/>
                  </a:lnTo>
                  <a:lnTo>
                    <a:pt x="2302" y="4700"/>
                  </a:lnTo>
                  <a:lnTo>
                    <a:pt x="2302" y="4702"/>
                  </a:lnTo>
                  <a:lnTo>
                    <a:pt x="2308" y="4708"/>
                  </a:lnTo>
                  <a:lnTo>
                    <a:pt x="2320" y="4716"/>
                  </a:lnTo>
                  <a:lnTo>
                    <a:pt x="2330" y="4724"/>
                  </a:lnTo>
                  <a:lnTo>
                    <a:pt x="2344" y="4736"/>
                  </a:lnTo>
                  <a:lnTo>
                    <a:pt x="2354" y="4746"/>
                  </a:lnTo>
                  <a:lnTo>
                    <a:pt x="2364" y="4754"/>
                  </a:lnTo>
                  <a:lnTo>
                    <a:pt x="2376" y="4760"/>
                  </a:lnTo>
                  <a:lnTo>
                    <a:pt x="2382" y="4764"/>
                  </a:lnTo>
                  <a:lnTo>
                    <a:pt x="2384" y="4766"/>
                  </a:lnTo>
                  <a:lnTo>
                    <a:pt x="2386" y="4770"/>
                  </a:lnTo>
                  <a:lnTo>
                    <a:pt x="2390" y="4776"/>
                  </a:lnTo>
                  <a:lnTo>
                    <a:pt x="2392" y="4774"/>
                  </a:lnTo>
                  <a:lnTo>
                    <a:pt x="2396" y="4770"/>
                  </a:lnTo>
                  <a:lnTo>
                    <a:pt x="2400" y="4770"/>
                  </a:lnTo>
                  <a:lnTo>
                    <a:pt x="2404" y="4770"/>
                  </a:lnTo>
                  <a:lnTo>
                    <a:pt x="2408" y="4770"/>
                  </a:lnTo>
                  <a:lnTo>
                    <a:pt x="2410" y="4768"/>
                  </a:lnTo>
                  <a:lnTo>
                    <a:pt x="2410" y="4764"/>
                  </a:lnTo>
                  <a:lnTo>
                    <a:pt x="2414" y="4764"/>
                  </a:lnTo>
                  <a:lnTo>
                    <a:pt x="2416" y="4766"/>
                  </a:lnTo>
                  <a:lnTo>
                    <a:pt x="2414" y="4770"/>
                  </a:lnTo>
                  <a:lnTo>
                    <a:pt x="2414" y="4772"/>
                  </a:lnTo>
                  <a:lnTo>
                    <a:pt x="2418" y="4774"/>
                  </a:lnTo>
                  <a:lnTo>
                    <a:pt x="2420" y="4774"/>
                  </a:lnTo>
                  <a:lnTo>
                    <a:pt x="2422" y="4772"/>
                  </a:lnTo>
                  <a:lnTo>
                    <a:pt x="2422" y="4766"/>
                  </a:lnTo>
                  <a:lnTo>
                    <a:pt x="2420" y="4756"/>
                  </a:lnTo>
                  <a:lnTo>
                    <a:pt x="2416" y="4750"/>
                  </a:lnTo>
                  <a:lnTo>
                    <a:pt x="2414" y="4744"/>
                  </a:lnTo>
                  <a:lnTo>
                    <a:pt x="2412" y="4740"/>
                  </a:lnTo>
                  <a:lnTo>
                    <a:pt x="2410" y="4730"/>
                  </a:lnTo>
                  <a:lnTo>
                    <a:pt x="2406" y="4718"/>
                  </a:lnTo>
                  <a:lnTo>
                    <a:pt x="2402" y="4714"/>
                  </a:lnTo>
                  <a:lnTo>
                    <a:pt x="2398" y="4708"/>
                  </a:lnTo>
                  <a:lnTo>
                    <a:pt x="2392" y="4704"/>
                  </a:lnTo>
                  <a:lnTo>
                    <a:pt x="2388" y="4698"/>
                  </a:lnTo>
                  <a:lnTo>
                    <a:pt x="2388" y="4690"/>
                  </a:lnTo>
                  <a:lnTo>
                    <a:pt x="2388" y="4684"/>
                  </a:lnTo>
                  <a:lnTo>
                    <a:pt x="2390" y="4672"/>
                  </a:lnTo>
                  <a:lnTo>
                    <a:pt x="2390" y="4668"/>
                  </a:lnTo>
                  <a:lnTo>
                    <a:pt x="2386" y="4664"/>
                  </a:lnTo>
                  <a:lnTo>
                    <a:pt x="2384" y="4658"/>
                  </a:lnTo>
                  <a:lnTo>
                    <a:pt x="2386" y="4654"/>
                  </a:lnTo>
                  <a:lnTo>
                    <a:pt x="2386" y="4648"/>
                  </a:lnTo>
                  <a:lnTo>
                    <a:pt x="2388" y="4642"/>
                  </a:lnTo>
                  <a:lnTo>
                    <a:pt x="2388" y="4636"/>
                  </a:lnTo>
                  <a:lnTo>
                    <a:pt x="2388" y="4628"/>
                  </a:lnTo>
                  <a:lnTo>
                    <a:pt x="2390" y="4616"/>
                  </a:lnTo>
                  <a:lnTo>
                    <a:pt x="2386" y="4600"/>
                  </a:lnTo>
                  <a:lnTo>
                    <a:pt x="2384" y="4592"/>
                  </a:lnTo>
                  <a:lnTo>
                    <a:pt x="2378" y="4584"/>
                  </a:lnTo>
                  <a:lnTo>
                    <a:pt x="2366" y="4570"/>
                  </a:lnTo>
                  <a:lnTo>
                    <a:pt x="2354" y="4558"/>
                  </a:lnTo>
                  <a:lnTo>
                    <a:pt x="2350" y="4552"/>
                  </a:lnTo>
                  <a:lnTo>
                    <a:pt x="2348" y="4546"/>
                  </a:lnTo>
                  <a:lnTo>
                    <a:pt x="2344" y="4540"/>
                  </a:lnTo>
                  <a:lnTo>
                    <a:pt x="2342" y="4538"/>
                  </a:lnTo>
                  <a:lnTo>
                    <a:pt x="2334" y="4536"/>
                  </a:lnTo>
                  <a:lnTo>
                    <a:pt x="2324" y="4526"/>
                  </a:lnTo>
                  <a:lnTo>
                    <a:pt x="2310" y="4508"/>
                  </a:lnTo>
                  <a:lnTo>
                    <a:pt x="2306" y="4502"/>
                  </a:lnTo>
                  <a:lnTo>
                    <a:pt x="2304" y="4502"/>
                  </a:lnTo>
                  <a:lnTo>
                    <a:pt x="2300" y="4504"/>
                  </a:lnTo>
                  <a:lnTo>
                    <a:pt x="2296" y="4504"/>
                  </a:lnTo>
                  <a:lnTo>
                    <a:pt x="2292" y="4504"/>
                  </a:lnTo>
                  <a:lnTo>
                    <a:pt x="2286" y="4500"/>
                  </a:lnTo>
                  <a:lnTo>
                    <a:pt x="2276" y="4494"/>
                  </a:lnTo>
                  <a:lnTo>
                    <a:pt x="2272" y="4486"/>
                  </a:lnTo>
                  <a:lnTo>
                    <a:pt x="2270" y="4476"/>
                  </a:lnTo>
                  <a:lnTo>
                    <a:pt x="2264" y="4454"/>
                  </a:lnTo>
                  <a:lnTo>
                    <a:pt x="2262" y="4434"/>
                  </a:lnTo>
                  <a:lnTo>
                    <a:pt x="2260" y="4428"/>
                  </a:lnTo>
                  <a:lnTo>
                    <a:pt x="2258" y="4426"/>
                  </a:lnTo>
                  <a:lnTo>
                    <a:pt x="2254" y="4426"/>
                  </a:lnTo>
                  <a:lnTo>
                    <a:pt x="2252" y="4424"/>
                  </a:lnTo>
                  <a:lnTo>
                    <a:pt x="2248" y="4416"/>
                  </a:lnTo>
                  <a:lnTo>
                    <a:pt x="2244" y="4402"/>
                  </a:lnTo>
                  <a:lnTo>
                    <a:pt x="2244" y="4388"/>
                  </a:lnTo>
                  <a:lnTo>
                    <a:pt x="2242" y="4386"/>
                  </a:lnTo>
                  <a:lnTo>
                    <a:pt x="2240" y="4384"/>
                  </a:lnTo>
                  <a:lnTo>
                    <a:pt x="2230" y="4388"/>
                  </a:lnTo>
                  <a:lnTo>
                    <a:pt x="2226" y="4390"/>
                  </a:lnTo>
                  <a:lnTo>
                    <a:pt x="2222" y="4390"/>
                  </a:lnTo>
                  <a:lnTo>
                    <a:pt x="2220" y="4388"/>
                  </a:lnTo>
                  <a:lnTo>
                    <a:pt x="2220" y="4382"/>
                  </a:lnTo>
                  <a:lnTo>
                    <a:pt x="2218" y="4352"/>
                  </a:lnTo>
                  <a:lnTo>
                    <a:pt x="2218" y="4330"/>
                  </a:lnTo>
                  <a:lnTo>
                    <a:pt x="2220" y="4320"/>
                  </a:lnTo>
                  <a:lnTo>
                    <a:pt x="2224" y="4316"/>
                  </a:lnTo>
                  <a:lnTo>
                    <a:pt x="2226" y="4310"/>
                  </a:lnTo>
                  <a:lnTo>
                    <a:pt x="2228" y="4306"/>
                  </a:lnTo>
                  <a:lnTo>
                    <a:pt x="2232" y="4296"/>
                  </a:lnTo>
                  <a:lnTo>
                    <a:pt x="2234" y="4284"/>
                  </a:lnTo>
                  <a:lnTo>
                    <a:pt x="2236" y="4274"/>
                  </a:lnTo>
                  <a:lnTo>
                    <a:pt x="2242" y="4258"/>
                  </a:lnTo>
                  <a:lnTo>
                    <a:pt x="2248" y="4232"/>
                  </a:lnTo>
                  <a:lnTo>
                    <a:pt x="2252" y="4208"/>
                  </a:lnTo>
                  <a:lnTo>
                    <a:pt x="2252" y="4200"/>
                  </a:lnTo>
                  <a:lnTo>
                    <a:pt x="2252" y="4196"/>
                  </a:lnTo>
                  <a:lnTo>
                    <a:pt x="2248" y="4192"/>
                  </a:lnTo>
                  <a:lnTo>
                    <a:pt x="2248" y="4190"/>
                  </a:lnTo>
                  <a:lnTo>
                    <a:pt x="2248" y="4186"/>
                  </a:lnTo>
                  <a:lnTo>
                    <a:pt x="2250" y="4184"/>
                  </a:lnTo>
                  <a:lnTo>
                    <a:pt x="2252" y="4180"/>
                  </a:lnTo>
                  <a:lnTo>
                    <a:pt x="2256" y="4178"/>
                  </a:lnTo>
                  <a:lnTo>
                    <a:pt x="2272" y="4176"/>
                  </a:lnTo>
                  <a:lnTo>
                    <a:pt x="2278" y="4178"/>
                  </a:lnTo>
                  <a:lnTo>
                    <a:pt x="2282" y="4180"/>
                  </a:lnTo>
                  <a:lnTo>
                    <a:pt x="2286" y="4182"/>
                  </a:lnTo>
                  <a:lnTo>
                    <a:pt x="2286" y="4184"/>
                  </a:lnTo>
                  <a:lnTo>
                    <a:pt x="2284" y="4194"/>
                  </a:lnTo>
                  <a:lnTo>
                    <a:pt x="2282" y="4210"/>
                  </a:lnTo>
                  <a:lnTo>
                    <a:pt x="2282" y="4220"/>
                  </a:lnTo>
                  <a:lnTo>
                    <a:pt x="2284" y="4222"/>
                  </a:lnTo>
                  <a:lnTo>
                    <a:pt x="2286" y="4222"/>
                  </a:lnTo>
                  <a:lnTo>
                    <a:pt x="2292" y="4222"/>
                  </a:lnTo>
                  <a:lnTo>
                    <a:pt x="2296" y="4222"/>
                  </a:lnTo>
                  <a:lnTo>
                    <a:pt x="2300" y="4222"/>
                  </a:lnTo>
                  <a:lnTo>
                    <a:pt x="2304" y="4224"/>
                  </a:lnTo>
                  <a:lnTo>
                    <a:pt x="2306" y="4224"/>
                  </a:lnTo>
                  <a:lnTo>
                    <a:pt x="2310" y="4220"/>
                  </a:lnTo>
                  <a:lnTo>
                    <a:pt x="2316" y="4218"/>
                  </a:lnTo>
                  <a:lnTo>
                    <a:pt x="2318" y="4218"/>
                  </a:lnTo>
                  <a:lnTo>
                    <a:pt x="2322" y="4220"/>
                  </a:lnTo>
                  <a:lnTo>
                    <a:pt x="2330" y="4228"/>
                  </a:lnTo>
                  <a:lnTo>
                    <a:pt x="2336" y="4236"/>
                  </a:lnTo>
                  <a:lnTo>
                    <a:pt x="2342" y="4244"/>
                  </a:lnTo>
                  <a:lnTo>
                    <a:pt x="2346" y="4246"/>
                  </a:lnTo>
                  <a:lnTo>
                    <a:pt x="2350" y="4248"/>
                  </a:lnTo>
                  <a:lnTo>
                    <a:pt x="2354" y="4250"/>
                  </a:lnTo>
                  <a:lnTo>
                    <a:pt x="2356" y="4252"/>
                  </a:lnTo>
                  <a:lnTo>
                    <a:pt x="2360" y="4258"/>
                  </a:lnTo>
                  <a:lnTo>
                    <a:pt x="2362" y="4266"/>
                  </a:lnTo>
                  <a:lnTo>
                    <a:pt x="2364" y="4268"/>
                  </a:lnTo>
                  <a:lnTo>
                    <a:pt x="2368" y="4268"/>
                  </a:lnTo>
                  <a:lnTo>
                    <a:pt x="2362" y="4256"/>
                  </a:lnTo>
                  <a:lnTo>
                    <a:pt x="2362" y="4246"/>
                  </a:lnTo>
                  <a:lnTo>
                    <a:pt x="2362" y="4256"/>
                  </a:lnTo>
                  <a:lnTo>
                    <a:pt x="2368" y="4268"/>
                  </a:lnTo>
                  <a:lnTo>
                    <a:pt x="2374" y="4280"/>
                  </a:lnTo>
                  <a:lnTo>
                    <a:pt x="2376" y="4286"/>
                  </a:lnTo>
                  <a:lnTo>
                    <a:pt x="2374" y="4292"/>
                  </a:lnTo>
                  <a:lnTo>
                    <a:pt x="2374" y="4300"/>
                  </a:lnTo>
                  <a:lnTo>
                    <a:pt x="2376" y="4310"/>
                  </a:lnTo>
                  <a:lnTo>
                    <a:pt x="2378" y="4310"/>
                  </a:lnTo>
                  <a:lnTo>
                    <a:pt x="2380" y="4308"/>
                  </a:lnTo>
                  <a:lnTo>
                    <a:pt x="2386" y="4308"/>
                  </a:lnTo>
                  <a:lnTo>
                    <a:pt x="2388" y="4308"/>
                  </a:lnTo>
                  <a:lnTo>
                    <a:pt x="2388" y="4304"/>
                  </a:lnTo>
                  <a:lnTo>
                    <a:pt x="2388" y="4298"/>
                  </a:lnTo>
                  <a:lnTo>
                    <a:pt x="2388" y="4296"/>
                  </a:lnTo>
                  <a:lnTo>
                    <a:pt x="2390" y="4294"/>
                  </a:lnTo>
                  <a:lnTo>
                    <a:pt x="2392" y="4296"/>
                  </a:lnTo>
                  <a:lnTo>
                    <a:pt x="2396" y="4300"/>
                  </a:lnTo>
                  <a:lnTo>
                    <a:pt x="2398" y="4304"/>
                  </a:lnTo>
                  <a:lnTo>
                    <a:pt x="2398" y="4308"/>
                  </a:lnTo>
                  <a:lnTo>
                    <a:pt x="2394" y="4314"/>
                  </a:lnTo>
                  <a:lnTo>
                    <a:pt x="2390" y="4320"/>
                  </a:lnTo>
                  <a:lnTo>
                    <a:pt x="2390" y="4322"/>
                  </a:lnTo>
                  <a:lnTo>
                    <a:pt x="2392" y="4324"/>
                  </a:lnTo>
                  <a:lnTo>
                    <a:pt x="2396" y="4326"/>
                  </a:lnTo>
                  <a:lnTo>
                    <a:pt x="2398" y="4326"/>
                  </a:lnTo>
                  <a:lnTo>
                    <a:pt x="2402" y="4324"/>
                  </a:lnTo>
                  <a:lnTo>
                    <a:pt x="2404" y="4322"/>
                  </a:lnTo>
                  <a:lnTo>
                    <a:pt x="2406" y="4320"/>
                  </a:lnTo>
                  <a:lnTo>
                    <a:pt x="2406" y="4322"/>
                  </a:lnTo>
                  <a:lnTo>
                    <a:pt x="2412" y="4324"/>
                  </a:lnTo>
                  <a:lnTo>
                    <a:pt x="2416" y="4324"/>
                  </a:lnTo>
                  <a:lnTo>
                    <a:pt x="2422" y="4326"/>
                  </a:lnTo>
                  <a:lnTo>
                    <a:pt x="2424" y="4328"/>
                  </a:lnTo>
                  <a:lnTo>
                    <a:pt x="2428" y="4334"/>
                  </a:lnTo>
                  <a:lnTo>
                    <a:pt x="2430" y="4340"/>
                  </a:lnTo>
                  <a:lnTo>
                    <a:pt x="2434" y="4344"/>
                  </a:lnTo>
                  <a:lnTo>
                    <a:pt x="2436" y="4344"/>
                  </a:lnTo>
                  <a:lnTo>
                    <a:pt x="2438" y="4344"/>
                  </a:lnTo>
                  <a:lnTo>
                    <a:pt x="2444" y="4342"/>
                  </a:lnTo>
                  <a:lnTo>
                    <a:pt x="2446" y="4342"/>
                  </a:lnTo>
                  <a:lnTo>
                    <a:pt x="2450" y="4346"/>
                  </a:lnTo>
                  <a:lnTo>
                    <a:pt x="2452" y="4350"/>
                  </a:lnTo>
                  <a:lnTo>
                    <a:pt x="2452" y="4352"/>
                  </a:lnTo>
                  <a:lnTo>
                    <a:pt x="2448" y="4360"/>
                  </a:lnTo>
                  <a:lnTo>
                    <a:pt x="2444" y="4370"/>
                  </a:lnTo>
                  <a:lnTo>
                    <a:pt x="2442" y="4378"/>
                  </a:lnTo>
                  <a:lnTo>
                    <a:pt x="2440" y="4388"/>
                  </a:lnTo>
                  <a:lnTo>
                    <a:pt x="2440" y="4410"/>
                  </a:lnTo>
                  <a:lnTo>
                    <a:pt x="2442" y="4422"/>
                  </a:lnTo>
                  <a:lnTo>
                    <a:pt x="2444" y="4424"/>
                  </a:lnTo>
                  <a:lnTo>
                    <a:pt x="2446" y="4424"/>
                  </a:lnTo>
                  <a:lnTo>
                    <a:pt x="2450" y="4422"/>
                  </a:lnTo>
                  <a:lnTo>
                    <a:pt x="2456" y="4416"/>
                  </a:lnTo>
                  <a:lnTo>
                    <a:pt x="2478" y="4396"/>
                  </a:lnTo>
                  <a:lnTo>
                    <a:pt x="2488" y="4388"/>
                  </a:lnTo>
                  <a:lnTo>
                    <a:pt x="2496" y="4384"/>
                  </a:lnTo>
                  <a:lnTo>
                    <a:pt x="2500" y="4382"/>
                  </a:lnTo>
                  <a:lnTo>
                    <a:pt x="2502" y="4380"/>
                  </a:lnTo>
                  <a:lnTo>
                    <a:pt x="2502" y="4376"/>
                  </a:lnTo>
                  <a:lnTo>
                    <a:pt x="2502" y="4374"/>
                  </a:lnTo>
                  <a:lnTo>
                    <a:pt x="2508" y="4372"/>
                  </a:lnTo>
                  <a:lnTo>
                    <a:pt x="2512" y="4370"/>
                  </a:lnTo>
                  <a:lnTo>
                    <a:pt x="2516" y="4364"/>
                  </a:lnTo>
                  <a:lnTo>
                    <a:pt x="2520" y="4346"/>
                  </a:lnTo>
                  <a:lnTo>
                    <a:pt x="2524" y="4328"/>
                  </a:lnTo>
                  <a:lnTo>
                    <a:pt x="2526" y="4324"/>
                  </a:lnTo>
                  <a:lnTo>
                    <a:pt x="2526" y="4322"/>
                  </a:lnTo>
                  <a:lnTo>
                    <a:pt x="2528" y="4324"/>
                  </a:lnTo>
                  <a:lnTo>
                    <a:pt x="2534" y="4328"/>
                  </a:lnTo>
                  <a:lnTo>
                    <a:pt x="2536" y="4330"/>
                  </a:lnTo>
                  <a:lnTo>
                    <a:pt x="2538" y="4332"/>
                  </a:lnTo>
                  <a:lnTo>
                    <a:pt x="2544" y="4332"/>
                  </a:lnTo>
                  <a:lnTo>
                    <a:pt x="2548" y="4330"/>
                  </a:lnTo>
                  <a:lnTo>
                    <a:pt x="2556" y="4326"/>
                  </a:lnTo>
                  <a:lnTo>
                    <a:pt x="2566" y="4318"/>
                  </a:lnTo>
                  <a:lnTo>
                    <a:pt x="2576" y="4310"/>
                  </a:lnTo>
                  <a:lnTo>
                    <a:pt x="2584" y="4304"/>
                  </a:lnTo>
                  <a:lnTo>
                    <a:pt x="2598" y="4296"/>
                  </a:lnTo>
                  <a:lnTo>
                    <a:pt x="2604" y="4292"/>
                  </a:lnTo>
                  <a:lnTo>
                    <a:pt x="2610" y="4286"/>
                  </a:lnTo>
                  <a:lnTo>
                    <a:pt x="2614" y="4280"/>
                  </a:lnTo>
                  <a:lnTo>
                    <a:pt x="2618" y="4272"/>
                  </a:lnTo>
                  <a:lnTo>
                    <a:pt x="2622" y="4252"/>
                  </a:lnTo>
                  <a:lnTo>
                    <a:pt x="2622" y="4238"/>
                  </a:lnTo>
                  <a:lnTo>
                    <a:pt x="2624" y="4228"/>
                  </a:lnTo>
                  <a:lnTo>
                    <a:pt x="2624" y="4224"/>
                  </a:lnTo>
                  <a:lnTo>
                    <a:pt x="2626" y="4222"/>
                  </a:lnTo>
                  <a:lnTo>
                    <a:pt x="2628" y="4222"/>
                  </a:lnTo>
                  <a:lnTo>
                    <a:pt x="2630" y="4220"/>
                  </a:lnTo>
                  <a:lnTo>
                    <a:pt x="2630" y="4214"/>
                  </a:lnTo>
                  <a:lnTo>
                    <a:pt x="2628" y="4206"/>
                  </a:lnTo>
                  <a:lnTo>
                    <a:pt x="2624" y="4198"/>
                  </a:lnTo>
                  <a:lnTo>
                    <a:pt x="2622" y="4194"/>
                  </a:lnTo>
                  <a:lnTo>
                    <a:pt x="2622" y="4190"/>
                  </a:lnTo>
                  <a:lnTo>
                    <a:pt x="2624" y="4174"/>
                  </a:lnTo>
                  <a:lnTo>
                    <a:pt x="2624" y="4152"/>
                  </a:lnTo>
                  <a:lnTo>
                    <a:pt x="2622" y="4138"/>
                  </a:lnTo>
                  <a:lnTo>
                    <a:pt x="2616" y="4122"/>
                  </a:lnTo>
                  <a:lnTo>
                    <a:pt x="2606" y="4096"/>
                  </a:lnTo>
                  <a:lnTo>
                    <a:pt x="2598" y="4080"/>
                  </a:lnTo>
                  <a:lnTo>
                    <a:pt x="2590" y="4068"/>
                  </a:lnTo>
                  <a:lnTo>
                    <a:pt x="2584" y="4056"/>
                  </a:lnTo>
                  <a:lnTo>
                    <a:pt x="2580" y="4046"/>
                  </a:lnTo>
                  <a:lnTo>
                    <a:pt x="2572" y="4042"/>
                  </a:lnTo>
                  <a:lnTo>
                    <a:pt x="2562" y="4034"/>
                  </a:lnTo>
                  <a:lnTo>
                    <a:pt x="2548" y="4020"/>
                  </a:lnTo>
                  <a:lnTo>
                    <a:pt x="2534" y="4002"/>
                  </a:lnTo>
                  <a:lnTo>
                    <a:pt x="2522" y="3986"/>
                  </a:lnTo>
                  <a:lnTo>
                    <a:pt x="2514" y="3972"/>
                  </a:lnTo>
                  <a:lnTo>
                    <a:pt x="2510" y="3966"/>
                  </a:lnTo>
                  <a:lnTo>
                    <a:pt x="2510" y="3960"/>
                  </a:lnTo>
                  <a:lnTo>
                    <a:pt x="2508" y="3954"/>
                  </a:lnTo>
                  <a:lnTo>
                    <a:pt x="2506" y="3950"/>
                  </a:lnTo>
                  <a:lnTo>
                    <a:pt x="2500" y="3946"/>
                  </a:lnTo>
                  <a:lnTo>
                    <a:pt x="2492" y="3940"/>
                  </a:lnTo>
                  <a:lnTo>
                    <a:pt x="2486" y="3934"/>
                  </a:lnTo>
                  <a:lnTo>
                    <a:pt x="2482" y="3926"/>
                  </a:lnTo>
                  <a:lnTo>
                    <a:pt x="2478" y="3916"/>
                  </a:lnTo>
                  <a:lnTo>
                    <a:pt x="2478" y="3904"/>
                  </a:lnTo>
                  <a:lnTo>
                    <a:pt x="2480" y="3894"/>
                  </a:lnTo>
                  <a:lnTo>
                    <a:pt x="2482" y="3884"/>
                  </a:lnTo>
                  <a:lnTo>
                    <a:pt x="2486" y="3874"/>
                  </a:lnTo>
                  <a:lnTo>
                    <a:pt x="2492" y="3864"/>
                  </a:lnTo>
                  <a:lnTo>
                    <a:pt x="2498" y="3856"/>
                  </a:lnTo>
                  <a:lnTo>
                    <a:pt x="2506" y="3848"/>
                  </a:lnTo>
                  <a:lnTo>
                    <a:pt x="2512" y="3842"/>
                  </a:lnTo>
                  <a:lnTo>
                    <a:pt x="2516" y="3836"/>
                  </a:lnTo>
                  <a:lnTo>
                    <a:pt x="2518" y="3826"/>
                  </a:lnTo>
                  <a:lnTo>
                    <a:pt x="2520" y="3816"/>
                  </a:lnTo>
                  <a:lnTo>
                    <a:pt x="2522" y="3812"/>
                  </a:lnTo>
                  <a:lnTo>
                    <a:pt x="2526" y="3808"/>
                  </a:lnTo>
                  <a:lnTo>
                    <a:pt x="2532" y="3806"/>
                  </a:lnTo>
                  <a:lnTo>
                    <a:pt x="2534" y="3806"/>
                  </a:lnTo>
                  <a:lnTo>
                    <a:pt x="2536" y="3808"/>
                  </a:lnTo>
                  <a:lnTo>
                    <a:pt x="2540" y="3808"/>
                  </a:lnTo>
                  <a:lnTo>
                    <a:pt x="2544" y="3804"/>
                  </a:lnTo>
                  <a:lnTo>
                    <a:pt x="2546" y="3800"/>
                  </a:lnTo>
                  <a:lnTo>
                    <a:pt x="2548" y="3794"/>
                  </a:lnTo>
                  <a:lnTo>
                    <a:pt x="2554" y="3790"/>
                  </a:lnTo>
                  <a:lnTo>
                    <a:pt x="2562" y="3784"/>
                  </a:lnTo>
                  <a:lnTo>
                    <a:pt x="2568" y="3782"/>
                  </a:lnTo>
                  <a:lnTo>
                    <a:pt x="2572" y="3782"/>
                  </a:lnTo>
                  <a:lnTo>
                    <a:pt x="2574" y="3778"/>
                  </a:lnTo>
                  <a:lnTo>
                    <a:pt x="2576" y="3780"/>
                  </a:lnTo>
                  <a:lnTo>
                    <a:pt x="2578" y="3780"/>
                  </a:lnTo>
                  <a:lnTo>
                    <a:pt x="2582" y="3780"/>
                  </a:lnTo>
                  <a:lnTo>
                    <a:pt x="2584" y="3776"/>
                  </a:lnTo>
                  <a:lnTo>
                    <a:pt x="2584" y="3774"/>
                  </a:lnTo>
                  <a:lnTo>
                    <a:pt x="2586" y="3776"/>
                  </a:lnTo>
                  <a:lnTo>
                    <a:pt x="2590" y="3778"/>
                  </a:lnTo>
                  <a:lnTo>
                    <a:pt x="2592" y="3778"/>
                  </a:lnTo>
                  <a:lnTo>
                    <a:pt x="2594" y="3774"/>
                  </a:lnTo>
                  <a:lnTo>
                    <a:pt x="2592" y="3772"/>
                  </a:lnTo>
                  <a:lnTo>
                    <a:pt x="2592" y="3768"/>
                  </a:lnTo>
                  <a:lnTo>
                    <a:pt x="2592" y="3762"/>
                  </a:lnTo>
                  <a:lnTo>
                    <a:pt x="2592" y="3760"/>
                  </a:lnTo>
                  <a:lnTo>
                    <a:pt x="2594" y="3762"/>
                  </a:lnTo>
                  <a:lnTo>
                    <a:pt x="2596" y="3766"/>
                  </a:lnTo>
                  <a:lnTo>
                    <a:pt x="2602" y="3772"/>
                  </a:lnTo>
                  <a:lnTo>
                    <a:pt x="2604" y="3774"/>
                  </a:lnTo>
                  <a:lnTo>
                    <a:pt x="2610" y="3776"/>
                  </a:lnTo>
                  <a:lnTo>
                    <a:pt x="2614" y="3776"/>
                  </a:lnTo>
                  <a:lnTo>
                    <a:pt x="2616" y="3778"/>
                  </a:lnTo>
                  <a:lnTo>
                    <a:pt x="2614" y="3782"/>
                  </a:lnTo>
                  <a:lnTo>
                    <a:pt x="2614" y="3784"/>
                  </a:lnTo>
                  <a:lnTo>
                    <a:pt x="2616" y="3786"/>
                  </a:lnTo>
                  <a:lnTo>
                    <a:pt x="2620" y="3786"/>
                  </a:lnTo>
                  <a:lnTo>
                    <a:pt x="2630" y="3784"/>
                  </a:lnTo>
                  <a:lnTo>
                    <a:pt x="2632" y="3782"/>
                  </a:lnTo>
                  <a:lnTo>
                    <a:pt x="2634" y="3778"/>
                  </a:lnTo>
                  <a:lnTo>
                    <a:pt x="2632" y="3772"/>
                  </a:lnTo>
                  <a:lnTo>
                    <a:pt x="2634" y="3772"/>
                  </a:lnTo>
                  <a:lnTo>
                    <a:pt x="2636" y="3778"/>
                  </a:lnTo>
                  <a:lnTo>
                    <a:pt x="2640" y="3782"/>
                  </a:lnTo>
                  <a:lnTo>
                    <a:pt x="2642" y="3782"/>
                  </a:lnTo>
                  <a:lnTo>
                    <a:pt x="2644" y="3782"/>
                  </a:lnTo>
                  <a:lnTo>
                    <a:pt x="2648" y="3784"/>
                  </a:lnTo>
                  <a:lnTo>
                    <a:pt x="2648" y="3786"/>
                  </a:lnTo>
                  <a:lnTo>
                    <a:pt x="2646" y="3788"/>
                  </a:lnTo>
                  <a:lnTo>
                    <a:pt x="2642" y="3794"/>
                  </a:lnTo>
                  <a:lnTo>
                    <a:pt x="2640" y="3802"/>
                  </a:lnTo>
                  <a:lnTo>
                    <a:pt x="2638" y="3810"/>
                  </a:lnTo>
                  <a:lnTo>
                    <a:pt x="2640" y="3816"/>
                  </a:lnTo>
                  <a:lnTo>
                    <a:pt x="2642" y="3818"/>
                  </a:lnTo>
                  <a:lnTo>
                    <a:pt x="2642" y="3820"/>
                  </a:lnTo>
                  <a:lnTo>
                    <a:pt x="2642" y="3824"/>
                  </a:lnTo>
                  <a:lnTo>
                    <a:pt x="2644" y="3828"/>
                  </a:lnTo>
                  <a:lnTo>
                    <a:pt x="2646" y="3832"/>
                  </a:lnTo>
                  <a:lnTo>
                    <a:pt x="2648" y="3836"/>
                  </a:lnTo>
                  <a:lnTo>
                    <a:pt x="2648" y="3840"/>
                  </a:lnTo>
                  <a:lnTo>
                    <a:pt x="2648" y="3842"/>
                  </a:lnTo>
                  <a:lnTo>
                    <a:pt x="2652" y="3844"/>
                  </a:lnTo>
                  <a:lnTo>
                    <a:pt x="2664" y="3842"/>
                  </a:lnTo>
                  <a:lnTo>
                    <a:pt x="2672" y="3838"/>
                  </a:lnTo>
                  <a:lnTo>
                    <a:pt x="2674" y="3836"/>
                  </a:lnTo>
                  <a:lnTo>
                    <a:pt x="2674" y="3834"/>
                  </a:lnTo>
                  <a:lnTo>
                    <a:pt x="2670" y="3828"/>
                  </a:lnTo>
                  <a:lnTo>
                    <a:pt x="2668" y="3820"/>
                  </a:lnTo>
                  <a:lnTo>
                    <a:pt x="2666" y="3814"/>
                  </a:lnTo>
                  <a:lnTo>
                    <a:pt x="2662" y="3812"/>
                  </a:lnTo>
                  <a:lnTo>
                    <a:pt x="2660" y="3812"/>
                  </a:lnTo>
                  <a:lnTo>
                    <a:pt x="2658" y="3810"/>
                  </a:lnTo>
                  <a:lnTo>
                    <a:pt x="2660" y="3804"/>
                  </a:lnTo>
                  <a:lnTo>
                    <a:pt x="2666" y="3800"/>
                  </a:lnTo>
                  <a:lnTo>
                    <a:pt x="2684" y="3788"/>
                  </a:lnTo>
                  <a:lnTo>
                    <a:pt x="2692" y="3784"/>
                  </a:lnTo>
                  <a:lnTo>
                    <a:pt x="2698" y="3782"/>
                  </a:lnTo>
                  <a:lnTo>
                    <a:pt x="2704" y="3784"/>
                  </a:lnTo>
                  <a:lnTo>
                    <a:pt x="2716" y="3780"/>
                  </a:lnTo>
                  <a:lnTo>
                    <a:pt x="2722" y="3778"/>
                  </a:lnTo>
                  <a:lnTo>
                    <a:pt x="2726" y="3774"/>
                  </a:lnTo>
                  <a:lnTo>
                    <a:pt x="2730" y="3768"/>
                  </a:lnTo>
                  <a:lnTo>
                    <a:pt x="2730" y="3764"/>
                  </a:lnTo>
                  <a:lnTo>
                    <a:pt x="2736" y="3766"/>
                  </a:lnTo>
                  <a:lnTo>
                    <a:pt x="2740" y="3768"/>
                  </a:lnTo>
                  <a:lnTo>
                    <a:pt x="2742" y="3772"/>
                  </a:lnTo>
                  <a:lnTo>
                    <a:pt x="2746" y="3768"/>
                  </a:lnTo>
                  <a:lnTo>
                    <a:pt x="2750" y="3764"/>
                  </a:lnTo>
                  <a:lnTo>
                    <a:pt x="2752" y="3766"/>
                  </a:lnTo>
                  <a:lnTo>
                    <a:pt x="2754" y="3768"/>
                  </a:lnTo>
                  <a:lnTo>
                    <a:pt x="2758" y="3764"/>
                  </a:lnTo>
                  <a:lnTo>
                    <a:pt x="2762" y="3760"/>
                  </a:lnTo>
                  <a:lnTo>
                    <a:pt x="2764" y="3760"/>
                  </a:lnTo>
                  <a:lnTo>
                    <a:pt x="2768" y="3760"/>
                  </a:lnTo>
                  <a:lnTo>
                    <a:pt x="2772" y="3762"/>
                  </a:lnTo>
                  <a:lnTo>
                    <a:pt x="2774" y="3760"/>
                  </a:lnTo>
                  <a:lnTo>
                    <a:pt x="2774" y="3756"/>
                  </a:lnTo>
                  <a:lnTo>
                    <a:pt x="2776" y="3750"/>
                  </a:lnTo>
                  <a:lnTo>
                    <a:pt x="2778" y="3752"/>
                  </a:lnTo>
                  <a:lnTo>
                    <a:pt x="2780" y="3754"/>
                  </a:lnTo>
                  <a:lnTo>
                    <a:pt x="2782" y="3754"/>
                  </a:lnTo>
                  <a:lnTo>
                    <a:pt x="2784" y="3752"/>
                  </a:lnTo>
                  <a:lnTo>
                    <a:pt x="2788" y="3748"/>
                  </a:lnTo>
                  <a:lnTo>
                    <a:pt x="2790" y="3748"/>
                  </a:lnTo>
                  <a:lnTo>
                    <a:pt x="2792" y="3748"/>
                  </a:lnTo>
                  <a:lnTo>
                    <a:pt x="2796" y="3744"/>
                  </a:lnTo>
                  <a:lnTo>
                    <a:pt x="2798" y="3740"/>
                  </a:lnTo>
                  <a:lnTo>
                    <a:pt x="2798" y="3736"/>
                  </a:lnTo>
                  <a:lnTo>
                    <a:pt x="2794" y="3724"/>
                  </a:lnTo>
                  <a:lnTo>
                    <a:pt x="2792" y="3714"/>
                  </a:lnTo>
                  <a:lnTo>
                    <a:pt x="2790" y="3712"/>
                  </a:lnTo>
                  <a:lnTo>
                    <a:pt x="2792" y="3708"/>
                  </a:lnTo>
                  <a:lnTo>
                    <a:pt x="2794" y="3708"/>
                  </a:lnTo>
                  <a:lnTo>
                    <a:pt x="2796" y="3710"/>
                  </a:lnTo>
                  <a:lnTo>
                    <a:pt x="2804" y="3720"/>
                  </a:lnTo>
                  <a:lnTo>
                    <a:pt x="2808" y="3726"/>
                  </a:lnTo>
                  <a:lnTo>
                    <a:pt x="2812" y="3730"/>
                  </a:lnTo>
                  <a:lnTo>
                    <a:pt x="2810" y="3734"/>
                  </a:lnTo>
                  <a:lnTo>
                    <a:pt x="2810" y="3738"/>
                  </a:lnTo>
                  <a:lnTo>
                    <a:pt x="2812" y="3738"/>
                  </a:lnTo>
                  <a:lnTo>
                    <a:pt x="2818" y="3740"/>
                  </a:lnTo>
                  <a:lnTo>
                    <a:pt x="2820" y="3742"/>
                  </a:lnTo>
                  <a:lnTo>
                    <a:pt x="2824" y="3742"/>
                  </a:lnTo>
                  <a:lnTo>
                    <a:pt x="2826" y="3740"/>
                  </a:lnTo>
                  <a:lnTo>
                    <a:pt x="2828" y="3736"/>
                  </a:lnTo>
                  <a:lnTo>
                    <a:pt x="2828" y="3734"/>
                  </a:lnTo>
                  <a:lnTo>
                    <a:pt x="2826" y="3730"/>
                  </a:lnTo>
                  <a:lnTo>
                    <a:pt x="2826" y="3726"/>
                  </a:lnTo>
                  <a:lnTo>
                    <a:pt x="2826" y="3724"/>
                  </a:lnTo>
                  <a:lnTo>
                    <a:pt x="2828" y="3724"/>
                  </a:lnTo>
                  <a:lnTo>
                    <a:pt x="2830" y="3728"/>
                  </a:lnTo>
                  <a:lnTo>
                    <a:pt x="2834" y="3730"/>
                  </a:lnTo>
                  <a:lnTo>
                    <a:pt x="2836" y="3732"/>
                  </a:lnTo>
                  <a:lnTo>
                    <a:pt x="2838" y="3730"/>
                  </a:lnTo>
                  <a:lnTo>
                    <a:pt x="2840" y="3728"/>
                  </a:lnTo>
                  <a:lnTo>
                    <a:pt x="2838" y="3724"/>
                  </a:lnTo>
                  <a:lnTo>
                    <a:pt x="2836" y="3720"/>
                  </a:lnTo>
                  <a:lnTo>
                    <a:pt x="2838" y="3718"/>
                  </a:lnTo>
                  <a:lnTo>
                    <a:pt x="2840" y="3716"/>
                  </a:lnTo>
                  <a:lnTo>
                    <a:pt x="2842" y="3716"/>
                  </a:lnTo>
                  <a:lnTo>
                    <a:pt x="2844" y="3718"/>
                  </a:lnTo>
                  <a:lnTo>
                    <a:pt x="2846" y="3724"/>
                  </a:lnTo>
                  <a:lnTo>
                    <a:pt x="2846" y="3726"/>
                  </a:lnTo>
                  <a:lnTo>
                    <a:pt x="2848" y="3728"/>
                  </a:lnTo>
                  <a:lnTo>
                    <a:pt x="2850" y="3728"/>
                  </a:lnTo>
                  <a:lnTo>
                    <a:pt x="2854" y="3724"/>
                  </a:lnTo>
                  <a:lnTo>
                    <a:pt x="2860" y="3718"/>
                  </a:lnTo>
                  <a:lnTo>
                    <a:pt x="2864" y="3716"/>
                  </a:lnTo>
                  <a:lnTo>
                    <a:pt x="2874" y="3722"/>
                  </a:lnTo>
                  <a:lnTo>
                    <a:pt x="2876" y="3722"/>
                  </a:lnTo>
                  <a:lnTo>
                    <a:pt x="2878" y="3722"/>
                  </a:lnTo>
                  <a:lnTo>
                    <a:pt x="2878" y="3718"/>
                  </a:lnTo>
                  <a:lnTo>
                    <a:pt x="2878" y="3714"/>
                  </a:lnTo>
                  <a:lnTo>
                    <a:pt x="2878" y="3712"/>
                  </a:lnTo>
                  <a:lnTo>
                    <a:pt x="2880" y="3712"/>
                  </a:lnTo>
                  <a:lnTo>
                    <a:pt x="2882" y="3712"/>
                  </a:lnTo>
                  <a:lnTo>
                    <a:pt x="2884" y="3716"/>
                  </a:lnTo>
                  <a:lnTo>
                    <a:pt x="2886" y="3718"/>
                  </a:lnTo>
                  <a:lnTo>
                    <a:pt x="2894" y="3716"/>
                  </a:lnTo>
                  <a:lnTo>
                    <a:pt x="2902" y="3712"/>
                  </a:lnTo>
                  <a:lnTo>
                    <a:pt x="2910" y="3710"/>
                  </a:lnTo>
                  <a:lnTo>
                    <a:pt x="2914" y="3706"/>
                  </a:lnTo>
                  <a:lnTo>
                    <a:pt x="2916" y="3702"/>
                  </a:lnTo>
                  <a:lnTo>
                    <a:pt x="2918" y="3698"/>
                  </a:lnTo>
                  <a:lnTo>
                    <a:pt x="2918" y="3696"/>
                  </a:lnTo>
                  <a:lnTo>
                    <a:pt x="2922" y="3694"/>
                  </a:lnTo>
                  <a:lnTo>
                    <a:pt x="2926" y="3692"/>
                  </a:lnTo>
                  <a:lnTo>
                    <a:pt x="2924" y="3690"/>
                  </a:lnTo>
                  <a:lnTo>
                    <a:pt x="2922" y="3688"/>
                  </a:lnTo>
                  <a:lnTo>
                    <a:pt x="2924" y="3686"/>
                  </a:lnTo>
                  <a:lnTo>
                    <a:pt x="2926" y="3684"/>
                  </a:lnTo>
                  <a:lnTo>
                    <a:pt x="2930" y="3678"/>
                  </a:lnTo>
                  <a:lnTo>
                    <a:pt x="2932" y="3674"/>
                  </a:lnTo>
                  <a:lnTo>
                    <a:pt x="2936" y="3674"/>
                  </a:lnTo>
                  <a:lnTo>
                    <a:pt x="2940" y="3674"/>
                  </a:lnTo>
                  <a:lnTo>
                    <a:pt x="2944" y="3672"/>
                  </a:lnTo>
                  <a:lnTo>
                    <a:pt x="2948" y="3668"/>
                  </a:lnTo>
                  <a:lnTo>
                    <a:pt x="2954" y="3662"/>
                  </a:lnTo>
                  <a:lnTo>
                    <a:pt x="2956" y="3662"/>
                  </a:lnTo>
                  <a:lnTo>
                    <a:pt x="2956" y="3664"/>
                  </a:lnTo>
                  <a:lnTo>
                    <a:pt x="2958" y="3666"/>
                  </a:lnTo>
                  <a:lnTo>
                    <a:pt x="2960" y="3662"/>
                  </a:lnTo>
                  <a:lnTo>
                    <a:pt x="2974" y="3648"/>
                  </a:lnTo>
                  <a:lnTo>
                    <a:pt x="2980" y="3642"/>
                  </a:lnTo>
                  <a:lnTo>
                    <a:pt x="2980" y="3638"/>
                  </a:lnTo>
                  <a:lnTo>
                    <a:pt x="2978" y="3636"/>
                  </a:lnTo>
                  <a:lnTo>
                    <a:pt x="2976" y="3632"/>
                  </a:lnTo>
                  <a:lnTo>
                    <a:pt x="2978" y="3626"/>
                  </a:lnTo>
                  <a:lnTo>
                    <a:pt x="2980" y="3624"/>
                  </a:lnTo>
                  <a:lnTo>
                    <a:pt x="2982" y="3624"/>
                  </a:lnTo>
                  <a:lnTo>
                    <a:pt x="2984" y="3626"/>
                  </a:lnTo>
                  <a:lnTo>
                    <a:pt x="2986" y="3628"/>
                  </a:lnTo>
                  <a:lnTo>
                    <a:pt x="2988" y="3626"/>
                  </a:lnTo>
                  <a:lnTo>
                    <a:pt x="2990" y="3626"/>
                  </a:lnTo>
                  <a:lnTo>
                    <a:pt x="2994" y="3628"/>
                  </a:lnTo>
                  <a:lnTo>
                    <a:pt x="2998" y="3630"/>
                  </a:lnTo>
                  <a:lnTo>
                    <a:pt x="3000" y="3624"/>
                  </a:lnTo>
                  <a:lnTo>
                    <a:pt x="3004" y="3616"/>
                  </a:lnTo>
                  <a:lnTo>
                    <a:pt x="3008" y="3614"/>
                  </a:lnTo>
                  <a:lnTo>
                    <a:pt x="3012" y="3610"/>
                  </a:lnTo>
                  <a:lnTo>
                    <a:pt x="3016" y="3608"/>
                  </a:lnTo>
                  <a:lnTo>
                    <a:pt x="3016" y="3606"/>
                  </a:lnTo>
                  <a:lnTo>
                    <a:pt x="3012" y="3602"/>
                  </a:lnTo>
                  <a:lnTo>
                    <a:pt x="3010" y="3598"/>
                  </a:lnTo>
                  <a:lnTo>
                    <a:pt x="3010" y="3594"/>
                  </a:lnTo>
                  <a:lnTo>
                    <a:pt x="3012" y="3590"/>
                  </a:lnTo>
                  <a:lnTo>
                    <a:pt x="3014" y="3594"/>
                  </a:lnTo>
                  <a:lnTo>
                    <a:pt x="3018" y="3596"/>
                  </a:lnTo>
                  <a:lnTo>
                    <a:pt x="3022" y="3596"/>
                  </a:lnTo>
                  <a:lnTo>
                    <a:pt x="3026" y="3594"/>
                  </a:lnTo>
                  <a:lnTo>
                    <a:pt x="3030" y="3590"/>
                  </a:lnTo>
                  <a:lnTo>
                    <a:pt x="3030" y="3588"/>
                  </a:lnTo>
                  <a:lnTo>
                    <a:pt x="3028" y="3588"/>
                  </a:lnTo>
                  <a:lnTo>
                    <a:pt x="3024" y="3588"/>
                  </a:lnTo>
                  <a:lnTo>
                    <a:pt x="3020" y="3586"/>
                  </a:lnTo>
                  <a:lnTo>
                    <a:pt x="3020" y="3582"/>
                  </a:lnTo>
                  <a:lnTo>
                    <a:pt x="3022" y="3578"/>
                  </a:lnTo>
                  <a:lnTo>
                    <a:pt x="3024" y="3576"/>
                  </a:lnTo>
                  <a:lnTo>
                    <a:pt x="3026" y="3576"/>
                  </a:lnTo>
                  <a:lnTo>
                    <a:pt x="3030" y="3578"/>
                  </a:lnTo>
                  <a:lnTo>
                    <a:pt x="3032" y="3580"/>
                  </a:lnTo>
                  <a:lnTo>
                    <a:pt x="3038" y="3586"/>
                  </a:lnTo>
                  <a:lnTo>
                    <a:pt x="3040" y="3586"/>
                  </a:lnTo>
                  <a:lnTo>
                    <a:pt x="3042" y="3582"/>
                  </a:lnTo>
                  <a:lnTo>
                    <a:pt x="3038" y="3576"/>
                  </a:lnTo>
                  <a:lnTo>
                    <a:pt x="3036" y="3572"/>
                  </a:lnTo>
                  <a:lnTo>
                    <a:pt x="3038" y="3568"/>
                  </a:lnTo>
                  <a:lnTo>
                    <a:pt x="3042" y="3558"/>
                  </a:lnTo>
                  <a:lnTo>
                    <a:pt x="3044" y="3552"/>
                  </a:lnTo>
                  <a:lnTo>
                    <a:pt x="3040" y="3552"/>
                  </a:lnTo>
                  <a:lnTo>
                    <a:pt x="3038" y="3552"/>
                  </a:lnTo>
                  <a:lnTo>
                    <a:pt x="3036" y="3550"/>
                  </a:lnTo>
                  <a:lnTo>
                    <a:pt x="3038" y="3546"/>
                  </a:lnTo>
                  <a:lnTo>
                    <a:pt x="3042" y="3540"/>
                  </a:lnTo>
                  <a:lnTo>
                    <a:pt x="3048" y="3536"/>
                  </a:lnTo>
                  <a:lnTo>
                    <a:pt x="3052" y="3534"/>
                  </a:lnTo>
                  <a:lnTo>
                    <a:pt x="3052" y="3532"/>
                  </a:lnTo>
                  <a:lnTo>
                    <a:pt x="3050" y="3532"/>
                  </a:lnTo>
                  <a:lnTo>
                    <a:pt x="3046" y="3526"/>
                  </a:lnTo>
                  <a:lnTo>
                    <a:pt x="3042" y="3522"/>
                  </a:lnTo>
                  <a:lnTo>
                    <a:pt x="3040" y="3518"/>
                  </a:lnTo>
                  <a:lnTo>
                    <a:pt x="3038" y="3518"/>
                  </a:lnTo>
                  <a:lnTo>
                    <a:pt x="3042" y="3516"/>
                  </a:lnTo>
                  <a:lnTo>
                    <a:pt x="3046" y="3514"/>
                  </a:lnTo>
                  <a:lnTo>
                    <a:pt x="3046" y="3516"/>
                  </a:lnTo>
                  <a:lnTo>
                    <a:pt x="3048" y="3520"/>
                  </a:lnTo>
                  <a:lnTo>
                    <a:pt x="3050" y="3524"/>
                  </a:lnTo>
                  <a:lnTo>
                    <a:pt x="3054" y="3524"/>
                  </a:lnTo>
                  <a:lnTo>
                    <a:pt x="3058" y="3522"/>
                  </a:lnTo>
                  <a:lnTo>
                    <a:pt x="3060" y="3520"/>
                  </a:lnTo>
                  <a:lnTo>
                    <a:pt x="3062" y="3518"/>
                  </a:lnTo>
                  <a:lnTo>
                    <a:pt x="3062" y="3512"/>
                  </a:lnTo>
                  <a:lnTo>
                    <a:pt x="3060" y="3510"/>
                  </a:lnTo>
                  <a:lnTo>
                    <a:pt x="3060" y="3508"/>
                  </a:lnTo>
                  <a:lnTo>
                    <a:pt x="3062" y="3506"/>
                  </a:lnTo>
                  <a:lnTo>
                    <a:pt x="3068" y="3502"/>
                  </a:lnTo>
                  <a:lnTo>
                    <a:pt x="3074" y="3492"/>
                  </a:lnTo>
                  <a:lnTo>
                    <a:pt x="3080" y="3482"/>
                  </a:lnTo>
                  <a:lnTo>
                    <a:pt x="3080" y="3478"/>
                  </a:lnTo>
                  <a:lnTo>
                    <a:pt x="3080" y="3474"/>
                  </a:lnTo>
                  <a:lnTo>
                    <a:pt x="3080" y="3470"/>
                  </a:lnTo>
                  <a:lnTo>
                    <a:pt x="3080" y="3468"/>
                  </a:lnTo>
                  <a:lnTo>
                    <a:pt x="3084" y="3462"/>
                  </a:lnTo>
                  <a:lnTo>
                    <a:pt x="3090" y="3454"/>
                  </a:lnTo>
                  <a:lnTo>
                    <a:pt x="3098" y="3440"/>
                  </a:lnTo>
                  <a:lnTo>
                    <a:pt x="3100" y="3436"/>
                  </a:lnTo>
                  <a:lnTo>
                    <a:pt x="3102" y="3432"/>
                  </a:lnTo>
                  <a:lnTo>
                    <a:pt x="3104" y="3434"/>
                  </a:lnTo>
                  <a:lnTo>
                    <a:pt x="3106" y="3436"/>
                  </a:lnTo>
                  <a:lnTo>
                    <a:pt x="3108" y="3440"/>
                  </a:lnTo>
                  <a:lnTo>
                    <a:pt x="3110" y="3440"/>
                  </a:lnTo>
                  <a:lnTo>
                    <a:pt x="3112" y="3440"/>
                  </a:lnTo>
                  <a:lnTo>
                    <a:pt x="3116" y="3436"/>
                  </a:lnTo>
                  <a:lnTo>
                    <a:pt x="3120" y="3434"/>
                  </a:lnTo>
                  <a:lnTo>
                    <a:pt x="3122" y="3432"/>
                  </a:lnTo>
                  <a:lnTo>
                    <a:pt x="3118" y="3424"/>
                  </a:lnTo>
                  <a:lnTo>
                    <a:pt x="3116" y="3420"/>
                  </a:lnTo>
                  <a:lnTo>
                    <a:pt x="3116" y="3416"/>
                  </a:lnTo>
                  <a:lnTo>
                    <a:pt x="3118" y="3414"/>
                  </a:lnTo>
                  <a:lnTo>
                    <a:pt x="3122" y="3412"/>
                  </a:lnTo>
                  <a:lnTo>
                    <a:pt x="3122" y="3410"/>
                  </a:lnTo>
                  <a:lnTo>
                    <a:pt x="3122" y="3408"/>
                  </a:lnTo>
                  <a:lnTo>
                    <a:pt x="3122" y="3402"/>
                  </a:lnTo>
                  <a:lnTo>
                    <a:pt x="3122" y="3400"/>
                  </a:lnTo>
                  <a:lnTo>
                    <a:pt x="3124" y="3398"/>
                  </a:lnTo>
                  <a:lnTo>
                    <a:pt x="3120" y="3392"/>
                  </a:lnTo>
                  <a:lnTo>
                    <a:pt x="3118" y="3390"/>
                  </a:lnTo>
                  <a:lnTo>
                    <a:pt x="3124" y="3390"/>
                  </a:lnTo>
                  <a:lnTo>
                    <a:pt x="3128" y="3390"/>
                  </a:lnTo>
                  <a:lnTo>
                    <a:pt x="3132" y="3388"/>
                  </a:lnTo>
                  <a:lnTo>
                    <a:pt x="3134" y="3384"/>
                  </a:lnTo>
                  <a:lnTo>
                    <a:pt x="3134" y="3376"/>
                  </a:lnTo>
                  <a:lnTo>
                    <a:pt x="3134" y="3370"/>
                  </a:lnTo>
                  <a:lnTo>
                    <a:pt x="3132" y="3366"/>
                  </a:lnTo>
                  <a:lnTo>
                    <a:pt x="3128" y="3362"/>
                  </a:lnTo>
                  <a:lnTo>
                    <a:pt x="3136" y="3356"/>
                  </a:lnTo>
                  <a:lnTo>
                    <a:pt x="3140" y="3352"/>
                  </a:lnTo>
                  <a:lnTo>
                    <a:pt x="3136" y="3350"/>
                  </a:lnTo>
                  <a:lnTo>
                    <a:pt x="3128" y="3348"/>
                  </a:lnTo>
                  <a:lnTo>
                    <a:pt x="3122" y="3344"/>
                  </a:lnTo>
                  <a:lnTo>
                    <a:pt x="3118" y="3338"/>
                  </a:lnTo>
                  <a:lnTo>
                    <a:pt x="3112" y="3332"/>
                  </a:lnTo>
                  <a:lnTo>
                    <a:pt x="3108" y="3330"/>
                  </a:lnTo>
                  <a:lnTo>
                    <a:pt x="3102" y="3330"/>
                  </a:lnTo>
                  <a:lnTo>
                    <a:pt x="3096" y="3334"/>
                  </a:lnTo>
                  <a:lnTo>
                    <a:pt x="3086" y="3338"/>
                  </a:lnTo>
                  <a:lnTo>
                    <a:pt x="3082" y="3338"/>
                  </a:lnTo>
                  <a:lnTo>
                    <a:pt x="3078" y="3334"/>
                  </a:lnTo>
                  <a:lnTo>
                    <a:pt x="3076" y="3332"/>
                  </a:lnTo>
                  <a:lnTo>
                    <a:pt x="3074" y="3330"/>
                  </a:lnTo>
                  <a:lnTo>
                    <a:pt x="3070" y="3332"/>
                  </a:lnTo>
                  <a:lnTo>
                    <a:pt x="3070" y="3328"/>
                  </a:lnTo>
                  <a:lnTo>
                    <a:pt x="3072" y="3326"/>
                  </a:lnTo>
                  <a:lnTo>
                    <a:pt x="3074" y="3324"/>
                  </a:lnTo>
                  <a:lnTo>
                    <a:pt x="3082" y="3326"/>
                  </a:lnTo>
                  <a:lnTo>
                    <a:pt x="3088" y="3326"/>
                  </a:lnTo>
                  <a:lnTo>
                    <a:pt x="3090" y="3326"/>
                  </a:lnTo>
                  <a:lnTo>
                    <a:pt x="3092" y="3324"/>
                  </a:lnTo>
                  <a:lnTo>
                    <a:pt x="3098" y="3316"/>
                  </a:lnTo>
                  <a:lnTo>
                    <a:pt x="3106" y="3310"/>
                  </a:lnTo>
                  <a:lnTo>
                    <a:pt x="3116" y="3304"/>
                  </a:lnTo>
                  <a:lnTo>
                    <a:pt x="3124" y="3302"/>
                  </a:lnTo>
                  <a:lnTo>
                    <a:pt x="3128" y="3300"/>
                  </a:lnTo>
                  <a:lnTo>
                    <a:pt x="3132" y="3298"/>
                  </a:lnTo>
                  <a:lnTo>
                    <a:pt x="3132" y="3294"/>
                  </a:lnTo>
                  <a:lnTo>
                    <a:pt x="3130" y="3290"/>
                  </a:lnTo>
                  <a:lnTo>
                    <a:pt x="3122" y="3278"/>
                  </a:lnTo>
                  <a:lnTo>
                    <a:pt x="3110" y="3268"/>
                  </a:lnTo>
                  <a:lnTo>
                    <a:pt x="3100" y="3258"/>
                  </a:lnTo>
                  <a:lnTo>
                    <a:pt x="3090" y="3254"/>
                  </a:lnTo>
                  <a:lnTo>
                    <a:pt x="3086" y="3252"/>
                  </a:lnTo>
                  <a:lnTo>
                    <a:pt x="3086" y="3250"/>
                  </a:lnTo>
                  <a:lnTo>
                    <a:pt x="3086" y="3248"/>
                  </a:lnTo>
                  <a:lnTo>
                    <a:pt x="3086" y="3246"/>
                  </a:lnTo>
                  <a:lnTo>
                    <a:pt x="3086" y="3244"/>
                  </a:lnTo>
                  <a:lnTo>
                    <a:pt x="3082" y="3242"/>
                  </a:lnTo>
                  <a:lnTo>
                    <a:pt x="3078" y="3240"/>
                  </a:lnTo>
                  <a:lnTo>
                    <a:pt x="3074" y="3242"/>
                  </a:lnTo>
                  <a:lnTo>
                    <a:pt x="3068" y="3246"/>
                  </a:lnTo>
                  <a:lnTo>
                    <a:pt x="3062" y="3246"/>
                  </a:lnTo>
                  <a:lnTo>
                    <a:pt x="3056" y="3244"/>
                  </a:lnTo>
                  <a:lnTo>
                    <a:pt x="3050" y="3242"/>
                  </a:lnTo>
                  <a:lnTo>
                    <a:pt x="3046" y="3236"/>
                  </a:lnTo>
                  <a:lnTo>
                    <a:pt x="3044" y="3232"/>
                  </a:lnTo>
                  <a:lnTo>
                    <a:pt x="3042" y="3228"/>
                  </a:lnTo>
                  <a:lnTo>
                    <a:pt x="3044" y="3224"/>
                  </a:lnTo>
                  <a:lnTo>
                    <a:pt x="3046" y="3224"/>
                  </a:lnTo>
                  <a:lnTo>
                    <a:pt x="3048" y="3224"/>
                  </a:lnTo>
                  <a:lnTo>
                    <a:pt x="3052" y="3230"/>
                  </a:lnTo>
                  <a:lnTo>
                    <a:pt x="3056" y="3238"/>
                  </a:lnTo>
                  <a:lnTo>
                    <a:pt x="3060" y="3242"/>
                  </a:lnTo>
                  <a:lnTo>
                    <a:pt x="3062" y="3244"/>
                  </a:lnTo>
                  <a:lnTo>
                    <a:pt x="3066" y="3242"/>
                  </a:lnTo>
                  <a:lnTo>
                    <a:pt x="3072" y="3240"/>
                  </a:lnTo>
                  <a:lnTo>
                    <a:pt x="3078" y="3236"/>
                  </a:lnTo>
                  <a:lnTo>
                    <a:pt x="3080" y="3236"/>
                  </a:lnTo>
                  <a:lnTo>
                    <a:pt x="3084" y="3236"/>
                  </a:lnTo>
                  <a:lnTo>
                    <a:pt x="3088" y="3240"/>
                  </a:lnTo>
                  <a:lnTo>
                    <a:pt x="3090" y="3242"/>
                  </a:lnTo>
                  <a:lnTo>
                    <a:pt x="3092" y="3246"/>
                  </a:lnTo>
                  <a:lnTo>
                    <a:pt x="3094" y="3248"/>
                  </a:lnTo>
                  <a:lnTo>
                    <a:pt x="3098" y="3248"/>
                  </a:lnTo>
                  <a:lnTo>
                    <a:pt x="3104" y="3248"/>
                  </a:lnTo>
                  <a:lnTo>
                    <a:pt x="3110" y="3250"/>
                  </a:lnTo>
                  <a:lnTo>
                    <a:pt x="3122" y="3256"/>
                  </a:lnTo>
                  <a:lnTo>
                    <a:pt x="3128" y="3258"/>
                  </a:lnTo>
                  <a:lnTo>
                    <a:pt x="3130" y="3258"/>
                  </a:lnTo>
                  <a:lnTo>
                    <a:pt x="3132" y="3256"/>
                  </a:lnTo>
                  <a:lnTo>
                    <a:pt x="3132" y="3254"/>
                  </a:lnTo>
                  <a:lnTo>
                    <a:pt x="3128" y="3244"/>
                  </a:lnTo>
                  <a:lnTo>
                    <a:pt x="3120" y="3236"/>
                  </a:lnTo>
                  <a:lnTo>
                    <a:pt x="3114" y="3230"/>
                  </a:lnTo>
                  <a:lnTo>
                    <a:pt x="3112" y="3226"/>
                  </a:lnTo>
                  <a:lnTo>
                    <a:pt x="3108" y="3220"/>
                  </a:lnTo>
                  <a:lnTo>
                    <a:pt x="3100" y="3212"/>
                  </a:lnTo>
                  <a:lnTo>
                    <a:pt x="3092" y="3206"/>
                  </a:lnTo>
                  <a:lnTo>
                    <a:pt x="3090" y="3200"/>
                  </a:lnTo>
                  <a:lnTo>
                    <a:pt x="3090" y="3192"/>
                  </a:lnTo>
                  <a:lnTo>
                    <a:pt x="3088" y="3186"/>
                  </a:lnTo>
                  <a:lnTo>
                    <a:pt x="3086" y="3178"/>
                  </a:lnTo>
                  <a:lnTo>
                    <a:pt x="3082" y="3168"/>
                  </a:lnTo>
                  <a:lnTo>
                    <a:pt x="3078" y="3158"/>
                  </a:lnTo>
                  <a:lnTo>
                    <a:pt x="3072" y="3138"/>
                  </a:lnTo>
                  <a:lnTo>
                    <a:pt x="3070" y="3130"/>
                  </a:lnTo>
                  <a:lnTo>
                    <a:pt x="3066" y="3122"/>
                  </a:lnTo>
                  <a:lnTo>
                    <a:pt x="3060" y="3116"/>
                  </a:lnTo>
                  <a:lnTo>
                    <a:pt x="3052" y="3112"/>
                  </a:lnTo>
                  <a:lnTo>
                    <a:pt x="3044" y="3108"/>
                  </a:lnTo>
                  <a:lnTo>
                    <a:pt x="3040" y="3104"/>
                  </a:lnTo>
                  <a:lnTo>
                    <a:pt x="3036" y="3098"/>
                  </a:lnTo>
                  <a:lnTo>
                    <a:pt x="3034" y="3094"/>
                  </a:lnTo>
                  <a:lnTo>
                    <a:pt x="3032" y="3094"/>
                  </a:lnTo>
                  <a:lnTo>
                    <a:pt x="3026" y="3096"/>
                  </a:lnTo>
                  <a:lnTo>
                    <a:pt x="3022" y="3096"/>
                  </a:lnTo>
                  <a:lnTo>
                    <a:pt x="3022" y="3092"/>
                  </a:lnTo>
                  <a:lnTo>
                    <a:pt x="3024" y="3084"/>
                  </a:lnTo>
                  <a:lnTo>
                    <a:pt x="3026" y="3076"/>
                  </a:lnTo>
                  <a:lnTo>
                    <a:pt x="3038" y="3058"/>
                  </a:lnTo>
                  <a:lnTo>
                    <a:pt x="3044" y="3052"/>
                  </a:lnTo>
                  <a:lnTo>
                    <a:pt x="3048" y="3048"/>
                  </a:lnTo>
                  <a:lnTo>
                    <a:pt x="3054" y="3044"/>
                  </a:lnTo>
                  <a:lnTo>
                    <a:pt x="3056" y="3042"/>
                  </a:lnTo>
                  <a:lnTo>
                    <a:pt x="3058" y="3038"/>
                  </a:lnTo>
                  <a:lnTo>
                    <a:pt x="3062" y="3034"/>
                  </a:lnTo>
                  <a:lnTo>
                    <a:pt x="3064" y="3032"/>
                  </a:lnTo>
                  <a:lnTo>
                    <a:pt x="3064" y="3028"/>
                  </a:lnTo>
                  <a:lnTo>
                    <a:pt x="3062" y="3024"/>
                  </a:lnTo>
                  <a:lnTo>
                    <a:pt x="3060" y="3020"/>
                  </a:lnTo>
                  <a:lnTo>
                    <a:pt x="3060" y="3018"/>
                  </a:lnTo>
                  <a:lnTo>
                    <a:pt x="3062" y="3018"/>
                  </a:lnTo>
                  <a:lnTo>
                    <a:pt x="3064" y="3016"/>
                  </a:lnTo>
                  <a:lnTo>
                    <a:pt x="3066" y="3016"/>
                  </a:lnTo>
                  <a:lnTo>
                    <a:pt x="3066" y="3020"/>
                  </a:lnTo>
                  <a:lnTo>
                    <a:pt x="3068" y="3022"/>
                  </a:lnTo>
                  <a:lnTo>
                    <a:pt x="3070" y="3024"/>
                  </a:lnTo>
                  <a:lnTo>
                    <a:pt x="3072" y="3024"/>
                  </a:lnTo>
                  <a:lnTo>
                    <a:pt x="3076" y="3022"/>
                  </a:lnTo>
                  <a:lnTo>
                    <a:pt x="3080" y="3020"/>
                  </a:lnTo>
                  <a:lnTo>
                    <a:pt x="3082" y="3018"/>
                  </a:lnTo>
                  <a:lnTo>
                    <a:pt x="3084" y="3012"/>
                  </a:lnTo>
                  <a:lnTo>
                    <a:pt x="3086" y="3008"/>
                  </a:lnTo>
                  <a:lnTo>
                    <a:pt x="3088" y="3006"/>
                  </a:lnTo>
                  <a:lnTo>
                    <a:pt x="3090" y="3008"/>
                  </a:lnTo>
                  <a:lnTo>
                    <a:pt x="3092" y="3008"/>
                  </a:lnTo>
                  <a:lnTo>
                    <a:pt x="3094" y="3006"/>
                  </a:lnTo>
                  <a:lnTo>
                    <a:pt x="3096" y="3002"/>
                  </a:lnTo>
                  <a:lnTo>
                    <a:pt x="3100" y="2996"/>
                  </a:lnTo>
                  <a:lnTo>
                    <a:pt x="3106" y="2990"/>
                  </a:lnTo>
                  <a:lnTo>
                    <a:pt x="3114" y="2988"/>
                  </a:lnTo>
                  <a:lnTo>
                    <a:pt x="3118" y="2988"/>
                  </a:lnTo>
                  <a:lnTo>
                    <a:pt x="3122" y="2986"/>
                  </a:lnTo>
                  <a:lnTo>
                    <a:pt x="3128" y="2982"/>
                  </a:lnTo>
                  <a:lnTo>
                    <a:pt x="3134" y="2976"/>
                  </a:lnTo>
                  <a:lnTo>
                    <a:pt x="3136" y="2976"/>
                  </a:lnTo>
                  <a:lnTo>
                    <a:pt x="3138" y="2978"/>
                  </a:lnTo>
                  <a:lnTo>
                    <a:pt x="3140" y="2978"/>
                  </a:lnTo>
                  <a:lnTo>
                    <a:pt x="3142" y="2976"/>
                  </a:lnTo>
                  <a:lnTo>
                    <a:pt x="3142" y="2978"/>
                  </a:lnTo>
                  <a:lnTo>
                    <a:pt x="3144" y="2980"/>
                  </a:lnTo>
                  <a:lnTo>
                    <a:pt x="3144" y="2982"/>
                  </a:lnTo>
                  <a:lnTo>
                    <a:pt x="3148" y="2984"/>
                  </a:lnTo>
                  <a:lnTo>
                    <a:pt x="3152" y="2982"/>
                  </a:lnTo>
                  <a:lnTo>
                    <a:pt x="3156" y="2980"/>
                  </a:lnTo>
                  <a:lnTo>
                    <a:pt x="3158" y="2978"/>
                  </a:lnTo>
                  <a:lnTo>
                    <a:pt x="3156" y="2974"/>
                  </a:lnTo>
                  <a:lnTo>
                    <a:pt x="3156" y="2972"/>
                  </a:lnTo>
                  <a:lnTo>
                    <a:pt x="3156" y="2970"/>
                  </a:lnTo>
                  <a:lnTo>
                    <a:pt x="3158" y="2966"/>
                  </a:lnTo>
                  <a:lnTo>
                    <a:pt x="3162" y="2960"/>
                  </a:lnTo>
                  <a:lnTo>
                    <a:pt x="3164" y="2958"/>
                  </a:lnTo>
                  <a:lnTo>
                    <a:pt x="3164" y="2956"/>
                  </a:lnTo>
                  <a:lnTo>
                    <a:pt x="3158" y="2952"/>
                  </a:lnTo>
                  <a:lnTo>
                    <a:pt x="3150" y="2950"/>
                  </a:lnTo>
                  <a:lnTo>
                    <a:pt x="3144" y="2946"/>
                  </a:lnTo>
                  <a:lnTo>
                    <a:pt x="3140" y="2942"/>
                  </a:lnTo>
                  <a:lnTo>
                    <a:pt x="3138" y="2944"/>
                  </a:lnTo>
                  <a:lnTo>
                    <a:pt x="3134" y="2948"/>
                  </a:lnTo>
                  <a:lnTo>
                    <a:pt x="3132" y="2948"/>
                  </a:lnTo>
                  <a:lnTo>
                    <a:pt x="3126" y="2950"/>
                  </a:lnTo>
                  <a:lnTo>
                    <a:pt x="3116" y="2948"/>
                  </a:lnTo>
                  <a:lnTo>
                    <a:pt x="3114" y="2944"/>
                  </a:lnTo>
                  <a:lnTo>
                    <a:pt x="3112" y="2942"/>
                  </a:lnTo>
                  <a:lnTo>
                    <a:pt x="3108" y="2942"/>
                  </a:lnTo>
                  <a:lnTo>
                    <a:pt x="3102" y="2942"/>
                  </a:lnTo>
                  <a:lnTo>
                    <a:pt x="3100" y="2938"/>
                  </a:lnTo>
                  <a:lnTo>
                    <a:pt x="3096" y="2934"/>
                  </a:lnTo>
                  <a:lnTo>
                    <a:pt x="3094" y="2930"/>
                  </a:lnTo>
                  <a:lnTo>
                    <a:pt x="3090" y="2930"/>
                  </a:lnTo>
                  <a:lnTo>
                    <a:pt x="3080" y="2930"/>
                  </a:lnTo>
                  <a:lnTo>
                    <a:pt x="3072" y="2934"/>
                  </a:lnTo>
                  <a:lnTo>
                    <a:pt x="3066" y="2940"/>
                  </a:lnTo>
                  <a:lnTo>
                    <a:pt x="3062" y="2946"/>
                  </a:lnTo>
                  <a:lnTo>
                    <a:pt x="3056" y="2950"/>
                  </a:lnTo>
                  <a:lnTo>
                    <a:pt x="3052" y="2952"/>
                  </a:lnTo>
                  <a:lnTo>
                    <a:pt x="3050" y="2954"/>
                  </a:lnTo>
                  <a:lnTo>
                    <a:pt x="3050" y="2958"/>
                  </a:lnTo>
                  <a:lnTo>
                    <a:pt x="3052" y="2962"/>
                  </a:lnTo>
                  <a:lnTo>
                    <a:pt x="3050" y="2964"/>
                  </a:lnTo>
                  <a:lnTo>
                    <a:pt x="3044" y="2966"/>
                  </a:lnTo>
                  <a:lnTo>
                    <a:pt x="3032" y="2968"/>
                  </a:lnTo>
                  <a:lnTo>
                    <a:pt x="3026" y="2968"/>
                  </a:lnTo>
                  <a:lnTo>
                    <a:pt x="3020" y="2964"/>
                  </a:lnTo>
                  <a:lnTo>
                    <a:pt x="3018" y="2960"/>
                  </a:lnTo>
                  <a:lnTo>
                    <a:pt x="3014" y="2956"/>
                  </a:lnTo>
                  <a:lnTo>
                    <a:pt x="3014" y="2946"/>
                  </a:lnTo>
                  <a:lnTo>
                    <a:pt x="3014" y="2940"/>
                  </a:lnTo>
                  <a:lnTo>
                    <a:pt x="3016" y="2938"/>
                  </a:lnTo>
                  <a:lnTo>
                    <a:pt x="3018" y="2934"/>
                  </a:lnTo>
                  <a:lnTo>
                    <a:pt x="3018" y="2930"/>
                  </a:lnTo>
                  <a:lnTo>
                    <a:pt x="3014" y="2922"/>
                  </a:lnTo>
                  <a:lnTo>
                    <a:pt x="3008" y="2914"/>
                  </a:lnTo>
                  <a:lnTo>
                    <a:pt x="3004" y="2912"/>
                  </a:lnTo>
                  <a:lnTo>
                    <a:pt x="3002" y="2912"/>
                  </a:lnTo>
                  <a:lnTo>
                    <a:pt x="2996" y="2914"/>
                  </a:lnTo>
                  <a:lnTo>
                    <a:pt x="2988" y="2914"/>
                  </a:lnTo>
                  <a:lnTo>
                    <a:pt x="2980" y="2914"/>
                  </a:lnTo>
                  <a:lnTo>
                    <a:pt x="2976" y="2912"/>
                  </a:lnTo>
                  <a:lnTo>
                    <a:pt x="2974" y="2910"/>
                  </a:lnTo>
                  <a:lnTo>
                    <a:pt x="2970" y="2906"/>
                  </a:lnTo>
                  <a:lnTo>
                    <a:pt x="2966" y="2904"/>
                  </a:lnTo>
                  <a:lnTo>
                    <a:pt x="2962" y="2900"/>
                  </a:lnTo>
                  <a:lnTo>
                    <a:pt x="2958" y="2890"/>
                  </a:lnTo>
                  <a:lnTo>
                    <a:pt x="2958" y="2880"/>
                  </a:lnTo>
                  <a:lnTo>
                    <a:pt x="2960" y="2872"/>
                  </a:lnTo>
                  <a:lnTo>
                    <a:pt x="2962" y="2868"/>
                  </a:lnTo>
                  <a:lnTo>
                    <a:pt x="2964" y="2862"/>
                  </a:lnTo>
                  <a:lnTo>
                    <a:pt x="2966" y="2856"/>
                  </a:lnTo>
                  <a:lnTo>
                    <a:pt x="2970" y="2854"/>
                  </a:lnTo>
                  <a:lnTo>
                    <a:pt x="2976" y="2854"/>
                  </a:lnTo>
                  <a:lnTo>
                    <a:pt x="2982" y="2860"/>
                  </a:lnTo>
                  <a:lnTo>
                    <a:pt x="2986" y="2864"/>
                  </a:lnTo>
                  <a:lnTo>
                    <a:pt x="2988" y="2864"/>
                  </a:lnTo>
                  <a:lnTo>
                    <a:pt x="2992" y="2862"/>
                  </a:lnTo>
                  <a:lnTo>
                    <a:pt x="2996" y="2856"/>
                  </a:lnTo>
                  <a:lnTo>
                    <a:pt x="3000" y="2856"/>
                  </a:lnTo>
                  <a:lnTo>
                    <a:pt x="3002" y="2856"/>
                  </a:lnTo>
                  <a:lnTo>
                    <a:pt x="3010" y="2856"/>
                  </a:lnTo>
                  <a:lnTo>
                    <a:pt x="3018" y="2854"/>
                  </a:lnTo>
                  <a:lnTo>
                    <a:pt x="3024" y="2846"/>
                  </a:lnTo>
                  <a:lnTo>
                    <a:pt x="3026" y="2836"/>
                  </a:lnTo>
                  <a:lnTo>
                    <a:pt x="3026" y="2830"/>
                  </a:lnTo>
                  <a:lnTo>
                    <a:pt x="3032" y="2824"/>
                  </a:lnTo>
                  <a:lnTo>
                    <a:pt x="3044" y="2814"/>
                  </a:lnTo>
                  <a:lnTo>
                    <a:pt x="3058" y="2806"/>
                  </a:lnTo>
                  <a:lnTo>
                    <a:pt x="3070" y="2802"/>
                  </a:lnTo>
                  <a:lnTo>
                    <a:pt x="3076" y="2798"/>
                  </a:lnTo>
                  <a:lnTo>
                    <a:pt x="3078" y="2794"/>
                  </a:lnTo>
                  <a:lnTo>
                    <a:pt x="3080" y="2786"/>
                  </a:lnTo>
                  <a:lnTo>
                    <a:pt x="3088" y="2778"/>
                  </a:lnTo>
                  <a:lnTo>
                    <a:pt x="3094" y="2770"/>
                  </a:lnTo>
                  <a:lnTo>
                    <a:pt x="3094" y="2768"/>
                  </a:lnTo>
                  <a:lnTo>
                    <a:pt x="3096" y="2766"/>
                  </a:lnTo>
                  <a:lnTo>
                    <a:pt x="3100" y="2762"/>
                  </a:lnTo>
                  <a:lnTo>
                    <a:pt x="3104" y="2760"/>
                  </a:lnTo>
                  <a:lnTo>
                    <a:pt x="3108" y="2760"/>
                  </a:lnTo>
                  <a:lnTo>
                    <a:pt x="3114" y="2760"/>
                  </a:lnTo>
                  <a:lnTo>
                    <a:pt x="3120" y="2762"/>
                  </a:lnTo>
                  <a:lnTo>
                    <a:pt x="3122" y="2762"/>
                  </a:lnTo>
                  <a:lnTo>
                    <a:pt x="3124" y="2762"/>
                  </a:lnTo>
                  <a:lnTo>
                    <a:pt x="3128" y="2760"/>
                  </a:lnTo>
                  <a:lnTo>
                    <a:pt x="3130" y="2760"/>
                  </a:lnTo>
                  <a:lnTo>
                    <a:pt x="3132" y="2764"/>
                  </a:lnTo>
                  <a:lnTo>
                    <a:pt x="3138" y="2770"/>
                  </a:lnTo>
                  <a:lnTo>
                    <a:pt x="3144" y="2778"/>
                  </a:lnTo>
                  <a:lnTo>
                    <a:pt x="3146" y="2782"/>
                  </a:lnTo>
                  <a:lnTo>
                    <a:pt x="3144" y="2790"/>
                  </a:lnTo>
                  <a:lnTo>
                    <a:pt x="3138" y="2800"/>
                  </a:lnTo>
                  <a:lnTo>
                    <a:pt x="3132" y="2806"/>
                  </a:lnTo>
                  <a:lnTo>
                    <a:pt x="3128" y="2810"/>
                  </a:lnTo>
                  <a:lnTo>
                    <a:pt x="3120" y="2816"/>
                  </a:lnTo>
                  <a:lnTo>
                    <a:pt x="3114" y="2820"/>
                  </a:lnTo>
                  <a:lnTo>
                    <a:pt x="3114" y="2822"/>
                  </a:lnTo>
                  <a:lnTo>
                    <a:pt x="3114" y="2824"/>
                  </a:lnTo>
                  <a:lnTo>
                    <a:pt x="3116" y="2826"/>
                  </a:lnTo>
                  <a:lnTo>
                    <a:pt x="3114" y="2828"/>
                  </a:lnTo>
                  <a:lnTo>
                    <a:pt x="3110" y="2832"/>
                  </a:lnTo>
                  <a:lnTo>
                    <a:pt x="3104" y="2834"/>
                  </a:lnTo>
                  <a:lnTo>
                    <a:pt x="3104" y="2836"/>
                  </a:lnTo>
                  <a:lnTo>
                    <a:pt x="3106" y="2836"/>
                  </a:lnTo>
                  <a:lnTo>
                    <a:pt x="3110" y="2840"/>
                  </a:lnTo>
                  <a:lnTo>
                    <a:pt x="3116" y="2844"/>
                  </a:lnTo>
                  <a:lnTo>
                    <a:pt x="3120" y="2850"/>
                  </a:lnTo>
                  <a:lnTo>
                    <a:pt x="3122" y="2854"/>
                  </a:lnTo>
                  <a:lnTo>
                    <a:pt x="3122" y="2858"/>
                  </a:lnTo>
                  <a:lnTo>
                    <a:pt x="3120" y="2862"/>
                  </a:lnTo>
                  <a:lnTo>
                    <a:pt x="3118" y="2864"/>
                  </a:lnTo>
                  <a:lnTo>
                    <a:pt x="3116" y="2862"/>
                  </a:lnTo>
                  <a:lnTo>
                    <a:pt x="3112" y="2860"/>
                  </a:lnTo>
                  <a:lnTo>
                    <a:pt x="3110" y="2862"/>
                  </a:lnTo>
                  <a:lnTo>
                    <a:pt x="3108" y="2864"/>
                  </a:lnTo>
                  <a:lnTo>
                    <a:pt x="3106" y="2868"/>
                  </a:lnTo>
                  <a:lnTo>
                    <a:pt x="3102" y="2868"/>
                  </a:lnTo>
                  <a:lnTo>
                    <a:pt x="3100" y="2876"/>
                  </a:lnTo>
                  <a:lnTo>
                    <a:pt x="3100" y="2880"/>
                  </a:lnTo>
                  <a:lnTo>
                    <a:pt x="3102" y="2882"/>
                  </a:lnTo>
                  <a:lnTo>
                    <a:pt x="3104" y="2882"/>
                  </a:lnTo>
                  <a:lnTo>
                    <a:pt x="3106" y="2880"/>
                  </a:lnTo>
                  <a:lnTo>
                    <a:pt x="3112" y="2878"/>
                  </a:lnTo>
                  <a:lnTo>
                    <a:pt x="3120" y="2874"/>
                  </a:lnTo>
                  <a:lnTo>
                    <a:pt x="3124" y="2874"/>
                  </a:lnTo>
                  <a:lnTo>
                    <a:pt x="3124" y="2872"/>
                  </a:lnTo>
                  <a:lnTo>
                    <a:pt x="3124" y="2868"/>
                  </a:lnTo>
                  <a:lnTo>
                    <a:pt x="3124" y="2866"/>
                  </a:lnTo>
                  <a:lnTo>
                    <a:pt x="3128" y="2866"/>
                  </a:lnTo>
                  <a:lnTo>
                    <a:pt x="3132" y="2866"/>
                  </a:lnTo>
                  <a:lnTo>
                    <a:pt x="3136" y="2864"/>
                  </a:lnTo>
                  <a:lnTo>
                    <a:pt x="3142" y="2856"/>
                  </a:lnTo>
                  <a:lnTo>
                    <a:pt x="3148" y="2848"/>
                  </a:lnTo>
                  <a:lnTo>
                    <a:pt x="3152" y="2844"/>
                  </a:lnTo>
                  <a:lnTo>
                    <a:pt x="3156" y="2840"/>
                  </a:lnTo>
                  <a:lnTo>
                    <a:pt x="3162" y="2836"/>
                  </a:lnTo>
                  <a:lnTo>
                    <a:pt x="3164" y="2834"/>
                  </a:lnTo>
                  <a:lnTo>
                    <a:pt x="3168" y="2832"/>
                  </a:lnTo>
                  <a:lnTo>
                    <a:pt x="3176" y="2830"/>
                  </a:lnTo>
                  <a:lnTo>
                    <a:pt x="3182" y="2830"/>
                  </a:lnTo>
                  <a:lnTo>
                    <a:pt x="3186" y="2828"/>
                  </a:lnTo>
                  <a:lnTo>
                    <a:pt x="3188" y="2826"/>
                  </a:lnTo>
                  <a:lnTo>
                    <a:pt x="3190" y="2822"/>
                  </a:lnTo>
                  <a:lnTo>
                    <a:pt x="3194" y="2822"/>
                  </a:lnTo>
                  <a:lnTo>
                    <a:pt x="3196" y="2824"/>
                  </a:lnTo>
                  <a:lnTo>
                    <a:pt x="3200" y="2822"/>
                  </a:lnTo>
                  <a:lnTo>
                    <a:pt x="3202" y="2820"/>
                  </a:lnTo>
                  <a:lnTo>
                    <a:pt x="3206" y="2820"/>
                  </a:lnTo>
                  <a:lnTo>
                    <a:pt x="3212" y="2820"/>
                  </a:lnTo>
                  <a:lnTo>
                    <a:pt x="3220" y="2818"/>
                  </a:lnTo>
                  <a:lnTo>
                    <a:pt x="3226" y="2816"/>
                  </a:lnTo>
                  <a:lnTo>
                    <a:pt x="3230" y="2812"/>
                  </a:lnTo>
                  <a:lnTo>
                    <a:pt x="3232" y="2808"/>
                  </a:lnTo>
                  <a:lnTo>
                    <a:pt x="3230" y="2812"/>
                  </a:lnTo>
                  <a:lnTo>
                    <a:pt x="3232" y="2818"/>
                  </a:lnTo>
                  <a:lnTo>
                    <a:pt x="3236" y="2824"/>
                  </a:lnTo>
                  <a:lnTo>
                    <a:pt x="3242" y="2828"/>
                  </a:lnTo>
                  <a:lnTo>
                    <a:pt x="3244" y="2830"/>
                  </a:lnTo>
                  <a:lnTo>
                    <a:pt x="3246" y="2828"/>
                  </a:lnTo>
                  <a:lnTo>
                    <a:pt x="3250" y="2828"/>
                  </a:lnTo>
                  <a:lnTo>
                    <a:pt x="3254" y="2828"/>
                  </a:lnTo>
                  <a:lnTo>
                    <a:pt x="3264" y="2832"/>
                  </a:lnTo>
                  <a:lnTo>
                    <a:pt x="3268" y="2836"/>
                  </a:lnTo>
                  <a:lnTo>
                    <a:pt x="3272" y="2840"/>
                  </a:lnTo>
                  <a:lnTo>
                    <a:pt x="3274" y="2846"/>
                  </a:lnTo>
                  <a:lnTo>
                    <a:pt x="3272" y="2850"/>
                  </a:lnTo>
                  <a:lnTo>
                    <a:pt x="3264" y="2868"/>
                  </a:lnTo>
                  <a:lnTo>
                    <a:pt x="3262" y="2876"/>
                  </a:lnTo>
                  <a:lnTo>
                    <a:pt x="3262" y="2878"/>
                  </a:lnTo>
                  <a:lnTo>
                    <a:pt x="3264" y="2880"/>
                  </a:lnTo>
                  <a:lnTo>
                    <a:pt x="3266" y="2884"/>
                  </a:lnTo>
                  <a:lnTo>
                    <a:pt x="3262" y="2886"/>
                  </a:lnTo>
                  <a:lnTo>
                    <a:pt x="3258" y="2892"/>
                  </a:lnTo>
                  <a:lnTo>
                    <a:pt x="3254" y="2900"/>
                  </a:lnTo>
                  <a:lnTo>
                    <a:pt x="3250" y="2906"/>
                  </a:lnTo>
                  <a:lnTo>
                    <a:pt x="3248" y="2910"/>
                  </a:lnTo>
                  <a:lnTo>
                    <a:pt x="3244" y="2914"/>
                  </a:lnTo>
                  <a:lnTo>
                    <a:pt x="3242" y="2914"/>
                  </a:lnTo>
                  <a:lnTo>
                    <a:pt x="3252" y="2916"/>
                  </a:lnTo>
                  <a:lnTo>
                    <a:pt x="3258" y="2918"/>
                  </a:lnTo>
                  <a:lnTo>
                    <a:pt x="3260" y="2918"/>
                  </a:lnTo>
                  <a:lnTo>
                    <a:pt x="3258" y="2920"/>
                  </a:lnTo>
                  <a:lnTo>
                    <a:pt x="3258" y="2922"/>
                  </a:lnTo>
                  <a:lnTo>
                    <a:pt x="3254" y="2924"/>
                  </a:lnTo>
                  <a:lnTo>
                    <a:pt x="3256" y="2926"/>
                  </a:lnTo>
                  <a:lnTo>
                    <a:pt x="3262" y="2928"/>
                  </a:lnTo>
                  <a:lnTo>
                    <a:pt x="3268" y="2928"/>
                  </a:lnTo>
                  <a:lnTo>
                    <a:pt x="3270" y="2930"/>
                  </a:lnTo>
                  <a:lnTo>
                    <a:pt x="3270" y="2932"/>
                  </a:lnTo>
                  <a:lnTo>
                    <a:pt x="3270" y="2934"/>
                  </a:lnTo>
                  <a:lnTo>
                    <a:pt x="3270" y="2938"/>
                  </a:lnTo>
                  <a:lnTo>
                    <a:pt x="3274" y="2936"/>
                  </a:lnTo>
                  <a:lnTo>
                    <a:pt x="3278" y="2934"/>
                  </a:lnTo>
                  <a:lnTo>
                    <a:pt x="3280" y="2930"/>
                  </a:lnTo>
                  <a:lnTo>
                    <a:pt x="3282" y="2924"/>
                  </a:lnTo>
                  <a:lnTo>
                    <a:pt x="3284" y="2922"/>
                  </a:lnTo>
                  <a:lnTo>
                    <a:pt x="3292" y="2926"/>
                  </a:lnTo>
                  <a:lnTo>
                    <a:pt x="3300" y="2934"/>
                  </a:lnTo>
                  <a:lnTo>
                    <a:pt x="3302" y="2934"/>
                  </a:lnTo>
                  <a:lnTo>
                    <a:pt x="3304" y="2930"/>
                  </a:lnTo>
                  <a:lnTo>
                    <a:pt x="3304" y="2928"/>
                  </a:lnTo>
                  <a:lnTo>
                    <a:pt x="3306" y="2926"/>
                  </a:lnTo>
                  <a:lnTo>
                    <a:pt x="3312" y="2928"/>
                  </a:lnTo>
                  <a:lnTo>
                    <a:pt x="3318" y="2930"/>
                  </a:lnTo>
                  <a:lnTo>
                    <a:pt x="3324" y="2930"/>
                  </a:lnTo>
                  <a:lnTo>
                    <a:pt x="3324" y="2934"/>
                  </a:lnTo>
                  <a:lnTo>
                    <a:pt x="3322" y="2934"/>
                  </a:lnTo>
                  <a:lnTo>
                    <a:pt x="3320" y="2938"/>
                  </a:lnTo>
                  <a:lnTo>
                    <a:pt x="3320" y="2942"/>
                  </a:lnTo>
                  <a:lnTo>
                    <a:pt x="3324" y="2948"/>
                  </a:lnTo>
                  <a:lnTo>
                    <a:pt x="3326" y="2954"/>
                  </a:lnTo>
                  <a:lnTo>
                    <a:pt x="3326" y="2958"/>
                  </a:lnTo>
                  <a:lnTo>
                    <a:pt x="3324" y="2960"/>
                  </a:lnTo>
                  <a:lnTo>
                    <a:pt x="3324" y="2962"/>
                  </a:lnTo>
                  <a:lnTo>
                    <a:pt x="3324" y="2966"/>
                  </a:lnTo>
                  <a:lnTo>
                    <a:pt x="3328" y="2970"/>
                  </a:lnTo>
                  <a:lnTo>
                    <a:pt x="3332" y="2974"/>
                  </a:lnTo>
                  <a:lnTo>
                    <a:pt x="3334" y="2976"/>
                  </a:lnTo>
                  <a:lnTo>
                    <a:pt x="3334" y="2980"/>
                  </a:lnTo>
                  <a:lnTo>
                    <a:pt x="3332" y="2982"/>
                  </a:lnTo>
                  <a:lnTo>
                    <a:pt x="3330" y="2980"/>
                  </a:lnTo>
                  <a:lnTo>
                    <a:pt x="3328" y="2976"/>
                  </a:lnTo>
                  <a:lnTo>
                    <a:pt x="3326" y="2974"/>
                  </a:lnTo>
                  <a:lnTo>
                    <a:pt x="3322" y="2974"/>
                  </a:lnTo>
                  <a:lnTo>
                    <a:pt x="3312" y="2974"/>
                  </a:lnTo>
                  <a:lnTo>
                    <a:pt x="3310" y="2974"/>
                  </a:lnTo>
                  <a:lnTo>
                    <a:pt x="3312" y="2978"/>
                  </a:lnTo>
                  <a:lnTo>
                    <a:pt x="3312" y="2980"/>
                  </a:lnTo>
                  <a:lnTo>
                    <a:pt x="3312" y="2982"/>
                  </a:lnTo>
                  <a:lnTo>
                    <a:pt x="3310" y="2982"/>
                  </a:lnTo>
                  <a:lnTo>
                    <a:pt x="3308" y="2980"/>
                  </a:lnTo>
                  <a:lnTo>
                    <a:pt x="3306" y="2980"/>
                  </a:lnTo>
                  <a:lnTo>
                    <a:pt x="3302" y="2984"/>
                  </a:lnTo>
                  <a:lnTo>
                    <a:pt x="3302" y="2988"/>
                  </a:lnTo>
                  <a:lnTo>
                    <a:pt x="3304" y="2992"/>
                  </a:lnTo>
                  <a:lnTo>
                    <a:pt x="3308" y="2994"/>
                  </a:lnTo>
                  <a:lnTo>
                    <a:pt x="3312" y="2992"/>
                  </a:lnTo>
                  <a:lnTo>
                    <a:pt x="3314" y="2992"/>
                  </a:lnTo>
                  <a:lnTo>
                    <a:pt x="3316" y="2998"/>
                  </a:lnTo>
                  <a:lnTo>
                    <a:pt x="3318" y="3014"/>
                  </a:lnTo>
                  <a:lnTo>
                    <a:pt x="3318" y="3020"/>
                  </a:lnTo>
                  <a:lnTo>
                    <a:pt x="3320" y="3022"/>
                  </a:lnTo>
                  <a:lnTo>
                    <a:pt x="3324" y="3026"/>
                  </a:lnTo>
                  <a:lnTo>
                    <a:pt x="3324" y="3028"/>
                  </a:lnTo>
                  <a:lnTo>
                    <a:pt x="3322" y="3030"/>
                  </a:lnTo>
                  <a:lnTo>
                    <a:pt x="3324" y="3034"/>
                  </a:lnTo>
                  <a:lnTo>
                    <a:pt x="3326" y="3038"/>
                  </a:lnTo>
                  <a:lnTo>
                    <a:pt x="3324" y="3042"/>
                  </a:lnTo>
                  <a:lnTo>
                    <a:pt x="3320" y="3046"/>
                  </a:lnTo>
                  <a:lnTo>
                    <a:pt x="3316" y="3054"/>
                  </a:lnTo>
                  <a:lnTo>
                    <a:pt x="3308" y="3070"/>
                  </a:lnTo>
                  <a:lnTo>
                    <a:pt x="3308" y="3076"/>
                  </a:lnTo>
                  <a:lnTo>
                    <a:pt x="3308" y="3078"/>
                  </a:lnTo>
                  <a:lnTo>
                    <a:pt x="3310" y="3082"/>
                  </a:lnTo>
                  <a:lnTo>
                    <a:pt x="3310" y="3084"/>
                  </a:lnTo>
                  <a:lnTo>
                    <a:pt x="3312" y="3088"/>
                  </a:lnTo>
                  <a:lnTo>
                    <a:pt x="3312" y="3092"/>
                  </a:lnTo>
                  <a:lnTo>
                    <a:pt x="3314" y="3096"/>
                  </a:lnTo>
                  <a:lnTo>
                    <a:pt x="3312" y="3096"/>
                  </a:lnTo>
                  <a:lnTo>
                    <a:pt x="3308" y="3096"/>
                  </a:lnTo>
                  <a:lnTo>
                    <a:pt x="3308" y="3100"/>
                  </a:lnTo>
                  <a:lnTo>
                    <a:pt x="3310" y="3104"/>
                  </a:lnTo>
                  <a:lnTo>
                    <a:pt x="3312" y="3104"/>
                  </a:lnTo>
                  <a:lnTo>
                    <a:pt x="3316" y="3104"/>
                  </a:lnTo>
                  <a:lnTo>
                    <a:pt x="3316" y="3110"/>
                  </a:lnTo>
                  <a:lnTo>
                    <a:pt x="3316" y="3116"/>
                  </a:lnTo>
                  <a:lnTo>
                    <a:pt x="3318" y="3118"/>
                  </a:lnTo>
                  <a:lnTo>
                    <a:pt x="3322" y="3116"/>
                  </a:lnTo>
                  <a:lnTo>
                    <a:pt x="3326" y="3110"/>
                  </a:lnTo>
                  <a:lnTo>
                    <a:pt x="3330" y="3104"/>
                  </a:lnTo>
                  <a:lnTo>
                    <a:pt x="3330" y="3106"/>
                  </a:lnTo>
                  <a:lnTo>
                    <a:pt x="3330" y="3110"/>
                  </a:lnTo>
                  <a:lnTo>
                    <a:pt x="3330" y="3112"/>
                  </a:lnTo>
                  <a:lnTo>
                    <a:pt x="3334" y="3110"/>
                  </a:lnTo>
                  <a:lnTo>
                    <a:pt x="3334" y="3108"/>
                  </a:lnTo>
                  <a:lnTo>
                    <a:pt x="3338" y="3102"/>
                  </a:lnTo>
                  <a:lnTo>
                    <a:pt x="3342" y="3098"/>
                  </a:lnTo>
                  <a:lnTo>
                    <a:pt x="3346" y="3094"/>
                  </a:lnTo>
                  <a:lnTo>
                    <a:pt x="3348" y="3094"/>
                  </a:lnTo>
                  <a:lnTo>
                    <a:pt x="3348" y="3096"/>
                  </a:lnTo>
                  <a:lnTo>
                    <a:pt x="3346" y="3100"/>
                  </a:lnTo>
                  <a:lnTo>
                    <a:pt x="3344" y="3106"/>
                  </a:lnTo>
                  <a:lnTo>
                    <a:pt x="3346" y="3108"/>
                  </a:lnTo>
                  <a:lnTo>
                    <a:pt x="3350" y="3110"/>
                  </a:lnTo>
                  <a:lnTo>
                    <a:pt x="3354" y="3108"/>
                  </a:lnTo>
                  <a:lnTo>
                    <a:pt x="3356" y="3106"/>
                  </a:lnTo>
                  <a:lnTo>
                    <a:pt x="3356" y="3104"/>
                  </a:lnTo>
                  <a:lnTo>
                    <a:pt x="3354" y="3096"/>
                  </a:lnTo>
                  <a:lnTo>
                    <a:pt x="3354" y="3094"/>
                  </a:lnTo>
                  <a:lnTo>
                    <a:pt x="3356" y="3092"/>
                  </a:lnTo>
                  <a:lnTo>
                    <a:pt x="3358" y="3092"/>
                  </a:lnTo>
                  <a:lnTo>
                    <a:pt x="3358" y="3094"/>
                  </a:lnTo>
                  <a:lnTo>
                    <a:pt x="3360" y="3102"/>
                  </a:lnTo>
                  <a:lnTo>
                    <a:pt x="3362" y="3100"/>
                  </a:lnTo>
                  <a:lnTo>
                    <a:pt x="3366" y="3096"/>
                  </a:lnTo>
                  <a:lnTo>
                    <a:pt x="3368" y="3094"/>
                  </a:lnTo>
                  <a:lnTo>
                    <a:pt x="3368" y="3092"/>
                  </a:lnTo>
                  <a:lnTo>
                    <a:pt x="3364" y="3088"/>
                  </a:lnTo>
                  <a:lnTo>
                    <a:pt x="3362" y="3086"/>
                  </a:lnTo>
                  <a:lnTo>
                    <a:pt x="3366" y="3084"/>
                  </a:lnTo>
                  <a:lnTo>
                    <a:pt x="3376" y="3084"/>
                  </a:lnTo>
                  <a:lnTo>
                    <a:pt x="3384" y="3086"/>
                  </a:lnTo>
                  <a:lnTo>
                    <a:pt x="3390" y="3090"/>
                  </a:lnTo>
                  <a:lnTo>
                    <a:pt x="3394" y="3090"/>
                  </a:lnTo>
                  <a:lnTo>
                    <a:pt x="3396" y="3088"/>
                  </a:lnTo>
                  <a:lnTo>
                    <a:pt x="3396" y="3084"/>
                  </a:lnTo>
                  <a:lnTo>
                    <a:pt x="3396" y="3082"/>
                  </a:lnTo>
                  <a:lnTo>
                    <a:pt x="3400" y="3078"/>
                  </a:lnTo>
                  <a:lnTo>
                    <a:pt x="3406" y="3076"/>
                  </a:lnTo>
                  <a:lnTo>
                    <a:pt x="3412" y="3078"/>
                  </a:lnTo>
                  <a:lnTo>
                    <a:pt x="3418" y="3078"/>
                  </a:lnTo>
                  <a:lnTo>
                    <a:pt x="3422" y="3076"/>
                  </a:lnTo>
                  <a:lnTo>
                    <a:pt x="3428" y="3070"/>
                  </a:lnTo>
                  <a:lnTo>
                    <a:pt x="3434" y="3058"/>
                  </a:lnTo>
                  <a:lnTo>
                    <a:pt x="3438" y="3044"/>
                  </a:lnTo>
                  <a:lnTo>
                    <a:pt x="3440" y="3032"/>
                  </a:lnTo>
                  <a:lnTo>
                    <a:pt x="3440" y="3026"/>
                  </a:lnTo>
                  <a:lnTo>
                    <a:pt x="3436" y="3026"/>
                  </a:lnTo>
                  <a:lnTo>
                    <a:pt x="3434" y="3026"/>
                  </a:lnTo>
                  <a:lnTo>
                    <a:pt x="3432" y="3018"/>
                  </a:lnTo>
                  <a:lnTo>
                    <a:pt x="3434" y="3008"/>
                  </a:lnTo>
                  <a:lnTo>
                    <a:pt x="3436" y="3002"/>
                  </a:lnTo>
                  <a:lnTo>
                    <a:pt x="3436" y="2994"/>
                  </a:lnTo>
                  <a:lnTo>
                    <a:pt x="3436" y="2980"/>
                  </a:lnTo>
                  <a:lnTo>
                    <a:pt x="3432" y="2964"/>
                  </a:lnTo>
                  <a:lnTo>
                    <a:pt x="3426" y="2948"/>
                  </a:lnTo>
                  <a:lnTo>
                    <a:pt x="3418" y="2934"/>
                  </a:lnTo>
                  <a:lnTo>
                    <a:pt x="3410" y="2922"/>
                  </a:lnTo>
                  <a:lnTo>
                    <a:pt x="3402" y="2910"/>
                  </a:lnTo>
                  <a:lnTo>
                    <a:pt x="3398" y="2902"/>
                  </a:lnTo>
                  <a:lnTo>
                    <a:pt x="3392" y="2886"/>
                  </a:lnTo>
                  <a:lnTo>
                    <a:pt x="3388" y="2882"/>
                  </a:lnTo>
                  <a:lnTo>
                    <a:pt x="3386" y="2880"/>
                  </a:lnTo>
                  <a:lnTo>
                    <a:pt x="3380" y="2876"/>
                  </a:lnTo>
                  <a:lnTo>
                    <a:pt x="3374" y="2866"/>
                  </a:lnTo>
                  <a:lnTo>
                    <a:pt x="3370" y="2862"/>
                  </a:lnTo>
                  <a:lnTo>
                    <a:pt x="3366" y="2858"/>
                  </a:lnTo>
                  <a:lnTo>
                    <a:pt x="3360" y="2856"/>
                  </a:lnTo>
                  <a:lnTo>
                    <a:pt x="3354" y="2856"/>
                  </a:lnTo>
                  <a:lnTo>
                    <a:pt x="3352" y="2852"/>
                  </a:lnTo>
                  <a:lnTo>
                    <a:pt x="3352" y="2850"/>
                  </a:lnTo>
                  <a:lnTo>
                    <a:pt x="3354" y="2848"/>
                  </a:lnTo>
                  <a:lnTo>
                    <a:pt x="3356" y="2848"/>
                  </a:lnTo>
                  <a:lnTo>
                    <a:pt x="3358" y="2848"/>
                  </a:lnTo>
                  <a:lnTo>
                    <a:pt x="3360" y="2848"/>
                  </a:lnTo>
                  <a:lnTo>
                    <a:pt x="3360" y="2838"/>
                  </a:lnTo>
                  <a:lnTo>
                    <a:pt x="3358" y="2830"/>
                  </a:lnTo>
                  <a:lnTo>
                    <a:pt x="3358" y="2826"/>
                  </a:lnTo>
                  <a:lnTo>
                    <a:pt x="3360" y="2822"/>
                  </a:lnTo>
                  <a:lnTo>
                    <a:pt x="3362" y="2822"/>
                  </a:lnTo>
                  <a:lnTo>
                    <a:pt x="3368" y="2820"/>
                  </a:lnTo>
                  <a:lnTo>
                    <a:pt x="3372" y="2818"/>
                  </a:lnTo>
                  <a:lnTo>
                    <a:pt x="3374" y="2814"/>
                  </a:lnTo>
                  <a:lnTo>
                    <a:pt x="3376" y="2810"/>
                  </a:lnTo>
                  <a:lnTo>
                    <a:pt x="3378" y="2808"/>
                  </a:lnTo>
                  <a:lnTo>
                    <a:pt x="3384" y="2810"/>
                  </a:lnTo>
                  <a:lnTo>
                    <a:pt x="3386" y="2810"/>
                  </a:lnTo>
                  <a:lnTo>
                    <a:pt x="3390" y="2810"/>
                  </a:lnTo>
                  <a:lnTo>
                    <a:pt x="3396" y="2806"/>
                  </a:lnTo>
                  <a:lnTo>
                    <a:pt x="3402" y="2800"/>
                  </a:lnTo>
                  <a:lnTo>
                    <a:pt x="3426" y="2776"/>
                  </a:lnTo>
                  <a:lnTo>
                    <a:pt x="3434" y="2768"/>
                  </a:lnTo>
                  <a:lnTo>
                    <a:pt x="3442" y="2766"/>
                  </a:lnTo>
                  <a:lnTo>
                    <a:pt x="3444" y="2764"/>
                  </a:lnTo>
                  <a:lnTo>
                    <a:pt x="3446" y="2762"/>
                  </a:lnTo>
                  <a:lnTo>
                    <a:pt x="3448" y="2754"/>
                  </a:lnTo>
                  <a:lnTo>
                    <a:pt x="3448" y="2746"/>
                  </a:lnTo>
                  <a:lnTo>
                    <a:pt x="3448" y="2738"/>
                  </a:lnTo>
                  <a:lnTo>
                    <a:pt x="3448" y="2734"/>
                  </a:lnTo>
                  <a:lnTo>
                    <a:pt x="3448" y="2732"/>
                  </a:lnTo>
                  <a:lnTo>
                    <a:pt x="3446" y="2730"/>
                  </a:lnTo>
                  <a:lnTo>
                    <a:pt x="3444" y="2728"/>
                  </a:lnTo>
                  <a:lnTo>
                    <a:pt x="3444" y="2724"/>
                  </a:lnTo>
                  <a:lnTo>
                    <a:pt x="3450" y="2714"/>
                  </a:lnTo>
                  <a:lnTo>
                    <a:pt x="3464" y="2694"/>
                  </a:lnTo>
                  <a:lnTo>
                    <a:pt x="3474" y="2684"/>
                  </a:lnTo>
                  <a:lnTo>
                    <a:pt x="3478" y="2682"/>
                  </a:lnTo>
                  <a:lnTo>
                    <a:pt x="3480" y="2684"/>
                  </a:lnTo>
                  <a:lnTo>
                    <a:pt x="3482" y="2684"/>
                  </a:lnTo>
                  <a:lnTo>
                    <a:pt x="3488" y="2682"/>
                  </a:lnTo>
                  <a:lnTo>
                    <a:pt x="3492" y="2678"/>
                  </a:lnTo>
                  <a:lnTo>
                    <a:pt x="3492" y="2674"/>
                  </a:lnTo>
                  <a:lnTo>
                    <a:pt x="3492" y="2666"/>
                  </a:lnTo>
                  <a:lnTo>
                    <a:pt x="3492" y="2664"/>
                  </a:lnTo>
                  <a:lnTo>
                    <a:pt x="3498" y="2664"/>
                  </a:lnTo>
                  <a:lnTo>
                    <a:pt x="3506" y="2666"/>
                  </a:lnTo>
                  <a:lnTo>
                    <a:pt x="3510" y="2664"/>
                  </a:lnTo>
                  <a:lnTo>
                    <a:pt x="3514" y="2658"/>
                  </a:lnTo>
                  <a:lnTo>
                    <a:pt x="3518" y="2650"/>
                  </a:lnTo>
                  <a:lnTo>
                    <a:pt x="3524" y="2640"/>
                  </a:lnTo>
                  <a:lnTo>
                    <a:pt x="3524" y="2632"/>
                  </a:lnTo>
                  <a:lnTo>
                    <a:pt x="3526" y="2628"/>
                  </a:lnTo>
                  <a:lnTo>
                    <a:pt x="3528" y="2626"/>
                  </a:lnTo>
                  <a:lnTo>
                    <a:pt x="3532" y="2626"/>
                  </a:lnTo>
                  <a:lnTo>
                    <a:pt x="3536" y="2626"/>
                  </a:lnTo>
                  <a:lnTo>
                    <a:pt x="3536" y="2628"/>
                  </a:lnTo>
                  <a:lnTo>
                    <a:pt x="3536" y="2634"/>
                  </a:lnTo>
                  <a:lnTo>
                    <a:pt x="3534" y="2638"/>
                  </a:lnTo>
                  <a:lnTo>
                    <a:pt x="3536" y="2638"/>
                  </a:lnTo>
                  <a:lnTo>
                    <a:pt x="3538" y="2638"/>
                  </a:lnTo>
                  <a:lnTo>
                    <a:pt x="3542" y="2636"/>
                  </a:lnTo>
                  <a:lnTo>
                    <a:pt x="3548" y="2632"/>
                  </a:lnTo>
                  <a:lnTo>
                    <a:pt x="3550" y="2632"/>
                  </a:lnTo>
                  <a:lnTo>
                    <a:pt x="3552" y="2634"/>
                  </a:lnTo>
                  <a:lnTo>
                    <a:pt x="3552" y="2638"/>
                  </a:lnTo>
                  <a:lnTo>
                    <a:pt x="3552" y="2646"/>
                  </a:lnTo>
                  <a:lnTo>
                    <a:pt x="3554" y="2648"/>
                  </a:lnTo>
                  <a:lnTo>
                    <a:pt x="3556" y="2650"/>
                  </a:lnTo>
                  <a:lnTo>
                    <a:pt x="3570" y="2654"/>
                  </a:lnTo>
                  <a:lnTo>
                    <a:pt x="3580" y="2660"/>
                  </a:lnTo>
                  <a:lnTo>
                    <a:pt x="3584" y="2660"/>
                  </a:lnTo>
                  <a:lnTo>
                    <a:pt x="3590" y="2658"/>
                  </a:lnTo>
                  <a:lnTo>
                    <a:pt x="3598" y="2656"/>
                  </a:lnTo>
                  <a:lnTo>
                    <a:pt x="3608" y="2652"/>
                  </a:lnTo>
                  <a:lnTo>
                    <a:pt x="3616" y="2650"/>
                  </a:lnTo>
                  <a:lnTo>
                    <a:pt x="3622" y="2644"/>
                  </a:lnTo>
                  <a:lnTo>
                    <a:pt x="3632" y="2638"/>
                  </a:lnTo>
                  <a:lnTo>
                    <a:pt x="3648" y="2628"/>
                  </a:lnTo>
                  <a:lnTo>
                    <a:pt x="3658" y="2620"/>
                  </a:lnTo>
                  <a:lnTo>
                    <a:pt x="3666" y="2610"/>
                  </a:lnTo>
                  <a:lnTo>
                    <a:pt x="3686" y="2584"/>
                  </a:lnTo>
                  <a:lnTo>
                    <a:pt x="3712" y="2550"/>
                  </a:lnTo>
                  <a:lnTo>
                    <a:pt x="3728" y="2530"/>
                  </a:lnTo>
                  <a:lnTo>
                    <a:pt x="3748" y="2508"/>
                  </a:lnTo>
                  <a:lnTo>
                    <a:pt x="3768" y="2488"/>
                  </a:lnTo>
                  <a:lnTo>
                    <a:pt x="3780" y="2468"/>
                  </a:lnTo>
                  <a:lnTo>
                    <a:pt x="3790" y="2454"/>
                  </a:lnTo>
                  <a:lnTo>
                    <a:pt x="3796" y="2440"/>
                  </a:lnTo>
                  <a:lnTo>
                    <a:pt x="3804" y="2418"/>
                  </a:lnTo>
                  <a:lnTo>
                    <a:pt x="3808" y="2408"/>
                  </a:lnTo>
                  <a:lnTo>
                    <a:pt x="3816" y="2400"/>
                  </a:lnTo>
                  <a:lnTo>
                    <a:pt x="3824" y="2394"/>
                  </a:lnTo>
                  <a:lnTo>
                    <a:pt x="3828" y="2388"/>
                  </a:lnTo>
                  <a:lnTo>
                    <a:pt x="3832" y="2378"/>
                  </a:lnTo>
                  <a:lnTo>
                    <a:pt x="3834" y="2372"/>
                  </a:lnTo>
                  <a:lnTo>
                    <a:pt x="3838" y="2366"/>
                  </a:lnTo>
                  <a:lnTo>
                    <a:pt x="3844" y="2358"/>
                  </a:lnTo>
                  <a:lnTo>
                    <a:pt x="3854" y="2346"/>
                  </a:lnTo>
                  <a:lnTo>
                    <a:pt x="3860" y="2340"/>
                  </a:lnTo>
                  <a:lnTo>
                    <a:pt x="3866" y="2334"/>
                  </a:lnTo>
                  <a:lnTo>
                    <a:pt x="3874" y="2316"/>
                  </a:lnTo>
                  <a:lnTo>
                    <a:pt x="3880" y="2296"/>
                  </a:lnTo>
                  <a:lnTo>
                    <a:pt x="3882" y="2276"/>
                  </a:lnTo>
                  <a:lnTo>
                    <a:pt x="3884" y="2256"/>
                  </a:lnTo>
                  <a:lnTo>
                    <a:pt x="3884" y="2238"/>
                  </a:lnTo>
                  <a:lnTo>
                    <a:pt x="3882" y="2224"/>
                  </a:lnTo>
                  <a:lnTo>
                    <a:pt x="3880" y="2212"/>
                  </a:lnTo>
                  <a:lnTo>
                    <a:pt x="3878" y="2204"/>
                  </a:lnTo>
                  <a:lnTo>
                    <a:pt x="3878" y="2198"/>
                  </a:lnTo>
                  <a:lnTo>
                    <a:pt x="3880" y="2192"/>
                  </a:lnTo>
                  <a:lnTo>
                    <a:pt x="3882" y="2188"/>
                  </a:lnTo>
                  <a:lnTo>
                    <a:pt x="3888" y="2178"/>
                  </a:lnTo>
                  <a:lnTo>
                    <a:pt x="3892" y="2170"/>
                  </a:lnTo>
                  <a:lnTo>
                    <a:pt x="3896" y="2160"/>
                  </a:lnTo>
                  <a:lnTo>
                    <a:pt x="3898" y="2150"/>
                  </a:lnTo>
                  <a:lnTo>
                    <a:pt x="3904" y="2142"/>
                  </a:lnTo>
                  <a:lnTo>
                    <a:pt x="3914" y="2128"/>
                  </a:lnTo>
                  <a:lnTo>
                    <a:pt x="3920" y="2122"/>
                  </a:lnTo>
                  <a:lnTo>
                    <a:pt x="3922" y="2116"/>
                  </a:lnTo>
                  <a:lnTo>
                    <a:pt x="3920" y="2110"/>
                  </a:lnTo>
                  <a:lnTo>
                    <a:pt x="3916" y="2104"/>
                  </a:lnTo>
                  <a:lnTo>
                    <a:pt x="3910" y="2098"/>
                  </a:lnTo>
                  <a:lnTo>
                    <a:pt x="3908" y="2094"/>
                  </a:lnTo>
                  <a:lnTo>
                    <a:pt x="3908" y="2090"/>
                  </a:lnTo>
                  <a:lnTo>
                    <a:pt x="3910" y="2086"/>
                  </a:lnTo>
                  <a:lnTo>
                    <a:pt x="3910" y="2078"/>
                  </a:lnTo>
                  <a:lnTo>
                    <a:pt x="3910" y="2072"/>
                  </a:lnTo>
                  <a:lnTo>
                    <a:pt x="3906" y="2066"/>
                  </a:lnTo>
                  <a:lnTo>
                    <a:pt x="3904" y="2062"/>
                  </a:lnTo>
                  <a:lnTo>
                    <a:pt x="3906" y="2058"/>
                  </a:lnTo>
                  <a:lnTo>
                    <a:pt x="3914" y="2052"/>
                  </a:lnTo>
                  <a:lnTo>
                    <a:pt x="3918" y="2050"/>
                  </a:lnTo>
                  <a:lnTo>
                    <a:pt x="3920" y="2046"/>
                  </a:lnTo>
                  <a:lnTo>
                    <a:pt x="3918" y="2042"/>
                  </a:lnTo>
                  <a:lnTo>
                    <a:pt x="3910" y="2034"/>
                  </a:lnTo>
                  <a:lnTo>
                    <a:pt x="3892" y="2020"/>
                  </a:lnTo>
                  <a:lnTo>
                    <a:pt x="3880" y="2010"/>
                  </a:lnTo>
                  <a:lnTo>
                    <a:pt x="3864" y="1990"/>
                  </a:lnTo>
                  <a:lnTo>
                    <a:pt x="3858" y="1986"/>
                  </a:lnTo>
                  <a:lnTo>
                    <a:pt x="3854" y="1984"/>
                  </a:lnTo>
                  <a:lnTo>
                    <a:pt x="3842" y="1984"/>
                  </a:lnTo>
                  <a:lnTo>
                    <a:pt x="3832" y="1986"/>
                  </a:lnTo>
                  <a:lnTo>
                    <a:pt x="3826" y="1986"/>
                  </a:lnTo>
                  <a:lnTo>
                    <a:pt x="3820" y="1984"/>
                  </a:lnTo>
                  <a:lnTo>
                    <a:pt x="3814" y="1982"/>
                  </a:lnTo>
                  <a:lnTo>
                    <a:pt x="3812" y="1984"/>
                  </a:lnTo>
                  <a:lnTo>
                    <a:pt x="3808" y="1996"/>
                  </a:lnTo>
                  <a:lnTo>
                    <a:pt x="3804" y="2004"/>
                  </a:lnTo>
                  <a:lnTo>
                    <a:pt x="3800" y="2012"/>
                  </a:lnTo>
                  <a:lnTo>
                    <a:pt x="3792" y="2018"/>
                  </a:lnTo>
                  <a:lnTo>
                    <a:pt x="3780" y="2024"/>
                  </a:lnTo>
                  <a:lnTo>
                    <a:pt x="3772" y="2026"/>
                  </a:lnTo>
                  <a:lnTo>
                    <a:pt x="3766" y="2026"/>
                  </a:lnTo>
                  <a:lnTo>
                    <a:pt x="3764" y="2024"/>
                  </a:lnTo>
                  <a:lnTo>
                    <a:pt x="3762" y="2022"/>
                  </a:lnTo>
                  <a:lnTo>
                    <a:pt x="3760" y="2018"/>
                  </a:lnTo>
                  <a:lnTo>
                    <a:pt x="3762" y="2014"/>
                  </a:lnTo>
                  <a:lnTo>
                    <a:pt x="3764" y="2002"/>
                  </a:lnTo>
                  <a:lnTo>
                    <a:pt x="3768" y="1992"/>
                  </a:lnTo>
                  <a:lnTo>
                    <a:pt x="3772" y="1984"/>
                  </a:lnTo>
                  <a:lnTo>
                    <a:pt x="3770" y="1982"/>
                  </a:lnTo>
                  <a:lnTo>
                    <a:pt x="3768" y="1980"/>
                  </a:lnTo>
                  <a:lnTo>
                    <a:pt x="3766" y="1980"/>
                  </a:lnTo>
                  <a:lnTo>
                    <a:pt x="3760" y="1982"/>
                  </a:lnTo>
                  <a:lnTo>
                    <a:pt x="3750" y="1986"/>
                  </a:lnTo>
                  <a:lnTo>
                    <a:pt x="3746" y="1992"/>
                  </a:lnTo>
                  <a:lnTo>
                    <a:pt x="3746" y="1996"/>
                  </a:lnTo>
                  <a:lnTo>
                    <a:pt x="3748" y="2000"/>
                  </a:lnTo>
                  <a:lnTo>
                    <a:pt x="3750" y="2002"/>
                  </a:lnTo>
                  <a:lnTo>
                    <a:pt x="3750" y="2004"/>
                  </a:lnTo>
                  <a:lnTo>
                    <a:pt x="3746" y="2008"/>
                  </a:lnTo>
                  <a:lnTo>
                    <a:pt x="3738" y="2008"/>
                  </a:lnTo>
                  <a:lnTo>
                    <a:pt x="3732" y="2008"/>
                  </a:lnTo>
                  <a:lnTo>
                    <a:pt x="3730" y="2008"/>
                  </a:lnTo>
                  <a:lnTo>
                    <a:pt x="3728" y="2006"/>
                  </a:lnTo>
                  <a:lnTo>
                    <a:pt x="3728" y="2002"/>
                  </a:lnTo>
                  <a:lnTo>
                    <a:pt x="3730" y="1994"/>
                  </a:lnTo>
                  <a:lnTo>
                    <a:pt x="3734" y="1986"/>
                  </a:lnTo>
                  <a:lnTo>
                    <a:pt x="3736" y="1976"/>
                  </a:lnTo>
                  <a:lnTo>
                    <a:pt x="3736" y="1972"/>
                  </a:lnTo>
                  <a:lnTo>
                    <a:pt x="3734" y="1968"/>
                  </a:lnTo>
                  <a:lnTo>
                    <a:pt x="3732" y="1966"/>
                  </a:lnTo>
                  <a:lnTo>
                    <a:pt x="3728" y="1962"/>
                  </a:lnTo>
                  <a:lnTo>
                    <a:pt x="3722" y="1962"/>
                  </a:lnTo>
                  <a:lnTo>
                    <a:pt x="3714" y="1960"/>
                  </a:lnTo>
                  <a:lnTo>
                    <a:pt x="3696" y="1962"/>
                  </a:lnTo>
                  <a:lnTo>
                    <a:pt x="3682" y="1960"/>
                  </a:lnTo>
                  <a:lnTo>
                    <a:pt x="3672" y="1958"/>
                  </a:lnTo>
                  <a:lnTo>
                    <a:pt x="3666" y="1954"/>
                  </a:lnTo>
                  <a:lnTo>
                    <a:pt x="3666" y="1950"/>
                  </a:lnTo>
                  <a:lnTo>
                    <a:pt x="3666" y="1948"/>
                  </a:lnTo>
                  <a:lnTo>
                    <a:pt x="3674" y="1938"/>
                  </a:lnTo>
                  <a:lnTo>
                    <a:pt x="3686" y="1928"/>
                  </a:lnTo>
                  <a:lnTo>
                    <a:pt x="3706" y="1912"/>
                  </a:lnTo>
                  <a:lnTo>
                    <a:pt x="3746" y="1886"/>
                  </a:lnTo>
                  <a:lnTo>
                    <a:pt x="3768" y="1868"/>
                  </a:lnTo>
                  <a:lnTo>
                    <a:pt x="3776" y="1862"/>
                  </a:lnTo>
                  <a:lnTo>
                    <a:pt x="3782" y="1852"/>
                  </a:lnTo>
                  <a:lnTo>
                    <a:pt x="3788" y="1844"/>
                  </a:lnTo>
                  <a:lnTo>
                    <a:pt x="3794" y="1832"/>
                  </a:lnTo>
                  <a:lnTo>
                    <a:pt x="3802" y="1818"/>
                  </a:lnTo>
                  <a:lnTo>
                    <a:pt x="3812" y="1808"/>
                  </a:lnTo>
                  <a:lnTo>
                    <a:pt x="3824" y="1800"/>
                  </a:lnTo>
                  <a:lnTo>
                    <a:pt x="3838" y="1790"/>
                  </a:lnTo>
                  <a:lnTo>
                    <a:pt x="3852" y="1782"/>
                  </a:lnTo>
                  <a:lnTo>
                    <a:pt x="3866" y="1772"/>
                  </a:lnTo>
                  <a:lnTo>
                    <a:pt x="3878" y="1760"/>
                  </a:lnTo>
                  <a:lnTo>
                    <a:pt x="3882" y="1752"/>
                  </a:lnTo>
                  <a:lnTo>
                    <a:pt x="3886" y="1746"/>
                  </a:lnTo>
                  <a:lnTo>
                    <a:pt x="3894" y="1728"/>
                  </a:lnTo>
                  <a:lnTo>
                    <a:pt x="3908" y="1712"/>
                  </a:lnTo>
                  <a:lnTo>
                    <a:pt x="3926" y="1696"/>
                  </a:lnTo>
                  <a:lnTo>
                    <a:pt x="3944" y="1682"/>
                  </a:lnTo>
                  <a:lnTo>
                    <a:pt x="3966" y="1672"/>
                  </a:lnTo>
                  <a:lnTo>
                    <a:pt x="3986" y="1664"/>
                  </a:lnTo>
                  <a:lnTo>
                    <a:pt x="4006" y="1660"/>
                  </a:lnTo>
                  <a:lnTo>
                    <a:pt x="4014" y="1660"/>
                  </a:lnTo>
                  <a:lnTo>
                    <a:pt x="4022" y="1662"/>
                  </a:lnTo>
                  <a:lnTo>
                    <a:pt x="4036" y="1664"/>
                  </a:lnTo>
                  <a:lnTo>
                    <a:pt x="4048" y="1666"/>
                  </a:lnTo>
                  <a:lnTo>
                    <a:pt x="4068" y="1664"/>
                  </a:lnTo>
                  <a:lnTo>
                    <a:pt x="4082" y="1664"/>
                  </a:lnTo>
                  <a:lnTo>
                    <a:pt x="4090" y="1666"/>
                  </a:lnTo>
                  <a:lnTo>
                    <a:pt x="4098" y="1670"/>
                  </a:lnTo>
                  <a:lnTo>
                    <a:pt x="4104" y="1672"/>
                  </a:lnTo>
                  <a:lnTo>
                    <a:pt x="4108" y="1672"/>
                  </a:lnTo>
                  <a:lnTo>
                    <a:pt x="4110" y="1670"/>
                  </a:lnTo>
                  <a:lnTo>
                    <a:pt x="4112" y="1666"/>
                  </a:lnTo>
                  <a:lnTo>
                    <a:pt x="4116" y="1662"/>
                  </a:lnTo>
                  <a:lnTo>
                    <a:pt x="4124" y="1660"/>
                  </a:lnTo>
                  <a:lnTo>
                    <a:pt x="4136" y="1658"/>
                  </a:lnTo>
                  <a:lnTo>
                    <a:pt x="4154" y="1660"/>
                  </a:lnTo>
                  <a:lnTo>
                    <a:pt x="4188" y="1668"/>
                  </a:lnTo>
                  <a:lnTo>
                    <a:pt x="4200" y="1670"/>
                  </a:lnTo>
                  <a:lnTo>
                    <a:pt x="4208" y="1670"/>
                  </a:lnTo>
                  <a:lnTo>
                    <a:pt x="4214" y="1670"/>
                  </a:lnTo>
                  <a:lnTo>
                    <a:pt x="4220" y="1666"/>
                  </a:lnTo>
                  <a:lnTo>
                    <a:pt x="4224" y="1658"/>
                  </a:lnTo>
                  <a:lnTo>
                    <a:pt x="4228" y="1648"/>
                  </a:lnTo>
                  <a:lnTo>
                    <a:pt x="4230" y="1646"/>
                  </a:lnTo>
                  <a:lnTo>
                    <a:pt x="4236" y="1644"/>
                  </a:lnTo>
                  <a:lnTo>
                    <a:pt x="4250" y="1642"/>
                  </a:lnTo>
                  <a:lnTo>
                    <a:pt x="4272" y="1642"/>
                  </a:lnTo>
                  <a:lnTo>
                    <a:pt x="4294" y="1644"/>
                  </a:lnTo>
                  <a:lnTo>
                    <a:pt x="4314" y="1648"/>
                  </a:lnTo>
                  <a:lnTo>
                    <a:pt x="4322" y="1652"/>
                  </a:lnTo>
                  <a:lnTo>
                    <a:pt x="4328" y="1656"/>
                  </a:lnTo>
                  <a:lnTo>
                    <a:pt x="4330" y="1660"/>
                  </a:lnTo>
                  <a:lnTo>
                    <a:pt x="4330" y="1664"/>
                  </a:lnTo>
                  <a:lnTo>
                    <a:pt x="4328" y="1670"/>
                  </a:lnTo>
                  <a:lnTo>
                    <a:pt x="4320" y="1676"/>
                  </a:lnTo>
                  <a:lnTo>
                    <a:pt x="4314" y="1682"/>
                  </a:lnTo>
                  <a:lnTo>
                    <a:pt x="4312" y="1686"/>
                  </a:lnTo>
                  <a:lnTo>
                    <a:pt x="4312" y="1688"/>
                  </a:lnTo>
                  <a:lnTo>
                    <a:pt x="4314" y="1690"/>
                  </a:lnTo>
                  <a:lnTo>
                    <a:pt x="4324" y="1692"/>
                  </a:lnTo>
                  <a:lnTo>
                    <a:pt x="4340" y="1690"/>
                  </a:lnTo>
                  <a:lnTo>
                    <a:pt x="4358" y="1688"/>
                  </a:lnTo>
                  <a:lnTo>
                    <a:pt x="4374" y="1684"/>
                  </a:lnTo>
                  <a:lnTo>
                    <a:pt x="4386" y="1680"/>
                  </a:lnTo>
                  <a:lnTo>
                    <a:pt x="4394" y="1676"/>
                  </a:lnTo>
                  <a:lnTo>
                    <a:pt x="4398" y="1670"/>
                  </a:lnTo>
                  <a:lnTo>
                    <a:pt x="4404" y="1670"/>
                  </a:lnTo>
                  <a:lnTo>
                    <a:pt x="4410" y="1674"/>
                  </a:lnTo>
                  <a:lnTo>
                    <a:pt x="4418" y="1678"/>
                  </a:lnTo>
                  <a:lnTo>
                    <a:pt x="4426" y="1682"/>
                  </a:lnTo>
                  <a:lnTo>
                    <a:pt x="4436" y="1684"/>
                  </a:lnTo>
                  <a:lnTo>
                    <a:pt x="4448" y="1682"/>
                  </a:lnTo>
                  <a:lnTo>
                    <a:pt x="4454" y="1680"/>
                  </a:lnTo>
                  <a:lnTo>
                    <a:pt x="4462" y="1676"/>
                  </a:lnTo>
                  <a:lnTo>
                    <a:pt x="4466" y="1672"/>
                  </a:lnTo>
                  <a:lnTo>
                    <a:pt x="4468" y="1668"/>
                  </a:lnTo>
                  <a:lnTo>
                    <a:pt x="4468" y="1664"/>
                  </a:lnTo>
                  <a:lnTo>
                    <a:pt x="4466" y="1660"/>
                  </a:lnTo>
                  <a:lnTo>
                    <a:pt x="4458" y="1652"/>
                  </a:lnTo>
                  <a:lnTo>
                    <a:pt x="4448" y="1646"/>
                  </a:lnTo>
                  <a:lnTo>
                    <a:pt x="4442" y="1642"/>
                  </a:lnTo>
                  <a:lnTo>
                    <a:pt x="4440" y="1636"/>
                  </a:lnTo>
                  <a:lnTo>
                    <a:pt x="4438" y="1632"/>
                  </a:lnTo>
                  <a:lnTo>
                    <a:pt x="4438" y="1626"/>
                  </a:lnTo>
                  <a:lnTo>
                    <a:pt x="4440" y="1618"/>
                  </a:lnTo>
                  <a:lnTo>
                    <a:pt x="4446" y="1612"/>
                  </a:lnTo>
                  <a:lnTo>
                    <a:pt x="4456" y="1602"/>
                  </a:lnTo>
                  <a:lnTo>
                    <a:pt x="4468" y="1592"/>
                  </a:lnTo>
                  <a:lnTo>
                    <a:pt x="4496" y="1572"/>
                  </a:lnTo>
                  <a:lnTo>
                    <a:pt x="4514" y="1556"/>
                  </a:lnTo>
                  <a:lnTo>
                    <a:pt x="4536" y="1530"/>
                  </a:lnTo>
                  <a:lnTo>
                    <a:pt x="4546" y="1522"/>
                  </a:lnTo>
                  <a:lnTo>
                    <a:pt x="4562" y="1514"/>
                  </a:lnTo>
                  <a:lnTo>
                    <a:pt x="4584" y="1508"/>
                  </a:lnTo>
                  <a:lnTo>
                    <a:pt x="4616" y="1502"/>
                  </a:lnTo>
                  <a:lnTo>
                    <a:pt x="4630" y="1502"/>
                  </a:lnTo>
                  <a:lnTo>
                    <a:pt x="4642" y="1504"/>
                  </a:lnTo>
                  <a:lnTo>
                    <a:pt x="4650" y="1508"/>
                  </a:lnTo>
                  <a:lnTo>
                    <a:pt x="4656" y="1514"/>
                  </a:lnTo>
                  <a:lnTo>
                    <a:pt x="4660" y="1520"/>
                  </a:lnTo>
                  <a:lnTo>
                    <a:pt x="4664" y="1528"/>
                  </a:lnTo>
                  <a:lnTo>
                    <a:pt x="4664" y="1546"/>
                  </a:lnTo>
                  <a:lnTo>
                    <a:pt x="4666" y="1562"/>
                  </a:lnTo>
                  <a:lnTo>
                    <a:pt x="4666" y="1568"/>
                  </a:lnTo>
                  <a:lnTo>
                    <a:pt x="4668" y="1574"/>
                  </a:lnTo>
                  <a:lnTo>
                    <a:pt x="4672" y="1578"/>
                  </a:lnTo>
                  <a:lnTo>
                    <a:pt x="4676" y="1580"/>
                  </a:lnTo>
                  <a:lnTo>
                    <a:pt x="4684" y="1578"/>
                  </a:lnTo>
                  <a:lnTo>
                    <a:pt x="4694" y="1574"/>
                  </a:lnTo>
                  <a:lnTo>
                    <a:pt x="4714" y="1562"/>
                  </a:lnTo>
                  <a:lnTo>
                    <a:pt x="4728" y="1550"/>
                  </a:lnTo>
                  <a:lnTo>
                    <a:pt x="4738" y="1540"/>
                  </a:lnTo>
                  <a:lnTo>
                    <a:pt x="4746" y="1530"/>
                  </a:lnTo>
                  <a:lnTo>
                    <a:pt x="4752" y="1524"/>
                  </a:lnTo>
                  <a:lnTo>
                    <a:pt x="4758" y="1520"/>
                  </a:lnTo>
                  <a:lnTo>
                    <a:pt x="4766" y="1518"/>
                  </a:lnTo>
                  <a:lnTo>
                    <a:pt x="4778" y="1520"/>
                  </a:lnTo>
                  <a:lnTo>
                    <a:pt x="4784" y="1522"/>
                  </a:lnTo>
                  <a:lnTo>
                    <a:pt x="4788" y="1520"/>
                  </a:lnTo>
                  <a:lnTo>
                    <a:pt x="4790" y="1518"/>
                  </a:lnTo>
                  <a:lnTo>
                    <a:pt x="4792" y="1514"/>
                  </a:lnTo>
                  <a:lnTo>
                    <a:pt x="4790" y="1502"/>
                  </a:lnTo>
                  <a:lnTo>
                    <a:pt x="4788" y="1486"/>
                  </a:lnTo>
                  <a:lnTo>
                    <a:pt x="4788" y="1472"/>
                  </a:lnTo>
                  <a:lnTo>
                    <a:pt x="4790" y="1464"/>
                  </a:lnTo>
                  <a:lnTo>
                    <a:pt x="4792" y="1458"/>
                  </a:lnTo>
                  <a:lnTo>
                    <a:pt x="4796" y="1452"/>
                  </a:lnTo>
                  <a:lnTo>
                    <a:pt x="4802" y="1448"/>
                  </a:lnTo>
                  <a:lnTo>
                    <a:pt x="4812" y="1446"/>
                  </a:lnTo>
                  <a:lnTo>
                    <a:pt x="4824" y="1446"/>
                  </a:lnTo>
                  <a:lnTo>
                    <a:pt x="4854" y="1446"/>
                  </a:lnTo>
                  <a:lnTo>
                    <a:pt x="4856" y="1448"/>
                  </a:lnTo>
                  <a:lnTo>
                    <a:pt x="4858" y="1448"/>
                  </a:lnTo>
                  <a:lnTo>
                    <a:pt x="4854" y="1452"/>
                  </a:lnTo>
                  <a:lnTo>
                    <a:pt x="4848" y="1460"/>
                  </a:lnTo>
                  <a:lnTo>
                    <a:pt x="4838" y="1472"/>
                  </a:lnTo>
                  <a:lnTo>
                    <a:pt x="4830" y="1490"/>
                  </a:lnTo>
                  <a:lnTo>
                    <a:pt x="4828" y="1500"/>
                  </a:lnTo>
                  <a:lnTo>
                    <a:pt x="4824" y="1512"/>
                  </a:lnTo>
                  <a:lnTo>
                    <a:pt x="4822" y="1526"/>
                  </a:lnTo>
                  <a:lnTo>
                    <a:pt x="4818" y="1536"/>
                  </a:lnTo>
                  <a:lnTo>
                    <a:pt x="4814" y="1544"/>
                  </a:lnTo>
                  <a:lnTo>
                    <a:pt x="4810" y="1552"/>
                  </a:lnTo>
                  <a:lnTo>
                    <a:pt x="4798" y="1564"/>
                  </a:lnTo>
                  <a:lnTo>
                    <a:pt x="4784" y="1572"/>
                  </a:lnTo>
                  <a:lnTo>
                    <a:pt x="4766" y="1582"/>
                  </a:lnTo>
                  <a:lnTo>
                    <a:pt x="4748" y="1594"/>
                  </a:lnTo>
                  <a:lnTo>
                    <a:pt x="4726" y="1612"/>
                  </a:lnTo>
                  <a:lnTo>
                    <a:pt x="4716" y="1622"/>
                  </a:lnTo>
                  <a:lnTo>
                    <a:pt x="4704" y="1636"/>
                  </a:lnTo>
                  <a:lnTo>
                    <a:pt x="4664" y="1686"/>
                  </a:lnTo>
                  <a:lnTo>
                    <a:pt x="4646" y="1706"/>
                  </a:lnTo>
                  <a:lnTo>
                    <a:pt x="4630" y="1722"/>
                  </a:lnTo>
                  <a:lnTo>
                    <a:pt x="4614" y="1734"/>
                  </a:lnTo>
                  <a:lnTo>
                    <a:pt x="4600" y="1744"/>
                  </a:lnTo>
                  <a:lnTo>
                    <a:pt x="4584" y="1752"/>
                  </a:lnTo>
                  <a:lnTo>
                    <a:pt x="4568" y="1756"/>
                  </a:lnTo>
                  <a:lnTo>
                    <a:pt x="4554" y="1760"/>
                  </a:lnTo>
                  <a:lnTo>
                    <a:pt x="4546" y="1764"/>
                  </a:lnTo>
                  <a:lnTo>
                    <a:pt x="4544" y="1770"/>
                  </a:lnTo>
                  <a:lnTo>
                    <a:pt x="4542" y="1776"/>
                  </a:lnTo>
                  <a:lnTo>
                    <a:pt x="4542" y="1784"/>
                  </a:lnTo>
                  <a:lnTo>
                    <a:pt x="4540" y="1792"/>
                  </a:lnTo>
                  <a:lnTo>
                    <a:pt x="4532" y="1802"/>
                  </a:lnTo>
                  <a:lnTo>
                    <a:pt x="4520" y="1812"/>
                  </a:lnTo>
                  <a:lnTo>
                    <a:pt x="4514" y="1820"/>
                  </a:lnTo>
                  <a:lnTo>
                    <a:pt x="4508" y="1828"/>
                  </a:lnTo>
                  <a:lnTo>
                    <a:pt x="4502" y="1840"/>
                  </a:lnTo>
                  <a:lnTo>
                    <a:pt x="4498" y="1854"/>
                  </a:lnTo>
                  <a:lnTo>
                    <a:pt x="4496" y="1868"/>
                  </a:lnTo>
                  <a:lnTo>
                    <a:pt x="4494" y="1886"/>
                  </a:lnTo>
                  <a:lnTo>
                    <a:pt x="4494" y="1922"/>
                  </a:lnTo>
                  <a:lnTo>
                    <a:pt x="4496" y="1962"/>
                  </a:lnTo>
                  <a:lnTo>
                    <a:pt x="4502" y="2006"/>
                  </a:lnTo>
                  <a:lnTo>
                    <a:pt x="4508" y="2050"/>
                  </a:lnTo>
                  <a:lnTo>
                    <a:pt x="4518" y="2092"/>
                  </a:lnTo>
                  <a:lnTo>
                    <a:pt x="4520" y="2110"/>
                  </a:lnTo>
                  <a:lnTo>
                    <a:pt x="4522" y="2132"/>
                  </a:lnTo>
                  <a:lnTo>
                    <a:pt x="4526" y="2152"/>
                  </a:lnTo>
                  <a:lnTo>
                    <a:pt x="4530" y="2168"/>
                  </a:lnTo>
                  <a:lnTo>
                    <a:pt x="4532" y="2172"/>
                  </a:lnTo>
                  <a:lnTo>
                    <a:pt x="4536" y="2176"/>
                  </a:lnTo>
                  <a:lnTo>
                    <a:pt x="4542" y="2178"/>
                  </a:lnTo>
                  <a:lnTo>
                    <a:pt x="4548" y="2176"/>
                  </a:lnTo>
                  <a:lnTo>
                    <a:pt x="4556" y="2172"/>
                  </a:lnTo>
                  <a:lnTo>
                    <a:pt x="4564" y="2164"/>
                  </a:lnTo>
                  <a:lnTo>
                    <a:pt x="4574" y="2152"/>
                  </a:lnTo>
                  <a:lnTo>
                    <a:pt x="4588" y="2136"/>
                  </a:lnTo>
                  <a:lnTo>
                    <a:pt x="4594" y="2124"/>
                  </a:lnTo>
                  <a:lnTo>
                    <a:pt x="4600" y="2114"/>
                  </a:lnTo>
                  <a:lnTo>
                    <a:pt x="4608" y="2094"/>
                  </a:lnTo>
                  <a:lnTo>
                    <a:pt x="4610" y="2080"/>
                  </a:lnTo>
                  <a:lnTo>
                    <a:pt x="4612" y="2068"/>
                  </a:lnTo>
                  <a:lnTo>
                    <a:pt x="4612" y="2060"/>
                  </a:lnTo>
                  <a:lnTo>
                    <a:pt x="4614" y="2056"/>
                  </a:lnTo>
                  <a:lnTo>
                    <a:pt x="4618" y="2054"/>
                  </a:lnTo>
                  <a:lnTo>
                    <a:pt x="4626" y="2050"/>
                  </a:lnTo>
                  <a:lnTo>
                    <a:pt x="4644" y="2050"/>
                  </a:lnTo>
                  <a:lnTo>
                    <a:pt x="4654" y="2048"/>
                  </a:lnTo>
                  <a:lnTo>
                    <a:pt x="4660" y="2046"/>
                  </a:lnTo>
                  <a:lnTo>
                    <a:pt x="4664" y="2042"/>
                  </a:lnTo>
                  <a:lnTo>
                    <a:pt x="4668" y="2038"/>
                  </a:lnTo>
                  <a:lnTo>
                    <a:pt x="4670" y="2024"/>
                  </a:lnTo>
                  <a:lnTo>
                    <a:pt x="4670" y="2010"/>
                  </a:lnTo>
                  <a:lnTo>
                    <a:pt x="4670" y="1996"/>
                  </a:lnTo>
                  <a:lnTo>
                    <a:pt x="4672" y="1988"/>
                  </a:lnTo>
                  <a:lnTo>
                    <a:pt x="4676" y="1982"/>
                  </a:lnTo>
                  <a:lnTo>
                    <a:pt x="4680" y="1976"/>
                  </a:lnTo>
                  <a:lnTo>
                    <a:pt x="4686" y="1972"/>
                  </a:lnTo>
                  <a:lnTo>
                    <a:pt x="4694" y="1968"/>
                  </a:lnTo>
                  <a:lnTo>
                    <a:pt x="4704" y="1968"/>
                  </a:lnTo>
                  <a:lnTo>
                    <a:pt x="4730" y="1964"/>
                  </a:lnTo>
                  <a:lnTo>
                    <a:pt x="4740" y="1960"/>
                  </a:lnTo>
                  <a:lnTo>
                    <a:pt x="4744" y="1956"/>
                  </a:lnTo>
                  <a:lnTo>
                    <a:pt x="4748" y="1952"/>
                  </a:lnTo>
                  <a:lnTo>
                    <a:pt x="4750" y="1948"/>
                  </a:lnTo>
                  <a:lnTo>
                    <a:pt x="4750" y="1944"/>
                  </a:lnTo>
                  <a:lnTo>
                    <a:pt x="4748" y="1938"/>
                  </a:lnTo>
                  <a:lnTo>
                    <a:pt x="4744" y="1926"/>
                  </a:lnTo>
                  <a:lnTo>
                    <a:pt x="4740" y="1912"/>
                  </a:lnTo>
                  <a:lnTo>
                    <a:pt x="4738" y="1904"/>
                  </a:lnTo>
                  <a:lnTo>
                    <a:pt x="4738" y="1896"/>
                  </a:lnTo>
                  <a:lnTo>
                    <a:pt x="4740" y="1888"/>
                  </a:lnTo>
                  <a:lnTo>
                    <a:pt x="4744" y="1880"/>
                  </a:lnTo>
                  <a:lnTo>
                    <a:pt x="4748" y="1874"/>
                  </a:lnTo>
                  <a:lnTo>
                    <a:pt x="4752" y="1870"/>
                  </a:lnTo>
                  <a:lnTo>
                    <a:pt x="4756" y="1866"/>
                  </a:lnTo>
                  <a:lnTo>
                    <a:pt x="4760" y="1866"/>
                  </a:lnTo>
                  <a:lnTo>
                    <a:pt x="4770" y="1866"/>
                  </a:lnTo>
                  <a:lnTo>
                    <a:pt x="4778" y="1870"/>
                  </a:lnTo>
                  <a:lnTo>
                    <a:pt x="4784" y="1874"/>
                  </a:lnTo>
                  <a:lnTo>
                    <a:pt x="4792" y="1874"/>
                  </a:lnTo>
                  <a:lnTo>
                    <a:pt x="4794" y="1874"/>
                  </a:lnTo>
                  <a:lnTo>
                    <a:pt x="4796" y="1872"/>
                  </a:lnTo>
                  <a:lnTo>
                    <a:pt x="4800" y="1862"/>
                  </a:lnTo>
                  <a:lnTo>
                    <a:pt x="4800" y="1854"/>
                  </a:lnTo>
                  <a:lnTo>
                    <a:pt x="4800" y="1846"/>
                  </a:lnTo>
                  <a:lnTo>
                    <a:pt x="4798" y="1840"/>
                  </a:lnTo>
                  <a:lnTo>
                    <a:pt x="4796" y="1836"/>
                  </a:lnTo>
                  <a:lnTo>
                    <a:pt x="4788" y="1828"/>
                  </a:lnTo>
                  <a:lnTo>
                    <a:pt x="4782" y="1822"/>
                  </a:lnTo>
                  <a:lnTo>
                    <a:pt x="4774" y="1816"/>
                  </a:lnTo>
                  <a:lnTo>
                    <a:pt x="4772" y="1814"/>
                  </a:lnTo>
                  <a:lnTo>
                    <a:pt x="4772" y="1810"/>
                  </a:lnTo>
                  <a:lnTo>
                    <a:pt x="4772" y="1806"/>
                  </a:lnTo>
                  <a:lnTo>
                    <a:pt x="4774" y="1802"/>
                  </a:lnTo>
                  <a:lnTo>
                    <a:pt x="4782" y="1790"/>
                  </a:lnTo>
                  <a:lnTo>
                    <a:pt x="4790" y="1780"/>
                  </a:lnTo>
                  <a:lnTo>
                    <a:pt x="4794" y="1772"/>
                  </a:lnTo>
                  <a:lnTo>
                    <a:pt x="4794" y="1766"/>
                  </a:lnTo>
                  <a:lnTo>
                    <a:pt x="4792" y="1760"/>
                  </a:lnTo>
                  <a:lnTo>
                    <a:pt x="4788" y="1756"/>
                  </a:lnTo>
                  <a:lnTo>
                    <a:pt x="4782" y="1752"/>
                  </a:lnTo>
                  <a:lnTo>
                    <a:pt x="4768" y="1748"/>
                  </a:lnTo>
                  <a:lnTo>
                    <a:pt x="4756" y="1744"/>
                  </a:lnTo>
                  <a:lnTo>
                    <a:pt x="4750" y="1740"/>
                  </a:lnTo>
                  <a:lnTo>
                    <a:pt x="4746" y="1738"/>
                  </a:lnTo>
                  <a:lnTo>
                    <a:pt x="4746" y="1732"/>
                  </a:lnTo>
                  <a:lnTo>
                    <a:pt x="4748" y="1728"/>
                  </a:lnTo>
                  <a:lnTo>
                    <a:pt x="4752" y="1720"/>
                  </a:lnTo>
                  <a:lnTo>
                    <a:pt x="4762" y="1712"/>
                  </a:lnTo>
                  <a:lnTo>
                    <a:pt x="4782" y="1694"/>
                  </a:lnTo>
                  <a:lnTo>
                    <a:pt x="4794" y="1678"/>
                  </a:lnTo>
                  <a:lnTo>
                    <a:pt x="4800" y="1664"/>
                  </a:lnTo>
                  <a:lnTo>
                    <a:pt x="4804" y="1652"/>
                  </a:lnTo>
                  <a:lnTo>
                    <a:pt x="4806" y="1642"/>
                  </a:lnTo>
                  <a:lnTo>
                    <a:pt x="4810" y="1634"/>
                  </a:lnTo>
                  <a:lnTo>
                    <a:pt x="4816" y="1628"/>
                  </a:lnTo>
                  <a:lnTo>
                    <a:pt x="4828" y="1622"/>
                  </a:lnTo>
                  <a:lnTo>
                    <a:pt x="4840" y="1618"/>
                  </a:lnTo>
                  <a:lnTo>
                    <a:pt x="4848" y="1618"/>
                  </a:lnTo>
                  <a:lnTo>
                    <a:pt x="4852" y="1620"/>
                  </a:lnTo>
                  <a:lnTo>
                    <a:pt x="4854" y="1622"/>
                  </a:lnTo>
                  <a:lnTo>
                    <a:pt x="4856" y="1624"/>
                  </a:lnTo>
                  <a:lnTo>
                    <a:pt x="4862" y="1622"/>
                  </a:lnTo>
                  <a:lnTo>
                    <a:pt x="4872" y="1616"/>
                  </a:lnTo>
                  <a:lnTo>
                    <a:pt x="4888" y="1606"/>
                  </a:lnTo>
                  <a:lnTo>
                    <a:pt x="4900" y="1598"/>
                  </a:lnTo>
                  <a:lnTo>
                    <a:pt x="4908" y="1592"/>
                  </a:lnTo>
                  <a:lnTo>
                    <a:pt x="4914" y="1592"/>
                  </a:lnTo>
                  <a:lnTo>
                    <a:pt x="4916" y="1592"/>
                  </a:lnTo>
                  <a:lnTo>
                    <a:pt x="4918" y="1596"/>
                  </a:lnTo>
                  <a:lnTo>
                    <a:pt x="4918" y="1600"/>
                  </a:lnTo>
                  <a:lnTo>
                    <a:pt x="4914" y="1612"/>
                  </a:lnTo>
                  <a:lnTo>
                    <a:pt x="4910" y="1624"/>
                  </a:lnTo>
                  <a:lnTo>
                    <a:pt x="4910" y="1628"/>
                  </a:lnTo>
                  <a:lnTo>
                    <a:pt x="4910" y="1632"/>
                  </a:lnTo>
                  <a:lnTo>
                    <a:pt x="4912" y="1632"/>
                  </a:lnTo>
                  <a:lnTo>
                    <a:pt x="4916" y="1632"/>
                  </a:lnTo>
                  <a:lnTo>
                    <a:pt x="4934" y="1618"/>
                  </a:lnTo>
                  <a:lnTo>
                    <a:pt x="4958" y="1600"/>
                  </a:lnTo>
                  <a:lnTo>
                    <a:pt x="4980" y="1588"/>
                  </a:lnTo>
                  <a:lnTo>
                    <a:pt x="4990" y="1586"/>
                  </a:lnTo>
                  <a:lnTo>
                    <a:pt x="5000" y="1584"/>
                  </a:lnTo>
                  <a:lnTo>
                    <a:pt x="5016" y="1584"/>
                  </a:lnTo>
                  <a:lnTo>
                    <a:pt x="5032" y="1588"/>
                  </a:lnTo>
                  <a:lnTo>
                    <a:pt x="5048" y="1596"/>
                  </a:lnTo>
                  <a:lnTo>
                    <a:pt x="5060" y="1606"/>
                  </a:lnTo>
                  <a:lnTo>
                    <a:pt x="5072" y="1618"/>
                  </a:lnTo>
                  <a:lnTo>
                    <a:pt x="5080" y="1628"/>
                  </a:lnTo>
                  <a:lnTo>
                    <a:pt x="5082" y="1630"/>
                  </a:lnTo>
                  <a:lnTo>
                    <a:pt x="5084" y="1628"/>
                  </a:lnTo>
                  <a:lnTo>
                    <a:pt x="5086" y="1620"/>
                  </a:lnTo>
                  <a:lnTo>
                    <a:pt x="5094" y="1608"/>
                  </a:lnTo>
                  <a:lnTo>
                    <a:pt x="5108" y="1592"/>
                  </a:lnTo>
                  <a:lnTo>
                    <a:pt x="5118" y="1584"/>
                  </a:lnTo>
                  <a:lnTo>
                    <a:pt x="5132" y="1574"/>
                  </a:lnTo>
                  <a:lnTo>
                    <a:pt x="5148" y="1564"/>
                  </a:lnTo>
                  <a:lnTo>
                    <a:pt x="5168" y="1552"/>
                  </a:lnTo>
                  <a:lnTo>
                    <a:pt x="5186" y="1542"/>
                  </a:lnTo>
                  <a:lnTo>
                    <a:pt x="5202" y="1532"/>
                  </a:lnTo>
                  <a:lnTo>
                    <a:pt x="5236" y="1508"/>
                  </a:lnTo>
                  <a:lnTo>
                    <a:pt x="5252" y="1496"/>
                  </a:lnTo>
                  <a:lnTo>
                    <a:pt x="5272" y="1484"/>
                  </a:lnTo>
                  <a:lnTo>
                    <a:pt x="5290" y="1474"/>
                  </a:lnTo>
                  <a:lnTo>
                    <a:pt x="5312" y="1466"/>
                  </a:lnTo>
                  <a:lnTo>
                    <a:pt x="5330" y="1460"/>
                  </a:lnTo>
                  <a:lnTo>
                    <a:pt x="5348" y="1456"/>
                  </a:lnTo>
                  <a:lnTo>
                    <a:pt x="5362" y="1454"/>
                  </a:lnTo>
                  <a:lnTo>
                    <a:pt x="5374" y="1454"/>
                  </a:lnTo>
                  <a:lnTo>
                    <a:pt x="5396" y="1456"/>
                  </a:lnTo>
                  <a:lnTo>
                    <a:pt x="5410" y="1460"/>
                  </a:lnTo>
                  <a:lnTo>
                    <a:pt x="5422" y="1464"/>
                  </a:lnTo>
                  <a:lnTo>
                    <a:pt x="5430" y="1466"/>
                  </a:lnTo>
                  <a:lnTo>
                    <a:pt x="5434" y="1466"/>
                  </a:lnTo>
                  <a:lnTo>
                    <a:pt x="5438" y="1464"/>
                  </a:lnTo>
                  <a:lnTo>
                    <a:pt x="5448" y="1458"/>
                  </a:lnTo>
                  <a:lnTo>
                    <a:pt x="5454" y="1448"/>
                  </a:lnTo>
                  <a:lnTo>
                    <a:pt x="5458" y="1440"/>
                  </a:lnTo>
                  <a:lnTo>
                    <a:pt x="5456" y="1432"/>
                  </a:lnTo>
                  <a:lnTo>
                    <a:pt x="5450" y="1422"/>
                  </a:lnTo>
                  <a:lnTo>
                    <a:pt x="5436" y="1400"/>
                  </a:lnTo>
                  <a:lnTo>
                    <a:pt x="5428" y="1386"/>
                  </a:lnTo>
                  <a:lnTo>
                    <a:pt x="5420" y="1368"/>
                  </a:lnTo>
                  <a:lnTo>
                    <a:pt x="5412" y="1348"/>
                  </a:lnTo>
                  <a:lnTo>
                    <a:pt x="5404" y="1338"/>
                  </a:lnTo>
                  <a:lnTo>
                    <a:pt x="5400" y="1336"/>
                  </a:lnTo>
                  <a:lnTo>
                    <a:pt x="5396" y="1336"/>
                  </a:lnTo>
                  <a:lnTo>
                    <a:pt x="5390" y="1336"/>
                  </a:lnTo>
                  <a:lnTo>
                    <a:pt x="5384" y="1338"/>
                  </a:lnTo>
                  <a:lnTo>
                    <a:pt x="5378" y="1338"/>
                  </a:lnTo>
                  <a:lnTo>
                    <a:pt x="5376" y="1336"/>
                  </a:lnTo>
                  <a:lnTo>
                    <a:pt x="5374" y="1334"/>
                  </a:lnTo>
                  <a:lnTo>
                    <a:pt x="5368" y="1322"/>
                  </a:lnTo>
                  <a:lnTo>
                    <a:pt x="5368" y="1316"/>
                  </a:lnTo>
                  <a:lnTo>
                    <a:pt x="5368" y="1312"/>
                  </a:lnTo>
                  <a:lnTo>
                    <a:pt x="5372" y="1310"/>
                  </a:lnTo>
                  <a:lnTo>
                    <a:pt x="5374" y="1308"/>
                  </a:lnTo>
                  <a:lnTo>
                    <a:pt x="5384" y="1308"/>
                  </a:lnTo>
                  <a:lnTo>
                    <a:pt x="5398" y="1310"/>
                  </a:lnTo>
                  <a:lnTo>
                    <a:pt x="5414" y="1312"/>
                  </a:lnTo>
                  <a:lnTo>
                    <a:pt x="5432" y="1310"/>
                  </a:lnTo>
                  <a:lnTo>
                    <a:pt x="5440" y="1308"/>
                  </a:lnTo>
                  <a:lnTo>
                    <a:pt x="5448" y="1304"/>
                  </a:lnTo>
                  <a:lnTo>
                    <a:pt x="5454" y="1298"/>
                  </a:lnTo>
                  <a:lnTo>
                    <a:pt x="5462" y="1292"/>
                  </a:lnTo>
                  <a:lnTo>
                    <a:pt x="5478" y="1272"/>
                  </a:lnTo>
                  <a:lnTo>
                    <a:pt x="5478" y="1258"/>
                  </a:lnTo>
                  <a:lnTo>
                    <a:pt x="5486" y="1248"/>
                  </a:lnTo>
                  <a:lnTo>
                    <a:pt x="5490" y="1244"/>
                  </a:lnTo>
                  <a:lnTo>
                    <a:pt x="5490" y="1240"/>
                  </a:lnTo>
                  <a:lnTo>
                    <a:pt x="5490" y="1236"/>
                  </a:lnTo>
                  <a:lnTo>
                    <a:pt x="5488" y="1232"/>
                  </a:lnTo>
                  <a:lnTo>
                    <a:pt x="5480" y="1220"/>
                  </a:lnTo>
                  <a:lnTo>
                    <a:pt x="5478" y="1216"/>
                  </a:lnTo>
                  <a:lnTo>
                    <a:pt x="5478" y="1204"/>
                  </a:lnTo>
                  <a:lnTo>
                    <a:pt x="5480" y="1200"/>
                  </a:lnTo>
                  <a:lnTo>
                    <a:pt x="5484" y="1200"/>
                  </a:lnTo>
                  <a:lnTo>
                    <a:pt x="5490" y="1200"/>
                  </a:lnTo>
                  <a:lnTo>
                    <a:pt x="5496" y="1202"/>
                  </a:lnTo>
                  <a:lnTo>
                    <a:pt x="5502" y="1206"/>
                  </a:lnTo>
                  <a:lnTo>
                    <a:pt x="5510" y="1212"/>
                  </a:lnTo>
                  <a:lnTo>
                    <a:pt x="5516" y="1220"/>
                  </a:lnTo>
                  <a:lnTo>
                    <a:pt x="5520" y="1230"/>
                  </a:lnTo>
                  <a:lnTo>
                    <a:pt x="5524" y="1238"/>
                  </a:lnTo>
                  <a:lnTo>
                    <a:pt x="5530" y="1242"/>
                  </a:lnTo>
                  <a:lnTo>
                    <a:pt x="5536" y="1244"/>
                  </a:lnTo>
                  <a:lnTo>
                    <a:pt x="5542" y="1246"/>
                  </a:lnTo>
                  <a:lnTo>
                    <a:pt x="5556" y="1244"/>
                  </a:lnTo>
                  <a:lnTo>
                    <a:pt x="5572" y="1242"/>
                  </a:lnTo>
                  <a:lnTo>
                    <a:pt x="5588" y="1238"/>
                  </a:lnTo>
                  <a:lnTo>
                    <a:pt x="5596" y="1238"/>
                  </a:lnTo>
                  <a:lnTo>
                    <a:pt x="5604" y="1238"/>
                  </a:lnTo>
                  <a:lnTo>
                    <a:pt x="5610" y="1242"/>
                  </a:lnTo>
                  <a:lnTo>
                    <a:pt x="5618" y="1246"/>
                  </a:lnTo>
                  <a:lnTo>
                    <a:pt x="5624" y="1252"/>
                  </a:lnTo>
                  <a:lnTo>
                    <a:pt x="5628" y="1262"/>
                  </a:lnTo>
                  <a:lnTo>
                    <a:pt x="5638" y="1278"/>
                  </a:lnTo>
                  <a:lnTo>
                    <a:pt x="5648" y="1290"/>
                  </a:lnTo>
                  <a:lnTo>
                    <a:pt x="5656" y="1294"/>
                  </a:lnTo>
                  <a:lnTo>
                    <a:pt x="5664" y="1296"/>
                  </a:lnTo>
                  <a:lnTo>
                    <a:pt x="5674" y="1298"/>
                  </a:lnTo>
                  <a:lnTo>
                    <a:pt x="5682" y="1298"/>
                  </a:lnTo>
                  <a:lnTo>
                    <a:pt x="5690" y="1302"/>
                  </a:lnTo>
                  <a:lnTo>
                    <a:pt x="5696" y="1310"/>
                  </a:lnTo>
                  <a:lnTo>
                    <a:pt x="5700" y="1316"/>
                  </a:lnTo>
                  <a:lnTo>
                    <a:pt x="5706" y="1320"/>
                  </a:lnTo>
                  <a:lnTo>
                    <a:pt x="5710" y="1322"/>
                  </a:lnTo>
                  <a:lnTo>
                    <a:pt x="5716" y="1322"/>
                  </a:lnTo>
                  <a:lnTo>
                    <a:pt x="5726" y="1322"/>
                  </a:lnTo>
                  <a:lnTo>
                    <a:pt x="5738" y="1318"/>
                  </a:lnTo>
                  <a:lnTo>
                    <a:pt x="5748" y="1310"/>
                  </a:lnTo>
                  <a:lnTo>
                    <a:pt x="5756" y="1298"/>
                  </a:lnTo>
                  <a:lnTo>
                    <a:pt x="5764" y="1284"/>
                  </a:lnTo>
                  <a:lnTo>
                    <a:pt x="5766" y="1268"/>
                  </a:lnTo>
                  <a:lnTo>
                    <a:pt x="5768" y="1254"/>
                  </a:lnTo>
                  <a:lnTo>
                    <a:pt x="5770" y="1248"/>
                  </a:lnTo>
                  <a:lnTo>
                    <a:pt x="5774" y="1246"/>
                  </a:lnTo>
                  <a:lnTo>
                    <a:pt x="5782" y="1240"/>
                  </a:lnTo>
                  <a:lnTo>
                    <a:pt x="5792" y="1238"/>
                  </a:lnTo>
                  <a:lnTo>
                    <a:pt x="5802" y="1238"/>
                  </a:lnTo>
                  <a:lnTo>
                    <a:pt x="5816" y="1234"/>
                  </a:lnTo>
                  <a:lnTo>
                    <a:pt x="5830" y="1228"/>
                  </a:lnTo>
                  <a:lnTo>
                    <a:pt x="5836" y="1222"/>
                  </a:lnTo>
                  <a:lnTo>
                    <a:pt x="5844" y="1216"/>
                  </a:lnTo>
                  <a:lnTo>
                    <a:pt x="5854" y="1204"/>
                  </a:lnTo>
                  <a:lnTo>
                    <a:pt x="5856" y="1198"/>
                  </a:lnTo>
                  <a:lnTo>
                    <a:pt x="5856" y="1196"/>
                  </a:lnTo>
                  <a:lnTo>
                    <a:pt x="5854" y="1194"/>
                  </a:lnTo>
                  <a:lnTo>
                    <a:pt x="5846" y="1194"/>
                  </a:lnTo>
                  <a:lnTo>
                    <a:pt x="5836" y="1192"/>
                  </a:lnTo>
                  <a:lnTo>
                    <a:pt x="5824" y="1188"/>
                  </a:lnTo>
                  <a:lnTo>
                    <a:pt x="5816" y="1184"/>
                  </a:lnTo>
                  <a:lnTo>
                    <a:pt x="5810" y="1180"/>
                  </a:lnTo>
                  <a:lnTo>
                    <a:pt x="5804" y="1174"/>
                  </a:lnTo>
                  <a:lnTo>
                    <a:pt x="5798" y="116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>
                <a:solidFill>
                  <a:prstClr val="black"/>
                </a:solidFill>
              </a:endParaRPr>
            </a:p>
          </p:txBody>
        </p:sp>
        <p:sp>
          <p:nvSpPr>
            <p:cNvPr id="65" name="Freeform 6004">
              <a:extLst>
                <a:ext uri="{FF2B5EF4-FFF2-40B4-BE49-F238E27FC236}">
                  <a16:creationId xmlns="" xmlns:a16="http://schemas.microsoft.com/office/drawing/2014/main" id="{88E11F1C-E205-44D6-BEE4-61F743A08F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495" y="4209922"/>
              <a:ext cx="3572" cy="403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4" y="10"/>
                </a:cxn>
                <a:cxn ang="0">
                  <a:pos x="6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8" h="10">
                  <a:moveTo>
                    <a:pt x="0" y="6"/>
                  </a:moveTo>
                  <a:lnTo>
                    <a:pt x="0" y="6"/>
                  </a:lnTo>
                  <a:lnTo>
                    <a:pt x="2" y="8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>
                <a:solidFill>
                  <a:prstClr val="black"/>
                </a:solidFill>
              </a:endParaRPr>
            </a:p>
          </p:txBody>
        </p:sp>
        <p:grpSp>
          <p:nvGrpSpPr>
            <p:cNvPr id="66" name="Gruppe 224">
              <a:extLst>
                <a:ext uri="{FF2B5EF4-FFF2-40B4-BE49-F238E27FC236}">
                  <a16:creationId xmlns="" xmlns:a16="http://schemas.microsoft.com/office/drawing/2014/main" id="{C4AFF006-B35A-4113-B5D1-AB81EA44F685}"/>
                </a:ext>
              </a:extLst>
            </p:cNvPr>
            <p:cNvGrpSpPr/>
            <p:nvPr/>
          </p:nvGrpSpPr>
          <p:grpSpPr bwMode="auto">
            <a:xfrm>
              <a:off x="1504597" y="2399471"/>
              <a:ext cx="2802847" cy="1873326"/>
              <a:chOff x="93979" y="699453"/>
              <a:chExt cx="3986530" cy="2951480"/>
            </a:xfrm>
            <a:grpFill/>
          </p:grpSpPr>
          <p:sp>
            <p:nvSpPr>
              <p:cNvPr id="74" name="Freeform 6016">
                <a:extLst>
                  <a:ext uri="{FF2B5EF4-FFF2-40B4-BE49-F238E27FC236}">
                    <a16:creationId xmlns="" xmlns:a16="http://schemas.microsoft.com/office/drawing/2014/main" id="{1D7F6A27-3283-4182-A49A-2C01FF7AD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2550" y="1099503"/>
                <a:ext cx="40640" cy="2667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54" y="2"/>
                  </a:cxn>
                  <a:cxn ang="0">
                    <a:pos x="32" y="12"/>
                  </a:cxn>
                  <a:cxn ang="0">
                    <a:pos x="10" y="24"/>
                  </a:cxn>
                  <a:cxn ang="0">
                    <a:pos x="4" y="30"/>
                  </a:cxn>
                  <a:cxn ang="0">
                    <a:pos x="0" y="36"/>
                  </a:cxn>
                  <a:cxn ang="0">
                    <a:pos x="2" y="38"/>
                  </a:cxn>
                  <a:cxn ang="0">
                    <a:pos x="4" y="40"/>
                  </a:cxn>
                  <a:cxn ang="0">
                    <a:pos x="16" y="42"/>
                  </a:cxn>
                  <a:cxn ang="0">
                    <a:pos x="16" y="42"/>
                  </a:cxn>
                  <a:cxn ang="0">
                    <a:pos x="22" y="42"/>
                  </a:cxn>
                  <a:cxn ang="0">
                    <a:pos x="28" y="42"/>
                  </a:cxn>
                  <a:cxn ang="0">
                    <a:pos x="40" y="36"/>
                  </a:cxn>
                  <a:cxn ang="0">
                    <a:pos x="50" y="28"/>
                  </a:cxn>
                  <a:cxn ang="0">
                    <a:pos x="58" y="20"/>
                  </a:cxn>
                  <a:cxn ang="0">
                    <a:pos x="62" y="10"/>
                  </a:cxn>
                  <a:cxn ang="0">
                    <a:pos x="64" y="4"/>
                  </a:cxn>
                  <a:cxn ang="0">
                    <a:pos x="64" y="2"/>
                  </a:cxn>
                  <a:cxn ang="0">
                    <a:pos x="62" y="0"/>
                  </a:cxn>
                  <a:cxn ang="0">
                    <a:pos x="58" y="0"/>
                  </a:cxn>
                  <a:cxn ang="0">
                    <a:pos x="54" y="2"/>
                  </a:cxn>
                  <a:cxn ang="0">
                    <a:pos x="54" y="2"/>
                  </a:cxn>
                </a:cxnLst>
                <a:rect l="0" t="0" r="r" b="b"/>
                <a:pathLst>
                  <a:path w="64" h="42">
                    <a:moveTo>
                      <a:pt x="54" y="2"/>
                    </a:moveTo>
                    <a:lnTo>
                      <a:pt x="54" y="2"/>
                    </a:lnTo>
                    <a:lnTo>
                      <a:pt x="32" y="12"/>
                    </a:lnTo>
                    <a:lnTo>
                      <a:pt x="10" y="24"/>
                    </a:lnTo>
                    <a:lnTo>
                      <a:pt x="4" y="30"/>
                    </a:lnTo>
                    <a:lnTo>
                      <a:pt x="0" y="36"/>
                    </a:lnTo>
                    <a:lnTo>
                      <a:pt x="2" y="38"/>
                    </a:lnTo>
                    <a:lnTo>
                      <a:pt x="4" y="40"/>
                    </a:lnTo>
                    <a:lnTo>
                      <a:pt x="16" y="42"/>
                    </a:lnTo>
                    <a:lnTo>
                      <a:pt x="16" y="42"/>
                    </a:lnTo>
                    <a:lnTo>
                      <a:pt x="22" y="42"/>
                    </a:lnTo>
                    <a:lnTo>
                      <a:pt x="28" y="42"/>
                    </a:lnTo>
                    <a:lnTo>
                      <a:pt x="40" y="36"/>
                    </a:lnTo>
                    <a:lnTo>
                      <a:pt x="50" y="28"/>
                    </a:lnTo>
                    <a:lnTo>
                      <a:pt x="58" y="20"/>
                    </a:lnTo>
                    <a:lnTo>
                      <a:pt x="62" y="10"/>
                    </a:lnTo>
                    <a:lnTo>
                      <a:pt x="64" y="4"/>
                    </a:lnTo>
                    <a:lnTo>
                      <a:pt x="64" y="2"/>
                    </a:lnTo>
                    <a:lnTo>
                      <a:pt x="62" y="0"/>
                    </a:lnTo>
                    <a:lnTo>
                      <a:pt x="58" y="0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75" name="Freeform 6017">
                <a:extLst>
                  <a:ext uri="{FF2B5EF4-FFF2-40B4-BE49-F238E27FC236}">
                    <a16:creationId xmlns="" xmlns:a16="http://schemas.microsoft.com/office/drawing/2014/main" id="{BB2805F8-05E0-4EBA-B2DE-8FA7D05C2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4910" y="1173163"/>
                <a:ext cx="270510" cy="165100"/>
              </a:xfrm>
              <a:custGeom>
                <a:avLst/>
                <a:gdLst/>
                <a:ahLst/>
                <a:cxnLst>
                  <a:cxn ang="0">
                    <a:pos x="20" y="198"/>
                  </a:cxn>
                  <a:cxn ang="0">
                    <a:pos x="68" y="214"/>
                  </a:cxn>
                  <a:cxn ang="0">
                    <a:pos x="92" y="232"/>
                  </a:cxn>
                  <a:cxn ang="0">
                    <a:pos x="106" y="256"/>
                  </a:cxn>
                  <a:cxn ang="0">
                    <a:pos x="116" y="260"/>
                  </a:cxn>
                  <a:cxn ang="0">
                    <a:pos x="146" y="248"/>
                  </a:cxn>
                  <a:cxn ang="0">
                    <a:pos x="168" y="236"/>
                  </a:cxn>
                  <a:cxn ang="0">
                    <a:pos x="184" y="238"/>
                  </a:cxn>
                  <a:cxn ang="0">
                    <a:pos x="208" y="232"/>
                  </a:cxn>
                  <a:cxn ang="0">
                    <a:pos x="216" y="226"/>
                  </a:cxn>
                  <a:cxn ang="0">
                    <a:pos x="224" y="200"/>
                  </a:cxn>
                  <a:cxn ang="0">
                    <a:pos x="232" y="178"/>
                  </a:cxn>
                  <a:cxn ang="0">
                    <a:pos x="254" y="172"/>
                  </a:cxn>
                  <a:cxn ang="0">
                    <a:pos x="266" y="158"/>
                  </a:cxn>
                  <a:cxn ang="0">
                    <a:pos x="280" y="140"/>
                  </a:cxn>
                  <a:cxn ang="0">
                    <a:pos x="322" y="124"/>
                  </a:cxn>
                  <a:cxn ang="0">
                    <a:pos x="392" y="94"/>
                  </a:cxn>
                  <a:cxn ang="0">
                    <a:pos x="418" y="86"/>
                  </a:cxn>
                  <a:cxn ang="0">
                    <a:pos x="424" y="72"/>
                  </a:cxn>
                  <a:cxn ang="0">
                    <a:pos x="408" y="64"/>
                  </a:cxn>
                  <a:cxn ang="0">
                    <a:pos x="370" y="40"/>
                  </a:cxn>
                  <a:cxn ang="0">
                    <a:pos x="334" y="22"/>
                  </a:cxn>
                  <a:cxn ang="0">
                    <a:pos x="302" y="22"/>
                  </a:cxn>
                  <a:cxn ang="0">
                    <a:pos x="284" y="30"/>
                  </a:cxn>
                  <a:cxn ang="0">
                    <a:pos x="276" y="40"/>
                  </a:cxn>
                  <a:cxn ang="0">
                    <a:pos x="272" y="36"/>
                  </a:cxn>
                  <a:cxn ang="0">
                    <a:pos x="268" y="26"/>
                  </a:cxn>
                  <a:cxn ang="0">
                    <a:pos x="260" y="26"/>
                  </a:cxn>
                  <a:cxn ang="0">
                    <a:pos x="234" y="22"/>
                  </a:cxn>
                  <a:cxn ang="0">
                    <a:pos x="192" y="2"/>
                  </a:cxn>
                  <a:cxn ang="0">
                    <a:pos x="168" y="0"/>
                  </a:cxn>
                  <a:cxn ang="0">
                    <a:pos x="138" y="6"/>
                  </a:cxn>
                  <a:cxn ang="0">
                    <a:pos x="54" y="16"/>
                  </a:cxn>
                  <a:cxn ang="0">
                    <a:pos x="50" y="20"/>
                  </a:cxn>
                  <a:cxn ang="0">
                    <a:pos x="56" y="28"/>
                  </a:cxn>
                  <a:cxn ang="0">
                    <a:pos x="64" y="46"/>
                  </a:cxn>
                  <a:cxn ang="0">
                    <a:pos x="76" y="52"/>
                  </a:cxn>
                  <a:cxn ang="0">
                    <a:pos x="86" y="60"/>
                  </a:cxn>
                  <a:cxn ang="0">
                    <a:pos x="74" y="72"/>
                  </a:cxn>
                  <a:cxn ang="0">
                    <a:pos x="72" y="80"/>
                  </a:cxn>
                  <a:cxn ang="0">
                    <a:pos x="58" y="84"/>
                  </a:cxn>
                  <a:cxn ang="0">
                    <a:pos x="56" y="90"/>
                  </a:cxn>
                  <a:cxn ang="0">
                    <a:pos x="48" y="106"/>
                  </a:cxn>
                  <a:cxn ang="0">
                    <a:pos x="46" y="114"/>
                  </a:cxn>
                  <a:cxn ang="0">
                    <a:pos x="56" y="122"/>
                  </a:cxn>
                  <a:cxn ang="0">
                    <a:pos x="44" y="126"/>
                  </a:cxn>
                  <a:cxn ang="0">
                    <a:pos x="30" y="130"/>
                  </a:cxn>
                  <a:cxn ang="0">
                    <a:pos x="34" y="140"/>
                  </a:cxn>
                  <a:cxn ang="0">
                    <a:pos x="22" y="160"/>
                  </a:cxn>
                  <a:cxn ang="0">
                    <a:pos x="4" y="182"/>
                  </a:cxn>
                  <a:cxn ang="0">
                    <a:pos x="0" y="192"/>
                  </a:cxn>
                  <a:cxn ang="0">
                    <a:pos x="2" y="196"/>
                  </a:cxn>
                </a:cxnLst>
                <a:rect l="0" t="0" r="r" b="b"/>
                <a:pathLst>
                  <a:path w="426" h="260">
                    <a:moveTo>
                      <a:pt x="2" y="196"/>
                    </a:moveTo>
                    <a:lnTo>
                      <a:pt x="2" y="196"/>
                    </a:lnTo>
                    <a:lnTo>
                      <a:pt x="20" y="198"/>
                    </a:lnTo>
                    <a:lnTo>
                      <a:pt x="38" y="204"/>
                    </a:lnTo>
                    <a:lnTo>
                      <a:pt x="68" y="214"/>
                    </a:lnTo>
                    <a:lnTo>
                      <a:pt x="68" y="214"/>
                    </a:lnTo>
                    <a:lnTo>
                      <a:pt x="78" y="220"/>
                    </a:lnTo>
                    <a:lnTo>
                      <a:pt x="86" y="226"/>
                    </a:lnTo>
                    <a:lnTo>
                      <a:pt x="92" y="232"/>
                    </a:lnTo>
                    <a:lnTo>
                      <a:pt x="96" y="240"/>
                    </a:lnTo>
                    <a:lnTo>
                      <a:pt x="102" y="252"/>
                    </a:lnTo>
                    <a:lnTo>
                      <a:pt x="106" y="256"/>
                    </a:lnTo>
                    <a:lnTo>
                      <a:pt x="110" y="260"/>
                    </a:lnTo>
                    <a:lnTo>
                      <a:pt x="110" y="260"/>
                    </a:lnTo>
                    <a:lnTo>
                      <a:pt x="116" y="260"/>
                    </a:lnTo>
                    <a:lnTo>
                      <a:pt x="122" y="260"/>
                    </a:lnTo>
                    <a:lnTo>
                      <a:pt x="134" y="256"/>
                    </a:lnTo>
                    <a:lnTo>
                      <a:pt x="146" y="248"/>
                    </a:lnTo>
                    <a:lnTo>
                      <a:pt x="160" y="240"/>
                    </a:lnTo>
                    <a:lnTo>
                      <a:pt x="160" y="240"/>
                    </a:lnTo>
                    <a:lnTo>
                      <a:pt x="168" y="236"/>
                    </a:lnTo>
                    <a:lnTo>
                      <a:pt x="172" y="234"/>
                    </a:lnTo>
                    <a:lnTo>
                      <a:pt x="180" y="236"/>
                    </a:lnTo>
                    <a:lnTo>
                      <a:pt x="184" y="238"/>
                    </a:lnTo>
                    <a:lnTo>
                      <a:pt x="190" y="238"/>
                    </a:lnTo>
                    <a:lnTo>
                      <a:pt x="198" y="236"/>
                    </a:lnTo>
                    <a:lnTo>
                      <a:pt x="208" y="232"/>
                    </a:lnTo>
                    <a:lnTo>
                      <a:pt x="208" y="232"/>
                    </a:lnTo>
                    <a:lnTo>
                      <a:pt x="212" y="230"/>
                    </a:lnTo>
                    <a:lnTo>
                      <a:pt x="216" y="226"/>
                    </a:lnTo>
                    <a:lnTo>
                      <a:pt x="222" y="218"/>
                    </a:lnTo>
                    <a:lnTo>
                      <a:pt x="224" y="210"/>
                    </a:lnTo>
                    <a:lnTo>
                      <a:pt x="224" y="200"/>
                    </a:lnTo>
                    <a:lnTo>
                      <a:pt x="224" y="192"/>
                    </a:lnTo>
                    <a:lnTo>
                      <a:pt x="226" y="184"/>
                    </a:lnTo>
                    <a:lnTo>
                      <a:pt x="232" y="178"/>
                    </a:lnTo>
                    <a:lnTo>
                      <a:pt x="244" y="174"/>
                    </a:lnTo>
                    <a:lnTo>
                      <a:pt x="244" y="174"/>
                    </a:lnTo>
                    <a:lnTo>
                      <a:pt x="254" y="172"/>
                    </a:lnTo>
                    <a:lnTo>
                      <a:pt x="260" y="170"/>
                    </a:lnTo>
                    <a:lnTo>
                      <a:pt x="264" y="164"/>
                    </a:lnTo>
                    <a:lnTo>
                      <a:pt x="266" y="158"/>
                    </a:lnTo>
                    <a:lnTo>
                      <a:pt x="268" y="152"/>
                    </a:lnTo>
                    <a:lnTo>
                      <a:pt x="272" y="146"/>
                    </a:lnTo>
                    <a:lnTo>
                      <a:pt x="280" y="140"/>
                    </a:lnTo>
                    <a:lnTo>
                      <a:pt x="292" y="136"/>
                    </a:lnTo>
                    <a:lnTo>
                      <a:pt x="292" y="136"/>
                    </a:lnTo>
                    <a:lnTo>
                      <a:pt x="322" y="124"/>
                    </a:lnTo>
                    <a:lnTo>
                      <a:pt x="348" y="112"/>
                    </a:lnTo>
                    <a:lnTo>
                      <a:pt x="370" y="102"/>
                    </a:lnTo>
                    <a:lnTo>
                      <a:pt x="392" y="94"/>
                    </a:lnTo>
                    <a:lnTo>
                      <a:pt x="392" y="94"/>
                    </a:lnTo>
                    <a:lnTo>
                      <a:pt x="408" y="90"/>
                    </a:lnTo>
                    <a:lnTo>
                      <a:pt x="418" y="86"/>
                    </a:lnTo>
                    <a:lnTo>
                      <a:pt x="424" y="82"/>
                    </a:lnTo>
                    <a:lnTo>
                      <a:pt x="426" y="76"/>
                    </a:lnTo>
                    <a:lnTo>
                      <a:pt x="424" y="72"/>
                    </a:lnTo>
                    <a:lnTo>
                      <a:pt x="420" y="70"/>
                    </a:lnTo>
                    <a:lnTo>
                      <a:pt x="408" y="64"/>
                    </a:lnTo>
                    <a:lnTo>
                      <a:pt x="408" y="64"/>
                    </a:lnTo>
                    <a:lnTo>
                      <a:pt x="398" y="60"/>
                    </a:lnTo>
                    <a:lnTo>
                      <a:pt x="390" y="54"/>
                    </a:lnTo>
                    <a:lnTo>
                      <a:pt x="370" y="40"/>
                    </a:lnTo>
                    <a:lnTo>
                      <a:pt x="360" y="32"/>
                    </a:lnTo>
                    <a:lnTo>
                      <a:pt x="348" y="26"/>
                    </a:lnTo>
                    <a:lnTo>
                      <a:pt x="334" y="22"/>
                    </a:lnTo>
                    <a:lnTo>
                      <a:pt x="318" y="22"/>
                    </a:lnTo>
                    <a:lnTo>
                      <a:pt x="318" y="22"/>
                    </a:lnTo>
                    <a:lnTo>
                      <a:pt x="302" y="22"/>
                    </a:lnTo>
                    <a:lnTo>
                      <a:pt x="294" y="24"/>
                    </a:lnTo>
                    <a:lnTo>
                      <a:pt x="288" y="26"/>
                    </a:lnTo>
                    <a:lnTo>
                      <a:pt x="284" y="30"/>
                    </a:lnTo>
                    <a:lnTo>
                      <a:pt x="282" y="36"/>
                    </a:lnTo>
                    <a:lnTo>
                      <a:pt x="280" y="38"/>
                    </a:lnTo>
                    <a:lnTo>
                      <a:pt x="276" y="40"/>
                    </a:lnTo>
                    <a:lnTo>
                      <a:pt x="276" y="40"/>
                    </a:lnTo>
                    <a:lnTo>
                      <a:pt x="272" y="40"/>
                    </a:lnTo>
                    <a:lnTo>
                      <a:pt x="272" y="36"/>
                    </a:lnTo>
                    <a:lnTo>
                      <a:pt x="272" y="32"/>
                    </a:lnTo>
                    <a:lnTo>
                      <a:pt x="272" y="30"/>
                    </a:lnTo>
                    <a:lnTo>
                      <a:pt x="268" y="26"/>
                    </a:lnTo>
                    <a:lnTo>
                      <a:pt x="268" y="26"/>
                    </a:lnTo>
                    <a:lnTo>
                      <a:pt x="266" y="26"/>
                    </a:lnTo>
                    <a:lnTo>
                      <a:pt x="260" y="26"/>
                    </a:lnTo>
                    <a:lnTo>
                      <a:pt x="250" y="24"/>
                    </a:lnTo>
                    <a:lnTo>
                      <a:pt x="234" y="22"/>
                    </a:lnTo>
                    <a:lnTo>
                      <a:pt x="234" y="22"/>
                    </a:lnTo>
                    <a:lnTo>
                      <a:pt x="218" y="16"/>
                    </a:lnTo>
                    <a:lnTo>
                      <a:pt x="208" y="12"/>
                    </a:lnTo>
                    <a:lnTo>
                      <a:pt x="192" y="2"/>
                    </a:lnTo>
                    <a:lnTo>
                      <a:pt x="186" y="0"/>
                    </a:lnTo>
                    <a:lnTo>
                      <a:pt x="178" y="0"/>
                    </a:lnTo>
                    <a:lnTo>
                      <a:pt x="168" y="0"/>
                    </a:lnTo>
                    <a:lnTo>
                      <a:pt x="154" y="2"/>
                    </a:lnTo>
                    <a:lnTo>
                      <a:pt x="154" y="2"/>
                    </a:lnTo>
                    <a:lnTo>
                      <a:pt x="138" y="6"/>
                    </a:lnTo>
                    <a:lnTo>
                      <a:pt x="120" y="8"/>
                    </a:lnTo>
                    <a:lnTo>
                      <a:pt x="82" y="12"/>
                    </a:lnTo>
                    <a:lnTo>
                      <a:pt x="54" y="16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4" y="24"/>
                    </a:lnTo>
                    <a:lnTo>
                      <a:pt x="56" y="28"/>
                    </a:lnTo>
                    <a:lnTo>
                      <a:pt x="58" y="36"/>
                    </a:lnTo>
                    <a:lnTo>
                      <a:pt x="60" y="42"/>
                    </a:lnTo>
                    <a:lnTo>
                      <a:pt x="64" y="46"/>
                    </a:lnTo>
                    <a:lnTo>
                      <a:pt x="68" y="48"/>
                    </a:lnTo>
                    <a:lnTo>
                      <a:pt x="76" y="52"/>
                    </a:lnTo>
                    <a:lnTo>
                      <a:pt x="76" y="52"/>
                    </a:lnTo>
                    <a:lnTo>
                      <a:pt x="84" y="56"/>
                    </a:lnTo>
                    <a:lnTo>
                      <a:pt x="86" y="58"/>
                    </a:lnTo>
                    <a:lnTo>
                      <a:pt x="86" y="60"/>
                    </a:lnTo>
                    <a:lnTo>
                      <a:pt x="84" y="64"/>
                    </a:lnTo>
                    <a:lnTo>
                      <a:pt x="76" y="68"/>
                    </a:lnTo>
                    <a:lnTo>
                      <a:pt x="74" y="72"/>
                    </a:lnTo>
                    <a:lnTo>
                      <a:pt x="72" y="76"/>
                    </a:lnTo>
                    <a:lnTo>
                      <a:pt x="72" y="76"/>
                    </a:lnTo>
                    <a:lnTo>
                      <a:pt x="72" y="80"/>
                    </a:lnTo>
                    <a:lnTo>
                      <a:pt x="70" y="82"/>
                    </a:lnTo>
                    <a:lnTo>
                      <a:pt x="64" y="82"/>
                    </a:lnTo>
                    <a:lnTo>
                      <a:pt x="58" y="84"/>
                    </a:lnTo>
                    <a:lnTo>
                      <a:pt x="56" y="86"/>
                    </a:lnTo>
                    <a:lnTo>
                      <a:pt x="56" y="90"/>
                    </a:lnTo>
                    <a:lnTo>
                      <a:pt x="56" y="90"/>
                    </a:lnTo>
                    <a:lnTo>
                      <a:pt x="56" y="94"/>
                    </a:lnTo>
                    <a:lnTo>
                      <a:pt x="54" y="98"/>
                    </a:lnTo>
                    <a:lnTo>
                      <a:pt x="48" y="106"/>
                    </a:lnTo>
                    <a:lnTo>
                      <a:pt x="44" y="110"/>
                    </a:lnTo>
                    <a:lnTo>
                      <a:pt x="44" y="112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54" y="118"/>
                    </a:lnTo>
                    <a:lnTo>
                      <a:pt x="56" y="122"/>
                    </a:lnTo>
                    <a:lnTo>
                      <a:pt x="56" y="124"/>
                    </a:lnTo>
                    <a:lnTo>
                      <a:pt x="54" y="124"/>
                    </a:lnTo>
                    <a:lnTo>
                      <a:pt x="44" y="126"/>
                    </a:lnTo>
                    <a:lnTo>
                      <a:pt x="44" y="126"/>
                    </a:lnTo>
                    <a:lnTo>
                      <a:pt x="34" y="128"/>
                    </a:lnTo>
                    <a:lnTo>
                      <a:pt x="30" y="130"/>
                    </a:lnTo>
                    <a:lnTo>
                      <a:pt x="30" y="134"/>
                    </a:lnTo>
                    <a:lnTo>
                      <a:pt x="34" y="140"/>
                    </a:lnTo>
                    <a:lnTo>
                      <a:pt x="34" y="140"/>
                    </a:lnTo>
                    <a:lnTo>
                      <a:pt x="34" y="144"/>
                    </a:lnTo>
                    <a:lnTo>
                      <a:pt x="32" y="150"/>
                    </a:lnTo>
                    <a:lnTo>
                      <a:pt x="22" y="160"/>
                    </a:lnTo>
                    <a:lnTo>
                      <a:pt x="10" y="172"/>
                    </a:lnTo>
                    <a:lnTo>
                      <a:pt x="6" y="178"/>
                    </a:lnTo>
                    <a:lnTo>
                      <a:pt x="4" y="182"/>
                    </a:lnTo>
                    <a:lnTo>
                      <a:pt x="4" y="182"/>
                    </a:lnTo>
                    <a:lnTo>
                      <a:pt x="2" y="188"/>
                    </a:lnTo>
                    <a:lnTo>
                      <a:pt x="0" y="192"/>
                    </a:lnTo>
                    <a:lnTo>
                      <a:pt x="0" y="194"/>
                    </a:lnTo>
                    <a:lnTo>
                      <a:pt x="2" y="196"/>
                    </a:lnTo>
                    <a:lnTo>
                      <a:pt x="2" y="19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76" name="Freeform 6018">
                <a:extLst>
                  <a:ext uri="{FF2B5EF4-FFF2-40B4-BE49-F238E27FC236}">
                    <a16:creationId xmlns="" xmlns:a16="http://schemas.microsoft.com/office/drawing/2014/main" id="{C0C24D76-9E0F-4674-B263-0BE9659E2B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8570" y="1024573"/>
                <a:ext cx="190500" cy="87630"/>
              </a:xfrm>
              <a:custGeom>
                <a:avLst/>
                <a:gdLst/>
                <a:ahLst/>
                <a:cxnLst>
                  <a:cxn ang="0">
                    <a:pos x="12" y="124"/>
                  </a:cxn>
                  <a:cxn ang="0">
                    <a:pos x="16" y="130"/>
                  </a:cxn>
                  <a:cxn ang="0">
                    <a:pos x="36" y="120"/>
                  </a:cxn>
                  <a:cxn ang="0">
                    <a:pos x="50" y="118"/>
                  </a:cxn>
                  <a:cxn ang="0">
                    <a:pos x="66" y="124"/>
                  </a:cxn>
                  <a:cxn ang="0">
                    <a:pos x="76" y="124"/>
                  </a:cxn>
                  <a:cxn ang="0">
                    <a:pos x="88" y="114"/>
                  </a:cxn>
                  <a:cxn ang="0">
                    <a:pos x="94" y="122"/>
                  </a:cxn>
                  <a:cxn ang="0">
                    <a:pos x="112" y="138"/>
                  </a:cxn>
                  <a:cxn ang="0">
                    <a:pos x="132" y="132"/>
                  </a:cxn>
                  <a:cxn ang="0">
                    <a:pos x="138" y="114"/>
                  </a:cxn>
                  <a:cxn ang="0">
                    <a:pos x="146" y="110"/>
                  </a:cxn>
                  <a:cxn ang="0">
                    <a:pos x="156" y="114"/>
                  </a:cxn>
                  <a:cxn ang="0">
                    <a:pos x="174" y="94"/>
                  </a:cxn>
                  <a:cxn ang="0">
                    <a:pos x="182" y="76"/>
                  </a:cxn>
                  <a:cxn ang="0">
                    <a:pos x="186" y="66"/>
                  </a:cxn>
                  <a:cxn ang="0">
                    <a:pos x="206" y="56"/>
                  </a:cxn>
                  <a:cxn ang="0">
                    <a:pos x="208" y="64"/>
                  </a:cxn>
                  <a:cxn ang="0">
                    <a:pos x="206" y="88"/>
                  </a:cxn>
                  <a:cxn ang="0">
                    <a:pos x="214" y="96"/>
                  </a:cxn>
                  <a:cxn ang="0">
                    <a:pos x="236" y="100"/>
                  </a:cxn>
                  <a:cxn ang="0">
                    <a:pos x="244" y="92"/>
                  </a:cxn>
                  <a:cxn ang="0">
                    <a:pos x="246" y="80"/>
                  </a:cxn>
                  <a:cxn ang="0">
                    <a:pos x="274" y="74"/>
                  </a:cxn>
                  <a:cxn ang="0">
                    <a:pos x="294" y="60"/>
                  </a:cxn>
                  <a:cxn ang="0">
                    <a:pos x="280" y="42"/>
                  </a:cxn>
                  <a:cxn ang="0">
                    <a:pos x="272" y="36"/>
                  </a:cxn>
                  <a:cxn ang="0">
                    <a:pos x="278" y="28"/>
                  </a:cxn>
                  <a:cxn ang="0">
                    <a:pos x="300" y="18"/>
                  </a:cxn>
                  <a:cxn ang="0">
                    <a:pos x="288" y="8"/>
                  </a:cxn>
                  <a:cxn ang="0">
                    <a:pos x="258" y="0"/>
                  </a:cxn>
                  <a:cxn ang="0">
                    <a:pos x="244" y="4"/>
                  </a:cxn>
                  <a:cxn ang="0">
                    <a:pos x="234" y="16"/>
                  </a:cxn>
                  <a:cxn ang="0">
                    <a:pos x="202" y="12"/>
                  </a:cxn>
                  <a:cxn ang="0">
                    <a:pos x="160" y="18"/>
                  </a:cxn>
                  <a:cxn ang="0">
                    <a:pos x="128" y="38"/>
                  </a:cxn>
                  <a:cxn ang="0">
                    <a:pos x="102" y="58"/>
                  </a:cxn>
                  <a:cxn ang="0">
                    <a:pos x="82" y="66"/>
                  </a:cxn>
                  <a:cxn ang="0">
                    <a:pos x="66" y="78"/>
                  </a:cxn>
                  <a:cxn ang="0">
                    <a:pos x="44" y="90"/>
                  </a:cxn>
                  <a:cxn ang="0">
                    <a:pos x="28" y="86"/>
                  </a:cxn>
                  <a:cxn ang="0">
                    <a:pos x="12" y="96"/>
                  </a:cxn>
                  <a:cxn ang="0">
                    <a:pos x="2" y="112"/>
                  </a:cxn>
                  <a:cxn ang="0">
                    <a:pos x="14" y="116"/>
                  </a:cxn>
                </a:cxnLst>
                <a:rect l="0" t="0" r="r" b="b"/>
                <a:pathLst>
                  <a:path w="300" h="138">
                    <a:moveTo>
                      <a:pt x="14" y="120"/>
                    </a:moveTo>
                    <a:lnTo>
                      <a:pt x="14" y="120"/>
                    </a:lnTo>
                    <a:lnTo>
                      <a:pt x="12" y="124"/>
                    </a:lnTo>
                    <a:lnTo>
                      <a:pt x="12" y="126"/>
                    </a:lnTo>
                    <a:lnTo>
                      <a:pt x="14" y="128"/>
                    </a:lnTo>
                    <a:lnTo>
                      <a:pt x="16" y="130"/>
                    </a:lnTo>
                    <a:lnTo>
                      <a:pt x="24" y="128"/>
                    </a:lnTo>
                    <a:lnTo>
                      <a:pt x="36" y="120"/>
                    </a:lnTo>
                    <a:lnTo>
                      <a:pt x="36" y="120"/>
                    </a:lnTo>
                    <a:lnTo>
                      <a:pt x="42" y="118"/>
                    </a:lnTo>
                    <a:lnTo>
                      <a:pt x="46" y="116"/>
                    </a:lnTo>
                    <a:lnTo>
                      <a:pt x="50" y="118"/>
                    </a:lnTo>
                    <a:lnTo>
                      <a:pt x="52" y="118"/>
                    </a:lnTo>
                    <a:lnTo>
                      <a:pt x="60" y="124"/>
                    </a:lnTo>
                    <a:lnTo>
                      <a:pt x="66" y="124"/>
                    </a:lnTo>
                    <a:lnTo>
                      <a:pt x="72" y="126"/>
                    </a:lnTo>
                    <a:lnTo>
                      <a:pt x="72" y="126"/>
                    </a:lnTo>
                    <a:lnTo>
                      <a:pt x="76" y="124"/>
                    </a:lnTo>
                    <a:lnTo>
                      <a:pt x="82" y="122"/>
                    </a:lnTo>
                    <a:lnTo>
                      <a:pt x="86" y="116"/>
                    </a:lnTo>
                    <a:lnTo>
                      <a:pt x="88" y="114"/>
                    </a:lnTo>
                    <a:lnTo>
                      <a:pt x="90" y="114"/>
                    </a:lnTo>
                    <a:lnTo>
                      <a:pt x="94" y="122"/>
                    </a:lnTo>
                    <a:lnTo>
                      <a:pt x="94" y="122"/>
                    </a:lnTo>
                    <a:lnTo>
                      <a:pt x="98" y="130"/>
                    </a:lnTo>
                    <a:lnTo>
                      <a:pt x="104" y="134"/>
                    </a:lnTo>
                    <a:lnTo>
                      <a:pt x="112" y="138"/>
                    </a:lnTo>
                    <a:lnTo>
                      <a:pt x="118" y="138"/>
                    </a:lnTo>
                    <a:lnTo>
                      <a:pt x="126" y="136"/>
                    </a:lnTo>
                    <a:lnTo>
                      <a:pt x="132" y="132"/>
                    </a:lnTo>
                    <a:lnTo>
                      <a:pt x="136" y="124"/>
                    </a:lnTo>
                    <a:lnTo>
                      <a:pt x="138" y="114"/>
                    </a:lnTo>
                    <a:lnTo>
                      <a:pt x="138" y="114"/>
                    </a:lnTo>
                    <a:lnTo>
                      <a:pt x="138" y="106"/>
                    </a:lnTo>
                    <a:lnTo>
                      <a:pt x="140" y="104"/>
                    </a:lnTo>
                    <a:lnTo>
                      <a:pt x="146" y="110"/>
                    </a:lnTo>
                    <a:lnTo>
                      <a:pt x="150" y="114"/>
                    </a:lnTo>
                    <a:lnTo>
                      <a:pt x="154" y="114"/>
                    </a:lnTo>
                    <a:lnTo>
                      <a:pt x="156" y="114"/>
                    </a:lnTo>
                    <a:lnTo>
                      <a:pt x="160" y="112"/>
                    </a:lnTo>
                    <a:lnTo>
                      <a:pt x="164" y="108"/>
                    </a:lnTo>
                    <a:lnTo>
                      <a:pt x="174" y="94"/>
                    </a:lnTo>
                    <a:lnTo>
                      <a:pt x="174" y="94"/>
                    </a:lnTo>
                    <a:lnTo>
                      <a:pt x="180" y="82"/>
                    </a:lnTo>
                    <a:lnTo>
                      <a:pt x="182" y="76"/>
                    </a:lnTo>
                    <a:lnTo>
                      <a:pt x="182" y="68"/>
                    </a:lnTo>
                    <a:lnTo>
                      <a:pt x="184" y="66"/>
                    </a:lnTo>
                    <a:lnTo>
                      <a:pt x="186" y="66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206" y="56"/>
                    </a:lnTo>
                    <a:lnTo>
                      <a:pt x="208" y="58"/>
                    </a:lnTo>
                    <a:lnTo>
                      <a:pt x="210" y="58"/>
                    </a:lnTo>
                    <a:lnTo>
                      <a:pt x="208" y="64"/>
                    </a:lnTo>
                    <a:lnTo>
                      <a:pt x="206" y="72"/>
                    </a:lnTo>
                    <a:lnTo>
                      <a:pt x="204" y="80"/>
                    </a:lnTo>
                    <a:lnTo>
                      <a:pt x="206" y="88"/>
                    </a:lnTo>
                    <a:lnTo>
                      <a:pt x="208" y="92"/>
                    </a:lnTo>
                    <a:lnTo>
                      <a:pt x="210" y="94"/>
                    </a:lnTo>
                    <a:lnTo>
                      <a:pt x="214" y="96"/>
                    </a:lnTo>
                    <a:lnTo>
                      <a:pt x="222" y="98"/>
                    </a:lnTo>
                    <a:lnTo>
                      <a:pt x="222" y="98"/>
                    </a:lnTo>
                    <a:lnTo>
                      <a:pt x="236" y="100"/>
                    </a:lnTo>
                    <a:lnTo>
                      <a:pt x="242" y="98"/>
                    </a:lnTo>
                    <a:lnTo>
                      <a:pt x="246" y="96"/>
                    </a:lnTo>
                    <a:lnTo>
                      <a:pt x="244" y="92"/>
                    </a:lnTo>
                    <a:lnTo>
                      <a:pt x="244" y="86"/>
                    </a:lnTo>
                    <a:lnTo>
                      <a:pt x="244" y="82"/>
                    </a:lnTo>
                    <a:lnTo>
                      <a:pt x="246" y="80"/>
                    </a:lnTo>
                    <a:lnTo>
                      <a:pt x="254" y="78"/>
                    </a:lnTo>
                    <a:lnTo>
                      <a:pt x="254" y="78"/>
                    </a:lnTo>
                    <a:lnTo>
                      <a:pt x="274" y="74"/>
                    </a:lnTo>
                    <a:lnTo>
                      <a:pt x="284" y="70"/>
                    </a:lnTo>
                    <a:lnTo>
                      <a:pt x="290" y="66"/>
                    </a:lnTo>
                    <a:lnTo>
                      <a:pt x="294" y="60"/>
                    </a:lnTo>
                    <a:lnTo>
                      <a:pt x="294" y="54"/>
                    </a:lnTo>
                    <a:lnTo>
                      <a:pt x="290" y="48"/>
                    </a:lnTo>
                    <a:lnTo>
                      <a:pt x="280" y="42"/>
                    </a:lnTo>
                    <a:lnTo>
                      <a:pt x="280" y="42"/>
                    </a:lnTo>
                    <a:lnTo>
                      <a:pt x="274" y="38"/>
                    </a:lnTo>
                    <a:lnTo>
                      <a:pt x="272" y="36"/>
                    </a:lnTo>
                    <a:lnTo>
                      <a:pt x="272" y="34"/>
                    </a:lnTo>
                    <a:lnTo>
                      <a:pt x="272" y="32"/>
                    </a:lnTo>
                    <a:lnTo>
                      <a:pt x="278" y="28"/>
                    </a:lnTo>
                    <a:lnTo>
                      <a:pt x="288" y="24"/>
                    </a:lnTo>
                    <a:lnTo>
                      <a:pt x="296" y="22"/>
                    </a:lnTo>
                    <a:lnTo>
                      <a:pt x="300" y="18"/>
                    </a:lnTo>
                    <a:lnTo>
                      <a:pt x="300" y="16"/>
                    </a:lnTo>
                    <a:lnTo>
                      <a:pt x="298" y="14"/>
                    </a:lnTo>
                    <a:lnTo>
                      <a:pt x="288" y="8"/>
                    </a:lnTo>
                    <a:lnTo>
                      <a:pt x="288" y="8"/>
                    </a:lnTo>
                    <a:lnTo>
                      <a:pt x="266" y="0"/>
                    </a:lnTo>
                    <a:lnTo>
                      <a:pt x="258" y="0"/>
                    </a:lnTo>
                    <a:lnTo>
                      <a:pt x="254" y="0"/>
                    </a:lnTo>
                    <a:lnTo>
                      <a:pt x="248" y="2"/>
                    </a:lnTo>
                    <a:lnTo>
                      <a:pt x="244" y="4"/>
                    </a:lnTo>
                    <a:lnTo>
                      <a:pt x="238" y="14"/>
                    </a:lnTo>
                    <a:lnTo>
                      <a:pt x="238" y="14"/>
                    </a:lnTo>
                    <a:lnTo>
                      <a:pt x="234" y="16"/>
                    </a:lnTo>
                    <a:lnTo>
                      <a:pt x="232" y="16"/>
                    </a:lnTo>
                    <a:lnTo>
                      <a:pt x="224" y="16"/>
                    </a:lnTo>
                    <a:lnTo>
                      <a:pt x="202" y="12"/>
                    </a:lnTo>
                    <a:lnTo>
                      <a:pt x="186" y="12"/>
                    </a:lnTo>
                    <a:lnTo>
                      <a:pt x="170" y="14"/>
                    </a:lnTo>
                    <a:lnTo>
                      <a:pt x="160" y="18"/>
                    </a:lnTo>
                    <a:lnTo>
                      <a:pt x="150" y="22"/>
                    </a:lnTo>
                    <a:lnTo>
                      <a:pt x="140" y="28"/>
                    </a:lnTo>
                    <a:lnTo>
                      <a:pt x="128" y="38"/>
                    </a:lnTo>
                    <a:lnTo>
                      <a:pt x="128" y="38"/>
                    </a:lnTo>
                    <a:lnTo>
                      <a:pt x="112" y="50"/>
                    </a:lnTo>
                    <a:lnTo>
                      <a:pt x="102" y="58"/>
                    </a:lnTo>
                    <a:lnTo>
                      <a:pt x="94" y="62"/>
                    </a:lnTo>
                    <a:lnTo>
                      <a:pt x="90" y="62"/>
                    </a:lnTo>
                    <a:lnTo>
                      <a:pt x="82" y="66"/>
                    </a:lnTo>
                    <a:lnTo>
                      <a:pt x="76" y="70"/>
                    </a:lnTo>
                    <a:lnTo>
                      <a:pt x="66" y="78"/>
                    </a:lnTo>
                    <a:lnTo>
                      <a:pt x="66" y="78"/>
                    </a:lnTo>
                    <a:lnTo>
                      <a:pt x="58" y="86"/>
                    </a:lnTo>
                    <a:lnTo>
                      <a:pt x="50" y="88"/>
                    </a:lnTo>
                    <a:lnTo>
                      <a:pt x="44" y="90"/>
                    </a:lnTo>
                    <a:lnTo>
                      <a:pt x="38" y="88"/>
                    </a:lnTo>
                    <a:lnTo>
                      <a:pt x="34" y="86"/>
                    </a:lnTo>
                    <a:lnTo>
                      <a:pt x="28" y="86"/>
                    </a:lnTo>
                    <a:lnTo>
                      <a:pt x="20" y="90"/>
                    </a:lnTo>
                    <a:lnTo>
                      <a:pt x="12" y="96"/>
                    </a:lnTo>
                    <a:lnTo>
                      <a:pt x="12" y="96"/>
                    </a:lnTo>
                    <a:lnTo>
                      <a:pt x="4" y="104"/>
                    </a:lnTo>
                    <a:lnTo>
                      <a:pt x="0" y="108"/>
                    </a:lnTo>
                    <a:lnTo>
                      <a:pt x="2" y="112"/>
                    </a:lnTo>
                    <a:lnTo>
                      <a:pt x="4" y="112"/>
                    </a:lnTo>
                    <a:lnTo>
                      <a:pt x="12" y="114"/>
                    </a:lnTo>
                    <a:lnTo>
                      <a:pt x="14" y="116"/>
                    </a:lnTo>
                    <a:lnTo>
                      <a:pt x="14" y="120"/>
                    </a:lnTo>
                    <a:lnTo>
                      <a:pt x="14" y="12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Freeform 6019">
                <a:extLst>
                  <a:ext uri="{FF2B5EF4-FFF2-40B4-BE49-F238E27FC236}">
                    <a16:creationId xmlns="" xmlns:a16="http://schemas.microsoft.com/office/drawing/2014/main" id="{EFF23366-AAFC-4B02-BC81-B33617003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120" y="1056323"/>
                <a:ext cx="35560" cy="1016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4" y="14"/>
                  </a:cxn>
                  <a:cxn ang="0">
                    <a:pos x="18" y="16"/>
                  </a:cxn>
                  <a:cxn ang="0">
                    <a:pos x="38" y="16"/>
                  </a:cxn>
                  <a:cxn ang="0">
                    <a:pos x="46" y="14"/>
                  </a:cxn>
                  <a:cxn ang="0">
                    <a:pos x="54" y="12"/>
                  </a:cxn>
                  <a:cxn ang="0">
                    <a:pos x="54" y="12"/>
                  </a:cxn>
                  <a:cxn ang="0">
                    <a:pos x="56" y="10"/>
                  </a:cxn>
                  <a:cxn ang="0">
                    <a:pos x="56" y="8"/>
                  </a:cxn>
                  <a:cxn ang="0">
                    <a:pos x="54" y="6"/>
                  </a:cxn>
                  <a:cxn ang="0">
                    <a:pos x="46" y="2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6" y="2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56" h="16">
                    <a:moveTo>
                      <a:pt x="0" y="8"/>
                    </a:moveTo>
                    <a:lnTo>
                      <a:pt x="0" y="8"/>
                    </a:lnTo>
                    <a:lnTo>
                      <a:pt x="0" y="12"/>
                    </a:lnTo>
                    <a:lnTo>
                      <a:pt x="4" y="14"/>
                    </a:lnTo>
                    <a:lnTo>
                      <a:pt x="18" y="16"/>
                    </a:lnTo>
                    <a:lnTo>
                      <a:pt x="38" y="16"/>
                    </a:lnTo>
                    <a:lnTo>
                      <a:pt x="46" y="14"/>
                    </a:lnTo>
                    <a:lnTo>
                      <a:pt x="54" y="12"/>
                    </a:lnTo>
                    <a:lnTo>
                      <a:pt x="54" y="12"/>
                    </a:lnTo>
                    <a:lnTo>
                      <a:pt x="56" y="10"/>
                    </a:lnTo>
                    <a:lnTo>
                      <a:pt x="56" y="8"/>
                    </a:lnTo>
                    <a:lnTo>
                      <a:pt x="54" y="6"/>
                    </a:lnTo>
                    <a:lnTo>
                      <a:pt x="46" y="2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78" name="Freeform 6020">
                <a:extLst>
                  <a:ext uri="{FF2B5EF4-FFF2-40B4-BE49-F238E27FC236}">
                    <a16:creationId xmlns="" xmlns:a16="http://schemas.microsoft.com/office/drawing/2014/main" id="{0249EB02-0E77-448A-A5D0-3D3170A6FA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4310" y="996633"/>
                <a:ext cx="34290" cy="19050"/>
              </a:xfrm>
              <a:custGeom>
                <a:avLst/>
                <a:gdLst/>
                <a:ahLst/>
                <a:cxnLst>
                  <a:cxn ang="0">
                    <a:pos x="42" y="30"/>
                  </a:cxn>
                  <a:cxn ang="0">
                    <a:pos x="42" y="30"/>
                  </a:cxn>
                  <a:cxn ang="0">
                    <a:pos x="52" y="28"/>
                  </a:cxn>
                  <a:cxn ang="0">
                    <a:pos x="54" y="26"/>
                  </a:cxn>
                  <a:cxn ang="0">
                    <a:pos x="54" y="24"/>
                  </a:cxn>
                  <a:cxn ang="0">
                    <a:pos x="50" y="18"/>
                  </a:cxn>
                  <a:cxn ang="0">
                    <a:pos x="40" y="8"/>
                  </a:cxn>
                  <a:cxn ang="0">
                    <a:pos x="40" y="8"/>
                  </a:cxn>
                  <a:cxn ang="0">
                    <a:pos x="34" y="4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8" y="22"/>
                  </a:cxn>
                  <a:cxn ang="0">
                    <a:pos x="24" y="28"/>
                  </a:cxn>
                  <a:cxn ang="0">
                    <a:pos x="32" y="28"/>
                  </a:cxn>
                  <a:cxn ang="0">
                    <a:pos x="42" y="30"/>
                  </a:cxn>
                  <a:cxn ang="0">
                    <a:pos x="42" y="30"/>
                  </a:cxn>
                </a:cxnLst>
                <a:rect l="0" t="0" r="r" b="b"/>
                <a:pathLst>
                  <a:path w="54" h="30">
                    <a:moveTo>
                      <a:pt x="42" y="30"/>
                    </a:moveTo>
                    <a:lnTo>
                      <a:pt x="42" y="30"/>
                    </a:lnTo>
                    <a:lnTo>
                      <a:pt x="52" y="28"/>
                    </a:lnTo>
                    <a:lnTo>
                      <a:pt x="54" y="26"/>
                    </a:lnTo>
                    <a:lnTo>
                      <a:pt x="54" y="24"/>
                    </a:lnTo>
                    <a:lnTo>
                      <a:pt x="50" y="18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34" y="4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8" y="22"/>
                    </a:lnTo>
                    <a:lnTo>
                      <a:pt x="24" y="28"/>
                    </a:lnTo>
                    <a:lnTo>
                      <a:pt x="32" y="28"/>
                    </a:lnTo>
                    <a:lnTo>
                      <a:pt x="42" y="30"/>
                    </a:lnTo>
                    <a:lnTo>
                      <a:pt x="42" y="3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79" name="Freeform 6021">
                <a:extLst>
                  <a:ext uri="{FF2B5EF4-FFF2-40B4-BE49-F238E27FC236}">
                    <a16:creationId xmlns="" xmlns:a16="http://schemas.microsoft.com/office/drawing/2014/main" id="{29016BB3-5F64-4E44-A4A4-B0D63B4271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950" y="994093"/>
                <a:ext cx="97790" cy="39370"/>
              </a:xfrm>
              <a:custGeom>
                <a:avLst/>
                <a:gdLst/>
                <a:ahLst/>
                <a:cxnLst>
                  <a:cxn ang="0">
                    <a:pos x="106" y="56"/>
                  </a:cxn>
                  <a:cxn ang="0">
                    <a:pos x="106" y="56"/>
                  </a:cxn>
                  <a:cxn ang="0">
                    <a:pos x="120" y="52"/>
                  </a:cxn>
                  <a:cxn ang="0">
                    <a:pos x="130" y="48"/>
                  </a:cxn>
                  <a:cxn ang="0">
                    <a:pos x="136" y="44"/>
                  </a:cxn>
                  <a:cxn ang="0">
                    <a:pos x="138" y="40"/>
                  </a:cxn>
                  <a:cxn ang="0">
                    <a:pos x="138" y="34"/>
                  </a:cxn>
                  <a:cxn ang="0">
                    <a:pos x="132" y="30"/>
                  </a:cxn>
                  <a:cxn ang="0">
                    <a:pos x="124" y="28"/>
                  </a:cxn>
                  <a:cxn ang="0">
                    <a:pos x="114" y="26"/>
                  </a:cxn>
                  <a:cxn ang="0">
                    <a:pos x="114" y="26"/>
                  </a:cxn>
                  <a:cxn ang="0">
                    <a:pos x="104" y="24"/>
                  </a:cxn>
                  <a:cxn ang="0">
                    <a:pos x="104" y="24"/>
                  </a:cxn>
                  <a:cxn ang="0">
                    <a:pos x="118" y="22"/>
                  </a:cxn>
                  <a:cxn ang="0">
                    <a:pos x="138" y="16"/>
                  </a:cxn>
                  <a:cxn ang="0">
                    <a:pos x="148" y="12"/>
                  </a:cxn>
                  <a:cxn ang="0">
                    <a:pos x="152" y="8"/>
                  </a:cxn>
                  <a:cxn ang="0">
                    <a:pos x="152" y="8"/>
                  </a:cxn>
                  <a:cxn ang="0">
                    <a:pos x="154" y="4"/>
                  </a:cxn>
                  <a:cxn ang="0">
                    <a:pos x="152" y="2"/>
                  </a:cxn>
                  <a:cxn ang="0">
                    <a:pos x="148" y="0"/>
                  </a:cxn>
                  <a:cxn ang="0">
                    <a:pos x="138" y="0"/>
                  </a:cxn>
                  <a:cxn ang="0">
                    <a:pos x="124" y="0"/>
                  </a:cxn>
                  <a:cxn ang="0">
                    <a:pos x="90" y="4"/>
                  </a:cxn>
                  <a:cxn ang="0">
                    <a:pos x="50" y="8"/>
                  </a:cxn>
                  <a:cxn ang="0">
                    <a:pos x="50" y="8"/>
                  </a:cxn>
                  <a:cxn ang="0">
                    <a:pos x="18" y="14"/>
                  </a:cxn>
                  <a:cxn ang="0">
                    <a:pos x="8" y="18"/>
                  </a:cxn>
                  <a:cxn ang="0">
                    <a:pos x="4" y="22"/>
                  </a:cxn>
                  <a:cxn ang="0">
                    <a:pos x="0" y="26"/>
                  </a:cxn>
                  <a:cxn ang="0">
                    <a:pos x="0" y="30"/>
                  </a:cxn>
                  <a:cxn ang="0">
                    <a:pos x="8" y="46"/>
                  </a:cxn>
                  <a:cxn ang="0">
                    <a:pos x="8" y="46"/>
                  </a:cxn>
                  <a:cxn ang="0">
                    <a:pos x="14" y="52"/>
                  </a:cxn>
                  <a:cxn ang="0">
                    <a:pos x="22" y="58"/>
                  </a:cxn>
                  <a:cxn ang="0">
                    <a:pos x="32" y="60"/>
                  </a:cxn>
                  <a:cxn ang="0">
                    <a:pos x="46" y="62"/>
                  </a:cxn>
                  <a:cxn ang="0">
                    <a:pos x="74" y="60"/>
                  </a:cxn>
                  <a:cxn ang="0">
                    <a:pos x="106" y="56"/>
                  </a:cxn>
                  <a:cxn ang="0">
                    <a:pos x="106" y="56"/>
                  </a:cxn>
                </a:cxnLst>
                <a:rect l="0" t="0" r="r" b="b"/>
                <a:pathLst>
                  <a:path w="154" h="62">
                    <a:moveTo>
                      <a:pt x="106" y="56"/>
                    </a:moveTo>
                    <a:lnTo>
                      <a:pt x="106" y="56"/>
                    </a:lnTo>
                    <a:lnTo>
                      <a:pt x="120" y="52"/>
                    </a:lnTo>
                    <a:lnTo>
                      <a:pt x="130" y="48"/>
                    </a:lnTo>
                    <a:lnTo>
                      <a:pt x="136" y="44"/>
                    </a:lnTo>
                    <a:lnTo>
                      <a:pt x="138" y="40"/>
                    </a:lnTo>
                    <a:lnTo>
                      <a:pt x="138" y="34"/>
                    </a:lnTo>
                    <a:lnTo>
                      <a:pt x="132" y="30"/>
                    </a:lnTo>
                    <a:lnTo>
                      <a:pt x="124" y="28"/>
                    </a:lnTo>
                    <a:lnTo>
                      <a:pt x="114" y="26"/>
                    </a:lnTo>
                    <a:lnTo>
                      <a:pt x="114" y="26"/>
                    </a:lnTo>
                    <a:lnTo>
                      <a:pt x="104" y="24"/>
                    </a:lnTo>
                    <a:lnTo>
                      <a:pt x="104" y="24"/>
                    </a:lnTo>
                    <a:lnTo>
                      <a:pt x="118" y="22"/>
                    </a:lnTo>
                    <a:lnTo>
                      <a:pt x="138" y="16"/>
                    </a:lnTo>
                    <a:lnTo>
                      <a:pt x="148" y="12"/>
                    </a:lnTo>
                    <a:lnTo>
                      <a:pt x="152" y="8"/>
                    </a:lnTo>
                    <a:lnTo>
                      <a:pt x="152" y="8"/>
                    </a:lnTo>
                    <a:lnTo>
                      <a:pt x="154" y="4"/>
                    </a:lnTo>
                    <a:lnTo>
                      <a:pt x="152" y="2"/>
                    </a:lnTo>
                    <a:lnTo>
                      <a:pt x="148" y="0"/>
                    </a:lnTo>
                    <a:lnTo>
                      <a:pt x="138" y="0"/>
                    </a:lnTo>
                    <a:lnTo>
                      <a:pt x="124" y="0"/>
                    </a:lnTo>
                    <a:lnTo>
                      <a:pt x="90" y="4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18" y="14"/>
                    </a:lnTo>
                    <a:lnTo>
                      <a:pt x="8" y="18"/>
                    </a:lnTo>
                    <a:lnTo>
                      <a:pt x="4" y="22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14" y="52"/>
                    </a:lnTo>
                    <a:lnTo>
                      <a:pt x="22" y="58"/>
                    </a:lnTo>
                    <a:lnTo>
                      <a:pt x="32" y="60"/>
                    </a:lnTo>
                    <a:lnTo>
                      <a:pt x="46" y="62"/>
                    </a:lnTo>
                    <a:lnTo>
                      <a:pt x="74" y="60"/>
                    </a:lnTo>
                    <a:lnTo>
                      <a:pt x="106" y="56"/>
                    </a:lnTo>
                    <a:lnTo>
                      <a:pt x="106" y="5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80" name="Freeform 6022">
                <a:extLst>
                  <a:ext uri="{FF2B5EF4-FFF2-40B4-BE49-F238E27FC236}">
                    <a16:creationId xmlns="" xmlns:a16="http://schemas.microsoft.com/office/drawing/2014/main" id="{47771E4C-E62B-4208-A7DF-BE499E7E21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2920" y="1067753"/>
                <a:ext cx="143510" cy="87630"/>
              </a:xfrm>
              <a:custGeom>
                <a:avLst/>
                <a:gdLst/>
                <a:ahLst/>
                <a:cxnLst>
                  <a:cxn ang="0">
                    <a:pos x="144" y="12"/>
                  </a:cxn>
                  <a:cxn ang="0">
                    <a:pos x="130" y="4"/>
                  </a:cxn>
                  <a:cxn ang="0">
                    <a:pos x="104" y="4"/>
                  </a:cxn>
                  <a:cxn ang="0">
                    <a:pos x="88" y="8"/>
                  </a:cxn>
                  <a:cxn ang="0">
                    <a:pos x="78" y="14"/>
                  </a:cxn>
                  <a:cxn ang="0">
                    <a:pos x="84" y="22"/>
                  </a:cxn>
                  <a:cxn ang="0">
                    <a:pos x="124" y="62"/>
                  </a:cxn>
                  <a:cxn ang="0">
                    <a:pos x="102" y="50"/>
                  </a:cxn>
                  <a:cxn ang="0">
                    <a:pos x="82" y="34"/>
                  </a:cxn>
                  <a:cxn ang="0">
                    <a:pos x="74" y="24"/>
                  </a:cxn>
                  <a:cxn ang="0">
                    <a:pos x="64" y="20"/>
                  </a:cxn>
                  <a:cxn ang="0">
                    <a:pos x="54" y="18"/>
                  </a:cxn>
                  <a:cxn ang="0">
                    <a:pos x="32" y="20"/>
                  </a:cxn>
                  <a:cxn ang="0">
                    <a:pos x="26" y="26"/>
                  </a:cxn>
                  <a:cxn ang="0">
                    <a:pos x="32" y="36"/>
                  </a:cxn>
                  <a:cxn ang="0">
                    <a:pos x="46" y="52"/>
                  </a:cxn>
                  <a:cxn ang="0">
                    <a:pos x="56" y="64"/>
                  </a:cxn>
                  <a:cxn ang="0">
                    <a:pos x="42" y="60"/>
                  </a:cxn>
                  <a:cxn ang="0">
                    <a:pos x="32" y="62"/>
                  </a:cxn>
                  <a:cxn ang="0">
                    <a:pos x="26" y="66"/>
                  </a:cxn>
                  <a:cxn ang="0">
                    <a:pos x="8" y="74"/>
                  </a:cxn>
                  <a:cxn ang="0">
                    <a:pos x="0" y="78"/>
                  </a:cxn>
                  <a:cxn ang="0">
                    <a:pos x="4" y="86"/>
                  </a:cxn>
                  <a:cxn ang="0">
                    <a:pos x="8" y="88"/>
                  </a:cxn>
                  <a:cxn ang="0">
                    <a:pos x="26" y="90"/>
                  </a:cxn>
                  <a:cxn ang="0">
                    <a:pos x="66" y="86"/>
                  </a:cxn>
                  <a:cxn ang="0">
                    <a:pos x="122" y="76"/>
                  </a:cxn>
                  <a:cxn ang="0">
                    <a:pos x="136" y="76"/>
                  </a:cxn>
                  <a:cxn ang="0">
                    <a:pos x="138" y="80"/>
                  </a:cxn>
                  <a:cxn ang="0">
                    <a:pos x="106" y="90"/>
                  </a:cxn>
                  <a:cxn ang="0">
                    <a:pos x="92" y="98"/>
                  </a:cxn>
                  <a:cxn ang="0">
                    <a:pos x="90" y="104"/>
                  </a:cxn>
                  <a:cxn ang="0">
                    <a:pos x="92" y="106"/>
                  </a:cxn>
                  <a:cxn ang="0">
                    <a:pos x="100" y="120"/>
                  </a:cxn>
                  <a:cxn ang="0">
                    <a:pos x="104" y="136"/>
                  </a:cxn>
                  <a:cxn ang="0">
                    <a:pos x="116" y="136"/>
                  </a:cxn>
                  <a:cxn ang="0">
                    <a:pos x="126" y="134"/>
                  </a:cxn>
                  <a:cxn ang="0">
                    <a:pos x="142" y="128"/>
                  </a:cxn>
                  <a:cxn ang="0">
                    <a:pos x="166" y="132"/>
                  </a:cxn>
                  <a:cxn ang="0">
                    <a:pos x="200" y="128"/>
                  </a:cxn>
                  <a:cxn ang="0">
                    <a:pos x="208" y="122"/>
                  </a:cxn>
                  <a:cxn ang="0">
                    <a:pos x="208" y="112"/>
                  </a:cxn>
                  <a:cxn ang="0">
                    <a:pos x="202" y="100"/>
                  </a:cxn>
                  <a:cxn ang="0">
                    <a:pos x="202" y="88"/>
                  </a:cxn>
                  <a:cxn ang="0">
                    <a:pos x="210" y="88"/>
                  </a:cxn>
                  <a:cxn ang="0">
                    <a:pos x="214" y="92"/>
                  </a:cxn>
                  <a:cxn ang="0">
                    <a:pos x="226" y="98"/>
                  </a:cxn>
                  <a:cxn ang="0">
                    <a:pos x="224" y="90"/>
                  </a:cxn>
                  <a:cxn ang="0">
                    <a:pos x="216" y="76"/>
                  </a:cxn>
                  <a:cxn ang="0">
                    <a:pos x="212" y="60"/>
                  </a:cxn>
                  <a:cxn ang="0">
                    <a:pos x="208" y="30"/>
                  </a:cxn>
                  <a:cxn ang="0">
                    <a:pos x="196" y="10"/>
                  </a:cxn>
                  <a:cxn ang="0">
                    <a:pos x="184" y="4"/>
                  </a:cxn>
                  <a:cxn ang="0">
                    <a:pos x="164" y="0"/>
                  </a:cxn>
                  <a:cxn ang="0">
                    <a:pos x="156" y="6"/>
                  </a:cxn>
                  <a:cxn ang="0">
                    <a:pos x="148" y="14"/>
                  </a:cxn>
                  <a:cxn ang="0">
                    <a:pos x="144" y="12"/>
                  </a:cxn>
                </a:cxnLst>
                <a:rect l="0" t="0" r="r" b="b"/>
                <a:pathLst>
                  <a:path w="226" h="138">
                    <a:moveTo>
                      <a:pt x="144" y="12"/>
                    </a:moveTo>
                    <a:lnTo>
                      <a:pt x="144" y="12"/>
                    </a:lnTo>
                    <a:lnTo>
                      <a:pt x="138" y="6"/>
                    </a:lnTo>
                    <a:lnTo>
                      <a:pt x="130" y="4"/>
                    </a:lnTo>
                    <a:lnTo>
                      <a:pt x="118" y="2"/>
                    </a:lnTo>
                    <a:lnTo>
                      <a:pt x="104" y="4"/>
                    </a:lnTo>
                    <a:lnTo>
                      <a:pt x="88" y="8"/>
                    </a:lnTo>
                    <a:lnTo>
                      <a:pt x="88" y="8"/>
                    </a:lnTo>
                    <a:lnTo>
                      <a:pt x="80" y="10"/>
                    </a:lnTo>
                    <a:lnTo>
                      <a:pt x="78" y="14"/>
                    </a:lnTo>
                    <a:lnTo>
                      <a:pt x="80" y="18"/>
                    </a:lnTo>
                    <a:lnTo>
                      <a:pt x="84" y="22"/>
                    </a:lnTo>
                    <a:lnTo>
                      <a:pt x="102" y="38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02" y="50"/>
                    </a:lnTo>
                    <a:lnTo>
                      <a:pt x="90" y="42"/>
                    </a:lnTo>
                    <a:lnTo>
                      <a:pt x="82" y="34"/>
                    </a:lnTo>
                    <a:lnTo>
                      <a:pt x="78" y="28"/>
                    </a:lnTo>
                    <a:lnTo>
                      <a:pt x="74" y="24"/>
                    </a:lnTo>
                    <a:lnTo>
                      <a:pt x="70" y="22"/>
                    </a:lnTo>
                    <a:lnTo>
                      <a:pt x="64" y="20"/>
                    </a:lnTo>
                    <a:lnTo>
                      <a:pt x="54" y="18"/>
                    </a:lnTo>
                    <a:lnTo>
                      <a:pt x="54" y="18"/>
                    </a:lnTo>
                    <a:lnTo>
                      <a:pt x="40" y="18"/>
                    </a:lnTo>
                    <a:lnTo>
                      <a:pt x="32" y="20"/>
                    </a:lnTo>
                    <a:lnTo>
                      <a:pt x="28" y="22"/>
                    </a:lnTo>
                    <a:lnTo>
                      <a:pt x="26" y="26"/>
                    </a:lnTo>
                    <a:lnTo>
                      <a:pt x="28" y="30"/>
                    </a:lnTo>
                    <a:lnTo>
                      <a:pt x="32" y="36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56" y="64"/>
                    </a:lnTo>
                    <a:lnTo>
                      <a:pt x="56" y="64"/>
                    </a:lnTo>
                    <a:lnTo>
                      <a:pt x="52" y="62"/>
                    </a:lnTo>
                    <a:lnTo>
                      <a:pt x="42" y="60"/>
                    </a:lnTo>
                    <a:lnTo>
                      <a:pt x="36" y="60"/>
                    </a:lnTo>
                    <a:lnTo>
                      <a:pt x="32" y="62"/>
                    </a:lnTo>
                    <a:lnTo>
                      <a:pt x="32" y="62"/>
                    </a:lnTo>
                    <a:lnTo>
                      <a:pt x="26" y="66"/>
                    </a:lnTo>
                    <a:lnTo>
                      <a:pt x="20" y="70"/>
                    </a:lnTo>
                    <a:lnTo>
                      <a:pt x="8" y="74"/>
                    </a:lnTo>
                    <a:lnTo>
                      <a:pt x="4" y="76"/>
                    </a:lnTo>
                    <a:lnTo>
                      <a:pt x="0" y="78"/>
                    </a:lnTo>
                    <a:lnTo>
                      <a:pt x="0" y="82"/>
                    </a:lnTo>
                    <a:lnTo>
                      <a:pt x="4" y="86"/>
                    </a:lnTo>
                    <a:lnTo>
                      <a:pt x="4" y="86"/>
                    </a:lnTo>
                    <a:lnTo>
                      <a:pt x="8" y="88"/>
                    </a:lnTo>
                    <a:lnTo>
                      <a:pt x="12" y="90"/>
                    </a:lnTo>
                    <a:lnTo>
                      <a:pt x="26" y="90"/>
                    </a:lnTo>
                    <a:lnTo>
                      <a:pt x="44" y="88"/>
                    </a:lnTo>
                    <a:lnTo>
                      <a:pt x="66" y="86"/>
                    </a:lnTo>
                    <a:lnTo>
                      <a:pt x="106" y="78"/>
                    </a:lnTo>
                    <a:lnTo>
                      <a:pt x="122" y="76"/>
                    </a:lnTo>
                    <a:lnTo>
                      <a:pt x="136" y="76"/>
                    </a:lnTo>
                    <a:lnTo>
                      <a:pt x="136" y="76"/>
                    </a:lnTo>
                    <a:lnTo>
                      <a:pt x="140" y="78"/>
                    </a:lnTo>
                    <a:lnTo>
                      <a:pt x="138" y="80"/>
                    </a:lnTo>
                    <a:lnTo>
                      <a:pt x="118" y="86"/>
                    </a:lnTo>
                    <a:lnTo>
                      <a:pt x="106" y="90"/>
                    </a:lnTo>
                    <a:lnTo>
                      <a:pt x="96" y="94"/>
                    </a:lnTo>
                    <a:lnTo>
                      <a:pt x="92" y="98"/>
                    </a:lnTo>
                    <a:lnTo>
                      <a:pt x="90" y="100"/>
                    </a:lnTo>
                    <a:lnTo>
                      <a:pt x="90" y="104"/>
                    </a:lnTo>
                    <a:lnTo>
                      <a:pt x="92" y="106"/>
                    </a:lnTo>
                    <a:lnTo>
                      <a:pt x="92" y="106"/>
                    </a:lnTo>
                    <a:lnTo>
                      <a:pt x="98" y="114"/>
                    </a:lnTo>
                    <a:lnTo>
                      <a:pt x="100" y="120"/>
                    </a:lnTo>
                    <a:lnTo>
                      <a:pt x="102" y="132"/>
                    </a:lnTo>
                    <a:lnTo>
                      <a:pt x="104" y="136"/>
                    </a:lnTo>
                    <a:lnTo>
                      <a:pt x="108" y="138"/>
                    </a:lnTo>
                    <a:lnTo>
                      <a:pt x="116" y="136"/>
                    </a:lnTo>
                    <a:lnTo>
                      <a:pt x="126" y="134"/>
                    </a:lnTo>
                    <a:lnTo>
                      <a:pt x="126" y="134"/>
                    </a:lnTo>
                    <a:lnTo>
                      <a:pt x="136" y="130"/>
                    </a:lnTo>
                    <a:lnTo>
                      <a:pt x="142" y="128"/>
                    </a:lnTo>
                    <a:lnTo>
                      <a:pt x="166" y="132"/>
                    </a:lnTo>
                    <a:lnTo>
                      <a:pt x="166" y="132"/>
                    </a:lnTo>
                    <a:lnTo>
                      <a:pt x="184" y="132"/>
                    </a:lnTo>
                    <a:lnTo>
                      <a:pt x="200" y="128"/>
                    </a:lnTo>
                    <a:lnTo>
                      <a:pt x="206" y="126"/>
                    </a:lnTo>
                    <a:lnTo>
                      <a:pt x="208" y="122"/>
                    </a:lnTo>
                    <a:lnTo>
                      <a:pt x="210" y="118"/>
                    </a:lnTo>
                    <a:lnTo>
                      <a:pt x="208" y="112"/>
                    </a:lnTo>
                    <a:lnTo>
                      <a:pt x="208" y="112"/>
                    </a:lnTo>
                    <a:lnTo>
                      <a:pt x="202" y="100"/>
                    </a:lnTo>
                    <a:lnTo>
                      <a:pt x="202" y="92"/>
                    </a:lnTo>
                    <a:lnTo>
                      <a:pt x="202" y="88"/>
                    </a:lnTo>
                    <a:lnTo>
                      <a:pt x="206" y="88"/>
                    </a:lnTo>
                    <a:lnTo>
                      <a:pt x="210" y="88"/>
                    </a:lnTo>
                    <a:lnTo>
                      <a:pt x="214" y="92"/>
                    </a:lnTo>
                    <a:lnTo>
                      <a:pt x="214" y="92"/>
                    </a:lnTo>
                    <a:lnTo>
                      <a:pt x="224" y="98"/>
                    </a:lnTo>
                    <a:lnTo>
                      <a:pt x="226" y="98"/>
                    </a:lnTo>
                    <a:lnTo>
                      <a:pt x="226" y="98"/>
                    </a:lnTo>
                    <a:lnTo>
                      <a:pt x="224" y="90"/>
                    </a:lnTo>
                    <a:lnTo>
                      <a:pt x="216" y="76"/>
                    </a:lnTo>
                    <a:lnTo>
                      <a:pt x="216" y="76"/>
                    </a:lnTo>
                    <a:lnTo>
                      <a:pt x="214" y="68"/>
                    </a:lnTo>
                    <a:lnTo>
                      <a:pt x="212" y="60"/>
                    </a:lnTo>
                    <a:lnTo>
                      <a:pt x="210" y="40"/>
                    </a:lnTo>
                    <a:lnTo>
                      <a:pt x="208" y="30"/>
                    </a:lnTo>
                    <a:lnTo>
                      <a:pt x="204" y="20"/>
                    </a:lnTo>
                    <a:lnTo>
                      <a:pt x="196" y="10"/>
                    </a:lnTo>
                    <a:lnTo>
                      <a:pt x="184" y="4"/>
                    </a:lnTo>
                    <a:lnTo>
                      <a:pt x="184" y="4"/>
                    </a:lnTo>
                    <a:lnTo>
                      <a:pt x="172" y="0"/>
                    </a:lnTo>
                    <a:lnTo>
                      <a:pt x="164" y="0"/>
                    </a:lnTo>
                    <a:lnTo>
                      <a:pt x="160" y="2"/>
                    </a:lnTo>
                    <a:lnTo>
                      <a:pt x="156" y="6"/>
                    </a:lnTo>
                    <a:lnTo>
                      <a:pt x="152" y="14"/>
                    </a:lnTo>
                    <a:lnTo>
                      <a:pt x="148" y="14"/>
                    </a:lnTo>
                    <a:lnTo>
                      <a:pt x="144" y="12"/>
                    </a:lnTo>
                    <a:lnTo>
                      <a:pt x="144" y="1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81" name="Freeform 6023">
                <a:extLst>
                  <a:ext uri="{FF2B5EF4-FFF2-40B4-BE49-F238E27FC236}">
                    <a16:creationId xmlns="" xmlns:a16="http://schemas.microsoft.com/office/drawing/2014/main" id="{CB40587D-6671-466A-89C4-26B065F5CE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2770" y="887413"/>
                <a:ext cx="36830" cy="25400"/>
              </a:xfrm>
              <a:custGeom>
                <a:avLst/>
                <a:gdLst/>
                <a:ahLst/>
                <a:cxnLst>
                  <a:cxn ang="0">
                    <a:pos x="30" y="32"/>
                  </a:cxn>
                  <a:cxn ang="0">
                    <a:pos x="30" y="32"/>
                  </a:cxn>
                  <a:cxn ang="0">
                    <a:pos x="40" y="38"/>
                  </a:cxn>
                  <a:cxn ang="0">
                    <a:pos x="46" y="40"/>
                  </a:cxn>
                  <a:cxn ang="0">
                    <a:pos x="50" y="40"/>
                  </a:cxn>
                  <a:cxn ang="0">
                    <a:pos x="54" y="38"/>
                  </a:cxn>
                  <a:cxn ang="0">
                    <a:pos x="56" y="34"/>
                  </a:cxn>
                  <a:cxn ang="0">
                    <a:pos x="58" y="28"/>
                  </a:cxn>
                  <a:cxn ang="0">
                    <a:pos x="56" y="20"/>
                  </a:cxn>
                  <a:cxn ang="0">
                    <a:pos x="56" y="20"/>
                  </a:cxn>
                  <a:cxn ang="0">
                    <a:pos x="52" y="12"/>
                  </a:cxn>
                  <a:cxn ang="0">
                    <a:pos x="46" y="6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6" y="0"/>
                  </a:cxn>
                  <a:cxn ang="0">
                    <a:pos x="6" y="2"/>
                  </a:cxn>
                  <a:cxn ang="0">
                    <a:pos x="2" y="6"/>
                  </a:cxn>
                  <a:cxn ang="0">
                    <a:pos x="0" y="10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4" y="22"/>
                  </a:cxn>
                  <a:cxn ang="0">
                    <a:pos x="10" y="24"/>
                  </a:cxn>
                  <a:cxn ang="0">
                    <a:pos x="18" y="26"/>
                  </a:cxn>
                  <a:cxn ang="0">
                    <a:pos x="24" y="28"/>
                  </a:cxn>
                  <a:cxn ang="0">
                    <a:pos x="30" y="32"/>
                  </a:cxn>
                  <a:cxn ang="0">
                    <a:pos x="30" y="32"/>
                  </a:cxn>
                </a:cxnLst>
                <a:rect l="0" t="0" r="r" b="b"/>
                <a:pathLst>
                  <a:path w="58" h="40">
                    <a:moveTo>
                      <a:pt x="30" y="32"/>
                    </a:moveTo>
                    <a:lnTo>
                      <a:pt x="30" y="32"/>
                    </a:lnTo>
                    <a:lnTo>
                      <a:pt x="40" y="38"/>
                    </a:lnTo>
                    <a:lnTo>
                      <a:pt x="46" y="40"/>
                    </a:lnTo>
                    <a:lnTo>
                      <a:pt x="50" y="40"/>
                    </a:lnTo>
                    <a:lnTo>
                      <a:pt x="54" y="38"/>
                    </a:lnTo>
                    <a:lnTo>
                      <a:pt x="56" y="34"/>
                    </a:lnTo>
                    <a:lnTo>
                      <a:pt x="58" y="28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52" y="12"/>
                    </a:lnTo>
                    <a:lnTo>
                      <a:pt x="46" y="6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6" y="2"/>
                    </a:lnTo>
                    <a:lnTo>
                      <a:pt x="2" y="6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4" y="22"/>
                    </a:lnTo>
                    <a:lnTo>
                      <a:pt x="10" y="24"/>
                    </a:lnTo>
                    <a:lnTo>
                      <a:pt x="18" y="26"/>
                    </a:lnTo>
                    <a:lnTo>
                      <a:pt x="24" y="28"/>
                    </a:lnTo>
                    <a:lnTo>
                      <a:pt x="30" y="32"/>
                    </a:lnTo>
                    <a:lnTo>
                      <a:pt x="30" y="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82" name="Freeform 6024">
                <a:extLst>
                  <a:ext uri="{FF2B5EF4-FFF2-40B4-BE49-F238E27FC236}">
                    <a16:creationId xmlns="" xmlns:a16="http://schemas.microsoft.com/office/drawing/2014/main" id="{C4EAEB18-614B-45DB-B3AA-2510886A9F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490" y="963613"/>
                <a:ext cx="102870" cy="24130"/>
              </a:xfrm>
              <a:custGeom>
                <a:avLst/>
                <a:gdLst/>
                <a:ahLst/>
                <a:cxnLst>
                  <a:cxn ang="0">
                    <a:pos x="20" y="34"/>
                  </a:cxn>
                  <a:cxn ang="0">
                    <a:pos x="20" y="34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60" y="36"/>
                  </a:cxn>
                  <a:cxn ang="0">
                    <a:pos x="60" y="36"/>
                  </a:cxn>
                  <a:cxn ang="0">
                    <a:pos x="72" y="38"/>
                  </a:cxn>
                  <a:cxn ang="0">
                    <a:pos x="76" y="36"/>
                  </a:cxn>
                  <a:cxn ang="0">
                    <a:pos x="84" y="34"/>
                  </a:cxn>
                  <a:cxn ang="0">
                    <a:pos x="108" y="34"/>
                  </a:cxn>
                  <a:cxn ang="0">
                    <a:pos x="108" y="34"/>
                  </a:cxn>
                  <a:cxn ang="0">
                    <a:pos x="124" y="36"/>
                  </a:cxn>
                  <a:cxn ang="0">
                    <a:pos x="138" y="34"/>
                  </a:cxn>
                  <a:cxn ang="0">
                    <a:pos x="150" y="32"/>
                  </a:cxn>
                  <a:cxn ang="0">
                    <a:pos x="158" y="28"/>
                  </a:cxn>
                  <a:cxn ang="0">
                    <a:pos x="162" y="24"/>
                  </a:cxn>
                  <a:cxn ang="0">
                    <a:pos x="162" y="22"/>
                  </a:cxn>
                  <a:cxn ang="0">
                    <a:pos x="160" y="18"/>
                  </a:cxn>
                  <a:cxn ang="0">
                    <a:pos x="152" y="12"/>
                  </a:cxn>
                  <a:cxn ang="0">
                    <a:pos x="138" y="6"/>
                  </a:cxn>
                  <a:cxn ang="0">
                    <a:pos x="138" y="6"/>
                  </a:cxn>
                  <a:cxn ang="0">
                    <a:pos x="122" y="0"/>
                  </a:cxn>
                  <a:cxn ang="0">
                    <a:pos x="108" y="0"/>
                  </a:cxn>
                  <a:cxn ang="0">
                    <a:pos x="96" y="0"/>
                  </a:cxn>
                  <a:cxn ang="0">
                    <a:pos x="86" y="2"/>
                  </a:cxn>
                  <a:cxn ang="0">
                    <a:pos x="64" y="10"/>
                  </a:cxn>
                  <a:cxn ang="0">
                    <a:pos x="52" y="14"/>
                  </a:cxn>
                  <a:cxn ang="0">
                    <a:pos x="36" y="16"/>
                  </a:cxn>
                  <a:cxn ang="0">
                    <a:pos x="36" y="16"/>
                  </a:cxn>
                  <a:cxn ang="0">
                    <a:pos x="22" y="20"/>
                  </a:cxn>
                  <a:cxn ang="0">
                    <a:pos x="10" y="24"/>
                  </a:cxn>
                  <a:cxn ang="0">
                    <a:pos x="4" y="28"/>
                  </a:cxn>
                  <a:cxn ang="0">
                    <a:pos x="0" y="30"/>
                  </a:cxn>
                  <a:cxn ang="0">
                    <a:pos x="0" y="34"/>
                  </a:cxn>
                  <a:cxn ang="0">
                    <a:pos x="4" y="36"/>
                  </a:cxn>
                  <a:cxn ang="0">
                    <a:pos x="10" y="36"/>
                  </a:cxn>
                  <a:cxn ang="0">
                    <a:pos x="20" y="34"/>
                  </a:cxn>
                  <a:cxn ang="0">
                    <a:pos x="20" y="34"/>
                  </a:cxn>
                </a:cxnLst>
                <a:rect l="0" t="0" r="r" b="b"/>
                <a:pathLst>
                  <a:path w="162" h="38">
                    <a:moveTo>
                      <a:pt x="20" y="34"/>
                    </a:moveTo>
                    <a:lnTo>
                      <a:pt x="20" y="34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60" y="36"/>
                    </a:lnTo>
                    <a:lnTo>
                      <a:pt x="60" y="36"/>
                    </a:lnTo>
                    <a:lnTo>
                      <a:pt x="72" y="38"/>
                    </a:lnTo>
                    <a:lnTo>
                      <a:pt x="76" y="36"/>
                    </a:lnTo>
                    <a:lnTo>
                      <a:pt x="84" y="34"/>
                    </a:lnTo>
                    <a:lnTo>
                      <a:pt x="108" y="34"/>
                    </a:lnTo>
                    <a:lnTo>
                      <a:pt x="108" y="34"/>
                    </a:lnTo>
                    <a:lnTo>
                      <a:pt x="124" y="36"/>
                    </a:lnTo>
                    <a:lnTo>
                      <a:pt x="138" y="34"/>
                    </a:lnTo>
                    <a:lnTo>
                      <a:pt x="150" y="32"/>
                    </a:lnTo>
                    <a:lnTo>
                      <a:pt x="158" y="28"/>
                    </a:lnTo>
                    <a:lnTo>
                      <a:pt x="162" y="24"/>
                    </a:lnTo>
                    <a:lnTo>
                      <a:pt x="162" y="22"/>
                    </a:lnTo>
                    <a:lnTo>
                      <a:pt x="160" y="18"/>
                    </a:lnTo>
                    <a:lnTo>
                      <a:pt x="152" y="12"/>
                    </a:lnTo>
                    <a:lnTo>
                      <a:pt x="138" y="6"/>
                    </a:lnTo>
                    <a:lnTo>
                      <a:pt x="138" y="6"/>
                    </a:lnTo>
                    <a:lnTo>
                      <a:pt x="122" y="0"/>
                    </a:lnTo>
                    <a:lnTo>
                      <a:pt x="108" y="0"/>
                    </a:lnTo>
                    <a:lnTo>
                      <a:pt x="96" y="0"/>
                    </a:lnTo>
                    <a:lnTo>
                      <a:pt x="86" y="2"/>
                    </a:lnTo>
                    <a:lnTo>
                      <a:pt x="64" y="10"/>
                    </a:lnTo>
                    <a:lnTo>
                      <a:pt x="52" y="14"/>
                    </a:lnTo>
                    <a:lnTo>
                      <a:pt x="36" y="16"/>
                    </a:lnTo>
                    <a:lnTo>
                      <a:pt x="36" y="16"/>
                    </a:lnTo>
                    <a:lnTo>
                      <a:pt x="22" y="20"/>
                    </a:lnTo>
                    <a:lnTo>
                      <a:pt x="10" y="24"/>
                    </a:lnTo>
                    <a:lnTo>
                      <a:pt x="4" y="28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4" y="36"/>
                    </a:lnTo>
                    <a:lnTo>
                      <a:pt x="10" y="36"/>
                    </a:lnTo>
                    <a:lnTo>
                      <a:pt x="20" y="34"/>
                    </a:lnTo>
                    <a:lnTo>
                      <a:pt x="20" y="3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83" name="Freeform 6025">
                <a:extLst>
                  <a:ext uri="{FF2B5EF4-FFF2-40B4-BE49-F238E27FC236}">
                    <a16:creationId xmlns="" xmlns:a16="http://schemas.microsoft.com/office/drawing/2014/main" id="{6D08491E-BC1E-4F2A-A1CE-C8FBC449E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3070" y="928053"/>
                <a:ext cx="168910" cy="82550"/>
              </a:xfrm>
              <a:custGeom>
                <a:avLst/>
                <a:gdLst/>
                <a:ahLst/>
                <a:cxnLst>
                  <a:cxn ang="0">
                    <a:pos x="30" y="40"/>
                  </a:cxn>
                  <a:cxn ang="0">
                    <a:pos x="32" y="50"/>
                  </a:cxn>
                  <a:cxn ang="0">
                    <a:pos x="40" y="46"/>
                  </a:cxn>
                  <a:cxn ang="0">
                    <a:pos x="52" y="44"/>
                  </a:cxn>
                  <a:cxn ang="0">
                    <a:pos x="66" y="54"/>
                  </a:cxn>
                  <a:cxn ang="0">
                    <a:pos x="72" y="62"/>
                  </a:cxn>
                  <a:cxn ang="0">
                    <a:pos x="68" y="70"/>
                  </a:cxn>
                  <a:cxn ang="0">
                    <a:pos x="44" y="68"/>
                  </a:cxn>
                  <a:cxn ang="0">
                    <a:pos x="26" y="70"/>
                  </a:cxn>
                  <a:cxn ang="0">
                    <a:pos x="24" y="74"/>
                  </a:cxn>
                  <a:cxn ang="0">
                    <a:pos x="24" y="82"/>
                  </a:cxn>
                  <a:cxn ang="0">
                    <a:pos x="36" y="90"/>
                  </a:cxn>
                  <a:cxn ang="0">
                    <a:pos x="60" y="92"/>
                  </a:cxn>
                  <a:cxn ang="0">
                    <a:pos x="78" y="88"/>
                  </a:cxn>
                  <a:cxn ang="0">
                    <a:pos x="108" y="82"/>
                  </a:cxn>
                  <a:cxn ang="0">
                    <a:pos x="114" y="86"/>
                  </a:cxn>
                  <a:cxn ang="0">
                    <a:pos x="120" y="92"/>
                  </a:cxn>
                  <a:cxn ang="0">
                    <a:pos x="146" y="90"/>
                  </a:cxn>
                  <a:cxn ang="0">
                    <a:pos x="156" y="90"/>
                  </a:cxn>
                  <a:cxn ang="0">
                    <a:pos x="170" y="92"/>
                  </a:cxn>
                  <a:cxn ang="0">
                    <a:pos x="182" y="102"/>
                  </a:cxn>
                  <a:cxn ang="0">
                    <a:pos x="194" y="120"/>
                  </a:cxn>
                  <a:cxn ang="0">
                    <a:pos x="204" y="126"/>
                  </a:cxn>
                  <a:cxn ang="0">
                    <a:pos x="220" y="130"/>
                  </a:cxn>
                  <a:cxn ang="0">
                    <a:pos x="244" y="128"/>
                  </a:cxn>
                  <a:cxn ang="0">
                    <a:pos x="254" y="126"/>
                  </a:cxn>
                  <a:cxn ang="0">
                    <a:pos x="266" y="122"/>
                  </a:cxn>
                  <a:cxn ang="0">
                    <a:pos x="266" y="114"/>
                  </a:cxn>
                  <a:cxn ang="0">
                    <a:pos x="258" y="102"/>
                  </a:cxn>
                  <a:cxn ang="0">
                    <a:pos x="234" y="82"/>
                  </a:cxn>
                  <a:cxn ang="0">
                    <a:pos x="238" y="78"/>
                  </a:cxn>
                  <a:cxn ang="0">
                    <a:pos x="242" y="76"/>
                  </a:cxn>
                  <a:cxn ang="0">
                    <a:pos x="248" y="68"/>
                  </a:cxn>
                  <a:cxn ang="0">
                    <a:pos x="242" y="58"/>
                  </a:cxn>
                  <a:cxn ang="0">
                    <a:pos x="224" y="50"/>
                  </a:cxn>
                  <a:cxn ang="0">
                    <a:pos x="210" y="48"/>
                  </a:cxn>
                  <a:cxn ang="0">
                    <a:pos x="186" y="44"/>
                  </a:cxn>
                  <a:cxn ang="0">
                    <a:pos x="184" y="40"/>
                  </a:cxn>
                  <a:cxn ang="0">
                    <a:pos x="176" y="32"/>
                  </a:cxn>
                  <a:cxn ang="0">
                    <a:pos x="164" y="28"/>
                  </a:cxn>
                  <a:cxn ang="0">
                    <a:pos x="140" y="26"/>
                  </a:cxn>
                  <a:cxn ang="0">
                    <a:pos x="130" y="32"/>
                  </a:cxn>
                  <a:cxn ang="0">
                    <a:pos x="124" y="36"/>
                  </a:cxn>
                  <a:cxn ang="0">
                    <a:pos x="118" y="28"/>
                  </a:cxn>
                  <a:cxn ang="0">
                    <a:pos x="114" y="24"/>
                  </a:cxn>
                  <a:cxn ang="0">
                    <a:pos x="96" y="10"/>
                  </a:cxn>
                  <a:cxn ang="0">
                    <a:pos x="58" y="0"/>
                  </a:cxn>
                  <a:cxn ang="0">
                    <a:pos x="22" y="2"/>
                  </a:cxn>
                  <a:cxn ang="0">
                    <a:pos x="10" y="8"/>
                  </a:cxn>
                  <a:cxn ang="0">
                    <a:pos x="2" y="18"/>
                  </a:cxn>
                  <a:cxn ang="0">
                    <a:pos x="0" y="28"/>
                  </a:cxn>
                  <a:cxn ang="0">
                    <a:pos x="8" y="34"/>
                  </a:cxn>
                  <a:cxn ang="0">
                    <a:pos x="20" y="30"/>
                  </a:cxn>
                  <a:cxn ang="0">
                    <a:pos x="28" y="34"/>
                  </a:cxn>
                  <a:cxn ang="0">
                    <a:pos x="30" y="40"/>
                  </a:cxn>
                </a:cxnLst>
                <a:rect l="0" t="0" r="r" b="b"/>
                <a:pathLst>
                  <a:path w="266" h="130">
                    <a:moveTo>
                      <a:pt x="30" y="40"/>
                    </a:moveTo>
                    <a:lnTo>
                      <a:pt x="30" y="40"/>
                    </a:lnTo>
                    <a:lnTo>
                      <a:pt x="30" y="48"/>
                    </a:lnTo>
                    <a:lnTo>
                      <a:pt x="32" y="50"/>
                    </a:lnTo>
                    <a:lnTo>
                      <a:pt x="36" y="50"/>
                    </a:lnTo>
                    <a:lnTo>
                      <a:pt x="40" y="46"/>
                    </a:lnTo>
                    <a:lnTo>
                      <a:pt x="46" y="44"/>
                    </a:lnTo>
                    <a:lnTo>
                      <a:pt x="52" y="44"/>
                    </a:lnTo>
                    <a:lnTo>
                      <a:pt x="58" y="46"/>
                    </a:lnTo>
                    <a:lnTo>
                      <a:pt x="66" y="54"/>
                    </a:lnTo>
                    <a:lnTo>
                      <a:pt x="66" y="54"/>
                    </a:lnTo>
                    <a:lnTo>
                      <a:pt x="72" y="62"/>
                    </a:lnTo>
                    <a:lnTo>
                      <a:pt x="72" y="66"/>
                    </a:lnTo>
                    <a:lnTo>
                      <a:pt x="68" y="70"/>
                    </a:lnTo>
                    <a:lnTo>
                      <a:pt x="60" y="70"/>
                    </a:lnTo>
                    <a:lnTo>
                      <a:pt x="44" y="68"/>
                    </a:lnTo>
                    <a:lnTo>
                      <a:pt x="34" y="68"/>
                    </a:lnTo>
                    <a:lnTo>
                      <a:pt x="26" y="70"/>
                    </a:lnTo>
                    <a:lnTo>
                      <a:pt x="26" y="70"/>
                    </a:lnTo>
                    <a:lnTo>
                      <a:pt x="24" y="74"/>
                    </a:lnTo>
                    <a:lnTo>
                      <a:pt x="22" y="78"/>
                    </a:lnTo>
                    <a:lnTo>
                      <a:pt x="24" y="82"/>
                    </a:lnTo>
                    <a:lnTo>
                      <a:pt x="28" y="86"/>
                    </a:lnTo>
                    <a:lnTo>
                      <a:pt x="36" y="90"/>
                    </a:lnTo>
                    <a:lnTo>
                      <a:pt x="46" y="92"/>
                    </a:lnTo>
                    <a:lnTo>
                      <a:pt x="60" y="92"/>
                    </a:lnTo>
                    <a:lnTo>
                      <a:pt x="78" y="88"/>
                    </a:lnTo>
                    <a:lnTo>
                      <a:pt x="78" y="88"/>
                    </a:lnTo>
                    <a:lnTo>
                      <a:pt x="98" y="82"/>
                    </a:lnTo>
                    <a:lnTo>
                      <a:pt x="108" y="82"/>
                    </a:lnTo>
                    <a:lnTo>
                      <a:pt x="112" y="82"/>
                    </a:lnTo>
                    <a:lnTo>
                      <a:pt x="114" y="86"/>
                    </a:lnTo>
                    <a:lnTo>
                      <a:pt x="116" y="88"/>
                    </a:lnTo>
                    <a:lnTo>
                      <a:pt x="120" y="92"/>
                    </a:lnTo>
                    <a:lnTo>
                      <a:pt x="130" y="92"/>
                    </a:lnTo>
                    <a:lnTo>
                      <a:pt x="146" y="90"/>
                    </a:lnTo>
                    <a:lnTo>
                      <a:pt x="146" y="90"/>
                    </a:lnTo>
                    <a:lnTo>
                      <a:pt x="156" y="90"/>
                    </a:lnTo>
                    <a:lnTo>
                      <a:pt x="164" y="90"/>
                    </a:lnTo>
                    <a:lnTo>
                      <a:pt x="170" y="92"/>
                    </a:lnTo>
                    <a:lnTo>
                      <a:pt x="174" y="94"/>
                    </a:lnTo>
                    <a:lnTo>
                      <a:pt x="182" y="102"/>
                    </a:lnTo>
                    <a:lnTo>
                      <a:pt x="186" y="110"/>
                    </a:lnTo>
                    <a:lnTo>
                      <a:pt x="194" y="120"/>
                    </a:lnTo>
                    <a:lnTo>
                      <a:pt x="198" y="124"/>
                    </a:lnTo>
                    <a:lnTo>
                      <a:pt x="204" y="126"/>
                    </a:lnTo>
                    <a:lnTo>
                      <a:pt x="210" y="128"/>
                    </a:lnTo>
                    <a:lnTo>
                      <a:pt x="220" y="130"/>
                    </a:lnTo>
                    <a:lnTo>
                      <a:pt x="230" y="130"/>
                    </a:lnTo>
                    <a:lnTo>
                      <a:pt x="244" y="128"/>
                    </a:lnTo>
                    <a:lnTo>
                      <a:pt x="244" y="128"/>
                    </a:lnTo>
                    <a:lnTo>
                      <a:pt x="254" y="126"/>
                    </a:lnTo>
                    <a:lnTo>
                      <a:pt x="262" y="124"/>
                    </a:lnTo>
                    <a:lnTo>
                      <a:pt x="266" y="122"/>
                    </a:lnTo>
                    <a:lnTo>
                      <a:pt x="266" y="118"/>
                    </a:lnTo>
                    <a:lnTo>
                      <a:pt x="266" y="114"/>
                    </a:lnTo>
                    <a:lnTo>
                      <a:pt x="264" y="110"/>
                    </a:lnTo>
                    <a:lnTo>
                      <a:pt x="258" y="102"/>
                    </a:lnTo>
                    <a:lnTo>
                      <a:pt x="240" y="88"/>
                    </a:lnTo>
                    <a:lnTo>
                      <a:pt x="234" y="82"/>
                    </a:lnTo>
                    <a:lnTo>
                      <a:pt x="234" y="80"/>
                    </a:lnTo>
                    <a:lnTo>
                      <a:pt x="238" y="78"/>
                    </a:lnTo>
                    <a:lnTo>
                      <a:pt x="238" y="78"/>
                    </a:lnTo>
                    <a:lnTo>
                      <a:pt x="242" y="76"/>
                    </a:lnTo>
                    <a:lnTo>
                      <a:pt x="246" y="72"/>
                    </a:lnTo>
                    <a:lnTo>
                      <a:pt x="248" y="68"/>
                    </a:lnTo>
                    <a:lnTo>
                      <a:pt x="246" y="64"/>
                    </a:lnTo>
                    <a:lnTo>
                      <a:pt x="242" y="58"/>
                    </a:lnTo>
                    <a:lnTo>
                      <a:pt x="236" y="54"/>
                    </a:lnTo>
                    <a:lnTo>
                      <a:pt x="224" y="50"/>
                    </a:lnTo>
                    <a:lnTo>
                      <a:pt x="210" y="48"/>
                    </a:lnTo>
                    <a:lnTo>
                      <a:pt x="210" y="48"/>
                    </a:lnTo>
                    <a:lnTo>
                      <a:pt x="190" y="46"/>
                    </a:lnTo>
                    <a:lnTo>
                      <a:pt x="186" y="44"/>
                    </a:lnTo>
                    <a:lnTo>
                      <a:pt x="186" y="42"/>
                    </a:lnTo>
                    <a:lnTo>
                      <a:pt x="184" y="40"/>
                    </a:lnTo>
                    <a:lnTo>
                      <a:pt x="182" y="36"/>
                    </a:lnTo>
                    <a:lnTo>
                      <a:pt x="176" y="32"/>
                    </a:lnTo>
                    <a:lnTo>
                      <a:pt x="164" y="28"/>
                    </a:lnTo>
                    <a:lnTo>
                      <a:pt x="164" y="28"/>
                    </a:lnTo>
                    <a:lnTo>
                      <a:pt x="150" y="26"/>
                    </a:lnTo>
                    <a:lnTo>
                      <a:pt x="140" y="26"/>
                    </a:lnTo>
                    <a:lnTo>
                      <a:pt x="134" y="28"/>
                    </a:lnTo>
                    <a:lnTo>
                      <a:pt x="130" y="32"/>
                    </a:lnTo>
                    <a:lnTo>
                      <a:pt x="126" y="34"/>
                    </a:lnTo>
                    <a:lnTo>
                      <a:pt x="124" y="36"/>
                    </a:lnTo>
                    <a:lnTo>
                      <a:pt x="122" y="34"/>
                    </a:lnTo>
                    <a:lnTo>
                      <a:pt x="118" y="28"/>
                    </a:lnTo>
                    <a:lnTo>
                      <a:pt x="118" y="28"/>
                    </a:lnTo>
                    <a:lnTo>
                      <a:pt x="114" y="24"/>
                    </a:lnTo>
                    <a:lnTo>
                      <a:pt x="110" y="18"/>
                    </a:lnTo>
                    <a:lnTo>
                      <a:pt x="96" y="10"/>
                    </a:lnTo>
                    <a:lnTo>
                      <a:pt x="78" y="4"/>
                    </a:lnTo>
                    <a:lnTo>
                      <a:pt x="58" y="0"/>
                    </a:lnTo>
                    <a:lnTo>
                      <a:pt x="40" y="0"/>
                    </a:lnTo>
                    <a:lnTo>
                      <a:pt x="22" y="2"/>
                    </a:lnTo>
                    <a:lnTo>
                      <a:pt x="14" y="4"/>
                    </a:lnTo>
                    <a:lnTo>
                      <a:pt x="10" y="8"/>
                    </a:lnTo>
                    <a:lnTo>
                      <a:pt x="4" y="12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0" y="28"/>
                    </a:lnTo>
                    <a:lnTo>
                      <a:pt x="2" y="32"/>
                    </a:lnTo>
                    <a:lnTo>
                      <a:pt x="8" y="34"/>
                    </a:lnTo>
                    <a:lnTo>
                      <a:pt x="14" y="32"/>
                    </a:lnTo>
                    <a:lnTo>
                      <a:pt x="20" y="30"/>
                    </a:lnTo>
                    <a:lnTo>
                      <a:pt x="24" y="30"/>
                    </a:lnTo>
                    <a:lnTo>
                      <a:pt x="28" y="34"/>
                    </a:lnTo>
                    <a:lnTo>
                      <a:pt x="30" y="40"/>
                    </a:lnTo>
                    <a:lnTo>
                      <a:pt x="30" y="4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84" name="Freeform 6026">
                <a:extLst>
                  <a:ext uri="{FF2B5EF4-FFF2-40B4-BE49-F238E27FC236}">
                    <a16:creationId xmlns="" xmlns:a16="http://schemas.microsoft.com/office/drawing/2014/main" id="{7B8563D3-D1F8-4ED2-B3A2-2CC87651D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4180" y="1013143"/>
                <a:ext cx="44450" cy="33020"/>
              </a:xfrm>
              <a:custGeom>
                <a:avLst/>
                <a:gdLst/>
                <a:ahLst/>
                <a:cxnLst>
                  <a:cxn ang="0">
                    <a:pos x="56" y="52"/>
                  </a:cxn>
                  <a:cxn ang="0">
                    <a:pos x="56" y="52"/>
                  </a:cxn>
                  <a:cxn ang="0">
                    <a:pos x="66" y="50"/>
                  </a:cxn>
                  <a:cxn ang="0">
                    <a:pos x="68" y="48"/>
                  </a:cxn>
                  <a:cxn ang="0">
                    <a:pos x="70" y="46"/>
                  </a:cxn>
                  <a:cxn ang="0">
                    <a:pos x="70" y="44"/>
                  </a:cxn>
                  <a:cxn ang="0">
                    <a:pos x="68" y="40"/>
                  </a:cxn>
                  <a:cxn ang="0">
                    <a:pos x="56" y="26"/>
                  </a:cxn>
                  <a:cxn ang="0">
                    <a:pos x="56" y="26"/>
                  </a:cxn>
                  <a:cxn ang="0">
                    <a:pos x="46" y="18"/>
                  </a:cxn>
                  <a:cxn ang="0">
                    <a:pos x="36" y="12"/>
                  </a:cxn>
                  <a:cxn ang="0">
                    <a:pos x="26" y="6"/>
                  </a:cxn>
                  <a:cxn ang="0">
                    <a:pos x="16" y="2"/>
                  </a:cxn>
                  <a:cxn ang="0">
                    <a:pos x="8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8" y="22"/>
                  </a:cxn>
                  <a:cxn ang="0">
                    <a:pos x="18" y="36"/>
                  </a:cxn>
                  <a:cxn ang="0">
                    <a:pos x="24" y="44"/>
                  </a:cxn>
                  <a:cxn ang="0">
                    <a:pos x="32" y="48"/>
                  </a:cxn>
                  <a:cxn ang="0">
                    <a:pos x="42" y="52"/>
                  </a:cxn>
                  <a:cxn ang="0">
                    <a:pos x="56" y="52"/>
                  </a:cxn>
                  <a:cxn ang="0">
                    <a:pos x="56" y="52"/>
                  </a:cxn>
                </a:cxnLst>
                <a:rect l="0" t="0" r="r" b="b"/>
                <a:pathLst>
                  <a:path w="70" h="52">
                    <a:moveTo>
                      <a:pt x="56" y="52"/>
                    </a:moveTo>
                    <a:lnTo>
                      <a:pt x="56" y="52"/>
                    </a:lnTo>
                    <a:lnTo>
                      <a:pt x="66" y="50"/>
                    </a:lnTo>
                    <a:lnTo>
                      <a:pt x="68" y="48"/>
                    </a:lnTo>
                    <a:lnTo>
                      <a:pt x="70" y="46"/>
                    </a:lnTo>
                    <a:lnTo>
                      <a:pt x="70" y="44"/>
                    </a:lnTo>
                    <a:lnTo>
                      <a:pt x="68" y="40"/>
                    </a:lnTo>
                    <a:lnTo>
                      <a:pt x="56" y="26"/>
                    </a:lnTo>
                    <a:lnTo>
                      <a:pt x="56" y="26"/>
                    </a:lnTo>
                    <a:lnTo>
                      <a:pt x="46" y="18"/>
                    </a:lnTo>
                    <a:lnTo>
                      <a:pt x="36" y="12"/>
                    </a:lnTo>
                    <a:lnTo>
                      <a:pt x="26" y="6"/>
                    </a:lnTo>
                    <a:lnTo>
                      <a:pt x="16" y="2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8" y="22"/>
                    </a:lnTo>
                    <a:lnTo>
                      <a:pt x="18" y="36"/>
                    </a:lnTo>
                    <a:lnTo>
                      <a:pt x="24" y="44"/>
                    </a:lnTo>
                    <a:lnTo>
                      <a:pt x="32" y="48"/>
                    </a:lnTo>
                    <a:lnTo>
                      <a:pt x="42" y="52"/>
                    </a:lnTo>
                    <a:lnTo>
                      <a:pt x="56" y="52"/>
                    </a:lnTo>
                    <a:lnTo>
                      <a:pt x="56" y="5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85" name="Freeform 6027">
                <a:extLst>
                  <a:ext uri="{FF2B5EF4-FFF2-40B4-BE49-F238E27FC236}">
                    <a16:creationId xmlns="" xmlns:a16="http://schemas.microsoft.com/office/drawing/2014/main" id="{CDE73054-BBE7-4F8F-9897-41EC34AA6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3410" y="957263"/>
                <a:ext cx="95250" cy="54610"/>
              </a:xfrm>
              <a:custGeom>
                <a:avLst/>
                <a:gdLst/>
                <a:ahLst/>
                <a:cxnLst>
                  <a:cxn ang="0">
                    <a:pos x="14" y="38"/>
                  </a:cxn>
                  <a:cxn ang="0">
                    <a:pos x="22" y="44"/>
                  </a:cxn>
                  <a:cxn ang="0">
                    <a:pos x="44" y="54"/>
                  </a:cxn>
                  <a:cxn ang="0">
                    <a:pos x="50" y="56"/>
                  </a:cxn>
                  <a:cxn ang="0">
                    <a:pos x="52" y="58"/>
                  </a:cxn>
                  <a:cxn ang="0">
                    <a:pos x="42" y="64"/>
                  </a:cxn>
                  <a:cxn ang="0">
                    <a:pos x="32" y="68"/>
                  </a:cxn>
                  <a:cxn ang="0">
                    <a:pos x="40" y="68"/>
                  </a:cxn>
                  <a:cxn ang="0">
                    <a:pos x="50" y="70"/>
                  </a:cxn>
                  <a:cxn ang="0">
                    <a:pos x="56" y="76"/>
                  </a:cxn>
                  <a:cxn ang="0">
                    <a:pos x="60" y="84"/>
                  </a:cxn>
                  <a:cxn ang="0">
                    <a:pos x="66" y="86"/>
                  </a:cxn>
                  <a:cxn ang="0">
                    <a:pos x="74" y="82"/>
                  </a:cxn>
                  <a:cxn ang="0">
                    <a:pos x="98" y="76"/>
                  </a:cxn>
                  <a:cxn ang="0">
                    <a:pos x="132" y="70"/>
                  </a:cxn>
                  <a:cxn ang="0">
                    <a:pos x="142" y="64"/>
                  </a:cxn>
                  <a:cxn ang="0">
                    <a:pos x="140" y="60"/>
                  </a:cxn>
                  <a:cxn ang="0">
                    <a:pos x="140" y="52"/>
                  </a:cxn>
                  <a:cxn ang="0">
                    <a:pos x="150" y="42"/>
                  </a:cxn>
                  <a:cxn ang="0">
                    <a:pos x="148" y="36"/>
                  </a:cxn>
                  <a:cxn ang="0">
                    <a:pos x="140" y="32"/>
                  </a:cxn>
                  <a:cxn ang="0">
                    <a:pos x="122" y="24"/>
                  </a:cxn>
                  <a:cxn ang="0">
                    <a:pos x="100" y="22"/>
                  </a:cxn>
                  <a:cxn ang="0">
                    <a:pos x="82" y="14"/>
                  </a:cxn>
                  <a:cxn ang="0">
                    <a:pos x="68" y="8"/>
                  </a:cxn>
                  <a:cxn ang="0">
                    <a:pos x="42" y="0"/>
                  </a:cxn>
                  <a:cxn ang="0">
                    <a:pos x="18" y="0"/>
                  </a:cxn>
                  <a:cxn ang="0">
                    <a:pos x="8" y="8"/>
                  </a:cxn>
                  <a:cxn ang="0">
                    <a:pos x="8" y="14"/>
                  </a:cxn>
                  <a:cxn ang="0">
                    <a:pos x="10" y="20"/>
                  </a:cxn>
                  <a:cxn ang="0">
                    <a:pos x="6" y="28"/>
                  </a:cxn>
                  <a:cxn ang="0">
                    <a:pos x="0" y="30"/>
                  </a:cxn>
                  <a:cxn ang="0">
                    <a:pos x="14" y="38"/>
                  </a:cxn>
                </a:cxnLst>
                <a:rect l="0" t="0" r="r" b="b"/>
                <a:pathLst>
                  <a:path w="150" h="86">
                    <a:moveTo>
                      <a:pt x="14" y="38"/>
                    </a:moveTo>
                    <a:lnTo>
                      <a:pt x="14" y="38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8" y="48"/>
                    </a:lnTo>
                    <a:lnTo>
                      <a:pt x="44" y="54"/>
                    </a:lnTo>
                    <a:lnTo>
                      <a:pt x="44" y="54"/>
                    </a:lnTo>
                    <a:lnTo>
                      <a:pt x="50" y="56"/>
                    </a:lnTo>
                    <a:lnTo>
                      <a:pt x="52" y="58"/>
                    </a:lnTo>
                    <a:lnTo>
                      <a:pt x="52" y="58"/>
                    </a:lnTo>
                    <a:lnTo>
                      <a:pt x="48" y="62"/>
                    </a:lnTo>
                    <a:lnTo>
                      <a:pt x="42" y="64"/>
                    </a:lnTo>
                    <a:lnTo>
                      <a:pt x="32" y="66"/>
                    </a:lnTo>
                    <a:lnTo>
                      <a:pt x="32" y="68"/>
                    </a:lnTo>
                    <a:lnTo>
                      <a:pt x="34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50" y="70"/>
                    </a:lnTo>
                    <a:lnTo>
                      <a:pt x="54" y="74"/>
                    </a:lnTo>
                    <a:lnTo>
                      <a:pt x="56" y="76"/>
                    </a:lnTo>
                    <a:lnTo>
                      <a:pt x="58" y="80"/>
                    </a:lnTo>
                    <a:lnTo>
                      <a:pt x="60" y="84"/>
                    </a:lnTo>
                    <a:lnTo>
                      <a:pt x="62" y="86"/>
                    </a:lnTo>
                    <a:lnTo>
                      <a:pt x="66" y="86"/>
                    </a:lnTo>
                    <a:lnTo>
                      <a:pt x="74" y="82"/>
                    </a:lnTo>
                    <a:lnTo>
                      <a:pt x="74" y="82"/>
                    </a:lnTo>
                    <a:lnTo>
                      <a:pt x="86" y="78"/>
                    </a:lnTo>
                    <a:lnTo>
                      <a:pt x="98" y="76"/>
                    </a:lnTo>
                    <a:lnTo>
                      <a:pt x="122" y="72"/>
                    </a:lnTo>
                    <a:lnTo>
                      <a:pt x="132" y="70"/>
                    </a:lnTo>
                    <a:lnTo>
                      <a:pt x="138" y="68"/>
                    </a:lnTo>
                    <a:lnTo>
                      <a:pt x="142" y="64"/>
                    </a:lnTo>
                    <a:lnTo>
                      <a:pt x="140" y="60"/>
                    </a:lnTo>
                    <a:lnTo>
                      <a:pt x="140" y="60"/>
                    </a:lnTo>
                    <a:lnTo>
                      <a:pt x="138" y="54"/>
                    </a:lnTo>
                    <a:lnTo>
                      <a:pt x="140" y="52"/>
                    </a:lnTo>
                    <a:lnTo>
                      <a:pt x="146" y="46"/>
                    </a:lnTo>
                    <a:lnTo>
                      <a:pt x="150" y="42"/>
                    </a:lnTo>
                    <a:lnTo>
                      <a:pt x="150" y="40"/>
                    </a:lnTo>
                    <a:lnTo>
                      <a:pt x="148" y="36"/>
                    </a:lnTo>
                    <a:lnTo>
                      <a:pt x="140" y="32"/>
                    </a:lnTo>
                    <a:lnTo>
                      <a:pt x="140" y="32"/>
                    </a:lnTo>
                    <a:lnTo>
                      <a:pt x="128" y="26"/>
                    </a:lnTo>
                    <a:lnTo>
                      <a:pt x="122" y="24"/>
                    </a:lnTo>
                    <a:lnTo>
                      <a:pt x="110" y="24"/>
                    </a:lnTo>
                    <a:lnTo>
                      <a:pt x="100" y="22"/>
                    </a:lnTo>
                    <a:lnTo>
                      <a:pt x="92" y="20"/>
                    </a:lnTo>
                    <a:lnTo>
                      <a:pt x="82" y="14"/>
                    </a:lnTo>
                    <a:lnTo>
                      <a:pt x="82" y="14"/>
                    </a:lnTo>
                    <a:lnTo>
                      <a:pt x="68" y="8"/>
                    </a:lnTo>
                    <a:lnTo>
                      <a:pt x="56" y="2"/>
                    </a:lnTo>
                    <a:lnTo>
                      <a:pt x="42" y="0"/>
                    </a:lnTo>
                    <a:lnTo>
                      <a:pt x="30" y="0"/>
                    </a:lnTo>
                    <a:lnTo>
                      <a:pt x="18" y="0"/>
                    </a:lnTo>
                    <a:lnTo>
                      <a:pt x="10" y="4"/>
                    </a:lnTo>
                    <a:lnTo>
                      <a:pt x="8" y="8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10" y="20"/>
                    </a:lnTo>
                    <a:lnTo>
                      <a:pt x="10" y="24"/>
                    </a:lnTo>
                    <a:lnTo>
                      <a:pt x="6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2"/>
                    </a:lnTo>
                    <a:lnTo>
                      <a:pt x="14" y="38"/>
                    </a:lnTo>
                    <a:lnTo>
                      <a:pt x="14" y="3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86" name="Freeform 6033">
                <a:extLst>
                  <a:ext uri="{FF2B5EF4-FFF2-40B4-BE49-F238E27FC236}">
                    <a16:creationId xmlns="" xmlns:a16="http://schemas.microsoft.com/office/drawing/2014/main" id="{77F0DB04-225E-4A6A-BF2B-1C2A93939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30" y="1806893"/>
                <a:ext cx="15240" cy="889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6"/>
                  </a:cxn>
                  <a:cxn ang="0">
                    <a:pos x="2" y="12"/>
                  </a:cxn>
                  <a:cxn ang="0">
                    <a:pos x="2" y="12"/>
                  </a:cxn>
                  <a:cxn ang="0">
                    <a:pos x="4" y="14"/>
                  </a:cxn>
                  <a:cxn ang="0">
                    <a:pos x="8" y="14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24" y="6"/>
                  </a:cxn>
                  <a:cxn ang="0">
                    <a:pos x="24" y="4"/>
                  </a:cxn>
                  <a:cxn ang="0">
                    <a:pos x="20" y="2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24" h="14">
                    <a:moveTo>
                      <a:pt x="14" y="0"/>
                    </a:moveTo>
                    <a:lnTo>
                      <a:pt x="14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8" y="14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87" name="Freeform 6037">
                <a:extLst>
                  <a:ext uri="{FF2B5EF4-FFF2-40B4-BE49-F238E27FC236}">
                    <a16:creationId xmlns="" xmlns:a16="http://schemas.microsoft.com/office/drawing/2014/main" id="{3EF1C713-E9A5-465C-9F20-F383DDD5DE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950" y="1811973"/>
                <a:ext cx="24130" cy="22860"/>
              </a:xfrm>
              <a:custGeom>
                <a:avLst/>
                <a:gdLst/>
                <a:ahLst/>
                <a:cxnLst>
                  <a:cxn ang="0">
                    <a:pos x="28" y="2"/>
                  </a:cxn>
                  <a:cxn ang="0">
                    <a:pos x="28" y="2"/>
                  </a:cxn>
                  <a:cxn ang="0">
                    <a:pos x="18" y="16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0" y="36"/>
                  </a:cxn>
                  <a:cxn ang="0">
                    <a:pos x="4" y="36"/>
                  </a:cxn>
                  <a:cxn ang="0">
                    <a:pos x="16" y="32"/>
                  </a:cxn>
                  <a:cxn ang="0">
                    <a:pos x="16" y="32"/>
                  </a:cxn>
                  <a:cxn ang="0">
                    <a:pos x="20" y="30"/>
                  </a:cxn>
                  <a:cxn ang="0">
                    <a:pos x="22" y="26"/>
                  </a:cxn>
                  <a:cxn ang="0">
                    <a:pos x="26" y="20"/>
                  </a:cxn>
                  <a:cxn ang="0">
                    <a:pos x="32" y="12"/>
                  </a:cxn>
                  <a:cxn ang="0">
                    <a:pos x="32" y="12"/>
                  </a:cxn>
                  <a:cxn ang="0">
                    <a:pos x="36" y="4"/>
                  </a:cxn>
                  <a:cxn ang="0">
                    <a:pos x="38" y="2"/>
                  </a:cxn>
                  <a:cxn ang="0">
                    <a:pos x="36" y="0"/>
                  </a:cxn>
                  <a:cxn ang="0">
                    <a:pos x="32" y="0"/>
                  </a:cxn>
                  <a:cxn ang="0">
                    <a:pos x="28" y="2"/>
                  </a:cxn>
                  <a:cxn ang="0">
                    <a:pos x="28" y="2"/>
                  </a:cxn>
                </a:cxnLst>
                <a:rect l="0" t="0" r="r" b="b"/>
                <a:pathLst>
                  <a:path w="38" h="36">
                    <a:moveTo>
                      <a:pt x="28" y="2"/>
                    </a:moveTo>
                    <a:lnTo>
                      <a:pt x="28" y="2"/>
                    </a:lnTo>
                    <a:lnTo>
                      <a:pt x="18" y="16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4" y="36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20" y="30"/>
                    </a:lnTo>
                    <a:lnTo>
                      <a:pt x="22" y="26"/>
                    </a:lnTo>
                    <a:lnTo>
                      <a:pt x="26" y="20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36" y="4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2" y="0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88" name="Freeform 6054">
                <a:extLst>
                  <a:ext uri="{FF2B5EF4-FFF2-40B4-BE49-F238E27FC236}">
                    <a16:creationId xmlns="" xmlns:a16="http://schemas.microsoft.com/office/drawing/2014/main" id="{15B271EF-0B98-4075-91C5-CF306C3A9E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5730" y="1058863"/>
                <a:ext cx="317500" cy="121920"/>
              </a:xfrm>
              <a:custGeom>
                <a:avLst/>
                <a:gdLst/>
                <a:ahLst/>
                <a:cxnLst>
                  <a:cxn ang="0">
                    <a:pos x="314" y="78"/>
                  </a:cxn>
                  <a:cxn ang="0">
                    <a:pos x="338" y="86"/>
                  </a:cxn>
                  <a:cxn ang="0">
                    <a:pos x="354" y="100"/>
                  </a:cxn>
                  <a:cxn ang="0">
                    <a:pos x="340" y="106"/>
                  </a:cxn>
                  <a:cxn ang="0">
                    <a:pos x="280" y="102"/>
                  </a:cxn>
                  <a:cxn ang="0">
                    <a:pos x="258" y="102"/>
                  </a:cxn>
                  <a:cxn ang="0">
                    <a:pos x="236" y="72"/>
                  </a:cxn>
                  <a:cxn ang="0">
                    <a:pos x="186" y="46"/>
                  </a:cxn>
                  <a:cxn ang="0">
                    <a:pos x="154" y="54"/>
                  </a:cxn>
                  <a:cxn ang="0">
                    <a:pos x="138" y="36"/>
                  </a:cxn>
                  <a:cxn ang="0">
                    <a:pos x="102" y="32"/>
                  </a:cxn>
                  <a:cxn ang="0">
                    <a:pos x="42" y="58"/>
                  </a:cxn>
                  <a:cxn ang="0">
                    <a:pos x="46" y="66"/>
                  </a:cxn>
                  <a:cxn ang="0">
                    <a:pos x="22" y="88"/>
                  </a:cxn>
                  <a:cxn ang="0">
                    <a:pos x="24" y="98"/>
                  </a:cxn>
                  <a:cxn ang="0">
                    <a:pos x="14" y="110"/>
                  </a:cxn>
                  <a:cxn ang="0">
                    <a:pos x="6" y="132"/>
                  </a:cxn>
                  <a:cxn ang="0">
                    <a:pos x="66" y="146"/>
                  </a:cxn>
                  <a:cxn ang="0">
                    <a:pos x="94" y="138"/>
                  </a:cxn>
                  <a:cxn ang="0">
                    <a:pos x="106" y="146"/>
                  </a:cxn>
                  <a:cxn ang="0">
                    <a:pos x="124" y="148"/>
                  </a:cxn>
                  <a:cxn ang="0">
                    <a:pos x="144" y="126"/>
                  </a:cxn>
                  <a:cxn ang="0">
                    <a:pos x="152" y="130"/>
                  </a:cxn>
                  <a:cxn ang="0">
                    <a:pos x="158" y="140"/>
                  </a:cxn>
                  <a:cxn ang="0">
                    <a:pos x="232" y="132"/>
                  </a:cxn>
                  <a:cxn ang="0">
                    <a:pos x="264" y="134"/>
                  </a:cxn>
                  <a:cxn ang="0">
                    <a:pos x="212" y="148"/>
                  </a:cxn>
                  <a:cxn ang="0">
                    <a:pos x="144" y="160"/>
                  </a:cxn>
                  <a:cxn ang="0">
                    <a:pos x="134" y="176"/>
                  </a:cxn>
                  <a:cxn ang="0">
                    <a:pos x="166" y="190"/>
                  </a:cxn>
                  <a:cxn ang="0">
                    <a:pos x="234" y="184"/>
                  </a:cxn>
                  <a:cxn ang="0">
                    <a:pos x="296" y="164"/>
                  </a:cxn>
                  <a:cxn ang="0">
                    <a:pos x="350" y="146"/>
                  </a:cxn>
                  <a:cxn ang="0">
                    <a:pos x="378" y="152"/>
                  </a:cxn>
                  <a:cxn ang="0">
                    <a:pos x="394" y="144"/>
                  </a:cxn>
                  <a:cxn ang="0">
                    <a:pos x="420" y="150"/>
                  </a:cxn>
                  <a:cxn ang="0">
                    <a:pos x="460" y="138"/>
                  </a:cxn>
                  <a:cxn ang="0">
                    <a:pos x="492" y="106"/>
                  </a:cxn>
                  <a:cxn ang="0">
                    <a:pos x="498" y="84"/>
                  </a:cxn>
                  <a:cxn ang="0">
                    <a:pos x="470" y="68"/>
                  </a:cxn>
                  <a:cxn ang="0">
                    <a:pos x="436" y="70"/>
                  </a:cxn>
                  <a:cxn ang="0">
                    <a:pos x="398" y="80"/>
                  </a:cxn>
                  <a:cxn ang="0">
                    <a:pos x="400" y="68"/>
                  </a:cxn>
                  <a:cxn ang="0">
                    <a:pos x="384" y="60"/>
                  </a:cxn>
                  <a:cxn ang="0">
                    <a:pos x="384" y="52"/>
                  </a:cxn>
                  <a:cxn ang="0">
                    <a:pos x="382" y="40"/>
                  </a:cxn>
                  <a:cxn ang="0">
                    <a:pos x="370" y="18"/>
                  </a:cxn>
                  <a:cxn ang="0">
                    <a:pos x="358" y="0"/>
                  </a:cxn>
                  <a:cxn ang="0">
                    <a:pos x="300" y="28"/>
                  </a:cxn>
                  <a:cxn ang="0">
                    <a:pos x="290" y="40"/>
                  </a:cxn>
                  <a:cxn ang="0">
                    <a:pos x="318" y="54"/>
                  </a:cxn>
                  <a:cxn ang="0">
                    <a:pos x="328" y="66"/>
                  </a:cxn>
                </a:cxnLst>
                <a:rect l="0" t="0" r="r" b="b"/>
                <a:pathLst>
                  <a:path w="500" h="192">
                    <a:moveTo>
                      <a:pt x="322" y="70"/>
                    </a:moveTo>
                    <a:lnTo>
                      <a:pt x="322" y="70"/>
                    </a:lnTo>
                    <a:lnTo>
                      <a:pt x="316" y="76"/>
                    </a:lnTo>
                    <a:lnTo>
                      <a:pt x="314" y="78"/>
                    </a:lnTo>
                    <a:lnTo>
                      <a:pt x="316" y="80"/>
                    </a:lnTo>
                    <a:lnTo>
                      <a:pt x="320" y="82"/>
                    </a:lnTo>
                    <a:lnTo>
                      <a:pt x="330" y="84"/>
                    </a:lnTo>
                    <a:lnTo>
                      <a:pt x="338" y="86"/>
                    </a:lnTo>
                    <a:lnTo>
                      <a:pt x="348" y="90"/>
                    </a:lnTo>
                    <a:lnTo>
                      <a:pt x="354" y="94"/>
                    </a:lnTo>
                    <a:lnTo>
                      <a:pt x="356" y="96"/>
                    </a:lnTo>
                    <a:lnTo>
                      <a:pt x="354" y="100"/>
                    </a:lnTo>
                    <a:lnTo>
                      <a:pt x="354" y="100"/>
                    </a:lnTo>
                    <a:lnTo>
                      <a:pt x="352" y="104"/>
                    </a:lnTo>
                    <a:lnTo>
                      <a:pt x="346" y="108"/>
                    </a:lnTo>
                    <a:lnTo>
                      <a:pt x="340" y="106"/>
                    </a:lnTo>
                    <a:lnTo>
                      <a:pt x="332" y="106"/>
                    </a:lnTo>
                    <a:lnTo>
                      <a:pt x="310" y="102"/>
                    </a:lnTo>
                    <a:lnTo>
                      <a:pt x="296" y="100"/>
                    </a:lnTo>
                    <a:lnTo>
                      <a:pt x="280" y="102"/>
                    </a:lnTo>
                    <a:lnTo>
                      <a:pt x="280" y="102"/>
                    </a:lnTo>
                    <a:lnTo>
                      <a:pt x="268" y="104"/>
                    </a:lnTo>
                    <a:lnTo>
                      <a:pt x="260" y="104"/>
                    </a:lnTo>
                    <a:lnTo>
                      <a:pt x="258" y="102"/>
                    </a:lnTo>
                    <a:lnTo>
                      <a:pt x="256" y="98"/>
                    </a:lnTo>
                    <a:lnTo>
                      <a:pt x="252" y="90"/>
                    </a:lnTo>
                    <a:lnTo>
                      <a:pt x="246" y="82"/>
                    </a:lnTo>
                    <a:lnTo>
                      <a:pt x="236" y="72"/>
                    </a:lnTo>
                    <a:lnTo>
                      <a:pt x="220" y="60"/>
                    </a:lnTo>
                    <a:lnTo>
                      <a:pt x="220" y="60"/>
                    </a:lnTo>
                    <a:lnTo>
                      <a:pt x="200" y="50"/>
                    </a:lnTo>
                    <a:lnTo>
                      <a:pt x="186" y="46"/>
                    </a:lnTo>
                    <a:lnTo>
                      <a:pt x="174" y="46"/>
                    </a:lnTo>
                    <a:lnTo>
                      <a:pt x="166" y="50"/>
                    </a:lnTo>
                    <a:lnTo>
                      <a:pt x="160" y="52"/>
                    </a:lnTo>
                    <a:lnTo>
                      <a:pt x="154" y="54"/>
                    </a:lnTo>
                    <a:lnTo>
                      <a:pt x="150" y="52"/>
                    </a:lnTo>
                    <a:lnTo>
                      <a:pt x="144" y="44"/>
                    </a:lnTo>
                    <a:lnTo>
                      <a:pt x="144" y="44"/>
                    </a:lnTo>
                    <a:lnTo>
                      <a:pt x="138" y="36"/>
                    </a:lnTo>
                    <a:lnTo>
                      <a:pt x="130" y="30"/>
                    </a:lnTo>
                    <a:lnTo>
                      <a:pt x="122" y="30"/>
                    </a:lnTo>
                    <a:lnTo>
                      <a:pt x="112" y="30"/>
                    </a:lnTo>
                    <a:lnTo>
                      <a:pt x="102" y="32"/>
                    </a:lnTo>
                    <a:lnTo>
                      <a:pt x="88" y="38"/>
                    </a:lnTo>
                    <a:lnTo>
                      <a:pt x="60" y="50"/>
                    </a:lnTo>
                    <a:lnTo>
                      <a:pt x="60" y="50"/>
                    </a:lnTo>
                    <a:lnTo>
                      <a:pt x="42" y="58"/>
                    </a:lnTo>
                    <a:lnTo>
                      <a:pt x="40" y="60"/>
                    </a:lnTo>
                    <a:lnTo>
                      <a:pt x="42" y="60"/>
                    </a:lnTo>
                    <a:lnTo>
                      <a:pt x="44" y="64"/>
                    </a:lnTo>
                    <a:lnTo>
                      <a:pt x="46" y="66"/>
                    </a:lnTo>
                    <a:lnTo>
                      <a:pt x="42" y="72"/>
                    </a:lnTo>
                    <a:lnTo>
                      <a:pt x="32" y="80"/>
                    </a:lnTo>
                    <a:lnTo>
                      <a:pt x="32" y="80"/>
                    </a:lnTo>
                    <a:lnTo>
                      <a:pt x="22" y="88"/>
                    </a:lnTo>
                    <a:lnTo>
                      <a:pt x="20" y="94"/>
                    </a:lnTo>
                    <a:lnTo>
                      <a:pt x="20" y="96"/>
                    </a:lnTo>
                    <a:lnTo>
                      <a:pt x="22" y="98"/>
                    </a:lnTo>
                    <a:lnTo>
                      <a:pt x="24" y="98"/>
                    </a:lnTo>
                    <a:lnTo>
                      <a:pt x="26" y="100"/>
                    </a:lnTo>
                    <a:lnTo>
                      <a:pt x="22" y="104"/>
                    </a:lnTo>
                    <a:lnTo>
                      <a:pt x="14" y="110"/>
                    </a:lnTo>
                    <a:lnTo>
                      <a:pt x="14" y="110"/>
                    </a:lnTo>
                    <a:lnTo>
                      <a:pt x="4" y="118"/>
                    </a:lnTo>
                    <a:lnTo>
                      <a:pt x="0" y="124"/>
                    </a:lnTo>
                    <a:lnTo>
                      <a:pt x="2" y="128"/>
                    </a:lnTo>
                    <a:lnTo>
                      <a:pt x="6" y="132"/>
                    </a:lnTo>
                    <a:lnTo>
                      <a:pt x="26" y="138"/>
                    </a:lnTo>
                    <a:lnTo>
                      <a:pt x="54" y="144"/>
                    </a:lnTo>
                    <a:lnTo>
                      <a:pt x="54" y="144"/>
                    </a:lnTo>
                    <a:lnTo>
                      <a:pt x="66" y="146"/>
                    </a:lnTo>
                    <a:lnTo>
                      <a:pt x="76" y="146"/>
                    </a:lnTo>
                    <a:lnTo>
                      <a:pt x="84" y="144"/>
                    </a:lnTo>
                    <a:lnTo>
                      <a:pt x="88" y="142"/>
                    </a:lnTo>
                    <a:lnTo>
                      <a:pt x="94" y="138"/>
                    </a:lnTo>
                    <a:lnTo>
                      <a:pt x="96" y="136"/>
                    </a:lnTo>
                    <a:lnTo>
                      <a:pt x="98" y="140"/>
                    </a:lnTo>
                    <a:lnTo>
                      <a:pt x="98" y="140"/>
                    </a:lnTo>
                    <a:lnTo>
                      <a:pt x="106" y="146"/>
                    </a:lnTo>
                    <a:lnTo>
                      <a:pt x="110" y="148"/>
                    </a:lnTo>
                    <a:lnTo>
                      <a:pt x="114" y="150"/>
                    </a:lnTo>
                    <a:lnTo>
                      <a:pt x="118" y="150"/>
                    </a:lnTo>
                    <a:lnTo>
                      <a:pt x="124" y="148"/>
                    </a:lnTo>
                    <a:lnTo>
                      <a:pt x="128" y="144"/>
                    </a:lnTo>
                    <a:lnTo>
                      <a:pt x="134" y="138"/>
                    </a:lnTo>
                    <a:lnTo>
                      <a:pt x="134" y="138"/>
                    </a:lnTo>
                    <a:lnTo>
                      <a:pt x="144" y="126"/>
                    </a:lnTo>
                    <a:lnTo>
                      <a:pt x="150" y="122"/>
                    </a:lnTo>
                    <a:lnTo>
                      <a:pt x="152" y="122"/>
                    </a:lnTo>
                    <a:lnTo>
                      <a:pt x="154" y="124"/>
                    </a:lnTo>
                    <a:lnTo>
                      <a:pt x="152" y="130"/>
                    </a:lnTo>
                    <a:lnTo>
                      <a:pt x="152" y="130"/>
                    </a:lnTo>
                    <a:lnTo>
                      <a:pt x="150" y="134"/>
                    </a:lnTo>
                    <a:lnTo>
                      <a:pt x="154" y="138"/>
                    </a:lnTo>
                    <a:lnTo>
                      <a:pt x="158" y="140"/>
                    </a:lnTo>
                    <a:lnTo>
                      <a:pt x="166" y="142"/>
                    </a:lnTo>
                    <a:lnTo>
                      <a:pt x="192" y="140"/>
                    </a:lnTo>
                    <a:lnTo>
                      <a:pt x="232" y="132"/>
                    </a:lnTo>
                    <a:lnTo>
                      <a:pt x="232" y="132"/>
                    </a:lnTo>
                    <a:lnTo>
                      <a:pt x="252" y="130"/>
                    </a:lnTo>
                    <a:lnTo>
                      <a:pt x="262" y="130"/>
                    </a:lnTo>
                    <a:lnTo>
                      <a:pt x="266" y="130"/>
                    </a:lnTo>
                    <a:lnTo>
                      <a:pt x="264" y="134"/>
                    </a:lnTo>
                    <a:lnTo>
                      <a:pt x="256" y="138"/>
                    </a:lnTo>
                    <a:lnTo>
                      <a:pt x="244" y="142"/>
                    </a:lnTo>
                    <a:lnTo>
                      <a:pt x="228" y="144"/>
                    </a:lnTo>
                    <a:lnTo>
                      <a:pt x="212" y="148"/>
                    </a:lnTo>
                    <a:lnTo>
                      <a:pt x="212" y="148"/>
                    </a:lnTo>
                    <a:lnTo>
                      <a:pt x="176" y="152"/>
                    </a:lnTo>
                    <a:lnTo>
                      <a:pt x="158" y="156"/>
                    </a:lnTo>
                    <a:lnTo>
                      <a:pt x="144" y="160"/>
                    </a:lnTo>
                    <a:lnTo>
                      <a:pt x="136" y="166"/>
                    </a:lnTo>
                    <a:lnTo>
                      <a:pt x="134" y="168"/>
                    </a:lnTo>
                    <a:lnTo>
                      <a:pt x="134" y="172"/>
                    </a:lnTo>
                    <a:lnTo>
                      <a:pt x="134" y="176"/>
                    </a:lnTo>
                    <a:lnTo>
                      <a:pt x="138" y="178"/>
                    </a:lnTo>
                    <a:lnTo>
                      <a:pt x="152" y="186"/>
                    </a:lnTo>
                    <a:lnTo>
                      <a:pt x="152" y="186"/>
                    </a:lnTo>
                    <a:lnTo>
                      <a:pt x="166" y="190"/>
                    </a:lnTo>
                    <a:lnTo>
                      <a:pt x="178" y="192"/>
                    </a:lnTo>
                    <a:lnTo>
                      <a:pt x="192" y="192"/>
                    </a:lnTo>
                    <a:lnTo>
                      <a:pt x="206" y="190"/>
                    </a:lnTo>
                    <a:lnTo>
                      <a:pt x="234" y="184"/>
                    </a:lnTo>
                    <a:lnTo>
                      <a:pt x="266" y="174"/>
                    </a:lnTo>
                    <a:lnTo>
                      <a:pt x="266" y="174"/>
                    </a:lnTo>
                    <a:lnTo>
                      <a:pt x="282" y="170"/>
                    </a:lnTo>
                    <a:lnTo>
                      <a:pt x="296" y="164"/>
                    </a:lnTo>
                    <a:lnTo>
                      <a:pt x="318" y="154"/>
                    </a:lnTo>
                    <a:lnTo>
                      <a:pt x="328" y="150"/>
                    </a:lnTo>
                    <a:lnTo>
                      <a:pt x="338" y="146"/>
                    </a:lnTo>
                    <a:lnTo>
                      <a:pt x="350" y="146"/>
                    </a:lnTo>
                    <a:lnTo>
                      <a:pt x="360" y="148"/>
                    </a:lnTo>
                    <a:lnTo>
                      <a:pt x="360" y="148"/>
                    </a:lnTo>
                    <a:lnTo>
                      <a:pt x="370" y="150"/>
                    </a:lnTo>
                    <a:lnTo>
                      <a:pt x="378" y="152"/>
                    </a:lnTo>
                    <a:lnTo>
                      <a:pt x="382" y="150"/>
                    </a:lnTo>
                    <a:lnTo>
                      <a:pt x="386" y="148"/>
                    </a:lnTo>
                    <a:lnTo>
                      <a:pt x="388" y="146"/>
                    </a:lnTo>
                    <a:lnTo>
                      <a:pt x="394" y="144"/>
                    </a:lnTo>
                    <a:lnTo>
                      <a:pt x="400" y="144"/>
                    </a:lnTo>
                    <a:lnTo>
                      <a:pt x="410" y="146"/>
                    </a:lnTo>
                    <a:lnTo>
                      <a:pt x="410" y="146"/>
                    </a:lnTo>
                    <a:lnTo>
                      <a:pt x="420" y="150"/>
                    </a:lnTo>
                    <a:lnTo>
                      <a:pt x="430" y="150"/>
                    </a:lnTo>
                    <a:lnTo>
                      <a:pt x="440" y="148"/>
                    </a:lnTo>
                    <a:lnTo>
                      <a:pt x="450" y="144"/>
                    </a:lnTo>
                    <a:lnTo>
                      <a:pt x="460" y="138"/>
                    </a:lnTo>
                    <a:lnTo>
                      <a:pt x="470" y="130"/>
                    </a:lnTo>
                    <a:lnTo>
                      <a:pt x="482" y="120"/>
                    </a:lnTo>
                    <a:lnTo>
                      <a:pt x="492" y="106"/>
                    </a:lnTo>
                    <a:lnTo>
                      <a:pt x="492" y="106"/>
                    </a:lnTo>
                    <a:lnTo>
                      <a:pt x="496" y="100"/>
                    </a:lnTo>
                    <a:lnTo>
                      <a:pt x="500" y="94"/>
                    </a:lnTo>
                    <a:lnTo>
                      <a:pt x="500" y="88"/>
                    </a:lnTo>
                    <a:lnTo>
                      <a:pt x="498" y="84"/>
                    </a:lnTo>
                    <a:lnTo>
                      <a:pt x="496" y="80"/>
                    </a:lnTo>
                    <a:lnTo>
                      <a:pt x="492" y="76"/>
                    </a:lnTo>
                    <a:lnTo>
                      <a:pt x="482" y="70"/>
                    </a:lnTo>
                    <a:lnTo>
                      <a:pt x="470" y="68"/>
                    </a:lnTo>
                    <a:lnTo>
                      <a:pt x="456" y="66"/>
                    </a:lnTo>
                    <a:lnTo>
                      <a:pt x="444" y="68"/>
                    </a:lnTo>
                    <a:lnTo>
                      <a:pt x="436" y="70"/>
                    </a:lnTo>
                    <a:lnTo>
                      <a:pt x="436" y="70"/>
                    </a:lnTo>
                    <a:lnTo>
                      <a:pt x="420" y="76"/>
                    </a:lnTo>
                    <a:lnTo>
                      <a:pt x="406" y="80"/>
                    </a:lnTo>
                    <a:lnTo>
                      <a:pt x="402" y="82"/>
                    </a:lnTo>
                    <a:lnTo>
                      <a:pt x="398" y="80"/>
                    </a:lnTo>
                    <a:lnTo>
                      <a:pt x="398" y="78"/>
                    </a:lnTo>
                    <a:lnTo>
                      <a:pt x="400" y="72"/>
                    </a:lnTo>
                    <a:lnTo>
                      <a:pt x="400" y="72"/>
                    </a:lnTo>
                    <a:lnTo>
                      <a:pt x="400" y="68"/>
                    </a:lnTo>
                    <a:lnTo>
                      <a:pt x="398" y="64"/>
                    </a:lnTo>
                    <a:lnTo>
                      <a:pt x="394" y="62"/>
                    </a:lnTo>
                    <a:lnTo>
                      <a:pt x="390" y="62"/>
                    </a:lnTo>
                    <a:lnTo>
                      <a:pt x="384" y="60"/>
                    </a:lnTo>
                    <a:lnTo>
                      <a:pt x="380" y="60"/>
                    </a:lnTo>
                    <a:lnTo>
                      <a:pt x="380" y="56"/>
                    </a:lnTo>
                    <a:lnTo>
                      <a:pt x="384" y="52"/>
                    </a:lnTo>
                    <a:lnTo>
                      <a:pt x="384" y="52"/>
                    </a:lnTo>
                    <a:lnTo>
                      <a:pt x="388" y="46"/>
                    </a:lnTo>
                    <a:lnTo>
                      <a:pt x="388" y="44"/>
                    </a:lnTo>
                    <a:lnTo>
                      <a:pt x="386" y="42"/>
                    </a:lnTo>
                    <a:lnTo>
                      <a:pt x="382" y="40"/>
                    </a:lnTo>
                    <a:lnTo>
                      <a:pt x="378" y="38"/>
                    </a:lnTo>
                    <a:lnTo>
                      <a:pt x="374" y="34"/>
                    </a:lnTo>
                    <a:lnTo>
                      <a:pt x="372" y="28"/>
                    </a:lnTo>
                    <a:lnTo>
                      <a:pt x="370" y="18"/>
                    </a:lnTo>
                    <a:lnTo>
                      <a:pt x="370" y="18"/>
                    </a:lnTo>
                    <a:lnTo>
                      <a:pt x="368" y="8"/>
                    </a:lnTo>
                    <a:lnTo>
                      <a:pt x="364" y="2"/>
                    </a:lnTo>
                    <a:lnTo>
                      <a:pt x="358" y="0"/>
                    </a:lnTo>
                    <a:lnTo>
                      <a:pt x="350" y="2"/>
                    </a:lnTo>
                    <a:lnTo>
                      <a:pt x="340" y="6"/>
                    </a:lnTo>
                    <a:lnTo>
                      <a:pt x="328" y="12"/>
                    </a:lnTo>
                    <a:lnTo>
                      <a:pt x="300" y="28"/>
                    </a:lnTo>
                    <a:lnTo>
                      <a:pt x="300" y="28"/>
                    </a:lnTo>
                    <a:lnTo>
                      <a:pt x="294" y="32"/>
                    </a:lnTo>
                    <a:lnTo>
                      <a:pt x="292" y="36"/>
                    </a:lnTo>
                    <a:lnTo>
                      <a:pt x="290" y="40"/>
                    </a:lnTo>
                    <a:lnTo>
                      <a:pt x="292" y="42"/>
                    </a:lnTo>
                    <a:lnTo>
                      <a:pt x="298" y="46"/>
                    </a:lnTo>
                    <a:lnTo>
                      <a:pt x="308" y="50"/>
                    </a:lnTo>
                    <a:lnTo>
                      <a:pt x="318" y="54"/>
                    </a:lnTo>
                    <a:lnTo>
                      <a:pt x="326" y="58"/>
                    </a:lnTo>
                    <a:lnTo>
                      <a:pt x="328" y="60"/>
                    </a:lnTo>
                    <a:lnTo>
                      <a:pt x="328" y="64"/>
                    </a:lnTo>
                    <a:lnTo>
                      <a:pt x="328" y="66"/>
                    </a:lnTo>
                    <a:lnTo>
                      <a:pt x="322" y="70"/>
                    </a:lnTo>
                    <a:lnTo>
                      <a:pt x="322" y="7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89" name="Freeform 6074">
                <a:extLst>
                  <a:ext uri="{FF2B5EF4-FFF2-40B4-BE49-F238E27FC236}">
                    <a16:creationId xmlns="" xmlns:a16="http://schemas.microsoft.com/office/drawing/2014/main" id="{AD4EE3A1-5070-4AE4-B019-151ECFFFB7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3930" y="3139123"/>
                <a:ext cx="278130" cy="109220"/>
              </a:xfrm>
              <a:custGeom>
                <a:avLst/>
                <a:gdLst/>
                <a:ahLst/>
                <a:cxnLst>
                  <a:cxn ang="0">
                    <a:pos x="416" y="160"/>
                  </a:cxn>
                  <a:cxn ang="0">
                    <a:pos x="436" y="156"/>
                  </a:cxn>
                  <a:cxn ang="0">
                    <a:pos x="428" y="148"/>
                  </a:cxn>
                  <a:cxn ang="0">
                    <a:pos x="414" y="136"/>
                  </a:cxn>
                  <a:cxn ang="0">
                    <a:pos x="384" y="126"/>
                  </a:cxn>
                  <a:cxn ang="0">
                    <a:pos x="374" y="120"/>
                  </a:cxn>
                  <a:cxn ang="0">
                    <a:pos x="376" y="108"/>
                  </a:cxn>
                  <a:cxn ang="0">
                    <a:pos x="358" y="106"/>
                  </a:cxn>
                  <a:cxn ang="0">
                    <a:pos x="350" y="100"/>
                  </a:cxn>
                  <a:cxn ang="0">
                    <a:pos x="338" y="100"/>
                  </a:cxn>
                  <a:cxn ang="0">
                    <a:pos x="326" y="92"/>
                  </a:cxn>
                  <a:cxn ang="0">
                    <a:pos x="300" y="68"/>
                  </a:cxn>
                  <a:cxn ang="0">
                    <a:pos x="300" y="76"/>
                  </a:cxn>
                  <a:cxn ang="0">
                    <a:pos x="292" y="64"/>
                  </a:cxn>
                  <a:cxn ang="0">
                    <a:pos x="286" y="60"/>
                  </a:cxn>
                  <a:cxn ang="0">
                    <a:pos x="260" y="48"/>
                  </a:cxn>
                  <a:cxn ang="0">
                    <a:pos x="230" y="40"/>
                  </a:cxn>
                  <a:cxn ang="0">
                    <a:pos x="216" y="28"/>
                  </a:cxn>
                  <a:cxn ang="0">
                    <a:pos x="194" y="14"/>
                  </a:cxn>
                  <a:cxn ang="0">
                    <a:pos x="180" y="8"/>
                  </a:cxn>
                  <a:cxn ang="0">
                    <a:pos x="164" y="8"/>
                  </a:cxn>
                  <a:cxn ang="0">
                    <a:pos x="150" y="0"/>
                  </a:cxn>
                  <a:cxn ang="0">
                    <a:pos x="136" y="4"/>
                  </a:cxn>
                  <a:cxn ang="0">
                    <a:pos x="112" y="0"/>
                  </a:cxn>
                  <a:cxn ang="0">
                    <a:pos x="92" y="10"/>
                  </a:cxn>
                  <a:cxn ang="0">
                    <a:pos x="56" y="18"/>
                  </a:cxn>
                  <a:cxn ang="0">
                    <a:pos x="24" y="42"/>
                  </a:cxn>
                  <a:cxn ang="0">
                    <a:pos x="24" y="58"/>
                  </a:cxn>
                  <a:cxn ang="0">
                    <a:pos x="2" y="66"/>
                  </a:cxn>
                  <a:cxn ang="0">
                    <a:pos x="4" y="72"/>
                  </a:cxn>
                  <a:cxn ang="0">
                    <a:pos x="18" y="72"/>
                  </a:cxn>
                  <a:cxn ang="0">
                    <a:pos x="24" y="72"/>
                  </a:cxn>
                  <a:cxn ang="0">
                    <a:pos x="40" y="62"/>
                  </a:cxn>
                  <a:cxn ang="0">
                    <a:pos x="70" y="44"/>
                  </a:cxn>
                  <a:cxn ang="0">
                    <a:pos x="92" y="30"/>
                  </a:cxn>
                  <a:cxn ang="0">
                    <a:pos x="132" y="32"/>
                  </a:cxn>
                  <a:cxn ang="0">
                    <a:pos x="124" y="38"/>
                  </a:cxn>
                  <a:cxn ang="0">
                    <a:pos x="118" y="46"/>
                  </a:cxn>
                  <a:cxn ang="0">
                    <a:pos x="164" y="58"/>
                  </a:cxn>
                  <a:cxn ang="0">
                    <a:pos x="186" y="62"/>
                  </a:cxn>
                  <a:cxn ang="0">
                    <a:pos x="214" y="80"/>
                  </a:cxn>
                  <a:cxn ang="0">
                    <a:pos x="242" y="84"/>
                  </a:cxn>
                  <a:cxn ang="0">
                    <a:pos x="256" y="94"/>
                  </a:cxn>
                  <a:cxn ang="0">
                    <a:pos x="268" y="120"/>
                  </a:cxn>
                  <a:cxn ang="0">
                    <a:pos x="288" y="128"/>
                  </a:cxn>
                  <a:cxn ang="0">
                    <a:pos x="318" y="136"/>
                  </a:cxn>
                  <a:cxn ang="0">
                    <a:pos x="310" y="150"/>
                  </a:cxn>
                  <a:cxn ang="0">
                    <a:pos x="290" y="168"/>
                  </a:cxn>
                  <a:cxn ang="0">
                    <a:pos x="348" y="164"/>
                  </a:cxn>
                  <a:cxn ang="0">
                    <a:pos x="382" y="170"/>
                  </a:cxn>
                  <a:cxn ang="0">
                    <a:pos x="400" y="166"/>
                  </a:cxn>
                </a:cxnLst>
                <a:rect l="0" t="0" r="r" b="b"/>
                <a:pathLst>
                  <a:path w="438" h="172">
                    <a:moveTo>
                      <a:pt x="400" y="166"/>
                    </a:moveTo>
                    <a:lnTo>
                      <a:pt x="400" y="166"/>
                    </a:lnTo>
                    <a:lnTo>
                      <a:pt x="410" y="162"/>
                    </a:lnTo>
                    <a:lnTo>
                      <a:pt x="416" y="160"/>
                    </a:lnTo>
                    <a:lnTo>
                      <a:pt x="426" y="160"/>
                    </a:lnTo>
                    <a:lnTo>
                      <a:pt x="432" y="162"/>
                    </a:lnTo>
                    <a:lnTo>
                      <a:pt x="436" y="156"/>
                    </a:lnTo>
                    <a:lnTo>
                      <a:pt x="436" y="156"/>
                    </a:lnTo>
                    <a:lnTo>
                      <a:pt x="438" y="152"/>
                    </a:lnTo>
                    <a:lnTo>
                      <a:pt x="438" y="150"/>
                    </a:lnTo>
                    <a:lnTo>
                      <a:pt x="434" y="150"/>
                    </a:lnTo>
                    <a:lnTo>
                      <a:pt x="428" y="148"/>
                    </a:lnTo>
                    <a:lnTo>
                      <a:pt x="424" y="146"/>
                    </a:lnTo>
                    <a:lnTo>
                      <a:pt x="420" y="144"/>
                    </a:lnTo>
                    <a:lnTo>
                      <a:pt x="420" y="144"/>
                    </a:lnTo>
                    <a:lnTo>
                      <a:pt x="414" y="136"/>
                    </a:lnTo>
                    <a:lnTo>
                      <a:pt x="410" y="132"/>
                    </a:lnTo>
                    <a:lnTo>
                      <a:pt x="400" y="128"/>
                    </a:lnTo>
                    <a:lnTo>
                      <a:pt x="384" y="126"/>
                    </a:lnTo>
                    <a:lnTo>
                      <a:pt x="384" y="126"/>
                    </a:lnTo>
                    <a:lnTo>
                      <a:pt x="372" y="124"/>
                    </a:lnTo>
                    <a:lnTo>
                      <a:pt x="370" y="124"/>
                    </a:lnTo>
                    <a:lnTo>
                      <a:pt x="372" y="122"/>
                    </a:lnTo>
                    <a:lnTo>
                      <a:pt x="374" y="120"/>
                    </a:lnTo>
                    <a:lnTo>
                      <a:pt x="376" y="116"/>
                    </a:lnTo>
                    <a:lnTo>
                      <a:pt x="376" y="112"/>
                    </a:lnTo>
                    <a:lnTo>
                      <a:pt x="376" y="112"/>
                    </a:lnTo>
                    <a:lnTo>
                      <a:pt x="376" y="108"/>
                    </a:lnTo>
                    <a:lnTo>
                      <a:pt x="374" y="108"/>
                    </a:lnTo>
                    <a:lnTo>
                      <a:pt x="368" y="106"/>
                    </a:lnTo>
                    <a:lnTo>
                      <a:pt x="362" y="106"/>
                    </a:lnTo>
                    <a:lnTo>
                      <a:pt x="358" y="106"/>
                    </a:lnTo>
                    <a:lnTo>
                      <a:pt x="356" y="104"/>
                    </a:lnTo>
                    <a:lnTo>
                      <a:pt x="356" y="104"/>
                    </a:lnTo>
                    <a:lnTo>
                      <a:pt x="352" y="102"/>
                    </a:lnTo>
                    <a:lnTo>
                      <a:pt x="350" y="100"/>
                    </a:lnTo>
                    <a:lnTo>
                      <a:pt x="344" y="102"/>
                    </a:lnTo>
                    <a:lnTo>
                      <a:pt x="340" y="102"/>
                    </a:lnTo>
                    <a:lnTo>
                      <a:pt x="338" y="102"/>
                    </a:lnTo>
                    <a:lnTo>
                      <a:pt x="338" y="100"/>
                    </a:lnTo>
                    <a:lnTo>
                      <a:pt x="338" y="100"/>
                    </a:lnTo>
                    <a:lnTo>
                      <a:pt x="334" y="96"/>
                    </a:lnTo>
                    <a:lnTo>
                      <a:pt x="332" y="94"/>
                    </a:lnTo>
                    <a:lnTo>
                      <a:pt x="326" y="92"/>
                    </a:lnTo>
                    <a:lnTo>
                      <a:pt x="320" y="86"/>
                    </a:lnTo>
                    <a:lnTo>
                      <a:pt x="320" y="86"/>
                    </a:lnTo>
                    <a:lnTo>
                      <a:pt x="304" y="70"/>
                    </a:lnTo>
                    <a:lnTo>
                      <a:pt x="300" y="68"/>
                    </a:lnTo>
                    <a:lnTo>
                      <a:pt x="300" y="70"/>
                    </a:lnTo>
                    <a:lnTo>
                      <a:pt x="300" y="72"/>
                    </a:lnTo>
                    <a:lnTo>
                      <a:pt x="300" y="72"/>
                    </a:lnTo>
                    <a:lnTo>
                      <a:pt x="300" y="76"/>
                    </a:lnTo>
                    <a:lnTo>
                      <a:pt x="300" y="76"/>
                    </a:lnTo>
                    <a:lnTo>
                      <a:pt x="296" y="76"/>
                    </a:lnTo>
                    <a:lnTo>
                      <a:pt x="294" y="70"/>
                    </a:lnTo>
                    <a:lnTo>
                      <a:pt x="292" y="64"/>
                    </a:lnTo>
                    <a:lnTo>
                      <a:pt x="292" y="64"/>
                    </a:lnTo>
                    <a:lnTo>
                      <a:pt x="292" y="62"/>
                    </a:lnTo>
                    <a:lnTo>
                      <a:pt x="292" y="60"/>
                    </a:lnTo>
                    <a:lnTo>
                      <a:pt x="286" y="60"/>
                    </a:lnTo>
                    <a:lnTo>
                      <a:pt x="276" y="56"/>
                    </a:lnTo>
                    <a:lnTo>
                      <a:pt x="268" y="54"/>
                    </a:lnTo>
                    <a:lnTo>
                      <a:pt x="260" y="48"/>
                    </a:lnTo>
                    <a:lnTo>
                      <a:pt x="260" y="48"/>
                    </a:lnTo>
                    <a:lnTo>
                      <a:pt x="252" y="42"/>
                    </a:lnTo>
                    <a:lnTo>
                      <a:pt x="244" y="40"/>
                    </a:lnTo>
                    <a:lnTo>
                      <a:pt x="234" y="40"/>
                    </a:lnTo>
                    <a:lnTo>
                      <a:pt x="230" y="40"/>
                    </a:lnTo>
                    <a:lnTo>
                      <a:pt x="226" y="38"/>
                    </a:lnTo>
                    <a:lnTo>
                      <a:pt x="220" y="34"/>
                    </a:lnTo>
                    <a:lnTo>
                      <a:pt x="216" y="28"/>
                    </a:lnTo>
                    <a:lnTo>
                      <a:pt x="216" y="28"/>
                    </a:lnTo>
                    <a:lnTo>
                      <a:pt x="210" y="20"/>
                    </a:lnTo>
                    <a:lnTo>
                      <a:pt x="204" y="16"/>
                    </a:lnTo>
                    <a:lnTo>
                      <a:pt x="200" y="14"/>
                    </a:lnTo>
                    <a:lnTo>
                      <a:pt x="194" y="14"/>
                    </a:lnTo>
                    <a:lnTo>
                      <a:pt x="186" y="14"/>
                    </a:lnTo>
                    <a:lnTo>
                      <a:pt x="182" y="12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76" y="6"/>
                    </a:lnTo>
                    <a:lnTo>
                      <a:pt x="174" y="4"/>
                    </a:lnTo>
                    <a:lnTo>
                      <a:pt x="168" y="6"/>
                    </a:lnTo>
                    <a:lnTo>
                      <a:pt x="164" y="8"/>
                    </a:lnTo>
                    <a:lnTo>
                      <a:pt x="160" y="6"/>
                    </a:lnTo>
                    <a:lnTo>
                      <a:pt x="156" y="4"/>
                    </a:lnTo>
                    <a:lnTo>
                      <a:pt x="156" y="4"/>
                    </a:lnTo>
                    <a:lnTo>
                      <a:pt x="150" y="0"/>
                    </a:lnTo>
                    <a:lnTo>
                      <a:pt x="148" y="2"/>
                    </a:lnTo>
                    <a:lnTo>
                      <a:pt x="146" y="2"/>
                    </a:lnTo>
                    <a:lnTo>
                      <a:pt x="142" y="4"/>
                    </a:lnTo>
                    <a:lnTo>
                      <a:pt x="136" y="4"/>
                    </a:lnTo>
                    <a:lnTo>
                      <a:pt x="126" y="2"/>
                    </a:lnTo>
                    <a:lnTo>
                      <a:pt x="126" y="2"/>
                    </a:lnTo>
                    <a:lnTo>
                      <a:pt x="118" y="0"/>
                    </a:lnTo>
                    <a:lnTo>
                      <a:pt x="112" y="0"/>
                    </a:lnTo>
                    <a:lnTo>
                      <a:pt x="108" y="2"/>
                    </a:lnTo>
                    <a:lnTo>
                      <a:pt x="104" y="4"/>
                    </a:lnTo>
                    <a:lnTo>
                      <a:pt x="98" y="8"/>
                    </a:lnTo>
                    <a:lnTo>
                      <a:pt x="92" y="10"/>
                    </a:lnTo>
                    <a:lnTo>
                      <a:pt x="86" y="10"/>
                    </a:lnTo>
                    <a:lnTo>
                      <a:pt x="86" y="10"/>
                    </a:lnTo>
                    <a:lnTo>
                      <a:pt x="68" y="14"/>
                    </a:lnTo>
                    <a:lnTo>
                      <a:pt x="56" y="18"/>
                    </a:lnTo>
                    <a:lnTo>
                      <a:pt x="44" y="22"/>
                    </a:lnTo>
                    <a:lnTo>
                      <a:pt x="36" y="28"/>
                    </a:lnTo>
                    <a:lnTo>
                      <a:pt x="28" y="34"/>
                    </a:lnTo>
                    <a:lnTo>
                      <a:pt x="24" y="42"/>
                    </a:lnTo>
                    <a:lnTo>
                      <a:pt x="22" y="48"/>
                    </a:lnTo>
                    <a:lnTo>
                      <a:pt x="24" y="54"/>
                    </a:lnTo>
                    <a:lnTo>
                      <a:pt x="24" y="54"/>
                    </a:lnTo>
                    <a:lnTo>
                      <a:pt x="24" y="58"/>
                    </a:lnTo>
                    <a:lnTo>
                      <a:pt x="22" y="60"/>
                    </a:lnTo>
                    <a:lnTo>
                      <a:pt x="14" y="62"/>
                    </a:lnTo>
                    <a:lnTo>
                      <a:pt x="4" y="64"/>
                    </a:lnTo>
                    <a:lnTo>
                      <a:pt x="2" y="66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2" y="70"/>
                    </a:lnTo>
                    <a:lnTo>
                      <a:pt x="4" y="72"/>
                    </a:lnTo>
                    <a:lnTo>
                      <a:pt x="8" y="72"/>
                    </a:lnTo>
                    <a:lnTo>
                      <a:pt x="14" y="72"/>
                    </a:lnTo>
                    <a:lnTo>
                      <a:pt x="16" y="72"/>
                    </a:lnTo>
                    <a:lnTo>
                      <a:pt x="18" y="72"/>
                    </a:lnTo>
                    <a:lnTo>
                      <a:pt x="18" y="72"/>
                    </a:lnTo>
                    <a:lnTo>
                      <a:pt x="18" y="74"/>
                    </a:lnTo>
                    <a:lnTo>
                      <a:pt x="20" y="74"/>
                    </a:lnTo>
                    <a:lnTo>
                      <a:pt x="24" y="72"/>
                    </a:lnTo>
                    <a:lnTo>
                      <a:pt x="30" y="68"/>
                    </a:lnTo>
                    <a:lnTo>
                      <a:pt x="38" y="68"/>
                    </a:lnTo>
                    <a:lnTo>
                      <a:pt x="38" y="68"/>
                    </a:lnTo>
                    <a:lnTo>
                      <a:pt x="40" y="62"/>
                    </a:lnTo>
                    <a:lnTo>
                      <a:pt x="42" y="58"/>
                    </a:lnTo>
                    <a:lnTo>
                      <a:pt x="52" y="54"/>
                    </a:lnTo>
                    <a:lnTo>
                      <a:pt x="62" y="48"/>
                    </a:lnTo>
                    <a:lnTo>
                      <a:pt x="70" y="44"/>
                    </a:lnTo>
                    <a:lnTo>
                      <a:pt x="76" y="40"/>
                    </a:lnTo>
                    <a:lnTo>
                      <a:pt x="76" y="40"/>
                    </a:lnTo>
                    <a:lnTo>
                      <a:pt x="84" y="34"/>
                    </a:lnTo>
                    <a:lnTo>
                      <a:pt x="92" y="30"/>
                    </a:lnTo>
                    <a:lnTo>
                      <a:pt x="100" y="28"/>
                    </a:lnTo>
                    <a:lnTo>
                      <a:pt x="108" y="28"/>
                    </a:lnTo>
                    <a:lnTo>
                      <a:pt x="124" y="28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4" y="34"/>
                    </a:lnTo>
                    <a:lnTo>
                      <a:pt x="132" y="36"/>
                    </a:lnTo>
                    <a:lnTo>
                      <a:pt x="124" y="38"/>
                    </a:lnTo>
                    <a:lnTo>
                      <a:pt x="116" y="42"/>
                    </a:lnTo>
                    <a:lnTo>
                      <a:pt x="116" y="44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26" y="52"/>
                    </a:lnTo>
                    <a:lnTo>
                      <a:pt x="134" y="56"/>
                    </a:lnTo>
                    <a:lnTo>
                      <a:pt x="146" y="58"/>
                    </a:lnTo>
                    <a:lnTo>
                      <a:pt x="164" y="58"/>
                    </a:lnTo>
                    <a:lnTo>
                      <a:pt x="164" y="58"/>
                    </a:lnTo>
                    <a:lnTo>
                      <a:pt x="174" y="58"/>
                    </a:lnTo>
                    <a:lnTo>
                      <a:pt x="180" y="60"/>
                    </a:lnTo>
                    <a:lnTo>
                      <a:pt x="186" y="62"/>
                    </a:lnTo>
                    <a:lnTo>
                      <a:pt x="190" y="66"/>
                    </a:lnTo>
                    <a:lnTo>
                      <a:pt x="200" y="74"/>
                    </a:lnTo>
                    <a:lnTo>
                      <a:pt x="206" y="78"/>
                    </a:lnTo>
                    <a:lnTo>
                      <a:pt x="214" y="80"/>
                    </a:lnTo>
                    <a:lnTo>
                      <a:pt x="214" y="80"/>
                    </a:lnTo>
                    <a:lnTo>
                      <a:pt x="222" y="84"/>
                    </a:lnTo>
                    <a:lnTo>
                      <a:pt x="230" y="84"/>
                    </a:lnTo>
                    <a:lnTo>
                      <a:pt x="242" y="84"/>
                    </a:lnTo>
                    <a:lnTo>
                      <a:pt x="246" y="84"/>
                    </a:lnTo>
                    <a:lnTo>
                      <a:pt x="250" y="86"/>
                    </a:lnTo>
                    <a:lnTo>
                      <a:pt x="252" y="88"/>
                    </a:lnTo>
                    <a:lnTo>
                      <a:pt x="256" y="94"/>
                    </a:lnTo>
                    <a:lnTo>
                      <a:pt x="256" y="94"/>
                    </a:lnTo>
                    <a:lnTo>
                      <a:pt x="260" y="106"/>
                    </a:lnTo>
                    <a:lnTo>
                      <a:pt x="266" y="116"/>
                    </a:lnTo>
                    <a:lnTo>
                      <a:pt x="268" y="120"/>
                    </a:lnTo>
                    <a:lnTo>
                      <a:pt x="274" y="124"/>
                    </a:lnTo>
                    <a:lnTo>
                      <a:pt x="280" y="126"/>
                    </a:lnTo>
                    <a:lnTo>
                      <a:pt x="288" y="128"/>
                    </a:lnTo>
                    <a:lnTo>
                      <a:pt x="288" y="128"/>
                    </a:lnTo>
                    <a:lnTo>
                      <a:pt x="304" y="128"/>
                    </a:lnTo>
                    <a:lnTo>
                      <a:pt x="310" y="130"/>
                    </a:lnTo>
                    <a:lnTo>
                      <a:pt x="316" y="134"/>
                    </a:lnTo>
                    <a:lnTo>
                      <a:pt x="318" y="136"/>
                    </a:lnTo>
                    <a:lnTo>
                      <a:pt x="318" y="140"/>
                    </a:lnTo>
                    <a:lnTo>
                      <a:pt x="316" y="144"/>
                    </a:lnTo>
                    <a:lnTo>
                      <a:pt x="310" y="150"/>
                    </a:lnTo>
                    <a:lnTo>
                      <a:pt x="310" y="150"/>
                    </a:lnTo>
                    <a:lnTo>
                      <a:pt x="298" y="158"/>
                    </a:lnTo>
                    <a:lnTo>
                      <a:pt x="292" y="162"/>
                    </a:lnTo>
                    <a:lnTo>
                      <a:pt x="290" y="166"/>
                    </a:lnTo>
                    <a:lnTo>
                      <a:pt x="290" y="168"/>
                    </a:lnTo>
                    <a:lnTo>
                      <a:pt x="296" y="170"/>
                    </a:lnTo>
                    <a:lnTo>
                      <a:pt x="328" y="166"/>
                    </a:lnTo>
                    <a:lnTo>
                      <a:pt x="328" y="166"/>
                    </a:lnTo>
                    <a:lnTo>
                      <a:pt x="348" y="164"/>
                    </a:lnTo>
                    <a:lnTo>
                      <a:pt x="360" y="166"/>
                    </a:lnTo>
                    <a:lnTo>
                      <a:pt x="370" y="166"/>
                    </a:lnTo>
                    <a:lnTo>
                      <a:pt x="376" y="168"/>
                    </a:lnTo>
                    <a:lnTo>
                      <a:pt x="382" y="170"/>
                    </a:lnTo>
                    <a:lnTo>
                      <a:pt x="386" y="172"/>
                    </a:lnTo>
                    <a:lnTo>
                      <a:pt x="392" y="170"/>
                    </a:lnTo>
                    <a:lnTo>
                      <a:pt x="400" y="166"/>
                    </a:lnTo>
                    <a:lnTo>
                      <a:pt x="400" y="16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90" name="Freeform 6084">
                <a:extLst>
                  <a:ext uri="{FF2B5EF4-FFF2-40B4-BE49-F238E27FC236}">
                    <a16:creationId xmlns="" xmlns:a16="http://schemas.microsoft.com/office/drawing/2014/main" id="{A2A2AF48-D667-4D4C-887D-BCAFCAD7E8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1460" y="3296603"/>
                <a:ext cx="5080" cy="508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4" y="6"/>
                  </a:cxn>
                  <a:cxn ang="0">
                    <a:pos x="6" y="4"/>
                  </a:cxn>
                  <a:cxn ang="0">
                    <a:pos x="8" y="2"/>
                  </a:cxn>
                  <a:cxn ang="0">
                    <a:pos x="8" y="2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8" h="8">
                    <a:moveTo>
                      <a:pt x="0" y="6"/>
                    </a:moveTo>
                    <a:lnTo>
                      <a:pt x="0" y="6"/>
                    </a:lnTo>
                    <a:lnTo>
                      <a:pt x="0" y="8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91" name="Freeform 6086">
                <a:extLst>
                  <a:ext uri="{FF2B5EF4-FFF2-40B4-BE49-F238E27FC236}">
                    <a16:creationId xmlns="" xmlns:a16="http://schemas.microsoft.com/office/drawing/2014/main" id="{B32FF981-99B0-4593-BDA9-9AE674E3A18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979" y="1296353"/>
                <a:ext cx="2874010" cy="2354580"/>
              </a:xfrm>
              <a:custGeom>
                <a:avLst/>
                <a:gdLst/>
                <a:ahLst/>
                <a:cxnLst>
                  <a:cxn ang="0">
                    <a:pos x="3400" y="3516"/>
                  </a:cxn>
                  <a:cxn ang="0">
                    <a:pos x="3292" y="3276"/>
                  </a:cxn>
                  <a:cxn ang="0">
                    <a:pos x="3246" y="3102"/>
                  </a:cxn>
                  <a:cxn ang="0">
                    <a:pos x="3116" y="3080"/>
                  </a:cxn>
                  <a:cxn ang="0">
                    <a:pos x="2830" y="2916"/>
                  </a:cxn>
                  <a:cxn ang="0">
                    <a:pos x="3078" y="2572"/>
                  </a:cxn>
                  <a:cxn ang="0">
                    <a:pos x="3134" y="2554"/>
                  </a:cxn>
                  <a:cxn ang="0">
                    <a:pos x="3436" y="2646"/>
                  </a:cxn>
                  <a:cxn ang="0">
                    <a:pos x="3526" y="2642"/>
                  </a:cxn>
                  <a:cxn ang="0">
                    <a:pos x="3686" y="2282"/>
                  </a:cxn>
                  <a:cxn ang="0">
                    <a:pos x="3698" y="2162"/>
                  </a:cxn>
                  <a:cxn ang="0">
                    <a:pos x="3748" y="2092"/>
                  </a:cxn>
                  <a:cxn ang="0">
                    <a:pos x="3924" y="1928"/>
                  </a:cxn>
                  <a:cxn ang="0">
                    <a:pos x="4006" y="1782"/>
                  </a:cxn>
                  <a:cxn ang="0">
                    <a:pos x="4138" y="1824"/>
                  </a:cxn>
                  <a:cxn ang="0">
                    <a:pos x="4150" y="1496"/>
                  </a:cxn>
                  <a:cxn ang="0">
                    <a:pos x="4522" y="1296"/>
                  </a:cxn>
                  <a:cxn ang="0">
                    <a:pos x="4314" y="1090"/>
                  </a:cxn>
                  <a:cxn ang="0">
                    <a:pos x="4060" y="934"/>
                  </a:cxn>
                  <a:cxn ang="0">
                    <a:pos x="3720" y="680"/>
                  </a:cxn>
                  <a:cxn ang="0">
                    <a:pos x="3570" y="1166"/>
                  </a:cxn>
                  <a:cxn ang="0">
                    <a:pos x="3346" y="1132"/>
                  </a:cxn>
                  <a:cxn ang="0">
                    <a:pos x="3060" y="648"/>
                  </a:cxn>
                  <a:cxn ang="0">
                    <a:pos x="3304" y="420"/>
                  </a:cxn>
                  <a:cxn ang="0">
                    <a:pos x="3452" y="258"/>
                  </a:cxn>
                  <a:cxn ang="0">
                    <a:pos x="3282" y="322"/>
                  </a:cxn>
                  <a:cxn ang="0">
                    <a:pos x="3048" y="164"/>
                  </a:cxn>
                  <a:cxn ang="0">
                    <a:pos x="2954" y="232"/>
                  </a:cxn>
                  <a:cxn ang="0">
                    <a:pos x="2726" y="298"/>
                  </a:cxn>
                  <a:cxn ang="0">
                    <a:pos x="2330" y="286"/>
                  </a:cxn>
                  <a:cxn ang="0">
                    <a:pos x="1732" y="136"/>
                  </a:cxn>
                  <a:cxn ang="0">
                    <a:pos x="1406" y="178"/>
                  </a:cxn>
                  <a:cxn ang="0">
                    <a:pos x="636" y="94"/>
                  </a:cxn>
                  <a:cxn ang="0">
                    <a:pos x="54" y="266"/>
                  </a:cxn>
                  <a:cxn ang="0">
                    <a:pos x="28" y="440"/>
                  </a:cxn>
                  <a:cxn ang="0">
                    <a:pos x="270" y="598"/>
                  </a:cxn>
                  <a:cxn ang="0">
                    <a:pos x="246" y="900"/>
                  </a:cxn>
                  <a:cxn ang="0">
                    <a:pos x="218" y="1124"/>
                  </a:cxn>
                  <a:cxn ang="0">
                    <a:pos x="548" y="956"/>
                  </a:cxn>
                  <a:cxn ang="0">
                    <a:pos x="648" y="882"/>
                  </a:cxn>
                  <a:cxn ang="0">
                    <a:pos x="1136" y="842"/>
                  </a:cxn>
                  <a:cxn ang="0">
                    <a:pos x="1412" y="1020"/>
                  </a:cxn>
                  <a:cxn ang="0">
                    <a:pos x="1524" y="1162"/>
                  </a:cxn>
                  <a:cxn ang="0">
                    <a:pos x="1646" y="1306"/>
                  </a:cxn>
                  <a:cxn ang="0">
                    <a:pos x="1750" y="1434"/>
                  </a:cxn>
                  <a:cxn ang="0">
                    <a:pos x="1840" y="1570"/>
                  </a:cxn>
                  <a:cxn ang="0">
                    <a:pos x="1838" y="2170"/>
                  </a:cxn>
                  <a:cxn ang="0">
                    <a:pos x="2146" y="2682"/>
                  </a:cxn>
                  <a:cxn ang="0">
                    <a:pos x="2168" y="2564"/>
                  </a:cxn>
                  <a:cxn ang="0">
                    <a:pos x="2530" y="2998"/>
                  </a:cxn>
                  <a:cxn ang="0">
                    <a:pos x="3202" y="3400"/>
                  </a:cxn>
                  <a:cxn ang="0">
                    <a:pos x="3330" y="3570"/>
                  </a:cxn>
                  <a:cxn ang="0">
                    <a:pos x="3432" y="3656"/>
                  </a:cxn>
                  <a:cxn ang="0">
                    <a:pos x="3562" y="3616"/>
                  </a:cxn>
                  <a:cxn ang="0">
                    <a:pos x="3408" y="1922"/>
                  </a:cxn>
                  <a:cxn ang="0">
                    <a:pos x="3590" y="1870"/>
                  </a:cxn>
                  <a:cxn ang="0">
                    <a:pos x="3578" y="1812"/>
                  </a:cxn>
                  <a:cxn ang="0">
                    <a:pos x="3344" y="1588"/>
                  </a:cxn>
                  <a:cxn ang="0">
                    <a:pos x="3548" y="1750"/>
                  </a:cxn>
                  <a:cxn ang="0">
                    <a:pos x="3418" y="1798"/>
                  </a:cxn>
                  <a:cxn ang="0">
                    <a:pos x="3294" y="1766"/>
                  </a:cxn>
                  <a:cxn ang="0">
                    <a:pos x="3244" y="1726"/>
                  </a:cxn>
                  <a:cxn ang="0">
                    <a:pos x="3258" y="1654"/>
                  </a:cxn>
                </a:cxnLst>
                <a:rect l="0" t="0" r="r" b="b"/>
                <a:pathLst>
                  <a:path w="4526" h="3708">
                    <a:moveTo>
                      <a:pt x="3654" y="3626"/>
                    </a:moveTo>
                    <a:lnTo>
                      <a:pt x="3654" y="3626"/>
                    </a:lnTo>
                    <a:lnTo>
                      <a:pt x="3654" y="3626"/>
                    </a:lnTo>
                    <a:lnTo>
                      <a:pt x="3654" y="3626"/>
                    </a:lnTo>
                    <a:lnTo>
                      <a:pt x="3642" y="3614"/>
                    </a:lnTo>
                    <a:lnTo>
                      <a:pt x="3628" y="3600"/>
                    </a:lnTo>
                    <a:lnTo>
                      <a:pt x="3622" y="3596"/>
                    </a:lnTo>
                    <a:lnTo>
                      <a:pt x="3614" y="3592"/>
                    </a:lnTo>
                    <a:lnTo>
                      <a:pt x="3606" y="3590"/>
                    </a:lnTo>
                    <a:lnTo>
                      <a:pt x="3598" y="3588"/>
                    </a:lnTo>
                    <a:lnTo>
                      <a:pt x="3598" y="3588"/>
                    </a:lnTo>
                    <a:lnTo>
                      <a:pt x="3588" y="3590"/>
                    </a:lnTo>
                    <a:lnTo>
                      <a:pt x="3588" y="3588"/>
                    </a:lnTo>
                    <a:lnTo>
                      <a:pt x="3588" y="3588"/>
                    </a:lnTo>
                    <a:lnTo>
                      <a:pt x="3588" y="3586"/>
                    </a:lnTo>
                    <a:lnTo>
                      <a:pt x="3586" y="3584"/>
                    </a:lnTo>
                    <a:lnTo>
                      <a:pt x="3574" y="3582"/>
                    </a:lnTo>
                    <a:lnTo>
                      <a:pt x="3574" y="3582"/>
                    </a:lnTo>
                    <a:lnTo>
                      <a:pt x="3562" y="3582"/>
                    </a:lnTo>
                    <a:lnTo>
                      <a:pt x="3560" y="3582"/>
                    </a:lnTo>
                    <a:lnTo>
                      <a:pt x="3560" y="3584"/>
                    </a:lnTo>
                    <a:lnTo>
                      <a:pt x="3556" y="3590"/>
                    </a:lnTo>
                    <a:lnTo>
                      <a:pt x="3552" y="3594"/>
                    </a:lnTo>
                    <a:lnTo>
                      <a:pt x="3546" y="3598"/>
                    </a:lnTo>
                    <a:lnTo>
                      <a:pt x="3546" y="3598"/>
                    </a:lnTo>
                    <a:lnTo>
                      <a:pt x="3524" y="3608"/>
                    </a:lnTo>
                    <a:lnTo>
                      <a:pt x="3518" y="3612"/>
                    </a:lnTo>
                    <a:lnTo>
                      <a:pt x="3514" y="3616"/>
                    </a:lnTo>
                    <a:lnTo>
                      <a:pt x="3496" y="3622"/>
                    </a:lnTo>
                    <a:lnTo>
                      <a:pt x="3496" y="3622"/>
                    </a:lnTo>
                    <a:lnTo>
                      <a:pt x="3492" y="3622"/>
                    </a:lnTo>
                    <a:lnTo>
                      <a:pt x="3488" y="3620"/>
                    </a:lnTo>
                    <a:lnTo>
                      <a:pt x="3480" y="3612"/>
                    </a:lnTo>
                    <a:lnTo>
                      <a:pt x="3480" y="3612"/>
                    </a:lnTo>
                    <a:lnTo>
                      <a:pt x="3476" y="3608"/>
                    </a:lnTo>
                    <a:lnTo>
                      <a:pt x="3474" y="3604"/>
                    </a:lnTo>
                    <a:lnTo>
                      <a:pt x="3474" y="3604"/>
                    </a:lnTo>
                    <a:lnTo>
                      <a:pt x="3472" y="3602"/>
                    </a:lnTo>
                    <a:lnTo>
                      <a:pt x="3470" y="3602"/>
                    </a:lnTo>
                    <a:lnTo>
                      <a:pt x="3468" y="3604"/>
                    </a:lnTo>
                    <a:lnTo>
                      <a:pt x="3470" y="3610"/>
                    </a:lnTo>
                    <a:lnTo>
                      <a:pt x="3470" y="3610"/>
                    </a:lnTo>
                    <a:lnTo>
                      <a:pt x="3470" y="3610"/>
                    </a:lnTo>
                    <a:lnTo>
                      <a:pt x="3468" y="3612"/>
                    </a:lnTo>
                    <a:lnTo>
                      <a:pt x="3464" y="3612"/>
                    </a:lnTo>
                    <a:lnTo>
                      <a:pt x="3460" y="3610"/>
                    </a:lnTo>
                    <a:lnTo>
                      <a:pt x="3456" y="3608"/>
                    </a:lnTo>
                    <a:lnTo>
                      <a:pt x="3456" y="3608"/>
                    </a:lnTo>
                    <a:lnTo>
                      <a:pt x="3458" y="3604"/>
                    </a:lnTo>
                    <a:lnTo>
                      <a:pt x="3460" y="3604"/>
                    </a:lnTo>
                    <a:lnTo>
                      <a:pt x="3460" y="3602"/>
                    </a:lnTo>
                    <a:lnTo>
                      <a:pt x="3460" y="3600"/>
                    </a:lnTo>
                    <a:lnTo>
                      <a:pt x="3460" y="3600"/>
                    </a:lnTo>
                    <a:lnTo>
                      <a:pt x="3458" y="3600"/>
                    </a:lnTo>
                    <a:lnTo>
                      <a:pt x="3454" y="3600"/>
                    </a:lnTo>
                    <a:lnTo>
                      <a:pt x="3452" y="3600"/>
                    </a:lnTo>
                    <a:lnTo>
                      <a:pt x="3452" y="3596"/>
                    </a:lnTo>
                    <a:lnTo>
                      <a:pt x="3452" y="3596"/>
                    </a:lnTo>
                    <a:lnTo>
                      <a:pt x="3452" y="3590"/>
                    </a:lnTo>
                    <a:lnTo>
                      <a:pt x="3450" y="3588"/>
                    </a:lnTo>
                    <a:lnTo>
                      <a:pt x="3444" y="3584"/>
                    </a:lnTo>
                    <a:lnTo>
                      <a:pt x="3444" y="3584"/>
                    </a:lnTo>
                    <a:lnTo>
                      <a:pt x="3440" y="3578"/>
                    </a:lnTo>
                    <a:lnTo>
                      <a:pt x="3432" y="3568"/>
                    </a:lnTo>
                    <a:lnTo>
                      <a:pt x="3422" y="3558"/>
                    </a:lnTo>
                    <a:lnTo>
                      <a:pt x="3412" y="3544"/>
                    </a:lnTo>
                    <a:lnTo>
                      <a:pt x="3412" y="3544"/>
                    </a:lnTo>
                    <a:lnTo>
                      <a:pt x="3406" y="3534"/>
                    </a:lnTo>
                    <a:lnTo>
                      <a:pt x="3404" y="3528"/>
                    </a:lnTo>
                    <a:lnTo>
                      <a:pt x="3404" y="3522"/>
                    </a:lnTo>
                    <a:lnTo>
                      <a:pt x="3400" y="3516"/>
                    </a:lnTo>
                    <a:lnTo>
                      <a:pt x="3400" y="3516"/>
                    </a:lnTo>
                    <a:lnTo>
                      <a:pt x="3396" y="3512"/>
                    </a:lnTo>
                    <a:lnTo>
                      <a:pt x="3392" y="3504"/>
                    </a:lnTo>
                    <a:lnTo>
                      <a:pt x="3392" y="3504"/>
                    </a:lnTo>
                    <a:lnTo>
                      <a:pt x="3392" y="3498"/>
                    </a:lnTo>
                    <a:lnTo>
                      <a:pt x="3392" y="3492"/>
                    </a:lnTo>
                    <a:lnTo>
                      <a:pt x="3396" y="3486"/>
                    </a:lnTo>
                    <a:lnTo>
                      <a:pt x="3398" y="3484"/>
                    </a:lnTo>
                    <a:lnTo>
                      <a:pt x="3398" y="3484"/>
                    </a:lnTo>
                    <a:lnTo>
                      <a:pt x="3400" y="3482"/>
                    </a:lnTo>
                    <a:lnTo>
                      <a:pt x="3400" y="3478"/>
                    </a:lnTo>
                    <a:lnTo>
                      <a:pt x="3398" y="3474"/>
                    </a:lnTo>
                    <a:lnTo>
                      <a:pt x="3396" y="3472"/>
                    </a:lnTo>
                    <a:lnTo>
                      <a:pt x="3396" y="3472"/>
                    </a:lnTo>
                    <a:lnTo>
                      <a:pt x="3396" y="3470"/>
                    </a:lnTo>
                    <a:lnTo>
                      <a:pt x="3394" y="3470"/>
                    </a:lnTo>
                    <a:lnTo>
                      <a:pt x="3396" y="3464"/>
                    </a:lnTo>
                    <a:lnTo>
                      <a:pt x="3400" y="3452"/>
                    </a:lnTo>
                    <a:lnTo>
                      <a:pt x="3400" y="3452"/>
                    </a:lnTo>
                    <a:lnTo>
                      <a:pt x="3400" y="3446"/>
                    </a:lnTo>
                    <a:lnTo>
                      <a:pt x="3402" y="3444"/>
                    </a:lnTo>
                    <a:lnTo>
                      <a:pt x="3404" y="3444"/>
                    </a:lnTo>
                    <a:lnTo>
                      <a:pt x="3404" y="3444"/>
                    </a:lnTo>
                    <a:lnTo>
                      <a:pt x="3408" y="3444"/>
                    </a:lnTo>
                    <a:lnTo>
                      <a:pt x="3406" y="3438"/>
                    </a:lnTo>
                    <a:lnTo>
                      <a:pt x="3406" y="3438"/>
                    </a:lnTo>
                    <a:lnTo>
                      <a:pt x="3406" y="3424"/>
                    </a:lnTo>
                    <a:lnTo>
                      <a:pt x="3404" y="3404"/>
                    </a:lnTo>
                    <a:lnTo>
                      <a:pt x="3404" y="3404"/>
                    </a:lnTo>
                    <a:lnTo>
                      <a:pt x="3402" y="3396"/>
                    </a:lnTo>
                    <a:lnTo>
                      <a:pt x="3404" y="3392"/>
                    </a:lnTo>
                    <a:lnTo>
                      <a:pt x="3406" y="3386"/>
                    </a:lnTo>
                    <a:lnTo>
                      <a:pt x="3408" y="3378"/>
                    </a:lnTo>
                    <a:lnTo>
                      <a:pt x="3408" y="3378"/>
                    </a:lnTo>
                    <a:lnTo>
                      <a:pt x="3410" y="3368"/>
                    </a:lnTo>
                    <a:lnTo>
                      <a:pt x="3414" y="3358"/>
                    </a:lnTo>
                    <a:lnTo>
                      <a:pt x="3418" y="3350"/>
                    </a:lnTo>
                    <a:lnTo>
                      <a:pt x="3418" y="3346"/>
                    </a:lnTo>
                    <a:lnTo>
                      <a:pt x="3418" y="3342"/>
                    </a:lnTo>
                    <a:lnTo>
                      <a:pt x="3418" y="3342"/>
                    </a:lnTo>
                    <a:lnTo>
                      <a:pt x="3416" y="3334"/>
                    </a:lnTo>
                    <a:lnTo>
                      <a:pt x="3416" y="3328"/>
                    </a:lnTo>
                    <a:lnTo>
                      <a:pt x="3418" y="3324"/>
                    </a:lnTo>
                    <a:lnTo>
                      <a:pt x="3420" y="3318"/>
                    </a:lnTo>
                    <a:lnTo>
                      <a:pt x="3420" y="3318"/>
                    </a:lnTo>
                    <a:lnTo>
                      <a:pt x="3420" y="3314"/>
                    </a:lnTo>
                    <a:lnTo>
                      <a:pt x="3418" y="3310"/>
                    </a:lnTo>
                    <a:lnTo>
                      <a:pt x="3412" y="3304"/>
                    </a:lnTo>
                    <a:lnTo>
                      <a:pt x="3406" y="3300"/>
                    </a:lnTo>
                    <a:lnTo>
                      <a:pt x="3406" y="3300"/>
                    </a:lnTo>
                    <a:lnTo>
                      <a:pt x="3388" y="3290"/>
                    </a:lnTo>
                    <a:lnTo>
                      <a:pt x="3380" y="3280"/>
                    </a:lnTo>
                    <a:lnTo>
                      <a:pt x="3380" y="3280"/>
                    </a:lnTo>
                    <a:lnTo>
                      <a:pt x="3372" y="3274"/>
                    </a:lnTo>
                    <a:lnTo>
                      <a:pt x="3360" y="3270"/>
                    </a:lnTo>
                    <a:lnTo>
                      <a:pt x="3350" y="3268"/>
                    </a:lnTo>
                    <a:lnTo>
                      <a:pt x="3344" y="3268"/>
                    </a:lnTo>
                    <a:lnTo>
                      <a:pt x="3344" y="3268"/>
                    </a:lnTo>
                    <a:lnTo>
                      <a:pt x="3340" y="3270"/>
                    </a:lnTo>
                    <a:lnTo>
                      <a:pt x="3334" y="3270"/>
                    </a:lnTo>
                    <a:lnTo>
                      <a:pt x="3326" y="3270"/>
                    </a:lnTo>
                    <a:lnTo>
                      <a:pt x="3320" y="3268"/>
                    </a:lnTo>
                    <a:lnTo>
                      <a:pt x="3320" y="3268"/>
                    </a:lnTo>
                    <a:lnTo>
                      <a:pt x="3308" y="3264"/>
                    </a:lnTo>
                    <a:lnTo>
                      <a:pt x="3306" y="3264"/>
                    </a:lnTo>
                    <a:lnTo>
                      <a:pt x="3308" y="3266"/>
                    </a:lnTo>
                    <a:lnTo>
                      <a:pt x="3308" y="3266"/>
                    </a:lnTo>
                    <a:lnTo>
                      <a:pt x="3308" y="3268"/>
                    </a:lnTo>
                    <a:lnTo>
                      <a:pt x="3308" y="3270"/>
                    </a:lnTo>
                    <a:lnTo>
                      <a:pt x="3304" y="3272"/>
                    </a:lnTo>
                    <a:lnTo>
                      <a:pt x="3292" y="3276"/>
                    </a:lnTo>
                    <a:lnTo>
                      <a:pt x="3292" y="3276"/>
                    </a:lnTo>
                    <a:lnTo>
                      <a:pt x="3278" y="3278"/>
                    </a:lnTo>
                    <a:lnTo>
                      <a:pt x="3266" y="3276"/>
                    </a:lnTo>
                    <a:lnTo>
                      <a:pt x="3258" y="3274"/>
                    </a:lnTo>
                    <a:lnTo>
                      <a:pt x="3248" y="3274"/>
                    </a:lnTo>
                    <a:lnTo>
                      <a:pt x="3248" y="3274"/>
                    </a:lnTo>
                    <a:lnTo>
                      <a:pt x="3244" y="3276"/>
                    </a:lnTo>
                    <a:lnTo>
                      <a:pt x="3242" y="3274"/>
                    </a:lnTo>
                    <a:lnTo>
                      <a:pt x="3240" y="3272"/>
                    </a:lnTo>
                    <a:lnTo>
                      <a:pt x="3238" y="3270"/>
                    </a:lnTo>
                    <a:lnTo>
                      <a:pt x="3238" y="3270"/>
                    </a:lnTo>
                    <a:lnTo>
                      <a:pt x="3236" y="3270"/>
                    </a:lnTo>
                    <a:lnTo>
                      <a:pt x="3232" y="3272"/>
                    </a:lnTo>
                    <a:lnTo>
                      <a:pt x="3226" y="3276"/>
                    </a:lnTo>
                    <a:lnTo>
                      <a:pt x="3222" y="3282"/>
                    </a:lnTo>
                    <a:lnTo>
                      <a:pt x="3218" y="3282"/>
                    </a:lnTo>
                    <a:lnTo>
                      <a:pt x="3216" y="3280"/>
                    </a:lnTo>
                    <a:lnTo>
                      <a:pt x="3216" y="3280"/>
                    </a:lnTo>
                    <a:lnTo>
                      <a:pt x="3206" y="3272"/>
                    </a:lnTo>
                    <a:lnTo>
                      <a:pt x="3202" y="3268"/>
                    </a:lnTo>
                    <a:lnTo>
                      <a:pt x="3200" y="3268"/>
                    </a:lnTo>
                    <a:lnTo>
                      <a:pt x="3202" y="3270"/>
                    </a:lnTo>
                    <a:lnTo>
                      <a:pt x="3202" y="3270"/>
                    </a:lnTo>
                    <a:lnTo>
                      <a:pt x="3204" y="3274"/>
                    </a:lnTo>
                    <a:lnTo>
                      <a:pt x="3202" y="3280"/>
                    </a:lnTo>
                    <a:lnTo>
                      <a:pt x="3202" y="3280"/>
                    </a:lnTo>
                    <a:lnTo>
                      <a:pt x="3200" y="3282"/>
                    </a:lnTo>
                    <a:lnTo>
                      <a:pt x="3198" y="3280"/>
                    </a:lnTo>
                    <a:lnTo>
                      <a:pt x="3194" y="3274"/>
                    </a:lnTo>
                    <a:lnTo>
                      <a:pt x="3188" y="3270"/>
                    </a:lnTo>
                    <a:lnTo>
                      <a:pt x="3188" y="3270"/>
                    </a:lnTo>
                    <a:lnTo>
                      <a:pt x="3188" y="3268"/>
                    </a:lnTo>
                    <a:lnTo>
                      <a:pt x="3190" y="3264"/>
                    </a:lnTo>
                    <a:lnTo>
                      <a:pt x="3196" y="3256"/>
                    </a:lnTo>
                    <a:lnTo>
                      <a:pt x="3202" y="3250"/>
                    </a:lnTo>
                    <a:lnTo>
                      <a:pt x="3208" y="3242"/>
                    </a:lnTo>
                    <a:lnTo>
                      <a:pt x="3208" y="3242"/>
                    </a:lnTo>
                    <a:lnTo>
                      <a:pt x="3212" y="3236"/>
                    </a:lnTo>
                    <a:lnTo>
                      <a:pt x="3214" y="3228"/>
                    </a:lnTo>
                    <a:lnTo>
                      <a:pt x="3216" y="3206"/>
                    </a:lnTo>
                    <a:lnTo>
                      <a:pt x="3218" y="3182"/>
                    </a:lnTo>
                    <a:lnTo>
                      <a:pt x="3222" y="3160"/>
                    </a:lnTo>
                    <a:lnTo>
                      <a:pt x="3222" y="3160"/>
                    </a:lnTo>
                    <a:lnTo>
                      <a:pt x="3222" y="3154"/>
                    </a:lnTo>
                    <a:lnTo>
                      <a:pt x="3220" y="3150"/>
                    </a:lnTo>
                    <a:lnTo>
                      <a:pt x="3218" y="3148"/>
                    </a:lnTo>
                    <a:lnTo>
                      <a:pt x="3216" y="3148"/>
                    </a:lnTo>
                    <a:lnTo>
                      <a:pt x="3216" y="3148"/>
                    </a:lnTo>
                    <a:lnTo>
                      <a:pt x="3214" y="3150"/>
                    </a:lnTo>
                    <a:lnTo>
                      <a:pt x="3212" y="3150"/>
                    </a:lnTo>
                    <a:lnTo>
                      <a:pt x="3212" y="3144"/>
                    </a:lnTo>
                    <a:lnTo>
                      <a:pt x="3212" y="3144"/>
                    </a:lnTo>
                    <a:lnTo>
                      <a:pt x="3220" y="3128"/>
                    </a:lnTo>
                    <a:lnTo>
                      <a:pt x="3220" y="3128"/>
                    </a:lnTo>
                    <a:lnTo>
                      <a:pt x="3222" y="3124"/>
                    </a:lnTo>
                    <a:lnTo>
                      <a:pt x="3224" y="3124"/>
                    </a:lnTo>
                    <a:lnTo>
                      <a:pt x="3224" y="3128"/>
                    </a:lnTo>
                    <a:lnTo>
                      <a:pt x="3222" y="3134"/>
                    </a:lnTo>
                    <a:lnTo>
                      <a:pt x="3222" y="3134"/>
                    </a:lnTo>
                    <a:lnTo>
                      <a:pt x="3222" y="3140"/>
                    </a:lnTo>
                    <a:lnTo>
                      <a:pt x="3224" y="3144"/>
                    </a:lnTo>
                    <a:lnTo>
                      <a:pt x="3226" y="3148"/>
                    </a:lnTo>
                    <a:lnTo>
                      <a:pt x="3230" y="3154"/>
                    </a:lnTo>
                    <a:lnTo>
                      <a:pt x="3230" y="3154"/>
                    </a:lnTo>
                    <a:lnTo>
                      <a:pt x="3232" y="3156"/>
                    </a:lnTo>
                    <a:lnTo>
                      <a:pt x="3232" y="3152"/>
                    </a:lnTo>
                    <a:lnTo>
                      <a:pt x="3236" y="3138"/>
                    </a:lnTo>
                    <a:lnTo>
                      <a:pt x="3242" y="3118"/>
                    </a:lnTo>
                    <a:lnTo>
                      <a:pt x="3244" y="3104"/>
                    </a:lnTo>
                    <a:lnTo>
                      <a:pt x="3244" y="3104"/>
                    </a:lnTo>
                    <a:lnTo>
                      <a:pt x="3246" y="3102"/>
                    </a:lnTo>
                    <a:lnTo>
                      <a:pt x="3244" y="3102"/>
                    </a:lnTo>
                    <a:lnTo>
                      <a:pt x="3240" y="3102"/>
                    </a:lnTo>
                    <a:lnTo>
                      <a:pt x="3238" y="3102"/>
                    </a:lnTo>
                    <a:lnTo>
                      <a:pt x="3242" y="3098"/>
                    </a:lnTo>
                    <a:lnTo>
                      <a:pt x="3242" y="3098"/>
                    </a:lnTo>
                    <a:lnTo>
                      <a:pt x="3250" y="3088"/>
                    </a:lnTo>
                    <a:lnTo>
                      <a:pt x="3248" y="3086"/>
                    </a:lnTo>
                    <a:lnTo>
                      <a:pt x="3244" y="3088"/>
                    </a:lnTo>
                    <a:lnTo>
                      <a:pt x="3244" y="3088"/>
                    </a:lnTo>
                    <a:lnTo>
                      <a:pt x="3238" y="3090"/>
                    </a:lnTo>
                    <a:lnTo>
                      <a:pt x="3236" y="3088"/>
                    </a:lnTo>
                    <a:lnTo>
                      <a:pt x="3236" y="3084"/>
                    </a:lnTo>
                    <a:lnTo>
                      <a:pt x="3242" y="3078"/>
                    </a:lnTo>
                    <a:lnTo>
                      <a:pt x="3242" y="3078"/>
                    </a:lnTo>
                    <a:lnTo>
                      <a:pt x="3246" y="3076"/>
                    </a:lnTo>
                    <a:lnTo>
                      <a:pt x="3248" y="3072"/>
                    </a:lnTo>
                    <a:lnTo>
                      <a:pt x="3248" y="3064"/>
                    </a:lnTo>
                    <a:lnTo>
                      <a:pt x="3252" y="3050"/>
                    </a:lnTo>
                    <a:lnTo>
                      <a:pt x="3256" y="3040"/>
                    </a:lnTo>
                    <a:lnTo>
                      <a:pt x="3264" y="3030"/>
                    </a:lnTo>
                    <a:lnTo>
                      <a:pt x="3264" y="3030"/>
                    </a:lnTo>
                    <a:lnTo>
                      <a:pt x="3274" y="3016"/>
                    </a:lnTo>
                    <a:lnTo>
                      <a:pt x="3276" y="3010"/>
                    </a:lnTo>
                    <a:lnTo>
                      <a:pt x="3274" y="3006"/>
                    </a:lnTo>
                    <a:lnTo>
                      <a:pt x="3272" y="3002"/>
                    </a:lnTo>
                    <a:lnTo>
                      <a:pt x="3272" y="3002"/>
                    </a:lnTo>
                    <a:lnTo>
                      <a:pt x="3272" y="2996"/>
                    </a:lnTo>
                    <a:lnTo>
                      <a:pt x="3272" y="2994"/>
                    </a:lnTo>
                    <a:lnTo>
                      <a:pt x="3268" y="2992"/>
                    </a:lnTo>
                    <a:lnTo>
                      <a:pt x="3266" y="2988"/>
                    </a:lnTo>
                    <a:lnTo>
                      <a:pt x="3266" y="2988"/>
                    </a:lnTo>
                    <a:lnTo>
                      <a:pt x="3264" y="2986"/>
                    </a:lnTo>
                    <a:lnTo>
                      <a:pt x="3260" y="2986"/>
                    </a:lnTo>
                    <a:lnTo>
                      <a:pt x="3256" y="2986"/>
                    </a:lnTo>
                    <a:lnTo>
                      <a:pt x="3252" y="2988"/>
                    </a:lnTo>
                    <a:lnTo>
                      <a:pt x="3252" y="2988"/>
                    </a:lnTo>
                    <a:lnTo>
                      <a:pt x="3254" y="2990"/>
                    </a:lnTo>
                    <a:lnTo>
                      <a:pt x="3254" y="2990"/>
                    </a:lnTo>
                    <a:lnTo>
                      <a:pt x="3260" y="2990"/>
                    </a:lnTo>
                    <a:lnTo>
                      <a:pt x="3260" y="2992"/>
                    </a:lnTo>
                    <a:lnTo>
                      <a:pt x="3256" y="2994"/>
                    </a:lnTo>
                    <a:lnTo>
                      <a:pt x="3256" y="2994"/>
                    </a:lnTo>
                    <a:lnTo>
                      <a:pt x="3254" y="2994"/>
                    </a:lnTo>
                    <a:lnTo>
                      <a:pt x="3250" y="2994"/>
                    </a:lnTo>
                    <a:lnTo>
                      <a:pt x="3242" y="2990"/>
                    </a:lnTo>
                    <a:lnTo>
                      <a:pt x="3230" y="2988"/>
                    </a:lnTo>
                    <a:lnTo>
                      <a:pt x="3222" y="2986"/>
                    </a:lnTo>
                    <a:lnTo>
                      <a:pt x="3214" y="2986"/>
                    </a:lnTo>
                    <a:lnTo>
                      <a:pt x="3214" y="2986"/>
                    </a:lnTo>
                    <a:lnTo>
                      <a:pt x="3202" y="2990"/>
                    </a:lnTo>
                    <a:lnTo>
                      <a:pt x="3196" y="2992"/>
                    </a:lnTo>
                    <a:lnTo>
                      <a:pt x="3190" y="2996"/>
                    </a:lnTo>
                    <a:lnTo>
                      <a:pt x="3180" y="2998"/>
                    </a:lnTo>
                    <a:lnTo>
                      <a:pt x="3180" y="2998"/>
                    </a:lnTo>
                    <a:lnTo>
                      <a:pt x="3162" y="3000"/>
                    </a:lnTo>
                    <a:lnTo>
                      <a:pt x="3146" y="3004"/>
                    </a:lnTo>
                    <a:lnTo>
                      <a:pt x="3140" y="3008"/>
                    </a:lnTo>
                    <a:lnTo>
                      <a:pt x="3134" y="3012"/>
                    </a:lnTo>
                    <a:lnTo>
                      <a:pt x="3130" y="3016"/>
                    </a:lnTo>
                    <a:lnTo>
                      <a:pt x="3130" y="3020"/>
                    </a:lnTo>
                    <a:lnTo>
                      <a:pt x="3130" y="3020"/>
                    </a:lnTo>
                    <a:lnTo>
                      <a:pt x="3128" y="3028"/>
                    </a:lnTo>
                    <a:lnTo>
                      <a:pt x="3126" y="3034"/>
                    </a:lnTo>
                    <a:lnTo>
                      <a:pt x="3124" y="3040"/>
                    </a:lnTo>
                    <a:lnTo>
                      <a:pt x="3124" y="3056"/>
                    </a:lnTo>
                    <a:lnTo>
                      <a:pt x="3124" y="3056"/>
                    </a:lnTo>
                    <a:lnTo>
                      <a:pt x="3126" y="3068"/>
                    </a:lnTo>
                    <a:lnTo>
                      <a:pt x="3124" y="3070"/>
                    </a:lnTo>
                    <a:lnTo>
                      <a:pt x="3122" y="3072"/>
                    </a:lnTo>
                    <a:lnTo>
                      <a:pt x="3118" y="3076"/>
                    </a:lnTo>
                    <a:lnTo>
                      <a:pt x="3116" y="3080"/>
                    </a:lnTo>
                    <a:lnTo>
                      <a:pt x="3116" y="3088"/>
                    </a:lnTo>
                    <a:lnTo>
                      <a:pt x="3116" y="3088"/>
                    </a:lnTo>
                    <a:lnTo>
                      <a:pt x="3114" y="3096"/>
                    </a:lnTo>
                    <a:lnTo>
                      <a:pt x="3112" y="3102"/>
                    </a:lnTo>
                    <a:lnTo>
                      <a:pt x="3108" y="3108"/>
                    </a:lnTo>
                    <a:lnTo>
                      <a:pt x="3104" y="3112"/>
                    </a:lnTo>
                    <a:lnTo>
                      <a:pt x="3094" y="3118"/>
                    </a:lnTo>
                    <a:lnTo>
                      <a:pt x="3086" y="3122"/>
                    </a:lnTo>
                    <a:lnTo>
                      <a:pt x="3086" y="3122"/>
                    </a:lnTo>
                    <a:lnTo>
                      <a:pt x="3084" y="3126"/>
                    </a:lnTo>
                    <a:lnTo>
                      <a:pt x="3084" y="3126"/>
                    </a:lnTo>
                    <a:lnTo>
                      <a:pt x="3088" y="3128"/>
                    </a:lnTo>
                    <a:lnTo>
                      <a:pt x="3092" y="3132"/>
                    </a:lnTo>
                    <a:lnTo>
                      <a:pt x="3092" y="3134"/>
                    </a:lnTo>
                    <a:lnTo>
                      <a:pt x="3090" y="3138"/>
                    </a:lnTo>
                    <a:lnTo>
                      <a:pt x="3090" y="3138"/>
                    </a:lnTo>
                    <a:lnTo>
                      <a:pt x="3086" y="3142"/>
                    </a:lnTo>
                    <a:lnTo>
                      <a:pt x="3078" y="3144"/>
                    </a:lnTo>
                    <a:lnTo>
                      <a:pt x="3072" y="3144"/>
                    </a:lnTo>
                    <a:lnTo>
                      <a:pt x="3070" y="3142"/>
                    </a:lnTo>
                    <a:lnTo>
                      <a:pt x="3070" y="3140"/>
                    </a:lnTo>
                    <a:lnTo>
                      <a:pt x="3070" y="3140"/>
                    </a:lnTo>
                    <a:lnTo>
                      <a:pt x="3068" y="3134"/>
                    </a:lnTo>
                    <a:lnTo>
                      <a:pt x="3066" y="3132"/>
                    </a:lnTo>
                    <a:lnTo>
                      <a:pt x="3058" y="3132"/>
                    </a:lnTo>
                    <a:lnTo>
                      <a:pt x="3046" y="3132"/>
                    </a:lnTo>
                    <a:lnTo>
                      <a:pt x="3046" y="3132"/>
                    </a:lnTo>
                    <a:lnTo>
                      <a:pt x="3038" y="3134"/>
                    </a:lnTo>
                    <a:lnTo>
                      <a:pt x="3034" y="3138"/>
                    </a:lnTo>
                    <a:lnTo>
                      <a:pt x="3028" y="3142"/>
                    </a:lnTo>
                    <a:lnTo>
                      <a:pt x="3010" y="3144"/>
                    </a:lnTo>
                    <a:lnTo>
                      <a:pt x="3010" y="3144"/>
                    </a:lnTo>
                    <a:lnTo>
                      <a:pt x="2996" y="3146"/>
                    </a:lnTo>
                    <a:lnTo>
                      <a:pt x="2986" y="3152"/>
                    </a:lnTo>
                    <a:lnTo>
                      <a:pt x="2978" y="3156"/>
                    </a:lnTo>
                    <a:lnTo>
                      <a:pt x="2968" y="3160"/>
                    </a:lnTo>
                    <a:lnTo>
                      <a:pt x="2968" y="3160"/>
                    </a:lnTo>
                    <a:lnTo>
                      <a:pt x="2964" y="3160"/>
                    </a:lnTo>
                    <a:lnTo>
                      <a:pt x="2960" y="3158"/>
                    </a:lnTo>
                    <a:lnTo>
                      <a:pt x="2956" y="3148"/>
                    </a:lnTo>
                    <a:lnTo>
                      <a:pt x="2952" y="3144"/>
                    </a:lnTo>
                    <a:lnTo>
                      <a:pt x="2946" y="3138"/>
                    </a:lnTo>
                    <a:lnTo>
                      <a:pt x="2938" y="3134"/>
                    </a:lnTo>
                    <a:lnTo>
                      <a:pt x="2924" y="3130"/>
                    </a:lnTo>
                    <a:lnTo>
                      <a:pt x="2924" y="3130"/>
                    </a:lnTo>
                    <a:lnTo>
                      <a:pt x="2912" y="3126"/>
                    </a:lnTo>
                    <a:lnTo>
                      <a:pt x="2904" y="3120"/>
                    </a:lnTo>
                    <a:lnTo>
                      <a:pt x="2898" y="3112"/>
                    </a:lnTo>
                    <a:lnTo>
                      <a:pt x="2894" y="3102"/>
                    </a:lnTo>
                    <a:lnTo>
                      <a:pt x="2884" y="3076"/>
                    </a:lnTo>
                    <a:lnTo>
                      <a:pt x="2876" y="3062"/>
                    </a:lnTo>
                    <a:lnTo>
                      <a:pt x="2864" y="3046"/>
                    </a:lnTo>
                    <a:lnTo>
                      <a:pt x="2864" y="3046"/>
                    </a:lnTo>
                    <a:lnTo>
                      <a:pt x="2858" y="3036"/>
                    </a:lnTo>
                    <a:lnTo>
                      <a:pt x="2852" y="3028"/>
                    </a:lnTo>
                    <a:lnTo>
                      <a:pt x="2848" y="3010"/>
                    </a:lnTo>
                    <a:lnTo>
                      <a:pt x="2844" y="2998"/>
                    </a:lnTo>
                    <a:lnTo>
                      <a:pt x="2844" y="2994"/>
                    </a:lnTo>
                    <a:lnTo>
                      <a:pt x="2842" y="2992"/>
                    </a:lnTo>
                    <a:lnTo>
                      <a:pt x="2842" y="2992"/>
                    </a:lnTo>
                    <a:lnTo>
                      <a:pt x="2838" y="2990"/>
                    </a:lnTo>
                    <a:lnTo>
                      <a:pt x="2836" y="2988"/>
                    </a:lnTo>
                    <a:lnTo>
                      <a:pt x="2834" y="2976"/>
                    </a:lnTo>
                    <a:lnTo>
                      <a:pt x="2830" y="2948"/>
                    </a:lnTo>
                    <a:lnTo>
                      <a:pt x="2830" y="2948"/>
                    </a:lnTo>
                    <a:lnTo>
                      <a:pt x="2830" y="2938"/>
                    </a:lnTo>
                    <a:lnTo>
                      <a:pt x="2828" y="2934"/>
                    </a:lnTo>
                    <a:lnTo>
                      <a:pt x="2828" y="2932"/>
                    </a:lnTo>
                    <a:lnTo>
                      <a:pt x="2830" y="2926"/>
                    </a:lnTo>
                    <a:lnTo>
                      <a:pt x="2830" y="2926"/>
                    </a:lnTo>
                    <a:lnTo>
                      <a:pt x="2830" y="2916"/>
                    </a:lnTo>
                    <a:lnTo>
                      <a:pt x="2830" y="2906"/>
                    </a:lnTo>
                    <a:lnTo>
                      <a:pt x="2830" y="2886"/>
                    </a:lnTo>
                    <a:lnTo>
                      <a:pt x="2834" y="2854"/>
                    </a:lnTo>
                    <a:lnTo>
                      <a:pt x="2834" y="2854"/>
                    </a:lnTo>
                    <a:lnTo>
                      <a:pt x="2840" y="2820"/>
                    </a:lnTo>
                    <a:lnTo>
                      <a:pt x="2846" y="2800"/>
                    </a:lnTo>
                    <a:lnTo>
                      <a:pt x="2852" y="2784"/>
                    </a:lnTo>
                    <a:lnTo>
                      <a:pt x="2856" y="2766"/>
                    </a:lnTo>
                    <a:lnTo>
                      <a:pt x="2856" y="2766"/>
                    </a:lnTo>
                    <a:lnTo>
                      <a:pt x="2854" y="2748"/>
                    </a:lnTo>
                    <a:lnTo>
                      <a:pt x="2850" y="2728"/>
                    </a:lnTo>
                    <a:lnTo>
                      <a:pt x="2846" y="2710"/>
                    </a:lnTo>
                    <a:lnTo>
                      <a:pt x="2846" y="2696"/>
                    </a:lnTo>
                    <a:lnTo>
                      <a:pt x="2846" y="2696"/>
                    </a:lnTo>
                    <a:lnTo>
                      <a:pt x="2850" y="2686"/>
                    </a:lnTo>
                    <a:lnTo>
                      <a:pt x="2854" y="2678"/>
                    </a:lnTo>
                    <a:lnTo>
                      <a:pt x="2858" y="2672"/>
                    </a:lnTo>
                    <a:lnTo>
                      <a:pt x="2864" y="2662"/>
                    </a:lnTo>
                    <a:lnTo>
                      <a:pt x="2864" y="2662"/>
                    </a:lnTo>
                    <a:lnTo>
                      <a:pt x="2866" y="2658"/>
                    </a:lnTo>
                    <a:lnTo>
                      <a:pt x="2870" y="2654"/>
                    </a:lnTo>
                    <a:lnTo>
                      <a:pt x="2880" y="2646"/>
                    </a:lnTo>
                    <a:lnTo>
                      <a:pt x="2886" y="2642"/>
                    </a:lnTo>
                    <a:lnTo>
                      <a:pt x="2888" y="2640"/>
                    </a:lnTo>
                    <a:lnTo>
                      <a:pt x="2886" y="2638"/>
                    </a:lnTo>
                    <a:lnTo>
                      <a:pt x="2886" y="2638"/>
                    </a:lnTo>
                    <a:lnTo>
                      <a:pt x="2880" y="2628"/>
                    </a:lnTo>
                    <a:lnTo>
                      <a:pt x="2878" y="2626"/>
                    </a:lnTo>
                    <a:lnTo>
                      <a:pt x="2882" y="2628"/>
                    </a:lnTo>
                    <a:lnTo>
                      <a:pt x="2882" y="2628"/>
                    </a:lnTo>
                    <a:lnTo>
                      <a:pt x="2886" y="2628"/>
                    </a:lnTo>
                    <a:lnTo>
                      <a:pt x="2890" y="2628"/>
                    </a:lnTo>
                    <a:lnTo>
                      <a:pt x="2892" y="2626"/>
                    </a:lnTo>
                    <a:lnTo>
                      <a:pt x="2894" y="2628"/>
                    </a:lnTo>
                    <a:lnTo>
                      <a:pt x="2894" y="2628"/>
                    </a:lnTo>
                    <a:lnTo>
                      <a:pt x="2896" y="2628"/>
                    </a:lnTo>
                    <a:lnTo>
                      <a:pt x="2902" y="2628"/>
                    </a:lnTo>
                    <a:lnTo>
                      <a:pt x="2912" y="2624"/>
                    </a:lnTo>
                    <a:lnTo>
                      <a:pt x="2926" y="2616"/>
                    </a:lnTo>
                    <a:lnTo>
                      <a:pt x="2936" y="2606"/>
                    </a:lnTo>
                    <a:lnTo>
                      <a:pt x="2936" y="2606"/>
                    </a:lnTo>
                    <a:lnTo>
                      <a:pt x="2942" y="2600"/>
                    </a:lnTo>
                    <a:lnTo>
                      <a:pt x="2948" y="2594"/>
                    </a:lnTo>
                    <a:lnTo>
                      <a:pt x="2964" y="2584"/>
                    </a:lnTo>
                    <a:lnTo>
                      <a:pt x="2964" y="2584"/>
                    </a:lnTo>
                    <a:lnTo>
                      <a:pt x="2980" y="2572"/>
                    </a:lnTo>
                    <a:lnTo>
                      <a:pt x="2990" y="2570"/>
                    </a:lnTo>
                    <a:lnTo>
                      <a:pt x="3006" y="2568"/>
                    </a:lnTo>
                    <a:lnTo>
                      <a:pt x="3006" y="2568"/>
                    </a:lnTo>
                    <a:lnTo>
                      <a:pt x="3014" y="2568"/>
                    </a:lnTo>
                    <a:lnTo>
                      <a:pt x="3020" y="2570"/>
                    </a:lnTo>
                    <a:lnTo>
                      <a:pt x="3032" y="2574"/>
                    </a:lnTo>
                    <a:lnTo>
                      <a:pt x="3040" y="2580"/>
                    </a:lnTo>
                    <a:lnTo>
                      <a:pt x="3046" y="2580"/>
                    </a:lnTo>
                    <a:lnTo>
                      <a:pt x="3050" y="2580"/>
                    </a:lnTo>
                    <a:lnTo>
                      <a:pt x="3050" y="2580"/>
                    </a:lnTo>
                    <a:lnTo>
                      <a:pt x="3060" y="2578"/>
                    </a:lnTo>
                    <a:lnTo>
                      <a:pt x="3064" y="2580"/>
                    </a:lnTo>
                    <a:lnTo>
                      <a:pt x="3068" y="2582"/>
                    </a:lnTo>
                    <a:lnTo>
                      <a:pt x="3072" y="2580"/>
                    </a:lnTo>
                    <a:lnTo>
                      <a:pt x="3072" y="2580"/>
                    </a:lnTo>
                    <a:lnTo>
                      <a:pt x="3074" y="2578"/>
                    </a:lnTo>
                    <a:lnTo>
                      <a:pt x="3072" y="2578"/>
                    </a:lnTo>
                    <a:lnTo>
                      <a:pt x="3066" y="2576"/>
                    </a:lnTo>
                    <a:lnTo>
                      <a:pt x="3058" y="2572"/>
                    </a:lnTo>
                    <a:lnTo>
                      <a:pt x="3058" y="2572"/>
                    </a:lnTo>
                    <a:lnTo>
                      <a:pt x="3060" y="2568"/>
                    </a:lnTo>
                    <a:lnTo>
                      <a:pt x="3060" y="2568"/>
                    </a:lnTo>
                    <a:lnTo>
                      <a:pt x="3068" y="2566"/>
                    </a:lnTo>
                    <a:lnTo>
                      <a:pt x="3074" y="2568"/>
                    </a:lnTo>
                    <a:lnTo>
                      <a:pt x="3078" y="2572"/>
                    </a:lnTo>
                    <a:lnTo>
                      <a:pt x="3082" y="2578"/>
                    </a:lnTo>
                    <a:lnTo>
                      <a:pt x="3082" y="2578"/>
                    </a:lnTo>
                    <a:lnTo>
                      <a:pt x="3084" y="2580"/>
                    </a:lnTo>
                    <a:lnTo>
                      <a:pt x="3086" y="2582"/>
                    </a:lnTo>
                    <a:lnTo>
                      <a:pt x="3092" y="2584"/>
                    </a:lnTo>
                    <a:lnTo>
                      <a:pt x="3096" y="2586"/>
                    </a:lnTo>
                    <a:lnTo>
                      <a:pt x="3094" y="2588"/>
                    </a:lnTo>
                    <a:lnTo>
                      <a:pt x="3092" y="2590"/>
                    </a:lnTo>
                    <a:lnTo>
                      <a:pt x="3092" y="2590"/>
                    </a:lnTo>
                    <a:lnTo>
                      <a:pt x="3092" y="2594"/>
                    </a:lnTo>
                    <a:lnTo>
                      <a:pt x="3094" y="2596"/>
                    </a:lnTo>
                    <a:lnTo>
                      <a:pt x="3102" y="2600"/>
                    </a:lnTo>
                    <a:lnTo>
                      <a:pt x="3112" y="2600"/>
                    </a:lnTo>
                    <a:lnTo>
                      <a:pt x="3118" y="2600"/>
                    </a:lnTo>
                    <a:lnTo>
                      <a:pt x="3118" y="2600"/>
                    </a:lnTo>
                    <a:lnTo>
                      <a:pt x="3120" y="2596"/>
                    </a:lnTo>
                    <a:lnTo>
                      <a:pt x="3126" y="2594"/>
                    </a:lnTo>
                    <a:lnTo>
                      <a:pt x="3130" y="2594"/>
                    </a:lnTo>
                    <a:lnTo>
                      <a:pt x="3134" y="2600"/>
                    </a:lnTo>
                    <a:lnTo>
                      <a:pt x="3134" y="2600"/>
                    </a:lnTo>
                    <a:lnTo>
                      <a:pt x="3136" y="2602"/>
                    </a:lnTo>
                    <a:lnTo>
                      <a:pt x="3138" y="2604"/>
                    </a:lnTo>
                    <a:lnTo>
                      <a:pt x="3142" y="2602"/>
                    </a:lnTo>
                    <a:lnTo>
                      <a:pt x="3144" y="2596"/>
                    </a:lnTo>
                    <a:lnTo>
                      <a:pt x="3144" y="2592"/>
                    </a:lnTo>
                    <a:lnTo>
                      <a:pt x="3142" y="2588"/>
                    </a:lnTo>
                    <a:lnTo>
                      <a:pt x="3142" y="2588"/>
                    </a:lnTo>
                    <a:lnTo>
                      <a:pt x="3142" y="2584"/>
                    </a:lnTo>
                    <a:lnTo>
                      <a:pt x="3146" y="2584"/>
                    </a:lnTo>
                    <a:lnTo>
                      <a:pt x="3152" y="2586"/>
                    </a:lnTo>
                    <a:lnTo>
                      <a:pt x="3160" y="2594"/>
                    </a:lnTo>
                    <a:lnTo>
                      <a:pt x="3160" y="2594"/>
                    </a:lnTo>
                    <a:lnTo>
                      <a:pt x="3166" y="2602"/>
                    </a:lnTo>
                    <a:lnTo>
                      <a:pt x="3168" y="2608"/>
                    </a:lnTo>
                    <a:lnTo>
                      <a:pt x="3168" y="2610"/>
                    </a:lnTo>
                    <a:lnTo>
                      <a:pt x="3170" y="2610"/>
                    </a:lnTo>
                    <a:lnTo>
                      <a:pt x="3176" y="2606"/>
                    </a:lnTo>
                    <a:lnTo>
                      <a:pt x="3176" y="2606"/>
                    </a:lnTo>
                    <a:lnTo>
                      <a:pt x="3180" y="2602"/>
                    </a:lnTo>
                    <a:lnTo>
                      <a:pt x="3182" y="2600"/>
                    </a:lnTo>
                    <a:lnTo>
                      <a:pt x="3182" y="2596"/>
                    </a:lnTo>
                    <a:lnTo>
                      <a:pt x="3180" y="2594"/>
                    </a:lnTo>
                    <a:lnTo>
                      <a:pt x="3174" y="2590"/>
                    </a:lnTo>
                    <a:lnTo>
                      <a:pt x="3162" y="2584"/>
                    </a:lnTo>
                    <a:lnTo>
                      <a:pt x="3162" y="2584"/>
                    </a:lnTo>
                    <a:lnTo>
                      <a:pt x="3158" y="2580"/>
                    </a:lnTo>
                    <a:lnTo>
                      <a:pt x="3158" y="2578"/>
                    </a:lnTo>
                    <a:lnTo>
                      <a:pt x="3160" y="2576"/>
                    </a:lnTo>
                    <a:lnTo>
                      <a:pt x="3164" y="2574"/>
                    </a:lnTo>
                    <a:lnTo>
                      <a:pt x="3170" y="2568"/>
                    </a:lnTo>
                    <a:lnTo>
                      <a:pt x="3172" y="2564"/>
                    </a:lnTo>
                    <a:lnTo>
                      <a:pt x="3172" y="2560"/>
                    </a:lnTo>
                    <a:lnTo>
                      <a:pt x="3172" y="2560"/>
                    </a:lnTo>
                    <a:lnTo>
                      <a:pt x="3170" y="2556"/>
                    </a:lnTo>
                    <a:lnTo>
                      <a:pt x="3168" y="2556"/>
                    </a:lnTo>
                    <a:lnTo>
                      <a:pt x="3164" y="2558"/>
                    </a:lnTo>
                    <a:lnTo>
                      <a:pt x="3160" y="2562"/>
                    </a:lnTo>
                    <a:lnTo>
                      <a:pt x="3158" y="2562"/>
                    </a:lnTo>
                    <a:lnTo>
                      <a:pt x="3156" y="2562"/>
                    </a:lnTo>
                    <a:lnTo>
                      <a:pt x="3156" y="2562"/>
                    </a:lnTo>
                    <a:lnTo>
                      <a:pt x="3154" y="2560"/>
                    </a:lnTo>
                    <a:lnTo>
                      <a:pt x="3154" y="2558"/>
                    </a:lnTo>
                    <a:lnTo>
                      <a:pt x="3156" y="2556"/>
                    </a:lnTo>
                    <a:lnTo>
                      <a:pt x="3158" y="2552"/>
                    </a:lnTo>
                    <a:lnTo>
                      <a:pt x="3154" y="2550"/>
                    </a:lnTo>
                    <a:lnTo>
                      <a:pt x="3154" y="2550"/>
                    </a:lnTo>
                    <a:lnTo>
                      <a:pt x="3148" y="2550"/>
                    </a:lnTo>
                    <a:lnTo>
                      <a:pt x="3144" y="2554"/>
                    </a:lnTo>
                    <a:lnTo>
                      <a:pt x="3142" y="2556"/>
                    </a:lnTo>
                    <a:lnTo>
                      <a:pt x="3134" y="2554"/>
                    </a:lnTo>
                    <a:lnTo>
                      <a:pt x="3134" y="2554"/>
                    </a:lnTo>
                    <a:lnTo>
                      <a:pt x="3130" y="2550"/>
                    </a:lnTo>
                    <a:lnTo>
                      <a:pt x="3128" y="2548"/>
                    </a:lnTo>
                    <a:lnTo>
                      <a:pt x="3128" y="2544"/>
                    </a:lnTo>
                    <a:lnTo>
                      <a:pt x="3130" y="2540"/>
                    </a:lnTo>
                    <a:lnTo>
                      <a:pt x="3132" y="2538"/>
                    </a:lnTo>
                    <a:lnTo>
                      <a:pt x="3136" y="2536"/>
                    </a:lnTo>
                    <a:lnTo>
                      <a:pt x="3142" y="2536"/>
                    </a:lnTo>
                    <a:lnTo>
                      <a:pt x="3148" y="2538"/>
                    </a:lnTo>
                    <a:lnTo>
                      <a:pt x="3148" y="2538"/>
                    </a:lnTo>
                    <a:lnTo>
                      <a:pt x="3156" y="2544"/>
                    </a:lnTo>
                    <a:lnTo>
                      <a:pt x="3164" y="2546"/>
                    </a:lnTo>
                    <a:lnTo>
                      <a:pt x="3170" y="2544"/>
                    </a:lnTo>
                    <a:lnTo>
                      <a:pt x="3178" y="2538"/>
                    </a:lnTo>
                    <a:lnTo>
                      <a:pt x="3178" y="2538"/>
                    </a:lnTo>
                    <a:lnTo>
                      <a:pt x="3182" y="2536"/>
                    </a:lnTo>
                    <a:lnTo>
                      <a:pt x="3190" y="2536"/>
                    </a:lnTo>
                    <a:lnTo>
                      <a:pt x="3202" y="2536"/>
                    </a:lnTo>
                    <a:lnTo>
                      <a:pt x="3214" y="2538"/>
                    </a:lnTo>
                    <a:lnTo>
                      <a:pt x="3218" y="2538"/>
                    </a:lnTo>
                    <a:lnTo>
                      <a:pt x="3220" y="2536"/>
                    </a:lnTo>
                    <a:lnTo>
                      <a:pt x="3220" y="2536"/>
                    </a:lnTo>
                    <a:lnTo>
                      <a:pt x="3222" y="2522"/>
                    </a:lnTo>
                    <a:lnTo>
                      <a:pt x="3224" y="2520"/>
                    </a:lnTo>
                    <a:lnTo>
                      <a:pt x="3226" y="2522"/>
                    </a:lnTo>
                    <a:lnTo>
                      <a:pt x="3232" y="2534"/>
                    </a:lnTo>
                    <a:lnTo>
                      <a:pt x="3232" y="2534"/>
                    </a:lnTo>
                    <a:lnTo>
                      <a:pt x="3232" y="2538"/>
                    </a:lnTo>
                    <a:lnTo>
                      <a:pt x="3230" y="2540"/>
                    </a:lnTo>
                    <a:lnTo>
                      <a:pt x="3226" y="2544"/>
                    </a:lnTo>
                    <a:lnTo>
                      <a:pt x="3224" y="2546"/>
                    </a:lnTo>
                    <a:lnTo>
                      <a:pt x="3234" y="2544"/>
                    </a:lnTo>
                    <a:lnTo>
                      <a:pt x="3234" y="2544"/>
                    </a:lnTo>
                    <a:lnTo>
                      <a:pt x="3268" y="2536"/>
                    </a:lnTo>
                    <a:lnTo>
                      <a:pt x="3282" y="2536"/>
                    </a:lnTo>
                    <a:lnTo>
                      <a:pt x="3296" y="2538"/>
                    </a:lnTo>
                    <a:lnTo>
                      <a:pt x="3296" y="2538"/>
                    </a:lnTo>
                    <a:lnTo>
                      <a:pt x="3312" y="2544"/>
                    </a:lnTo>
                    <a:lnTo>
                      <a:pt x="3318" y="2546"/>
                    </a:lnTo>
                    <a:lnTo>
                      <a:pt x="3320" y="2552"/>
                    </a:lnTo>
                    <a:lnTo>
                      <a:pt x="3320" y="2552"/>
                    </a:lnTo>
                    <a:lnTo>
                      <a:pt x="3324" y="2556"/>
                    </a:lnTo>
                    <a:lnTo>
                      <a:pt x="3326" y="2556"/>
                    </a:lnTo>
                    <a:lnTo>
                      <a:pt x="3330" y="2560"/>
                    </a:lnTo>
                    <a:lnTo>
                      <a:pt x="3330" y="2566"/>
                    </a:lnTo>
                    <a:lnTo>
                      <a:pt x="3330" y="2566"/>
                    </a:lnTo>
                    <a:lnTo>
                      <a:pt x="3332" y="2570"/>
                    </a:lnTo>
                    <a:lnTo>
                      <a:pt x="3336" y="2572"/>
                    </a:lnTo>
                    <a:lnTo>
                      <a:pt x="3340" y="2570"/>
                    </a:lnTo>
                    <a:lnTo>
                      <a:pt x="3346" y="2570"/>
                    </a:lnTo>
                    <a:lnTo>
                      <a:pt x="3360" y="2564"/>
                    </a:lnTo>
                    <a:lnTo>
                      <a:pt x="3368" y="2562"/>
                    </a:lnTo>
                    <a:lnTo>
                      <a:pt x="3368" y="2562"/>
                    </a:lnTo>
                    <a:lnTo>
                      <a:pt x="3370" y="2560"/>
                    </a:lnTo>
                    <a:lnTo>
                      <a:pt x="3372" y="2560"/>
                    </a:lnTo>
                    <a:lnTo>
                      <a:pt x="3372" y="2556"/>
                    </a:lnTo>
                    <a:lnTo>
                      <a:pt x="3376" y="2552"/>
                    </a:lnTo>
                    <a:lnTo>
                      <a:pt x="3382" y="2552"/>
                    </a:lnTo>
                    <a:lnTo>
                      <a:pt x="3382" y="2552"/>
                    </a:lnTo>
                    <a:lnTo>
                      <a:pt x="3388" y="2554"/>
                    </a:lnTo>
                    <a:lnTo>
                      <a:pt x="3394" y="2558"/>
                    </a:lnTo>
                    <a:lnTo>
                      <a:pt x="3406" y="2574"/>
                    </a:lnTo>
                    <a:lnTo>
                      <a:pt x="3418" y="2592"/>
                    </a:lnTo>
                    <a:lnTo>
                      <a:pt x="3424" y="2596"/>
                    </a:lnTo>
                    <a:lnTo>
                      <a:pt x="3428" y="2598"/>
                    </a:lnTo>
                    <a:lnTo>
                      <a:pt x="3428" y="2598"/>
                    </a:lnTo>
                    <a:lnTo>
                      <a:pt x="3432" y="2600"/>
                    </a:lnTo>
                    <a:lnTo>
                      <a:pt x="3434" y="2604"/>
                    </a:lnTo>
                    <a:lnTo>
                      <a:pt x="3438" y="2616"/>
                    </a:lnTo>
                    <a:lnTo>
                      <a:pt x="3440" y="2630"/>
                    </a:lnTo>
                    <a:lnTo>
                      <a:pt x="3436" y="2646"/>
                    </a:lnTo>
                    <a:lnTo>
                      <a:pt x="3436" y="2646"/>
                    </a:lnTo>
                    <a:lnTo>
                      <a:pt x="3434" y="2658"/>
                    </a:lnTo>
                    <a:lnTo>
                      <a:pt x="3434" y="2670"/>
                    </a:lnTo>
                    <a:lnTo>
                      <a:pt x="3436" y="2676"/>
                    </a:lnTo>
                    <a:lnTo>
                      <a:pt x="3438" y="2678"/>
                    </a:lnTo>
                    <a:lnTo>
                      <a:pt x="3440" y="2676"/>
                    </a:lnTo>
                    <a:lnTo>
                      <a:pt x="3440" y="2676"/>
                    </a:lnTo>
                    <a:lnTo>
                      <a:pt x="3446" y="2672"/>
                    </a:lnTo>
                    <a:lnTo>
                      <a:pt x="3450" y="2670"/>
                    </a:lnTo>
                    <a:lnTo>
                      <a:pt x="3450" y="2670"/>
                    </a:lnTo>
                    <a:lnTo>
                      <a:pt x="3452" y="2672"/>
                    </a:lnTo>
                    <a:lnTo>
                      <a:pt x="3448" y="2678"/>
                    </a:lnTo>
                    <a:lnTo>
                      <a:pt x="3448" y="2678"/>
                    </a:lnTo>
                    <a:lnTo>
                      <a:pt x="3444" y="2682"/>
                    </a:lnTo>
                    <a:lnTo>
                      <a:pt x="3444" y="2688"/>
                    </a:lnTo>
                    <a:lnTo>
                      <a:pt x="3446" y="2698"/>
                    </a:lnTo>
                    <a:lnTo>
                      <a:pt x="3450" y="2710"/>
                    </a:lnTo>
                    <a:lnTo>
                      <a:pt x="3456" y="2718"/>
                    </a:lnTo>
                    <a:lnTo>
                      <a:pt x="3456" y="2718"/>
                    </a:lnTo>
                    <a:lnTo>
                      <a:pt x="3458" y="2720"/>
                    </a:lnTo>
                    <a:lnTo>
                      <a:pt x="3460" y="2720"/>
                    </a:lnTo>
                    <a:lnTo>
                      <a:pt x="3462" y="2720"/>
                    </a:lnTo>
                    <a:lnTo>
                      <a:pt x="3462" y="2718"/>
                    </a:lnTo>
                    <a:lnTo>
                      <a:pt x="3462" y="2720"/>
                    </a:lnTo>
                    <a:lnTo>
                      <a:pt x="3464" y="2726"/>
                    </a:lnTo>
                    <a:lnTo>
                      <a:pt x="3464" y="2726"/>
                    </a:lnTo>
                    <a:lnTo>
                      <a:pt x="3466" y="2734"/>
                    </a:lnTo>
                    <a:lnTo>
                      <a:pt x="3470" y="2738"/>
                    </a:lnTo>
                    <a:lnTo>
                      <a:pt x="3474" y="2742"/>
                    </a:lnTo>
                    <a:lnTo>
                      <a:pt x="3476" y="2754"/>
                    </a:lnTo>
                    <a:lnTo>
                      <a:pt x="3476" y="2754"/>
                    </a:lnTo>
                    <a:lnTo>
                      <a:pt x="3478" y="2760"/>
                    </a:lnTo>
                    <a:lnTo>
                      <a:pt x="3480" y="2764"/>
                    </a:lnTo>
                    <a:lnTo>
                      <a:pt x="3484" y="2768"/>
                    </a:lnTo>
                    <a:lnTo>
                      <a:pt x="3486" y="2768"/>
                    </a:lnTo>
                    <a:lnTo>
                      <a:pt x="3492" y="2772"/>
                    </a:lnTo>
                    <a:lnTo>
                      <a:pt x="3496" y="2776"/>
                    </a:lnTo>
                    <a:lnTo>
                      <a:pt x="3498" y="2782"/>
                    </a:lnTo>
                    <a:lnTo>
                      <a:pt x="3498" y="2782"/>
                    </a:lnTo>
                    <a:lnTo>
                      <a:pt x="3500" y="2792"/>
                    </a:lnTo>
                    <a:lnTo>
                      <a:pt x="3504" y="2796"/>
                    </a:lnTo>
                    <a:lnTo>
                      <a:pt x="3506" y="2796"/>
                    </a:lnTo>
                    <a:lnTo>
                      <a:pt x="3504" y="2798"/>
                    </a:lnTo>
                    <a:lnTo>
                      <a:pt x="3504" y="2798"/>
                    </a:lnTo>
                    <a:lnTo>
                      <a:pt x="3502" y="2804"/>
                    </a:lnTo>
                    <a:lnTo>
                      <a:pt x="3504" y="2808"/>
                    </a:lnTo>
                    <a:lnTo>
                      <a:pt x="3508" y="2808"/>
                    </a:lnTo>
                    <a:lnTo>
                      <a:pt x="3518" y="2806"/>
                    </a:lnTo>
                    <a:lnTo>
                      <a:pt x="3518" y="2806"/>
                    </a:lnTo>
                    <a:lnTo>
                      <a:pt x="3522" y="2806"/>
                    </a:lnTo>
                    <a:lnTo>
                      <a:pt x="3524" y="2806"/>
                    </a:lnTo>
                    <a:lnTo>
                      <a:pt x="3526" y="2810"/>
                    </a:lnTo>
                    <a:lnTo>
                      <a:pt x="3526" y="2810"/>
                    </a:lnTo>
                    <a:lnTo>
                      <a:pt x="3530" y="2804"/>
                    </a:lnTo>
                    <a:lnTo>
                      <a:pt x="3530" y="2804"/>
                    </a:lnTo>
                    <a:lnTo>
                      <a:pt x="3534" y="2796"/>
                    </a:lnTo>
                    <a:lnTo>
                      <a:pt x="3536" y="2790"/>
                    </a:lnTo>
                    <a:lnTo>
                      <a:pt x="3536" y="2786"/>
                    </a:lnTo>
                    <a:lnTo>
                      <a:pt x="3540" y="2778"/>
                    </a:lnTo>
                    <a:lnTo>
                      <a:pt x="3540" y="2778"/>
                    </a:lnTo>
                    <a:lnTo>
                      <a:pt x="3544" y="2768"/>
                    </a:lnTo>
                    <a:lnTo>
                      <a:pt x="3544" y="2758"/>
                    </a:lnTo>
                    <a:lnTo>
                      <a:pt x="3544" y="2746"/>
                    </a:lnTo>
                    <a:lnTo>
                      <a:pt x="3546" y="2732"/>
                    </a:lnTo>
                    <a:lnTo>
                      <a:pt x="3546" y="2732"/>
                    </a:lnTo>
                    <a:lnTo>
                      <a:pt x="3546" y="2722"/>
                    </a:lnTo>
                    <a:lnTo>
                      <a:pt x="3544" y="2712"/>
                    </a:lnTo>
                    <a:lnTo>
                      <a:pt x="3536" y="2686"/>
                    </a:lnTo>
                    <a:lnTo>
                      <a:pt x="3526" y="2662"/>
                    </a:lnTo>
                    <a:lnTo>
                      <a:pt x="3526" y="2650"/>
                    </a:lnTo>
                    <a:lnTo>
                      <a:pt x="3526" y="2642"/>
                    </a:lnTo>
                    <a:lnTo>
                      <a:pt x="3526" y="2642"/>
                    </a:lnTo>
                    <a:lnTo>
                      <a:pt x="3526" y="2636"/>
                    </a:lnTo>
                    <a:lnTo>
                      <a:pt x="3524" y="2630"/>
                    </a:lnTo>
                    <a:lnTo>
                      <a:pt x="3514" y="2610"/>
                    </a:lnTo>
                    <a:lnTo>
                      <a:pt x="3506" y="2598"/>
                    </a:lnTo>
                    <a:lnTo>
                      <a:pt x="3500" y="2582"/>
                    </a:lnTo>
                    <a:lnTo>
                      <a:pt x="3496" y="2564"/>
                    </a:lnTo>
                    <a:lnTo>
                      <a:pt x="3492" y="2542"/>
                    </a:lnTo>
                    <a:lnTo>
                      <a:pt x="3492" y="2542"/>
                    </a:lnTo>
                    <a:lnTo>
                      <a:pt x="3490" y="2520"/>
                    </a:lnTo>
                    <a:lnTo>
                      <a:pt x="3492" y="2500"/>
                    </a:lnTo>
                    <a:lnTo>
                      <a:pt x="3496" y="2484"/>
                    </a:lnTo>
                    <a:lnTo>
                      <a:pt x="3502" y="2470"/>
                    </a:lnTo>
                    <a:lnTo>
                      <a:pt x="3508" y="2458"/>
                    </a:lnTo>
                    <a:lnTo>
                      <a:pt x="3514" y="2448"/>
                    </a:lnTo>
                    <a:lnTo>
                      <a:pt x="3524" y="2438"/>
                    </a:lnTo>
                    <a:lnTo>
                      <a:pt x="3524" y="2438"/>
                    </a:lnTo>
                    <a:lnTo>
                      <a:pt x="3528" y="2434"/>
                    </a:lnTo>
                    <a:lnTo>
                      <a:pt x="3528" y="2432"/>
                    </a:lnTo>
                    <a:lnTo>
                      <a:pt x="3528" y="2428"/>
                    </a:lnTo>
                    <a:lnTo>
                      <a:pt x="3528" y="2426"/>
                    </a:lnTo>
                    <a:lnTo>
                      <a:pt x="3528" y="2426"/>
                    </a:lnTo>
                    <a:lnTo>
                      <a:pt x="3536" y="2424"/>
                    </a:lnTo>
                    <a:lnTo>
                      <a:pt x="3536" y="2424"/>
                    </a:lnTo>
                    <a:lnTo>
                      <a:pt x="3542" y="2424"/>
                    </a:lnTo>
                    <a:lnTo>
                      <a:pt x="3548" y="2420"/>
                    </a:lnTo>
                    <a:lnTo>
                      <a:pt x="3556" y="2412"/>
                    </a:lnTo>
                    <a:lnTo>
                      <a:pt x="3564" y="2402"/>
                    </a:lnTo>
                    <a:lnTo>
                      <a:pt x="3568" y="2400"/>
                    </a:lnTo>
                    <a:lnTo>
                      <a:pt x="3570" y="2398"/>
                    </a:lnTo>
                    <a:lnTo>
                      <a:pt x="3570" y="2398"/>
                    </a:lnTo>
                    <a:lnTo>
                      <a:pt x="3574" y="2398"/>
                    </a:lnTo>
                    <a:lnTo>
                      <a:pt x="3576" y="2394"/>
                    </a:lnTo>
                    <a:lnTo>
                      <a:pt x="3580" y="2384"/>
                    </a:lnTo>
                    <a:lnTo>
                      <a:pt x="3588" y="2370"/>
                    </a:lnTo>
                    <a:lnTo>
                      <a:pt x="3592" y="2362"/>
                    </a:lnTo>
                    <a:lnTo>
                      <a:pt x="3600" y="2356"/>
                    </a:lnTo>
                    <a:lnTo>
                      <a:pt x="3600" y="2356"/>
                    </a:lnTo>
                    <a:lnTo>
                      <a:pt x="3606" y="2352"/>
                    </a:lnTo>
                    <a:lnTo>
                      <a:pt x="3612" y="2350"/>
                    </a:lnTo>
                    <a:lnTo>
                      <a:pt x="3624" y="2350"/>
                    </a:lnTo>
                    <a:lnTo>
                      <a:pt x="3628" y="2350"/>
                    </a:lnTo>
                    <a:lnTo>
                      <a:pt x="3630" y="2350"/>
                    </a:lnTo>
                    <a:lnTo>
                      <a:pt x="3634" y="2346"/>
                    </a:lnTo>
                    <a:lnTo>
                      <a:pt x="3636" y="2342"/>
                    </a:lnTo>
                    <a:lnTo>
                      <a:pt x="3636" y="2342"/>
                    </a:lnTo>
                    <a:lnTo>
                      <a:pt x="3638" y="2334"/>
                    </a:lnTo>
                    <a:lnTo>
                      <a:pt x="3642" y="2328"/>
                    </a:lnTo>
                    <a:lnTo>
                      <a:pt x="3654" y="2318"/>
                    </a:lnTo>
                    <a:lnTo>
                      <a:pt x="3666" y="2310"/>
                    </a:lnTo>
                    <a:lnTo>
                      <a:pt x="3680" y="2306"/>
                    </a:lnTo>
                    <a:lnTo>
                      <a:pt x="3680" y="2306"/>
                    </a:lnTo>
                    <a:lnTo>
                      <a:pt x="3690" y="2304"/>
                    </a:lnTo>
                    <a:lnTo>
                      <a:pt x="3696" y="2300"/>
                    </a:lnTo>
                    <a:lnTo>
                      <a:pt x="3698" y="2294"/>
                    </a:lnTo>
                    <a:lnTo>
                      <a:pt x="3698" y="2292"/>
                    </a:lnTo>
                    <a:lnTo>
                      <a:pt x="3696" y="2290"/>
                    </a:lnTo>
                    <a:lnTo>
                      <a:pt x="3696" y="2290"/>
                    </a:lnTo>
                    <a:lnTo>
                      <a:pt x="3694" y="2290"/>
                    </a:lnTo>
                    <a:lnTo>
                      <a:pt x="3690" y="2290"/>
                    </a:lnTo>
                    <a:lnTo>
                      <a:pt x="3686" y="2294"/>
                    </a:lnTo>
                    <a:lnTo>
                      <a:pt x="3680" y="2296"/>
                    </a:lnTo>
                    <a:lnTo>
                      <a:pt x="3676" y="2298"/>
                    </a:lnTo>
                    <a:lnTo>
                      <a:pt x="3674" y="2296"/>
                    </a:lnTo>
                    <a:lnTo>
                      <a:pt x="3674" y="2296"/>
                    </a:lnTo>
                    <a:lnTo>
                      <a:pt x="3672" y="2294"/>
                    </a:lnTo>
                    <a:lnTo>
                      <a:pt x="3674" y="2292"/>
                    </a:lnTo>
                    <a:lnTo>
                      <a:pt x="3680" y="2290"/>
                    </a:lnTo>
                    <a:lnTo>
                      <a:pt x="3682" y="2288"/>
                    </a:lnTo>
                    <a:lnTo>
                      <a:pt x="3684" y="2286"/>
                    </a:lnTo>
                    <a:lnTo>
                      <a:pt x="3684" y="2286"/>
                    </a:lnTo>
                    <a:lnTo>
                      <a:pt x="3686" y="2282"/>
                    </a:lnTo>
                    <a:lnTo>
                      <a:pt x="3684" y="2278"/>
                    </a:lnTo>
                    <a:lnTo>
                      <a:pt x="3678" y="2272"/>
                    </a:lnTo>
                    <a:lnTo>
                      <a:pt x="3676" y="2268"/>
                    </a:lnTo>
                    <a:lnTo>
                      <a:pt x="3682" y="2268"/>
                    </a:lnTo>
                    <a:lnTo>
                      <a:pt x="3682" y="2268"/>
                    </a:lnTo>
                    <a:lnTo>
                      <a:pt x="3692" y="2272"/>
                    </a:lnTo>
                    <a:lnTo>
                      <a:pt x="3696" y="2274"/>
                    </a:lnTo>
                    <a:lnTo>
                      <a:pt x="3698" y="2276"/>
                    </a:lnTo>
                    <a:lnTo>
                      <a:pt x="3700" y="2274"/>
                    </a:lnTo>
                    <a:lnTo>
                      <a:pt x="3706" y="2270"/>
                    </a:lnTo>
                    <a:lnTo>
                      <a:pt x="3706" y="2270"/>
                    </a:lnTo>
                    <a:lnTo>
                      <a:pt x="3710" y="2264"/>
                    </a:lnTo>
                    <a:lnTo>
                      <a:pt x="3714" y="2262"/>
                    </a:lnTo>
                    <a:lnTo>
                      <a:pt x="3716" y="2260"/>
                    </a:lnTo>
                    <a:lnTo>
                      <a:pt x="3718" y="2254"/>
                    </a:lnTo>
                    <a:lnTo>
                      <a:pt x="3718" y="2254"/>
                    </a:lnTo>
                    <a:lnTo>
                      <a:pt x="3720" y="2246"/>
                    </a:lnTo>
                    <a:lnTo>
                      <a:pt x="3718" y="2242"/>
                    </a:lnTo>
                    <a:lnTo>
                      <a:pt x="3714" y="2240"/>
                    </a:lnTo>
                    <a:lnTo>
                      <a:pt x="3710" y="2244"/>
                    </a:lnTo>
                    <a:lnTo>
                      <a:pt x="3710" y="2244"/>
                    </a:lnTo>
                    <a:lnTo>
                      <a:pt x="3708" y="2244"/>
                    </a:lnTo>
                    <a:lnTo>
                      <a:pt x="3708" y="2242"/>
                    </a:lnTo>
                    <a:lnTo>
                      <a:pt x="3704" y="2240"/>
                    </a:lnTo>
                    <a:lnTo>
                      <a:pt x="3694" y="2240"/>
                    </a:lnTo>
                    <a:lnTo>
                      <a:pt x="3694" y="2240"/>
                    </a:lnTo>
                    <a:lnTo>
                      <a:pt x="3684" y="2242"/>
                    </a:lnTo>
                    <a:lnTo>
                      <a:pt x="3678" y="2240"/>
                    </a:lnTo>
                    <a:lnTo>
                      <a:pt x="3678" y="2236"/>
                    </a:lnTo>
                    <a:lnTo>
                      <a:pt x="3678" y="2230"/>
                    </a:lnTo>
                    <a:lnTo>
                      <a:pt x="3678" y="2230"/>
                    </a:lnTo>
                    <a:lnTo>
                      <a:pt x="3678" y="2228"/>
                    </a:lnTo>
                    <a:lnTo>
                      <a:pt x="3678" y="2228"/>
                    </a:lnTo>
                    <a:lnTo>
                      <a:pt x="3680" y="2232"/>
                    </a:lnTo>
                    <a:lnTo>
                      <a:pt x="3684" y="2236"/>
                    </a:lnTo>
                    <a:lnTo>
                      <a:pt x="3686" y="2236"/>
                    </a:lnTo>
                    <a:lnTo>
                      <a:pt x="3690" y="2236"/>
                    </a:lnTo>
                    <a:lnTo>
                      <a:pt x="3696" y="2234"/>
                    </a:lnTo>
                    <a:lnTo>
                      <a:pt x="3696" y="2234"/>
                    </a:lnTo>
                    <a:lnTo>
                      <a:pt x="3704" y="2230"/>
                    </a:lnTo>
                    <a:lnTo>
                      <a:pt x="3708" y="2230"/>
                    </a:lnTo>
                    <a:lnTo>
                      <a:pt x="3714" y="2232"/>
                    </a:lnTo>
                    <a:lnTo>
                      <a:pt x="3718" y="2236"/>
                    </a:lnTo>
                    <a:lnTo>
                      <a:pt x="3724" y="2244"/>
                    </a:lnTo>
                    <a:lnTo>
                      <a:pt x="3726" y="2248"/>
                    </a:lnTo>
                    <a:lnTo>
                      <a:pt x="3728" y="2248"/>
                    </a:lnTo>
                    <a:lnTo>
                      <a:pt x="3728" y="2248"/>
                    </a:lnTo>
                    <a:lnTo>
                      <a:pt x="3728" y="2246"/>
                    </a:lnTo>
                    <a:lnTo>
                      <a:pt x="3728" y="2244"/>
                    </a:lnTo>
                    <a:lnTo>
                      <a:pt x="3724" y="2236"/>
                    </a:lnTo>
                    <a:lnTo>
                      <a:pt x="3718" y="2222"/>
                    </a:lnTo>
                    <a:lnTo>
                      <a:pt x="3712" y="2198"/>
                    </a:lnTo>
                    <a:lnTo>
                      <a:pt x="3712" y="2198"/>
                    </a:lnTo>
                    <a:lnTo>
                      <a:pt x="3708" y="2188"/>
                    </a:lnTo>
                    <a:lnTo>
                      <a:pt x="3706" y="2186"/>
                    </a:lnTo>
                    <a:lnTo>
                      <a:pt x="3704" y="2186"/>
                    </a:lnTo>
                    <a:lnTo>
                      <a:pt x="3700" y="2188"/>
                    </a:lnTo>
                    <a:lnTo>
                      <a:pt x="3694" y="2190"/>
                    </a:lnTo>
                    <a:lnTo>
                      <a:pt x="3694" y="2190"/>
                    </a:lnTo>
                    <a:lnTo>
                      <a:pt x="3692" y="2190"/>
                    </a:lnTo>
                    <a:lnTo>
                      <a:pt x="3692" y="2190"/>
                    </a:lnTo>
                    <a:lnTo>
                      <a:pt x="3696" y="2186"/>
                    </a:lnTo>
                    <a:lnTo>
                      <a:pt x="3698" y="2180"/>
                    </a:lnTo>
                    <a:lnTo>
                      <a:pt x="3698" y="2176"/>
                    </a:lnTo>
                    <a:lnTo>
                      <a:pt x="3694" y="2174"/>
                    </a:lnTo>
                    <a:lnTo>
                      <a:pt x="3694" y="2174"/>
                    </a:lnTo>
                    <a:lnTo>
                      <a:pt x="3690" y="2170"/>
                    </a:lnTo>
                    <a:lnTo>
                      <a:pt x="3692" y="2170"/>
                    </a:lnTo>
                    <a:lnTo>
                      <a:pt x="3696" y="2168"/>
                    </a:lnTo>
                    <a:lnTo>
                      <a:pt x="3698" y="2166"/>
                    </a:lnTo>
                    <a:lnTo>
                      <a:pt x="3698" y="2162"/>
                    </a:lnTo>
                    <a:lnTo>
                      <a:pt x="3698" y="2156"/>
                    </a:lnTo>
                    <a:lnTo>
                      <a:pt x="3698" y="2156"/>
                    </a:lnTo>
                    <a:lnTo>
                      <a:pt x="3696" y="2144"/>
                    </a:lnTo>
                    <a:lnTo>
                      <a:pt x="3696" y="2140"/>
                    </a:lnTo>
                    <a:lnTo>
                      <a:pt x="3696" y="2136"/>
                    </a:lnTo>
                    <a:lnTo>
                      <a:pt x="3690" y="2130"/>
                    </a:lnTo>
                    <a:lnTo>
                      <a:pt x="3690" y="2130"/>
                    </a:lnTo>
                    <a:lnTo>
                      <a:pt x="3678" y="2118"/>
                    </a:lnTo>
                    <a:lnTo>
                      <a:pt x="3678" y="2118"/>
                    </a:lnTo>
                    <a:lnTo>
                      <a:pt x="3678" y="2118"/>
                    </a:lnTo>
                    <a:lnTo>
                      <a:pt x="3686" y="2122"/>
                    </a:lnTo>
                    <a:lnTo>
                      <a:pt x="3686" y="2122"/>
                    </a:lnTo>
                    <a:lnTo>
                      <a:pt x="3694" y="2126"/>
                    </a:lnTo>
                    <a:lnTo>
                      <a:pt x="3696" y="2124"/>
                    </a:lnTo>
                    <a:lnTo>
                      <a:pt x="3696" y="2124"/>
                    </a:lnTo>
                    <a:lnTo>
                      <a:pt x="3692" y="2108"/>
                    </a:lnTo>
                    <a:lnTo>
                      <a:pt x="3692" y="2108"/>
                    </a:lnTo>
                    <a:lnTo>
                      <a:pt x="3688" y="2092"/>
                    </a:lnTo>
                    <a:lnTo>
                      <a:pt x="3690" y="2076"/>
                    </a:lnTo>
                    <a:lnTo>
                      <a:pt x="3690" y="2076"/>
                    </a:lnTo>
                    <a:lnTo>
                      <a:pt x="3692" y="2064"/>
                    </a:lnTo>
                    <a:lnTo>
                      <a:pt x="3696" y="2058"/>
                    </a:lnTo>
                    <a:lnTo>
                      <a:pt x="3702" y="2054"/>
                    </a:lnTo>
                    <a:lnTo>
                      <a:pt x="3702" y="2054"/>
                    </a:lnTo>
                    <a:lnTo>
                      <a:pt x="3704" y="2050"/>
                    </a:lnTo>
                    <a:lnTo>
                      <a:pt x="3704" y="2052"/>
                    </a:lnTo>
                    <a:lnTo>
                      <a:pt x="3700" y="2058"/>
                    </a:lnTo>
                    <a:lnTo>
                      <a:pt x="3698" y="2064"/>
                    </a:lnTo>
                    <a:lnTo>
                      <a:pt x="3698" y="2064"/>
                    </a:lnTo>
                    <a:lnTo>
                      <a:pt x="3694" y="2076"/>
                    </a:lnTo>
                    <a:lnTo>
                      <a:pt x="3694" y="2082"/>
                    </a:lnTo>
                    <a:lnTo>
                      <a:pt x="3696" y="2086"/>
                    </a:lnTo>
                    <a:lnTo>
                      <a:pt x="3696" y="2086"/>
                    </a:lnTo>
                    <a:lnTo>
                      <a:pt x="3696" y="2088"/>
                    </a:lnTo>
                    <a:lnTo>
                      <a:pt x="3696" y="2090"/>
                    </a:lnTo>
                    <a:lnTo>
                      <a:pt x="3694" y="2094"/>
                    </a:lnTo>
                    <a:lnTo>
                      <a:pt x="3696" y="2098"/>
                    </a:lnTo>
                    <a:lnTo>
                      <a:pt x="3696" y="2098"/>
                    </a:lnTo>
                    <a:lnTo>
                      <a:pt x="3698" y="2104"/>
                    </a:lnTo>
                    <a:lnTo>
                      <a:pt x="3696" y="2106"/>
                    </a:lnTo>
                    <a:lnTo>
                      <a:pt x="3696" y="2110"/>
                    </a:lnTo>
                    <a:lnTo>
                      <a:pt x="3700" y="2114"/>
                    </a:lnTo>
                    <a:lnTo>
                      <a:pt x="3700" y="2114"/>
                    </a:lnTo>
                    <a:lnTo>
                      <a:pt x="3706" y="2116"/>
                    </a:lnTo>
                    <a:lnTo>
                      <a:pt x="3708" y="2116"/>
                    </a:lnTo>
                    <a:lnTo>
                      <a:pt x="3710" y="2116"/>
                    </a:lnTo>
                    <a:lnTo>
                      <a:pt x="3712" y="2120"/>
                    </a:lnTo>
                    <a:lnTo>
                      <a:pt x="3712" y="2120"/>
                    </a:lnTo>
                    <a:lnTo>
                      <a:pt x="3712" y="2126"/>
                    </a:lnTo>
                    <a:lnTo>
                      <a:pt x="3712" y="2130"/>
                    </a:lnTo>
                    <a:lnTo>
                      <a:pt x="3712" y="2134"/>
                    </a:lnTo>
                    <a:lnTo>
                      <a:pt x="3716" y="2136"/>
                    </a:lnTo>
                    <a:lnTo>
                      <a:pt x="3716" y="2136"/>
                    </a:lnTo>
                    <a:lnTo>
                      <a:pt x="3718" y="2138"/>
                    </a:lnTo>
                    <a:lnTo>
                      <a:pt x="3716" y="2142"/>
                    </a:lnTo>
                    <a:lnTo>
                      <a:pt x="3710" y="2154"/>
                    </a:lnTo>
                    <a:lnTo>
                      <a:pt x="3706" y="2166"/>
                    </a:lnTo>
                    <a:lnTo>
                      <a:pt x="3706" y="2172"/>
                    </a:lnTo>
                    <a:lnTo>
                      <a:pt x="3710" y="2176"/>
                    </a:lnTo>
                    <a:lnTo>
                      <a:pt x="3710" y="2176"/>
                    </a:lnTo>
                    <a:lnTo>
                      <a:pt x="3712" y="2176"/>
                    </a:lnTo>
                    <a:lnTo>
                      <a:pt x="3714" y="2172"/>
                    </a:lnTo>
                    <a:lnTo>
                      <a:pt x="3720" y="2158"/>
                    </a:lnTo>
                    <a:lnTo>
                      <a:pt x="3728" y="2138"/>
                    </a:lnTo>
                    <a:lnTo>
                      <a:pt x="3738" y="2122"/>
                    </a:lnTo>
                    <a:lnTo>
                      <a:pt x="3738" y="2122"/>
                    </a:lnTo>
                    <a:lnTo>
                      <a:pt x="3744" y="2114"/>
                    </a:lnTo>
                    <a:lnTo>
                      <a:pt x="3746" y="2108"/>
                    </a:lnTo>
                    <a:lnTo>
                      <a:pt x="3748" y="2102"/>
                    </a:lnTo>
                    <a:lnTo>
                      <a:pt x="3748" y="2096"/>
                    </a:lnTo>
                    <a:lnTo>
                      <a:pt x="3748" y="2092"/>
                    </a:lnTo>
                    <a:lnTo>
                      <a:pt x="3746" y="2088"/>
                    </a:lnTo>
                    <a:lnTo>
                      <a:pt x="3744" y="2086"/>
                    </a:lnTo>
                    <a:lnTo>
                      <a:pt x="3740" y="2086"/>
                    </a:lnTo>
                    <a:lnTo>
                      <a:pt x="3740" y="2086"/>
                    </a:lnTo>
                    <a:lnTo>
                      <a:pt x="3738" y="2084"/>
                    </a:lnTo>
                    <a:lnTo>
                      <a:pt x="3736" y="2082"/>
                    </a:lnTo>
                    <a:lnTo>
                      <a:pt x="3732" y="2074"/>
                    </a:lnTo>
                    <a:lnTo>
                      <a:pt x="3726" y="2054"/>
                    </a:lnTo>
                    <a:lnTo>
                      <a:pt x="3726" y="2054"/>
                    </a:lnTo>
                    <a:lnTo>
                      <a:pt x="3724" y="2044"/>
                    </a:lnTo>
                    <a:lnTo>
                      <a:pt x="3726" y="2036"/>
                    </a:lnTo>
                    <a:lnTo>
                      <a:pt x="3730" y="2030"/>
                    </a:lnTo>
                    <a:lnTo>
                      <a:pt x="3738" y="2024"/>
                    </a:lnTo>
                    <a:lnTo>
                      <a:pt x="3738" y="2024"/>
                    </a:lnTo>
                    <a:lnTo>
                      <a:pt x="3742" y="2024"/>
                    </a:lnTo>
                    <a:lnTo>
                      <a:pt x="3736" y="2030"/>
                    </a:lnTo>
                    <a:lnTo>
                      <a:pt x="3732" y="2034"/>
                    </a:lnTo>
                    <a:lnTo>
                      <a:pt x="3730" y="2040"/>
                    </a:lnTo>
                    <a:lnTo>
                      <a:pt x="3730" y="2046"/>
                    </a:lnTo>
                    <a:lnTo>
                      <a:pt x="3732" y="2054"/>
                    </a:lnTo>
                    <a:lnTo>
                      <a:pt x="3732" y="2054"/>
                    </a:lnTo>
                    <a:lnTo>
                      <a:pt x="3738" y="2060"/>
                    </a:lnTo>
                    <a:lnTo>
                      <a:pt x="3742" y="2062"/>
                    </a:lnTo>
                    <a:lnTo>
                      <a:pt x="3748" y="2064"/>
                    </a:lnTo>
                    <a:lnTo>
                      <a:pt x="3750" y="2066"/>
                    </a:lnTo>
                    <a:lnTo>
                      <a:pt x="3750" y="2072"/>
                    </a:lnTo>
                    <a:lnTo>
                      <a:pt x="3750" y="2072"/>
                    </a:lnTo>
                    <a:lnTo>
                      <a:pt x="3750" y="2078"/>
                    </a:lnTo>
                    <a:lnTo>
                      <a:pt x="3752" y="2078"/>
                    </a:lnTo>
                    <a:lnTo>
                      <a:pt x="3754" y="2078"/>
                    </a:lnTo>
                    <a:lnTo>
                      <a:pt x="3758" y="2074"/>
                    </a:lnTo>
                    <a:lnTo>
                      <a:pt x="3766" y="2062"/>
                    </a:lnTo>
                    <a:lnTo>
                      <a:pt x="3774" y="2048"/>
                    </a:lnTo>
                    <a:lnTo>
                      <a:pt x="3774" y="2048"/>
                    </a:lnTo>
                    <a:lnTo>
                      <a:pt x="3784" y="2030"/>
                    </a:lnTo>
                    <a:lnTo>
                      <a:pt x="3790" y="2014"/>
                    </a:lnTo>
                    <a:lnTo>
                      <a:pt x="3790" y="2008"/>
                    </a:lnTo>
                    <a:lnTo>
                      <a:pt x="3790" y="2002"/>
                    </a:lnTo>
                    <a:lnTo>
                      <a:pt x="3790" y="2000"/>
                    </a:lnTo>
                    <a:lnTo>
                      <a:pt x="3786" y="1998"/>
                    </a:lnTo>
                    <a:lnTo>
                      <a:pt x="3786" y="1998"/>
                    </a:lnTo>
                    <a:lnTo>
                      <a:pt x="3778" y="1996"/>
                    </a:lnTo>
                    <a:lnTo>
                      <a:pt x="3776" y="1996"/>
                    </a:lnTo>
                    <a:lnTo>
                      <a:pt x="3776" y="1994"/>
                    </a:lnTo>
                    <a:lnTo>
                      <a:pt x="3778" y="1988"/>
                    </a:lnTo>
                    <a:lnTo>
                      <a:pt x="3784" y="1980"/>
                    </a:lnTo>
                    <a:lnTo>
                      <a:pt x="3784" y="1980"/>
                    </a:lnTo>
                    <a:lnTo>
                      <a:pt x="3796" y="1972"/>
                    </a:lnTo>
                    <a:lnTo>
                      <a:pt x="3808" y="1962"/>
                    </a:lnTo>
                    <a:lnTo>
                      <a:pt x="3824" y="1956"/>
                    </a:lnTo>
                    <a:lnTo>
                      <a:pt x="3838" y="1950"/>
                    </a:lnTo>
                    <a:lnTo>
                      <a:pt x="3838" y="1950"/>
                    </a:lnTo>
                    <a:lnTo>
                      <a:pt x="3854" y="1948"/>
                    </a:lnTo>
                    <a:lnTo>
                      <a:pt x="3870" y="1946"/>
                    </a:lnTo>
                    <a:lnTo>
                      <a:pt x="3886" y="1944"/>
                    </a:lnTo>
                    <a:lnTo>
                      <a:pt x="3890" y="1944"/>
                    </a:lnTo>
                    <a:lnTo>
                      <a:pt x="3892" y="1940"/>
                    </a:lnTo>
                    <a:lnTo>
                      <a:pt x="3892" y="1940"/>
                    </a:lnTo>
                    <a:lnTo>
                      <a:pt x="3894" y="1926"/>
                    </a:lnTo>
                    <a:lnTo>
                      <a:pt x="3896" y="1924"/>
                    </a:lnTo>
                    <a:lnTo>
                      <a:pt x="3898" y="1928"/>
                    </a:lnTo>
                    <a:lnTo>
                      <a:pt x="3898" y="1928"/>
                    </a:lnTo>
                    <a:lnTo>
                      <a:pt x="3900" y="1936"/>
                    </a:lnTo>
                    <a:lnTo>
                      <a:pt x="3904" y="1940"/>
                    </a:lnTo>
                    <a:lnTo>
                      <a:pt x="3906" y="1940"/>
                    </a:lnTo>
                    <a:lnTo>
                      <a:pt x="3908" y="1940"/>
                    </a:lnTo>
                    <a:lnTo>
                      <a:pt x="3914" y="1932"/>
                    </a:lnTo>
                    <a:lnTo>
                      <a:pt x="3914" y="1932"/>
                    </a:lnTo>
                    <a:lnTo>
                      <a:pt x="3920" y="1928"/>
                    </a:lnTo>
                    <a:lnTo>
                      <a:pt x="3922" y="1926"/>
                    </a:lnTo>
                    <a:lnTo>
                      <a:pt x="3924" y="1928"/>
                    </a:lnTo>
                    <a:lnTo>
                      <a:pt x="3924" y="1930"/>
                    </a:lnTo>
                    <a:lnTo>
                      <a:pt x="3924" y="1936"/>
                    </a:lnTo>
                    <a:lnTo>
                      <a:pt x="3926" y="1936"/>
                    </a:lnTo>
                    <a:lnTo>
                      <a:pt x="3928" y="1934"/>
                    </a:lnTo>
                    <a:lnTo>
                      <a:pt x="3928" y="1934"/>
                    </a:lnTo>
                    <a:lnTo>
                      <a:pt x="3932" y="1932"/>
                    </a:lnTo>
                    <a:lnTo>
                      <a:pt x="3936" y="1930"/>
                    </a:lnTo>
                    <a:lnTo>
                      <a:pt x="3946" y="1930"/>
                    </a:lnTo>
                    <a:lnTo>
                      <a:pt x="3952" y="1928"/>
                    </a:lnTo>
                    <a:lnTo>
                      <a:pt x="3952" y="1924"/>
                    </a:lnTo>
                    <a:lnTo>
                      <a:pt x="3952" y="1920"/>
                    </a:lnTo>
                    <a:lnTo>
                      <a:pt x="3952" y="1920"/>
                    </a:lnTo>
                    <a:lnTo>
                      <a:pt x="3948" y="1906"/>
                    </a:lnTo>
                    <a:lnTo>
                      <a:pt x="3946" y="1904"/>
                    </a:lnTo>
                    <a:lnTo>
                      <a:pt x="3942" y="1904"/>
                    </a:lnTo>
                    <a:lnTo>
                      <a:pt x="3942" y="1904"/>
                    </a:lnTo>
                    <a:lnTo>
                      <a:pt x="3940" y="1904"/>
                    </a:lnTo>
                    <a:lnTo>
                      <a:pt x="3942" y="1906"/>
                    </a:lnTo>
                    <a:lnTo>
                      <a:pt x="3946" y="1908"/>
                    </a:lnTo>
                    <a:lnTo>
                      <a:pt x="3948" y="1914"/>
                    </a:lnTo>
                    <a:lnTo>
                      <a:pt x="3948" y="1914"/>
                    </a:lnTo>
                    <a:lnTo>
                      <a:pt x="3944" y="1920"/>
                    </a:lnTo>
                    <a:lnTo>
                      <a:pt x="3940" y="1924"/>
                    </a:lnTo>
                    <a:lnTo>
                      <a:pt x="3936" y="1926"/>
                    </a:lnTo>
                    <a:lnTo>
                      <a:pt x="3932" y="1926"/>
                    </a:lnTo>
                    <a:lnTo>
                      <a:pt x="3930" y="1922"/>
                    </a:lnTo>
                    <a:lnTo>
                      <a:pt x="3928" y="1918"/>
                    </a:lnTo>
                    <a:lnTo>
                      <a:pt x="3928" y="1918"/>
                    </a:lnTo>
                    <a:lnTo>
                      <a:pt x="3924" y="1908"/>
                    </a:lnTo>
                    <a:lnTo>
                      <a:pt x="3924" y="1902"/>
                    </a:lnTo>
                    <a:lnTo>
                      <a:pt x="3920" y="1896"/>
                    </a:lnTo>
                    <a:lnTo>
                      <a:pt x="3912" y="1894"/>
                    </a:lnTo>
                    <a:lnTo>
                      <a:pt x="3912" y="1894"/>
                    </a:lnTo>
                    <a:lnTo>
                      <a:pt x="3910" y="1894"/>
                    </a:lnTo>
                    <a:lnTo>
                      <a:pt x="3910" y="1892"/>
                    </a:lnTo>
                    <a:lnTo>
                      <a:pt x="3918" y="1884"/>
                    </a:lnTo>
                    <a:lnTo>
                      <a:pt x="3926" y="1876"/>
                    </a:lnTo>
                    <a:lnTo>
                      <a:pt x="3926" y="1874"/>
                    </a:lnTo>
                    <a:lnTo>
                      <a:pt x="3924" y="1872"/>
                    </a:lnTo>
                    <a:lnTo>
                      <a:pt x="3924" y="1872"/>
                    </a:lnTo>
                    <a:lnTo>
                      <a:pt x="3922" y="1868"/>
                    </a:lnTo>
                    <a:lnTo>
                      <a:pt x="3920" y="1864"/>
                    </a:lnTo>
                    <a:lnTo>
                      <a:pt x="3922" y="1850"/>
                    </a:lnTo>
                    <a:lnTo>
                      <a:pt x="3928" y="1836"/>
                    </a:lnTo>
                    <a:lnTo>
                      <a:pt x="3936" y="1826"/>
                    </a:lnTo>
                    <a:lnTo>
                      <a:pt x="3936" y="1826"/>
                    </a:lnTo>
                    <a:lnTo>
                      <a:pt x="3940" y="1820"/>
                    </a:lnTo>
                    <a:lnTo>
                      <a:pt x="3940" y="1816"/>
                    </a:lnTo>
                    <a:lnTo>
                      <a:pt x="3940" y="1814"/>
                    </a:lnTo>
                    <a:lnTo>
                      <a:pt x="3942" y="1810"/>
                    </a:lnTo>
                    <a:lnTo>
                      <a:pt x="3942" y="1810"/>
                    </a:lnTo>
                    <a:lnTo>
                      <a:pt x="3944" y="1808"/>
                    </a:lnTo>
                    <a:lnTo>
                      <a:pt x="3946" y="1808"/>
                    </a:lnTo>
                    <a:lnTo>
                      <a:pt x="3948" y="1812"/>
                    </a:lnTo>
                    <a:lnTo>
                      <a:pt x="3952" y="1814"/>
                    </a:lnTo>
                    <a:lnTo>
                      <a:pt x="3954" y="1814"/>
                    </a:lnTo>
                    <a:lnTo>
                      <a:pt x="3958" y="1812"/>
                    </a:lnTo>
                    <a:lnTo>
                      <a:pt x="3958" y="1812"/>
                    </a:lnTo>
                    <a:lnTo>
                      <a:pt x="3966" y="1806"/>
                    </a:lnTo>
                    <a:lnTo>
                      <a:pt x="3970" y="1802"/>
                    </a:lnTo>
                    <a:lnTo>
                      <a:pt x="3974" y="1800"/>
                    </a:lnTo>
                    <a:lnTo>
                      <a:pt x="3976" y="1800"/>
                    </a:lnTo>
                    <a:lnTo>
                      <a:pt x="3976" y="1800"/>
                    </a:lnTo>
                    <a:lnTo>
                      <a:pt x="3982" y="1798"/>
                    </a:lnTo>
                    <a:lnTo>
                      <a:pt x="3984" y="1796"/>
                    </a:lnTo>
                    <a:lnTo>
                      <a:pt x="3988" y="1786"/>
                    </a:lnTo>
                    <a:lnTo>
                      <a:pt x="3992" y="1778"/>
                    </a:lnTo>
                    <a:lnTo>
                      <a:pt x="3996" y="1776"/>
                    </a:lnTo>
                    <a:lnTo>
                      <a:pt x="4000" y="1778"/>
                    </a:lnTo>
                    <a:lnTo>
                      <a:pt x="4000" y="1778"/>
                    </a:lnTo>
                    <a:lnTo>
                      <a:pt x="4006" y="1782"/>
                    </a:lnTo>
                    <a:lnTo>
                      <a:pt x="4008" y="1780"/>
                    </a:lnTo>
                    <a:lnTo>
                      <a:pt x="4010" y="1780"/>
                    </a:lnTo>
                    <a:lnTo>
                      <a:pt x="4012" y="1776"/>
                    </a:lnTo>
                    <a:lnTo>
                      <a:pt x="4016" y="1772"/>
                    </a:lnTo>
                    <a:lnTo>
                      <a:pt x="4016" y="1772"/>
                    </a:lnTo>
                    <a:lnTo>
                      <a:pt x="4022" y="1772"/>
                    </a:lnTo>
                    <a:lnTo>
                      <a:pt x="4024" y="1774"/>
                    </a:lnTo>
                    <a:lnTo>
                      <a:pt x="4028" y="1776"/>
                    </a:lnTo>
                    <a:lnTo>
                      <a:pt x="4036" y="1772"/>
                    </a:lnTo>
                    <a:lnTo>
                      <a:pt x="4036" y="1772"/>
                    </a:lnTo>
                    <a:lnTo>
                      <a:pt x="4044" y="1766"/>
                    </a:lnTo>
                    <a:lnTo>
                      <a:pt x="4052" y="1764"/>
                    </a:lnTo>
                    <a:lnTo>
                      <a:pt x="4060" y="1762"/>
                    </a:lnTo>
                    <a:lnTo>
                      <a:pt x="4066" y="1756"/>
                    </a:lnTo>
                    <a:lnTo>
                      <a:pt x="4066" y="1756"/>
                    </a:lnTo>
                    <a:lnTo>
                      <a:pt x="4070" y="1752"/>
                    </a:lnTo>
                    <a:lnTo>
                      <a:pt x="4070" y="1748"/>
                    </a:lnTo>
                    <a:lnTo>
                      <a:pt x="4068" y="1746"/>
                    </a:lnTo>
                    <a:lnTo>
                      <a:pt x="4066" y="1742"/>
                    </a:lnTo>
                    <a:lnTo>
                      <a:pt x="4066" y="1742"/>
                    </a:lnTo>
                    <a:lnTo>
                      <a:pt x="4064" y="1736"/>
                    </a:lnTo>
                    <a:lnTo>
                      <a:pt x="4062" y="1734"/>
                    </a:lnTo>
                    <a:lnTo>
                      <a:pt x="4054" y="1730"/>
                    </a:lnTo>
                    <a:lnTo>
                      <a:pt x="4054" y="1730"/>
                    </a:lnTo>
                    <a:lnTo>
                      <a:pt x="4052" y="1726"/>
                    </a:lnTo>
                    <a:lnTo>
                      <a:pt x="4050" y="1718"/>
                    </a:lnTo>
                    <a:lnTo>
                      <a:pt x="4050" y="1704"/>
                    </a:lnTo>
                    <a:lnTo>
                      <a:pt x="4050" y="1704"/>
                    </a:lnTo>
                    <a:lnTo>
                      <a:pt x="4052" y="1706"/>
                    </a:lnTo>
                    <a:lnTo>
                      <a:pt x="4054" y="1708"/>
                    </a:lnTo>
                    <a:lnTo>
                      <a:pt x="4054" y="1716"/>
                    </a:lnTo>
                    <a:lnTo>
                      <a:pt x="4054" y="1716"/>
                    </a:lnTo>
                    <a:lnTo>
                      <a:pt x="4054" y="1720"/>
                    </a:lnTo>
                    <a:lnTo>
                      <a:pt x="4056" y="1724"/>
                    </a:lnTo>
                    <a:lnTo>
                      <a:pt x="4060" y="1728"/>
                    </a:lnTo>
                    <a:lnTo>
                      <a:pt x="4066" y="1730"/>
                    </a:lnTo>
                    <a:lnTo>
                      <a:pt x="4066" y="1730"/>
                    </a:lnTo>
                    <a:lnTo>
                      <a:pt x="4078" y="1734"/>
                    </a:lnTo>
                    <a:lnTo>
                      <a:pt x="4088" y="1734"/>
                    </a:lnTo>
                    <a:lnTo>
                      <a:pt x="4096" y="1734"/>
                    </a:lnTo>
                    <a:lnTo>
                      <a:pt x="4106" y="1732"/>
                    </a:lnTo>
                    <a:lnTo>
                      <a:pt x="4122" y="1724"/>
                    </a:lnTo>
                    <a:lnTo>
                      <a:pt x="4144" y="1714"/>
                    </a:lnTo>
                    <a:lnTo>
                      <a:pt x="4144" y="1714"/>
                    </a:lnTo>
                    <a:lnTo>
                      <a:pt x="4152" y="1708"/>
                    </a:lnTo>
                    <a:lnTo>
                      <a:pt x="4156" y="1708"/>
                    </a:lnTo>
                    <a:lnTo>
                      <a:pt x="4156" y="1708"/>
                    </a:lnTo>
                    <a:lnTo>
                      <a:pt x="4158" y="1712"/>
                    </a:lnTo>
                    <a:lnTo>
                      <a:pt x="4160" y="1714"/>
                    </a:lnTo>
                    <a:lnTo>
                      <a:pt x="4164" y="1718"/>
                    </a:lnTo>
                    <a:lnTo>
                      <a:pt x="4172" y="1718"/>
                    </a:lnTo>
                    <a:lnTo>
                      <a:pt x="4188" y="1716"/>
                    </a:lnTo>
                    <a:lnTo>
                      <a:pt x="4188" y="1716"/>
                    </a:lnTo>
                    <a:lnTo>
                      <a:pt x="4202" y="1716"/>
                    </a:lnTo>
                    <a:lnTo>
                      <a:pt x="4194" y="1720"/>
                    </a:lnTo>
                    <a:lnTo>
                      <a:pt x="4172" y="1728"/>
                    </a:lnTo>
                    <a:lnTo>
                      <a:pt x="4148" y="1740"/>
                    </a:lnTo>
                    <a:lnTo>
                      <a:pt x="4148" y="1740"/>
                    </a:lnTo>
                    <a:lnTo>
                      <a:pt x="4136" y="1746"/>
                    </a:lnTo>
                    <a:lnTo>
                      <a:pt x="4126" y="1754"/>
                    </a:lnTo>
                    <a:lnTo>
                      <a:pt x="4118" y="1762"/>
                    </a:lnTo>
                    <a:lnTo>
                      <a:pt x="4110" y="1770"/>
                    </a:lnTo>
                    <a:lnTo>
                      <a:pt x="4106" y="1780"/>
                    </a:lnTo>
                    <a:lnTo>
                      <a:pt x="4104" y="1790"/>
                    </a:lnTo>
                    <a:lnTo>
                      <a:pt x="4106" y="1802"/>
                    </a:lnTo>
                    <a:lnTo>
                      <a:pt x="4110" y="1812"/>
                    </a:lnTo>
                    <a:lnTo>
                      <a:pt x="4110" y="1812"/>
                    </a:lnTo>
                    <a:lnTo>
                      <a:pt x="4116" y="1822"/>
                    </a:lnTo>
                    <a:lnTo>
                      <a:pt x="4124" y="1826"/>
                    </a:lnTo>
                    <a:lnTo>
                      <a:pt x="4130" y="1828"/>
                    </a:lnTo>
                    <a:lnTo>
                      <a:pt x="4138" y="1824"/>
                    </a:lnTo>
                    <a:lnTo>
                      <a:pt x="4146" y="1818"/>
                    </a:lnTo>
                    <a:lnTo>
                      <a:pt x="4154" y="1810"/>
                    </a:lnTo>
                    <a:lnTo>
                      <a:pt x="4174" y="1786"/>
                    </a:lnTo>
                    <a:lnTo>
                      <a:pt x="4174" y="1786"/>
                    </a:lnTo>
                    <a:lnTo>
                      <a:pt x="4182" y="1776"/>
                    </a:lnTo>
                    <a:lnTo>
                      <a:pt x="4190" y="1770"/>
                    </a:lnTo>
                    <a:lnTo>
                      <a:pt x="4196" y="1768"/>
                    </a:lnTo>
                    <a:lnTo>
                      <a:pt x="4202" y="1768"/>
                    </a:lnTo>
                    <a:lnTo>
                      <a:pt x="4208" y="1768"/>
                    </a:lnTo>
                    <a:lnTo>
                      <a:pt x="4216" y="1766"/>
                    </a:lnTo>
                    <a:lnTo>
                      <a:pt x="4224" y="1764"/>
                    </a:lnTo>
                    <a:lnTo>
                      <a:pt x="4238" y="1756"/>
                    </a:lnTo>
                    <a:lnTo>
                      <a:pt x="4238" y="1756"/>
                    </a:lnTo>
                    <a:lnTo>
                      <a:pt x="4252" y="1748"/>
                    </a:lnTo>
                    <a:lnTo>
                      <a:pt x="4266" y="1742"/>
                    </a:lnTo>
                    <a:lnTo>
                      <a:pt x="4290" y="1734"/>
                    </a:lnTo>
                    <a:lnTo>
                      <a:pt x="4300" y="1730"/>
                    </a:lnTo>
                    <a:lnTo>
                      <a:pt x="4306" y="1728"/>
                    </a:lnTo>
                    <a:lnTo>
                      <a:pt x="4308" y="1724"/>
                    </a:lnTo>
                    <a:lnTo>
                      <a:pt x="4304" y="1720"/>
                    </a:lnTo>
                    <a:lnTo>
                      <a:pt x="4304" y="1720"/>
                    </a:lnTo>
                    <a:lnTo>
                      <a:pt x="4284" y="1700"/>
                    </a:lnTo>
                    <a:lnTo>
                      <a:pt x="4280" y="1698"/>
                    </a:lnTo>
                    <a:lnTo>
                      <a:pt x="4276" y="1696"/>
                    </a:lnTo>
                    <a:lnTo>
                      <a:pt x="4270" y="1696"/>
                    </a:lnTo>
                    <a:lnTo>
                      <a:pt x="4264" y="1698"/>
                    </a:lnTo>
                    <a:lnTo>
                      <a:pt x="4264" y="1698"/>
                    </a:lnTo>
                    <a:lnTo>
                      <a:pt x="4258" y="1700"/>
                    </a:lnTo>
                    <a:lnTo>
                      <a:pt x="4246" y="1700"/>
                    </a:lnTo>
                    <a:lnTo>
                      <a:pt x="4236" y="1700"/>
                    </a:lnTo>
                    <a:lnTo>
                      <a:pt x="4224" y="1696"/>
                    </a:lnTo>
                    <a:lnTo>
                      <a:pt x="4212" y="1694"/>
                    </a:lnTo>
                    <a:lnTo>
                      <a:pt x="4204" y="1690"/>
                    </a:lnTo>
                    <a:lnTo>
                      <a:pt x="4198" y="1684"/>
                    </a:lnTo>
                    <a:lnTo>
                      <a:pt x="4196" y="1682"/>
                    </a:lnTo>
                    <a:lnTo>
                      <a:pt x="4196" y="1680"/>
                    </a:lnTo>
                    <a:lnTo>
                      <a:pt x="4196" y="1680"/>
                    </a:lnTo>
                    <a:lnTo>
                      <a:pt x="4196" y="1676"/>
                    </a:lnTo>
                    <a:lnTo>
                      <a:pt x="4194" y="1674"/>
                    </a:lnTo>
                    <a:lnTo>
                      <a:pt x="4186" y="1672"/>
                    </a:lnTo>
                    <a:lnTo>
                      <a:pt x="4178" y="1668"/>
                    </a:lnTo>
                    <a:lnTo>
                      <a:pt x="4172" y="1664"/>
                    </a:lnTo>
                    <a:lnTo>
                      <a:pt x="4166" y="1654"/>
                    </a:lnTo>
                    <a:lnTo>
                      <a:pt x="4160" y="1640"/>
                    </a:lnTo>
                    <a:lnTo>
                      <a:pt x="4160" y="1640"/>
                    </a:lnTo>
                    <a:lnTo>
                      <a:pt x="4156" y="1624"/>
                    </a:lnTo>
                    <a:lnTo>
                      <a:pt x="4156" y="1610"/>
                    </a:lnTo>
                    <a:lnTo>
                      <a:pt x="4158" y="1598"/>
                    </a:lnTo>
                    <a:lnTo>
                      <a:pt x="4160" y="1588"/>
                    </a:lnTo>
                    <a:lnTo>
                      <a:pt x="4162" y="1580"/>
                    </a:lnTo>
                    <a:lnTo>
                      <a:pt x="4162" y="1576"/>
                    </a:lnTo>
                    <a:lnTo>
                      <a:pt x="4158" y="1574"/>
                    </a:lnTo>
                    <a:lnTo>
                      <a:pt x="4148" y="1576"/>
                    </a:lnTo>
                    <a:lnTo>
                      <a:pt x="4148" y="1576"/>
                    </a:lnTo>
                    <a:lnTo>
                      <a:pt x="4134" y="1578"/>
                    </a:lnTo>
                    <a:lnTo>
                      <a:pt x="4126" y="1580"/>
                    </a:lnTo>
                    <a:lnTo>
                      <a:pt x="4124" y="1578"/>
                    </a:lnTo>
                    <a:lnTo>
                      <a:pt x="4126" y="1574"/>
                    </a:lnTo>
                    <a:lnTo>
                      <a:pt x="4140" y="1564"/>
                    </a:lnTo>
                    <a:lnTo>
                      <a:pt x="4164" y="1550"/>
                    </a:lnTo>
                    <a:lnTo>
                      <a:pt x="4164" y="1550"/>
                    </a:lnTo>
                    <a:lnTo>
                      <a:pt x="4178" y="1538"/>
                    </a:lnTo>
                    <a:lnTo>
                      <a:pt x="4182" y="1532"/>
                    </a:lnTo>
                    <a:lnTo>
                      <a:pt x="4184" y="1528"/>
                    </a:lnTo>
                    <a:lnTo>
                      <a:pt x="4184" y="1522"/>
                    </a:lnTo>
                    <a:lnTo>
                      <a:pt x="4180" y="1516"/>
                    </a:lnTo>
                    <a:lnTo>
                      <a:pt x="4174" y="1508"/>
                    </a:lnTo>
                    <a:lnTo>
                      <a:pt x="4166" y="1502"/>
                    </a:lnTo>
                    <a:lnTo>
                      <a:pt x="4166" y="1502"/>
                    </a:lnTo>
                    <a:lnTo>
                      <a:pt x="4160" y="1498"/>
                    </a:lnTo>
                    <a:lnTo>
                      <a:pt x="4150" y="1496"/>
                    </a:lnTo>
                    <a:lnTo>
                      <a:pt x="4140" y="1496"/>
                    </a:lnTo>
                    <a:lnTo>
                      <a:pt x="4130" y="1496"/>
                    </a:lnTo>
                    <a:lnTo>
                      <a:pt x="4102" y="1500"/>
                    </a:lnTo>
                    <a:lnTo>
                      <a:pt x="4074" y="1508"/>
                    </a:lnTo>
                    <a:lnTo>
                      <a:pt x="4044" y="1518"/>
                    </a:lnTo>
                    <a:lnTo>
                      <a:pt x="4018" y="1532"/>
                    </a:lnTo>
                    <a:lnTo>
                      <a:pt x="3996" y="1546"/>
                    </a:lnTo>
                    <a:lnTo>
                      <a:pt x="3988" y="1554"/>
                    </a:lnTo>
                    <a:lnTo>
                      <a:pt x="3982" y="1560"/>
                    </a:lnTo>
                    <a:lnTo>
                      <a:pt x="3982" y="1560"/>
                    </a:lnTo>
                    <a:lnTo>
                      <a:pt x="3964" y="1584"/>
                    </a:lnTo>
                    <a:lnTo>
                      <a:pt x="3948" y="1602"/>
                    </a:lnTo>
                    <a:lnTo>
                      <a:pt x="3934" y="1616"/>
                    </a:lnTo>
                    <a:lnTo>
                      <a:pt x="3922" y="1626"/>
                    </a:lnTo>
                    <a:lnTo>
                      <a:pt x="3914" y="1634"/>
                    </a:lnTo>
                    <a:lnTo>
                      <a:pt x="3908" y="1636"/>
                    </a:lnTo>
                    <a:lnTo>
                      <a:pt x="3908" y="1636"/>
                    </a:lnTo>
                    <a:lnTo>
                      <a:pt x="3908" y="1634"/>
                    </a:lnTo>
                    <a:lnTo>
                      <a:pt x="3914" y="1628"/>
                    </a:lnTo>
                    <a:lnTo>
                      <a:pt x="3914" y="1628"/>
                    </a:lnTo>
                    <a:lnTo>
                      <a:pt x="3924" y="1616"/>
                    </a:lnTo>
                    <a:lnTo>
                      <a:pt x="3936" y="1600"/>
                    </a:lnTo>
                    <a:lnTo>
                      <a:pt x="3964" y="1560"/>
                    </a:lnTo>
                    <a:lnTo>
                      <a:pt x="3978" y="1542"/>
                    </a:lnTo>
                    <a:lnTo>
                      <a:pt x="3994" y="1524"/>
                    </a:lnTo>
                    <a:lnTo>
                      <a:pt x="4010" y="1510"/>
                    </a:lnTo>
                    <a:lnTo>
                      <a:pt x="4020" y="1504"/>
                    </a:lnTo>
                    <a:lnTo>
                      <a:pt x="4030" y="1500"/>
                    </a:lnTo>
                    <a:lnTo>
                      <a:pt x="4030" y="1500"/>
                    </a:lnTo>
                    <a:lnTo>
                      <a:pt x="4040" y="1496"/>
                    </a:lnTo>
                    <a:lnTo>
                      <a:pt x="4050" y="1490"/>
                    </a:lnTo>
                    <a:lnTo>
                      <a:pt x="4056" y="1486"/>
                    </a:lnTo>
                    <a:lnTo>
                      <a:pt x="4060" y="1482"/>
                    </a:lnTo>
                    <a:lnTo>
                      <a:pt x="4066" y="1472"/>
                    </a:lnTo>
                    <a:lnTo>
                      <a:pt x="4068" y="1464"/>
                    </a:lnTo>
                    <a:lnTo>
                      <a:pt x="4072" y="1456"/>
                    </a:lnTo>
                    <a:lnTo>
                      <a:pt x="4076" y="1452"/>
                    </a:lnTo>
                    <a:lnTo>
                      <a:pt x="4082" y="1448"/>
                    </a:lnTo>
                    <a:lnTo>
                      <a:pt x="4090" y="1444"/>
                    </a:lnTo>
                    <a:lnTo>
                      <a:pt x="4102" y="1440"/>
                    </a:lnTo>
                    <a:lnTo>
                      <a:pt x="4136" y="1432"/>
                    </a:lnTo>
                    <a:lnTo>
                      <a:pt x="4136" y="1432"/>
                    </a:lnTo>
                    <a:lnTo>
                      <a:pt x="4160" y="1430"/>
                    </a:lnTo>
                    <a:lnTo>
                      <a:pt x="4182" y="1428"/>
                    </a:lnTo>
                    <a:lnTo>
                      <a:pt x="4202" y="1430"/>
                    </a:lnTo>
                    <a:lnTo>
                      <a:pt x="4220" y="1432"/>
                    </a:lnTo>
                    <a:lnTo>
                      <a:pt x="4252" y="1436"/>
                    </a:lnTo>
                    <a:lnTo>
                      <a:pt x="4278" y="1442"/>
                    </a:lnTo>
                    <a:lnTo>
                      <a:pt x="4304" y="1446"/>
                    </a:lnTo>
                    <a:lnTo>
                      <a:pt x="4316" y="1444"/>
                    </a:lnTo>
                    <a:lnTo>
                      <a:pt x="4330" y="1442"/>
                    </a:lnTo>
                    <a:lnTo>
                      <a:pt x="4342" y="1438"/>
                    </a:lnTo>
                    <a:lnTo>
                      <a:pt x="4356" y="1430"/>
                    </a:lnTo>
                    <a:lnTo>
                      <a:pt x="4370" y="1420"/>
                    </a:lnTo>
                    <a:lnTo>
                      <a:pt x="4386" y="1406"/>
                    </a:lnTo>
                    <a:lnTo>
                      <a:pt x="4386" y="1406"/>
                    </a:lnTo>
                    <a:lnTo>
                      <a:pt x="4414" y="1382"/>
                    </a:lnTo>
                    <a:lnTo>
                      <a:pt x="4434" y="1368"/>
                    </a:lnTo>
                    <a:lnTo>
                      <a:pt x="4448" y="1362"/>
                    </a:lnTo>
                    <a:lnTo>
                      <a:pt x="4458" y="1362"/>
                    </a:lnTo>
                    <a:lnTo>
                      <a:pt x="4470" y="1366"/>
                    </a:lnTo>
                    <a:lnTo>
                      <a:pt x="4474" y="1366"/>
                    </a:lnTo>
                    <a:lnTo>
                      <a:pt x="4482" y="1358"/>
                    </a:lnTo>
                    <a:lnTo>
                      <a:pt x="4482" y="1358"/>
                    </a:lnTo>
                    <a:lnTo>
                      <a:pt x="4492" y="1348"/>
                    </a:lnTo>
                    <a:lnTo>
                      <a:pt x="4502" y="1342"/>
                    </a:lnTo>
                    <a:lnTo>
                      <a:pt x="4518" y="1330"/>
                    </a:lnTo>
                    <a:lnTo>
                      <a:pt x="4524" y="1324"/>
                    </a:lnTo>
                    <a:lnTo>
                      <a:pt x="4526" y="1316"/>
                    </a:lnTo>
                    <a:lnTo>
                      <a:pt x="4526" y="1308"/>
                    </a:lnTo>
                    <a:lnTo>
                      <a:pt x="4522" y="1296"/>
                    </a:lnTo>
                    <a:lnTo>
                      <a:pt x="4522" y="1296"/>
                    </a:lnTo>
                    <a:lnTo>
                      <a:pt x="4518" y="1284"/>
                    </a:lnTo>
                    <a:lnTo>
                      <a:pt x="4518" y="1278"/>
                    </a:lnTo>
                    <a:lnTo>
                      <a:pt x="4518" y="1274"/>
                    </a:lnTo>
                    <a:lnTo>
                      <a:pt x="4522" y="1270"/>
                    </a:lnTo>
                    <a:lnTo>
                      <a:pt x="4524" y="1268"/>
                    </a:lnTo>
                    <a:lnTo>
                      <a:pt x="4526" y="1264"/>
                    </a:lnTo>
                    <a:lnTo>
                      <a:pt x="4524" y="1258"/>
                    </a:lnTo>
                    <a:lnTo>
                      <a:pt x="4522" y="1248"/>
                    </a:lnTo>
                    <a:lnTo>
                      <a:pt x="4522" y="1248"/>
                    </a:lnTo>
                    <a:lnTo>
                      <a:pt x="4516" y="1238"/>
                    </a:lnTo>
                    <a:lnTo>
                      <a:pt x="4510" y="1234"/>
                    </a:lnTo>
                    <a:lnTo>
                      <a:pt x="4502" y="1232"/>
                    </a:lnTo>
                    <a:lnTo>
                      <a:pt x="4496" y="1230"/>
                    </a:lnTo>
                    <a:lnTo>
                      <a:pt x="4488" y="1230"/>
                    </a:lnTo>
                    <a:lnTo>
                      <a:pt x="4480" y="1228"/>
                    </a:lnTo>
                    <a:lnTo>
                      <a:pt x="4472" y="1222"/>
                    </a:lnTo>
                    <a:lnTo>
                      <a:pt x="4464" y="1214"/>
                    </a:lnTo>
                    <a:lnTo>
                      <a:pt x="4464" y="1214"/>
                    </a:lnTo>
                    <a:lnTo>
                      <a:pt x="4454" y="1204"/>
                    </a:lnTo>
                    <a:lnTo>
                      <a:pt x="4446" y="1198"/>
                    </a:lnTo>
                    <a:lnTo>
                      <a:pt x="4436" y="1198"/>
                    </a:lnTo>
                    <a:lnTo>
                      <a:pt x="4428" y="1200"/>
                    </a:lnTo>
                    <a:lnTo>
                      <a:pt x="4416" y="1204"/>
                    </a:lnTo>
                    <a:lnTo>
                      <a:pt x="4406" y="1212"/>
                    </a:lnTo>
                    <a:lnTo>
                      <a:pt x="4376" y="1234"/>
                    </a:lnTo>
                    <a:lnTo>
                      <a:pt x="4376" y="1234"/>
                    </a:lnTo>
                    <a:lnTo>
                      <a:pt x="4362" y="1242"/>
                    </a:lnTo>
                    <a:lnTo>
                      <a:pt x="4352" y="1246"/>
                    </a:lnTo>
                    <a:lnTo>
                      <a:pt x="4344" y="1246"/>
                    </a:lnTo>
                    <a:lnTo>
                      <a:pt x="4342" y="1242"/>
                    </a:lnTo>
                    <a:lnTo>
                      <a:pt x="4342" y="1238"/>
                    </a:lnTo>
                    <a:lnTo>
                      <a:pt x="4346" y="1230"/>
                    </a:lnTo>
                    <a:lnTo>
                      <a:pt x="4354" y="1226"/>
                    </a:lnTo>
                    <a:lnTo>
                      <a:pt x="4364" y="1220"/>
                    </a:lnTo>
                    <a:lnTo>
                      <a:pt x="4364" y="1220"/>
                    </a:lnTo>
                    <a:lnTo>
                      <a:pt x="4376" y="1218"/>
                    </a:lnTo>
                    <a:lnTo>
                      <a:pt x="4386" y="1214"/>
                    </a:lnTo>
                    <a:lnTo>
                      <a:pt x="4400" y="1204"/>
                    </a:lnTo>
                    <a:lnTo>
                      <a:pt x="4414" y="1196"/>
                    </a:lnTo>
                    <a:lnTo>
                      <a:pt x="4424" y="1192"/>
                    </a:lnTo>
                    <a:lnTo>
                      <a:pt x="4438" y="1190"/>
                    </a:lnTo>
                    <a:lnTo>
                      <a:pt x="4438" y="1190"/>
                    </a:lnTo>
                    <a:lnTo>
                      <a:pt x="4450" y="1186"/>
                    </a:lnTo>
                    <a:lnTo>
                      <a:pt x="4456" y="1184"/>
                    </a:lnTo>
                    <a:lnTo>
                      <a:pt x="4458" y="1178"/>
                    </a:lnTo>
                    <a:lnTo>
                      <a:pt x="4456" y="1174"/>
                    </a:lnTo>
                    <a:lnTo>
                      <a:pt x="4450" y="1170"/>
                    </a:lnTo>
                    <a:lnTo>
                      <a:pt x="4442" y="1166"/>
                    </a:lnTo>
                    <a:lnTo>
                      <a:pt x="4432" y="1162"/>
                    </a:lnTo>
                    <a:lnTo>
                      <a:pt x="4418" y="1160"/>
                    </a:lnTo>
                    <a:lnTo>
                      <a:pt x="4418" y="1160"/>
                    </a:lnTo>
                    <a:lnTo>
                      <a:pt x="4406" y="1158"/>
                    </a:lnTo>
                    <a:lnTo>
                      <a:pt x="4400" y="1154"/>
                    </a:lnTo>
                    <a:lnTo>
                      <a:pt x="4396" y="1150"/>
                    </a:lnTo>
                    <a:lnTo>
                      <a:pt x="4394" y="1146"/>
                    </a:lnTo>
                    <a:lnTo>
                      <a:pt x="4392" y="1142"/>
                    </a:lnTo>
                    <a:lnTo>
                      <a:pt x="4388" y="1138"/>
                    </a:lnTo>
                    <a:lnTo>
                      <a:pt x="4378" y="1136"/>
                    </a:lnTo>
                    <a:lnTo>
                      <a:pt x="4364" y="1132"/>
                    </a:lnTo>
                    <a:lnTo>
                      <a:pt x="4364" y="1132"/>
                    </a:lnTo>
                    <a:lnTo>
                      <a:pt x="4350" y="1130"/>
                    </a:lnTo>
                    <a:lnTo>
                      <a:pt x="4342" y="1126"/>
                    </a:lnTo>
                    <a:lnTo>
                      <a:pt x="4340" y="1122"/>
                    </a:lnTo>
                    <a:lnTo>
                      <a:pt x="4338" y="1116"/>
                    </a:lnTo>
                    <a:lnTo>
                      <a:pt x="4340" y="1112"/>
                    </a:lnTo>
                    <a:lnTo>
                      <a:pt x="4338" y="1106"/>
                    </a:lnTo>
                    <a:lnTo>
                      <a:pt x="4334" y="1102"/>
                    </a:lnTo>
                    <a:lnTo>
                      <a:pt x="4324" y="1096"/>
                    </a:lnTo>
                    <a:lnTo>
                      <a:pt x="4324" y="1096"/>
                    </a:lnTo>
                    <a:lnTo>
                      <a:pt x="4314" y="1090"/>
                    </a:lnTo>
                    <a:lnTo>
                      <a:pt x="4304" y="1084"/>
                    </a:lnTo>
                    <a:lnTo>
                      <a:pt x="4296" y="1078"/>
                    </a:lnTo>
                    <a:lnTo>
                      <a:pt x="4290" y="1070"/>
                    </a:lnTo>
                    <a:lnTo>
                      <a:pt x="4286" y="1062"/>
                    </a:lnTo>
                    <a:lnTo>
                      <a:pt x="4286" y="1052"/>
                    </a:lnTo>
                    <a:lnTo>
                      <a:pt x="4288" y="1042"/>
                    </a:lnTo>
                    <a:lnTo>
                      <a:pt x="4294" y="1030"/>
                    </a:lnTo>
                    <a:lnTo>
                      <a:pt x="4294" y="1030"/>
                    </a:lnTo>
                    <a:lnTo>
                      <a:pt x="4298" y="1024"/>
                    </a:lnTo>
                    <a:lnTo>
                      <a:pt x="4298" y="1020"/>
                    </a:lnTo>
                    <a:lnTo>
                      <a:pt x="4298" y="1016"/>
                    </a:lnTo>
                    <a:lnTo>
                      <a:pt x="4296" y="1012"/>
                    </a:lnTo>
                    <a:lnTo>
                      <a:pt x="4290" y="1008"/>
                    </a:lnTo>
                    <a:lnTo>
                      <a:pt x="4282" y="1004"/>
                    </a:lnTo>
                    <a:lnTo>
                      <a:pt x="4274" y="1002"/>
                    </a:lnTo>
                    <a:lnTo>
                      <a:pt x="4268" y="998"/>
                    </a:lnTo>
                    <a:lnTo>
                      <a:pt x="4266" y="996"/>
                    </a:lnTo>
                    <a:lnTo>
                      <a:pt x="4266" y="994"/>
                    </a:lnTo>
                    <a:lnTo>
                      <a:pt x="4266" y="990"/>
                    </a:lnTo>
                    <a:lnTo>
                      <a:pt x="4270" y="986"/>
                    </a:lnTo>
                    <a:lnTo>
                      <a:pt x="4270" y="986"/>
                    </a:lnTo>
                    <a:lnTo>
                      <a:pt x="4274" y="978"/>
                    </a:lnTo>
                    <a:lnTo>
                      <a:pt x="4274" y="970"/>
                    </a:lnTo>
                    <a:lnTo>
                      <a:pt x="4270" y="966"/>
                    </a:lnTo>
                    <a:lnTo>
                      <a:pt x="4264" y="960"/>
                    </a:lnTo>
                    <a:lnTo>
                      <a:pt x="4258" y="954"/>
                    </a:lnTo>
                    <a:lnTo>
                      <a:pt x="4252" y="948"/>
                    </a:lnTo>
                    <a:lnTo>
                      <a:pt x="4246" y="940"/>
                    </a:lnTo>
                    <a:lnTo>
                      <a:pt x="4244" y="928"/>
                    </a:lnTo>
                    <a:lnTo>
                      <a:pt x="4244" y="928"/>
                    </a:lnTo>
                    <a:lnTo>
                      <a:pt x="4240" y="912"/>
                    </a:lnTo>
                    <a:lnTo>
                      <a:pt x="4238" y="908"/>
                    </a:lnTo>
                    <a:lnTo>
                      <a:pt x="4236" y="906"/>
                    </a:lnTo>
                    <a:lnTo>
                      <a:pt x="4230" y="902"/>
                    </a:lnTo>
                    <a:lnTo>
                      <a:pt x="4228" y="898"/>
                    </a:lnTo>
                    <a:lnTo>
                      <a:pt x="4226" y="890"/>
                    </a:lnTo>
                    <a:lnTo>
                      <a:pt x="4226" y="890"/>
                    </a:lnTo>
                    <a:lnTo>
                      <a:pt x="4222" y="882"/>
                    </a:lnTo>
                    <a:lnTo>
                      <a:pt x="4218" y="878"/>
                    </a:lnTo>
                    <a:lnTo>
                      <a:pt x="4210" y="872"/>
                    </a:lnTo>
                    <a:lnTo>
                      <a:pt x="4206" y="868"/>
                    </a:lnTo>
                    <a:lnTo>
                      <a:pt x="4200" y="862"/>
                    </a:lnTo>
                    <a:lnTo>
                      <a:pt x="4194" y="852"/>
                    </a:lnTo>
                    <a:lnTo>
                      <a:pt x="4186" y="838"/>
                    </a:lnTo>
                    <a:lnTo>
                      <a:pt x="4186" y="838"/>
                    </a:lnTo>
                    <a:lnTo>
                      <a:pt x="4180" y="824"/>
                    </a:lnTo>
                    <a:lnTo>
                      <a:pt x="4174" y="816"/>
                    </a:lnTo>
                    <a:lnTo>
                      <a:pt x="4168" y="812"/>
                    </a:lnTo>
                    <a:lnTo>
                      <a:pt x="4164" y="812"/>
                    </a:lnTo>
                    <a:lnTo>
                      <a:pt x="4158" y="814"/>
                    </a:lnTo>
                    <a:lnTo>
                      <a:pt x="4154" y="820"/>
                    </a:lnTo>
                    <a:lnTo>
                      <a:pt x="4140" y="836"/>
                    </a:lnTo>
                    <a:lnTo>
                      <a:pt x="4140" y="836"/>
                    </a:lnTo>
                    <a:lnTo>
                      <a:pt x="4132" y="848"/>
                    </a:lnTo>
                    <a:lnTo>
                      <a:pt x="4128" y="860"/>
                    </a:lnTo>
                    <a:lnTo>
                      <a:pt x="4124" y="884"/>
                    </a:lnTo>
                    <a:lnTo>
                      <a:pt x="4120" y="896"/>
                    </a:lnTo>
                    <a:lnTo>
                      <a:pt x="4116" y="904"/>
                    </a:lnTo>
                    <a:lnTo>
                      <a:pt x="4114" y="906"/>
                    </a:lnTo>
                    <a:lnTo>
                      <a:pt x="4110" y="908"/>
                    </a:lnTo>
                    <a:lnTo>
                      <a:pt x="4106" y="908"/>
                    </a:lnTo>
                    <a:lnTo>
                      <a:pt x="4100" y="906"/>
                    </a:lnTo>
                    <a:lnTo>
                      <a:pt x="4100" y="906"/>
                    </a:lnTo>
                    <a:lnTo>
                      <a:pt x="4090" y="904"/>
                    </a:lnTo>
                    <a:lnTo>
                      <a:pt x="4086" y="906"/>
                    </a:lnTo>
                    <a:lnTo>
                      <a:pt x="4084" y="908"/>
                    </a:lnTo>
                    <a:lnTo>
                      <a:pt x="4084" y="912"/>
                    </a:lnTo>
                    <a:lnTo>
                      <a:pt x="4082" y="916"/>
                    </a:lnTo>
                    <a:lnTo>
                      <a:pt x="4080" y="922"/>
                    </a:lnTo>
                    <a:lnTo>
                      <a:pt x="4074" y="928"/>
                    </a:lnTo>
                    <a:lnTo>
                      <a:pt x="4060" y="934"/>
                    </a:lnTo>
                    <a:lnTo>
                      <a:pt x="4060" y="934"/>
                    </a:lnTo>
                    <a:lnTo>
                      <a:pt x="4048" y="936"/>
                    </a:lnTo>
                    <a:lnTo>
                      <a:pt x="4038" y="934"/>
                    </a:lnTo>
                    <a:lnTo>
                      <a:pt x="4030" y="930"/>
                    </a:lnTo>
                    <a:lnTo>
                      <a:pt x="4024" y="922"/>
                    </a:lnTo>
                    <a:lnTo>
                      <a:pt x="4018" y="914"/>
                    </a:lnTo>
                    <a:lnTo>
                      <a:pt x="4010" y="908"/>
                    </a:lnTo>
                    <a:lnTo>
                      <a:pt x="4002" y="902"/>
                    </a:lnTo>
                    <a:lnTo>
                      <a:pt x="3988" y="900"/>
                    </a:lnTo>
                    <a:lnTo>
                      <a:pt x="3988" y="900"/>
                    </a:lnTo>
                    <a:lnTo>
                      <a:pt x="3976" y="900"/>
                    </a:lnTo>
                    <a:lnTo>
                      <a:pt x="3972" y="900"/>
                    </a:lnTo>
                    <a:lnTo>
                      <a:pt x="3970" y="896"/>
                    </a:lnTo>
                    <a:lnTo>
                      <a:pt x="3972" y="892"/>
                    </a:lnTo>
                    <a:lnTo>
                      <a:pt x="3974" y="888"/>
                    </a:lnTo>
                    <a:lnTo>
                      <a:pt x="3976" y="884"/>
                    </a:lnTo>
                    <a:lnTo>
                      <a:pt x="3974" y="880"/>
                    </a:lnTo>
                    <a:lnTo>
                      <a:pt x="3968" y="874"/>
                    </a:lnTo>
                    <a:lnTo>
                      <a:pt x="3968" y="874"/>
                    </a:lnTo>
                    <a:lnTo>
                      <a:pt x="3962" y="870"/>
                    </a:lnTo>
                    <a:lnTo>
                      <a:pt x="3960" y="866"/>
                    </a:lnTo>
                    <a:lnTo>
                      <a:pt x="3962" y="864"/>
                    </a:lnTo>
                    <a:lnTo>
                      <a:pt x="3964" y="860"/>
                    </a:lnTo>
                    <a:lnTo>
                      <a:pt x="3966" y="856"/>
                    </a:lnTo>
                    <a:lnTo>
                      <a:pt x="3968" y="850"/>
                    </a:lnTo>
                    <a:lnTo>
                      <a:pt x="3968" y="844"/>
                    </a:lnTo>
                    <a:lnTo>
                      <a:pt x="3964" y="836"/>
                    </a:lnTo>
                    <a:lnTo>
                      <a:pt x="3964" y="836"/>
                    </a:lnTo>
                    <a:lnTo>
                      <a:pt x="3960" y="824"/>
                    </a:lnTo>
                    <a:lnTo>
                      <a:pt x="3958" y="814"/>
                    </a:lnTo>
                    <a:lnTo>
                      <a:pt x="3962" y="802"/>
                    </a:lnTo>
                    <a:lnTo>
                      <a:pt x="3966" y="794"/>
                    </a:lnTo>
                    <a:lnTo>
                      <a:pt x="3974" y="776"/>
                    </a:lnTo>
                    <a:lnTo>
                      <a:pt x="3974" y="770"/>
                    </a:lnTo>
                    <a:lnTo>
                      <a:pt x="3972" y="764"/>
                    </a:lnTo>
                    <a:lnTo>
                      <a:pt x="3972" y="764"/>
                    </a:lnTo>
                    <a:lnTo>
                      <a:pt x="3968" y="758"/>
                    </a:lnTo>
                    <a:lnTo>
                      <a:pt x="3964" y="758"/>
                    </a:lnTo>
                    <a:lnTo>
                      <a:pt x="3960" y="760"/>
                    </a:lnTo>
                    <a:lnTo>
                      <a:pt x="3958" y="764"/>
                    </a:lnTo>
                    <a:lnTo>
                      <a:pt x="3954" y="770"/>
                    </a:lnTo>
                    <a:lnTo>
                      <a:pt x="3952" y="772"/>
                    </a:lnTo>
                    <a:lnTo>
                      <a:pt x="3950" y="770"/>
                    </a:lnTo>
                    <a:lnTo>
                      <a:pt x="3950" y="770"/>
                    </a:lnTo>
                    <a:lnTo>
                      <a:pt x="3944" y="766"/>
                    </a:lnTo>
                    <a:lnTo>
                      <a:pt x="3936" y="762"/>
                    </a:lnTo>
                    <a:lnTo>
                      <a:pt x="3914" y="756"/>
                    </a:lnTo>
                    <a:lnTo>
                      <a:pt x="3902" y="752"/>
                    </a:lnTo>
                    <a:lnTo>
                      <a:pt x="3894" y="748"/>
                    </a:lnTo>
                    <a:lnTo>
                      <a:pt x="3888" y="742"/>
                    </a:lnTo>
                    <a:lnTo>
                      <a:pt x="3886" y="740"/>
                    </a:lnTo>
                    <a:lnTo>
                      <a:pt x="3886" y="736"/>
                    </a:lnTo>
                    <a:lnTo>
                      <a:pt x="3886" y="736"/>
                    </a:lnTo>
                    <a:lnTo>
                      <a:pt x="3886" y="728"/>
                    </a:lnTo>
                    <a:lnTo>
                      <a:pt x="3882" y="722"/>
                    </a:lnTo>
                    <a:lnTo>
                      <a:pt x="3878" y="716"/>
                    </a:lnTo>
                    <a:lnTo>
                      <a:pt x="3870" y="710"/>
                    </a:lnTo>
                    <a:lnTo>
                      <a:pt x="3826" y="680"/>
                    </a:lnTo>
                    <a:lnTo>
                      <a:pt x="3826" y="680"/>
                    </a:lnTo>
                    <a:lnTo>
                      <a:pt x="3806" y="668"/>
                    </a:lnTo>
                    <a:lnTo>
                      <a:pt x="3800" y="668"/>
                    </a:lnTo>
                    <a:lnTo>
                      <a:pt x="3796" y="666"/>
                    </a:lnTo>
                    <a:lnTo>
                      <a:pt x="3790" y="668"/>
                    </a:lnTo>
                    <a:lnTo>
                      <a:pt x="3788" y="670"/>
                    </a:lnTo>
                    <a:lnTo>
                      <a:pt x="3780" y="678"/>
                    </a:lnTo>
                    <a:lnTo>
                      <a:pt x="3774" y="680"/>
                    </a:lnTo>
                    <a:lnTo>
                      <a:pt x="3768" y="684"/>
                    </a:lnTo>
                    <a:lnTo>
                      <a:pt x="3760" y="684"/>
                    </a:lnTo>
                    <a:lnTo>
                      <a:pt x="3750" y="686"/>
                    </a:lnTo>
                    <a:lnTo>
                      <a:pt x="3736" y="684"/>
                    </a:lnTo>
                    <a:lnTo>
                      <a:pt x="3720" y="680"/>
                    </a:lnTo>
                    <a:lnTo>
                      <a:pt x="3700" y="674"/>
                    </a:lnTo>
                    <a:lnTo>
                      <a:pt x="3676" y="664"/>
                    </a:lnTo>
                    <a:lnTo>
                      <a:pt x="3676" y="664"/>
                    </a:lnTo>
                    <a:lnTo>
                      <a:pt x="3666" y="662"/>
                    </a:lnTo>
                    <a:lnTo>
                      <a:pt x="3656" y="660"/>
                    </a:lnTo>
                    <a:lnTo>
                      <a:pt x="3648" y="660"/>
                    </a:lnTo>
                    <a:lnTo>
                      <a:pt x="3642" y="662"/>
                    </a:lnTo>
                    <a:lnTo>
                      <a:pt x="3636" y="664"/>
                    </a:lnTo>
                    <a:lnTo>
                      <a:pt x="3632" y="668"/>
                    </a:lnTo>
                    <a:lnTo>
                      <a:pt x="3626" y="678"/>
                    </a:lnTo>
                    <a:lnTo>
                      <a:pt x="3622" y="690"/>
                    </a:lnTo>
                    <a:lnTo>
                      <a:pt x="3622" y="702"/>
                    </a:lnTo>
                    <a:lnTo>
                      <a:pt x="3626" y="712"/>
                    </a:lnTo>
                    <a:lnTo>
                      <a:pt x="3630" y="720"/>
                    </a:lnTo>
                    <a:lnTo>
                      <a:pt x="3630" y="720"/>
                    </a:lnTo>
                    <a:lnTo>
                      <a:pt x="3634" y="726"/>
                    </a:lnTo>
                    <a:lnTo>
                      <a:pt x="3636" y="732"/>
                    </a:lnTo>
                    <a:lnTo>
                      <a:pt x="3638" y="738"/>
                    </a:lnTo>
                    <a:lnTo>
                      <a:pt x="3638" y="746"/>
                    </a:lnTo>
                    <a:lnTo>
                      <a:pt x="3634" y="760"/>
                    </a:lnTo>
                    <a:lnTo>
                      <a:pt x="3626" y="772"/>
                    </a:lnTo>
                    <a:lnTo>
                      <a:pt x="3626" y="772"/>
                    </a:lnTo>
                    <a:lnTo>
                      <a:pt x="3622" y="776"/>
                    </a:lnTo>
                    <a:lnTo>
                      <a:pt x="3622" y="780"/>
                    </a:lnTo>
                    <a:lnTo>
                      <a:pt x="3624" y="782"/>
                    </a:lnTo>
                    <a:lnTo>
                      <a:pt x="3626" y="786"/>
                    </a:lnTo>
                    <a:lnTo>
                      <a:pt x="3634" y="794"/>
                    </a:lnTo>
                    <a:lnTo>
                      <a:pt x="3640" y="802"/>
                    </a:lnTo>
                    <a:lnTo>
                      <a:pt x="3644" y="814"/>
                    </a:lnTo>
                    <a:lnTo>
                      <a:pt x="3644" y="814"/>
                    </a:lnTo>
                    <a:lnTo>
                      <a:pt x="3648" y="824"/>
                    </a:lnTo>
                    <a:lnTo>
                      <a:pt x="3650" y="832"/>
                    </a:lnTo>
                    <a:lnTo>
                      <a:pt x="3650" y="840"/>
                    </a:lnTo>
                    <a:lnTo>
                      <a:pt x="3648" y="844"/>
                    </a:lnTo>
                    <a:lnTo>
                      <a:pt x="3642" y="854"/>
                    </a:lnTo>
                    <a:lnTo>
                      <a:pt x="3636" y="870"/>
                    </a:lnTo>
                    <a:lnTo>
                      <a:pt x="3636" y="870"/>
                    </a:lnTo>
                    <a:lnTo>
                      <a:pt x="3634" y="878"/>
                    </a:lnTo>
                    <a:lnTo>
                      <a:pt x="3630" y="882"/>
                    </a:lnTo>
                    <a:lnTo>
                      <a:pt x="3620" y="888"/>
                    </a:lnTo>
                    <a:lnTo>
                      <a:pt x="3616" y="890"/>
                    </a:lnTo>
                    <a:lnTo>
                      <a:pt x="3612" y="894"/>
                    </a:lnTo>
                    <a:lnTo>
                      <a:pt x="3610" y="900"/>
                    </a:lnTo>
                    <a:lnTo>
                      <a:pt x="3606" y="910"/>
                    </a:lnTo>
                    <a:lnTo>
                      <a:pt x="3606" y="910"/>
                    </a:lnTo>
                    <a:lnTo>
                      <a:pt x="3606" y="916"/>
                    </a:lnTo>
                    <a:lnTo>
                      <a:pt x="3608" y="920"/>
                    </a:lnTo>
                    <a:lnTo>
                      <a:pt x="3614" y="926"/>
                    </a:lnTo>
                    <a:lnTo>
                      <a:pt x="3622" y="932"/>
                    </a:lnTo>
                    <a:lnTo>
                      <a:pt x="3634" y="940"/>
                    </a:lnTo>
                    <a:lnTo>
                      <a:pt x="3648" y="950"/>
                    </a:lnTo>
                    <a:lnTo>
                      <a:pt x="3660" y="964"/>
                    </a:lnTo>
                    <a:lnTo>
                      <a:pt x="3666" y="972"/>
                    </a:lnTo>
                    <a:lnTo>
                      <a:pt x="3672" y="984"/>
                    </a:lnTo>
                    <a:lnTo>
                      <a:pt x="3678" y="996"/>
                    </a:lnTo>
                    <a:lnTo>
                      <a:pt x="3684" y="1010"/>
                    </a:lnTo>
                    <a:lnTo>
                      <a:pt x="3684" y="1010"/>
                    </a:lnTo>
                    <a:lnTo>
                      <a:pt x="3686" y="1026"/>
                    </a:lnTo>
                    <a:lnTo>
                      <a:pt x="3688" y="1040"/>
                    </a:lnTo>
                    <a:lnTo>
                      <a:pt x="3688" y="1052"/>
                    </a:lnTo>
                    <a:lnTo>
                      <a:pt x="3684" y="1066"/>
                    </a:lnTo>
                    <a:lnTo>
                      <a:pt x="3680" y="1078"/>
                    </a:lnTo>
                    <a:lnTo>
                      <a:pt x="3674" y="1088"/>
                    </a:lnTo>
                    <a:lnTo>
                      <a:pt x="3668" y="1100"/>
                    </a:lnTo>
                    <a:lnTo>
                      <a:pt x="3660" y="1108"/>
                    </a:lnTo>
                    <a:lnTo>
                      <a:pt x="3642" y="1126"/>
                    </a:lnTo>
                    <a:lnTo>
                      <a:pt x="3624" y="1140"/>
                    </a:lnTo>
                    <a:lnTo>
                      <a:pt x="3604" y="1150"/>
                    </a:lnTo>
                    <a:lnTo>
                      <a:pt x="3584" y="1158"/>
                    </a:lnTo>
                    <a:lnTo>
                      <a:pt x="3584" y="1158"/>
                    </a:lnTo>
                    <a:lnTo>
                      <a:pt x="3570" y="1166"/>
                    </a:lnTo>
                    <a:lnTo>
                      <a:pt x="3562" y="1172"/>
                    </a:lnTo>
                    <a:lnTo>
                      <a:pt x="3562" y="1174"/>
                    </a:lnTo>
                    <a:lnTo>
                      <a:pt x="3562" y="1176"/>
                    </a:lnTo>
                    <a:lnTo>
                      <a:pt x="3566" y="1184"/>
                    </a:lnTo>
                    <a:lnTo>
                      <a:pt x="3572" y="1190"/>
                    </a:lnTo>
                    <a:lnTo>
                      <a:pt x="3578" y="1200"/>
                    </a:lnTo>
                    <a:lnTo>
                      <a:pt x="3582" y="1212"/>
                    </a:lnTo>
                    <a:lnTo>
                      <a:pt x="3584" y="1220"/>
                    </a:lnTo>
                    <a:lnTo>
                      <a:pt x="3584" y="1228"/>
                    </a:lnTo>
                    <a:lnTo>
                      <a:pt x="3584" y="1228"/>
                    </a:lnTo>
                    <a:lnTo>
                      <a:pt x="3586" y="1244"/>
                    </a:lnTo>
                    <a:lnTo>
                      <a:pt x="3588" y="1260"/>
                    </a:lnTo>
                    <a:lnTo>
                      <a:pt x="3598" y="1290"/>
                    </a:lnTo>
                    <a:lnTo>
                      <a:pt x="3602" y="1302"/>
                    </a:lnTo>
                    <a:lnTo>
                      <a:pt x="3604" y="1314"/>
                    </a:lnTo>
                    <a:lnTo>
                      <a:pt x="3604" y="1324"/>
                    </a:lnTo>
                    <a:lnTo>
                      <a:pt x="3600" y="1328"/>
                    </a:lnTo>
                    <a:lnTo>
                      <a:pt x="3598" y="1330"/>
                    </a:lnTo>
                    <a:lnTo>
                      <a:pt x="3598" y="1330"/>
                    </a:lnTo>
                    <a:lnTo>
                      <a:pt x="3594" y="1334"/>
                    </a:lnTo>
                    <a:lnTo>
                      <a:pt x="3592" y="1336"/>
                    </a:lnTo>
                    <a:lnTo>
                      <a:pt x="3590" y="1344"/>
                    </a:lnTo>
                    <a:lnTo>
                      <a:pt x="3592" y="1352"/>
                    </a:lnTo>
                    <a:lnTo>
                      <a:pt x="3594" y="1358"/>
                    </a:lnTo>
                    <a:lnTo>
                      <a:pt x="3596" y="1362"/>
                    </a:lnTo>
                    <a:lnTo>
                      <a:pt x="3594" y="1366"/>
                    </a:lnTo>
                    <a:lnTo>
                      <a:pt x="3590" y="1364"/>
                    </a:lnTo>
                    <a:lnTo>
                      <a:pt x="3580" y="1358"/>
                    </a:lnTo>
                    <a:lnTo>
                      <a:pt x="3580" y="1358"/>
                    </a:lnTo>
                    <a:lnTo>
                      <a:pt x="3570" y="1354"/>
                    </a:lnTo>
                    <a:lnTo>
                      <a:pt x="3568" y="1354"/>
                    </a:lnTo>
                    <a:lnTo>
                      <a:pt x="3566" y="1356"/>
                    </a:lnTo>
                    <a:lnTo>
                      <a:pt x="3562" y="1362"/>
                    </a:lnTo>
                    <a:lnTo>
                      <a:pt x="3562" y="1370"/>
                    </a:lnTo>
                    <a:lnTo>
                      <a:pt x="3562" y="1376"/>
                    </a:lnTo>
                    <a:lnTo>
                      <a:pt x="3560" y="1382"/>
                    </a:lnTo>
                    <a:lnTo>
                      <a:pt x="3558" y="1384"/>
                    </a:lnTo>
                    <a:lnTo>
                      <a:pt x="3554" y="1384"/>
                    </a:lnTo>
                    <a:lnTo>
                      <a:pt x="3546" y="1380"/>
                    </a:lnTo>
                    <a:lnTo>
                      <a:pt x="3546" y="1380"/>
                    </a:lnTo>
                    <a:lnTo>
                      <a:pt x="3536" y="1372"/>
                    </a:lnTo>
                    <a:lnTo>
                      <a:pt x="3530" y="1366"/>
                    </a:lnTo>
                    <a:lnTo>
                      <a:pt x="3522" y="1352"/>
                    </a:lnTo>
                    <a:lnTo>
                      <a:pt x="3516" y="1342"/>
                    </a:lnTo>
                    <a:lnTo>
                      <a:pt x="3508" y="1332"/>
                    </a:lnTo>
                    <a:lnTo>
                      <a:pt x="3494" y="1316"/>
                    </a:lnTo>
                    <a:lnTo>
                      <a:pt x="3474" y="1298"/>
                    </a:lnTo>
                    <a:lnTo>
                      <a:pt x="3474" y="1298"/>
                    </a:lnTo>
                    <a:lnTo>
                      <a:pt x="3464" y="1286"/>
                    </a:lnTo>
                    <a:lnTo>
                      <a:pt x="3458" y="1276"/>
                    </a:lnTo>
                    <a:lnTo>
                      <a:pt x="3456" y="1266"/>
                    </a:lnTo>
                    <a:lnTo>
                      <a:pt x="3456" y="1254"/>
                    </a:lnTo>
                    <a:lnTo>
                      <a:pt x="3456" y="1234"/>
                    </a:lnTo>
                    <a:lnTo>
                      <a:pt x="3456" y="1222"/>
                    </a:lnTo>
                    <a:lnTo>
                      <a:pt x="3454" y="1210"/>
                    </a:lnTo>
                    <a:lnTo>
                      <a:pt x="3454" y="1210"/>
                    </a:lnTo>
                    <a:lnTo>
                      <a:pt x="3450" y="1194"/>
                    </a:lnTo>
                    <a:lnTo>
                      <a:pt x="3450" y="1182"/>
                    </a:lnTo>
                    <a:lnTo>
                      <a:pt x="3454" y="1172"/>
                    </a:lnTo>
                    <a:lnTo>
                      <a:pt x="3456" y="1162"/>
                    </a:lnTo>
                    <a:lnTo>
                      <a:pt x="3458" y="1154"/>
                    </a:lnTo>
                    <a:lnTo>
                      <a:pt x="3456" y="1148"/>
                    </a:lnTo>
                    <a:lnTo>
                      <a:pt x="3452" y="1142"/>
                    </a:lnTo>
                    <a:lnTo>
                      <a:pt x="3440" y="1138"/>
                    </a:lnTo>
                    <a:lnTo>
                      <a:pt x="3440" y="1138"/>
                    </a:lnTo>
                    <a:lnTo>
                      <a:pt x="3414" y="1134"/>
                    </a:lnTo>
                    <a:lnTo>
                      <a:pt x="3394" y="1130"/>
                    </a:lnTo>
                    <a:lnTo>
                      <a:pt x="3378" y="1130"/>
                    </a:lnTo>
                    <a:lnTo>
                      <a:pt x="3368" y="1130"/>
                    </a:lnTo>
                    <a:lnTo>
                      <a:pt x="3354" y="1132"/>
                    </a:lnTo>
                    <a:lnTo>
                      <a:pt x="3346" y="1132"/>
                    </a:lnTo>
                    <a:lnTo>
                      <a:pt x="3340" y="1130"/>
                    </a:lnTo>
                    <a:lnTo>
                      <a:pt x="3340" y="1130"/>
                    </a:lnTo>
                    <a:lnTo>
                      <a:pt x="3334" y="1128"/>
                    </a:lnTo>
                    <a:lnTo>
                      <a:pt x="3330" y="1124"/>
                    </a:lnTo>
                    <a:lnTo>
                      <a:pt x="3322" y="1116"/>
                    </a:lnTo>
                    <a:lnTo>
                      <a:pt x="3316" y="1110"/>
                    </a:lnTo>
                    <a:lnTo>
                      <a:pt x="3306" y="1104"/>
                    </a:lnTo>
                    <a:lnTo>
                      <a:pt x="3290" y="1098"/>
                    </a:lnTo>
                    <a:lnTo>
                      <a:pt x="3268" y="1092"/>
                    </a:lnTo>
                    <a:lnTo>
                      <a:pt x="3268" y="1092"/>
                    </a:lnTo>
                    <a:lnTo>
                      <a:pt x="3246" y="1084"/>
                    </a:lnTo>
                    <a:lnTo>
                      <a:pt x="3236" y="1078"/>
                    </a:lnTo>
                    <a:lnTo>
                      <a:pt x="3232" y="1072"/>
                    </a:lnTo>
                    <a:lnTo>
                      <a:pt x="3230" y="1066"/>
                    </a:lnTo>
                    <a:lnTo>
                      <a:pt x="3226" y="1058"/>
                    </a:lnTo>
                    <a:lnTo>
                      <a:pt x="3216" y="1048"/>
                    </a:lnTo>
                    <a:lnTo>
                      <a:pt x="3198" y="1036"/>
                    </a:lnTo>
                    <a:lnTo>
                      <a:pt x="3166" y="1022"/>
                    </a:lnTo>
                    <a:lnTo>
                      <a:pt x="3166" y="1022"/>
                    </a:lnTo>
                    <a:lnTo>
                      <a:pt x="3146" y="1016"/>
                    </a:lnTo>
                    <a:lnTo>
                      <a:pt x="3130" y="1012"/>
                    </a:lnTo>
                    <a:lnTo>
                      <a:pt x="3114" y="1010"/>
                    </a:lnTo>
                    <a:lnTo>
                      <a:pt x="3102" y="1010"/>
                    </a:lnTo>
                    <a:lnTo>
                      <a:pt x="3090" y="1012"/>
                    </a:lnTo>
                    <a:lnTo>
                      <a:pt x="3080" y="1014"/>
                    </a:lnTo>
                    <a:lnTo>
                      <a:pt x="3064" y="1020"/>
                    </a:lnTo>
                    <a:lnTo>
                      <a:pt x="3052" y="1026"/>
                    </a:lnTo>
                    <a:lnTo>
                      <a:pt x="3046" y="1028"/>
                    </a:lnTo>
                    <a:lnTo>
                      <a:pt x="3044" y="1026"/>
                    </a:lnTo>
                    <a:lnTo>
                      <a:pt x="3042" y="1022"/>
                    </a:lnTo>
                    <a:lnTo>
                      <a:pt x="3040" y="1008"/>
                    </a:lnTo>
                    <a:lnTo>
                      <a:pt x="3040" y="1008"/>
                    </a:lnTo>
                    <a:lnTo>
                      <a:pt x="3040" y="992"/>
                    </a:lnTo>
                    <a:lnTo>
                      <a:pt x="3038" y="978"/>
                    </a:lnTo>
                    <a:lnTo>
                      <a:pt x="3032" y="962"/>
                    </a:lnTo>
                    <a:lnTo>
                      <a:pt x="3026" y="948"/>
                    </a:lnTo>
                    <a:lnTo>
                      <a:pt x="3024" y="938"/>
                    </a:lnTo>
                    <a:lnTo>
                      <a:pt x="3020" y="928"/>
                    </a:lnTo>
                    <a:lnTo>
                      <a:pt x="3020" y="928"/>
                    </a:lnTo>
                    <a:lnTo>
                      <a:pt x="3018" y="922"/>
                    </a:lnTo>
                    <a:lnTo>
                      <a:pt x="3016" y="918"/>
                    </a:lnTo>
                    <a:lnTo>
                      <a:pt x="3012" y="914"/>
                    </a:lnTo>
                    <a:lnTo>
                      <a:pt x="3008" y="914"/>
                    </a:lnTo>
                    <a:lnTo>
                      <a:pt x="2998" y="912"/>
                    </a:lnTo>
                    <a:lnTo>
                      <a:pt x="2986" y="912"/>
                    </a:lnTo>
                    <a:lnTo>
                      <a:pt x="2974" y="910"/>
                    </a:lnTo>
                    <a:lnTo>
                      <a:pt x="2968" y="908"/>
                    </a:lnTo>
                    <a:lnTo>
                      <a:pt x="2962" y="904"/>
                    </a:lnTo>
                    <a:lnTo>
                      <a:pt x="2958" y="898"/>
                    </a:lnTo>
                    <a:lnTo>
                      <a:pt x="2954" y="890"/>
                    </a:lnTo>
                    <a:lnTo>
                      <a:pt x="2950" y="882"/>
                    </a:lnTo>
                    <a:lnTo>
                      <a:pt x="2948" y="868"/>
                    </a:lnTo>
                    <a:lnTo>
                      <a:pt x="2948" y="868"/>
                    </a:lnTo>
                    <a:lnTo>
                      <a:pt x="2948" y="854"/>
                    </a:lnTo>
                    <a:lnTo>
                      <a:pt x="2948" y="840"/>
                    </a:lnTo>
                    <a:lnTo>
                      <a:pt x="2952" y="824"/>
                    </a:lnTo>
                    <a:lnTo>
                      <a:pt x="2956" y="808"/>
                    </a:lnTo>
                    <a:lnTo>
                      <a:pt x="2968" y="778"/>
                    </a:lnTo>
                    <a:lnTo>
                      <a:pt x="2982" y="750"/>
                    </a:lnTo>
                    <a:lnTo>
                      <a:pt x="2998" y="724"/>
                    </a:lnTo>
                    <a:lnTo>
                      <a:pt x="3014" y="706"/>
                    </a:lnTo>
                    <a:lnTo>
                      <a:pt x="3026" y="692"/>
                    </a:lnTo>
                    <a:lnTo>
                      <a:pt x="3030" y="690"/>
                    </a:lnTo>
                    <a:lnTo>
                      <a:pt x="3034" y="690"/>
                    </a:lnTo>
                    <a:lnTo>
                      <a:pt x="3034" y="690"/>
                    </a:lnTo>
                    <a:lnTo>
                      <a:pt x="3038" y="688"/>
                    </a:lnTo>
                    <a:lnTo>
                      <a:pt x="3042" y="684"/>
                    </a:lnTo>
                    <a:lnTo>
                      <a:pt x="3044" y="670"/>
                    </a:lnTo>
                    <a:lnTo>
                      <a:pt x="3048" y="662"/>
                    </a:lnTo>
                    <a:lnTo>
                      <a:pt x="3052" y="654"/>
                    </a:lnTo>
                    <a:lnTo>
                      <a:pt x="3060" y="648"/>
                    </a:lnTo>
                    <a:lnTo>
                      <a:pt x="3070" y="646"/>
                    </a:lnTo>
                    <a:lnTo>
                      <a:pt x="3070" y="646"/>
                    </a:lnTo>
                    <a:lnTo>
                      <a:pt x="3096" y="644"/>
                    </a:lnTo>
                    <a:lnTo>
                      <a:pt x="3106" y="640"/>
                    </a:lnTo>
                    <a:lnTo>
                      <a:pt x="3116" y="636"/>
                    </a:lnTo>
                    <a:lnTo>
                      <a:pt x="3120" y="630"/>
                    </a:lnTo>
                    <a:lnTo>
                      <a:pt x="3120" y="624"/>
                    </a:lnTo>
                    <a:lnTo>
                      <a:pt x="3116" y="614"/>
                    </a:lnTo>
                    <a:lnTo>
                      <a:pt x="3106" y="604"/>
                    </a:lnTo>
                    <a:lnTo>
                      <a:pt x="3106" y="604"/>
                    </a:lnTo>
                    <a:lnTo>
                      <a:pt x="3098" y="596"/>
                    </a:lnTo>
                    <a:lnTo>
                      <a:pt x="3098" y="594"/>
                    </a:lnTo>
                    <a:lnTo>
                      <a:pt x="3098" y="592"/>
                    </a:lnTo>
                    <a:lnTo>
                      <a:pt x="3104" y="590"/>
                    </a:lnTo>
                    <a:lnTo>
                      <a:pt x="3112" y="590"/>
                    </a:lnTo>
                    <a:lnTo>
                      <a:pt x="3124" y="590"/>
                    </a:lnTo>
                    <a:lnTo>
                      <a:pt x="3136" y="586"/>
                    </a:lnTo>
                    <a:lnTo>
                      <a:pt x="3140" y="584"/>
                    </a:lnTo>
                    <a:lnTo>
                      <a:pt x="3144" y="580"/>
                    </a:lnTo>
                    <a:lnTo>
                      <a:pt x="3148" y="576"/>
                    </a:lnTo>
                    <a:lnTo>
                      <a:pt x="3150" y="568"/>
                    </a:lnTo>
                    <a:lnTo>
                      <a:pt x="3150" y="568"/>
                    </a:lnTo>
                    <a:lnTo>
                      <a:pt x="3152" y="562"/>
                    </a:lnTo>
                    <a:lnTo>
                      <a:pt x="3154" y="558"/>
                    </a:lnTo>
                    <a:lnTo>
                      <a:pt x="3156" y="556"/>
                    </a:lnTo>
                    <a:lnTo>
                      <a:pt x="3158" y="556"/>
                    </a:lnTo>
                    <a:lnTo>
                      <a:pt x="3166" y="560"/>
                    </a:lnTo>
                    <a:lnTo>
                      <a:pt x="3176" y="566"/>
                    </a:lnTo>
                    <a:lnTo>
                      <a:pt x="3188" y="570"/>
                    </a:lnTo>
                    <a:lnTo>
                      <a:pt x="3194" y="572"/>
                    </a:lnTo>
                    <a:lnTo>
                      <a:pt x="3200" y="570"/>
                    </a:lnTo>
                    <a:lnTo>
                      <a:pt x="3206" y="568"/>
                    </a:lnTo>
                    <a:lnTo>
                      <a:pt x="3214" y="562"/>
                    </a:lnTo>
                    <a:lnTo>
                      <a:pt x="3220" y="554"/>
                    </a:lnTo>
                    <a:lnTo>
                      <a:pt x="3228" y="542"/>
                    </a:lnTo>
                    <a:lnTo>
                      <a:pt x="3228" y="542"/>
                    </a:lnTo>
                    <a:lnTo>
                      <a:pt x="3242" y="520"/>
                    </a:lnTo>
                    <a:lnTo>
                      <a:pt x="3252" y="506"/>
                    </a:lnTo>
                    <a:lnTo>
                      <a:pt x="3258" y="496"/>
                    </a:lnTo>
                    <a:lnTo>
                      <a:pt x="3260" y="492"/>
                    </a:lnTo>
                    <a:lnTo>
                      <a:pt x="3258" y="490"/>
                    </a:lnTo>
                    <a:lnTo>
                      <a:pt x="3256" y="488"/>
                    </a:lnTo>
                    <a:lnTo>
                      <a:pt x="3244" y="486"/>
                    </a:lnTo>
                    <a:lnTo>
                      <a:pt x="3228" y="484"/>
                    </a:lnTo>
                    <a:lnTo>
                      <a:pt x="3204" y="478"/>
                    </a:lnTo>
                    <a:lnTo>
                      <a:pt x="3204" y="478"/>
                    </a:lnTo>
                    <a:lnTo>
                      <a:pt x="3186" y="474"/>
                    </a:lnTo>
                    <a:lnTo>
                      <a:pt x="3176" y="470"/>
                    </a:lnTo>
                    <a:lnTo>
                      <a:pt x="3170" y="464"/>
                    </a:lnTo>
                    <a:lnTo>
                      <a:pt x="3164" y="460"/>
                    </a:lnTo>
                    <a:lnTo>
                      <a:pt x="3154" y="450"/>
                    </a:lnTo>
                    <a:lnTo>
                      <a:pt x="3144" y="444"/>
                    </a:lnTo>
                    <a:lnTo>
                      <a:pt x="3132" y="438"/>
                    </a:lnTo>
                    <a:lnTo>
                      <a:pt x="3132" y="438"/>
                    </a:lnTo>
                    <a:lnTo>
                      <a:pt x="3140" y="438"/>
                    </a:lnTo>
                    <a:lnTo>
                      <a:pt x="3148" y="438"/>
                    </a:lnTo>
                    <a:lnTo>
                      <a:pt x="3158" y="440"/>
                    </a:lnTo>
                    <a:lnTo>
                      <a:pt x="3166" y="442"/>
                    </a:lnTo>
                    <a:lnTo>
                      <a:pt x="3184" y="452"/>
                    </a:lnTo>
                    <a:lnTo>
                      <a:pt x="3202" y="462"/>
                    </a:lnTo>
                    <a:lnTo>
                      <a:pt x="3220" y="470"/>
                    </a:lnTo>
                    <a:lnTo>
                      <a:pt x="3230" y="472"/>
                    </a:lnTo>
                    <a:lnTo>
                      <a:pt x="3238" y="474"/>
                    </a:lnTo>
                    <a:lnTo>
                      <a:pt x="3246" y="474"/>
                    </a:lnTo>
                    <a:lnTo>
                      <a:pt x="3254" y="472"/>
                    </a:lnTo>
                    <a:lnTo>
                      <a:pt x="3262" y="466"/>
                    </a:lnTo>
                    <a:lnTo>
                      <a:pt x="3270" y="460"/>
                    </a:lnTo>
                    <a:lnTo>
                      <a:pt x="3270" y="460"/>
                    </a:lnTo>
                    <a:lnTo>
                      <a:pt x="3296" y="434"/>
                    </a:lnTo>
                    <a:lnTo>
                      <a:pt x="3302" y="426"/>
                    </a:lnTo>
                    <a:lnTo>
                      <a:pt x="3304" y="420"/>
                    </a:lnTo>
                    <a:lnTo>
                      <a:pt x="3304" y="416"/>
                    </a:lnTo>
                    <a:lnTo>
                      <a:pt x="3298" y="412"/>
                    </a:lnTo>
                    <a:lnTo>
                      <a:pt x="3278" y="402"/>
                    </a:lnTo>
                    <a:lnTo>
                      <a:pt x="3278" y="402"/>
                    </a:lnTo>
                    <a:lnTo>
                      <a:pt x="3270" y="394"/>
                    </a:lnTo>
                    <a:lnTo>
                      <a:pt x="3270" y="392"/>
                    </a:lnTo>
                    <a:lnTo>
                      <a:pt x="3270" y="390"/>
                    </a:lnTo>
                    <a:lnTo>
                      <a:pt x="3278" y="388"/>
                    </a:lnTo>
                    <a:lnTo>
                      <a:pt x="3288" y="388"/>
                    </a:lnTo>
                    <a:lnTo>
                      <a:pt x="3302" y="388"/>
                    </a:lnTo>
                    <a:lnTo>
                      <a:pt x="3316" y="390"/>
                    </a:lnTo>
                    <a:lnTo>
                      <a:pt x="3328" y="394"/>
                    </a:lnTo>
                    <a:lnTo>
                      <a:pt x="3336" y="400"/>
                    </a:lnTo>
                    <a:lnTo>
                      <a:pt x="3336" y="400"/>
                    </a:lnTo>
                    <a:lnTo>
                      <a:pt x="3346" y="410"/>
                    </a:lnTo>
                    <a:lnTo>
                      <a:pt x="3356" y="418"/>
                    </a:lnTo>
                    <a:lnTo>
                      <a:pt x="3366" y="426"/>
                    </a:lnTo>
                    <a:lnTo>
                      <a:pt x="3374" y="438"/>
                    </a:lnTo>
                    <a:lnTo>
                      <a:pt x="3374" y="438"/>
                    </a:lnTo>
                    <a:lnTo>
                      <a:pt x="3380" y="448"/>
                    </a:lnTo>
                    <a:lnTo>
                      <a:pt x="3388" y="452"/>
                    </a:lnTo>
                    <a:lnTo>
                      <a:pt x="3398" y="454"/>
                    </a:lnTo>
                    <a:lnTo>
                      <a:pt x="3410" y="452"/>
                    </a:lnTo>
                    <a:lnTo>
                      <a:pt x="3410" y="452"/>
                    </a:lnTo>
                    <a:lnTo>
                      <a:pt x="3412" y="450"/>
                    </a:lnTo>
                    <a:lnTo>
                      <a:pt x="3414" y="448"/>
                    </a:lnTo>
                    <a:lnTo>
                      <a:pt x="3412" y="444"/>
                    </a:lnTo>
                    <a:lnTo>
                      <a:pt x="3398" y="436"/>
                    </a:lnTo>
                    <a:lnTo>
                      <a:pt x="3392" y="432"/>
                    </a:lnTo>
                    <a:lnTo>
                      <a:pt x="3386" y="426"/>
                    </a:lnTo>
                    <a:lnTo>
                      <a:pt x="3384" y="424"/>
                    </a:lnTo>
                    <a:lnTo>
                      <a:pt x="3384" y="422"/>
                    </a:lnTo>
                    <a:lnTo>
                      <a:pt x="3386" y="418"/>
                    </a:lnTo>
                    <a:lnTo>
                      <a:pt x="3390" y="416"/>
                    </a:lnTo>
                    <a:lnTo>
                      <a:pt x="3390" y="416"/>
                    </a:lnTo>
                    <a:lnTo>
                      <a:pt x="3398" y="412"/>
                    </a:lnTo>
                    <a:lnTo>
                      <a:pt x="3404" y="406"/>
                    </a:lnTo>
                    <a:lnTo>
                      <a:pt x="3414" y="396"/>
                    </a:lnTo>
                    <a:lnTo>
                      <a:pt x="3426" y="388"/>
                    </a:lnTo>
                    <a:lnTo>
                      <a:pt x="3432" y="386"/>
                    </a:lnTo>
                    <a:lnTo>
                      <a:pt x="3438" y="386"/>
                    </a:lnTo>
                    <a:lnTo>
                      <a:pt x="3438" y="386"/>
                    </a:lnTo>
                    <a:lnTo>
                      <a:pt x="3444" y="386"/>
                    </a:lnTo>
                    <a:lnTo>
                      <a:pt x="3450" y="384"/>
                    </a:lnTo>
                    <a:lnTo>
                      <a:pt x="3456" y="380"/>
                    </a:lnTo>
                    <a:lnTo>
                      <a:pt x="3460" y="374"/>
                    </a:lnTo>
                    <a:lnTo>
                      <a:pt x="3468" y="364"/>
                    </a:lnTo>
                    <a:lnTo>
                      <a:pt x="3474" y="360"/>
                    </a:lnTo>
                    <a:lnTo>
                      <a:pt x="3478" y="360"/>
                    </a:lnTo>
                    <a:lnTo>
                      <a:pt x="3478" y="360"/>
                    </a:lnTo>
                    <a:lnTo>
                      <a:pt x="3484" y="358"/>
                    </a:lnTo>
                    <a:lnTo>
                      <a:pt x="3490" y="354"/>
                    </a:lnTo>
                    <a:lnTo>
                      <a:pt x="3492" y="348"/>
                    </a:lnTo>
                    <a:lnTo>
                      <a:pt x="3494" y="342"/>
                    </a:lnTo>
                    <a:lnTo>
                      <a:pt x="3492" y="334"/>
                    </a:lnTo>
                    <a:lnTo>
                      <a:pt x="3488" y="324"/>
                    </a:lnTo>
                    <a:lnTo>
                      <a:pt x="3482" y="316"/>
                    </a:lnTo>
                    <a:lnTo>
                      <a:pt x="3472" y="306"/>
                    </a:lnTo>
                    <a:lnTo>
                      <a:pt x="3472" y="306"/>
                    </a:lnTo>
                    <a:lnTo>
                      <a:pt x="3464" y="298"/>
                    </a:lnTo>
                    <a:lnTo>
                      <a:pt x="3460" y="292"/>
                    </a:lnTo>
                    <a:lnTo>
                      <a:pt x="3460" y="288"/>
                    </a:lnTo>
                    <a:lnTo>
                      <a:pt x="3462" y="284"/>
                    </a:lnTo>
                    <a:lnTo>
                      <a:pt x="3464" y="282"/>
                    </a:lnTo>
                    <a:lnTo>
                      <a:pt x="3466" y="278"/>
                    </a:lnTo>
                    <a:lnTo>
                      <a:pt x="3464" y="272"/>
                    </a:lnTo>
                    <a:lnTo>
                      <a:pt x="3458" y="266"/>
                    </a:lnTo>
                    <a:lnTo>
                      <a:pt x="3458" y="266"/>
                    </a:lnTo>
                    <a:lnTo>
                      <a:pt x="3452" y="260"/>
                    </a:lnTo>
                    <a:lnTo>
                      <a:pt x="3452" y="258"/>
                    </a:lnTo>
                    <a:lnTo>
                      <a:pt x="3452" y="258"/>
                    </a:lnTo>
                    <a:lnTo>
                      <a:pt x="3458" y="256"/>
                    </a:lnTo>
                    <a:lnTo>
                      <a:pt x="3466" y="256"/>
                    </a:lnTo>
                    <a:lnTo>
                      <a:pt x="3476" y="256"/>
                    </a:lnTo>
                    <a:lnTo>
                      <a:pt x="3484" y="254"/>
                    </a:lnTo>
                    <a:lnTo>
                      <a:pt x="3492" y="250"/>
                    </a:lnTo>
                    <a:lnTo>
                      <a:pt x="3494" y="248"/>
                    </a:lnTo>
                    <a:lnTo>
                      <a:pt x="3496" y="242"/>
                    </a:lnTo>
                    <a:lnTo>
                      <a:pt x="3496" y="242"/>
                    </a:lnTo>
                    <a:lnTo>
                      <a:pt x="3498" y="234"/>
                    </a:lnTo>
                    <a:lnTo>
                      <a:pt x="3496" y="230"/>
                    </a:lnTo>
                    <a:lnTo>
                      <a:pt x="3492" y="228"/>
                    </a:lnTo>
                    <a:lnTo>
                      <a:pt x="3488" y="226"/>
                    </a:lnTo>
                    <a:lnTo>
                      <a:pt x="3486" y="224"/>
                    </a:lnTo>
                    <a:lnTo>
                      <a:pt x="3484" y="222"/>
                    </a:lnTo>
                    <a:lnTo>
                      <a:pt x="3484" y="220"/>
                    </a:lnTo>
                    <a:lnTo>
                      <a:pt x="3490" y="214"/>
                    </a:lnTo>
                    <a:lnTo>
                      <a:pt x="3490" y="214"/>
                    </a:lnTo>
                    <a:lnTo>
                      <a:pt x="3492" y="206"/>
                    </a:lnTo>
                    <a:lnTo>
                      <a:pt x="3492" y="204"/>
                    </a:lnTo>
                    <a:lnTo>
                      <a:pt x="3486" y="202"/>
                    </a:lnTo>
                    <a:lnTo>
                      <a:pt x="3480" y="200"/>
                    </a:lnTo>
                    <a:lnTo>
                      <a:pt x="3472" y="198"/>
                    </a:lnTo>
                    <a:lnTo>
                      <a:pt x="3464" y="196"/>
                    </a:lnTo>
                    <a:lnTo>
                      <a:pt x="3458" y="192"/>
                    </a:lnTo>
                    <a:lnTo>
                      <a:pt x="3454" y="182"/>
                    </a:lnTo>
                    <a:lnTo>
                      <a:pt x="3454" y="182"/>
                    </a:lnTo>
                    <a:lnTo>
                      <a:pt x="3452" y="174"/>
                    </a:lnTo>
                    <a:lnTo>
                      <a:pt x="3446" y="170"/>
                    </a:lnTo>
                    <a:lnTo>
                      <a:pt x="3438" y="168"/>
                    </a:lnTo>
                    <a:lnTo>
                      <a:pt x="3428" y="168"/>
                    </a:lnTo>
                    <a:lnTo>
                      <a:pt x="3404" y="166"/>
                    </a:lnTo>
                    <a:lnTo>
                      <a:pt x="3392" y="164"/>
                    </a:lnTo>
                    <a:lnTo>
                      <a:pt x="3378" y="160"/>
                    </a:lnTo>
                    <a:lnTo>
                      <a:pt x="3378" y="160"/>
                    </a:lnTo>
                    <a:lnTo>
                      <a:pt x="3360" y="152"/>
                    </a:lnTo>
                    <a:lnTo>
                      <a:pt x="3356" y="152"/>
                    </a:lnTo>
                    <a:lnTo>
                      <a:pt x="3354" y="152"/>
                    </a:lnTo>
                    <a:lnTo>
                      <a:pt x="3348" y="156"/>
                    </a:lnTo>
                    <a:lnTo>
                      <a:pt x="3344" y="158"/>
                    </a:lnTo>
                    <a:lnTo>
                      <a:pt x="3334" y="158"/>
                    </a:lnTo>
                    <a:lnTo>
                      <a:pt x="3334" y="158"/>
                    </a:lnTo>
                    <a:lnTo>
                      <a:pt x="3326" y="160"/>
                    </a:lnTo>
                    <a:lnTo>
                      <a:pt x="3320" y="164"/>
                    </a:lnTo>
                    <a:lnTo>
                      <a:pt x="3318" y="172"/>
                    </a:lnTo>
                    <a:lnTo>
                      <a:pt x="3318" y="180"/>
                    </a:lnTo>
                    <a:lnTo>
                      <a:pt x="3322" y="190"/>
                    </a:lnTo>
                    <a:lnTo>
                      <a:pt x="3326" y="198"/>
                    </a:lnTo>
                    <a:lnTo>
                      <a:pt x="3330" y="206"/>
                    </a:lnTo>
                    <a:lnTo>
                      <a:pt x="3338" y="210"/>
                    </a:lnTo>
                    <a:lnTo>
                      <a:pt x="3338" y="210"/>
                    </a:lnTo>
                    <a:lnTo>
                      <a:pt x="3342" y="212"/>
                    </a:lnTo>
                    <a:lnTo>
                      <a:pt x="3346" y="216"/>
                    </a:lnTo>
                    <a:lnTo>
                      <a:pt x="3346" y="222"/>
                    </a:lnTo>
                    <a:lnTo>
                      <a:pt x="3344" y="226"/>
                    </a:lnTo>
                    <a:lnTo>
                      <a:pt x="3342" y="230"/>
                    </a:lnTo>
                    <a:lnTo>
                      <a:pt x="3338" y="232"/>
                    </a:lnTo>
                    <a:lnTo>
                      <a:pt x="3332" y="234"/>
                    </a:lnTo>
                    <a:lnTo>
                      <a:pt x="3326" y="234"/>
                    </a:lnTo>
                    <a:lnTo>
                      <a:pt x="3326" y="234"/>
                    </a:lnTo>
                    <a:lnTo>
                      <a:pt x="3322" y="236"/>
                    </a:lnTo>
                    <a:lnTo>
                      <a:pt x="3320" y="240"/>
                    </a:lnTo>
                    <a:lnTo>
                      <a:pt x="3318" y="256"/>
                    </a:lnTo>
                    <a:lnTo>
                      <a:pt x="3318" y="266"/>
                    </a:lnTo>
                    <a:lnTo>
                      <a:pt x="3316" y="278"/>
                    </a:lnTo>
                    <a:lnTo>
                      <a:pt x="3310" y="288"/>
                    </a:lnTo>
                    <a:lnTo>
                      <a:pt x="3300" y="296"/>
                    </a:lnTo>
                    <a:lnTo>
                      <a:pt x="3300" y="296"/>
                    </a:lnTo>
                    <a:lnTo>
                      <a:pt x="3292" y="302"/>
                    </a:lnTo>
                    <a:lnTo>
                      <a:pt x="3286" y="310"/>
                    </a:lnTo>
                    <a:lnTo>
                      <a:pt x="3284" y="316"/>
                    </a:lnTo>
                    <a:lnTo>
                      <a:pt x="3282" y="322"/>
                    </a:lnTo>
                    <a:lnTo>
                      <a:pt x="3280" y="328"/>
                    </a:lnTo>
                    <a:lnTo>
                      <a:pt x="3278" y="332"/>
                    </a:lnTo>
                    <a:lnTo>
                      <a:pt x="3274" y="338"/>
                    </a:lnTo>
                    <a:lnTo>
                      <a:pt x="3264" y="342"/>
                    </a:lnTo>
                    <a:lnTo>
                      <a:pt x="3264" y="342"/>
                    </a:lnTo>
                    <a:lnTo>
                      <a:pt x="3250" y="344"/>
                    </a:lnTo>
                    <a:lnTo>
                      <a:pt x="3246" y="344"/>
                    </a:lnTo>
                    <a:lnTo>
                      <a:pt x="3244" y="340"/>
                    </a:lnTo>
                    <a:lnTo>
                      <a:pt x="3238" y="330"/>
                    </a:lnTo>
                    <a:lnTo>
                      <a:pt x="3232" y="322"/>
                    </a:lnTo>
                    <a:lnTo>
                      <a:pt x="3222" y="312"/>
                    </a:lnTo>
                    <a:lnTo>
                      <a:pt x="3222" y="312"/>
                    </a:lnTo>
                    <a:lnTo>
                      <a:pt x="3214" y="304"/>
                    </a:lnTo>
                    <a:lnTo>
                      <a:pt x="3210" y="298"/>
                    </a:lnTo>
                    <a:lnTo>
                      <a:pt x="3212" y="292"/>
                    </a:lnTo>
                    <a:lnTo>
                      <a:pt x="3216" y="288"/>
                    </a:lnTo>
                    <a:lnTo>
                      <a:pt x="3226" y="280"/>
                    </a:lnTo>
                    <a:lnTo>
                      <a:pt x="3232" y="276"/>
                    </a:lnTo>
                    <a:lnTo>
                      <a:pt x="3234" y="270"/>
                    </a:lnTo>
                    <a:lnTo>
                      <a:pt x="3234" y="270"/>
                    </a:lnTo>
                    <a:lnTo>
                      <a:pt x="3232" y="260"/>
                    </a:lnTo>
                    <a:lnTo>
                      <a:pt x="3228" y="248"/>
                    </a:lnTo>
                    <a:lnTo>
                      <a:pt x="3220" y="234"/>
                    </a:lnTo>
                    <a:lnTo>
                      <a:pt x="3212" y="220"/>
                    </a:lnTo>
                    <a:lnTo>
                      <a:pt x="3200" y="210"/>
                    </a:lnTo>
                    <a:lnTo>
                      <a:pt x="3190" y="202"/>
                    </a:lnTo>
                    <a:lnTo>
                      <a:pt x="3184" y="200"/>
                    </a:lnTo>
                    <a:lnTo>
                      <a:pt x="3178" y="200"/>
                    </a:lnTo>
                    <a:lnTo>
                      <a:pt x="3172" y="202"/>
                    </a:lnTo>
                    <a:lnTo>
                      <a:pt x="3168" y="206"/>
                    </a:lnTo>
                    <a:lnTo>
                      <a:pt x="3168" y="206"/>
                    </a:lnTo>
                    <a:lnTo>
                      <a:pt x="3158" y="216"/>
                    </a:lnTo>
                    <a:lnTo>
                      <a:pt x="3154" y="230"/>
                    </a:lnTo>
                    <a:lnTo>
                      <a:pt x="3148" y="254"/>
                    </a:lnTo>
                    <a:lnTo>
                      <a:pt x="3146" y="262"/>
                    </a:lnTo>
                    <a:lnTo>
                      <a:pt x="3142" y="268"/>
                    </a:lnTo>
                    <a:lnTo>
                      <a:pt x="3140" y="268"/>
                    </a:lnTo>
                    <a:lnTo>
                      <a:pt x="3138" y="268"/>
                    </a:lnTo>
                    <a:lnTo>
                      <a:pt x="3130" y="260"/>
                    </a:lnTo>
                    <a:lnTo>
                      <a:pt x="3130" y="260"/>
                    </a:lnTo>
                    <a:lnTo>
                      <a:pt x="3124" y="252"/>
                    </a:lnTo>
                    <a:lnTo>
                      <a:pt x="3122" y="246"/>
                    </a:lnTo>
                    <a:lnTo>
                      <a:pt x="3122" y="242"/>
                    </a:lnTo>
                    <a:lnTo>
                      <a:pt x="3124" y="238"/>
                    </a:lnTo>
                    <a:lnTo>
                      <a:pt x="3126" y="236"/>
                    </a:lnTo>
                    <a:lnTo>
                      <a:pt x="3128" y="232"/>
                    </a:lnTo>
                    <a:lnTo>
                      <a:pt x="3124" y="226"/>
                    </a:lnTo>
                    <a:lnTo>
                      <a:pt x="3118" y="216"/>
                    </a:lnTo>
                    <a:lnTo>
                      <a:pt x="3118" y="216"/>
                    </a:lnTo>
                    <a:lnTo>
                      <a:pt x="3112" y="208"/>
                    </a:lnTo>
                    <a:lnTo>
                      <a:pt x="3110" y="204"/>
                    </a:lnTo>
                    <a:lnTo>
                      <a:pt x="3110" y="202"/>
                    </a:lnTo>
                    <a:lnTo>
                      <a:pt x="3114" y="198"/>
                    </a:lnTo>
                    <a:lnTo>
                      <a:pt x="3120" y="194"/>
                    </a:lnTo>
                    <a:lnTo>
                      <a:pt x="3126" y="192"/>
                    </a:lnTo>
                    <a:lnTo>
                      <a:pt x="3128" y="190"/>
                    </a:lnTo>
                    <a:lnTo>
                      <a:pt x="3126" y="186"/>
                    </a:lnTo>
                    <a:lnTo>
                      <a:pt x="3116" y="180"/>
                    </a:lnTo>
                    <a:lnTo>
                      <a:pt x="3116" y="180"/>
                    </a:lnTo>
                    <a:lnTo>
                      <a:pt x="3104" y="174"/>
                    </a:lnTo>
                    <a:lnTo>
                      <a:pt x="3094" y="172"/>
                    </a:lnTo>
                    <a:lnTo>
                      <a:pt x="3088" y="172"/>
                    </a:lnTo>
                    <a:lnTo>
                      <a:pt x="3082" y="174"/>
                    </a:lnTo>
                    <a:lnTo>
                      <a:pt x="3076" y="176"/>
                    </a:lnTo>
                    <a:lnTo>
                      <a:pt x="3070" y="178"/>
                    </a:lnTo>
                    <a:lnTo>
                      <a:pt x="3064" y="176"/>
                    </a:lnTo>
                    <a:lnTo>
                      <a:pt x="3054" y="172"/>
                    </a:lnTo>
                    <a:lnTo>
                      <a:pt x="3054" y="172"/>
                    </a:lnTo>
                    <a:lnTo>
                      <a:pt x="3050" y="170"/>
                    </a:lnTo>
                    <a:lnTo>
                      <a:pt x="3048" y="168"/>
                    </a:lnTo>
                    <a:lnTo>
                      <a:pt x="3048" y="164"/>
                    </a:lnTo>
                    <a:lnTo>
                      <a:pt x="3048" y="162"/>
                    </a:lnTo>
                    <a:lnTo>
                      <a:pt x="3054" y="154"/>
                    </a:lnTo>
                    <a:lnTo>
                      <a:pt x="3062" y="148"/>
                    </a:lnTo>
                    <a:lnTo>
                      <a:pt x="3076" y="134"/>
                    </a:lnTo>
                    <a:lnTo>
                      <a:pt x="3080" y="130"/>
                    </a:lnTo>
                    <a:lnTo>
                      <a:pt x="3080" y="126"/>
                    </a:lnTo>
                    <a:lnTo>
                      <a:pt x="3078" y="124"/>
                    </a:lnTo>
                    <a:lnTo>
                      <a:pt x="3078" y="124"/>
                    </a:lnTo>
                    <a:lnTo>
                      <a:pt x="3064" y="114"/>
                    </a:lnTo>
                    <a:lnTo>
                      <a:pt x="3046" y="102"/>
                    </a:lnTo>
                    <a:lnTo>
                      <a:pt x="3038" y="94"/>
                    </a:lnTo>
                    <a:lnTo>
                      <a:pt x="3032" y="86"/>
                    </a:lnTo>
                    <a:lnTo>
                      <a:pt x="3028" y="78"/>
                    </a:lnTo>
                    <a:lnTo>
                      <a:pt x="3026" y="66"/>
                    </a:lnTo>
                    <a:lnTo>
                      <a:pt x="3026" y="66"/>
                    </a:lnTo>
                    <a:lnTo>
                      <a:pt x="3026" y="62"/>
                    </a:lnTo>
                    <a:lnTo>
                      <a:pt x="3026" y="56"/>
                    </a:lnTo>
                    <a:lnTo>
                      <a:pt x="3020" y="44"/>
                    </a:lnTo>
                    <a:lnTo>
                      <a:pt x="3010" y="34"/>
                    </a:lnTo>
                    <a:lnTo>
                      <a:pt x="2998" y="24"/>
                    </a:lnTo>
                    <a:lnTo>
                      <a:pt x="2986" y="14"/>
                    </a:lnTo>
                    <a:lnTo>
                      <a:pt x="2972" y="8"/>
                    </a:lnTo>
                    <a:lnTo>
                      <a:pt x="2960" y="2"/>
                    </a:lnTo>
                    <a:lnTo>
                      <a:pt x="2948" y="0"/>
                    </a:lnTo>
                    <a:lnTo>
                      <a:pt x="2948" y="0"/>
                    </a:lnTo>
                    <a:lnTo>
                      <a:pt x="2940" y="0"/>
                    </a:lnTo>
                    <a:lnTo>
                      <a:pt x="2936" y="2"/>
                    </a:lnTo>
                    <a:lnTo>
                      <a:pt x="2934" y="4"/>
                    </a:lnTo>
                    <a:lnTo>
                      <a:pt x="2932" y="8"/>
                    </a:lnTo>
                    <a:lnTo>
                      <a:pt x="2932" y="12"/>
                    </a:lnTo>
                    <a:lnTo>
                      <a:pt x="2928" y="16"/>
                    </a:lnTo>
                    <a:lnTo>
                      <a:pt x="2924" y="20"/>
                    </a:lnTo>
                    <a:lnTo>
                      <a:pt x="2916" y="22"/>
                    </a:lnTo>
                    <a:lnTo>
                      <a:pt x="2916" y="22"/>
                    </a:lnTo>
                    <a:lnTo>
                      <a:pt x="2908" y="26"/>
                    </a:lnTo>
                    <a:lnTo>
                      <a:pt x="2904" y="28"/>
                    </a:lnTo>
                    <a:lnTo>
                      <a:pt x="2902" y="30"/>
                    </a:lnTo>
                    <a:lnTo>
                      <a:pt x="2902" y="34"/>
                    </a:lnTo>
                    <a:lnTo>
                      <a:pt x="2902" y="38"/>
                    </a:lnTo>
                    <a:lnTo>
                      <a:pt x="2900" y="42"/>
                    </a:lnTo>
                    <a:lnTo>
                      <a:pt x="2894" y="46"/>
                    </a:lnTo>
                    <a:lnTo>
                      <a:pt x="2886" y="50"/>
                    </a:lnTo>
                    <a:lnTo>
                      <a:pt x="2886" y="50"/>
                    </a:lnTo>
                    <a:lnTo>
                      <a:pt x="2878" y="56"/>
                    </a:lnTo>
                    <a:lnTo>
                      <a:pt x="2876" y="62"/>
                    </a:lnTo>
                    <a:lnTo>
                      <a:pt x="2876" y="70"/>
                    </a:lnTo>
                    <a:lnTo>
                      <a:pt x="2878" y="80"/>
                    </a:lnTo>
                    <a:lnTo>
                      <a:pt x="2886" y="98"/>
                    </a:lnTo>
                    <a:lnTo>
                      <a:pt x="2888" y="106"/>
                    </a:lnTo>
                    <a:lnTo>
                      <a:pt x="2886" y="114"/>
                    </a:lnTo>
                    <a:lnTo>
                      <a:pt x="2886" y="114"/>
                    </a:lnTo>
                    <a:lnTo>
                      <a:pt x="2884" y="128"/>
                    </a:lnTo>
                    <a:lnTo>
                      <a:pt x="2884" y="136"/>
                    </a:lnTo>
                    <a:lnTo>
                      <a:pt x="2886" y="142"/>
                    </a:lnTo>
                    <a:lnTo>
                      <a:pt x="2890" y="150"/>
                    </a:lnTo>
                    <a:lnTo>
                      <a:pt x="2898" y="156"/>
                    </a:lnTo>
                    <a:lnTo>
                      <a:pt x="2910" y="162"/>
                    </a:lnTo>
                    <a:lnTo>
                      <a:pt x="2924" y="168"/>
                    </a:lnTo>
                    <a:lnTo>
                      <a:pt x="2924" y="168"/>
                    </a:lnTo>
                    <a:lnTo>
                      <a:pt x="2940" y="172"/>
                    </a:lnTo>
                    <a:lnTo>
                      <a:pt x="2954" y="180"/>
                    </a:lnTo>
                    <a:lnTo>
                      <a:pt x="2964" y="186"/>
                    </a:lnTo>
                    <a:lnTo>
                      <a:pt x="2970" y="194"/>
                    </a:lnTo>
                    <a:lnTo>
                      <a:pt x="2974" y="202"/>
                    </a:lnTo>
                    <a:lnTo>
                      <a:pt x="2974" y="208"/>
                    </a:lnTo>
                    <a:lnTo>
                      <a:pt x="2972" y="214"/>
                    </a:lnTo>
                    <a:lnTo>
                      <a:pt x="2966" y="218"/>
                    </a:lnTo>
                    <a:lnTo>
                      <a:pt x="2966" y="218"/>
                    </a:lnTo>
                    <a:lnTo>
                      <a:pt x="2958" y="222"/>
                    </a:lnTo>
                    <a:lnTo>
                      <a:pt x="2954" y="226"/>
                    </a:lnTo>
                    <a:lnTo>
                      <a:pt x="2954" y="232"/>
                    </a:lnTo>
                    <a:lnTo>
                      <a:pt x="2956" y="234"/>
                    </a:lnTo>
                    <a:lnTo>
                      <a:pt x="2960" y="238"/>
                    </a:lnTo>
                    <a:lnTo>
                      <a:pt x="2966" y="238"/>
                    </a:lnTo>
                    <a:lnTo>
                      <a:pt x="2972" y="236"/>
                    </a:lnTo>
                    <a:lnTo>
                      <a:pt x="2980" y="234"/>
                    </a:lnTo>
                    <a:lnTo>
                      <a:pt x="2980" y="234"/>
                    </a:lnTo>
                    <a:lnTo>
                      <a:pt x="2986" y="230"/>
                    </a:lnTo>
                    <a:lnTo>
                      <a:pt x="2992" y="230"/>
                    </a:lnTo>
                    <a:lnTo>
                      <a:pt x="2996" y="232"/>
                    </a:lnTo>
                    <a:lnTo>
                      <a:pt x="2996" y="238"/>
                    </a:lnTo>
                    <a:lnTo>
                      <a:pt x="2994" y="246"/>
                    </a:lnTo>
                    <a:lnTo>
                      <a:pt x="2988" y="254"/>
                    </a:lnTo>
                    <a:lnTo>
                      <a:pt x="2980" y="262"/>
                    </a:lnTo>
                    <a:lnTo>
                      <a:pt x="2968" y="272"/>
                    </a:lnTo>
                    <a:lnTo>
                      <a:pt x="2968" y="272"/>
                    </a:lnTo>
                    <a:lnTo>
                      <a:pt x="2956" y="280"/>
                    </a:lnTo>
                    <a:lnTo>
                      <a:pt x="2946" y="282"/>
                    </a:lnTo>
                    <a:lnTo>
                      <a:pt x="2940" y="284"/>
                    </a:lnTo>
                    <a:lnTo>
                      <a:pt x="2934" y="282"/>
                    </a:lnTo>
                    <a:lnTo>
                      <a:pt x="2930" y="280"/>
                    </a:lnTo>
                    <a:lnTo>
                      <a:pt x="2928" y="282"/>
                    </a:lnTo>
                    <a:lnTo>
                      <a:pt x="2926" y="284"/>
                    </a:lnTo>
                    <a:lnTo>
                      <a:pt x="2922" y="290"/>
                    </a:lnTo>
                    <a:lnTo>
                      <a:pt x="2922" y="290"/>
                    </a:lnTo>
                    <a:lnTo>
                      <a:pt x="2920" y="300"/>
                    </a:lnTo>
                    <a:lnTo>
                      <a:pt x="2924" y="312"/>
                    </a:lnTo>
                    <a:lnTo>
                      <a:pt x="2930" y="334"/>
                    </a:lnTo>
                    <a:lnTo>
                      <a:pt x="2934" y="342"/>
                    </a:lnTo>
                    <a:lnTo>
                      <a:pt x="2934" y="348"/>
                    </a:lnTo>
                    <a:lnTo>
                      <a:pt x="2934" y="350"/>
                    </a:lnTo>
                    <a:lnTo>
                      <a:pt x="2930" y="348"/>
                    </a:lnTo>
                    <a:lnTo>
                      <a:pt x="2922" y="344"/>
                    </a:lnTo>
                    <a:lnTo>
                      <a:pt x="2922" y="344"/>
                    </a:lnTo>
                    <a:lnTo>
                      <a:pt x="2902" y="330"/>
                    </a:lnTo>
                    <a:lnTo>
                      <a:pt x="2896" y="326"/>
                    </a:lnTo>
                    <a:lnTo>
                      <a:pt x="2892" y="320"/>
                    </a:lnTo>
                    <a:lnTo>
                      <a:pt x="2892" y="316"/>
                    </a:lnTo>
                    <a:lnTo>
                      <a:pt x="2892" y="312"/>
                    </a:lnTo>
                    <a:lnTo>
                      <a:pt x="2896" y="298"/>
                    </a:lnTo>
                    <a:lnTo>
                      <a:pt x="2896" y="298"/>
                    </a:lnTo>
                    <a:lnTo>
                      <a:pt x="2900" y="286"/>
                    </a:lnTo>
                    <a:lnTo>
                      <a:pt x="2902" y="280"/>
                    </a:lnTo>
                    <a:lnTo>
                      <a:pt x="2900" y="276"/>
                    </a:lnTo>
                    <a:lnTo>
                      <a:pt x="2898" y="272"/>
                    </a:lnTo>
                    <a:lnTo>
                      <a:pt x="2892" y="270"/>
                    </a:lnTo>
                    <a:lnTo>
                      <a:pt x="2886" y="270"/>
                    </a:lnTo>
                    <a:lnTo>
                      <a:pt x="2876" y="270"/>
                    </a:lnTo>
                    <a:lnTo>
                      <a:pt x="2876" y="270"/>
                    </a:lnTo>
                    <a:lnTo>
                      <a:pt x="2866" y="270"/>
                    </a:lnTo>
                    <a:lnTo>
                      <a:pt x="2858" y="268"/>
                    </a:lnTo>
                    <a:lnTo>
                      <a:pt x="2844" y="260"/>
                    </a:lnTo>
                    <a:lnTo>
                      <a:pt x="2838" y="256"/>
                    </a:lnTo>
                    <a:lnTo>
                      <a:pt x="2830" y="254"/>
                    </a:lnTo>
                    <a:lnTo>
                      <a:pt x="2820" y="254"/>
                    </a:lnTo>
                    <a:lnTo>
                      <a:pt x="2810" y="258"/>
                    </a:lnTo>
                    <a:lnTo>
                      <a:pt x="2810" y="258"/>
                    </a:lnTo>
                    <a:lnTo>
                      <a:pt x="2800" y="264"/>
                    </a:lnTo>
                    <a:lnTo>
                      <a:pt x="2796" y="272"/>
                    </a:lnTo>
                    <a:lnTo>
                      <a:pt x="2796" y="278"/>
                    </a:lnTo>
                    <a:lnTo>
                      <a:pt x="2796" y="286"/>
                    </a:lnTo>
                    <a:lnTo>
                      <a:pt x="2798" y="292"/>
                    </a:lnTo>
                    <a:lnTo>
                      <a:pt x="2798" y="298"/>
                    </a:lnTo>
                    <a:lnTo>
                      <a:pt x="2794" y="304"/>
                    </a:lnTo>
                    <a:lnTo>
                      <a:pt x="2786" y="308"/>
                    </a:lnTo>
                    <a:lnTo>
                      <a:pt x="2786" y="308"/>
                    </a:lnTo>
                    <a:lnTo>
                      <a:pt x="2778" y="310"/>
                    </a:lnTo>
                    <a:lnTo>
                      <a:pt x="2772" y="308"/>
                    </a:lnTo>
                    <a:lnTo>
                      <a:pt x="2760" y="302"/>
                    </a:lnTo>
                    <a:lnTo>
                      <a:pt x="2752" y="300"/>
                    </a:lnTo>
                    <a:lnTo>
                      <a:pt x="2742" y="298"/>
                    </a:lnTo>
                    <a:lnTo>
                      <a:pt x="2726" y="298"/>
                    </a:lnTo>
                    <a:lnTo>
                      <a:pt x="2708" y="302"/>
                    </a:lnTo>
                    <a:lnTo>
                      <a:pt x="2708" y="302"/>
                    </a:lnTo>
                    <a:lnTo>
                      <a:pt x="2680" y="306"/>
                    </a:lnTo>
                    <a:lnTo>
                      <a:pt x="2658" y="306"/>
                    </a:lnTo>
                    <a:lnTo>
                      <a:pt x="2640" y="302"/>
                    </a:lnTo>
                    <a:lnTo>
                      <a:pt x="2626" y="298"/>
                    </a:lnTo>
                    <a:lnTo>
                      <a:pt x="2606" y="286"/>
                    </a:lnTo>
                    <a:lnTo>
                      <a:pt x="2598" y="284"/>
                    </a:lnTo>
                    <a:lnTo>
                      <a:pt x="2590" y="286"/>
                    </a:lnTo>
                    <a:lnTo>
                      <a:pt x="2590" y="286"/>
                    </a:lnTo>
                    <a:lnTo>
                      <a:pt x="2580" y="288"/>
                    </a:lnTo>
                    <a:lnTo>
                      <a:pt x="2572" y="288"/>
                    </a:lnTo>
                    <a:lnTo>
                      <a:pt x="2564" y="286"/>
                    </a:lnTo>
                    <a:lnTo>
                      <a:pt x="2556" y="282"/>
                    </a:lnTo>
                    <a:lnTo>
                      <a:pt x="2544" y="272"/>
                    </a:lnTo>
                    <a:lnTo>
                      <a:pt x="2532" y="260"/>
                    </a:lnTo>
                    <a:lnTo>
                      <a:pt x="2520" y="246"/>
                    </a:lnTo>
                    <a:lnTo>
                      <a:pt x="2510" y="234"/>
                    </a:lnTo>
                    <a:lnTo>
                      <a:pt x="2504" y="230"/>
                    </a:lnTo>
                    <a:lnTo>
                      <a:pt x="2498" y="226"/>
                    </a:lnTo>
                    <a:lnTo>
                      <a:pt x="2492" y="224"/>
                    </a:lnTo>
                    <a:lnTo>
                      <a:pt x="2486" y="224"/>
                    </a:lnTo>
                    <a:lnTo>
                      <a:pt x="2486" y="224"/>
                    </a:lnTo>
                    <a:lnTo>
                      <a:pt x="2456" y="230"/>
                    </a:lnTo>
                    <a:lnTo>
                      <a:pt x="2438" y="234"/>
                    </a:lnTo>
                    <a:lnTo>
                      <a:pt x="2422" y="240"/>
                    </a:lnTo>
                    <a:lnTo>
                      <a:pt x="2408" y="246"/>
                    </a:lnTo>
                    <a:lnTo>
                      <a:pt x="2398" y="252"/>
                    </a:lnTo>
                    <a:lnTo>
                      <a:pt x="2394" y="256"/>
                    </a:lnTo>
                    <a:lnTo>
                      <a:pt x="2392" y="262"/>
                    </a:lnTo>
                    <a:lnTo>
                      <a:pt x="2392" y="266"/>
                    </a:lnTo>
                    <a:lnTo>
                      <a:pt x="2394" y="270"/>
                    </a:lnTo>
                    <a:lnTo>
                      <a:pt x="2394" y="270"/>
                    </a:lnTo>
                    <a:lnTo>
                      <a:pt x="2398" y="274"/>
                    </a:lnTo>
                    <a:lnTo>
                      <a:pt x="2400" y="278"/>
                    </a:lnTo>
                    <a:lnTo>
                      <a:pt x="2406" y="280"/>
                    </a:lnTo>
                    <a:lnTo>
                      <a:pt x="2410" y="280"/>
                    </a:lnTo>
                    <a:lnTo>
                      <a:pt x="2420" y="278"/>
                    </a:lnTo>
                    <a:lnTo>
                      <a:pt x="2432" y="274"/>
                    </a:lnTo>
                    <a:lnTo>
                      <a:pt x="2456" y="264"/>
                    </a:lnTo>
                    <a:lnTo>
                      <a:pt x="2464" y="262"/>
                    </a:lnTo>
                    <a:lnTo>
                      <a:pt x="2468" y="262"/>
                    </a:lnTo>
                    <a:lnTo>
                      <a:pt x="2472" y="264"/>
                    </a:lnTo>
                    <a:lnTo>
                      <a:pt x="2472" y="264"/>
                    </a:lnTo>
                    <a:lnTo>
                      <a:pt x="2474" y="266"/>
                    </a:lnTo>
                    <a:lnTo>
                      <a:pt x="2476" y="268"/>
                    </a:lnTo>
                    <a:lnTo>
                      <a:pt x="2472" y="272"/>
                    </a:lnTo>
                    <a:lnTo>
                      <a:pt x="2456" y="278"/>
                    </a:lnTo>
                    <a:lnTo>
                      <a:pt x="2436" y="286"/>
                    </a:lnTo>
                    <a:lnTo>
                      <a:pt x="2428" y="292"/>
                    </a:lnTo>
                    <a:lnTo>
                      <a:pt x="2422" y="298"/>
                    </a:lnTo>
                    <a:lnTo>
                      <a:pt x="2422" y="298"/>
                    </a:lnTo>
                    <a:lnTo>
                      <a:pt x="2422" y="304"/>
                    </a:lnTo>
                    <a:lnTo>
                      <a:pt x="2424" y="308"/>
                    </a:lnTo>
                    <a:lnTo>
                      <a:pt x="2428" y="320"/>
                    </a:lnTo>
                    <a:lnTo>
                      <a:pt x="2440" y="342"/>
                    </a:lnTo>
                    <a:lnTo>
                      <a:pt x="2444" y="350"/>
                    </a:lnTo>
                    <a:lnTo>
                      <a:pt x="2444" y="352"/>
                    </a:lnTo>
                    <a:lnTo>
                      <a:pt x="2444" y="354"/>
                    </a:lnTo>
                    <a:lnTo>
                      <a:pt x="2436" y="350"/>
                    </a:lnTo>
                    <a:lnTo>
                      <a:pt x="2418" y="340"/>
                    </a:lnTo>
                    <a:lnTo>
                      <a:pt x="2418" y="340"/>
                    </a:lnTo>
                    <a:lnTo>
                      <a:pt x="2398" y="326"/>
                    </a:lnTo>
                    <a:lnTo>
                      <a:pt x="2382" y="318"/>
                    </a:lnTo>
                    <a:lnTo>
                      <a:pt x="2364" y="310"/>
                    </a:lnTo>
                    <a:lnTo>
                      <a:pt x="2354" y="306"/>
                    </a:lnTo>
                    <a:lnTo>
                      <a:pt x="2348" y="302"/>
                    </a:lnTo>
                    <a:lnTo>
                      <a:pt x="2340" y="294"/>
                    </a:lnTo>
                    <a:lnTo>
                      <a:pt x="2340" y="294"/>
                    </a:lnTo>
                    <a:lnTo>
                      <a:pt x="2334" y="288"/>
                    </a:lnTo>
                    <a:lnTo>
                      <a:pt x="2330" y="286"/>
                    </a:lnTo>
                    <a:lnTo>
                      <a:pt x="2326" y="288"/>
                    </a:lnTo>
                    <a:lnTo>
                      <a:pt x="2320" y="290"/>
                    </a:lnTo>
                    <a:lnTo>
                      <a:pt x="2314" y="296"/>
                    </a:lnTo>
                    <a:lnTo>
                      <a:pt x="2304" y="300"/>
                    </a:lnTo>
                    <a:lnTo>
                      <a:pt x="2286" y="304"/>
                    </a:lnTo>
                    <a:lnTo>
                      <a:pt x="2262" y="308"/>
                    </a:lnTo>
                    <a:lnTo>
                      <a:pt x="2262" y="308"/>
                    </a:lnTo>
                    <a:lnTo>
                      <a:pt x="2206" y="308"/>
                    </a:lnTo>
                    <a:lnTo>
                      <a:pt x="2180" y="308"/>
                    </a:lnTo>
                    <a:lnTo>
                      <a:pt x="2156" y="306"/>
                    </a:lnTo>
                    <a:lnTo>
                      <a:pt x="2140" y="302"/>
                    </a:lnTo>
                    <a:lnTo>
                      <a:pt x="2128" y="298"/>
                    </a:lnTo>
                    <a:lnTo>
                      <a:pt x="2124" y="296"/>
                    </a:lnTo>
                    <a:lnTo>
                      <a:pt x="2124" y="292"/>
                    </a:lnTo>
                    <a:lnTo>
                      <a:pt x="2126" y="288"/>
                    </a:lnTo>
                    <a:lnTo>
                      <a:pt x="2130" y="284"/>
                    </a:lnTo>
                    <a:lnTo>
                      <a:pt x="2130" y="284"/>
                    </a:lnTo>
                    <a:lnTo>
                      <a:pt x="2142" y="278"/>
                    </a:lnTo>
                    <a:lnTo>
                      <a:pt x="2154" y="274"/>
                    </a:lnTo>
                    <a:lnTo>
                      <a:pt x="2172" y="272"/>
                    </a:lnTo>
                    <a:lnTo>
                      <a:pt x="2178" y="270"/>
                    </a:lnTo>
                    <a:lnTo>
                      <a:pt x="2180" y="268"/>
                    </a:lnTo>
                    <a:lnTo>
                      <a:pt x="2178" y="264"/>
                    </a:lnTo>
                    <a:lnTo>
                      <a:pt x="2170" y="256"/>
                    </a:lnTo>
                    <a:lnTo>
                      <a:pt x="2170" y="256"/>
                    </a:lnTo>
                    <a:lnTo>
                      <a:pt x="2154" y="240"/>
                    </a:lnTo>
                    <a:lnTo>
                      <a:pt x="2144" y="232"/>
                    </a:lnTo>
                    <a:lnTo>
                      <a:pt x="2134" y="228"/>
                    </a:lnTo>
                    <a:lnTo>
                      <a:pt x="2124" y="222"/>
                    </a:lnTo>
                    <a:lnTo>
                      <a:pt x="2110" y="220"/>
                    </a:lnTo>
                    <a:lnTo>
                      <a:pt x="2096" y="220"/>
                    </a:lnTo>
                    <a:lnTo>
                      <a:pt x="2080" y="220"/>
                    </a:lnTo>
                    <a:lnTo>
                      <a:pt x="2080" y="220"/>
                    </a:lnTo>
                    <a:lnTo>
                      <a:pt x="2064" y="222"/>
                    </a:lnTo>
                    <a:lnTo>
                      <a:pt x="2046" y="220"/>
                    </a:lnTo>
                    <a:lnTo>
                      <a:pt x="2030" y="218"/>
                    </a:lnTo>
                    <a:lnTo>
                      <a:pt x="2014" y="212"/>
                    </a:lnTo>
                    <a:lnTo>
                      <a:pt x="1982" y="202"/>
                    </a:lnTo>
                    <a:lnTo>
                      <a:pt x="1948" y="194"/>
                    </a:lnTo>
                    <a:lnTo>
                      <a:pt x="1948" y="194"/>
                    </a:lnTo>
                    <a:lnTo>
                      <a:pt x="1932" y="190"/>
                    </a:lnTo>
                    <a:lnTo>
                      <a:pt x="1918" y="184"/>
                    </a:lnTo>
                    <a:lnTo>
                      <a:pt x="1890" y="172"/>
                    </a:lnTo>
                    <a:lnTo>
                      <a:pt x="1876" y="166"/>
                    </a:lnTo>
                    <a:lnTo>
                      <a:pt x="1862" y="160"/>
                    </a:lnTo>
                    <a:lnTo>
                      <a:pt x="1848" y="158"/>
                    </a:lnTo>
                    <a:lnTo>
                      <a:pt x="1832" y="158"/>
                    </a:lnTo>
                    <a:lnTo>
                      <a:pt x="1832" y="158"/>
                    </a:lnTo>
                    <a:lnTo>
                      <a:pt x="1820" y="160"/>
                    </a:lnTo>
                    <a:lnTo>
                      <a:pt x="1812" y="164"/>
                    </a:lnTo>
                    <a:lnTo>
                      <a:pt x="1808" y="170"/>
                    </a:lnTo>
                    <a:lnTo>
                      <a:pt x="1806" y="176"/>
                    </a:lnTo>
                    <a:lnTo>
                      <a:pt x="1804" y="182"/>
                    </a:lnTo>
                    <a:lnTo>
                      <a:pt x="1800" y="186"/>
                    </a:lnTo>
                    <a:lnTo>
                      <a:pt x="1792" y="188"/>
                    </a:lnTo>
                    <a:lnTo>
                      <a:pt x="1780" y="188"/>
                    </a:lnTo>
                    <a:lnTo>
                      <a:pt x="1780" y="188"/>
                    </a:lnTo>
                    <a:lnTo>
                      <a:pt x="1774" y="186"/>
                    </a:lnTo>
                    <a:lnTo>
                      <a:pt x="1768" y="184"/>
                    </a:lnTo>
                    <a:lnTo>
                      <a:pt x="1764" y="180"/>
                    </a:lnTo>
                    <a:lnTo>
                      <a:pt x="1762" y="176"/>
                    </a:lnTo>
                    <a:lnTo>
                      <a:pt x="1760" y="166"/>
                    </a:lnTo>
                    <a:lnTo>
                      <a:pt x="1760" y="156"/>
                    </a:lnTo>
                    <a:lnTo>
                      <a:pt x="1760" y="146"/>
                    </a:lnTo>
                    <a:lnTo>
                      <a:pt x="1758" y="138"/>
                    </a:lnTo>
                    <a:lnTo>
                      <a:pt x="1756" y="136"/>
                    </a:lnTo>
                    <a:lnTo>
                      <a:pt x="1750" y="134"/>
                    </a:lnTo>
                    <a:lnTo>
                      <a:pt x="1744" y="134"/>
                    </a:lnTo>
                    <a:lnTo>
                      <a:pt x="1736" y="134"/>
                    </a:lnTo>
                    <a:lnTo>
                      <a:pt x="1736" y="134"/>
                    </a:lnTo>
                    <a:lnTo>
                      <a:pt x="1732" y="136"/>
                    </a:lnTo>
                    <a:lnTo>
                      <a:pt x="1730" y="140"/>
                    </a:lnTo>
                    <a:lnTo>
                      <a:pt x="1726" y="148"/>
                    </a:lnTo>
                    <a:lnTo>
                      <a:pt x="1724" y="172"/>
                    </a:lnTo>
                    <a:lnTo>
                      <a:pt x="1720" y="182"/>
                    </a:lnTo>
                    <a:lnTo>
                      <a:pt x="1718" y="186"/>
                    </a:lnTo>
                    <a:lnTo>
                      <a:pt x="1716" y="190"/>
                    </a:lnTo>
                    <a:lnTo>
                      <a:pt x="1712" y="190"/>
                    </a:lnTo>
                    <a:lnTo>
                      <a:pt x="1706" y="190"/>
                    </a:lnTo>
                    <a:lnTo>
                      <a:pt x="1698" y="188"/>
                    </a:lnTo>
                    <a:lnTo>
                      <a:pt x="1688" y="184"/>
                    </a:lnTo>
                    <a:lnTo>
                      <a:pt x="1688" y="184"/>
                    </a:lnTo>
                    <a:lnTo>
                      <a:pt x="1684" y="182"/>
                    </a:lnTo>
                    <a:lnTo>
                      <a:pt x="1678" y="176"/>
                    </a:lnTo>
                    <a:lnTo>
                      <a:pt x="1668" y="162"/>
                    </a:lnTo>
                    <a:lnTo>
                      <a:pt x="1650" y="132"/>
                    </a:lnTo>
                    <a:lnTo>
                      <a:pt x="1640" y="116"/>
                    </a:lnTo>
                    <a:lnTo>
                      <a:pt x="1630" y="106"/>
                    </a:lnTo>
                    <a:lnTo>
                      <a:pt x="1624" y="104"/>
                    </a:lnTo>
                    <a:lnTo>
                      <a:pt x="1620" y="102"/>
                    </a:lnTo>
                    <a:lnTo>
                      <a:pt x="1614" y="102"/>
                    </a:lnTo>
                    <a:lnTo>
                      <a:pt x="1608" y="106"/>
                    </a:lnTo>
                    <a:lnTo>
                      <a:pt x="1608" y="106"/>
                    </a:lnTo>
                    <a:lnTo>
                      <a:pt x="1600" y="114"/>
                    </a:lnTo>
                    <a:lnTo>
                      <a:pt x="1598" y="116"/>
                    </a:lnTo>
                    <a:lnTo>
                      <a:pt x="1600" y="118"/>
                    </a:lnTo>
                    <a:lnTo>
                      <a:pt x="1604" y="120"/>
                    </a:lnTo>
                    <a:lnTo>
                      <a:pt x="1610" y="122"/>
                    </a:lnTo>
                    <a:lnTo>
                      <a:pt x="1616" y="124"/>
                    </a:lnTo>
                    <a:lnTo>
                      <a:pt x="1616" y="126"/>
                    </a:lnTo>
                    <a:lnTo>
                      <a:pt x="1616" y="130"/>
                    </a:lnTo>
                    <a:lnTo>
                      <a:pt x="1610" y="138"/>
                    </a:lnTo>
                    <a:lnTo>
                      <a:pt x="1592" y="150"/>
                    </a:lnTo>
                    <a:lnTo>
                      <a:pt x="1592" y="150"/>
                    </a:lnTo>
                    <a:lnTo>
                      <a:pt x="1574" y="160"/>
                    </a:lnTo>
                    <a:lnTo>
                      <a:pt x="1572" y="160"/>
                    </a:lnTo>
                    <a:lnTo>
                      <a:pt x="1570" y="158"/>
                    </a:lnTo>
                    <a:lnTo>
                      <a:pt x="1568" y="156"/>
                    </a:lnTo>
                    <a:lnTo>
                      <a:pt x="1560" y="156"/>
                    </a:lnTo>
                    <a:lnTo>
                      <a:pt x="1546" y="160"/>
                    </a:lnTo>
                    <a:lnTo>
                      <a:pt x="1522" y="168"/>
                    </a:lnTo>
                    <a:lnTo>
                      <a:pt x="1522" y="168"/>
                    </a:lnTo>
                    <a:lnTo>
                      <a:pt x="1482" y="180"/>
                    </a:lnTo>
                    <a:lnTo>
                      <a:pt x="1476" y="182"/>
                    </a:lnTo>
                    <a:lnTo>
                      <a:pt x="1476" y="180"/>
                    </a:lnTo>
                    <a:lnTo>
                      <a:pt x="1476" y="180"/>
                    </a:lnTo>
                    <a:lnTo>
                      <a:pt x="1494" y="168"/>
                    </a:lnTo>
                    <a:lnTo>
                      <a:pt x="1526" y="152"/>
                    </a:lnTo>
                    <a:lnTo>
                      <a:pt x="1526" y="152"/>
                    </a:lnTo>
                    <a:lnTo>
                      <a:pt x="1552" y="140"/>
                    </a:lnTo>
                    <a:lnTo>
                      <a:pt x="1558" y="136"/>
                    </a:lnTo>
                    <a:lnTo>
                      <a:pt x="1560" y="132"/>
                    </a:lnTo>
                    <a:lnTo>
                      <a:pt x="1560" y="132"/>
                    </a:lnTo>
                    <a:lnTo>
                      <a:pt x="1556" y="132"/>
                    </a:lnTo>
                    <a:lnTo>
                      <a:pt x="1538" y="134"/>
                    </a:lnTo>
                    <a:lnTo>
                      <a:pt x="1538" y="134"/>
                    </a:lnTo>
                    <a:lnTo>
                      <a:pt x="1530" y="136"/>
                    </a:lnTo>
                    <a:lnTo>
                      <a:pt x="1522" y="134"/>
                    </a:lnTo>
                    <a:lnTo>
                      <a:pt x="1510" y="134"/>
                    </a:lnTo>
                    <a:lnTo>
                      <a:pt x="1506" y="134"/>
                    </a:lnTo>
                    <a:lnTo>
                      <a:pt x="1498" y="136"/>
                    </a:lnTo>
                    <a:lnTo>
                      <a:pt x="1488" y="140"/>
                    </a:lnTo>
                    <a:lnTo>
                      <a:pt x="1474" y="148"/>
                    </a:lnTo>
                    <a:lnTo>
                      <a:pt x="1474" y="148"/>
                    </a:lnTo>
                    <a:lnTo>
                      <a:pt x="1462" y="156"/>
                    </a:lnTo>
                    <a:lnTo>
                      <a:pt x="1454" y="160"/>
                    </a:lnTo>
                    <a:lnTo>
                      <a:pt x="1448" y="160"/>
                    </a:lnTo>
                    <a:lnTo>
                      <a:pt x="1442" y="162"/>
                    </a:lnTo>
                    <a:lnTo>
                      <a:pt x="1438" y="162"/>
                    </a:lnTo>
                    <a:lnTo>
                      <a:pt x="1432" y="164"/>
                    </a:lnTo>
                    <a:lnTo>
                      <a:pt x="1422" y="168"/>
                    </a:lnTo>
                    <a:lnTo>
                      <a:pt x="1406" y="178"/>
                    </a:lnTo>
                    <a:lnTo>
                      <a:pt x="1406" y="178"/>
                    </a:lnTo>
                    <a:lnTo>
                      <a:pt x="1378" y="198"/>
                    </a:lnTo>
                    <a:lnTo>
                      <a:pt x="1358" y="210"/>
                    </a:lnTo>
                    <a:lnTo>
                      <a:pt x="1352" y="214"/>
                    </a:lnTo>
                    <a:lnTo>
                      <a:pt x="1350" y="218"/>
                    </a:lnTo>
                    <a:lnTo>
                      <a:pt x="1350" y="224"/>
                    </a:lnTo>
                    <a:lnTo>
                      <a:pt x="1352" y="230"/>
                    </a:lnTo>
                    <a:lnTo>
                      <a:pt x="1352" y="230"/>
                    </a:lnTo>
                    <a:lnTo>
                      <a:pt x="1352" y="234"/>
                    </a:lnTo>
                    <a:lnTo>
                      <a:pt x="1352" y="236"/>
                    </a:lnTo>
                    <a:lnTo>
                      <a:pt x="1340" y="232"/>
                    </a:lnTo>
                    <a:lnTo>
                      <a:pt x="1332" y="230"/>
                    </a:lnTo>
                    <a:lnTo>
                      <a:pt x="1324" y="228"/>
                    </a:lnTo>
                    <a:lnTo>
                      <a:pt x="1316" y="230"/>
                    </a:lnTo>
                    <a:lnTo>
                      <a:pt x="1308" y="232"/>
                    </a:lnTo>
                    <a:lnTo>
                      <a:pt x="1308" y="232"/>
                    </a:lnTo>
                    <a:lnTo>
                      <a:pt x="1300" y="236"/>
                    </a:lnTo>
                    <a:lnTo>
                      <a:pt x="1296" y="236"/>
                    </a:lnTo>
                    <a:lnTo>
                      <a:pt x="1294" y="236"/>
                    </a:lnTo>
                    <a:lnTo>
                      <a:pt x="1290" y="232"/>
                    </a:lnTo>
                    <a:lnTo>
                      <a:pt x="1286" y="228"/>
                    </a:lnTo>
                    <a:lnTo>
                      <a:pt x="1280" y="226"/>
                    </a:lnTo>
                    <a:lnTo>
                      <a:pt x="1270" y="224"/>
                    </a:lnTo>
                    <a:lnTo>
                      <a:pt x="1258" y="222"/>
                    </a:lnTo>
                    <a:lnTo>
                      <a:pt x="1258" y="222"/>
                    </a:lnTo>
                    <a:lnTo>
                      <a:pt x="1236" y="220"/>
                    </a:lnTo>
                    <a:lnTo>
                      <a:pt x="1216" y="214"/>
                    </a:lnTo>
                    <a:lnTo>
                      <a:pt x="1198" y="206"/>
                    </a:lnTo>
                    <a:lnTo>
                      <a:pt x="1178" y="196"/>
                    </a:lnTo>
                    <a:lnTo>
                      <a:pt x="1160" y="186"/>
                    </a:lnTo>
                    <a:lnTo>
                      <a:pt x="1138" y="178"/>
                    </a:lnTo>
                    <a:lnTo>
                      <a:pt x="1114" y="172"/>
                    </a:lnTo>
                    <a:lnTo>
                      <a:pt x="1102" y="172"/>
                    </a:lnTo>
                    <a:lnTo>
                      <a:pt x="1088" y="172"/>
                    </a:lnTo>
                    <a:lnTo>
                      <a:pt x="1088" y="172"/>
                    </a:lnTo>
                    <a:lnTo>
                      <a:pt x="1074" y="170"/>
                    </a:lnTo>
                    <a:lnTo>
                      <a:pt x="1062" y="168"/>
                    </a:lnTo>
                    <a:lnTo>
                      <a:pt x="1052" y="162"/>
                    </a:lnTo>
                    <a:lnTo>
                      <a:pt x="1044" y="158"/>
                    </a:lnTo>
                    <a:lnTo>
                      <a:pt x="1036" y="152"/>
                    </a:lnTo>
                    <a:lnTo>
                      <a:pt x="1026" y="146"/>
                    </a:lnTo>
                    <a:lnTo>
                      <a:pt x="1014" y="142"/>
                    </a:lnTo>
                    <a:lnTo>
                      <a:pt x="998" y="140"/>
                    </a:lnTo>
                    <a:lnTo>
                      <a:pt x="998" y="140"/>
                    </a:lnTo>
                    <a:lnTo>
                      <a:pt x="982" y="138"/>
                    </a:lnTo>
                    <a:lnTo>
                      <a:pt x="970" y="140"/>
                    </a:lnTo>
                    <a:lnTo>
                      <a:pt x="950" y="144"/>
                    </a:lnTo>
                    <a:lnTo>
                      <a:pt x="940" y="146"/>
                    </a:lnTo>
                    <a:lnTo>
                      <a:pt x="932" y="146"/>
                    </a:lnTo>
                    <a:lnTo>
                      <a:pt x="922" y="146"/>
                    </a:lnTo>
                    <a:lnTo>
                      <a:pt x="912" y="142"/>
                    </a:lnTo>
                    <a:lnTo>
                      <a:pt x="912" y="142"/>
                    </a:lnTo>
                    <a:lnTo>
                      <a:pt x="898" y="138"/>
                    </a:lnTo>
                    <a:lnTo>
                      <a:pt x="884" y="134"/>
                    </a:lnTo>
                    <a:lnTo>
                      <a:pt x="852" y="132"/>
                    </a:lnTo>
                    <a:lnTo>
                      <a:pt x="816" y="128"/>
                    </a:lnTo>
                    <a:lnTo>
                      <a:pt x="798" y="122"/>
                    </a:lnTo>
                    <a:lnTo>
                      <a:pt x="778" y="116"/>
                    </a:lnTo>
                    <a:lnTo>
                      <a:pt x="778" y="116"/>
                    </a:lnTo>
                    <a:lnTo>
                      <a:pt x="758" y="110"/>
                    </a:lnTo>
                    <a:lnTo>
                      <a:pt x="744" y="108"/>
                    </a:lnTo>
                    <a:lnTo>
                      <a:pt x="732" y="108"/>
                    </a:lnTo>
                    <a:lnTo>
                      <a:pt x="722" y="110"/>
                    </a:lnTo>
                    <a:lnTo>
                      <a:pt x="710" y="114"/>
                    </a:lnTo>
                    <a:lnTo>
                      <a:pt x="698" y="116"/>
                    </a:lnTo>
                    <a:lnTo>
                      <a:pt x="682" y="114"/>
                    </a:lnTo>
                    <a:lnTo>
                      <a:pt x="664" y="110"/>
                    </a:lnTo>
                    <a:lnTo>
                      <a:pt x="664" y="110"/>
                    </a:lnTo>
                    <a:lnTo>
                      <a:pt x="648" y="104"/>
                    </a:lnTo>
                    <a:lnTo>
                      <a:pt x="640" y="98"/>
                    </a:lnTo>
                    <a:lnTo>
                      <a:pt x="636" y="94"/>
                    </a:lnTo>
                    <a:lnTo>
                      <a:pt x="636" y="90"/>
                    </a:lnTo>
                    <a:lnTo>
                      <a:pt x="634" y="86"/>
                    </a:lnTo>
                    <a:lnTo>
                      <a:pt x="630" y="82"/>
                    </a:lnTo>
                    <a:lnTo>
                      <a:pt x="622" y="82"/>
                    </a:lnTo>
                    <a:lnTo>
                      <a:pt x="604" y="80"/>
                    </a:lnTo>
                    <a:lnTo>
                      <a:pt x="604" y="80"/>
                    </a:lnTo>
                    <a:lnTo>
                      <a:pt x="572" y="82"/>
                    </a:lnTo>
                    <a:lnTo>
                      <a:pt x="556" y="82"/>
                    </a:lnTo>
                    <a:lnTo>
                      <a:pt x="552" y="82"/>
                    </a:lnTo>
                    <a:lnTo>
                      <a:pt x="548" y="80"/>
                    </a:lnTo>
                    <a:lnTo>
                      <a:pt x="540" y="72"/>
                    </a:lnTo>
                    <a:lnTo>
                      <a:pt x="540" y="72"/>
                    </a:lnTo>
                    <a:lnTo>
                      <a:pt x="534" y="66"/>
                    </a:lnTo>
                    <a:lnTo>
                      <a:pt x="528" y="66"/>
                    </a:lnTo>
                    <a:lnTo>
                      <a:pt x="524" y="66"/>
                    </a:lnTo>
                    <a:lnTo>
                      <a:pt x="518" y="68"/>
                    </a:lnTo>
                    <a:lnTo>
                      <a:pt x="510" y="70"/>
                    </a:lnTo>
                    <a:lnTo>
                      <a:pt x="506" y="70"/>
                    </a:lnTo>
                    <a:lnTo>
                      <a:pt x="500" y="66"/>
                    </a:lnTo>
                    <a:lnTo>
                      <a:pt x="500" y="66"/>
                    </a:lnTo>
                    <a:lnTo>
                      <a:pt x="488" y="56"/>
                    </a:lnTo>
                    <a:lnTo>
                      <a:pt x="482" y="52"/>
                    </a:lnTo>
                    <a:lnTo>
                      <a:pt x="474" y="50"/>
                    </a:lnTo>
                    <a:lnTo>
                      <a:pt x="466" y="50"/>
                    </a:lnTo>
                    <a:lnTo>
                      <a:pt x="456" y="52"/>
                    </a:lnTo>
                    <a:lnTo>
                      <a:pt x="444" y="58"/>
                    </a:lnTo>
                    <a:lnTo>
                      <a:pt x="432" y="68"/>
                    </a:lnTo>
                    <a:lnTo>
                      <a:pt x="432" y="68"/>
                    </a:lnTo>
                    <a:lnTo>
                      <a:pt x="418" y="78"/>
                    </a:lnTo>
                    <a:lnTo>
                      <a:pt x="404" y="82"/>
                    </a:lnTo>
                    <a:lnTo>
                      <a:pt x="392" y="84"/>
                    </a:lnTo>
                    <a:lnTo>
                      <a:pt x="378" y="84"/>
                    </a:lnTo>
                    <a:lnTo>
                      <a:pt x="364" y="84"/>
                    </a:lnTo>
                    <a:lnTo>
                      <a:pt x="348" y="86"/>
                    </a:lnTo>
                    <a:lnTo>
                      <a:pt x="330" y="94"/>
                    </a:lnTo>
                    <a:lnTo>
                      <a:pt x="310" y="106"/>
                    </a:lnTo>
                    <a:lnTo>
                      <a:pt x="310" y="106"/>
                    </a:lnTo>
                    <a:lnTo>
                      <a:pt x="300" y="114"/>
                    </a:lnTo>
                    <a:lnTo>
                      <a:pt x="290" y="120"/>
                    </a:lnTo>
                    <a:lnTo>
                      <a:pt x="282" y="122"/>
                    </a:lnTo>
                    <a:lnTo>
                      <a:pt x="274" y="124"/>
                    </a:lnTo>
                    <a:lnTo>
                      <a:pt x="260" y="126"/>
                    </a:lnTo>
                    <a:lnTo>
                      <a:pt x="250" y="124"/>
                    </a:lnTo>
                    <a:lnTo>
                      <a:pt x="240" y="124"/>
                    </a:lnTo>
                    <a:lnTo>
                      <a:pt x="236" y="124"/>
                    </a:lnTo>
                    <a:lnTo>
                      <a:pt x="230" y="126"/>
                    </a:lnTo>
                    <a:lnTo>
                      <a:pt x="226" y="130"/>
                    </a:lnTo>
                    <a:lnTo>
                      <a:pt x="222" y="134"/>
                    </a:lnTo>
                    <a:lnTo>
                      <a:pt x="212" y="152"/>
                    </a:lnTo>
                    <a:lnTo>
                      <a:pt x="212" y="152"/>
                    </a:lnTo>
                    <a:lnTo>
                      <a:pt x="202" y="172"/>
                    </a:lnTo>
                    <a:lnTo>
                      <a:pt x="192" y="188"/>
                    </a:lnTo>
                    <a:lnTo>
                      <a:pt x="182" y="202"/>
                    </a:lnTo>
                    <a:lnTo>
                      <a:pt x="172" y="212"/>
                    </a:lnTo>
                    <a:lnTo>
                      <a:pt x="158" y="220"/>
                    </a:lnTo>
                    <a:lnTo>
                      <a:pt x="142" y="224"/>
                    </a:lnTo>
                    <a:lnTo>
                      <a:pt x="122" y="228"/>
                    </a:lnTo>
                    <a:lnTo>
                      <a:pt x="96" y="228"/>
                    </a:lnTo>
                    <a:lnTo>
                      <a:pt x="96" y="228"/>
                    </a:lnTo>
                    <a:lnTo>
                      <a:pt x="84" y="230"/>
                    </a:lnTo>
                    <a:lnTo>
                      <a:pt x="78" y="232"/>
                    </a:lnTo>
                    <a:lnTo>
                      <a:pt x="74" y="236"/>
                    </a:lnTo>
                    <a:lnTo>
                      <a:pt x="74" y="240"/>
                    </a:lnTo>
                    <a:lnTo>
                      <a:pt x="74" y="244"/>
                    </a:lnTo>
                    <a:lnTo>
                      <a:pt x="72" y="250"/>
                    </a:lnTo>
                    <a:lnTo>
                      <a:pt x="66" y="254"/>
                    </a:lnTo>
                    <a:lnTo>
                      <a:pt x="58" y="258"/>
                    </a:lnTo>
                    <a:lnTo>
                      <a:pt x="58" y="258"/>
                    </a:lnTo>
                    <a:lnTo>
                      <a:pt x="54" y="260"/>
                    </a:lnTo>
                    <a:lnTo>
                      <a:pt x="52" y="262"/>
                    </a:lnTo>
                    <a:lnTo>
                      <a:pt x="54" y="266"/>
                    </a:lnTo>
                    <a:lnTo>
                      <a:pt x="58" y="268"/>
                    </a:lnTo>
                    <a:lnTo>
                      <a:pt x="72" y="274"/>
                    </a:lnTo>
                    <a:lnTo>
                      <a:pt x="92" y="282"/>
                    </a:lnTo>
                    <a:lnTo>
                      <a:pt x="114" y="292"/>
                    </a:lnTo>
                    <a:lnTo>
                      <a:pt x="136" y="304"/>
                    </a:lnTo>
                    <a:lnTo>
                      <a:pt x="156" y="318"/>
                    </a:lnTo>
                    <a:lnTo>
                      <a:pt x="162" y="326"/>
                    </a:lnTo>
                    <a:lnTo>
                      <a:pt x="168" y="334"/>
                    </a:lnTo>
                    <a:lnTo>
                      <a:pt x="168" y="334"/>
                    </a:lnTo>
                    <a:lnTo>
                      <a:pt x="172" y="342"/>
                    </a:lnTo>
                    <a:lnTo>
                      <a:pt x="176" y="346"/>
                    </a:lnTo>
                    <a:lnTo>
                      <a:pt x="186" y="354"/>
                    </a:lnTo>
                    <a:lnTo>
                      <a:pt x="196" y="356"/>
                    </a:lnTo>
                    <a:lnTo>
                      <a:pt x="206" y="356"/>
                    </a:lnTo>
                    <a:lnTo>
                      <a:pt x="212" y="356"/>
                    </a:lnTo>
                    <a:lnTo>
                      <a:pt x="218" y="356"/>
                    </a:lnTo>
                    <a:lnTo>
                      <a:pt x="220" y="356"/>
                    </a:lnTo>
                    <a:lnTo>
                      <a:pt x="222" y="358"/>
                    </a:lnTo>
                    <a:lnTo>
                      <a:pt x="220" y="364"/>
                    </a:lnTo>
                    <a:lnTo>
                      <a:pt x="220" y="364"/>
                    </a:lnTo>
                    <a:lnTo>
                      <a:pt x="220" y="372"/>
                    </a:lnTo>
                    <a:lnTo>
                      <a:pt x="220" y="376"/>
                    </a:lnTo>
                    <a:lnTo>
                      <a:pt x="224" y="378"/>
                    </a:lnTo>
                    <a:lnTo>
                      <a:pt x="228" y="380"/>
                    </a:lnTo>
                    <a:lnTo>
                      <a:pt x="232" y="380"/>
                    </a:lnTo>
                    <a:lnTo>
                      <a:pt x="236" y="382"/>
                    </a:lnTo>
                    <a:lnTo>
                      <a:pt x="240" y="386"/>
                    </a:lnTo>
                    <a:lnTo>
                      <a:pt x="242" y="392"/>
                    </a:lnTo>
                    <a:lnTo>
                      <a:pt x="242" y="392"/>
                    </a:lnTo>
                    <a:lnTo>
                      <a:pt x="244" y="400"/>
                    </a:lnTo>
                    <a:lnTo>
                      <a:pt x="248" y="402"/>
                    </a:lnTo>
                    <a:lnTo>
                      <a:pt x="254" y="404"/>
                    </a:lnTo>
                    <a:lnTo>
                      <a:pt x="260" y="402"/>
                    </a:lnTo>
                    <a:lnTo>
                      <a:pt x="266" y="402"/>
                    </a:lnTo>
                    <a:lnTo>
                      <a:pt x="270" y="402"/>
                    </a:lnTo>
                    <a:lnTo>
                      <a:pt x="274" y="404"/>
                    </a:lnTo>
                    <a:lnTo>
                      <a:pt x="276" y="410"/>
                    </a:lnTo>
                    <a:lnTo>
                      <a:pt x="276" y="410"/>
                    </a:lnTo>
                    <a:lnTo>
                      <a:pt x="274" y="418"/>
                    </a:lnTo>
                    <a:lnTo>
                      <a:pt x="272" y="418"/>
                    </a:lnTo>
                    <a:lnTo>
                      <a:pt x="270" y="418"/>
                    </a:lnTo>
                    <a:lnTo>
                      <a:pt x="266" y="416"/>
                    </a:lnTo>
                    <a:lnTo>
                      <a:pt x="262" y="416"/>
                    </a:lnTo>
                    <a:lnTo>
                      <a:pt x="258" y="418"/>
                    </a:lnTo>
                    <a:lnTo>
                      <a:pt x="252" y="424"/>
                    </a:lnTo>
                    <a:lnTo>
                      <a:pt x="252" y="424"/>
                    </a:lnTo>
                    <a:lnTo>
                      <a:pt x="250" y="426"/>
                    </a:lnTo>
                    <a:lnTo>
                      <a:pt x="248" y="426"/>
                    </a:lnTo>
                    <a:lnTo>
                      <a:pt x="240" y="422"/>
                    </a:lnTo>
                    <a:lnTo>
                      <a:pt x="234" y="420"/>
                    </a:lnTo>
                    <a:lnTo>
                      <a:pt x="224" y="420"/>
                    </a:lnTo>
                    <a:lnTo>
                      <a:pt x="212" y="420"/>
                    </a:lnTo>
                    <a:lnTo>
                      <a:pt x="194" y="422"/>
                    </a:lnTo>
                    <a:lnTo>
                      <a:pt x="194" y="422"/>
                    </a:lnTo>
                    <a:lnTo>
                      <a:pt x="186" y="422"/>
                    </a:lnTo>
                    <a:lnTo>
                      <a:pt x="180" y="420"/>
                    </a:lnTo>
                    <a:lnTo>
                      <a:pt x="176" y="418"/>
                    </a:lnTo>
                    <a:lnTo>
                      <a:pt x="174" y="416"/>
                    </a:lnTo>
                    <a:lnTo>
                      <a:pt x="174" y="408"/>
                    </a:lnTo>
                    <a:lnTo>
                      <a:pt x="176" y="398"/>
                    </a:lnTo>
                    <a:lnTo>
                      <a:pt x="176" y="390"/>
                    </a:lnTo>
                    <a:lnTo>
                      <a:pt x="174" y="388"/>
                    </a:lnTo>
                    <a:lnTo>
                      <a:pt x="172" y="384"/>
                    </a:lnTo>
                    <a:lnTo>
                      <a:pt x="168" y="384"/>
                    </a:lnTo>
                    <a:lnTo>
                      <a:pt x="162" y="384"/>
                    </a:lnTo>
                    <a:lnTo>
                      <a:pt x="140" y="388"/>
                    </a:lnTo>
                    <a:lnTo>
                      <a:pt x="140" y="388"/>
                    </a:lnTo>
                    <a:lnTo>
                      <a:pt x="116" y="396"/>
                    </a:lnTo>
                    <a:lnTo>
                      <a:pt x="92" y="406"/>
                    </a:lnTo>
                    <a:lnTo>
                      <a:pt x="56" y="424"/>
                    </a:lnTo>
                    <a:lnTo>
                      <a:pt x="28" y="440"/>
                    </a:lnTo>
                    <a:lnTo>
                      <a:pt x="18" y="444"/>
                    </a:lnTo>
                    <a:lnTo>
                      <a:pt x="10" y="446"/>
                    </a:lnTo>
                    <a:lnTo>
                      <a:pt x="10" y="446"/>
                    </a:lnTo>
                    <a:lnTo>
                      <a:pt x="4" y="448"/>
                    </a:lnTo>
                    <a:lnTo>
                      <a:pt x="0" y="452"/>
                    </a:lnTo>
                    <a:lnTo>
                      <a:pt x="0" y="456"/>
                    </a:lnTo>
                    <a:lnTo>
                      <a:pt x="2" y="460"/>
                    </a:lnTo>
                    <a:lnTo>
                      <a:pt x="8" y="466"/>
                    </a:lnTo>
                    <a:lnTo>
                      <a:pt x="16" y="470"/>
                    </a:lnTo>
                    <a:lnTo>
                      <a:pt x="28" y="472"/>
                    </a:lnTo>
                    <a:lnTo>
                      <a:pt x="42" y="474"/>
                    </a:lnTo>
                    <a:lnTo>
                      <a:pt x="42" y="474"/>
                    </a:lnTo>
                    <a:lnTo>
                      <a:pt x="54" y="474"/>
                    </a:lnTo>
                    <a:lnTo>
                      <a:pt x="60" y="478"/>
                    </a:lnTo>
                    <a:lnTo>
                      <a:pt x="58" y="480"/>
                    </a:lnTo>
                    <a:lnTo>
                      <a:pt x="56" y="484"/>
                    </a:lnTo>
                    <a:lnTo>
                      <a:pt x="52" y="488"/>
                    </a:lnTo>
                    <a:lnTo>
                      <a:pt x="50" y="492"/>
                    </a:lnTo>
                    <a:lnTo>
                      <a:pt x="50" y="498"/>
                    </a:lnTo>
                    <a:lnTo>
                      <a:pt x="56" y="502"/>
                    </a:lnTo>
                    <a:lnTo>
                      <a:pt x="56" y="502"/>
                    </a:lnTo>
                    <a:lnTo>
                      <a:pt x="64" y="506"/>
                    </a:lnTo>
                    <a:lnTo>
                      <a:pt x="66" y="512"/>
                    </a:lnTo>
                    <a:lnTo>
                      <a:pt x="68" y="520"/>
                    </a:lnTo>
                    <a:lnTo>
                      <a:pt x="70" y="524"/>
                    </a:lnTo>
                    <a:lnTo>
                      <a:pt x="74" y="528"/>
                    </a:lnTo>
                    <a:lnTo>
                      <a:pt x="82" y="532"/>
                    </a:lnTo>
                    <a:lnTo>
                      <a:pt x="94" y="534"/>
                    </a:lnTo>
                    <a:lnTo>
                      <a:pt x="94" y="534"/>
                    </a:lnTo>
                    <a:lnTo>
                      <a:pt x="110" y="534"/>
                    </a:lnTo>
                    <a:lnTo>
                      <a:pt x="122" y="534"/>
                    </a:lnTo>
                    <a:lnTo>
                      <a:pt x="144" y="528"/>
                    </a:lnTo>
                    <a:lnTo>
                      <a:pt x="154" y="526"/>
                    </a:lnTo>
                    <a:lnTo>
                      <a:pt x="166" y="526"/>
                    </a:lnTo>
                    <a:lnTo>
                      <a:pt x="176" y="528"/>
                    </a:lnTo>
                    <a:lnTo>
                      <a:pt x="190" y="534"/>
                    </a:lnTo>
                    <a:lnTo>
                      <a:pt x="190" y="534"/>
                    </a:lnTo>
                    <a:lnTo>
                      <a:pt x="198" y="536"/>
                    </a:lnTo>
                    <a:lnTo>
                      <a:pt x="204" y="538"/>
                    </a:lnTo>
                    <a:lnTo>
                      <a:pt x="210" y="538"/>
                    </a:lnTo>
                    <a:lnTo>
                      <a:pt x="218" y="536"/>
                    </a:lnTo>
                    <a:lnTo>
                      <a:pt x="230" y="530"/>
                    </a:lnTo>
                    <a:lnTo>
                      <a:pt x="242" y="522"/>
                    </a:lnTo>
                    <a:lnTo>
                      <a:pt x="254" y="512"/>
                    </a:lnTo>
                    <a:lnTo>
                      <a:pt x="266" y="506"/>
                    </a:lnTo>
                    <a:lnTo>
                      <a:pt x="270" y="506"/>
                    </a:lnTo>
                    <a:lnTo>
                      <a:pt x="276" y="506"/>
                    </a:lnTo>
                    <a:lnTo>
                      <a:pt x="280" y="508"/>
                    </a:lnTo>
                    <a:lnTo>
                      <a:pt x="286" y="510"/>
                    </a:lnTo>
                    <a:lnTo>
                      <a:pt x="286" y="510"/>
                    </a:lnTo>
                    <a:lnTo>
                      <a:pt x="290" y="516"/>
                    </a:lnTo>
                    <a:lnTo>
                      <a:pt x="290" y="518"/>
                    </a:lnTo>
                    <a:lnTo>
                      <a:pt x="290" y="522"/>
                    </a:lnTo>
                    <a:lnTo>
                      <a:pt x="288" y="524"/>
                    </a:lnTo>
                    <a:lnTo>
                      <a:pt x="282" y="526"/>
                    </a:lnTo>
                    <a:lnTo>
                      <a:pt x="272" y="528"/>
                    </a:lnTo>
                    <a:lnTo>
                      <a:pt x="264" y="530"/>
                    </a:lnTo>
                    <a:lnTo>
                      <a:pt x="260" y="534"/>
                    </a:lnTo>
                    <a:lnTo>
                      <a:pt x="260" y="536"/>
                    </a:lnTo>
                    <a:lnTo>
                      <a:pt x="262" y="538"/>
                    </a:lnTo>
                    <a:lnTo>
                      <a:pt x="274" y="544"/>
                    </a:lnTo>
                    <a:lnTo>
                      <a:pt x="274" y="544"/>
                    </a:lnTo>
                    <a:lnTo>
                      <a:pt x="280" y="550"/>
                    </a:lnTo>
                    <a:lnTo>
                      <a:pt x="286" y="554"/>
                    </a:lnTo>
                    <a:lnTo>
                      <a:pt x="290" y="558"/>
                    </a:lnTo>
                    <a:lnTo>
                      <a:pt x="292" y="564"/>
                    </a:lnTo>
                    <a:lnTo>
                      <a:pt x="292" y="570"/>
                    </a:lnTo>
                    <a:lnTo>
                      <a:pt x="292" y="574"/>
                    </a:lnTo>
                    <a:lnTo>
                      <a:pt x="288" y="584"/>
                    </a:lnTo>
                    <a:lnTo>
                      <a:pt x="280" y="592"/>
                    </a:lnTo>
                    <a:lnTo>
                      <a:pt x="270" y="598"/>
                    </a:lnTo>
                    <a:lnTo>
                      <a:pt x="258" y="600"/>
                    </a:lnTo>
                    <a:lnTo>
                      <a:pt x="244" y="598"/>
                    </a:lnTo>
                    <a:lnTo>
                      <a:pt x="244" y="598"/>
                    </a:lnTo>
                    <a:lnTo>
                      <a:pt x="240" y="598"/>
                    </a:lnTo>
                    <a:lnTo>
                      <a:pt x="234" y="598"/>
                    </a:lnTo>
                    <a:lnTo>
                      <a:pt x="226" y="602"/>
                    </a:lnTo>
                    <a:lnTo>
                      <a:pt x="220" y="610"/>
                    </a:lnTo>
                    <a:lnTo>
                      <a:pt x="214" y="618"/>
                    </a:lnTo>
                    <a:lnTo>
                      <a:pt x="210" y="624"/>
                    </a:lnTo>
                    <a:lnTo>
                      <a:pt x="202" y="630"/>
                    </a:lnTo>
                    <a:lnTo>
                      <a:pt x="198" y="630"/>
                    </a:lnTo>
                    <a:lnTo>
                      <a:pt x="192" y="630"/>
                    </a:lnTo>
                    <a:lnTo>
                      <a:pt x="186" y="628"/>
                    </a:lnTo>
                    <a:lnTo>
                      <a:pt x="180" y="624"/>
                    </a:lnTo>
                    <a:lnTo>
                      <a:pt x="180" y="624"/>
                    </a:lnTo>
                    <a:lnTo>
                      <a:pt x="172" y="620"/>
                    </a:lnTo>
                    <a:lnTo>
                      <a:pt x="166" y="618"/>
                    </a:lnTo>
                    <a:lnTo>
                      <a:pt x="160" y="618"/>
                    </a:lnTo>
                    <a:lnTo>
                      <a:pt x="154" y="620"/>
                    </a:lnTo>
                    <a:lnTo>
                      <a:pt x="144" y="626"/>
                    </a:lnTo>
                    <a:lnTo>
                      <a:pt x="136" y="636"/>
                    </a:lnTo>
                    <a:lnTo>
                      <a:pt x="124" y="658"/>
                    </a:lnTo>
                    <a:lnTo>
                      <a:pt x="118" y="666"/>
                    </a:lnTo>
                    <a:lnTo>
                      <a:pt x="112" y="672"/>
                    </a:lnTo>
                    <a:lnTo>
                      <a:pt x="112" y="672"/>
                    </a:lnTo>
                    <a:lnTo>
                      <a:pt x="106" y="674"/>
                    </a:lnTo>
                    <a:lnTo>
                      <a:pt x="102" y="678"/>
                    </a:lnTo>
                    <a:lnTo>
                      <a:pt x="96" y="690"/>
                    </a:lnTo>
                    <a:lnTo>
                      <a:pt x="92" y="702"/>
                    </a:lnTo>
                    <a:lnTo>
                      <a:pt x="88" y="708"/>
                    </a:lnTo>
                    <a:lnTo>
                      <a:pt x="82" y="712"/>
                    </a:lnTo>
                    <a:lnTo>
                      <a:pt x="82" y="712"/>
                    </a:lnTo>
                    <a:lnTo>
                      <a:pt x="76" y="716"/>
                    </a:lnTo>
                    <a:lnTo>
                      <a:pt x="74" y="720"/>
                    </a:lnTo>
                    <a:lnTo>
                      <a:pt x="74" y="726"/>
                    </a:lnTo>
                    <a:lnTo>
                      <a:pt x="76" y="730"/>
                    </a:lnTo>
                    <a:lnTo>
                      <a:pt x="88" y="740"/>
                    </a:lnTo>
                    <a:lnTo>
                      <a:pt x="108" y="756"/>
                    </a:lnTo>
                    <a:lnTo>
                      <a:pt x="108" y="756"/>
                    </a:lnTo>
                    <a:lnTo>
                      <a:pt x="116" y="764"/>
                    </a:lnTo>
                    <a:lnTo>
                      <a:pt x="118" y="772"/>
                    </a:lnTo>
                    <a:lnTo>
                      <a:pt x="118" y="778"/>
                    </a:lnTo>
                    <a:lnTo>
                      <a:pt x="116" y="784"/>
                    </a:lnTo>
                    <a:lnTo>
                      <a:pt x="114" y="790"/>
                    </a:lnTo>
                    <a:lnTo>
                      <a:pt x="112" y="794"/>
                    </a:lnTo>
                    <a:lnTo>
                      <a:pt x="112" y="800"/>
                    </a:lnTo>
                    <a:lnTo>
                      <a:pt x="116" y="804"/>
                    </a:lnTo>
                    <a:lnTo>
                      <a:pt x="116" y="804"/>
                    </a:lnTo>
                    <a:lnTo>
                      <a:pt x="132" y="818"/>
                    </a:lnTo>
                    <a:lnTo>
                      <a:pt x="148" y="834"/>
                    </a:lnTo>
                    <a:lnTo>
                      <a:pt x="158" y="840"/>
                    </a:lnTo>
                    <a:lnTo>
                      <a:pt x="168" y="844"/>
                    </a:lnTo>
                    <a:lnTo>
                      <a:pt x="180" y="844"/>
                    </a:lnTo>
                    <a:lnTo>
                      <a:pt x="194" y="840"/>
                    </a:lnTo>
                    <a:lnTo>
                      <a:pt x="194" y="840"/>
                    </a:lnTo>
                    <a:lnTo>
                      <a:pt x="208" y="836"/>
                    </a:lnTo>
                    <a:lnTo>
                      <a:pt x="218" y="834"/>
                    </a:lnTo>
                    <a:lnTo>
                      <a:pt x="228" y="836"/>
                    </a:lnTo>
                    <a:lnTo>
                      <a:pt x="234" y="838"/>
                    </a:lnTo>
                    <a:lnTo>
                      <a:pt x="240" y="842"/>
                    </a:lnTo>
                    <a:lnTo>
                      <a:pt x="242" y="848"/>
                    </a:lnTo>
                    <a:lnTo>
                      <a:pt x="242" y="858"/>
                    </a:lnTo>
                    <a:lnTo>
                      <a:pt x="238" y="868"/>
                    </a:lnTo>
                    <a:lnTo>
                      <a:pt x="238" y="868"/>
                    </a:lnTo>
                    <a:lnTo>
                      <a:pt x="236" y="878"/>
                    </a:lnTo>
                    <a:lnTo>
                      <a:pt x="236" y="884"/>
                    </a:lnTo>
                    <a:lnTo>
                      <a:pt x="238" y="888"/>
                    </a:lnTo>
                    <a:lnTo>
                      <a:pt x="242" y="890"/>
                    </a:lnTo>
                    <a:lnTo>
                      <a:pt x="244" y="892"/>
                    </a:lnTo>
                    <a:lnTo>
                      <a:pt x="246" y="896"/>
                    </a:lnTo>
                    <a:lnTo>
                      <a:pt x="246" y="900"/>
                    </a:lnTo>
                    <a:lnTo>
                      <a:pt x="244" y="908"/>
                    </a:lnTo>
                    <a:lnTo>
                      <a:pt x="244" y="908"/>
                    </a:lnTo>
                    <a:lnTo>
                      <a:pt x="242" y="918"/>
                    </a:lnTo>
                    <a:lnTo>
                      <a:pt x="244" y="922"/>
                    </a:lnTo>
                    <a:lnTo>
                      <a:pt x="248" y="924"/>
                    </a:lnTo>
                    <a:lnTo>
                      <a:pt x="254" y="924"/>
                    </a:lnTo>
                    <a:lnTo>
                      <a:pt x="262" y="920"/>
                    </a:lnTo>
                    <a:lnTo>
                      <a:pt x="270" y="916"/>
                    </a:lnTo>
                    <a:lnTo>
                      <a:pt x="284" y="904"/>
                    </a:lnTo>
                    <a:lnTo>
                      <a:pt x="284" y="904"/>
                    </a:lnTo>
                    <a:lnTo>
                      <a:pt x="292" y="900"/>
                    </a:lnTo>
                    <a:lnTo>
                      <a:pt x="300" y="898"/>
                    </a:lnTo>
                    <a:lnTo>
                      <a:pt x="308" y="898"/>
                    </a:lnTo>
                    <a:lnTo>
                      <a:pt x="316" y="902"/>
                    </a:lnTo>
                    <a:lnTo>
                      <a:pt x="326" y="906"/>
                    </a:lnTo>
                    <a:lnTo>
                      <a:pt x="336" y="912"/>
                    </a:lnTo>
                    <a:lnTo>
                      <a:pt x="352" y="926"/>
                    </a:lnTo>
                    <a:lnTo>
                      <a:pt x="352" y="926"/>
                    </a:lnTo>
                    <a:lnTo>
                      <a:pt x="358" y="930"/>
                    </a:lnTo>
                    <a:lnTo>
                      <a:pt x="362" y="932"/>
                    </a:lnTo>
                    <a:lnTo>
                      <a:pt x="366" y="930"/>
                    </a:lnTo>
                    <a:lnTo>
                      <a:pt x="370" y="926"/>
                    </a:lnTo>
                    <a:lnTo>
                      <a:pt x="376" y="918"/>
                    </a:lnTo>
                    <a:lnTo>
                      <a:pt x="380" y="916"/>
                    </a:lnTo>
                    <a:lnTo>
                      <a:pt x="386" y="918"/>
                    </a:lnTo>
                    <a:lnTo>
                      <a:pt x="386" y="918"/>
                    </a:lnTo>
                    <a:lnTo>
                      <a:pt x="392" y="920"/>
                    </a:lnTo>
                    <a:lnTo>
                      <a:pt x="402" y="918"/>
                    </a:lnTo>
                    <a:lnTo>
                      <a:pt x="420" y="912"/>
                    </a:lnTo>
                    <a:lnTo>
                      <a:pt x="432" y="908"/>
                    </a:lnTo>
                    <a:lnTo>
                      <a:pt x="432" y="908"/>
                    </a:lnTo>
                    <a:lnTo>
                      <a:pt x="432" y="910"/>
                    </a:lnTo>
                    <a:lnTo>
                      <a:pt x="430" y="916"/>
                    </a:lnTo>
                    <a:lnTo>
                      <a:pt x="430" y="916"/>
                    </a:lnTo>
                    <a:lnTo>
                      <a:pt x="418" y="932"/>
                    </a:lnTo>
                    <a:lnTo>
                      <a:pt x="412" y="946"/>
                    </a:lnTo>
                    <a:lnTo>
                      <a:pt x="410" y="962"/>
                    </a:lnTo>
                    <a:lnTo>
                      <a:pt x="410" y="978"/>
                    </a:lnTo>
                    <a:lnTo>
                      <a:pt x="410" y="978"/>
                    </a:lnTo>
                    <a:lnTo>
                      <a:pt x="408" y="986"/>
                    </a:lnTo>
                    <a:lnTo>
                      <a:pt x="406" y="990"/>
                    </a:lnTo>
                    <a:lnTo>
                      <a:pt x="402" y="992"/>
                    </a:lnTo>
                    <a:lnTo>
                      <a:pt x="396" y="994"/>
                    </a:lnTo>
                    <a:lnTo>
                      <a:pt x="392" y="998"/>
                    </a:lnTo>
                    <a:lnTo>
                      <a:pt x="386" y="1000"/>
                    </a:lnTo>
                    <a:lnTo>
                      <a:pt x="380" y="1008"/>
                    </a:lnTo>
                    <a:lnTo>
                      <a:pt x="374" y="1018"/>
                    </a:lnTo>
                    <a:lnTo>
                      <a:pt x="374" y="1018"/>
                    </a:lnTo>
                    <a:lnTo>
                      <a:pt x="368" y="1028"/>
                    </a:lnTo>
                    <a:lnTo>
                      <a:pt x="360" y="1036"/>
                    </a:lnTo>
                    <a:lnTo>
                      <a:pt x="352" y="1040"/>
                    </a:lnTo>
                    <a:lnTo>
                      <a:pt x="342" y="1044"/>
                    </a:lnTo>
                    <a:lnTo>
                      <a:pt x="332" y="1048"/>
                    </a:lnTo>
                    <a:lnTo>
                      <a:pt x="324" y="1054"/>
                    </a:lnTo>
                    <a:lnTo>
                      <a:pt x="314" y="1060"/>
                    </a:lnTo>
                    <a:lnTo>
                      <a:pt x="306" y="1072"/>
                    </a:lnTo>
                    <a:lnTo>
                      <a:pt x="306" y="1072"/>
                    </a:lnTo>
                    <a:lnTo>
                      <a:pt x="300" y="1082"/>
                    </a:lnTo>
                    <a:lnTo>
                      <a:pt x="296" y="1088"/>
                    </a:lnTo>
                    <a:lnTo>
                      <a:pt x="292" y="1090"/>
                    </a:lnTo>
                    <a:lnTo>
                      <a:pt x="288" y="1088"/>
                    </a:lnTo>
                    <a:lnTo>
                      <a:pt x="276" y="1086"/>
                    </a:lnTo>
                    <a:lnTo>
                      <a:pt x="268" y="1088"/>
                    </a:lnTo>
                    <a:lnTo>
                      <a:pt x="254" y="1090"/>
                    </a:lnTo>
                    <a:lnTo>
                      <a:pt x="254" y="1090"/>
                    </a:lnTo>
                    <a:lnTo>
                      <a:pt x="244" y="1096"/>
                    </a:lnTo>
                    <a:lnTo>
                      <a:pt x="236" y="1100"/>
                    </a:lnTo>
                    <a:lnTo>
                      <a:pt x="232" y="1104"/>
                    </a:lnTo>
                    <a:lnTo>
                      <a:pt x="228" y="1110"/>
                    </a:lnTo>
                    <a:lnTo>
                      <a:pt x="222" y="1118"/>
                    </a:lnTo>
                    <a:lnTo>
                      <a:pt x="218" y="1124"/>
                    </a:lnTo>
                    <a:lnTo>
                      <a:pt x="210" y="1128"/>
                    </a:lnTo>
                    <a:lnTo>
                      <a:pt x="210" y="1128"/>
                    </a:lnTo>
                    <a:lnTo>
                      <a:pt x="200" y="1132"/>
                    </a:lnTo>
                    <a:lnTo>
                      <a:pt x="194" y="1138"/>
                    </a:lnTo>
                    <a:lnTo>
                      <a:pt x="188" y="1144"/>
                    </a:lnTo>
                    <a:lnTo>
                      <a:pt x="186" y="1148"/>
                    </a:lnTo>
                    <a:lnTo>
                      <a:pt x="188" y="1152"/>
                    </a:lnTo>
                    <a:lnTo>
                      <a:pt x="192" y="1154"/>
                    </a:lnTo>
                    <a:lnTo>
                      <a:pt x="200" y="1154"/>
                    </a:lnTo>
                    <a:lnTo>
                      <a:pt x="212" y="1150"/>
                    </a:lnTo>
                    <a:lnTo>
                      <a:pt x="212" y="1150"/>
                    </a:lnTo>
                    <a:lnTo>
                      <a:pt x="224" y="1144"/>
                    </a:lnTo>
                    <a:lnTo>
                      <a:pt x="234" y="1138"/>
                    </a:lnTo>
                    <a:lnTo>
                      <a:pt x="248" y="1124"/>
                    </a:lnTo>
                    <a:lnTo>
                      <a:pt x="256" y="1116"/>
                    </a:lnTo>
                    <a:lnTo>
                      <a:pt x="258" y="1116"/>
                    </a:lnTo>
                    <a:lnTo>
                      <a:pt x="262" y="1120"/>
                    </a:lnTo>
                    <a:lnTo>
                      <a:pt x="262" y="1120"/>
                    </a:lnTo>
                    <a:lnTo>
                      <a:pt x="266" y="1124"/>
                    </a:lnTo>
                    <a:lnTo>
                      <a:pt x="270" y="1124"/>
                    </a:lnTo>
                    <a:lnTo>
                      <a:pt x="278" y="1122"/>
                    </a:lnTo>
                    <a:lnTo>
                      <a:pt x="282" y="1120"/>
                    </a:lnTo>
                    <a:lnTo>
                      <a:pt x="284" y="1120"/>
                    </a:lnTo>
                    <a:lnTo>
                      <a:pt x="288" y="1124"/>
                    </a:lnTo>
                    <a:lnTo>
                      <a:pt x="290" y="1128"/>
                    </a:lnTo>
                    <a:lnTo>
                      <a:pt x="290" y="1128"/>
                    </a:lnTo>
                    <a:lnTo>
                      <a:pt x="292" y="1136"/>
                    </a:lnTo>
                    <a:lnTo>
                      <a:pt x="296" y="1138"/>
                    </a:lnTo>
                    <a:lnTo>
                      <a:pt x="298" y="1140"/>
                    </a:lnTo>
                    <a:lnTo>
                      <a:pt x="302" y="1138"/>
                    </a:lnTo>
                    <a:lnTo>
                      <a:pt x="306" y="1136"/>
                    </a:lnTo>
                    <a:lnTo>
                      <a:pt x="308" y="1130"/>
                    </a:lnTo>
                    <a:lnTo>
                      <a:pt x="308" y="1126"/>
                    </a:lnTo>
                    <a:lnTo>
                      <a:pt x="306" y="1120"/>
                    </a:lnTo>
                    <a:lnTo>
                      <a:pt x="306" y="1120"/>
                    </a:lnTo>
                    <a:lnTo>
                      <a:pt x="306" y="1114"/>
                    </a:lnTo>
                    <a:lnTo>
                      <a:pt x="308" y="1110"/>
                    </a:lnTo>
                    <a:lnTo>
                      <a:pt x="312" y="1106"/>
                    </a:lnTo>
                    <a:lnTo>
                      <a:pt x="316" y="1102"/>
                    </a:lnTo>
                    <a:lnTo>
                      <a:pt x="322" y="1100"/>
                    </a:lnTo>
                    <a:lnTo>
                      <a:pt x="328" y="1100"/>
                    </a:lnTo>
                    <a:lnTo>
                      <a:pt x="332" y="1102"/>
                    </a:lnTo>
                    <a:lnTo>
                      <a:pt x="334" y="1108"/>
                    </a:lnTo>
                    <a:lnTo>
                      <a:pt x="334" y="1108"/>
                    </a:lnTo>
                    <a:lnTo>
                      <a:pt x="334" y="1110"/>
                    </a:lnTo>
                    <a:lnTo>
                      <a:pt x="336" y="1110"/>
                    </a:lnTo>
                    <a:lnTo>
                      <a:pt x="340" y="1110"/>
                    </a:lnTo>
                    <a:lnTo>
                      <a:pt x="354" y="1100"/>
                    </a:lnTo>
                    <a:lnTo>
                      <a:pt x="372" y="1088"/>
                    </a:lnTo>
                    <a:lnTo>
                      <a:pt x="380" y="1084"/>
                    </a:lnTo>
                    <a:lnTo>
                      <a:pt x="388" y="1082"/>
                    </a:lnTo>
                    <a:lnTo>
                      <a:pt x="388" y="1082"/>
                    </a:lnTo>
                    <a:lnTo>
                      <a:pt x="394" y="1082"/>
                    </a:lnTo>
                    <a:lnTo>
                      <a:pt x="396" y="1080"/>
                    </a:lnTo>
                    <a:lnTo>
                      <a:pt x="394" y="1074"/>
                    </a:lnTo>
                    <a:lnTo>
                      <a:pt x="394" y="1068"/>
                    </a:lnTo>
                    <a:lnTo>
                      <a:pt x="398" y="1062"/>
                    </a:lnTo>
                    <a:lnTo>
                      <a:pt x="408" y="1052"/>
                    </a:lnTo>
                    <a:lnTo>
                      <a:pt x="424" y="1042"/>
                    </a:lnTo>
                    <a:lnTo>
                      <a:pt x="424" y="1042"/>
                    </a:lnTo>
                    <a:lnTo>
                      <a:pt x="440" y="1032"/>
                    </a:lnTo>
                    <a:lnTo>
                      <a:pt x="452" y="1024"/>
                    </a:lnTo>
                    <a:lnTo>
                      <a:pt x="462" y="1016"/>
                    </a:lnTo>
                    <a:lnTo>
                      <a:pt x="468" y="1010"/>
                    </a:lnTo>
                    <a:lnTo>
                      <a:pt x="478" y="998"/>
                    </a:lnTo>
                    <a:lnTo>
                      <a:pt x="484" y="994"/>
                    </a:lnTo>
                    <a:lnTo>
                      <a:pt x="492" y="988"/>
                    </a:lnTo>
                    <a:lnTo>
                      <a:pt x="492" y="988"/>
                    </a:lnTo>
                    <a:lnTo>
                      <a:pt x="516" y="976"/>
                    </a:lnTo>
                    <a:lnTo>
                      <a:pt x="538" y="964"/>
                    </a:lnTo>
                    <a:lnTo>
                      <a:pt x="548" y="956"/>
                    </a:lnTo>
                    <a:lnTo>
                      <a:pt x="556" y="950"/>
                    </a:lnTo>
                    <a:lnTo>
                      <a:pt x="562" y="942"/>
                    </a:lnTo>
                    <a:lnTo>
                      <a:pt x="566" y="934"/>
                    </a:lnTo>
                    <a:lnTo>
                      <a:pt x="566" y="934"/>
                    </a:lnTo>
                    <a:lnTo>
                      <a:pt x="568" y="928"/>
                    </a:lnTo>
                    <a:lnTo>
                      <a:pt x="572" y="922"/>
                    </a:lnTo>
                    <a:lnTo>
                      <a:pt x="580" y="916"/>
                    </a:lnTo>
                    <a:lnTo>
                      <a:pt x="588" y="912"/>
                    </a:lnTo>
                    <a:lnTo>
                      <a:pt x="592" y="906"/>
                    </a:lnTo>
                    <a:lnTo>
                      <a:pt x="592" y="900"/>
                    </a:lnTo>
                    <a:lnTo>
                      <a:pt x="592" y="900"/>
                    </a:lnTo>
                    <a:lnTo>
                      <a:pt x="592" y="898"/>
                    </a:lnTo>
                    <a:lnTo>
                      <a:pt x="590" y="896"/>
                    </a:lnTo>
                    <a:lnTo>
                      <a:pt x="582" y="892"/>
                    </a:lnTo>
                    <a:lnTo>
                      <a:pt x="564" y="892"/>
                    </a:lnTo>
                    <a:lnTo>
                      <a:pt x="556" y="890"/>
                    </a:lnTo>
                    <a:lnTo>
                      <a:pt x="554" y="890"/>
                    </a:lnTo>
                    <a:lnTo>
                      <a:pt x="554" y="888"/>
                    </a:lnTo>
                    <a:lnTo>
                      <a:pt x="554" y="886"/>
                    </a:lnTo>
                    <a:lnTo>
                      <a:pt x="556" y="882"/>
                    </a:lnTo>
                    <a:lnTo>
                      <a:pt x="570" y="870"/>
                    </a:lnTo>
                    <a:lnTo>
                      <a:pt x="570" y="870"/>
                    </a:lnTo>
                    <a:lnTo>
                      <a:pt x="598" y="846"/>
                    </a:lnTo>
                    <a:lnTo>
                      <a:pt x="616" y="828"/>
                    </a:lnTo>
                    <a:lnTo>
                      <a:pt x="630" y="810"/>
                    </a:lnTo>
                    <a:lnTo>
                      <a:pt x="644" y="786"/>
                    </a:lnTo>
                    <a:lnTo>
                      <a:pt x="644" y="786"/>
                    </a:lnTo>
                    <a:lnTo>
                      <a:pt x="654" y="774"/>
                    </a:lnTo>
                    <a:lnTo>
                      <a:pt x="666" y="764"/>
                    </a:lnTo>
                    <a:lnTo>
                      <a:pt x="680" y="756"/>
                    </a:lnTo>
                    <a:lnTo>
                      <a:pt x="694" y="750"/>
                    </a:lnTo>
                    <a:lnTo>
                      <a:pt x="710" y="750"/>
                    </a:lnTo>
                    <a:lnTo>
                      <a:pt x="726" y="752"/>
                    </a:lnTo>
                    <a:lnTo>
                      <a:pt x="742" y="758"/>
                    </a:lnTo>
                    <a:lnTo>
                      <a:pt x="750" y="764"/>
                    </a:lnTo>
                    <a:lnTo>
                      <a:pt x="758" y="770"/>
                    </a:lnTo>
                    <a:lnTo>
                      <a:pt x="758" y="770"/>
                    </a:lnTo>
                    <a:lnTo>
                      <a:pt x="768" y="782"/>
                    </a:lnTo>
                    <a:lnTo>
                      <a:pt x="770" y="784"/>
                    </a:lnTo>
                    <a:lnTo>
                      <a:pt x="770" y="784"/>
                    </a:lnTo>
                    <a:lnTo>
                      <a:pt x="752" y="776"/>
                    </a:lnTo>
                    <a:lnTo>
                      <a:pt x="738" y="768"/>
                    </a:lnTo>
                    <a:lnTo>
                      <a:pt x="720" y="764"/>
                    </a:lnTo>
                    <a:lnTo>
                      <a:pt x="712" y="762"/>
                    </a:lnTo>
                    <a:lnTo>
                      <a:pt x="704" y="762"/>
                    </a:lnTo>
                    <a:lnTo>
                      <a:pt x="696" y="764"/>
                    </a:lnTo>
                    <a:lnTo>
                      <a:pt x="690" y="768"/>
                    </a:lnTo>
                    <a:lnTo>
                      <a:pt x="690" y="768"/>
                    </a:lnTo>
                    <a:lnTo>
                      <a:pt x="680" y="776"/>
                    </a:lnTo>
                    <a:lnTo>
                      <a:pt x="674" y="784"/>
                    </a:lnTo>
                    <a:lnTo>
                      <a:pt x="672" y="790"/>
                    </a:lnTo>
                    <a:lnTo>
                      <a:pt x="672" y="796"/>
                    </a:lnTo>
                    <a:lnTo>
                      <a:pt x="672" y="802"/>
                    </a:lnTo>
                    <a:lnTo>
                      <a:pt x="670" y="810"/>
                    </a:lnTo>
                    <a:lnTo>
                      <a:pt x="666" y="818"/>
                    </a:lnTo>
                    <a:lnTo>
                      <a:pt x="658" y="828"/>
                    </a:lnTo>
                    <a:lnTo>
                      <a:pt x="658" y="828"/>
                    </a:lnTo>
                    <a:lnTo>
                      <a:pt x="652" y="836"/>
                    </a:lnTo>
                    <a:lnTo>
                      <a:pt x="650" y="844"/>
                    </a:lnTo>
                    <a:lnTo>
                      <a:pt x="652" y="848"/>
                    </a:lnTo>
                    <a:lnTo>
                      <a:pt x="656" y="852"/>
                    </a:lnTo>
                    <a:lnTo>
                      <a:pt x="660" y="856"/>
                    </a:lnTo>
                    <a:lnTo>
                      <a:pt x="662" y="858"/>
                    </a:lnTo>
                    <a:lnTo>
                      <a:pt x="662" y="862"/>
                    </a:lnTo>
                    <a:lnTo>
                      <a:pt x="656" y="866"/>
                    </a:lnTo>
                    <a:lnTo>
                      <a:pt x="656" y="866"/>
                    </a:lnTo>
                    <a:lnTo>
                      <a:pt x="646" y="874"/>
                    </a:lnTo>
                    <a:lnTo>
                      <a:pt x="644" y="876"/>
                    </a:lnTo>
                    <a:lnTo>
                      <a:pt x="644" y="878"/>
                    </a:lnTo>
                    <a:lnTo>
                      <a:pt x="646" y="880"/>
                    </a:lnTo>
                    <a:lnTo>
                      <a:pt x="648" y="882"/>
                    </a:lnTo>
                    <a:lnTo>
                      <a:pt x="658" y="884"/>
                    </a:lnTo>
                    <a:lnTo>
                      <a:pt x="670" y="884"/>
                    </a:lnTo>
                    <a:lnTo>
                      <a:pt x="684" y="882"/>
                    </a:lnTo>
                    <a:lnTo>
                      <a:pt x="698" y="876"/>
                    </a:lnTo>
                    <a:lnTo>
                      <a:pt x="712" y="866"/>
                    </a:lnTo>
                    <a:lnTo>
                      <a:pt x="712" y="866"/>
                    </a:lnTo>
                    <a:lnTo>
                      <a:pt x="732" y="850"/>
                    </a:lnTo>
                    <a:lnTo>
                      <a:pt x="748" y="840"/>
                    </a:lnTo>
                    <a:lnTo>
                      <a:pt x="762" y="834"/>
                    </a:lnTo>
                    <a:lnTo>
                      <a:pt x="778" y="834"/>
                    </a:lnTo>
                    <a:lnTo>
                      <a:pt x="778" y="834"/>
                    </a:lnTo>
                    <a:lnTo>
                      <a:pt x="786" y="832"/>
                    </a:lnTo>
                    <a:lnTo>
                      <a:pt x="790" y="830"/>
                    </a:lnTo>
                    <a:lnTo>
                      <a:pt x="790" y="828"/>
                    </a:lnTo>
                    <a:lnTo>
                      <a:pt x="790" y="824"/>
                    </a:lnTo>
                    <a:lnTo>
                      <a:pt x="790" y="820"/>
                    </a:lnTo>
                    <a:lnTo>
                      <a:pt x="790" y="818"/>
                    </a:lnTo>
                    <a:lnTo>
                      <a:pt x="794" y="814"/>
                    </a:lnTo>
                    <a:lnTo>
                      <a:pt x="800" y="810"/>
                    </a:lnTo>
                    <a:lnTo>
                      <a:pt x="800" y="810"/>
                    </a:lnTo>
                    <a:lnTo>
                      <a:pt x="804" y="806"/>
                    </a:lnTo>
                    <a:lnTo>
                      <a:pt x="806" y="802"/>
                    </a:lnTo>
                    <a:lnTo>
                      <a:pt x="804" y="796"/>
                    </a:lnTo>
                    <a:lnTo>
                      <a:pt x="802" y="790"/>
                    </a:lnTo>
                    <a:lnTo>
                      <a:pt x="800" y="784"/>
                    </a:lnTo>
                    <a:lnTo>
                      <a:pt x="800" y="780"/>
                    </a:lnTo>
                    <a:lnTo>
                      <a:pt x="804" y="776"/>
                    </a:lnTo>
                    <a:lnTo>
                      <a:pt x="812" y="774"/>
                    </a:lnTo>
                    <a:lnTo>
                      <a:pt x="812" y="774"/>
                    </a:lnTo>
                    <a:lnTo>
                      <a:pt x="824" y="772"/>
                    </a:lnTo>
                    <a:lnTo>
                      <a:pt x="834" y="770"/>
                    </a:lnTo>
                    <a:lnTo>
                      <a:pt x="850" y="764"/>
                    </a:lnTo>
                    <a:lnTo>
                      <a:pt x="856" y="764"/>
                    </a:lnTo>
                    <a:lnTo>
                      <a:pt x="860" y="764"/>
                    </a:lnTo>
                    <a:lnTo>
                      <a:pt x="862" y="768"/>
                    </a:lnTo>
                    <a:lnTo>
                      <a:pt x="862" y="774"/>
                    </a:lnTo>
                    <a:lnTo>
                      <a:pt x="862" y="774"/>
                    </a:lnTo>
                    <a:lnTo>
                      <a:pt x="862" y="780"/>
                    </a:lnTo>
                    <a:lnTo>
                      <a:pt x="866" y="784"/>
                    </a:lnTo>
                    <a:lnTo>
                      <a:pt x="870" y="788"/>
                    </a:lnTo>
                    <a:lnTo>
                      <a:pt x="874" y="790"/>
                    </a:lnTo>
                    <a:lnTo>
                      <a:pt x="888" y="794"/>
                    </a:lnTo>
                    <a:lnTo>
                      <a:pt x="896" y="798"/>
                    </a:lnTo>
                    <a:lnTo>
                      <a:pt x="906" y="802"/>
                    </a:lnTo>
                    <a:lnTo>
                      <a:pt x="906" y="802"/>
                    </a:lnTo>
                    <a:lnTo>
                      <a:pt x="912" y="806"/>
                    </a:lnTo>
                    <a:lnTo>
                      <a:pt x="918" y="806"/>
                    </a:lnTo>
                    <a:lnTo>
                      <a:pt x="922" y="804"/>
                    </a:lnTo>
                    <a:lnTo>
                      <a:pt x="924" y="802"/>
                    </a:lnTo>
                    <a:lnTo>
                      <a:pt x="926" y="800"/>
                    </a:lnTo>
                    <a:lnTo>
                      <a:pt x="930" y="800"/>
                    </a:lnTo>
                    <a:lnTo>
                      <a:pt x="934" y="804"/>
                    </a:lnTo>
                    <a:lnTo>
                      <a:pt x="940" y="810"/>
                    </a:lnTo>
                    <a:lnTo>
                      <a:pt x="940" y="810"/>
                    </a:lnTo>
                    <a:lnTo>
                      <a:pt x="948" y="820"/>
                    </a:lnTo>
                    <a:lnTo>
                      <a:pt x="958" y="824"/>
                    </a:lnTo>
                    <a:lnTo>
                      <a:pt x="968" y="828"/>
                    </a:lnTo>
                    <a:lnTo>
                      <a:pt x="978" y="828"/>
                    </a:lnTo>
                    <a:lnTo>
                      <a:pt x="1002" y="826"/>
                    </a:lnTo>
                    <a:lnTo>
                      <a:pt x="1024" y="824"/>
                    </a:lnTo>
                    <a:lnTo>
                      <a:pt x="1024" y="824"/>
                    </a:lnTo>
                    <a:lnTo>
                      <a:pt x="1036" y="826"/>
                    </a:lnTo>
                    <a:lnTo>
                      <a:pt x="1050" y="830"/>
                    </a:lnTo>
                    <a:lnTo>
                      <a:pt x="1076" y="842"/>
                    </a:lnTo>
                    <a:lnTo>
                      <a:pt x="1090" y="846"/>
                    </a:lnTo>
                    <a:lnTo>
                      <a:pt x="1104" y="850"/>
                    </a:lnTo>
                    <a:lnTo>
                      <a:pt x="1116" y="850"/>
                    </a:lnTo>
                    <a:lnTo>
                      <a:pt x="1122" y="848"/>
                    </a:lnTo>
                    <a:lnTo>
                      <a:pt x="1126" y="846"/>
                    </a:lnTo>
                    <a:lnTo>
                      <a:pt x="1126" y="846"/>
                    </a:lnTo>
                    <a:lnTo>
                      <a:pt x="1136" y="842"/>
                    </a:lnTo>
                    <a:lnTo>
                      <a:pt x="1142" y="840"/>
                    </a:lnTo>
                    <a:lnTo>
                      <a:pt x="1146" y="840"/>
                    </a:lnTo>
                    <a:lnTo>
                      <a:pt x="1150" y="842"/>
                    </a:lnTo>
                    <a:lnTo>
                      <a:pt x="1150" y="846"/>
                    </a:lnTo>
                    <a:lnTo>
                      <a:pt x="1150" y="850"/>
                    </a:lnTo>
                    <a:lnTo>
                      <a:pt x="1146" y="854"/>
                    </a:lnTo>
                    <a:lnTo>
                      <a:pt x="1142" y="858"/>
                    </a:lnTo>
                    <a:lnTo>
                      <a:pt x="1142" y="858"/>
                    </a:lnTo>
                    <a:lnTo>
                      <a:pt x="1138" y="860"/>
                    </a:lnTo>
                    <a:lnTo>
                      <a:pt x="1140" y="864"/>
                    </a:lnTo>
                    <a:lnTo>
                      <a:pt x="1146" y="868"/>
                    </a:lnTo>
                    <a:lnTo>
                      <a:pt x="1154" y="874"/>
                    </a:lnTo>
                    <a:lnTo>
                      <a:pt x="1174" y="882"/>
                    </a:lnTo>
                    <a:lnTo>
                      <a:pt x="1192" y="892"/>
                    </a:lnTo>
                    <a:lnTo>
                      <a:pt x="1192" y="892"/>
                    </a:lnTo>
                    <a:lnTo>
                      <a:pt x="1206" y="900"/>
                    </a:lnTo>
                    <a:lnTo>
                      <a:pt x="1216" y="912"/>
                    </a:lnTo>
                    <a:lnTo>
                      <a:pt x="1228" y="924"/>
                    </a:lnTo>
                    <a:lnTo>
                      <a:pt x="1244" y="934"/>
                    </a:lnTo>
                    <a:lnTo>
                      <a:pt x="1244" y="934"/>
                    </a:lnTo>
                    <a:lnTo>
                      <a:pt x="1254" y="938"/>
                    </a:lnTo>
                    <a:lnTo>
                      <a:pt x="1264" y="940"/>
                    </a:lnTo>
                    <a:lnTo>
                      <a:pt x="1272" y="940"/>
                    </a:lnTo>
                    <a:lnTo>
                      <a:pt x="1278" y="940"/>
                    </a:lnTo>
                    <a:lnTo>
                      <a:pt x="1282" y="938"/>
                    </a:lnTo>
                    <a:lnTo>
                      <a:pt x="1284" y="934"/>
                    </a:lnTo>
                    <a:lnTo>
                      <a:pt x="1284" y="930"/>
                    </a:lnTo>
                    <a:lnTo>
                      <a:pt x="1280" y="924"/>
                    </a:lnTo>
                    <a:lnTo>
                      <a:pt x="1280" y="924"/>
                    </a:lnTo>
                    <a:lnTo>
                      <a:pt x="1272" y="912"/>
                    </a:lnTo>
                    <a:lnTo>
                      <a:pt x="1268" y="904"/>
                    </a:lnTo>
                    <a:lnTo>
                      <a:pt x="1268" y="902"/>
                    </a:lnTo>
                    <a:lnTo>
                      <a:pt x="1270" y="902"/>
                    </a:lnTo>
                    <a:lnTo>
                      <a:pt x="1282" y="912"/>
                    </a:lnTo>
                    <a:lnTo>
                      <a:pt x="1282" y="912"/>
                    </a:lnTo>
                    <a:lnTo>
                      <a:pt x="1298" y="928"/>
                    </a:lnTo>
                    <a:lnTo>
                      <a:pt x="1314" y="938"/>
                    </a:lnTo>
                    <a:lnTo>
                      <a:pt x="1320" y="940"/>
                    </a:lnTo>
                    <a:lnTo>
                      <a:pt x="1324" y="940"/>
                    </a:lnTo>
                    <a:lnTo>
                      <a:pt x="1326" y="938"/>
                    </a:lnTo>
                    <a:lnTo>
                      <a:pt x="1326" y="930"/>
                    </a:lnTo>
                    <a:lnTo>
                      <a:pt x="1326" y="930"/>
                    </a:lnTo>
                    <a:lnTo>
                      <a:pt x="1322" y="916"/>
                    </a:lnTo>
                    <a:lnTo>
                      <a:pt x="1322" y="908"/>
                    </a:lnTo>
                    <a:lnTo>
                      <a:pt x="1322" y="906"/>
                    </a:lnTo>
                    <a:lnTo>
                      <a:pt x="1324" y="908"/>
                    </a:lnTo>
                    <a:lnTo>
                      <a:pt x="1332" y="922"/>
                    </a:lnTo>
                    <a:lnTo>
                      <a:pt x="1332" y="922"/>
                    </a:lnTo>
                    <a:lnTo>
                      <a:pt x="1338" y="930"/>
                    </a:lnTo>
                    <a:lnTo>
                      <a:pt x="1344" y="934"/>
                    </a:lnTo>
                    <a:lnTo>
                      <a:pt x="1348" y="936"/>
                    </a:lnTo>
                    <a:lnTo>
                      <a:pt x="1354" y="938"/>
                    </a:lnTo>
                    <a:lnTo>
                      <a:pt x="1358" y="938"/>
                    </a:lnTo>
                    <a:lnTo>
                      <a:pt x="1362" y="940"/>
                    </a:lnTo>
                    <a:lnTo>
                      <a:pt x="1368" y="942"/>
                    </a:lnTo>
                    <a:lnTo>
                      <a:pt x="1372" y="950"/>
                    </a:lnTo>
                    <a:lnTo>
                      <a:pt x="1372" y="950"/>
                    </a:lnTo>
                    <a:lnTo>
                      <a:pt x="1378" y="966"/>
                    </a:lnTo>
                    <a:lnTo>
                      <a:pt x="1382" y="976"/>
                    </a:lnTo>
                    <a:lnTo>
                      <a:pt x="1384" y="982"/>
                    </a:lnTo>
                    <a:lnTo>
                      <a:pt x="1390" y="988"/>
                    </a:lnTo>
                    <a:lnTo>
                      <a:pt x="1390" y="988"/>
                    </a:lnTo>
                    <a:lnTo>
                      <a:pt x="1394" y="992"/>
                    </a:lnTo>
                    <a:lnTo>
                      <a:pt x="1394" y="996"/>
                    </a:lnTo>
                    <a:lnTo>
                      <a:pt x="1390" y="1002"/>
                    </a:lnTo>
                    <a:lnTo>
                      <a:pt x="1388" y="1006"/>
                    </a:lnTo>
                    <a:lnTo>
                      <a:pt x="1388" y="1008"/>
                    </a:lnTo>
                    <a:lnTo>
                      <a:pt x="1392" y="1012"/>
                    </a:lnTo>
                    <a:lnTo>
                      <a:pt x="1398" y="1014"/>
                    </a:lnTo>
                    <a:lnTo>
                      <a:pt x="1398" y="1014"/>
                    </a:lnTo>
                    <a:lnTo>
                      <a:pt x="1412" y="1020"/>
                    </a:lnTo>
                    <a:lnTo>
                      <a:pt x="1414" y="1024"/>
                    </a:lnTo>
                    <a:lnTo>
                      <a:pt x="1416" y="1026"/>
                    </a:lnTo>
                    <a:lnTo>
                      <a:pt x="1422" y="1036"/>
                    </a:lnTo>
                    <a:lnTo>
                      <a:pt x="1426" y="1042"/>
                    </a:lnTo>
                    <a:lnTo>
                      <a:pt x="1434" y="1052"/>
                    </a:lnTo>
                    <a:lnTo>
                      <a:pt x="1434" y="1052"/>
                    </a:lnTo>
                    <a:lnTo>
                      <a:pt x="1452" y="1064"/>
                    </a:lnTo>
                    <a:lnTo>
                      <a:pt x="1464" y="1070"/>
                    </a:lnTo>
                    <a:lnTo>
                      <a:pt x="1466" y="1074"/>
                    </a:lnTo>
                    <a:lnTo>
                      <a:pt x="1460" y="1076"/>
                    </a:lnTo>
                    <a:lnTo>
                      <a:pt x="1460" y="1076"/>
                    </a:lnTo>
                    <a:lnTo>
                      <a:pt x="1452" y="1080"/>
                    </a:lnTo>
                    <a:lnTo>
                      <a:pt x="1450" y="1086"/>
                    </a:lnTo>
                    <a:lnTo>
                      <a:pt x="1448" y="1092"/>
                    </a:lnTo>
                    <a:lnTo>
                      <a:pt x="1442" y="1100"/>
                    </a:lnTo>
                    <a:lnTo>
                      <a:pt x="1442" y="1100"/>
                    </a:lnTo>
                    <a:lnTo>
                      <a:pt x="1440" y="1104"/>
                    </a:lnTo>
                    <a:lnTo>
                      <a:pt x="1440" y="1108"/>
                    </a:lnTo>
                    <a:lnTo>
                      <a:pt x="1440" y="1112"/>
                    </a:lnTo>
                    <a:lnTo>
                      <a:pt x="1442" y="1114"/>
                    </a:lnTo>
                    <a:lnTo>
                      <a:pt x="1446" y="1116"/>
                    </a:lnTo>
                    <a:lnTo>
                      <a:pt x="1450" y="1114"/>
                    </a:lnTo>
                    <a:lnTo>
                      <a:pt x="1452" y="1112"/>
                    </a:lnTo>
                    <a:lnTo>
                      <a:pt x="1456" y="1106"/>
                    </a:lnTo>
                    <a:lnTo>
                      <a:pt x="1456" y="1106"/>
                    </a:lnTo>
                    <a:lnTo>
                      <a:pt x="1462" y="1092"/>
                    </a:lnTo>
                    <a:lnTo>
                      <a:pt x="1466" y="1088"/>
                    </a:lnTo>
                    <a:lnTo>
                      <a:pt x="1470" y="1084"/>
                    </a:lnTo>
                    <a:lnTo>
                      <a:pt x="1474" y="1082"/>
                    </a:lnTo>
                    <a:lnTo>
                      <a:pt x="1478" y="1084"/>
                    </a:lnTo>
                    <a:lnTo>
                      <a:pt x="1484" y="1088"/>
                    </a:lnTo>
                    <a:lnTo>
                      <a:pt x="1488" y="1094"/>
                    </a:lnTo>
                    <a:lnTo>
                      <a:pt x="1488" y="1094"/>
                    </a:lnTo>
                    <a:lnTo>
                      <a:pt x="1492" y="1104"/>
                    </a:lnTo>
                    <a:lnTo>
                      <a:pt x="1494" y="1112"/>
                    </a:lnTo>
                    <a:lnTo>
                      <a:pt x="1494" y="1118"/>
                    </a:lnTo>
                    <a:lnTo>
                      <a:pt x="1492" y="1124"/>
                    </a:lnTo>
                    <a:lnTo>
                      <a:pt x="1488" y="1134"/>
                    </a:lnTo>
                    <a:lnTo>
                      <a:pt x="1488" y="1138"/>
                    </a:lnTo>
                    <a:lnTo>
                      <a:pt x="1488" y="1144"/>
                    </a:lnTo>
                    <a:lnTo>
                      <a:pt x="1488" y="1144"/>
                    </a:lnTo>
                    <a:lnTo>
                      <a:pt x="1492" y="1152"/>
                    </a:lnTo>
                    <a:lnTo>
                      <a:pt x="1494" y="1160"/>
                    </a:lnTo>
                    <a:lnTo>
                      <a:pt x="1496" y="1164"/>
                    </a:lnTo>
                    <a:lnTo>
                      <a:pt x="1498" y="1164"/>
                    </a:lnTo>
                    <a:lnTo>
                      <a:pt x="1502" y="1162"/>
                    </a:lnTo>
                    <a:lnTo>
                      <a:pt x="1508" y="1158"/>
                    </a:lnTo>
                    <a:lnTo>
                      <a:pt x="1508" y="1158"/>
                    </a:lnTo>
                    <a:lnTo>
                      <a:pt x="1516" y="1150"/>
                    </a:lnTo>
                    <a:lnTo>
                      <a:pt x="1524" y="1142"/>
                    </a:lnTo>
                    <a:lnTo>
                      <a:pt x="1526" y="1138"/>
                    </a:lnTo>
                    <a:lnTo>
                      <a:pt x="1526" y="1132"/>
                    </a:lnTo>
                    <a:lnTo>
                      <a:pt x="1524" y="1118"/>
                    </a:lnTo>
                    <a:lnTo>
                      <a:pt x="1524" y="1118"/>
                    </a:lnTo>
                    <a:lnTo>
                      <a:pt x="1522" y="1106"/>
                    </a:lnTo>
                    <a:lnTo>
                      <a:pt x="1524" y="1098"/>
                    </a:lnTo>
                    <a:lnTo>
                      <a:pt x="1528" y="1094"/>
                    </a:lnTo>
                    <a:lnTo>
                      <a:pt x="1530" y="1090"/>
                    </a:lnTo>
                    <a:lnTo>
                      <a:pt x="1530" y="1090"/>
                    </a:lnTo>
                    <a:lnTo>
                      <a:pt x="1528" y="1098"/>
                    </a:lnTo>
                    <a:lnTo>
                      <a:pt x="1530" y="1106"/>
                    </a:lnTo>
                    <a:lnTo>
                      <a:pt x="1532" y="1118"/>
                    </a:lnTo>
                    <a:lnTo>
                      <a:pt x="1534" y="1130"/>
                    </a:lnTo>
                    <a:lnTo>
                      <a:pt x="1532" y="1136"/>
                    </a:lnTo>
                    <a:lnTo>
                      <a:pt x="1530" y="1140"/>
                    </a:lnTo>
                    <a:lnTo>
                      <a:pt x="1530" y="1140"/>
                    </a:lnTo>
                    <a:lnTo>
                      <a:pt x="1526" y="1142"/>
                    </a:lnTo>
                    <a:lnTo>
                      <a:pt x="1526" y="1146"/>
                    </a:lnTo>
                    <a:lnTo>
                      <a:pt x="1526" y="1152"/>
                    </a:lnTo>
                    <a:lnTo>
                      <a:pt x="1526" y="1160"/>
                    </a:lnTo>
                    <a:lnTo>
                      <a:pt x="1524" y="1162"/>
                    </a:lnTo>
                    <a:lnTo>
                      <a:pt x="1522" y="1166"/>
                    </a:lnTo>
                    <a:lnTo>
                      <a:pt x="1522" y="1166"/>
                    </a:lnTo>
                    <a:lnTo>
                      <a:pt x="1516" y="1172"/>
                    </a:lnTo>
                    <a:lnTo>
                      <a:pt x="1512" y="1178"/>
                    </a:lnTo>
                    <a:lnTo>
                      <a:pt x="1512" y="1182"/>
                    </a:lnTo>
                    <a:lnTo>
                      <a:pt x="1512" y="1186"/>
                    </a:lnTo>
                    <a:lnTo>
                      <a:pt x="1518" y="1192"/>
                    </a:lnTo>
                    <a:lnTo>
                      <a:pt x="1520" y="1194"/>
                    </a:lnTo>
                    <a:lnTo>
                      <a:pt x="1524" y="1198"/>
                    </a:lnTo>
                    <a:lnTo>
                      <a:pt x="1524" y="1198"/>
                    </a:lnTo>
                    <a:lnTo>
                      <a:pt x="1528" y="1210"/>
                    </a:lnTo>
                    <a:lnTo>
                      <a:pt x="1534" y="1222"/>
                    </a:lnTo>
                    <a:lnTo>
                      <a:pt x="1542" y="1232"/>
                    </a:lnTo>
                    <a:lnTo>
                      <a:pt x="1554" y="1244"/>
                    </a:lnTo>
                    <a:lnTo>
                      <a:pt x="1554" y="1244"/>
                    </a:lnTo>
                    <a:lnTo>
                      <a:pt x="1558" y="1246"/>
                    </a:lnTo>
                    <a:lnTo>
                      <a:pt x="1560" y="1244"/>
                    </a:lnTo>
                    <a:lnTo>
                      <a:pt x="1562" y="1236"/>
                    </a:lnTo>
                    <a:lnTo>
                      <a:pt x="1564" y="1230"/>
                    </a:lnTo>
                    <a:lnTo>
                      <a:pt x="1566" y="1224"/>
                    </a:lnTo>
                    <a:lnTo>
                      <a:pt x="1574" y="1218"/>
                    </a:lnTo>
                    <a:lnTo>
                      <a:pt x="1584" y="1216"/>
                    </a:lnTo>
                    <a:lnTo>
                      <a:pt x="1584" y="1216"/>
                    </a:lnTo>
                    <a:lnTo>
                      <a:pt x="1592" y="1216"/>
                    </a:lnTo>
                    <a:lnTo>
                      <a:pt x="1594" y="1216"/>
                    </a:lnTo>
                    <a:lnTo>
                      <a:pt x="1586" y="1222"/>
                    </a:lnTo>
                    <a:lnTo>
                      <a:pt x="1582" y="1228"/>
                    </a:lnTo>
                    <a:lnTo>
                      <a:pt x="1578" y="1234"/>
                    </a:lnTo>
                    <a:lnTo>
                      <a:pt x="1574" y="1240"/>
                    </a:lnTo>
                    <a:lnTo>
                      <a:pt x="1576" y="1248"/>
                    </a:lnTo>
                    <a:lnTo>
                      <a:pt x="1576" y="1248"/>
                    </a:lnTo>
                    <a:lnTo>
                      <a:pt x="1582" y="1258"/>
                    </a:lnTo>
                    <a:lnTo>
                      <a:pt x="1586" y="1260"/>
                    </a:lnTo>
                    <a:lnTo>
                      <a:pt x="1588" y="1262"/>
                    </a:lnTo>
                    <a:lnTo>
                      <a:pt x="1590" y="1274"/>
                    </a:lnTo>
                    <a:lnTo>
                      <a:pt x="1590" y="1274"/>
                    </a:lnTo>
                    <a:lnTo>
                      <a:pt x="1592" y="1280"/>
                    </a:lnTo>
                    <a:lnTo>
                      <a:pt x="1596" y="1280"/>
                    </a:lnTo>
                    <a:lnTo>
                      <a:pt x="1600" y="1280"/>
                    </a:lnTo>
                    <a:lnTo>
                      <a:pt x="1604" y="1278"/>
                    </a:lnTo>
                    <a:lnTo>
                      <a:pt x="1608" y="1278"/>
                    </a:lnTo>
                    <a:lnTo>
                      <a:pt x="1610" y="1278"/>
                    </a:lnTo>
                    <a:lnTo>
                      <a:pt x="1610" y="1280"/>
                    </a:lnTo>
                    <a:lnTo>
                      <a:pt x="1606" y="1290"/>
                    </a:lnTo>
                    <a:lnTo>
                      <a:pt x="1606" y="1290"/>
                    </a:lnTo>
                    <a:lnTo>
                      <a:pt x="1598" y="1306"/>
                    </a:lnTo>
                    <a:lnTo>
                      <a:pt x="1596" y="1318"/>
                    </a:lnTo>
                    <a:lnTo>
                      <a:pt x="1598" y="1322"/>
                    </a:lnTo>
                    <a:lnTo>
                      <a:pt x="1600" y="1322"/>
                    </a:lnTo>
                    <a:lnTo>
                      <a:pt x="1600" y="1322"/>
                    </a:lnTo>
                    <a:lnTo>
                      <a:pt x="1602" y="1322"/>
                    </a:lnTo>
                    <a:lnTo>
                      <a:pt x="1602" y="1324"/>
                    </a:lnTo>
                    <a:lnTo>
                      <a:pt x="1602" y="1330"/>
                    </a:lnTo>
                    <a:lnTo>
                      <a:pt x="1602" y="1336"/>
                    </a:lnTo>
                    <a:lnTo>
                      <a:pt x="1604" y="1340"/>
                    </a:lnTo>
                    <a:lnTo>
                      <a:pt x="1608" y="1342"/>
                    </a:lnTo>
                    <a:lnTo>
                      <a:pt x="1608" y="1342"/>
                    </a:lnTo>
                    <a:lnTo>
                      <a:pt x="1610" y="1342"/>
                    </a:lnTo>
                    <a:lnTo>
                      <a:pt x="1612" y="1340"/>
                    </a:lnTo>
                    <a:lnTo>
                      <a:pt x="1614" y="1330"/>
                    </a:lnTo>
                    <a:lnTo>
                      <a:pt x="1616" y="1320"/>
                    </a:lnTo>
                    <a:lnTo>
                      <a:pt x="1618" y="1316"/>
                    </a:lnTo>
                    <a:lnTo>
                      <a:pt x="1622" y="1314"/>
                    </a:lnTo>
                    <a:lnTo>
                      <a:pt x="1622" y="1314"/>
                    </a:lnTo>
                    <a:lnTo>
                      <a:pt x="1630" y="1310"/>
                    </a:lnTo>
                    <a:lnTo>
                      <a:pt x="1636" y="1304"/>
                    </a:lnTo>
                    <a:lnTo>
                      <a:pt x="1642" y="1300"/>
                    </a:lnTo>
                    <a:lnTo>
                      <a:pt x="1642" y="1300"/>
                    </a:lnTo>
                    <a:lnTo>
                      <a:pt x="1644" y="1304"/>
                    </a:lnTo>
                    <a:lnTo>
                      <a:pt x="1644" y="1304"/>
                    </a:lnTo>
                    <a:lnTo>
                      <a:pt x="1646" y="1306"/>
                    </a:lnTo>
                    <a:lnTo>
                      <a:pt x="1648" y="1308"/>
                    </a:lnTo>
                    <a:lnTo>
                      <a:pt x="1654" y="1308"/>
                    </a:lnTo>
                    <a:lnTo>
                      <a:pt x="1660" y="1308"/>
                    </a:lnTo>
                    <a:lnTo>
                      <a:pt x="1660" y="1310"/>
                    </a:lnTo>
                    <a:lnTo>
                      <a:pt x="1660" y="1314"/>
                    </a:lnTo>
                    <a:lnTo>
                      <a:pt x="1660" y="1314"/>
                    </a:lnTo>
                    <a:lnTo>
                      <a:pt x="1660" y="1318"/>
                    </a:lnTo>
                    <a:lnTo>
                      <a:pt x="1658" y="1318"/>
                    </a:lnTo>
                    <a:lnTo>
                      <a:pt x="1656" y="1316"/>
                    </a:lnTo>
                    <a:lnTo>
                      <a:pt x="1652" y="1314"/>
                    </a:lnTo>
                    <a:lnTo>
                      <a:pt x="1648" y="1312"/>
                    </a:lnTo>
                    <a:lnTo>
                      <a:pt x="1642" y="1314"/>
                    </a:lnTo>
                    <a:lnTo>
                      <a:pt x="1634" y="1318"/>
                    </a:lnTo>
                    <a:lnTo>
                      <a:pt x="1634" y="1318"/>
                    </a:lnTo>
                    <a:lnTo>
                      <a:pt x="1622" y="1330"/>
                    </a:lnTo>
                    <a:lnTo>
                      <a:pt x="1618" y="1336"/>
                    </a:lnTo>
                    <a:lnTo>
                      <a:pt x="1618" y="1342"/>
                    </a:lnTo>
                    <a:lnTo>
                      <a:pt x="1618" y="1350"/>
                    </a:lnTo>
                    <a:lnTo>
                      <a:pt x="1618" y="1350"/>
                    </a:lnTo>
                    <a:lnTo>
                      <a:pt x="1620" y="1356"/>
                    </a:lnTo>
                    <a:lnTo>
                      <a:pt x="1622" y="1358"/>
                    </a:lnTo>
                    <a:lnTo>
                      <a:pt x="1626" y="1360"/>
                    </a:lnTo>
                    <a:lnTo>
                      <a:pt x="1628" y="1362"/>
                    </a:lnTo>
                    <a:lnTo>
                      <a:pt x="1624" y="1366"/>
                    </a:lnTo>
                    <a:lnTo>
                      <a:pt x="1624" y="1366"/>
                    </a:lnTo>
                    <a:lnTo>
                      <a:pt x="1622" y="1368"/>
                    </a:lnTo>
                    <a:lnTo>
                      <a:pt x="1622" y="1370"/>
                    </a:lnTo>
                    <a:lnTo>
                      <a:pt x="1624" y="1372"/>
                    </a:lnTo>
                    <a:lnTo>
                      <a:pt x="1626" y="1374"/>
                    </a:lnTo>
                    <a:lnTo>
                      <a:pt x="1624" y="1376"/>
                    </a:lnTo>
                    <a:lnTo>
                      <a:pt x="1624" y="1376"/>
                    </a:lnTo>
                    <a:lnTo>
                      <a:pt x="1620" y="1378"/>
                    </a:lnTo>
                    <a:lnTo>
                      <a:pt x="1620" y="1382"/>
                    </a:lnTo>
                    <a:lnTo>
                      <a:pt x="1620" y="1384"/>
                    </a:lnTo>
                    <a:lnTo>
                      <a:pt x="1622" y="1386"/>
                    </a:lnTo>
                    <a:lnTo>
                      <a:pt x="1630" y="1392"/>
                    </a:lnTo>
                    <a:lnTo>
                      <a:pt x="1642" y="1396"/>
                    </a:lnTo>
                    <a:lnTo>
                      <a:pt x="1642" y="1396"/>
                    </a:lnTo>
                    <a:lnTo>
                      <a:pt x="1650" y="1398"/>
                    </a:lnTo>
                    <a:lnTo>
                      <a:pt x="1656" y="1396"/>
                    </a:lnTo>
                    <a:lnTo>
                      <a:pt x="1662" y="1394"/>
                    </a:lnTo>
                    <a:lnTo>
                      <a:pt x="1670" y="1394"/>
                    </a:lnTo>
                    <a:lnTo>
                      <a:pt x="1670" y="1394"/>
                    </a:lnTo>
                    <a:lnTo>
                      <a:pt x="1676" y="1396"/>
                    </a:lnTo>
                    <a:lnTo>
                      <a:pt x="1676" y="1398"/>
                    </a:lnTo>
                    <a:lnTo>
                      <a:pt x="1676" y="1400"/>
                    </a:lnTo>
                    <a:lnTo>
                      <a:pt x="1682" y="1400"/>
                    </a:lnTo>
                    <a:lnTo>
                      <a:pt x="1682" y="1400"/>
                    </a:lnTo>
                    <a:lnTo>
                      <a:pt x="1688" y="1402"/>
                    </a:lnTo>
                    <a:lnTo>
                      <a:pt x="1688" y="1404"/>
                    </a:lnTo>
                    <a:lnTo>
                      <a:pt x="1686" y="1412"/>
                    </a:lnTo>
                    <a:lnTo>
                      <a:pt x="1686" y="1416"/>
                    </a:lnTo>
                    <a:lnTo>
                      <a:pt x="1686" y="1420"/>
                    </a:lnTo>
                    <a:lnTo>
                      <a:pt x="1688" y="1422"/>
                    </a:lnTo>
                    <a:lnTo>
                      <a:pt x="1694" y="1420"/>
                    </a:lnTo>
                    <a:lnTo>
                      <a:pt x="1694" y="1420"/>
                    </a:lnTo>
                    <a:lnTo>
                      <a:pt x="1700" y="1420"/>
                    </a:lnTo>
                    <a:lnTo>
                      <a:pt x="1702" y="1422"/>
                    </a:lnTo>
                    <a:lnTo>
                      <a:pt x="1706" y="1424"/>
                    </a:lnTo>
                    <a:lnTo>
                      <a:pt x="1714" y="1422"/>
                    </a:lnTo>
                    <a:lnTo>
                      <a:pt x="1714" y="1422"/>
                    </a:lnTo>
                    <a:lnTo>
                      <a:pt x="1718" y="1422"/>
                    </a:lnTo>
                    <a:lnTo>
                      <a:pt x="1722" y="1422"/>
                    </a:lnTo>
                    <a:lnTo>
                      <a:pt x="1730" y="1426"/>
                    </a:lnTo>
                    <a:lnTo>
                      <a:pt x="1736" y="1430"/>
                    </a:lnTo>
                    <a:lnTo>
                      <a:pt x="1738" y="1430"/>
                    </a:lnTo>
                    <a:lnTo>
                      <a:pt x="1742" y="1428"/>
                    </a:lnTo>
                    <a:lnTo>
                      <a:pt x="1742" y="1428"/>
                    </a:lnTo>
                    <a:lnTo>
                      <a:pt x="1744" y="1428"/>
                    </a:lnTo>
                    <a:lnTo>
                      <a:pt x="1748" y="1430"/>
                    </a:lnTo>
                    <a:lnTo>
                      <a:pt x="1750" y="1434"/>
                    </a:lnTo>
                    <a:lnTo>
                      <a:pt x="1750" y="1442"/>
                    </a:lnTo>
                    <a:lnTo>
                      <a:pt x="1748" y="1444"/>
                    </a:lnTo>
                    <a:lnTo>
                      <a:pt x="1744" y="1446"/>
                    </a:lnTo>
                    <a:lnTo>
                      <a:pt x="1744" y="1446"/>
                    </a:lnTo>
                    <a:lnTo>
                      <a:pt x="1742" y="1448"/>
                    </a:lnTo>
                    <a:lnTo>
                      <a:pt x="1742" y="1450"/>
                    </a:lnTo>
                    <a:lnTo>
                      <a:pt x="1748" y="1458"/>
                    </a:lnTo>
                    <a:lnTo>
                      <a:pt x="1758" y="1464"/>
                    </a:lnTo>
                    <a:lnTo>
                      <a:pt x="1764" y="1464"/>
                    </a:lnTo>
                    <a:lnTo>
                      <a:pt x="1768" y="1464"/>
                    </a:lnTo>
                    <a:lnTo>
                      <a:pt x="1768" y="1464"/>
                    </a:lnTo>
                    <a:lnTo>
                      <a:pt x="1774" y="1458"/>
                    </a:lnTo>
                    <a:lnTo>
                      <a:pt x="1778" y="1454"/>
                    </a:lnTo>
                    <a:lnTo>
                      <a:pt x="1778" y="1452"/>
                    </a:lnTo>
                    <a:lnTo>
                      <a:pt x="1778" y="1454"/>
                    </a:lnTo>
                    <a:lnTo>
                      <a:pt x="1780" y="1460"/>
                    </a:lnTo>
                    <a:lnTo>
                      <a:pt x="1780" y="1460"/>
                    </a:lnTo>
                    <a:lnTo>
                      <a:pt x="1780" y="1468"/>
                    </a:lnTo>
                    <a:lnTo>
                      <a:pt x="1784" y="1470"/>
                    </a:lnTo>
                    <a:lnTo>
                      <a:pt x="1786" y="1470"/>
                    </a:lnTo>
                    <a:lnTo>
                      <a:pt x="1786" y="1474"/>
                    </a:lnTo>
                    <a:lnTo>
                      <a:pt x="1786" y="1474"/>
                    </a:lnTo>
                    <a:lnTo>
                      <a:pt x="1784" y="1476"/>
                    </a:lnTo>
                    <a:lnTo>
                      <a:pt x="1782" y="1476"/>
                    </a:lnTo>
                    <a:lnTo>
                      <a:pt x="1780" y="1472"/>
                    </a:lnTo>
                    <a:lnTo>
                      <a:pt x="1776" y="1468"/>
                    </a:lnTo>
                    <a:lnTo>
                      <a:pt x="1774" y="1468"/>
                    </a:lnTo>
                    <a:lnTo>
                      <a:pt x="1772" y="1470"/>
                    </a:lnTo>
                    <a:lnTo>
                      <a:pt x="1772" y="1470"/>
                    </a:lnTo>
                    <a:lnTo>
                      <a:pt x="1770" y="1472"/>
                    </a:lnTo>
                    <a:lnTo>
                      <a:pt x="1772" y="1476"/>
                    </a:lnTo>
                    <a:lnTo>
                      <a:pt x="1780" y="1484"/>
                    </a:lnTo>
                    <a:lnTo>
                      <a:pt x="1790" y="1486"/>
                    </a:lnTo>
                    <a:lnTo>
                      <a:pt x="1794" y="1486"/>
                    </a:lnTo>
                    <a:lnTo>
                      <a:pt x="1794" y="1484"/>
                    </a:lnTo>
                    <a:lnTo>
                      <a:pt x="1794" y="1484"/>
                    </a:lnTo>
                    <a:lnTo>
                      <a:pt x="1796" y="1478"/>
                    </a:lnTo>
                    <a:lnTo>
                      <a:pt x="1800" y="1474"/>
                    </a:lnTo>
                    <a:lnTo>
                      <a:pt x="1804" y="1474"/>
                    </a:lnTo>
                    <a:lnTo>
                      <a:pt x="1804" y="1478"/>
                    </a:lnTo>
                    <a:lnTo>
                      <a:pt x="1804" y="1478"/>
                    </a:lnTo>
                    <a:lnTo>
                      <a:pt x="1804" y="1486"/>
                    </a:lnTo>
                    <a:lnTo>
                      <a:pt x="1806" y="1492"/>
                    </a:lnTo>
                    <a:lnTo>
                      <a:pt x="1808" y="1498"/>
                    </a:lnTo>
                    <a:lnTo>
                      <a:pt x="1808" y="1504"/>
                    </a:lnTo>
                    <a:lnTo>
                      <a:pt x="1808" y="1504"/>
                    </a:lnTo>
                    <a:lnTo>
                      <a:pt x="1808" y="1510"/>
                    </a:lnTo>
                    <a:lnTo>
                      <a:pt x="1810" y="1512"/>
                    </a:lnTo>
                    <a:lnTo>
                      <a:pt x="1812" y="1510"/>
                    </a:lnTo>
                    <a:lnTo>
                      <a:pt x="1816" y="1506"/>
                    </a:lnTo>
                    <a:lnTo>
                      <a:pt x="1816" y="1506"/>
                    </a:lnTo>
                    <a:lnTo>
                      <a:pt x="1818" y="1504"/>
                    </a:lnTo>
                    <a:lnTo>
                      <a:pt x="1820" y="1506"/>
                    </a:lnTo>
                    <a:lnTo>
                      <a:pt x="1822" y="1508"/>
                    </a:lnTo>
                    <a:lnTo>
                      <a:pt x="1822" y="1508"/>
                    </a:lnTo>
                    <a:lnTo>
                      <a:pt x="1822" y="1516"/>
                    </a:lnTo>
                    <a:lnTo>
                      <a:pt x="1824" y="1520"/>
                    </a:lnTo>
                    <a:lnTo>
                      <a:pt x="1828" y="1526"/>
                    </a:lnTo>
                    <a:lnTo>
                      <a:pt x="1832" y="1528"/>
                    </a:lnTo>
                    <a:lnTo>
                      <a:pt x="1832" y="1530"/>
                    </a:lnTo>
                    <a:lnTo>
                      <a:pt x="1832" y="1534"/>
                    </a:lnTo>
                    <a:lnTo>
                      <a:pt x="1832" y="1534"/>
                    </a:lnTo>
                    <a:lnTo>
                      <a:pt x="1832" y="1538"/>
                    </a:lnTo>
                    <a:lnTo>
                      <a:pt x="1830" y="1538"/>
                    </a:lnTo>
                    <a:lnTo>
                      <a:pt x="1826" y="1540"/>
                    </a:lnTo>
                    <a:lnTo>
                      <a:pt x="1824" y="1540"/>
                    </a:lnTo>
                    <a:lnTo>
                      <a:pt x="1824" y="1542"/>
                    </a:lnTo>
                    <a:lnTo>
                      <a:pt x="1830" y="1550"/>
                    </a:lnTo>
                    <a:lnTo>
                      <a:pt x="1830" y="1550"/>
                    </a:lnTo>
                    <a:lnTo>
                      <a:pt x="1836" y="1562"/>
                    </a:lnTo>
                    <a:lnTo>
                      <a:pt x="1840" y="1570"/>
                    </a:lnTo>
                    <a:lnTo>
                      <a:pt x="1840" y="1582"/>
                    </a:lnTo>
                    <a:lnTo>
                      <a:pt x="1840" y="1600"/>
                    </a:lnTo>
                    <a:lnTo>
                      <a:pt x="1840" y="1600"/>
                    </a:lnTo>
                    <a:lnTo>
                      <a:pt x="1838" y="1608"/>
                    </a:lnTo>
                    <a:lnTo>
                      <a:pt x="1836" y="1610"/>
                    </a:lnTo>
                    <a:lnTo>
                      <a:pt x="1834" y="1608"/>
                    </a:lnTo>
                    <a:lnTo>
                      <a:pt x="1834" y="1604"/>
                    </a:lnTo>
                    <a:lnTo>
                      <a:pt x="1828" y="1570"/>
                    </a:lnTo>
                    <a:lnTo>
                      <a:pt x="1828" y="1570"/>
                    </a:lnTo>
                    <a:lnTo>
                      <a:pt x="1824" y="1564"/>
                    </a:lnTo>
                    <a:lnTo>
                      <a:pt x="1816" y="1560"/>
                    </a:lnTo>
                    <a:lnTo>
                      <a:pt x="1808" y="1558"/>
                    </a:lnTo>
                    <a:lnTo>
                      <a:pt x="1798" y="1556"/>
                    </a:lnTo>
                    <a:lnTo>
                      <a:pt x="1776" y="1554"/>
                    </a:lnTo>
                    <a:lnTo>
                      <a:pt x="1766" y="1552"/>
                    </a:lnTo>
                    <a:lnTo>
                      <a:pt x="1758" y="1548"/>
                    </a:lnTo>
                    <a:lnTo>
                      <a:pt x="1758" y="1548"/>
                    </a:lnTo>
                    <a:lnTo>
                      <a:pt x="1752" y="1546"/>
                    </a:lnTo>
                    <a:lnTo>
                      <a:pt x="1746" y="1546"/>
                    </a:lnTo>
                    <a:lnTo>
                      <a:pt x="1744" y="1548"/>
                    </a:lnTo>
                    <a:lnTo>
                      <a:pt x="1742" y="1552"/>
                    </a:lnTo>
                    <a:lnTo>
                      <a:pt x="1744" y="1556"/>
                    </a:lnTo>
                    <a:lnTo>
                      <a:pt x="1746" y="1564"/>
                    </a:lnTo>
                    <a:lnTo>
                      <a:pt x="1754" y="1578"/>
                    </a:lnTo>
                    <a:lnTo>
                      <a:pt x="1754" y="1578"/>
                    </a:lnTo>
                    <a:lnTo>
                      <a:pt x="1758" y="1586"/>
                    </a:lnTo>
                    <a:lnTo>
                      <a:pt x="1764" y="1598"/>
                    </a:lnTo>
                    <a:lnTo>
                      <a:pt x="1770" y="1626"/>
                    </a:lnTo>
                    <a:lnTo>
                      <a:pt x="1774" y="1658"/>
                    </a:lnTo>
                    <a:lnTo>
                      <a:pt x="1774" y="1690"/>
                    </a:lnTo>
                    <a:lnTo>
                      <a:pt x="1774" y="1690"/>
                    </a:lnTo>
                    <a:lnTo>
                      <a:pt x="1774" y="1726"/>
                    </a:lnTo>
                    <a:lnTo>
                      <a:pt x="1770" y="1768"/>
                    </a:lnTo>
                    <a:lnTo>
                      <a:pt x="1766" y="1810"/>
                    </a:lnTo>
                    <a:lnTo>
                      <a:pt x="1762" y="1828"/>
                    </a:lnTo>
                    <a:lnTo>
                      <a:pt x="1756" y="1842"/>
                    </a:lnTo>
                    <a:lnTo>
                      <a:pt x="1756" y="1842"/>
                    </a:lnTo>
                    <a:lnTo>
                      <a:pt x="1754" y="1854"/>
                    </a:lnTo>
                    <a:lnTo>
                      <a:pt x="1754" y="1870"/>
                    </a:lnTo>
                    <a:lnTo>
                      <a:pt x="1756" y="1886"/>
                    </a:lnTo>
                    <a:lnTo>
                      <a:pt x="1760" y="1904"/>
                    </a:lnTo>
                    <a:lnTo>
                      <a:pt x="1764" y="1920"/>
                    </a:lnTo>
                    <a:lnTo>
                      <a:pt x="1766" y="1938"/>
                    </a:lnTo>
                    <a:lnTo>
                      <a:pt x="1766" y="1956"/>
                    </a:lnTo>
                    <a:lnTo>
                      <a:pt x="1762" y="1972"/>
                    </a:lnTo>
                    <a:lnTo>
                      <a:pt x="1762" y="1972"/>
                    </a:lnTo>
                    <a:lnTo>
                      <a:pt x="1760" y="1986"/>
                    </a:lnTo>
                    <a:lnTo>
                      <a:pt x="1758" y="1996"/>
                    </a:lnTo>
                    <a:lnTo>
                      <a:pt x="1762" y="2006"/>
                    </a:lnTo>
                    <a:lnTo>
                      <a:pt x="1766" y="2012"/>
                    </a:lnTo>
                    <a:lnTo>
                      <a:pt x="1774" y="2030"/>
                    </a:lnTo>
                    <a:lnTo>
                      <a:pt x="1778" y="2042"/>
                    </a:lnTo>
                    <a:lnTo>
                      <a:pt x="1780" y="2056"/>
                    </a:lnTo>
                    <a:lnTo>
                      <a:pt x="1780" y="2056"/>
                    </a:lnTo>
                    <a:lnTo>
                      <a:pt x="1784" y="2072"/>
                    </a:lnTo>
                    <a:lnTo>
                      <a:pt x="1786" y="2082"/>
                    </a:lnTo>
                    <a:lnTo>
                      <a:pt x="1792" y="2090"/>
                    </a:lnTo>
                    <a:lnTo>
                      <a:pt x="1798" y="2096"/>
                    </a:lnTo>
                    <a:lnTo>
                      <a:pt x="1808" y="2104"/>
                    </a:lnTo>
                    <a:lnTo>
                      <a:pt x="1812" y="2110"/>
                    </a:lnTo>
                    <a:lnTo>
                      <a:pt x="1814" y="2118"/>
                    </a:lnTo>
                    <a:lnTo>
                      <a:pt x="1814" y="2118"/>
                    </a:lnTo>
                    <a:lnTo>
                      <a:pt x="1816" y="2124"/>
                    </a:lnTo>
                    <a:lnTo>
                      <a:pt x="1818" y="2128"/>
                    </a:lnTo>
                    <a:lnTo>
                      <a:pt x="1824" y="2132"/>
                    </a:lnTo>
                    <a:lnTo>
                      <a:pt x="1828" y="2136"/>
                    </a:lnTo>
                    <a:lnTo>
                      <a:pt x="1832" y="2140"/>
                    </a:lnTo>
                    <a:lnTo>
                      <a:pt x="1834" y="2146"/>
                    </a:lnTo>
                    <a:lnTo>
                      <a:pt x="1836" y="2158"/>
                    </a:lnTo>
                    <a:lnTo>
                      <a:pt x="1836" y="2158"/>
                    </a:lnTo>
                    <a:lnTo>
                      <a:pt x="1838" y="2170"/>
                    </a:lnTo>
                    <a:lnTo>
                      <a:pt x="1842" y="2178"/>
                    </a:lnTo>
                    <a:lnTo>
                      <a:pt x="1846" y="2182"/>
                    </a:lnTo>
                    <a:lnTo>
                      <a:pt x="1852" y="2186"/>
                    </a:lnTo>
                    <a:lnTo>
                      <a:pt x="1856" y="2188"/>
                    </a:lnTo>
                    <a:lnTo>
                      <a:pt x="1860" y="2190"/>
                    </a:lnTo>
                    <a:lnTo>
                      <a:pt x="1862" y="2194"/>
                    </a:lnTo>
                    <a:lnTo>
                      <a:pt x="1860" y="2200"/>
                    </a:lnTo>
                    <a:lnTo>
                      <a:pt x="1860" y="2200"/>
                    </a:lnTo>
                    <a:lnTo>
                      <a:pt x="1858" y="2208"/>
                    </a:lnTo>
                    <a:lnTo>
                      <a:pt x="1858" y="2214"/>
                    </a:lnTo>
                    <a:lnTo>
                      <a:pt x="1860" y="2218"/>
                    </a:lnTo>
                    <a:lnTo>
                      <a:pt x="1862" y="2224"/>
                    </a:lnTo>
                    <a:lnTo>
                      <a:pt x="1872" y="2238"/>
                    </a:lnTo>
                    <a:lnTo>
                      <a:pt x="1890" y="2260"/>
                    </a:lnTo>
                    <a:lnTo>
                      <a:pt x="1890" y="2260"/>
                    </a:lnTo>
                    <a:lnTo>
                      <a:pt x="1900" y="2272"/>
                    </a:lnTo>
                    <a:lnTo>
                      <a:pt x="1904" y="2282"/>
                    </a:lnTo>
                    <a:lnTo>
                      <a:pt x="1908" y="2292"/>
                    </a:lnTo>
                    <a:lnTo>
                      <a:pt x="1908" y="2298"/>
                    </a:lnTo>
                    <a:lnTo>
                      <a:pt x="1910" y="2310"/>
                    </a:lnTo>
                    <a:lnTo>
                      <a:pt x="1912" y="2314"/>
                    </a:lnTo>
                    <a:lnTo>
                      <a:pt x="1916" y="2318"/>
                    </a:lnTo>
                    <a:lnTo>
                      <a:pt x="1916" y="2318"/>
                    </a:lnTo>
                    <a:lnTo>
                      <a:pt x="1920" y="2322"/>
                    </a:lnTo>
                    <a:lnTo>
                      <a:pt x="1926" y="2324"/>
                    </a:lnTo>
                    <a:lnTo>
                      <a:pt x="1940" y="2326"/>
                    </a:lnTo>
                    <a:lnTo>
                      <a:pt x="1948" y="2328"/>
                    </a:lnTo>
                    <a:lnTo>
                      <a:pt x="1958" y="2332"/>
                    </a:lnTo>
                    <a:lnTo>
                      <a:pt x="1968" y="2336"/>
                    </a:lnTo>
                    <a:lnTo>
                      <a:pt x="1978" y="2344"/>
                    </a:lnTo>
                    <a:lnTo>
                      <a:pt x="1978" y="2344"/>
                    </a:lnTo>
                    <a:lnTo>
                      <a:pt x="1986" y="2352"/>
                    </a:lnTo>
                    <a:lnTo>
                      <a:pt x="1994" y="2358"/>
                    </a:lnTo>
                    <a:lnTo>
                      <a:pt x="2006" y="2360"/>
                    </a:lnTo>
                    <a:lnTo>
                      <a:pt x="2016" y="2364"/>
                    </a:lnTo>
                    <a:lnTo>
                      <a:pt x="2022" y="2368"/>
                    </a:lnTo>
                    <a:lnTo>
                      <a:pt x="2030" y="2374"/>
                    </a:lnTo>
                    <a:lnTo>
                      <a:pt x="2030" y="2374"/>
                    </a:lnTo>
                    <a:lnTo>
                      <a:pt x="2036" y="2382"/>
                    </a:lnTo>
                    <a:lnTo>
                      <a:pt x="2040" y="2388"/>
                    </a:lnTo>
                    <a:lnTo>
                      <a:pt x="2046" y="2400"/>
                    </a:lnTo>
                    <a:lnTo>
                      <a:pt x="2048" y="2410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66" y="2454"/>
                    </a:lnTo>
                    <a:lnTo>
                      <a:pt x="2078" y="2480"/>
                    </a:lnTo>
                    <a:lnTo>
                      <a:pt x="2092" y="2520"/>
                    </a:lnTo>
                    <a:lnTo>
                      <a:pt x="2100" y="2548"/>
                    </a:lnTo>
                    <a:lnTo>
                      <a:pt x="2106" y="2560"/>
                    </a:lnTo>
                    <a:lnTo>
                      <a:pt x="2112" y="2568"/>
                    </a:lnTo>
                    <a:lnTo>
                      <a:pt x="2112" y="2568"/>
                    </a:lnTo>
                    <a:lnTo>
                      <a:pt x="2120" y="2578"/>
                    </a:lnTo>
                    <a:lnTo>
                      <a:pt x="2130" y="2586"/>
                    </a:lnTo>
                    <a:lnTo>
                      <a:pt x="2150" y="2604"/>
                    </a:lnTo>
                    <a:lnTo>
                      <a:pt x="2160" y="2614"/>
                    </a:lnTo>
                    <a:lnTo>
                      <a:pt x="2166" y="2624"/>
                    </a:lnTo>
                    <a:lnTo>
                      <a:pt x="2170" y="2636"/>
                    </a:lnTo>
                    <a:lnTo>
                      <a:pt x="2170" y="2650"/>
                    </a:lnTo>
                    <a:lnTo>
                      <a:pt x="2170" y="2650"/>
                    </a:lnTo>
                    <a:lnTo>
                      <a:pt x="2170" y="2656"/>
                    </a:lnTo>
                    <a:lnTo>
                      <a:pt x="2168" y="2662"/>
                    </a:lnTo>
                    <a:lnTo>
                      <a:pt x="2164" y="2664"/>
                    </a:lnTo>
                    <a:lnTo>
                      <a:pt x="2162" y="2668"/>
                    </a:lnTo>
                    <a:lnTo>
                      <a:pt x="2154" y="2668"/>
                    </a:lnTo>
                    <a:lnTo>
                      <a:pt x="2148" y="2668"/>
                    </a:lnTo>
                    <a:lnTo>
                      <a:pt x="2142" y="2668"/>
                    </a:lnTo>
                    <a:lnTo>
                      <a:pt x="2138" y="2668"/>
                    </a:lnTo>
                    <a:lnTo>
                      <a:pt x="2140" y="2672"/>
                    </a:lnTo>
                    <a:lnTo>
                      <a:pt x="2146" y="2682"/>
                    </a:lnTo>
                    <a:lnTo>
                      <a:pt x="2146" y="2682"/>
                    </a:lnTo>
                    <a:lnTo>
                      <a:pt x="2156" y="2692"/>
                    </a:lnTo>
                    <a:lnTo>
                      <a:pt x="2166" y="2700"/>
                    </a:lnTo>
                    <a:lnTo>
                      <a:pt x="2188" y="2716"/>
                    </a:lnTo>
                    <a:lnTo>
                      <a:pt x="2212" y="2730"/>
                    </a:lnTo>
                    <a:lnTo>
                      <a:pt x="2226" y="2738"/>
                    </a:lnTo>
                    <a:lnTo>
                      <a:pt x="2238" y="2748"/>
                    </a:lnTo>
                    <a:lnTo>
                      <a:pt x="2238" y="2748"/>
                    </a:lnTo>
                    <a:lnTo>
                      <a:pt x="2244" y="2754"/>
                    </a:lnTo>
                    <a:lnTo>
                      <a:pt x="2248" y="2758"/>
                    </a:lnTo>
                    <a:lnTo>
                      <a:pt x="2250" y="2764"/>
                    </a:lnTo>
                    <a:lnTo>
                      <a:pt x="2252" y="2770"/>
                    </a:lnTo>
                    <a:lnTo>
                      <a:pt x="2250" y="2782"/>
                    </a:lnTo>
                    <a:lnTo>
                      <a:pt x="2250" y="2794"/>
                    </a:lnTo>
                    <a:lnTo>
                      <a:pt x="2248" y="2808"/>
                    </a:lnTo>
                    <a:lnTo>
                      <a:pt x="2250" y="2814"/>
                    </a:lnTo>
                    <a:lnTo>
                      <a:pt x="2252" y="2820"/>
                    </a:lnTo>
                    <a:lnTo>
                      <a:pt x="2256" y="2828"/>
                    </a:lnTo>
                    <a:lnTo>
                      <a:pt x="2262" y="2834"/>
                    </a:lnTo>
                    <a:lnTo>
                      <a:pt x="2270" y="2842"/>
                    </a:lnTo>
                    <a:lnTo>
                      <a:pt x="2280" y="2850"/>
                    </a:lnTo>
                    <a:lnTo>
                      <a:pt x="2280" y="2850"/>
                    </a:lnTo>
                    <a:lnTo>
                      <a:pt x="2300" y="2866"/>
                    </a:lnTo>
                    <a:lnTo>
                      <a:pt x="2316" y="2882"/>
                    </a:lnTo>
                    <a:lnTo>
                      <a:pt x="2326" y="2894"/>
                    </a:lnTo>
                    <a:lnTo>
                      <a:pt x="2332" y="2906"/>
                    </a:lnTo>
                    <a:lnTo>
                      <a:pt x="2336" y="2914"/>
                    </a:lnTo>
                    <a:lnTo>
                      <a:pt x="2340" y="2918"/>
                    </a:lnTo>
                    <a:lnTo>
                      <a:pt x="2344" y="2920"/>
                    </a:lnTo>
                    <a:lnTo>
                      <a:pt x="2350" y="2916"/>
                    </a:lnTo>
                    <a:lnTo>
                      <a:pt x="2350" y="2916"/>
                    </a:lnTo>
                    <a:lnTo>
                      <a:pt x="2358" y="2910"/>
                    </a:lnTo>
                    <a:lnTo>
                      <a:pt x="2362" y="2906"/>
                    </a:lnTo>
                    <a:lnTo>
                      <a:pt x="2364" y="2900"/>
                    </a:lnTo>
                    <a:lnTo>
                      <a:pt x="2364" y="2896"/>
                    </a:lnTo>
                    <a:lnTo>
                      <a:pt x="2358" y="2884"/>
                    </a:lnTo>
                    <a:lnTo>
                      <a:pt x="2346" y="2864"/>
                    </a:lnTo>
                    <a:lnTo>
                      <a:pt x="2346" y="2864"/>
                    </a:lnTo>
                    <a:lnTo>
                      <a:pt x="2340" y="2856"/>
                    </a:lnTo>
                    <a:lnTo>
                      <a:pt x="2336" y="2850"/>
                    </a:lnTo>
                    <a:lnTo>
                      <a:pt x="2332" y="2850"/>
                    </a:lnTo>
                    <a:lnTo>
                      <a:pt x="2330" y="2850"/>
                    </a:lnTo>
                    <a:lnTo>
                      <a:pt x="2324" y="2854"/>
                    </a:lnTo>
                    <a:lnTo>
                      <a:pt x="2320" y="2854"/>
                    </a:lnTo>
                    <a:lnTo>
                      <a:pt x="2316" y="2850"/>
                    </a:lnTo>
                    <a:lnTo>
                      <a:pt x="2316" y="2850"/>
                    </a:lnTo>
                    <a:lnTo>
                      <a:pt x="2312" y="2846"/>
                    </a:lnTo>
                    <a:lnTo>
                      <a:pt x="2310" y="2842"/>
                    </a:lnTo>
                    <a:lnTo>
                      <a:pt x="2310" y="2832"/>
                    </a:lnTo>
                    <a:lnTo>
                      <a:pt x="2310" y="2826"/>
                    </a:lnTo>
                    <a:lnTo>
                      <a:pt x="2310" y="2820"/>
                    </a:lnTo>
                    <a:lnTo>
                      <a:pt x="2306" y="2810"/>
                    </a:lnTo>
                    <a:lnTo>
                      <a:pt x="2300" y="2798"/>
                    </a:lnTo>
                    <a:lnTo>
                      <a:pt x="2300" y="2798"/>
                    </a:lnTo>
                    <a:lnTo>
                      <a:pt x="2290" y="2776"/>
                    </a:lnTo>
                    <a:lnTo>
                      <a:pt x="2286" y="2762"/>
                    </a:lnTo>
                    <a:lnTo>
                      <a:pt x="2282" y="2748"/>
                    </a:lnTo>
                    <a:lnTo>
                      <a:pt x="2276" y="2730"/>
                    </a:lnTo>
                    <a:lnTo>
                      <a:pt x="2276" y="2730"/>
                    </a:lnTo>
                    <a:lnTo>
                      <a:pt x="2270" y="2718"/>
                    </a:lnTo>
                    <a:lnTo>
                      <a:pt x="2264" y="2708"/>
                    </a:lnTo>
                    <a:lnTo>
                      <a:pt x="2250" y="2690"/>
                    </a:lnTo>
                    <a:lnTo>
                      <a:pt x="2236" y="2672"/>
                    </a:lnTo>
                    <a:lnTo>
                      <a:pt x="2230" y="2662"/>
                    </a:lnTo>
                    <a:lnTo>
                      <a:pt x="2224" y="2648"/>
                    </a:lnTo>
                    <a:lnTo>
                      <a:pt x="2224" y="2648"/>
                    </a:lnTo>
                    <a:lnTo>
                      <a:pt x="2220" y="2636"/>
                    </a:lnTo>
                    <a:lnTo>
                      <a:pt x="2214" y="2624"/>
                    </a:lnTo>
                    <a:lnTo>
                      <a:pt x="2198" y="2604"/>
                    </a:lnTo>
                    <a:lnTo>
                      <a:pt x="2182" y="2584"/>
                    </a:lnTo>
                    <a:lnTo>
                      <a:pt x="2168" y="2564"/>
                    </a:lnTo>
                    <a:lnTo>
                      <a:pt x="2168" y="2564"/>
                    </a:lnTo>
                    <a:lnTo>
                      <a:pt x="2160" y="2550"/>
                    </a:lnTo>
                    <a:lnTo>
                      <a:pt x="2154" y="2534"/>
                    </a:lnTo>
                    <a:lnTo>
                      <a:pt x="2148" y="2516"/>
                    </a:lnTo>
                    <a:lnTo>
                      <a:pt x="2144" y="2498"/>
                    </a:lnTo>
                    <a:lnTo>
                      <a:pt x="2142" y="2482"/>
                    </a:lnTo>
                    <a:lnTo>
                      <a:pt x="2142" y="2470"/>
                    </a:lnTo>
                    <a:lnTo>
                      <a:pt x="2144" y="2466"/>
                    </a:lnTo>
                    <a:lnTo>
                      <a:pt x="2146" y="2464"/>
                    </a:lnTo>
                    <a:lnTo>
                      <a:pt x="2148" y="2464"/>
                    </a:lnTo>
                    <a:lnTo>
                      <a:pt x="2154" y="2466"/>
                    </a:lnTo>
                    <a:lnTo>
                      <a:pt x="2154" y="2466"/>
                    </a:lnTo>
                    <a:lnTo>
                      <a:pt x="2168" y="2474"/>
                    </a:lnTo>
                    <a:lnTo>
                      <a:pt x="2172" y="2476"/>
                    </a:lnTo>
                    <a:lnTo>
                      <a:pt x="2178" y="2474"/>
                    </a:lnTo>
                    <a:lnTo>
                      <a:pt x="2186" y="2478"/>
                    </a:lnTo>
                    <a:lnTo>
                      <a:pt x="2186" y="2478"/>
                    </a:lnTo>
                    <a:lnTo>
                      <a:pt x="2198" y="2484"/>
                    </a:lnTo>
                    <a:lnTo>
                      <a:pt x="2202" y="2488"/>
                    </a:lnTo>
                    <a:lnTo>
                      <a:pt x="2206" y="2492"/>
                    </a:lnTo>
                    <a:lnTo>
                      <a:pt x="2214" y="2508"/>
                    </a:lnTo>
                    <a:lnTo>
                      <a:pt x="2222" y="2536"/>
                    </a:lnTo>
                    <a:lnTo>
                      <a:pt x="2222" y="2536"/>
                    </a:lnTo>
                    <a:lnTo>
                      <a:pt x="2228" y="2556"/>
                    </a:lnTo>
                    <a:lnTo>
                      <a:pt x="2236" y="2574"/>
                    </a:lnTo>
                    <a:lnTo>
                      <a:pt x="2244" y="2594"/>
                    </a:lnTo>
                    <a:lnTo>
                      <a:pt x="2254" y="2612"/>
                    </a:lnTo>
                    <a:lnTo>
                      <a:pt x="2264" y="2628"/>
                    </a:lnTo>
                    <a:lnTo>
                      <a:pt x="2276" y="2642"/>
                    </a:lnTo>
                    <a:lnTo>
                      <a:pt x="2288" y="2654"/>
                    </a:lnTo>
                    <a:lnTo>
                      <a:pt x="2300" y="2664"/>
                    </a:lnTo>
                    <a:lnTo>
                      <a:pt x="2300" y="2664"/>
                    </a:lnTo>
                    <a:lnTo>
                      <a:pt x="2308" y="2672"/>
                    </a:lnTo>
                    <a:lnTo>
                      <a:pt x="2314" y="2678"/>
                    </a:lnTo>
                    <a:lnTo>
                      <a:pt x="2320" y="2694"/>
                    </a:lnTo>
                    <a:lnTo>
                      <a:pt x="2324" y="2700"/>
                    </a:lnTo>
                    <a:lnTo>
                      <a:pt x="2328" y="2706"/>
                    </a:lnTo>
                    <a:lnTo>
                      <a:pt x="2338" y="2714"/>
                    </a:lnTo>
                    <a:lnTo>
                      <a:pt x="2352" y="2722"/>
                    </a:lnTo>
                    <a:lnTo>
                      <a:pt x="2352" y="2722"/>
                    </a:lnTo>
                    <a:lnTo>
                      <a:pt x="2360" y="2724"/>
                    </a:lnTo>
                    <a:lnTo>
                      <a:pt x="2364" y="2728"/>
                    </a:lnTo>
                    <a:lnTo>
                      <a:pt x="2368" y="2732"/>
                    </a:lnTo>
                    <a:lnTo>
                      <a:pt x="2370" y="2736"/>
                    </a:lnTo>
                    <a:lnTo>
                      <a:pt x="2368" y="2746"/>
                    </a:lnTo>
                    <a:lnTo>
                      <a:pt x="2366" y="2754"/>
                    </a:lnTo>
                    <a:lnTo>
                      <a:pt x="2364" y="2764"/>
                    </a:lnTo>
                    <a:lnTo>
                      <a:pt x="2362" y="2772"/>
                    </a:lnTo>
                    <a:lnTo>
                      <a:pt x="2364" y="2776"/>
                    </a:lnTo>
                    <a:lnTo>
                      <a:pt x="2368" y="2782"/>
                    </a:lnTo>
                    <a:lnTo>
                      <a:pt x="2372" y="2786"/>
                    </a:lnTo>
                    <a:lnTo>
                      <a:pt x="2380" y="2790"/>
                    </a:lnTo>
                    <a:lnTo>
                      <a:pt x="2380" y="2790"/>
                    </a:lnTo>
                    <a:lnTo>
                      <a:pt x="2394" y="2798"/>
                    </a:lnTo>
                    <a:lnTo>
                      <a:pt x="2402" y="2804"/>
                    </a:lnTo>
                    <a:lnTo>
                      <a:pt x="2408" y="2810"/>
                    </a:lnTo>
                    <a:lnTo>
                      <a:pt x="2410" y="2816"/>
                    </a:lnTo>
                    <a:lnTo>
                      <a:pt x="2422" y="2834"/>
                    </a:lnTo>
                    <a:lnTo>
                      <a:pt x="2432" y="2848"/>
                    </a:lnTo>
                    <a:lnTo>
                      <a:pt x="2450" y="2864"/>
                    </a:lnTo>
                    <a:lnTo>
                      <a:pt x="2450" y="2864"/>
                    </a:lnTo>
                    <a:lnTo>
                      <a:pt x="2476" y="2890"/>
                    </a:lnTo>
                    <a:lnTo>
                      <a:pt x="2494" y="2912"/>
                    </a:lnTo>
                    <a:lnTo>
                      <a:pt x="2504" y="2928"/>
                    </a:lnTo>
                    <a:lnTo>
                      <a:pt x="2512" y="2942"/>
                    </a:lnTo>
                    <a:lnTo>
                      <a:pt x="2516" y="2954"/>
                    </a:lnTo>
                    <a:lnTo>
                      <a:pt x="2518" y="2964"/>
                    </a:lnTo>
                    <a:lnTo>
                      <a:pt x="2522" y="2976"/>
                    </a:lnTo>
                    <a:lnTo>
                      <a:pt x="2526" y="2988"/>
                    </a:lnTo>
                    <a:lnTo>
                      <a:pt x="2526" y="2988"/>
                    </a:lnTo>
                    <a:lnTo>
                      <a:pt x="2530" y="2998"/>
                    </a:lnTo>
                    <a:lnTo>
                      <a:pt x="2530" y="3010"/>
                    </a:lnTo>
                    <a:lnTo>
                      <a:pt x="2528" y="3020"/>
                    </a:lnTo>
                    <a:lnTo>
                      <a:pt x="2524" y="3028"/>
                    </a:lnTo>
                    <a:lnTo>
                      <a:pt x="2518" y="3038"/>
                    </a:lnTo>
                    <a:lnTo>
                      <a:pt x="2516" y="3050"/>
                    </a:lnTo>
                    <a:lnTo>
                      <a:pt x="2516" y="3060"/>
                    </a:lnTo>
                    <a:lnTo>
                      <a:pt x="2520" y="3072"/>
                    </a:lnTo>
                    <a:lnTo>
                      <a:pt x="2520" y="3072"/>
                    </a:lnTo>
                    <a:lnTo>
                      <a:pt x="2528" y="3084"/>
                    </a:lnTo>
                    <a:lnTo>
                      <a:pt x="2534" y="3094"/>
                    </a:lnTo>
                    <a:lnTo>
                      <a:pt x="2550" y="3106"/>
                    </a:lnTo>
                    <a:lnTo>
                      <a:pt x="2570" y="3120"/>
                    </a:lnTo>
                    <a:lnTo>
                      <a:pt x="2580" y="3130"/>
                    </a:lnTo>
                    <a:lnTo>
                      <a:pt x="2594" y="3140"/>
                    </a:lnTo>
                    <a:lnTo>
                      <a:pt x="2594" y="3140"/>
                    </a:lnTo>
                    <a:lnTo>
                      <a:pt x="2606" y="3152"/>
                    </a:lnTo>
                    <a:lnTo>
                      <a:pt x="2618" y="3158"/>
                    </a:lnTo>
                    <a:lnTo>
                      <a:pt x="2628" y="3162"/>
                    </a:lnTo>
                    <a:lnTo>
                      <a:pt x="2638" y="3164"/>
                    </a:lnTo>
                    <a:lnTo>
                      <a:pt x="2648" y="3168"/>
                    </a:lnTo>
                    <a:lnTo>
                      <a:pt x="2658" y="3170"/>
                    </a:lnTo>
                    <a:lnTo>
                      <a:pt x="2668" y="3176"/>
                    </a:lnTo>
                    <a:lnTo>
                      <a:pt x="2680" y="3186"/>
                    </a:lnTo>
                    <a:lnTo>
                      <a:pt x="2680" y="3186"/>
                    </a:lnTo>
                    <a:lnTo>
                      <a:pt x="2694" y="3198"/>
                    </a:lnTo>
                    <a:lnTo>
                      <a:pt x="2714" y="3210"/>
                    </a:lnTo>
                    <a:lnTo>
                      <a:pt x="2736" y="3224"/>
                    </a:lnTo>
                    <a:lnTo>
                      <a:pt x="2762" y="3236"/>
                    </a:lnTo>
                    <a:lnTo>
                      <a:pt x="2814" y="3260"/>
                    </a:lnTo>
                    <a:lnTo>
                      <a:pt x="2862" y="3278"/>
                    </a:lnTo>
                    <a:lnTo>
                      <a:pt x="2862" y="3278"/>
                    </a:lnTo>
                    <a:lnTo>
                      <a:pt x="2880" y="3282"/>
                    </a:lnTo>
                    <a:lnTo>
                      <a:pt x="2894" y="3282"/>
                    </a:lnTo>
                    <a:lnTo>
                      <a:pt x="2906" y="3278"/>
                    </a:lnTo>
                    <a:lnTo>
                      <a:pt x="2916" y="3272"/>
                    </a:lnTo>
                    <a:lnTo>
                      <a:pt x="2926" y="3266"/>
                    </a:lnTo>
                    <a:lnTo>
                      <a:pt x="2938" y="3260"/>
                    </a:lnTo>
                    <a:lnTo>
                      <a:pt x="2950" y="3258"/>
                    </a:lnTo>
                    <a:lnTo>
                      <a:pt x="2968" y="3260"/>
                    </a:lnTo>
                    <a:lnTo>
                      <a:pt x="2968" y="3260"/>
                    </a:lnTo>
                    <a:lnTo>
                      <a:pt x="2984" y="3264"/>
                    </a:lnTo>
                    <a:lnTo>
                      <a:pt x="2996" y="3272"/>
                    </a:lnTo>
                    <a:lnTo>
                      <a:pt x="3006" y="3280"/>
                    </a:lnTo>
                    <a:lnTo>
                      <a:pt x="3014" y="3290"/>
                    </a:lnTo>
                    <a:lnTo>
                      <a:pt x="3032" y="3314"/>
                    </a:lnTo>
                    <a:lnTo>
                      <a:pt x="3042" y="3326"/>
                    </a:lnTo>
                    <a:lnTo>
                      <a:pt x="3054" y="3338"/>
                    </a:lnTo>
                    <a:lnTo>
                      <a:pt x="3054" y="3338"/>
                    </a:lnTo>
                    <a:lnTo>
                      <a:pt x="3072" y="3356"/>
                    </a:lnTo>
                    <a:lnTo>
                      <a:pt x="3086" y="3364"/>
                    </a:lnTo>
                    <a:lnTo>
                      <a:pt x="3094" y="3368"/>
                    </a:lnTo>
                    <a:lnTo>
                      <a:pt x="3104" y="3368"/>
                    </a:lnTo>
                    <a:lnTo>
                      <a:pt x="3104" y="3368"/>
                    </a:lnTo>
                    <a:lnTo>
                      <a:pt x="3116" y="3368"/>
                    </a:lnTo>
                    <a:lnTo>
                      <a:pt x="3124" y="3370"/>
                    </a:lnTo>
                    <a:lnTo>
                      <a:pt x="3140" y="3376"/>
                    </a:lnTo>
                    <a:lnTo>
                      <a:pt x="3140" y="3376"/>
                    </a:lnTo>
                    <a:lnTo>
                      <a:pt x="3146" y="3382"/>
                    </a:lnTo>
                    <a:lnTo>
                      <a:pt x="3150" y="3386"/>
                    </a:lnTo>
                    <a:lnTo>
                      <a:pt x="3152" y="3388"/>
                    </a:lnTo>
                    <a:lnTo>
                      <a:pt x="3160" y="3390"/>
                    </a:lnTo>
                    <a:lnTo>
                      <a:pt x="3160" y="3390"/>
                    </a:lnTo>
                    <a:lnTo>
                      <a:pt x="3174" y="3392"/>
                    </a:lnTo>
                    <a:lnTo>
                      <a:pt x="3186" y="3398"/>
                    </a:lnTo>
                    <a:lnTo>
                      <a:pt x="3196" y="3404"/>
                    </a:lnTo>
                    <a:lnTo>
                      <a:pt x="3204" y="3406"/>
                    </a:lnTo>
                    <a:lnTo>
                      <a:pt x="3204" y="3406"/>
                    </a:lnTo>
                    <a:lnTo>
                      <a:pt x="3204" y="3406"/>
                    </a:lnTo>
                    <a:lnTo>
                      <a:pt x="3204" y="3404"/>
                    </a:lnTo>
                    <a:lnTo>
                      <a:pt x="3202" y="3402"/>
                    </a:lnTo>
                    <a:lnTo>
                      <a:pt x="3202" y="3400"/>
                    </a:lnTo>
                    <a:lnTo>
                      <a:pt x="3210" y="3404"/>
                    </a:lnTo>
                    <a:lnTo>
                      <a:pt x="3210" y="3404"/>
                    </a:lnTo>
                    <a:lnTo>
                      <a:pt x="3212" y="3406"/>
                    </a:lnTo>
                    <a:lnTo>
                      <a:pt x="3218" y="3406"/>
                    </a:lnTo>
                    <a:lnTo>
                      <a:pt x="3226" y="3406"/>
                    </a:lnTo>
                    <a:lnTo>
                      <a:pt x="3234" y="3404"/>
                    </a:lnTo>
                    <a:lnTo>
                      <a:pt x="3236" y="3402"/>
                    </a:lnTo>
                    <a:lnTo>
                      <a:pt x="3234" y="3400"/>
                    </a:lnTo>
                    <a:lnTo>
                      <a:pt x="3234" y="3400"/>
                    </a:lnTo>
                    <a:lnTo>
                      <a:pt x="3230" y="3398"/>
                    </a:lnTo>
                    <a:lnTo>
                      <a:pt x="3230" y="3396"/>
                    </a:lnTo>
                    <a:lnTo>
                      <a:pt x="3230" y="3394"/>
                    </a:lnTo>
                    <a:lnTo>
                      <a:pt x="3232" y="3394"/>
                    </a:lnTo>
                    <a:lnTo>
                      <a:pt x="3232" y="3394"/>
                    </a:lnTo>
                    <a:lnTo>
                      <a:pt x="3236" y="3396"/>
                    </a:lnTo>
                    <a:lnTo>
                      <a:pt x="3238" y="3396"/>
                    </a:lnTo>
                    <a:lnTo>
                      <a:pt x="3240" y="3392"/>
                    </a:lnTo>
                    <a:lnTo>
                      <a:pt x="3240" y="3392"/>
                    </a:lnTo>
                    <a:lnTo>
                      <a:pt x="3242" y="3398"/>
                    </a:lnTo>
                    <a:lnTo>
                      <a:pt x="3242" y="3398"/>
                    </a:lnTo>
                    <a:lnTo>
                      <a:pt x="3248" y="3406"/>
                    </a:lnTo>
                    <a:lnTo>
                      <a:pt x="3252" y="3410"/>
                    </a:lnTo>
                    <a:lnTo>
                      <a:pt x="3254" y="3412"/>
                    </a:lnTo>
                    <a:lnTo>
                      <a:pt x="3252" y="3416"/>
                    </a:lnTo>
                    <a:lnTo>
                      <a:pt x="3252" y="3416"/>
                    </a:lnTo>
                    <a:lnTo>
                      <a:pt x="3250" y="3418"/>
                    </a:lnTo>
                    <a:lnTo>
                      <a:pt x="3250" y="3418"/>
                    </a:lnTo>
                    <a:lnTo>
                      <a:pt x="3246" y="3416"/>
                    </a:lnTo>
                    <a:lnTo>
                      <a:pt x="3244" y="3412"/>
                    </a:lnTo>
                    <a:lnTo>
                      <a:pt x="3242" y="3412"/>
                    </a:lnTo>
                    <a:lnTo>
                      <a:pt x="3240" y="3414"/>
                    </a:lnTo>
                    <a:lnTo>
                      <a:pt x="3240" y="3414"/>
                    </a:lnTo>
                    <a:lnTo>
                      <a:pt x="3238" y="3418"/>
                    </a:lnTo>
                    <a:lnTo>
                      <a:pt x="3242" y="3422"/>
                    </a:lnTo>
                    <a:lnTo>
                      <a:pt x="3246" y="3426"/>
                    </a:lnTo>
                    <a:lnTo>
                      <a:pt x="3252" y="3434"/>
                    </a:lnTo>
                    <a:lnTo>
                      <a:pt x="3252" y="3434"/>
                    </a:lnTo>
                    <a:lnTo>
                      <a:pt x="3258" y="3442"/>
                    </a:lnTo>
                    <a:lnTo>
                      <a:pt x="3266" y="3448"/>
                    </a:lnTo>
                    <a:lnTo>
                      <a:pt x="3274" y="3454"/>
                    </a:lnTo>
                    <a:lnTo>
                      <a:pt x="3278" y="3460"/>
                    </a:lnTo>
                    <a:lnTo>
                      <a:pt x="3282" y="3466"/>
                    </a:lnTo>
                    <a:lnTo>
                      <a:pt x="3282" y="3466"/>
                    </a:lnTo>
                    <a:lnTo>
                      <a:pt x="3288" y="3478"/>
                    </a:lnTo>
                    <a:lnTo>
                      <a:pt x="3294" y="3486"/>
                    </a:lnTo>
                    <a:lnTo>
                      <a:pt x="3304" y="3494"/>
                    </a:lnTo>
                    <a:lnTo>
                      <a:pt x="3316" y="3506"/>
                    </a:lnTo>
                    <a:lnTo>
                      <a:pt x="3316" y="3506"/>
                    </a:lnTo>
                    <a:lnTo>
                      <a:pt x="3318" y="3510"/>
                    </a:lnTo>
                    <a:lnTo>
                      <a:pt x="3318" y="3512"/>
                    </a:lnTo>
                    <a:lnTo>
                      <a:pt x="3314" y="3514"/>
                    </a:lnTo>
                    <a:lnTo>
                      <a:pt x="3310" y="3518"/>
                    </a:lnTo>
                    <a:lnTo>
                      <a:pt x="3310" y="3518"/>
                    </a:lnTo>
                    <a:lnTo>
                      <a:pt x="3310" y="3520"/>
                    </a:lnTo>
                    <a:lnTo>
                      <a:pt x="3310" y="3520"/>
                    </a:lnTo>
                    <a:lnTo>
                      <a:pt x="3316" y="3522"/>
                    </a:lnTo>
                    <a:lnTo>
                      <a:pt x="3318" y="3522"/>
                    </a:lnTo>
                    <a:lnTo>
                      <a:pt x="3318" y="3522"/>
                    </a:lnTo>
                    <a:lnTo>
                      <a:pt x="3318" y="3528"/>
                    </a:lnTo>
                    <a:lnTo>
                      <a:pt x="3318" y="3528"/>
                    </a:lnTo>
                    <a:lnTo>
                      <a:pt x="3318" y="3534"/>
                    </a:lnTo>
                    <a:lnTo>
                      <a:pt x="3316" y="3534"/>
                    </a:lnTo>
                    <a:lnTo>
                      <a:pt x="3314" y="3536"/>
                    </a:lnTo>
                    <a:lnTo>
                      <a:pt x="3312" y="3540"/>
                    </a:lnTo>
                    <a:lnTo>
                      <a:pt x="3312" y="3540"/>
                    </a:lnTo>
                    <a:lnTo>
                      <a:pt x="3312" y="3550"/>
                    </a:lnTo>
                    <a:lnTo>
                      <a:pt x="3314" y="3558"/>
                    </a:lnTo>
                    <a:lnTo>
                      <a:pt x="3318" y="3564"/>
                    </a:lnTo>
                    <a:lnTo>
                      <a:pt x="3322" y="3566"/>
                    </a:lnTo>
                    <a:lnTo>
                      <a:pt x="3322" y="3566"/>
                    </a:lnTo>
                    <a:lnTo>
                      <a:pt x="3330" y="3570"/>
                    </a:lnTo>
                    <a:lnTo>
                      <a:pt x="3334" y="3574"/>
                    </a:lnTo>
                    <a:lnTo>
                      <a:pt x="3338" y="3578"/>
                    </a:lnTo>
                    <a:lnTo>
                      <a:pt x="3338" y="3578"/>
                    </a:lnTo>
                    <a:lnTo>
                      <a:pt x="3340" y="3582"/>
                    </a:lnTo>
                    <a:lnTo>
                      <a:pt x="3342" y="3580"/>
                    </a:lnTo>
                    <a:lnTo>
                      <a:pt x="3348" y="3574"/>
                    </a:lnTo>
                    <a:lnTo>
                      <a:pt x="3348" y="3574"/>
                    </a:lnTo>
                    <a:lnTo>
                      <a:pt x="3350" y="3572"/>
                    </a:lnTo>
                    <a:lnTo>
                      <a:pt x="3350" y="3570"/>
                    </a:lnTo>
                    <a:lnTo>
                      <a:pt x="3348" y="3566"/>
                    </a:lnTo>
                    <a:lnTo>
                      <a:pt x="3338" y="3558"/>
                    </a:lnTo>
                    <a:lnTo>
                      <a:pt x="3338" y="3558"/>
                    </a:lnTo>
                    <a:lnTo>
                      <a:pt x="3336" y="3554"/>
                    </a:lnTo>
                    <a:lnTo>
                      <a:pt x="3336" y="3552"/>
                    </a:lnTo>
                    <a:lnTo>
                      <a:pt x="3336" y="3550"/>
                    </a:lnTo>
                    <a:lnTo>
                      <a:pt x="3338" y="3552"/>
                    </a:lnTo>
                    <a:lnTo>
                      <a:pt x="3338" y="3552"/>
                    </a:lnTo>
                    <a:lnTo>
                      <a:pt x="3342" y="3554"/>
                    </a:lnTo>
                    <a:lnTo>
                      <a:pt x="3348" y="3558"/>
                    </a:lnTo>
                    <a:lnTo>
                      <a:pt x="3354" y="3562"/>
                    </a:lnTo>
                    <a:lnTo>
                      <a:pt x="3358" y="3566"/>
                    </a:lnTo>
                    <a:lnTo>
                      <a:pt x="3358" y="3566"/>
                    </a:lnTo>
                    <a:lnTo>
                      <a:pt x="3358" y="3576"/>
                    </a:lnTo>
                    <a:lnTo>
                      <a:pt x="3360" y="3578"/>
                    </a:lnTo>
                    <a:lnTo>
                      <a:pt x="3362" y="3582"/>
                    </a:lnTo>
                    <a:lnTo>
                      <a:pt x="3362" y="3582"/>
                    </a:lnTo>
                    <a:lnTo>
                      <a:pt x="3366" y="3584"/>
                    </a:lnTo>
                    <a:lnTo>
                      <a:pt x="3368" y="3586"/>
                    </a:lnTo>
                    <a:lnTo>
                      <a:pt x="3374" y="3586"/>
                    </a:lnTo>
                    <a:lnTo>
                      <a:pt x="3384" y="3592"/>
                    </a:lnTo>
                    <a:lnTo>
                      <a:pt x="3384" y="3592"/>
                    </a:lnTo>
                    <a:lnTo>
                      <a:pt x="3398" y="3604"/>
                    </a:lnTo>
                    <a:lnTo>
                      <a:pt x="3402" y="3608"/>
                    </a:lnTo>
                    <a:lnTo>
                      <a:pt x="3402" y="3612"/>
                    </a:lnTo>
                    <a:lnTo>
                      <a:pt x="3402" y="3612"/>
                    </a:lnTo>
                    <a:lnTo>
                      <a:pt x="3402" y="3620"/>
                    </a:lnTo>
                    <a:lnTo>
                      <a:pt x="3400" y="3624"/>
                    </a:lnTo>
                    <a:lnTo>
                      <a:pt x="3398" y="3626"/>
                    </a:lnTo>
                    <a:lnTo>
                      <a:pt x="3398" y="3626"/>
                    </a:lnTo>
                    <a:lnTo>
                      <a:pt x="3398" y="3628"/>
                    </a:lnTo>
                    <a:lnTo>
                      <a:pt x="3396" y="3630"/>
                    </a:lnTo>
                    <a:lnTo>
                      <a:pt x="3400" y="3634"/>
                    </a:lnTo>
                    <a:lnTo>
                      <a:pt x="3404" y="3636"/>
                    </a:lnTo>
                    <a:lnTo>
                      <a:pt x="3408" y="3638"/>
                    </a:lnTo>
                    <a:lnTo>
                      <a:pt x="3408" y="3638"/>
                    </a:lnTo>
                    <a:lnTo>
                      <a:pt x="3410" y="3640"/>
                    </a:lnTo>
                    <a:lnTo>
                      <a:pt x="3414" y="3640"/>
                    </a:lnTo>
                    <a:lnTo>
                      <a:pt x="3414" y="3642"/>
                    </a:lnTo>
                    <a:lnTo>
                      <a:pt x="3416" y="3640"/>
                    </a:lnTo>
                    <a:lnTo>
                      <a:pt x="3416" y="3640"/>
                    </a:lnTo>
                    <a:lnTo>
                      <a:pt x="3416" y="3636"/>
                    </a:lnTo>
                    <a:lnTo>
                      <a:pt x="3414" y="3634"/>
                    </a:lnTo>
                    <a:lnTo>
                      <a:pt x="3410" y="3630"/>
                    </a:lnTo>
                    <a:lnTo>
                      <a:pt x="3406" y="3626"/>
                    </a:lnTo>
                    <a:lnTo>
                      <a:pt x="3408" y="3626"/>
                    </a:lnTo>
                    <a:lnTo>
                      <a:pt x="3410" y="3624"/>
                    </a:lnTo>
                    <a:lnTo>
                      <a:pt x="3410" y="3624"/>
                    </a:lnTo>
                    <a:lnTo>
                      <a:pt x="3414" y="3622"/>
                    </a:lnTo>
                    <a:lnTo>
                      <a:pt x="3414" y="3624"/>
                    </a:lnTo>
                    <a:lnTo>
                      <a:pt x="3416" y="3628"/>
                    </a:lnTo>
                    <a:lnTo>
                      <a:pt x="3418" y="3630"/>
                    </a:lnTo>
                    <a:lnTo>
                      <a:pt x="3418" y="3630"/>
                    </a:lnTo>
                    <a:lnTo>
                      <a:pt x="3420" y="3630"/>
                    </a:lnTo>
                    <a:lnTo>
                      <a:pt x="3422" y="3632"/>
                    </a:lnTo>
                    <a:lnTo>
                      <a:pt x="3422" y="3636"/>
                    </a:lnTo>
                    <a:lnTo>
                      <a:pt x="3422" y="3642"/>
                    </a:lnTo>
                    <a:lnTo>
                      <a:pt x="3422" y="3646"/>
                    </a:lnTo>
                    <a:lnTo>
                      <a:pt x="3422" y="3646"/>
                    </a:lnTo>
                    <a:lnTo>
                      <a:pt x="3428" y="3654"/>
                    </a:lnTo>
                    <a:lnTo>
                      <a:pt x="3430" y="3656"/>
                    </a:lnTo>
                    <a:lnTo>
                      <a:pt x="3432" y="3656"/>
                    </a:lnTo>
                    <a:lnTo>
                      <a:pt x="3432" y="3656"/>
                    </a:lnTo>
                    <a:lnTo>
                      <a:pt x="3434" y="3648"/>
                    </a:lnTo>
                    <a:lnTo>
                      <a:pt x="3436" y="3646"/>
                    </a:lnTo>
                    <a:lnTo>
                      <a:pt x="3440" y="3644"/>
                    </a:lnTo>
                    <a:lnTo>
                      <a:pt x="3440" y="3644"/>
                    </a:lnTo>
                    <a:lnTo>
                      <a:pt x="3452" y="3646"/>
                    </a:lnTo>
                    <a:lnTo>
                      <a:pt x="3464" y="3650"/>
                    </a:lnTo>
                    <a:lnTo>
                      <a:pt x="3472" y="3652"/>
                    </a:lnTo>
                    <a:lnTo>
                      <a:pt x="3476" y="3654"/>
                    </a:lnTo>
                    <a:lnTo>
                      <a:pt x="3476" y="3654"/>
                    </a:lnTo>
                    <a:lnTo>
                      <a:pt x="3478" y="3652"/>
                    </a:lnTo>
                    <a:lnTo>
                      <a:pt x="3480" y="3654"/>
                    </a:lnTo>
                    <a:lnTo>
                      <a:pt x="3482" y="3662"/>
                    </a:lnTo>
                    <a:lnTo>
                      <a:pt x="3482" y="3662"/>
                    </a:lnTo>
                    <a:lnTo>
                      <a:pt x="3484" y="3666"/>
                    </a:lnTo>
                    <a:lnTo>
                      <a:pt x="3484" y="3670"/>
                    </a:lnTo>
                    <a:lnTo>
                      <a:pt x="3486" y="3672"/>
                    </a:lnTo>
                    <a:lnTo>
                      <a:pt x="3490" y="3676"/>
                    </a:lnTo>
                    <a:lnTo>
                      <a:pt x="3490" y="3676"/>
                    </a:lnTo>
                    <a:lnTo>
                      <a:pt x="3496" y="3678"/>
                    </a:lnTo>
                    <a:lnTo>
                      <a:pt x="3498" y="3678"/>
                    </a:lnTo>
                    <a:lnTo>
                      <a:pt x="3498" y="3674"/>
                    </a:lnTo>
                    <a:lnTo>
                      <a:pt x="3498" y="3674"/>
                    </a:lnTo>
                    <a:lnTo>
                      <a:pt x="3500" y="3668"/>
                    </a:lnTo>
                    <a:lnTo>
                      <a:pt x="3502" y="3666"/>
                    </a:lnTo>
                    <a:lnTo>
                      <a:pt x="3504" y="3666"/>
                    </a:lnTo>
                    <a:lnTo>
                      <a:pt x="3504" y="3668"/>
                    </a:lnTo>
                    <a:lnTo>
                      <a:pt x="3504" y="3668"/>
                    </a:lnTo>
                    <a:lnTo>
                      <a:pt x="3504" y="3672"/>
                    </a:lnTo>
                    <a:lnTo>
                      <a:pt x="3508" y="3680"/>
                    </a:lnTo>
                    <a:lnTo>
                      <a:pt x="3510" y="3686"/>
                    </a:lnTo>
                    <a:lnTo>
                      <a:pt x="3510" y="3694"/>
                    </a:lnTo>
                    <a:lnTo>
                      <a:pt x="3510" y="3694"/>
                    </a:lnTo>
                    <a:lnTo>
                      <a:pt x="3510" y="3696"/>
                    </a:lnTo>
                    <a:lnTo>
                      <a:pt x="3510" y="3698"/>
                    </a:lnTo>
                    <a:lnTo>
                      <a:pt x="3516" y="3698"/>
                    </a:lnTo>
                    <a:lnTo>
                      <a:pt x="3528" y="3696"/>
                    </a:lnTo>
                    <a:lnTo>
                      <a:pt x="3528" y="3696"/>
                    </a:lnTo>
                    <a:lnTo>
                      <a:pt x="3530" y="3696"/>
                    </a:lnTo>
                    <a:lnTo>
                      <a:pt x="3532" y="3696"/>
                    </a:lnTo>
                    <a:lnTo>
                      <a:pt x="3532" y="3692"/>
                    </a:lnTo>
                    <a:lnTo>
                      <a:pt x="3532" y="3690"/>
                    </a:lnTo>
                    <a:lnTo>
                      <a:pt x="3538" y="3688"/>
                    </a:lnTo>
                    <a:lnTo>
                      <a:pt x="3538" y="3688"/>
                    </a:lnTo>
                    <a:lnTo>
                      <a:pt x="3544" y="3688"/>
                    </a:lnTo>
                    <a:lnTo>
                      <a:pt x="3546" y="3686"/>
                    </a:lnTo>
                    <a:lnTo>
                      <a:pt x="3548" y="3684"/>
                    </a:lnTo>
                    <a:lnTo>
                      <a:pt x="3546" y="3680"/>
                    </a:lnTo>
                    <a:lnTo>
                      <a:pt x="3542" y="3672"/>
                    </a:lnTo>
                    <a:lnTo>
                      <a:pt x="3542" y="3672"/>
                    </a:lnTo>
                    <a:lnTo>
                      <a:pt x="3536" y="3664"/>
                    </a:lnTo>
                    <a:lnTo>
                      <a:pt x="3534" y="3660"/>
                    </a:lnTo>
                    <a:lnTo>
                      <a:pt x="3534" y="3658"/>
                    </a:lnTo>
                    <a:lnTo>
                      <a:pt x="3532" y="3658"/>
                    </a:lnTo>
                    <a:lnTo>
                      <a:pt x="3532" y="3658"/>
                    </a:lnTo>
                    <a:lnTo>
                      <a:pt x="3530" y="3658"/>
                    </a:lnTo>
                    <a:lnTo>
                      <a:pt x="3528" y="3656"/>
                    </a:lnTo>
                    <a:lnTo>
                      <a:pt x="3526" y="3652"/>
                    </a:lnTo>
                    <a:lnTo>
                      <a:pt x="3528" y="3648"/>
                    </a:lnTo>
                    <a:lnTo>
                      <a:pt x="3530" y="3646"/>
                    </a:lnTo>
                    <a:lnTo>
                      <a:pt x="3532" y="3646"/>
                    </a:lnTo>
                    <a:lnTo>
                      <a:pt x="3532" y="3646"/>
                    </a:lnTo>
                    <a:lnTo>
                      <a:pt x="3538" y="3644"/>
                    </a:lnTo>
                    <a:lnTo>
                      <a:pt x="3544" y="3642"/>
                    </a:lnTo>
                    <a:lnTo>
                      <a:pt x="3550" y="3636"/>
                    </a:lnTo>
                    <a:lnTo>
                      <a:pt x="3556" y="3628"/>
                    </a:lnTo>
                    <a:lnTo>
                      <a:pt x="3556" y="3628"/>
                    </a:lnTo>
                    <a:lnTo>
                      <a:pt x="3558" y="3624"/>
                    </a:lnTo>
                    <a:lnTo>
                      <a:pt x="3558" y="3622"/>
                    </a:lnTo>
                    <a:lnTo>
                      <a:pt x="3558" y="3618"/>
                    </a:lnTo>
                    <a:lnTo>
                      <a:pt x="3562" y="3616"/>
                    </a:lnTo>
                    <a:lnTo>
                      <a:pt x="3562" y="3616"/>
                    </a:lnTo>
                    <a:lnTo>
                      <a:pt x="3566" y="3614"/>
                    </a:lnTo>
                    <a:lnTo>
                      <a:pt x="3568" y="3612"/>
                    </a:lnTo>
                    <a:lnTo>
                      <a:pt x="3570" y="3610"/>
                    </a:lnTo>
                    <a:lnTo>
                      <a:pt x="3576" y="3610"/>
                    </a:lnTo>
                    <a:lnTo>
                      <a:pt x="3576" y="3610"/>
                    </a:lnTo>
                    <a:lnTo>
                      <a:pt x="3586" y="3612"/>
                    </a:lnTo>
                    <a:lnTo>
                      <a:pt x="3598" y="3620"/>
                    </a:lnTo>
                    <a:lnTo>
                      <a:pt x="3606" y="3626"/>
                    </a:lnTo>
                    <a:lnTo>
                      <a:pt x="3608" y="3630"/>
                    </a:lnTo>
                    <a:lnTo>
                      <a:pt x="3608" y="3632"/>
                    </a:lnTo>
                    <a:lnTo>
                      <a:pt x="3608" y="3632"/>
                    </a:lnTo>
                    <a:lnTo>
                      <a:pt x="3606" y="3636"/>
                    </a:lnTo>
                    <a:lnTo>
                      <a:pt x="3608" y="3638"/>
                    </a:lnTo>
                    <a:lnTo>
                      <a:pt x="3610" y="3640"/>
                    </a:lnTo>
                    <a:lnTo>
                      <a:pt x="3612" y="3640"/>
                    </a:lnTo>
                    <a:lnTo>
                      <a:pt x="3612" y="3640"/>
                    </a:lnTo>
                    <a:lnTo>
                      <a:pt x="3616" y="3638"/>
                    </a:lnTo>
                    <a:lnTo>
                      <a:pt x="3616" y="3638"/>
                    </a:lnTo>
                    <a:lnTo>
                      <a:pt x="3618" y="3638"/>
                    </a:lnTo>
                    <a:lnTo>
                      <a:pt x="3620" y="3638"/>
                    </a:lnTo>
                    <a:lnTo>
                      <a:pt x="3620" y="3638"/>
                    </a:lnTo>
                    <a:lnTo>
                      <a:pt x="3622" y="3638"/>
                    </a:lnTo>
                    <a:lnTo>
                      <a:pt x="3620" y="3640"/>
                    </a:lnTo>
                    <a:lnTo>
                      <a:pt x="3618" y="3648"/>
                    </a:lnTo>
                    <a:lnTo>
                      <a:pt x="3614" y="3658"/>
                    </a:lnTo>
                    <a:lnTo>
                      <a:pt x="3612" y="3662"/>
                    </a:lnTo>
                    <a:lnTo>
                      <a:pt x="3614" y="3666"/>
                    </a:lnTo>
                    <a:lnTo>
                      <a:pt x="3614" y="3666"/>
                    </a:lnTo>
                    <a:lnTo>
                      <a:pt x="3622" y="3682"/>
                    </a:lnTo>
                    <a:lnTo>
                      <a:pt x="3626" y="3690"/>
                    </a:lnTo>
                    <a:lnTo>
                      <a:pt x="3632" y="3696"/>
                    </a:lnTo>
                    <a:lnTo>
                      <a:pt x="3632" y="3696"/>
                    </a:lnTo>
                    <a:lnTo>
                      <a:pt x="3636" y="3700"/>
                    </a:lnTo>
                    <a:lnTo>
                      <a:pt x="3638" y="3702"/>
                    </a:lnTo>
                    <a:lnTo>
                      <a:pt x="3640" y="3704"/>
                    </a:lnTo>
                    <a:lnTo>
                      <a:pt x="3640" y="3708"/>
                    </a:lnTo>
                    <a:lnTo>
                      <a:pt x="3672" y="3654"/>
                    </a:lnTo>
                    <a:lnTo>
                      <a:pt x="3672" y="3654"/>
                    </a:lnTo>
                    <a:lnTo>
                      <a:pt x="3654" y="3626"/>
                    </a:lnTo>
                    <a:lnTo>
                      <a:pt x="3654" y="3626"/>
                    </a:lnTo>
                    <a:close/>
                    <a:moveTo>
                      <a:pt x="3590" y="1870"/>
                    </a:moveTo>
                    <a:lnTo>
                      <a:pt x="3590" y="1870"/>
                    </a:lnTo>
                    <a:lnTo>
                      <a:pt x="3570" y="1886"/>
                    </a:lnTo>
                    <a:lnTo>
                      <a:pt x="3558" y="1894"/>
                    </a:lnTo>
                    <a:lnTo>
                      <a:pt x="3546" y="1900"/>
                    </a:lnTo>
                    <a:lnTo>
                      <a:pt x="3546" y="1900"/>
                    </a:lnTo>
                    <a:lnTo>
                      <a:pt x="3536" y="1904"/>
                    </a:lnTo>
                    <a:lnTo>
                      <a:pt x="3524" y="1910"/>
                    </a:lnTo>
                    <a:lnTo>
                      <a:pt x="3508" y="1920"/>
                    </a:lnTo>
                    <a:lnTo>
                      <a:pt x="3488" y="1932"/>
                    </a:lnTo>
                    <a:lnTo>
                      <a:pt x="3488" y="1932"/>
                    </a:lnTo>
                    <a:lnTo>
                      <a:pt x="3466" y="1938"/>
                    </a:lnTo>
                    <a:lnTo>
                      <a:pt x="3448" y="1942"/>
                    </a:lnTo>
                    <a:lnTo>
                      <a:pt x="3434" y="1942"/>
                    </a:lnTo>
                    <a:lnTo>
                      <a:pt x="3426" y="1940"/>
                    </a:lnTo>
                    <a:lnTo>
                      <a:pt x="3426" y="1940"/>
                    </a:lnTo>
                    <a:lnTo>
                      <a:pt x="3424" y="1938"/>
                    </a:lnTo>
                    <a:lnTo>
                      <a:pt x="3424" y="1938"/>
                    </a:lnTo>
                    <a:lnTo>
                      <a:pt x="3430" y="1936"/>
                    </a:lnTo>
                    <a:lnTo>
                      <a:pt x="3434" y="1936"/>
                    </a:lnTo>
                    <a:lnTo>
                      <a:pt x="3434" y="1934"/>
                    </a:lnTo>
                    <a:lnTo>
                      <a:pt x="3434" y="1934"/>
                    </a:lnTo>
                    <a:lnTo>
                      <a:pt x="3434" y="1934"/>
                    </a:lnTo>
                    <a:lnTo>
                      <a:pt x="3426" y="1932"/>
                    </a:lnTo>
                    <a:lnTo>
                      <a:pt x="3418" y="1930"/>
                    </a:lnTo>
                    <a:lnTo>
                      <a:pt x="3410" y="1930"/>
                    </a:lnTo>
                    <a:lnTo>
                      <a:pt x="3408" y="1928"/>
                    </a:lnTo>
                    <a:lnTo>
                      <a:pt x="3406" y="1926"/>
                    </a:lnTo>
                    <a:lnTo>
                      <a:pt x="3406" y="1926"/>
                    </a:lnTo>
                    <a:lnTo>
                      <a:pt x="3408" y="1922"/>
                    </a:lnTo>
                    <a:lnTo>
                      <a:pt x="3410" y="1916"/>
                    </a:lnTo>
                    <a:lnTo>
                      <a:pt x="3414" y="1910"/>
                    </a:lnTo>
                    <a:lnTo>
                      <a:pt x="3416" y="1900"/>
                    </a:lnTo>
                    <a:lnTo>
                      <a:pt x="3416" y="1900"/>
                    </a:lnTo>
                    <a:lnTo>
                      <a:pt x="3420" y="1892"/>
                    </a:lnTo>
                    <a:lnTo>
                      <a:pt x="3422" y="1890"/>
                    </a:lnTo>
                    <a:lnTo>
                      <a:pt x="3426" y="1886"/>
                    </a:lnTo>
                    <a:lnTo>
                      <a:pt x="3430" y="1880"/>
                    </a:lnTo>
                    <a:lnTo>
                      <a:pt x="3430" y="1880"/>
                    </a:lnTo>
                    <a:lnTo>
                      <a:pt x="3434" y="1872"/>
                    </a:lnTo>
                    <a:lnTo>
                      <a:pt x="3436" y="1870"/>
                    </a:lnTo>
                    <a:lnTo>
                      <a:pt x="3438" y="1872"/>
                    </a:lnTo>
                    <a:lnTo>
                      <a:pt x="3440" y="1880"/>
                    </a:lnTo>
                    <a:lnTo>
                      <a:pt x="3440" y="1880"/>
                    </a:lnTo>
                    <a:lnTo>
                      <a:pt x="3446" y="1882"/>
                    </a:lnTo>
                    <a:lnTo>
                      <a:pt x="3448" y="1884"/>
                    </a:lnTo>
                    <a:lnTo>
                      <a:pt x="3450" y="1886"/>
                    </a:lnTo>
                    <a:lnTo>
                      <a:pt x="3448" y="1888"/>
                    </a:lnTo>
                    <a:lnTo>
                      <a:pt x="3442" y="1892"/>
                    </a:lnTo>
                    <a:lnTo>
                      <a:pt x="3432" y="1894"/>
                    </a:lnTo>
                    <a:lnTo>
                      <a:pt x="3432" y="1894"/>
                    </a:lnTo>
                    <a:lnTo>
                      <a:pt x="3426" y="1894"/>
                    </a:lnTo>
                    <a:lnTo>
                      <a:pt x="3424" y="1896"/>
                    </a:lnTo>
                    <a:lnTo>
                      <a:pt x="3422" y="1898"/>
                    </a:lnTo>
                    <a:lnTo>
                      <a:pt x="3422" y="1902"/>
                    </a:lnTo>
                    <a:lnTo>
                      <a:pt x="3422" y="1904"/>
                    </a:lnTo>
                    <a:lnTo>
                      <a:pt x="3424" y="1906"/>
                    </a:lnTo>
                    <a:lnTo>
                      <a:pt x="3428" y="1908"/>
                    </a:lnTo>
                    <a:lnTo>
                      <a:pt x="3432" y="1908"/>
                    </a:lnTo>
                    <a:lnTo>
                      <a:pt x="3432" y="1908"/>
                    </a:lnTo>
                    <a:lnTo>
                      <a:pt x="3438" y="1908"/>
                    </a:lnTo>
                    <a:lnTo>
                      <a:pt x="3442" y="1910"/>
                    </a:lnTo>
                    <a:lnTo>
                      <a:pt x="3444" y="1912"/>
                    </a:lnTo>
                    <a:lnTo>
                      <a:pt x="3446" y="1910"/>
                    </a:lnTo>
                    <a:lnTo>
                      <a:pt x="3446" y="1910"/>
                    </a:lnTo>
                    <a:lnTo>
                      <a:pt x="3450" y="1904"/>
                    </a:lnTo>
                    <a:lnTo>
                      <a:pt x="3456" y="1900"/>
                    </a:lnTo>
                    <a:lnTo>
                      <a:pt x="3466" y="1896"/>
                    </a:lnTo>
                    <a:lnTo>
                      <a:pt x="3466" y="1896"/>
                    </a:lnTo>
                    <a:lnTo>
                      <a:pt x="3470" y="1892"/>
                    </a:lnTo>
                    <a:lnTo>
                      <a:pt x="3474" y="1888"/>
                    </a:lnTo>
                    <a:lnTo>
                      <a:pt x="3482" y="1880"/>
                    </a:lnTo>
                    <a:lnTo>
                      <a:pt x="3488" y="1876"/>
                    </a:lnTo>
                    <a:lnTo>
                      <a:pt x="3496" y="1874"/>
                    </a:lnTo>
                    <a:lnTo>
                      <a:pt x="3504" y="1874"/>
                    </a:lnTo>
                    <a:lnTo>
                      <a:pt x="3518" y="1876"/>
                    </a:lnTo>
                    <a:lnTo>
                      <a:pt x="3518" y="1876"/>
                    </a:lnTo>
                    <a:lnTo>
                      <a:pt x="3534" y="1880"/>
                    </a:lnTo>
                    <a:lnTo>
                      <a:pt x="3538" y="1880"/>
                    </a:lnTo>
                    <a:lnTo>
                      <a:pt x="3536" y="1878"/>
                    </a:lnTo>
                    <a:lnTo>
                      <a:pt x="3532" y="1876"/>
                    </a:lnTo>
                    <a:lnTo>
                      <a:pt x="3532" y="1872"/>
                    </a:lnTo>
                    <a:lnTo>
                      <a:pt x="3532" y="1870"/>
                    </a:lnTo>
                    <a:lnTo>
                      <a:pt x="3532" y="1870"/>
                    </a:lnTo>
                    <a:lnTo>
                      <a:pt x="3536" y="1866"/>
                    </a:lnTo>
                    <a:lnTo>
                      <a:pt x="3540" y="1864"/>
                    </a:lnTo>
                    <a:lnTo>
                      <a:pt x="3560" y="1862"/>
                    </a:lnTo>
                    <a:lnTo>
                      <a:pt x="3560" y="1862"/>
                    </a:lnTo>
                    <a:lnTo>
                      <a:pt x="3580" y="1860"/>
                    </a:lnTo>
                    <a:lnTo>
                      <a:pt x="3584" y="1860"/>
                    </a:lnTo>
                    <a:lnTo>
                      <a:pt x="3586" y="1858"/>
                    </a:lnTo>
                    <a:lnTo>
                      <a:pt x="3586" y="1858"/>
                    </a:lnTo>
                    <a:lnTo>
                      <a:pt x="3586" y="1854"/>
                    </a:lnTo>
                    <a:lnTo>
                      <a:pt x="3586" y="1852"/>
                    </a:lnTo>
                    <a:lnTo>
                      <a:pt x="3588" y="1850"/>
                    </a:lnTo>
                    <a:lnTo>
                      <a:pt x="3588" y="1850"/>
                    </a:lnTo>
                    <a:lnTo>
                      <a:pt x="3590" y="1850"/>
                    </a:lnTo>
                    <a:lnTo>
                      <a:pt x="3592" y="1852"/>
                    </a:lnTo>
                    <a:lnTo>
                      <a:pt x="3594" y="1858"/>
                    </a:lnTo>
                    <a:lnTo>
                      <a:pt x="3592" y="1864"/>
                    </a:lnTo>
                    <a:lnTo>
                      <a:pt x="3590" y="1870"/>
                    </a:lnTo>
                    <a:lnTo>
                      <a:pt x="3590" y="1870"/>
                    </a:lnTo>
                    <a:close/>
                    <a:moveTo>
                      <a:pt x="3578" y="1812"/>
                    </a:moveTo>
                    <a:lnTo>
                      <a:pt x="3578" y="1812"/>
                    </a:lnTo>
                    <a:lnTo>
                      <a:pt x="3586" y="1806"/>
                    </a:lnTo>
                    <a:lnTo>
                      <a:pt x="3596" y="1804"/>
                    </a:lnTo>
                    <a:lnTo>
                      <a:pt x="3624" y="1798"/>
                    </a:lnTo>
                    <a:lnTo>
                      <a:pt x="3624" y="1798"/>
                    </a:lnTo>
                    <a:lnTo>
                      <a:pt x="3636" y="1796"/>
                    </a:lnTo>
                    <a:lnTo>
                      <a:pt x="3642" y="1794"/>
                    </a:lnTo>
                    <a:lnTo>
                      <a:pt x="3656" y="1802"/>
                    </a:lnTo>
                    <a:lnTo>
                      <a:pt x="3656" y="1802"/>
                    </a:lnTo>
                    <a:lnTo>
                      <a:pt x="3662" y="1804"/>
                    </a:lnTo>
                    <a:lnTo>
                      <a:pt x="3664" y="1804"/>
                    </a:lnTo>
                    <a:lnTo>
                      <a:pt x="3668" y="1804"/>
                    </a:lnTo>
                    <a:lnTo>
                      <a:pt x="3668" y="1802"/>
                    </a:lnTo>
                    <a:lnTo>
                      <a:pt x="3672" y="1794"/>
                    </a:lnTo>
                    <a:lnTo>
                      <a:pt x="3674" y="1790"/>
                    </a:lnTo>
                    <a:lnTo>
                      <a:pt x="3678" y="1788"/>
                    </a:lnTo>
                    <a:lnTo>
                      <a:pt x="3678" y="1788"/>
                    </a:lnTo>
                    <a:lnTo>
                      <a:pt x="3686" y="1782"/>
                    </a:lnTo>
                    <a:lnTo>
                      <a:pt x="3696" y="1778"/>
                    </a:lnTo>
                    <a:lnTo>
                      <a:pt x="3706" y="1776"/>
                    </a:lnTo>
                    <a:lnTo>
                      <a:pt x="3716" y="1770"/>
                    </a:lnTo>
                    <a:lnTo>
                      <a:pt x="3716" y="1770"/>
                    </a:lnTo>
                    <a:lnTo>
                      <a:pt x="3714" y="1774"/>
                    </a:lnTo>
                    <a:lnTo>
                      <a:pt x="3712" y="1778"/>
                    </a:lnTo>
                    <a:lnTo>
                      <a:pt x="3708" y="1782"/>
                    </a:lnTo>
                    <a:lnTo>
                      <a:pt x="3702" y="1784"/>
                    </a:lnTo>
                    <a:lnTo>
                      <a:pt x="3702" y="1784"/>
                    </a:lnTo>
                    <a:lnTo>
                      <a:pt x="3698" y="1786"/>
                    </a:lnTo>
                    <a:lnTo>
                      <a:pt x="3694" y="1790"/>
                    </a:lnTo>
                    <a:lnTo>
                      <a:pt x="3696" y="1794"/>
                    </a:lnTo>
                    <a:lnTo>
                      <a:pt x="3698" y="1798"/>
                    </a:lnTo>
                    <a:lnTo>
                      <a:pt x="3698" y="1798"/>
                    </a:lnTo>
                    <a:lnTo>
                      <a:pt x="3702" y="1800"/>
                    </a:lnTo>
                    <a:lnTo>
                      <a:pt x="3702" y="1802"/>
                    </a:lnTo>
                    <a:lnTo>
                      <a:pt x="3700" y="1806"/>
                    </a:lnTo>
                    <a:lnTo>
                      <a:pt x="3700" y="1814"/>
                    </a:lnTo>
                    <a:lnTo>
                      <a:pt x="3700" y="1814"/>
                    </a:lnTo>
                    <a:lnTo>
                      <a:pt x="3700" y="1820"/>
                    </a:lnTo>
                    <a:lnTo>
                      <a:pt x="3696" y="1822"/>
                    </a:lnTo>
                    <a:lnTo>
                      <a:pt x="3690" y="1826"/>
                    </a:lnTo>
                    <a:lnTo>
                      <a:pt x="3684" y="1830"/>
                    </a:lnTo>
                    <a:lnTo>
                      <a:pt x="3684" y="1830"/>
                    </a:lnTo>
                    <a:lnTo>
                      <a:pt x="3680" y="1834"/>
                    </a:lnTo>
                    <a:lnTo>
                      <a:pt x="3676" y="1836"/>
                    </a:lnTo>
                    <a:lnTo>
                      <a:pt x="3662" y="1838"/>
                    </a:lnTo>
                    <a:lnTo>
                      <a:pt x="3648" y="1838"/>
                    </a:lnTo>
                    <a:lnTo>
                      <a:pt x="3638" y="1834"/>
                    </a:lnTo>
                    <a:lnTo>
                      <a:pt x="3638" y="1834"/>
                    </a:lnTo>
                    <a:lnTo>
                      <a:pt x="3628" y="1832"/>
                    </a:lnTo>
                    <a:lnTo>
                      <a:pt x="3616" y="1830"/>
                    </a:lnTo>
                    <a:lnTo>
                      <a:pt x="3604" y="1832"/>
                    </a:lnTo>
                    <a:lnTo>
                      <a:pt x="3594" y="1834"/>
                    </a:lnTo>
                    <a:lnTo>
                      <a:pt x="3594" y="1834"/>
                    </a:lnTo>
                    <a:lnTo>
                      <a:pt x="3588" y="1838"/>
                    </a:lnTo>
                    <a:lnTo>
                      <a:pt x="3582" y="1840"/>
                    </a:lnTo>
                    <a:lnTo>
                      <a:pt x="3574" y="1842"/>
                    </a:lnTo>
                    <a:lnTo>
                      <a:pt x="3574" y="1842"/>
                    </a:lnTo>
                    <a:lnTo>
                      <a:pt x="3568" y="1842"/>
                    </a:lnTo>
                    <a:lnTo>
                      <a:pt x="3562" y="1842"/>
                    </a:lnTo>
                    <a:lnTo>
                      <a:pt x="3560" y="1840"/>
                    </a:lnTo>
                    <a:lnTo>
                      <a:pt x="3558" y="1838"/>
                    </a:lnTo>
                    <a:lnTo>
                      <a:pt x="3558" y="1834"/>
                    </a:lnTo>
                    <a:lnTo>
                      <a:pt x="3560" y="1828"/>
                    </a:lnTo>
                    <a:lnTo>
                      <a:pt x="3560" y="1828"/>
                    </a:lnTo>
                    <a:lnTo>
                      <a:pt x="3564" y="1820"/>
                    </a:lnTo>
                    <a:lnTo>
                      <a:pt x="3570" y="1818"/>
                    </a:lnTo>
                    <a:lnTo>
                      <a:pt x="3574" y="1816"/>
                    </a:lnTo>
                    <a:lnTo>
                      <a:pt x="3578" y="1812"/>
                    </a:lnTo>
                    <a:lnTo>
                      <a:pt x="3578" y="1812"/>
                    </a:lnTo>
                    <a:close/>
                    <a:moveTo>
                      <a:pt x="3092" y="1606"/>
                    </a:moveTo>
                    <a:lnTo>
                      <a:pt x="3092" y="1606"/>
                    </a:lnTo>
                    <a:lnTo>
                      <a:pt x="3104" y="1594"/>
                    </a:lnTo>
                    <a:lnTo>
                      <a:pt x="3118" y="1586"/>
                    </a:lnTo>
                    <a:lnTo>
                      <a:pt x="3158" y="1566"/>
                    </a:lnTo>
                    <a:lnTo>
                      <a:pt x="3158" y="1566"/>
                    </a:lnTo>
                    <a:lnTo>
                      <a:pt x="3164" y="1564"/>
                    </a:lnTo>
                    <a:lnTo>
                      <a:pt x="3164" y="1564"/>
                    </a:lnTo>
                    <a:lnTo>
                      <a:pt x="3168" y="1560"/>
                    </a:lnTo>
                    <a:lnTo>
                      <a:pt x="3172" y="1556"/>
                    </a:lnTo>
                    <a:lnTo>
                      <a:pt x="3176" y="1544"/>
                    </a:lnTo>
                    <a:lnTo>
                      <a:pt x="3176" y="1544"/>
                    </a:lnTo>
                    <a:lnTo>
                      <a:pt x="3180" y="1538"/>
                    </a:lnTo>
                    <a:lnTo>
                      <a:pt x="3184" y="1534"/>
                    </a:lnTo>
                    <a:lnTo>
                      <a:pt x="3188" y="1534"/>
                    </a:lnTo>
                    <a:lnTo>
                      <a:pt x="3190" y="1536"/>
                    </a:lnTo>
                    <a:lnTo>
                      <a:pt x="3190" y="1538"/>
                    </a:lnTo>
                    <a:lnTo>
                      <a:pt x="3190" y="1542"/>
                    </a:lnTo>
                    <a:lnTo>
                      <a:pt x="3190" y="1542"/>
                    </a:lnTo>
                    <a:lnTo>
                      <a:pt x="3188" y="1548"/>
                    </a:lnTo>
                    <a:lnTo>
                      <a:pt x="3192" y="1544"/>
                    </a:lnTo>
                    <a:lnTo>
                      <a:pt x="3196" y="1536"/>
                    </a:lnTo>
                    <a:lnTo>
                      <a:pt x="3200" y="1524"/>
                    </a:lnTo>
                    <a:lnTo>
                      <a:pt x="3200" y="1524"/>
                    </a:lnTo>
                    <a:lnTo>
                      <a:pt x="3204" y="1516"/>
                    </a:lnTo>
                    <a:lnTo>
                      <a:pt x="3206" y="1516"/>
                    </a:lnTo>
                    <a:lnTo>
                      <a:pt x="3208" y="1516"/>
                    </a:lnTo>
                    <a:lnTo>
                      <a:pt x="3208" y="1522"/>
                    </a:lnTo>
                    <a:lnTo>
                      <a:pt x="3206" y="1532"/>
                    </a:lnTo>
                    <a:lnTo>
                      <a:pt x="3206" y="1532"/>
                    </a:lnTo>
                    <a:lnTo>
                      <a:pt x="3204" y="1538"/>
                    </a:lnTo>
                    <a:lnTo>
                      <a:pt x="3204" y="1540"/>
                    </a:lnTo>
                    <a:lnTo>
                      <a:pt x="3204" y="1540"/>
                    </a:lnTo>
                    <a:lnTo>
                      <a:pt x="3216" y="1532"/>
                    </a:lnTo>
                    <a:lnTo>
                      <a:pt x="3216" y="1532"/>
                    </a:lnTo>
                    <a:lnTo>
                      <a:pt x="3218" y="1530"/>
                    </a:lnTo>
                    <a:lnTo>
                      <a:pt x="3220" y="1526"/>
                    </a:lnTo>
                    <a:lnTo>
                      <a:pt x="3218" y="1520"/>
                    </a:lnTo>
                    <a:lnTo>
                      <a:pt x="3216" y="1514"/>
                    </a:lnTo>
                    <a:lnTo>
                      <a:pt x="3216" y="1512"/>
                    </a:lnTo>
                    <a:lnTo>
                      <a:pt x="3216" y="1510"/>
                    </a:lnTo>
                    <a:lnTo>
                      <a:pt x="3216" y="1510"/>
                    </a:lnTo>
                    <a:lnTo>
                      <a:pt x="3220" y="1508"/>
                    </a:lnTo>
                    <a:lnTo>
                      <a:pt x="3224" y="1510"/>
                    </a:lnTo>
                    <a:lnTo>
                      <a:pt x="3236" y="1514"/>
                    </a:lnTo>
                    <a:lnTo>
                      <a:pt x="3248" y="1520"/>
                    </a:lnTo>
                    <a:lnTo>
                      <a:pt x="3254" y="1522"/>
                    </a:lnTo>
                    <a:lnTo>
                      <a:pt x="3260" y="1522"/>
                    </a:lnTo>
                    <a:lnTo>
                      <a:pt x="3260" y="1522"/>
                    </a:lnTo>
                    <a:lnTo>
                      <a:pt x="3268" y="1522"/>
                    </a:lnTo>
                    <a:lnTo>
                      <a:pt x="3272" y="1522"/>
                    </a:lnTo>
                    <a:lnTo>
                      <a:pt x="3276" y="1522"/>
                    </a:lnTo>
                    <a:lnTo>
                      <a:pt x="3284" y="1522"/>
                    </a:lnTo>
                    <a:lnTo>
                      <a:pt x="3284" y="1522"/>
                    </a:lnTo>
                    <a:lnTo>
                      <a:pt x="3288" y="1524"/>
                    </a:lnTo>
                    <a:lnTo>
                      <a:pt x="3292" y="1528"/>
                    </a:lnTo>
                    <a:lnTo>
                      <a:pt x="3296" y="1542"/>
                    </a:lnTo>
                    <a:lnTo>
                      <a:pt x="3298" y="1550"/>
                    </a:lnTo>
                    <a:lnTo>
                      <a:pt x="3302" y="1558"/>
                    </a:lnTo>
                    <a:lnTo>
                      <a:pt x="3308" y="1566"/>
                    </a:lnTo>
                    <a:lnTo>
                      <a:pt x="3314" y="1570"/>
                    </a:lnTo>
                    <a:lnTo>
                      <a:pt x="3314" y="1570"/>
                    </a:lnTo>
                    <a:lnTo>
                      <a:pt x="3320" y="1572"/>
                    </a:lnTo>
                    <a:lnTo>
                      <a:pt x="3328" y="1572"/>
                    </a:lnTo>
                    <a:lnTo>
                      <a:pt x="3340" y="1570"/>
                    </a:lnTo>
                    <a:lnTo>
                      <a:pt x="3344" y="1570"/>
                    </a:lnTo>
                    <a:lnTo>
                      <a:pt x="3348" y="1570"/>
                    </a:lnTo>
                    <a:lnTo>
                      <a:pt x="3348" y="1574"/>
                    </a:lnTo>
                    <a:lnTo>
                      <a:pt x="3346" y="1580"/>
                    </a:lnTo>
                    <a:lnTo>
                      <a:pt x="3346" y="1580"/>
                    </a:lnTo>
                    <a:lnTo>
                      <a:pt x="3344" y="1588"/>
                    </a:lnTo>
                    <a:lnTo>
                      <a:pt x="3346" y="1594"/>
                    </a:lnTo>
                    <a:lnTo>
                      <a:pt x="3358" y="1604"/>
                    </a:lnTo>
                    <a:lnTo>
                      <a:pt x="3358" y="1604"/>
                    </a:lnTo>
                    <a:lnTo>
                      <a:pt x="3360" y="1606"/>
                    </a:lnTo>
                    <a:lnTo>
                      <a:pt x="3360" y="1610"/>
                    </a:lnTo>
                    <a:lnTo>
                      <a:pt x="3358" y="1618"/>
                    </a:lnTo>
                    <a:lnTo>
                      <a:pt x="3354" y="1624"/>
                    </a:lnTo>
                    <a:lnTo>
                      <a:pt x="3354" y="1626"/>
                    </a:lnTo>
                    <a:lnTo>
                      <a:pt x="3356" y="1630"/>
                    </a:lnTo>
                    <a:lnTo>
                      <a:pt x="3356" y="1630"/>
                    </a:lnTo>
                    <a:lnTo>
                      <a:pt x="3362" y="1630"/>
                    </a:lnTo>
                    <a:lnTo>
                      <a:pt x="3364" y="1630"/>
                    </a:lnTo>
                    <a:lnTo>
                      <a:pt x="3366" y="1630"/>
                    </a:lnTo>
                    <a:lnTo>
                      <a:pt x="3368" y="1632"/>
                    </a:lnTo>
                    <a:lnTo>
                      <a:pt x="3368" y="1632"/>
                    </a:lnTo>
                    <a:lnTo>
                      <a:pt x="3370" y="1634"/>
                    </a:lnTo>
                    <a:lnTo>
                      <a:pt x="3368" y="1636"/>
                    </a:lnTo>
                    <a:lnTo>
                      <a:pt x="3364" y="1640"/>
                    </a:lnTo>
                    <a:lnTo>
                      <a:pt x="3362" y="1642"/>
                    </a:lnTo>
                    <a:lnTo>
                      <a:pt x="3362" y="1648"/>
                    </a:lnTo>
                    <a:lnTo>
                      <a:pt x="3362" y="1648"/>
                    </a:lnTo>
                    <a:lnTo>
                      <a:pt x="3362" y="1652"/>
                    </a:lnTo>
                    <a:lnTo>
                      <a:pt x="3364" y="1654"/>
                    </a:lnTo>
                    <a:lnTo>
                      <a:pt x="3372" y="1652"/>
                    </a:lnTo>
                    <a:lnTo>
                      <a:pt x="3380" y="1652"/>
                    </a:lnTo>
                    <a:lnTo>
                      <a:pt x="3382" y="1652"/>
                    </a:lnTo>
                    <a:lnTo>
                      <a:pt x="3382" y="1656"/>
                    </a:lnTo>
                    <a:lnTo>
                      <a:pt x="3382" y="1656"/>
                    </a:lnTo>
                    <a:lnTo>
                      <a:pt x="3382" y="1662"/>
                    </a:lnTo>
                    <a:lnTo>
                      <a:pt x="3386" y="1664"/>
                    </a:lnTo>
                    <a:lnTo>
                      <a:pt x="3392" y="1666"/>
                    </a:lnTo>
                    <a:lnTo>
                      <a:pt x="3402" y="1668"/>
                    </a:lnTo>
                    <a:lnTo>
                      <a:pt x="3402" y="1668"/>
                    </a:lnTo>
                    <a:lnTo>
                      <a:pt x="3416" y="1672"/>
                    </a:lnTo>
                    <a:lnTo>
                      <a:pt x="3430" y="1674"/>
                    </a:lnTo>
                    <a:lnTo>
                      <a:pt x="3446" y="1674"/>
                    </a:lnTo>
                    <a:lnTo>
                      <a:pt x="3460" y="1676"/>
                    </a:lnTo>
                    <a:lnTo>
                      <a:pt x="3460" y="1676"/>
                    </a:lnTo>
                    <a:lnTo>
                      <a:pt x="3470" y="1676"/>
                    </a:lnTo>
                    <a:lnTo>
                      <a:pt x="3478" y="1676"/>
                    </a:lnTo>
                    <a:lnTo>
                      <a:pt x="3484" y="1678"/>
                    </a:lnTo>
                    <a:lnTo>
                      <a:pt x="3484" y="1678"/>
                    </a:lnTo>
                    <a:lnTo>
                      <a:pt x="3484" y="1680"/>
                    </a:lnTo>
                    <a:lnTo>
                      <a:pt x="3484" y="1680"/>
                    </a:lnTo>
                    <a:lnTo>
                      <a:pt x="3484" y="1682"/>
                    </a:lnTo>
                    <a:lnTo>
                      <a:pt x="3484" y="1684"/>
                    </a:lnTo>
                    <a:lnTo>
                      <a:pt x="3490" y="1686"/>
                    </a:lnTo>
                    <a:lnTo>
                      <a:pt x="3508" y="1686"/>
                    </a:lnTo>
                    <a:lnTo>
                      <a:pt x="3508" y="1686"/>
                    </a:lnTo>
                    <a:lnTo>
                      <a:pt x="3514" y="1688"/>
                    </a:lnTo>
                    <a:lnTo>
                      <a:pt x="3518" y="1692"/>
                    </a:lnTo>
                    <a:lnTo>
                      <a:pt x="3526" y="1704"/>
                    </a:lnTo>
                    <a:lnTo>
                      <a:pt x="3532" y="1716"/>
                    </a:lnTo>
                    <a:lnTo>
                      <a:pt x="3534" y="1718"/>
                    </a:lnTo>
                    <a:lnTo>
                      <a:pt x="3536" y="1718"/>
                    </a:lnTo>
                    <a:lnTo>
                      <a:pt x="3536" y="1718"/>
                    </a:lnTo>
                    <a:lnTo>
                      <a:pt x="3540" y="1716"/>
                    </a:lnTo>
                    <a:lnTo>
                      <a:pt x="3542" y="1716"/>
                    </a:lnTo>
                    <a:lnTo>
                      <a:pt x="3544" y="1720"/>
                    </a:lnTo>
                    <a:lnTo>
                      <a:pt x="3544" y="1726"/>
                    </a:lnTo>
                    <a:lnTo>
                      <a:pt x="3544" y="1726"/>
                    </a:lnTo>
                    <a:lnTo>
                      <a:pt x="3544" y="1730"/>
                    </a:lnTo>
                    <a:lnTo>
                      <a:pt x="3546" y="1734"/>
                    </a:lnTo>
                    <a:lnTo>
                      <a:pt x="3552" y="1742"/>
                    </a:lnTo>
                    <a:lnTo>
                      <a:pt x="3556" y="1748"/>
                    </a:lnTo>
                    <a:lnTo>
                      <a:pt x="3560" y="1756"/>
                    </a:lnTo>
                    <a:lnTo>
                      <a:pt x="3560" y="1756"/>
                    </a:lnTo>
                    <a:lnTo>
                      <a:pt x="3558" y="1758"/>
                    </a:lnTo>
                    <a:lnTo>
                      <a:pt x="3558" y="1758"/>
                    </a:lnTo>
                    <a:lnTo>
                      <a:pt x="3554" y="1754"/>
                    </a:lnTo>
                    <a:lnTo>
                      <a:pt x="3548" y="1750"/>
                    </a:lnTo>
                    <a:lnTo>
                      <a:pt x="3546" y="1750"/>
                    </a:lnTo>
                    <a:lnTo>
                      <a:pt x="3544" y="1750"/>
                    </a:lnTo>
                    <a:lnTo>
                      <a:pt x="3544" y="1750"/>
                    </a:lnTo>
                    <a:lnTo>
                      <a:pt x="3542" y="1752"/>
                    </a:lnTo>
                    <a:lnTo>
                      <a:pt x="3542" y="1754"/>
                    </a:lnTo>
                    <a:lnTo>
                      <a:pt x="3546" y="1760"/>
                    </a:lnTo>
                    <a:lnTo>
                      <a:pt x="3548" y="1766"/>
                    </a:lnTo>
                    <a:lnTo>
                      <a:pt x="3546" y="1768"/>
                    </a:lnTo>
                    <a:lnTo>
                      <a:pt x="3544" y="1770"/>
                    </a:lnTo>
                    <a:lnTo>
                      <a:pt x="3544" y="1770"/>
                    </a:lnTo>
                    <a:lnTo>
                      <a:pt x="3542" y="1772"/>
                    </a:lnTo>
                    <a:lnTo>
                      <a:pt x="3538" y="1770"/>
                    </a:lnTo>
                    <a:lnTo>
                      <a:pt x="3530" y="1764"/>
                    </a:lnTo>
                    <a:lnTo>
                      <a:pt x="3520" y="1760"/>
                    </a:lnTo>
                    <a:lnTo>
                      <a:pt x="3516" y="1758"/>
                    </a:lnTo>
                    <a:lnTo>
                      <a:pt x="3512" y="1760"/>
                    </a:lnTo>
                    <a:lnTo>
                      <a:pt x="3512" y="1760"/>
                    </a:lnTo>
                    <a:lnTo>
                      <a:pt x="3508" y="1762"/>
                    </a:lnTo>
                    <a:lnTo>
                      <a:pt x="3508" y="1758"/>
                    </a:lnTo>
                    <a:lnTo>
                      <a:pt x="3508" y="1754"/>
                    </a:lnTo>
                    <a:lnTo>
                      <a:pt x="3508" y="1754"/>
                    </a:lnTo>
                    <a:lnTo>
                      <a:pt x="3504" y="1754"/>
                    </a:lnTo>
                    <a:lnTo>
                      <a:pt x="3504" y="1754"/>
                    </a:lnTo>
                    <a:lnTo>
                      <a:pt x="3502" y="1754"/>
                    </a:lnTo>
                    <a:lnTo>
                      <a:pt x="3502" y="1754"/>
                    </a:lnTo>
                    <a:lnTo>
                      <a:pt x="3504" y="1750"/>
                    </a:lnTo>
                    <a:lnTo>
                      <a:pt x="3506" y="1746"/>
                    </a:lnTo>
                    <a:lnTo>
                      <a:pt x="3504" y="1744"/>
                    </a:lnTo>
                    <a:lnTo>
                      <a:pt x="3502" y="1742"/>
                    </a:lnTo>
                    <a:lnTo>
                      <a:pt x="3502" y="1742"/>
                    </a:lnTo>
                    <a:lnTo>
                      <a:pt x="3498" y="1742"/>
                    </a:lnTo>
                    <a:lnTo>
                      <a:pt x="3496" y="1740"/>
                    </a:lnTo>
                    <a:lnTo>
                      <a:pt x="3494" y="1734"/>
                    </a:lnTo>
                    <a:lnTo>
                      <a:pt x="3494" y="1728"/>
                    </a:lnTo>
                    <a:lnTo>
                      <a:pt x="3492" y="1728"/>
                    </a:lnTo>
                    <a:lnTo>
                      <a:pt x="3490" y="1726"/>
                    </a:lnTo>
                    <a:lnTo>
                      <a:pt x="3490" y="1726"/>
                    </a:lnTo>
                    <a:lnTo>
                      <a:pt x="3486" y="1726"/>
                    </a:lnTo>
                    <a:lnTo>
                      <a:pt x="3482" y="1726"/>
                    </a:lnTo>
                    <a:lnTo>
                      <a:pt x="3480" y="1724"/>
                    </a:lnTo>
                    <a:lnTo>
                      <a:pt x="3478" y="1726"/>
                    </a:lnTo>
                    <a:lnTo>
                      <a:pt x="3478" y="1726"/>
                    </a:lnTo>
                    <a:lnTo>
                      <a:pt x="3480" y="1730"/>
                    </a:lnTo>
                    <a:lnTo>
                      <a:pt x="3484" y="1736"/>
                    </a:lnTo>
                    <a:lnTo>
                      <a:pt x="3490" y="1744"/>
                    </a:lnTo>
                    <a:lnTo>
                      <a:pt x="3496" y="1756"/>
                    </a:lnTo>
                    <a:lnTo>
                      <a:pt x="3496" y="1756"/>
                    </a:lnTo>
                    <a:lnTo>
                      <a:pt x="3496" y="1762"/>
                    </a:lnTo>
                    <a:lnTo>
                      <a:pt x="3494" y="1766"/>
                    </a:lnTo>
                    <a:lnTo>
                      <a:pt x="3486" y="1776"/>
                    </a:lnTo>
                    <a:lnTo>
                      <a:pt x="3482" y="1782"/>
                    </a:lnTo>
                    <a:lnTo>
                      <a:pt x="3480" y="1788"/>
                    </a:lnTo>
                    <a:lnTo>
                      <a:pt x="3476" y="1796"/>
                    </a:lnTo>
                    <a:lnTo>
                      <a:pt x="3476" y="1806"/>
                    </a:lnTo>
                    <a:lnTo>
                      <a:pt x="3476" y="1806"/>
                    </a:lnTo>
                    <a:lnTo>
                      <a:pt x="3476" y="1826"/>
                    </a:lnTo>
                    <a:lnTo>
                      <a:pt x="3476" y="1832"/>
                    </a:lnTo>
                    <a:lnTo>
                      <a:pt x="3472" y="1838"/>
                    </a:lnTo>
                    <a:lnTo>
                      <a:pt x="3468" y="1842"/>
                    </a:lnTo>
                    <a:lnTo>
                      <a:pt x="3464" y="1844"/>
                    </a:lnTo>
                    <a:lnTo>
                      <a:pt x="3448" y="1852"/>
                    </a:lnTo>
                    <a:lnTo>
                      <a:pt x="3448" y="1852"/>
                    </a:lnTo>
                    <a:lnTo>
                      <a:pt x="3446" y="1846"/>
                    </a:lnTo>
                    <a:lnTo>
                      <a:pt x="3444" y="1838"/>
                    </a:lnTo>
                    <a:lnTo>
                      <a:pt x="3440" y="1818"/>
                    </a:lnTo>
                    <a:lnTo>
                      <a:pt x="3438" y="1808"/>
                    </a:lnTo>
                    <a:lnTo>
                      <a:pt x="3434" y="1802"/>
                    </a:lnTo>
                    <a:lnTo>
                      <a:pt x="3428" y="1796"/>
                    </a:lnTo>
                    <a:lnTo>
                      <a:pt x="3424" y="1796"/>
                    </a:lnTo>
                    <a:lnTo>
                      <a:pt x="3424" y="1796"/>
                    </a:lnTo>
                    <a:lnTo>
                      <a:pt x="3418" y="1798"/>
                    </a:lnTo>
                    <a:lnTo>
                      <a:pt x="3414" y="1800"/>
                    </a:lnTo>
                    <a:lnTo>
                      <a:pt x="3408" y="1808"/>
                    </a:lnTo>
                    <a:lnTo>
                      <a:pt x="3404" y="1816"/>
                    </a:lnTo>
                    <a:lnTo>
                      <a:pt x="3400" y="1818"/>
                    </a:lnTo>
                    <a:lnTo>
                      <a:pt x="3398" y="1820"/>
                    </a:lnTo>
                    <a:lnTo>
                      <a:pt x="3398" y="1820"/>
                    </a:lnTo>
                    <a:lnTo>
                      <a:pt x="3394" y="1818"/>
                    </a:lnTo>
                    <a:lnTo>
                      <a:pt x="3392" y="1816"/>
                    </a:lnTo>
                    <a:lnTo>
                      <a:pt x="3388" y="1810"/>
                    </a:lnTo>
                    <a:lnTo>
                      <a:pt x="3390" y="1802"/>
                    </a:lnTo>
                    <a:lnTo>
                      <a:pt x="3392" y="1798"/>
                    </a:lnTo>
                    <a:lnTo>
                      <a:pt x="3394" y="1796"/>
                    </a:lnTo>
                    <a:lnTo>
                      <a:pt x="3394" y="1796"/>
                    </a:lnTo>
                    <a:lnTo>
                      <a:pt x="3400" y="1790"/>
                    </a:lnTo>
                    <a:lnTo>
                      <a:pt x="3406" y="1784"/>
                    </a:lnTo>
                    <a:lnTo>
                      <a:pt x="3410" y="1776"/>
                    </a:lnTo>
                    <a:lnTo>
                      <a:pt x="3412" y="1764"/>
                    </a:lnTo>
                    <a:lnTo>
                      <a:pt x="3412" y="1764"/>
                    </a:lnTo>
                    <a:lnTo>
                      <a:pt x="3412" y="1758"/>
                    </a:lnTo>
                    <a:lnTo>
                      <a:pt x="3412" y="1754"/>
                    </a:lnTo>
                    <a:lnTo>
                      <a:pt x="3410" y="1746"/>
                    </a:lnTo>
                    <a:lnTo>
                      <a:pt x="3408" y="1740"/>
                    </a:lnTo>
                    <a:lnTo>
                      <a:pt x="3408" y="1738"/>
                    </a:lnTo>
                    <a:lnTo>
                      <a:pt x="3410" y="1738"/>
                    </a:lnTo>
                    <a:lnTo>
                      <a:pt x="3410" y="1738"/>
                    </a:lnTo>
                    <a:lnTo>
                      <a:pt x="3414" y="1736"/>
                    </a:lnTo>
                    <a:lnTo>
                      <a:pt x="3414" y="1734"/>
                    </a:lnTo>
                    <a:lnTo>
                      <a:pt x="3410" y="1728"/>
                    </a:lnTo>
                    <a:lnTo>
                      <a:pt x="3402" y="1722"/>
                    </a:lnTo>
                    <a:lnTo>
                      <a:pt x="3392" y="1716"/>
                    </a:lnTo>
                    <a:lnTo>
                      <a:pt x="3392" y="1716"/>
                    </a:lnTo>
                    <a:lnTo>
                      <a:pt x="3382" y="1712"/>
                    </a:lnTo>
                    <a:lnTo>
                      <a:pt x="3380" y="1708"/>
                    </a:lnTo>
                    <a:lnTo>
                      <a:pt x="3378" y="1706"/>
                    </a:lnTo>
                    <a:lnTo>
                      <a:pt x="3372" y="1704"/>
                    </a:lnTo>
                    <a:lnTo>
                      <a:pt x="3372" y="1704"/>
                    </a:lnTo>
                    <a:lnTo>
                      <a:pt x="3366" y="1702"/>
                    </a:lnTo>
                    <a:lnTo>
                      <a:pt x="3362" y="1698"/>
                    </a:lnTo>
                    <a:lnTo>
                      <a:pt x="3358" y="1696"/>
                    </a:lnTo>
                    <a:lnTo>
                      <a:pt x="3356" y="1696"/>
                    </a:lnTo>
                    <a:lnTo>
                      <a:pt x="3352" y="1698"/>
                    </a:lnTo>
                    <a:lnTo>
                      <a:pt x="3346" y="1702"/>
                    </a:lnTo>
                    <a:lnTo>
                      <a:pt x="3346" y="1702"/>
                    </a:lnTo>
                    <a:lnTo>
                      <a:pt x="3342" y="1706"/>
                    </a:lnTo>
                    <a:lnTo>
                      <a:pt x="3340" y="1710"/>
                    </a:lnTo>
                    <a:lnTo>
                      <a:pt x="3342" y="1712"/>
                    </a:lnTo>
                    <a:lnTo>
                      <a:pt x="3344" y="1714"/>
                    </a:lnTo>
                    <a:lnTo>
                      <a:pt x="3346" y="1718"/>
                    </a:lnTo>
                    <a:lnTo>
                      <a:pt x="3340" y="1720"/>
                    </a:lnTo>
                    <a:lnTo>
                      <a:pt x="3340" y="1720"/>
                    </a:lnTo>
                    <a:lnTo>
                      <a:pt x="3334" y="1722"/>
                    </a:lnTo>
                    <a:lnTo>
                      <a:pt x="3330" y="1726"/>
                    </a:lnTo>
                    <a:lnTo>
                      <a:pt x="3328" y="1732"/>
                    </a:lnTo>
                    <a:lnTo>
                      <a:pt x="3328" y="1738"/>
                    </a:lnTo>
                    <a:lnTo>
                      <a:pt x="3326" y="1748"/>
                    </a:lnTo>
                    <a:lnTo>
                      <a:pt x="3324" y="1752"/>
                    </a:lnTo>
                    <a:lnTo>
                      <a:pt x="3322" y="1752"/>
                    </a:lnTo>
                    <a:lnTo>
                      <a:pt x="3322" y="1752"/>
                    </a:lnTo>
                    <a:lnTo>
                      <a:pt x="3320" y="1752"/>
                    </a:lnTo>
                    <a:lnTo>
                      <a:pt x="3318" y="1748"/>
                    </a:lnTo>
                    <a:lnTo>
                      <a:pt x="3318" y="1738"/>
                    </a:lnTo>
                    <a:lnTo>
                      <a:pt x="3318" y="1734"/>
                    </a:lnTo>
                    <a:lnTo>
                      <a:pt x="3316" y="1734"/>
                    </a:lnTo>
                    <a:lnTo>
                      <a:pt x="3314" y="1736"/>
                    </a:lnTo>
                    <a:lnTo>
                      <a:pt x="3308" y="1744"/>
                    </a:lnTo>
                    <a:lnTo>
                      <a:pt x="3308" y="1744"/>
                    </a:lnTo>
                    <a:lnTo>
                      <a:pt x="3300" y="1752"/>
                    </a:lnTo>
                    <a:lnTo>
                      <a:pt x="3296" y="1754"/>
                    </a:lnTo>
                    <a:lnTo>
                      <a:pt x="3294" y="1756"/>
                    </a:lnTo>
                    <a:lnTo>
                      <a:pt x="3294" y="1766"/>
                    </a:lnTo>
                    <a:lnTo>
                      <a:pt x="3294" y="1766"/>
                    </a:lnTo>
                    <a:lnTo>
                      <a:pt x="3296" y="1772"/>
                    </a:lnTo>
                    <a:lnTo>
                      <a:pt x="3294" y="1778"/>
                    </a:lnTo>
                    <a:lnTo>
                      <a:pt x="3290" y="1786"/>
                    </a:lnTo>
                    <a:lnTo>
                      <a:pt x="3286" y="1792"/>
                    </a:lnTo>
                    <a:lnTo>
                      <a:pt x="3286" y="1796"/>
                    </a:lnTo>
                    <a:lnTo>
                      <a:pt x="3286" y="1800"/>
                    </a:lnTo>
                    <a:lnTo>
                      <a:pt x="3286" y="1800"/>
                    </a:lnTo>
                    <a:lnTo>
                      <a:pt x="3288" y="1808"/>
                    </a:lnTo>
                    <a:lnTo>
                      <a:pt x="3286" y="1812"/>
                    </a:lnTo>
                    <a:lnTo>
                      <a:pt x="3284" y="1818"/>
                    </a:lnTo>
                    <a:lnTo>
                      <a:pt x="3286" y="1828"/>
                    </a:lnTo>
                    <a:lnTo>
                      <a:pt x="3286" y="1828"/>
                    </a:lnTo>
                    <a:lnTo>
                      <a:pt x="3292" y="1840"/>
                    </a:lnTo>
                    <a:lnTo>
                      <a:pt x="3294" y="1852"/>
                    </a:lnTo>
                    <a:lnTo>
                      <a:pt x="3296" y="1862"/>
                    </a:lnTo>
                    <a:lnTo>
                      <a:pt x="3294" y="1872"/>
                    </a:lnTo>
                    <a:lnTo>
                      <a:pt x="3294" y="1880"/>
                    </a:lnTo>
                    <a:lnTo>
                      <a:pt x="3290" y="1890"/>
                    </a:lnTo>
                    <a:lnTo>
                      <a:pt x="3282" y="1908"/>
                    </a:lnTo>
                    <a:lnTo>
                      <a:pt x="3282" y="1908"/>
                    </a:lnTo>
                    <a:lnTo>
                      <a:pt x="3276" y="1916"/>
                    </a:lnTo>
                    <a:lnTo>
                      <a:pt x="3270" y="1922"/>
                    </a:lnTo>
                    <a:lnTo>
                      <a:pt x="3264" y="1928"/>
                    </a:lnTo>
                    <a:lnTo>
                      <a:pt x="3258" y="1930"/>
                    </a:lnTo>
                    <a:lnTo>
                      <a:pt x="3252" y="1930"/>
                    </a:lnTo>
                    <a:lnTo>
                      <a:pt x="3246" y="1926"/>
                    </a:lnTo>
                    <a:lnTo>
                      <a:pt x="3242" y="1922"/>
                    </a:lnTo>
                    <a:lnTo>
                      <a:pt x="3236" y="1914"/>
                    </a:lnTo>
                    <a:lnTo>
                      <a:pt x="3236" y="1914"/>
                    </a:lnTo>
                    <a:lnTo>
                      <a:pt x="3232" y="1904"/>
                    </a:lnTo>
                    <a:lnTo>
                      <a:pt x="3230" y="1898"/>
                    </a:lnTo>
                    <a:lnTo>
                      <a:pt x="3230" y="1884"/>
                    </a:lnTo>
                    <a:lnTo>
                      <a:pt x="3230" y="1872"/>
                    </a:lnTo>
                    <a:lnTo>
                      <a:pt x="3230" y="1864"/>
                    </a:lnTo>
                    <a:lnTo>
                      <a:pt x="3230" y="1856"/>
                    </a:lnTo>
                    <a:lnTo>
                      <a:pt x="3230" y="1856"/>
                    </a:lnTo>
                    <a:lnTo>
                      <a:pt x="3228" y="1842"/>
                    </a:lnTo>
                    <a:lnTo>
                      <a:pt x="3228" y="1834"/>
                    </a:lnTo>
                    <a:lnTo>
                      <a:pt x="3232" y="1824"/>
                    </a:lnTo>
                    <a:lnTo>
                      <a:pt x="3234" y="1810"/>
                    </a:lnTo>
                    <a:lnTo>
                      <a:pt x="3234" y="1810"/>
                    </a:lnTo>
                    <a:lnTo>
                      <a:pt x="3234" y="1802"/>
                    </a:lnTo>
                    <a:lnTo>
                      <a:pt x="3236" y="1796"/>
                    </a:lnTo>
                    <a:lnTo>
                      <a:pt x="3238" y="1792"/>
                    </a:lnTo>
                    <a:lnTo>
                      <a:pt x="3240" y="1792"/>
                    </a:lnTo>
                    <a:lnTo>
                      <a:pt x="3242" y="1790"/>
                    </a:lnTo>
                    <a:lnTo>
                      <a:pt x="3242" y="1784"/>
                    </a:lnTo>
                    <a:lnTo>
                      <a:pt x="3242" y="1784"/>
                    </a:lnTo>
                    <a:lnTo>
                      <a:pt x="3240" y="1780"/>
                    </a:lnTo>
                    <a:lnTo>
                      <a:pt x="3242" y="1776"/>
                    </a:lnTo>
                    <a:lnTo>
                      <a:pt x="3246" y="1764"/>
                    </a:lnTo>
                    <a:lnTo>
                      <a:pt x="3248" y="1754"/>
                    </a:lnTo>
                    <a:lnTo>
                      <a:pt x="3248" y="1752"/>
                    </a:lnTo>
                    <a:lnTo>
                      <a:pt x="3246" y="1748"/>
                    </a:lnTo>
                    <a:lnTo>
                      <a:pt x="3246" y="1748"/>
                    </a:lnTo>
                    <a:lnTo>
                      <a:pt x="3240" y="1748"/>
                    </a:lnTo>
                    <a:lnTo>
                      <a:pt x="3238" y="1752"/>
                    </a:lnTo>
                    <a:lnTo>
                      <a:pt x="3234" y="1758"/>
                    </a:lnTo>
                    <a:lnTo>
                      <a:pt x="3228" y="1764"/>
                    </a:lnTo>
                    <a:lnTo>
                      <a:pt x="3228" y="1764"/>
                    </a:lnTo>
                    <a:lnTo>
                      <a:pt x="3226" y="1766"/>
                    </a:lnTo>
                    <a:lnTo>
                      <a:pt x="3224" y="1766"/>
                    </a:lnTo>
                    <a:lnTo>
                      <a:pt x="3224" y="1758"/>
                    </a:lnTo>
                    <a:lnTo>
                      <a:pt x="3226" y="1750"/>
                    </a:lnTo>
                    <a:lnTo>
                      <a:pt x="3230" y="1746"/>
                    </a:lnTo>
                    <a:lnTo>
                      <a:pt x="3232" y="1742"/>
                    </a:lnTo>
                    <a:lnTo>
                      <a:pt x="3232" y="1742"/>
                    </a:lnTo>
                    <a:lnTo>
                      <a:pt x="3236" y="1740"/>
                    </a:lnTo>
                    <a:lnTo>
                      <a:pt x="3238" y="1736"/>
                    </a:lnTo>
                    <a:lnTo>
                      <a:pt x="3240" y="1732"/>
                    </a:lnTo>
                    <a:lnTo>
                      <a:pt x="3244" y="1726"/>
                    </a:lnTo>
                    <a:lnTo>
                      <a:pt x="3244" y="1726"/>
                    </a:lnTo>
                    <a:lnTo>
                      <a:pt x="3252" y="1714"/>
                    </a:lnTo>
                    <a:lnTo>
                      <a:pt x="3258" y="1700"/>
                    </a:lnTo>
                    <a:lnTo>
                      <a:pt x="3264" y="1692"/>
                    </a:lnTo>
                    <a:lnTo>
                      <a:pt x="3266" y="1690"/>
                    </a:lnTo>
                    <a:lnTo>
                      <a:pt x="3266" y="1692"/>
                    </a:lnTo>
                    <a:lnTo>
                      <a:pt x="3266" y="1692"/>
                    </a:lnTo>
                    <a:lnTo>
                      <a:pt x="3268" y="1696"/>
                    </a:lnTo>
                    <a:lnTo>
                      <a:pt x="3270" y="1696"/>
                    </a:lnTo>
                    <a:lnTo>
                      <a:pt x="3274" y="1694"/>
                    </a:lnTo>
                    <a:lnTo>
                      <a:pt x="3278" y="1692"/>
                    </a:lnTo>
                    <a:lnTo>
                      <a:pt x="3280" y="1692"/>
                    </a:lnTo>
                    <a:lnTo>
                      <a:pt x="3278" y="1698"/>
                    </a:lnTo>
                    <a:lnTo>
                      <a:pt x="3278" y="1698"/>
                    </a:lnTo>
                    <a:lnTo>
                      <a:pt x="3278" y="1702"/>
                    </a:lnTo>
                    <a:lnTo>
                      <a:pt x="3278" y="1702"/>
                    </a:lnTo>
                    <a:lnTo>
                      <a:pt x="3284" y="1696"/>
                    </a:lnTo>
                    <a:lnTo>
                      <a:pt x="3292" y="1688"/>
                    </a:lnTo>
                    <a:lnTo>
                      <a:pt x="3296" y="1686"/>
                    </a:lnTo>
                    <a:lnTo>
                      <a:pt x="3300" y="1684"/>
                    </a:lnTo>
                    <a:lnTo>
                      <a:pt x="3300" y="1684"/>
                    </a:lnTo>
                    <a:lnTo>
                      <a:pt x="3310" y="1684"/>
                    </a:lnTo>
                    <a:lnTo>
                      <a:pt x="3314" y="1684"/>
                    </a:lnTo>
                    <a:lnTo>
                      <a:pt x="3320" y="1678"/>
                    </a:lnTo>
                    <a:lnTo>
                      <a:pt x="3324" y="1676"/>
                    </a:lnTo>
                    <a:lnTo>
                      <a:pt x="3328" y="1678"/>
                    </a:lnTo>
                    <a:lnTo>
                      <a:pt x="3336" y="1680"/>
                    </a:lnTo>
                    <a:lnTo>
                      <a:pt x="3346" y="1686"/>
                    </a:lnTo>
                    <a:lnTo>
                      <a:pt x="3346" y="1686"/>
                    </a:lnTo>
                    <a:lnTo>
                      <a:pt x="3352" y="1690"/>
                    </a:lnTo>
                    <a:lnTo>
                      <a:pt x="3354" y="1690"/>
                    </a:lnTo>
                    <a:lnTo>
                      <a:pt x="3356" y="1688"/>
                    </a:lnTo>
                    <a:lnTo>
                      <a:pt x="3358" y="1686"/>
                    </a:lnTo>
                    <a:lnTo>
                      <a:pt x="3358" y="1682"/>
                    </a:lnTo>
                    <a:lnTo>
                      <a:pt x="3360" y="1680"/>
                    </a:lnTo>
                    <a:lnTo>
                      <a:pt x="3362" y="1680"/>
                    </a:lnTo>
                    <a:lnTo>
                      <a:pt x="3362" y="1680"/>
                    </a:lnTo>
                    <a:lnTo>
                      <a:pt x="3370" y="1684"/>
                    </a:lnTo>
                    <a:lnTo>
                      <a:pt x="3380" y="1686"/>
                    </a:lnTo>
                    <a:lnTo>
                      <a:pt x="3386" y="1684"/>
                    </a:lnTo>
                    <a:lnTo>
                      <a:pt x="3388" y="1682"/>
                    </a:lnTo>
                    <a:lnTo>
                      <a:pt x="3388" y="1678"/>
                    </a:lnTo>
                    <a:lnTo>
                      <a:pt x="3388" y="1678"/>
                    </a:lnTo>
                    <a:lnTo>
                      <a:pt x="3384" y="1674"/>
                    </a:lnTo>
                    <a:lnTo>
                      <a:pt x="3380" y="1672"/>
                    </a:lnTo>
                    <a:lnTo>
                      <a:pt x="3376" y="1670"/>
                    </a:lnTo>
                    <a:lnTo>
                      <a:pt x="3374" y="1662"/>
                    </a:lnTo>
                    <a:lnTo>
                      <a:pt x="3374" y="1662"/>
                    </a:lnTo>
                    <a:lnTo>
                      <a:pt x="3374" y="1658"/>
                    </a:lnTo>
                    <a:lnTo>
                      <a:pt x="3372" y="1658"/>
                    </a:lnTo>
                    <a:lnTo>
                      <a:pt x="3368" y="1658"/>
                    </a:lnTo>
                    <a:lnTo>
                      <a:pt x="3360" y="1658"/>
                    </a:lnTo>
                    <a:lnTo>
                      <a:pt x="3348" y="1654"/>
                    </a:lnTo>
                    <a:lnTo>
                      <a:pt x="3348" y="1654"/>
                    </a:lnTo>
                    <a:lnTo>
                      <a:pt x="3346" y="1652"/>
                    </a:lnTo>
                    <a:lnTo>
                      <a:pt x="3344" y="1650"/>
                    </a:lnTo>
                    <a:lnTo>
                      <a:pt x="3344" y="1644"/>
                    </a:lnTo>
                    <a:lnTo>
                      <a:pt x="3346" y="1638"/>
                    </a:lnTo>
                    <a:lnTo>
                      <a:pt x="3344" y="1638"/>
                    </a:lnTo>
                    <a:lnTo>
                      <a:pt x="3340" y="1640"/>
                    </a:lnTo>
                    <a:lnTo>
                      <a:pt x="3340" y="1640"/>
                    </a:lnTo>
                    <a:lnTo>
                      <a:pt x="3330" y="1642"/>
                    </a:lnTo>
                    <a:lnTo>
                      <a:pt x="3314" y="1644"/>
                    </a:lnTo>
                    <a:lnTo>
                      <a:pt x="3300" y="1646"/>
                    </a:lnTo>
                    <a:lnTo>
                      <a:pt x="3294" y="1648"/>
                    </a:lnTo>
                    <a:lnTo>
                      <a:pt x="3288" y="1652"/>
                    </a:lnTo>
                    <a:lnTo>
                      <a:pt x="3288" y="1652"/>
                    </a:lnTo>
                    <a:lnTo>
                      <a:pt x="3280" y="1656"/>
                    </a:lnTo>
                    <a:lnTo>
                      <a:pt x="3274" y="1656"/>
                    </a:lnTo>
                    <a:lnTo>
                      <a:pt x="3268" y="1656"/>
                    </a:lnTo>
                    <a:lnTo>
                      <a:pt x="3258" y="1654"/>
                    </a:lnTo>
                    <a:lnTo>
                      <a:pt x="3258" y="1654"/>
                    </a:lnTo>
                    <a:lnTo>
                      <a:pt x="3252" y="1654"/>
                    </a:lnTo>
                    <a:lnTo>
                      <a:pt x="3250" y="1652"/>
                    </a:lnTo>
                    <a:lnTo>
                      <a:pt x="3244" y="1646"/>
                    </a:lnTo>
                    <a:lnTo>
                      <a:pt x="3238" y="1636"/>
                    </a:lnTo>
                    <a:lnTo>
                      <a:pt x="3234" y="1632"/>
                    </a:lnTo>
                    <a:lnTo>
                      <a:pt x="3228" y="1630"/>
                    </a:lnTo>
                    <a:lnTo>
                      <a:pt x="3228" y="1630"/>
                    </a:lnTo>
                    <a:lnTo>
                      <a:pt x="3222" y="1628"/>
                    </a:lnTo>
                    <a:lnTo>
                      <a:pt x="3218" y="1628"/>
                    </a:lnTo>
                    <a:lnTo>
                      <a:pt x="3210" y="1632"/>
                    </a:lnTo>
                    <a:lnTo>
                      <a:pt x="3208" y="1634"/>
                    </a:lnTo>
                    <a:lnTo>
                      <a:pt x="3206" y="1634"/>
                    </a:lnTo>
                    <a:lnTo>
                      <a:pt x="3206" y="1632"/>
                    </a:lnTo>
                    <a:lnTo>
                      <a:pt x="3204" y="1628"/>
                    </a:lnTo>
                    <a:lnTo>
                      <a:pt x="3204" y="1628"/>
                    </a:lnTo>
                    <a:lnTo>
                      <a:pt x="3202" y="1618"/>
                    </a:lnTo>
                    <a:lnTo>
                      <a:pt x="3200" y="1616"/>
                    </a:lnTo>
                    <a:lnTo>
                      <a:pt x="3198" y="1614"/>
                    </a:lnTo>
                    <a:lnTo>
                      <a:pt x="3190" y="1618"/>
                    </a:lnTo>
                    <a:lnTo>
                      <a:pt x="3180" y="1628"/>
                    </a:lnTo>
                    <a:lnTo>
                      <a:pt x="3180" y="1628"/>
                    </a:lnTo>
                    <a:lnTo>
                      <a:pt x="3176" y="1632"/>
                    </a:lnTo>
                    <a:lnTo>
                      <a:pt x="3170" y="1634"/>
                    </a:lnTo>
                    <a:lnTo>
                      <a:pt x="3164" y="1636"/>
                    </a:lnTo>
                    <a:lnTo>
                      <a:pt x="3156" y="1636"/>
                    </a:lnTo>
                    <a:lnTo>
                      <a:pt x="3150" y="1638"/>
                    </a:lnTo>
                    <a:lnTo>
                      <a:pt x="3144" y="1642"/>
                    </a:lnTo>
                    <a:lnTo>
                      <a:pt x="3144" y="1642"/>
                    </a:lnTo>
                    <a:lnTo>
                      <a:pt x="3134" y="1648"/>
                    </a:lnTo>
                    <a:lnTo>
                      <a:pt x="3126" y="1650"/>
                    </a:lnTo>
                    <a:lnTo>
                      <a:pt x="3118" y="1648"/>
                    </a:lnTo>
                    <a:lnTo>
                      <a:pt x="3110" y="1648"/>
                    </a:lnTo>
                    <a:lnTo>
                      <a:pt x="3110" y="1648"/>
                    </a:lnTo>
                    <a:lnTo>
                      <a:pt x="3106" y="1650"/>
                    </a:lnTo>
                    <a:lnTo>
                      <a:pt x="3104" y="1648"/>
                    </a:lnTo>
                    <a:lnTo>
                      <a:pt x="3108" y="1640"/>
                    </a:lnTo>
                    <a:lnTo>
                      <a:pt x="3112" y="1632"/>
                    </a:lnTo>
                    <a:lnTo>
                      <a:pt x="3110" y="1630"/>
                    </a:lnTo>
                    <a:lnTo>
                      <a:pt x="3108" y="1628"/>
                    </a:lnTo>
                    <a:lnTo>
                      <a:pt x="3108" y="1628"/>
                    </a:lnTo>
                    <a:lnTo>
                      <a:pt x="3104" y="1628"/>
                    </a:lnTo>
                    <a:lnTo>
                      <a:pt x="3098" y="1630"/>
                    </a:lnTo>
                    <a:lnTo>
                      <a:pt x="3086" y="1636"/>
                    </a:lnTo>
                    <a:lnTo>
                      <a:pt x="3074" y="1642"/>
                    </a:lnTo>
                    <a:lnTo>
                      <a:pt x="3068" y="1642"/>
                    </a:lnTo>
                    <a:lnTo>
                      <a:pt x="3062" y="1642"/>
                    </a:lnTo>
                    <a:lnTo>
                      <a:pt x="3062" y="1642"/>
                    </a:lnTo>
                    <a:lnTo>
                      <a:pt x="3058" y="1640"/>
                    </a:lnTo>
                    <a:lnTo>
                      <a:pt x="3058" y="1638"/>
                    </a:lnTo>
                    <a:lnTo>
                      <a:pt x="3060" y="1636"/>
                    </a:lnTo>
                    <a:lnTo>
                      <a:pt x="3064" y="1632"/>
                    </a:lnTo>
                    <a:lnTo>
                      <a:pt x="3076" y="1620"/>
                    </a:lnTo>
                    <a:lnTo>
                      <a:pt x="3092" y="1606"/>
                    </a:lnTo>
                    <a:lnTo>
                      <a:pt x="3092" y="160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92" name="Freeform 6087">
                <a:extLst>
                  <a:ext uri="{FF2B5EF4-FFF2-40B4-BE49-F238E27FC236}">
                    <a16:creationId xmlns="" xmlns:a16="http://schemas.microsoft.com/office/drawing/2014/main" id="{A24139E4-5B14-4392-B690-E103BD27C8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7860" y="823913"/>
                <a:ext cx="304800" cy="171450"/>
              </a:xfrm>
              <a:custGeom>
                <a:avLst/>
                <a:gdLst/>
                <a:ahLst/>
                <a:cxnLst>
                  <a:cxn ang="0">
                    <a:pos x="78" y="174"/>
                  </a:cxn>
                  <a:cxn ang="0">
                    <a:pos x="110" y="166"/>
                  </a:cxn>
                  <a:cxn ang="0">
                    <a:pos x="110" y="174"/>
                  </a:cxn>
                  <a:cxn ang="0">
                    <a:pos x="176" y="164"/>
                  </a:cxn>
                  <a:cxn ang="0">
                    <a:pos x="174" y="172"/>
                  </a:cxn>
                  <a:cxn ang="0">
                    <a:pos x="118" y="192"/>
                  </a:cxn>
                  <a:cxn ang="0">
                    <a:pos x="108" y="204"/>
                  </a:cxn>
                  <a:cxn ang="0">
                    <a:pos x="148" y="238"/>
                  </a:cxn>
                  <a:cxn ang="0">
                    <a:pos x="224" y="268"/>
                  </a:cxn>
                  <a:cxn ang="0">
                    <a:pos x="260" y="262"/>
                  </a:cxn>
                  <a:cxn ang="0">
                    <a:pos x="268" y="252"/>
                  </a:cxn>
                  <a:cxn ang="0">
                    <a:pos x="288" y="260"/>
                  </a:cxn>
                  <a:cxn ang="0">
                    <a:pos x="282" y="242"/>
                  </a:cxn>
                  <a:cxn ang="0">
                    <a:pos x="296" y="246"/>
                  </a:cxn>
                  <a:cxn ang="0">
                    <a:pos x="322" y="266"/>
                  </a:cxn>
                  <a:cxn ang="0">
                    <a:pos x="328" y="246"/>
                  </a:cxn>
                  <a:cxn ang="0">
                    <a:pos x="340" y="234"/>
                  </a:cxn>
                  <a:cxn ang="0">
                    <a:pos x="364" y="230"/>
                  </a:cxn>
                  <a:cxn ang="0">
                    <a:pos x="426" y="192"/>
                  </a:cxn>
                  <a:cxn ang="0">
                    <a:pos x="480" y="174"/>
                  </a:cxn>
                  <a:cxn ang="0">
                    <a:pos x="472" y="166"/>
                  </a:cxn>
                  <a:cxn ang="0">
                    <a:pos x="438" y="146"/>
                  </a:cxn>
                  <a:cxn ang="0">
                    <a:pos x="400" y="146"/>
                  </a:cxn>
                  <a:cxn ang="0">
                    <a:pos x="390" y="142"/>
                  </a:cxn>
                  <a:cxn ang="0">
                    <a:pos x="400" y="122"/>
                  </a:cxn>
                  <a:cxn ang="0">
                    <a:pos x="382" y="108"/>
                  </a:cxn>
                  <a:cxn ang="0">
                    <a:pos x="376" y="86"/>
                  </a:cxn>
                  <a:cxn ang="0">
                    <a:pos x="352" y="78"/>
                  </a:cxn>
                  <a:cxn ang="0">
                    <a:pos x="328" y="90"/>
                  </a:cxn>
                  <a:cxn ang="0">
                    <a:pos x="326" y="102"/>
                  </a:cxn>
                  <a:cxn ang="0">
                    <a:pos x="306" y="92"/>
                  </a:cxn>
                  <a:cxn ang="0">
                    <a:pos x="306" y="74"/>
                  </a:cxn>
                  <a:cxn ang="0">
                    <a:pos x="274" y="68"/>
                  </a:cxn>
                  <a:cxn ang="0">
                    <a:pos x="192" y="20"/>
                  </a:cxn>
                  <a:cxn ang="0">
                    <a:pos x="134" y="0"/>
                  </a:cxn>
                  <a:cxn ang="0">
                    <a:pos x="100" y="4"/>
                  </a:cxn>
                  <a:cxn ang="0">
                    <a:pos x="112" y="20"/>
                  </a:cxn>
                  <a:cxn ang="0">
                    <a:pos x="98" y="28"/>
                  </a:cxn>
                  <a:cxn ang="0">
                    <a:pos x="66" y="32"/>
                  </a:cxn>
                  <a:cxn ang="0">
                    <a:pos x="54" y="54"/>
                  </a:cxn>
                  <a:cxn ang="0">
                    <a:pos x="26" y="76"/>
                  </a:cxn>
                  <a:cxn ang="0">
                    <a:pos x="18" y="92"/>
                  </a:cxn>
                  <a:cxn ang="0">
                    <a:pos x="50" y="100"/>
                  </a:cxn>
                  <a:cxn ang="0">
                    <a:pos x="90" y="104"/>
                  </a:cxn>
                  <a:cxn ang="0">
                    <a:pos x="72" y="112"/>
                  </a:cxn>
                  <a:cxn ang="0">
                    <a:pos x="4" y="106"/>
                  </a:cxn>
                  <a:cxn ang="0">
                    <a:pos x="2" y="116"/>
                  </a:cxn>
                  <a:cxn ang="0">
                    <a:pos x="32" y="148"/>
                  </a:cxn>
                </a:cxnLst>
                <a:rect l="0" t="0" r="r" b="b"/>
                <a:pathLst>
                  <a:path w="480" h="270">
                    <a:moveTo>
                      <a:pt x="54" y="164"/>
                    </a:moveTo>
                    <a:lnTo>
                      <a:pt x="54" y="164"/>
                    </a:lnTo>
                    <a:lnTo>
                      <a:pt x="66" y="172"/>
                    </a:lnTo>
                    <a:lnTo>
                      <a:pt x="78" y="174"/>
                    </a:lnTo>
                    <a:lnTo>
                      <a:pt x="88" y="172"/>
                    </a:lnTo>
                    <a:lnTo>
                      <a:pt x="98" y="170"/>
                    </a:lnTo>
                    <a:lnTo>
                      <a:pt x="108" y="164"/>
                    </a:lnTo>
                    <a:lnTo>
                      <a:pt x="110" y="166"/>
                    </a:lnTo>
                    <a:lnTo>
                      <a:pt x="108" y="170"/>
                    </a:lnTo>
                    <a:lnTo>
                      <a:pt x="108" y="170"/>
                    </a:lnTo>
                    <a:lnTo>
                      <a:pt x="108" y="172"/>
                    </a:lnTo>
                    <a:lnTo>
                      <a:pt x="110" y="174"/>
                    </a:lnTo>
                    <a:lnTo>
                      <a:pt x="116" y="176"/>
                    </a:lnTo>
                    <a:lnTo>
                      <a:pt x="142" y="168"/>
                    </a:lnTo>
                    <a:lnTo>
                      <a:pt x="168" y="162"/>
                    </a:lnTo>
                    <a:lnTo>
                      <a:pt x="176" y="164"/>
                    </a:lnTo>
                    <a:lnTo>
                      <a:pt x="176" y="164"/>
                    </a:lnTo>
                    <a:lnTo>
                      <a:pt x="176" y="168"/>
                    </a:lnTo>
                    <a:lnTo>
                      <a:pt x="176" y="168"/>
                    </a:lnTo>
                    <a:lnTo>
                      <a:pt x="174" y="172"/>
                    </a:lnTo>
                    <a:lnTo>
                      <a:pt x="170" y="174"/>
                    </a:lnTo>
                    <a:lnTo>
                      <a:pt x="158" y="180"/>
                    </a:lnTo>
                    <a:lnTo>
                      <a:pt x="130" y="188"/>
                    </a:lnTo>
                    <a:lnTo>
                      <a:pt x="118" y="192"/>
                    </a:lnTo>
                    <a:lnTo>
                      <a:pt x="108" y="196"/>
                    </a:lnTo>
                    <a:lnTo>
                      <a:pt x="104" y="200"/>
                    </a:lnTo>
                    <a:lnTo>
                      <a:pt x="106" y="202"/>
                    </a:lnTo>
                    <a:lnTo>
                      <a:pt x="108" y="204"/>
                    </a:lnTo>
                    <a:lnTo>
                      <a:pt x="108" y="204"/>
                    </a:lnTo>
                    <a:lnTo>
                      <a:pt x="122" y="214"/>
                    </a:lnTo>
                    <a:lnTo>
                      <a:pt x="134" y="226"/>
                    </a:lnTo>
                    <a:lnTo>
                      <a:pt x="148" y="238"/>
                    </a:lnTo>
                    <a:lnTo>
                      <a:pt x="166" y="250"/>
                    </a:lnTo>
                    <a:lnTo>
                      <a:pt x="166" y="250"/>
                    </a:lnTo>
                    <a:lnTo>
                      <a:pt x="194" y="260"/>
                    </a:lnTo>
                    <a:lnTo>
                      <a:pt x="224" y="268"/>
                    </a:lnTo>
                    <a:lnTo>
                      <a:pt x="238" y="270"/>
                    </a:lnTo>
                    <a:lnTo>
                      <a:pt x="250" y="270"/>
                    </a:lnTo>
                    <a:lnTo>
                      <a:pt x="258" y="266"/>
                    </a:lnTo>
                    <a:lnTo>
                      <a:pt x="260" y="262"/>
                    </a:lnTo>
                    <a:lnTo>
                      <a:pt x="262" y="260"/>
                    </a:lnTo>
                    <a:lnTo>
                      <a:pt x="262" y="260"/>
                    </a:lnTo>
                    <a:lnTo>
                      <a:pt x="262" y="254"/>
                    </a:lnTo>
                    <a:lnTo>
                      <a:pt x="268" y="252"/>
                    </a:lnTo>
                    <a:lnTo>
                      <a:pt x="274" y="254"/>
                    </a:lnTo>
                    <a:lnTo>
                      <a:pt x="280" y="256"/>
                    </a:lnTo>
                    <a:lnTo>
                      <a:pt x="284" y="258"/>
                    </a:lnTo>
                    <a:lnTo>
                      <a:pt x="288" y="260"/>
                    </a:lnTo>
                    <a:lnTo>
                      <a:pt x="290" y="258"/>
                    </a:lnTo>
                    <a:lnTo>
                      <a:pt x="286" y="250"/>
                    </a:lnTo>
                    <a:lnTo>
                      <a:pt x="286" y="250"/>
                    </a:lnTo>
                    <a:lnTo>
                      <a:pt x="282" y="242"/>
                    </a:lnTo>
                    <a:lnTo>
                      <a:pt x="280" y="236"/>
                    </a:lnTo>
                    <a:lnTo>
                      <a:pt x="282" y="236"/>
                    </a:lnTo>
                    <a:lnTo>
                      <a:pt x="284" y="236"/>
                    </a:lnTo>
                    <a:lnTo>
                      <a:pt x="296" y="246"/>
                    </a:lnTo>
                    <a:lnTo>
                      <a:pt x="314" y="260"/>
                    </a:lnTo>
                    <a:lnTo>
                      <a:pt x="314" y="260"/>
                    </a:lnTo>
                    <a:lnTo>
                      <a:pt x="320" y="266"/>
                    </a:lnTo>
                    <a:lnTo>
                      <a:pt x="322" y="266"/>
                    </a:lnTo>
                    <a:lnTo>
                      <a:pt x="324" y="266"/>
                    </a:lnTo>
                    <a:lnTo>
                      <a:pt x="326" y="262"/>
                    </a:lnTo>
                    <a:lnTo>
                      <a:pt x="328" y="254"/>
                    </a:lnTo>
                    <a:lnTo>
                      <a:pt x="328" y="246"/>
                    </a:lnTo>
                    <a:lnTo>
                      <a:pt x="330" y="240"/>
                    </a:lnTo>
                    <a:lnTo>
                      <a:pt x="334" y="236"/>
                    </a:lnTo>
                    <a:lnTo>
                      <a:pt x="336" y="234"/>
                    </a:lnTo>
                    <a:lnTo>
                      <a:pt x="340" y="234"/>
                    </a:lnTo>
                    <a:lnTo>
                      <a:pt x="340" y="234"/>
                    </a:lnTo>
                    <a:lnTo>
                      <a:pt x="348" y="236"/>
                    </a:lnTo>
                    <a:lnTo>
                      <a:pt x="356" y="234"/>
                    </a:lnTo>
                    <a:lnTo>
                      <a:pt x="364" y="230"/>
                    </a:lnTo>
                    <a:lnTo>
                      <a:pt x="374" y="226"/>
                    </a:lnTo>
                    <a:lnTo>
                      <a:pt x="414" y="198"/>
                    </a:lnTo>
                    <a:lnTo>
                      <a:pt x="414" y="198"/>
                    </a:lnTo>
                    <a:lnTo>
                      <a:pt x="426" y="192"/>
                    </a:lnTo>
                    <a:lnTo>
                      <a:pt x="440" y="186"/>
                    </a:lnTo>
                    <a:lnTo>
                      <a:pt x="466" y="180"/>
                    </a:lnTo>
                    <a:lnTo>
                      <a:pt x="474" y="176"/>
                    </a:lnTo>
                    <a:lnTo>
                      <a:pt x="480" y="174"/>
                    </a:lnTo>
                    <a:lnTo>
                      <a:pt x="480" y="172"/>
                    </a:lnTo>
                    <a:lnTo>
                      <a:pt x="480" y="170"/>
                    </a:lnTo>
                    <a:lnTo>
                      <a:pt x="472" y="166"/>
                    </a:lnTo>
                    <a:lnTo>
                      <a:pt x="472" y="166"/>
                    </a:lnTo>
                    <a:lnTo>
                      <a:pt x="464" y="162"/>
                    </a:lnTo>
                    <a:lnTo>
                      <a:pt x="456" y="156"/>
                    </a:lnTo>
                    <a:lnTo>
                      <a:pt x="444" y="148"/>
                    </a:lnTo>
                    <a:lnTo>
                      <a:pt x="438" y="146"/>
                    </a:lnTo>
                    <a:lnTo>
                      <a:pt x="430" y="144"/>
                    </a:lnTo>
                    <a:lnTo>
                      <a:pt x="418" y="144"/>
                    </a:lnTo>
                    <a:lnTo>
                      <a:pt x="400" y="146"/>
                    </a:lnTo>
                    <a:lnTo>
                      <a:pt x="400" y="146"/>
                    </a:lnTo>
                    <a:lnTo>
                      <a:pt x="388" y="148"/>
                    </a:lnTo>
                    <a:lnTo>
                      <a:pt x="384" y="148"/>
                    </a:lnTo>
                    <a:lnTo>
                      <a:pt x="386" y="146"/>
                    </a:lnTo>
                    <a:lnTo>
                      <a:pt x="390" y="142"/>
                    </a:lnTo>
                    <a:lnTo>
                      <a:pt x="396" y="136"/>
                    </a:lnTo>
                    <a:lnTo>
                      <a:pt x="400" y="130"/>
                    </a:lnTo>
                    <a:lnTo>
                      <a:pt x="400" y="126"/>
                    </a:lnTo>
                    <a:lnTo>
                      <a:pt x="400" y="122"/>
                    </a:lnTo>
                    <a:lnTo>
                      <a:pt x="396" y="118"/>
                    </a:lnTo>
                    <a:lnTo>
                      <a:pt x="392" y="114"/>
                    </a:lnTo>
                    <a:lnTo>
                      <a:pt x="392" y="114"/>
                    </a:lnTo>
                    <a:lnTo>
                      <a:pt x="382" y="108"/>
                    </a:lnTo>
                    <a:lnTo>
                      <a:pt x="376" y="100"/>
                    </a:lnTo>
                    <a:lnTo>
                      <a:pt x="376" y="96"/>
                    </a:lnTo>
                    <a:lnTo>
                      <a:pt x="376" y="90"/>
                    </a:lnTo>
                    <a:lnTo>
                      <a:pt x="376" y="86"/>
                    </a:lnTo>
                    <a:lnTo>
                      <a:pt x="372" y="82"/>
                    </a:lnTo>
                    <a:lnTo>
                      <a:pt x="366" y="80"/>
                    </a:lnTo>
                    <a:lnTo>
                      <a:pt x="352" y="78"/>
                    </a:lnTo>
                    <a:lnTo>
                      <a:pt x="352" y="78"/>
                    </a:lnTo>
                    <a:lnTo>
                      <a:pt x="338" y="76"/>
                    </a:lnTo>
                    <a:lnTo>
                      <a:pt x="330" y="80"/>
                    </a:lnTo>
                    <a:lnTo>
                      <a:pt x="328" y="84"/>
                    </a:lnTo>
                    <a:lnTo>
                      <a:pt x="328" y="90"/>
                    </a:lnTo>
                    <a:lnTo>
                      <a:pt x="330" y="96"/>
                    </a:lnTo>
                    <a:lnTo>
                      <a:pt x="328" y="100"/>
                    </a:lnTo>
                    <a:lnTo>
                      <a:pt x="328" y="102"/>
                    </a:lnTo>
                    <a:lnTo>
                      <a:pt x="326" y="102"/>
                    </a:lnTo>
                    <a:lnTo>
                      <a:pt x="318" y="100"/>
                    </a:lnTo>
                    <a:lnTo>
                      <a:pt x="318" y="100"/>
                    </a:lnTo>
                    <a:lnTo>
                      <a:pt x="310" y="96"/>
                    </a:lnTo>
                    <a:lnTo>
                      <a:pt x="306" y="92"/>
                    </a:lnTo>
                    <a:lnTo>
                      <a:pt x="306" y="86"/>
                    </a:lnTo>
                    <a:lnTo>
                      <a:pt x="308" y="82"/>
                    </a:lnTo>
                    <a:lnTo>
                      <a:pt x="308" y="78"/>
                    </a:lnTo>
                    <a:lnTo>
                      <a:pt x="306" y="74"/>
                    </a:lnTo>
                    <a:lnTo>
                      <a:pt x="298" y="70"/>
                    </a:lnTo>
                    <a:lnTo>
                      <a:pt x="284" y="70"/>
                    </a:lnTo>
                    <a:lnTo>
                      <a:pt x="284" y="70"/>
                    </a:lnTo>
                    <a:lnTo>
                      <a:pt x="274" y="68"/>
                    </a:lnTo>
                    <a:lnTo>
                      <a:pt x="266" y="66"/>
                    </a:lnTo>
                    <a:lnTo>
                      <a:pt x="248" y="56"/>
                    </a:lnTo>
                    <a:lnTo>
                      <a:pt x="212" y="32"/>
                    </a:lnTo>
                    <a:lnTo>
                      <a:pt x="192" y="20"/>
                    </a:lnTo>
                    <a:lnTo>
                      <a:pt x="170" y="10"/>
                    </a:lnTo>
                    <a:lnTo>
                      <a:pt x="158" y="6"/>
                    </a:lnTo>
                    <a:lnTo>
                      <a:pt x="146" y="2"/>
                    </a:lnTo>
                    <a:lnTo>
                      <a:pt x="134" y="0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04" y="2"/>
                    </a:lnTo>
                    <a:lnTo>
                      <a:pt x="100" y="4"/>
                    </a:lnTo>
                    <a:lnTo>
                      <a:pt x="100" y="6"/>
                    </a:lnTo>
                    <a:lnTo>
                      <a:pt x="102" y="10"/>
                    </a:lnTo>
                    <a:lnTo>
                      <a:pt x="108" y="14"/>
                    </a:lnTo>
                    <a:lnTo>
                      <a:pt x="112" y="20"/>
                    </a:lnTo>
                    <a:lnTo>
                      <a:pt x="114" y="24"/>
                    </a:lnTo>
                    <a:lnTo>
                      <a:pt x="114" y="24"/>
                    </a:lnTo>
                    <a:lnTo>
                      <a:pt x="110" y="26"/>
                    </a:lnTo>
                    <a:lnTo>
                      <a:pt x="98" y="28"/>
                    </a:lnTo>
                    <a:lnTo>
                      <a:pt x="98" y="28"/>
                    </a:lnTo>
                    <a:lnTo>
                      <a:pt x="82" y="28"/>
                    </a:lnTo>
                    <a:lnTo>
                      <a:pt x="70" y="30"/>
                    </a:lnTo>
                    <a:lnTo>
                      <a:pt x="66" y="32"/>
                    </a:lnTo>
                    <a:lnTo>
                      <a:pt x="64" y="36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4" y="54"/>
                    </a:lnTo>
                    <a:lnTo>
                      <a:pt x="52" y="58"/>
                    </a:lnTo>
                    <a:lnTo>
                      <a:pt x="42" y="64"/>
                    </a:lnTo>
                    <a:lnTo>
                      <a:pt x="32" y="72"/>
                    </a:lnTo>
                    <a:lnTo>
                      <a:pt x="26" y="76"/>
                    </a:lnTo>
                    <a:lnTo>
                      <a:pt x="20" y="84"/>
                    </a:lnTo>
                    <a:lnTo>
                      <a:pt x="20" y="84"/>
                    </a:lnTo>
                    <a:lnTo>
                      <a:pt x="18" y="88"/>
                    </a:lnTo>
                    <a:lnTo>
                      <a:pt x="18" y="92"/>
                    </a:lnTo>
                    <a:lnTo>
                      <a:pt x="20" y="94"/>
                    </a:lnTo>
                    <a:lnTo>
                      <a:pt x="24" y="96"/>
                    </a:lnTo>
                    <a:lnTo>
                      <a:pt x="34" y="98"/>
                    </a:lnTo>
                    <a:lnTo>
                      <a:pt x="50" y="100"/>
                    </a:lnTo>
                    <a:lnTo>
                      <a:pt x="78" y="102"/>
                    </a:lnTo>
                    <a:lnTo>
                      <a:pt x="86" y="102"/>
                    </a:lnTo>
                    <a:lnTo>
                      <a:pt x="88" y="102"/>
                    </a:lnTo>
                    <a:lnTo>
                      <a:pt x="90" y="104"/>
                    </a:lnTo>
                    <a:lnTo>
                      <a:pt x="90" y="104"/>
                    </a:lnTo>
                    <a:lnTo>
                      <a:pt x="86" y="108"/>
                    </a:lnTo>
                    <a:lnTo>
                      <a:pt x="82" y="110"/>
                    </a:lnTo>
                    <a:lnTo>
                      <a:pt x="72" y="112"/>
                    </a:lnTo>
                    <a:lnTo>
                      <a:pt x="58" y="112"/>
                    </a:lnTo>
                    <a:lnTo>
                      <a:pt x="42" y="110"/>
                    </a:lnTo>
                    <a:lnTo>
                      <a:pt x="14" y="106"/>
                    </a:lnTo>
                    <a:lnTo>
                      <a:pt x="4" y="106"/>
                    </a:lnTo>
                    <a:lnTo>
                      <a:pt x="2" y="108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2" y="116"/>
                    </a:lnTo>
                    <a:lnTo>
                      <a:pt x="4" y="122"/>
                    </a:lnTo>
                    <a:lnTo>
                      <a:pt x="8" y="128"/>
                    </a:lnTo>
                    <a:lnTo>
                      <a:pt x="14" y="134"/>
                    </a:lnTo>
                    <a:lnTo>
                      <a:pt x="32" y="148"/>
                    </a:lnTo>
                    <a:lnTo>
                      <a:pt x="54" y="164"/>
                    </a:lnTo>
                    <a:lnTo>
                      <a:pt x="54" y="16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93" name="Freeform 6088">
                <a:extLst>
                  <a:ext uri="{FF2B5EF4-FFF2-40B4-BE49-F238E27FC236}">
                    <a16:creationId xmlns="" xmlns:a16="http://schemas.microsoft.com/office/drawing/2014/main" id="{7F8E26EA-8F2E-4B1A-B93C-3CD29ACD11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0580" y="1206183"/>
                <a:ext cx="734060" cy="539750"/>
              </a:xfrm>
              <a:custGeom>
                <a:avLst/>
                <a:gdLst/>
                <a:ahLst/>
                <a:cxnLst>
                  <a:cxn ang="0">
                    <a:pos x="1088" y="504"/>
                  </a:cxn>
                  <a:cxn ang="0">
                    <a:pos x="1060" y="480"/>
                  </a:cxn>
                  <a:cxn ang="0">
                    <a:pos x="960" y="426"/>
                  </a:cxn>
                  <a:cxn ang="0">
                    <a:pos x="890" y="396"/>
                  </a:cxn>
                  <a:cxn ang="0">
                    <a:pos x="890" y="348"/>
                  </a:cxn>
                  <a:cxn ang="0">
                    <a:pos x="926" y="328"/>
                  </a:cxn>
                  <a:cxn ang="0">
                    <a:pos x="926" y="298"/>
                  </a:cxn>
                  <a:cxn ang="0">
                    <a:pos x="846" y="276"/>
                  </a:cxn>
                  <a:cxn ang="0">
                    <a:pos x="844" y="232"/>
                  </a:cxn>
                  <a:cxn ang="0">
                    <a:pos x="782" y="204"/>
                  </a:cxn>
                  <a:cxn ang="0">
                    <a:pos x="706" y="174"/>
                  </a:cxn>
                  <a:cxn ang="0">
                    <a:pos x="642" y="134"/>
                  </a:cxn>
                  <a:cxn ang="0">
                    <a:pos x="560" y="98"/>
                  </a:cxn>
                  <a:cxn ang="0">
                    <a:pos x="462" y="112"/>
                  </a:cxn>
                  <a:cxn ang="0">
                    <a:pos x="404" y="110"/>
                  </a:cxn>
                  <a:cxn ang="0">
                    <a:pos x="388" y="90"/>
                  </a:cxn>
                  <a:cxn ang="0">
                    <a:pos x="352" y="18"/>
                  </a:cxn>
                  <a:cxn ang="0">
                    <a:pos x="200" y="50"/>
                  </a:cxn>
                  <a:cxn ang="0">
                    <a:pos x="174" y="84"/>
                  </a:cxn>
                  <a:cxn ang="0">
                    <a:pos x="168" y="138"/>
                  </a:cxn>
                  <a:cxn ang="0">
                    <a:pos x="222" y="180"/>
                  </a:cxn>
                  <a:cxn ang="0">
                    <a:pos x="150" y="122"/>
                  </a:cxn>
                  <a:cxn ang="0">
                    <a:pos x="188" y="26"/>
                  </a:cxn>
                  <a:cxn ang="0">
                    <a:pos x="116" y="8"/>
                  </a:cxn>
                  <a:cxn ang="0">
                    <a:pos x="18" y="90"/>
                  </a:cxn>
                  <a:cxn ang="0">
                    <a:pos x="58" y="196"/>
                  </a:cxn>
                  <a:cxn ang="0">
                    <a:pos x="40" y="216"/>
                  </a:cxn>
                  <a:cxn ang="0">
                    <a:pos x="118" y="270"/>
                  </a:cxn>
                  <a:cxn ang="0">
                    <a:pos x="234" y="288"/>
                  </a:cxn>
                  <a:cxn ang="0">
                    <a:pos x="336" y="290"/>
                  </a:cxn>
                  <a:cxn ang="0">
                    <a:pos x="358" y="284"/>
                  </a:cxn>
                  <a:cxn ang="0">
                    <a:pos x="462" y="284"/>
                  </a:cxn>
                  <a:cxn ang="0">
                    <a:pos x="498" y="274"/>
                  </a:cxn>
                  <a:cxn ang="0">
                    <a:pos x="580" y="338"/>
                  </a:cxn>
                  <a:cxn ang="0">
                    <a:pos x="538" y="376"/>
                  </a:cxn>
                  <a:cxn ang="0">
                    <a:pos x="654" y="402"/>
                  </a:cxn>
                  <a:cxn ang="0">
                    <a:pos x="712" y="474"/>
                  </a:cxn>
                  <a:cxn ang="0">
                    <a:pos x="640" y="558"/>
                  </a:cxn>
                  <a:cxn ang="0">
                    <a:pos x="628" y="608"/>
                  </a:cxn>
                  <a:cxn ang="0">
                    <a:pos x="510" y="624"/>
                  </a:cxn>
                  <a:cxn ang="0">
                    <a:pos x="514" y="688"/>
                  </a:cxn>
                  <a:cxn ang="0">
                    <a:pos x="616" y="688"/>
                  </a:cxn>
                  <a:cxn ang="0">
                    <a:pos x="656" y="674"/>
                  </a:cxn>
                  <a:cxn ang="0">
                    <a:pos x="736" y="724"/>
                  </a:cxn>
                  <a:cxn ang="0">
                    <a:pos x="732" y="752"/>
                  </a:cxn>
                  <a:cxn ang="0">
                    <a:pos x="854" y="818"/>
                  </a:cxn>
                  <a:cxn ang="0">
                    <a:pos x="966" y="822"/>
                  </a:cxn>
                  <a:cxn ang="0">
                    <a:pos x="854" y="724"/>
                  </a:cxn>
                  <a:cxn ang="0">
                    <a:pos x="908" y="744"/>
                  </a:cxn>
                  <a:cxn ang="0">
                    <a:pos x="1012" y="814"/>
                  </a:cxn>
                  <a:cxn ang="0">
                    <a:pos x="1018" y="766"/>
                  </a:cxn>
                  <a:cxn ang="0">
                    <a:pos x="1022" y="724"/>
                  </a:cxn>
                  <a:cxn ang="0">
                    <a:pos x="1000" y="694"/>
                  </a:cxn>
                  <a:cxn ang="0">
                    <a:pos x="942" y="632"/>
                  </a:cxn>
                  <a:cxn ang="0">
                    <a:pos x="890" y="586"/>
                  </a:cxn>
                  <a:cxn ang="0">
                    <a:pos x="902" y="544"/>
                  </a:cxn>
                  <a:cxn ang="0">
                    <a:pos x="942" y="544"/>
                  </a:cxn>
                  <a:cxn ang="0">
                    <a:pos x="990" y="580"/>
                  </a:cxn>
                  <a:cxn ang="0">
                    <a:pos x="1070" y="648"/>
                  </a:cxn>
                  <a:cxn ang="0">
                    <a:pos x="1102" y="596"/>
                  </a:cxn>
                  <a:cxn ang="0">
                    <a:pos x="1128" y="568"/>
                  </a:cxn>
                  <a:cxn ang="0">
                    <a:pos x="1148" y="514"/>
                  </a:cxn>
                </a:cxnLst>
                <a:rect l="0" t="0" r="r" b="b"/>
                <a:pathLst>
                  <a:path w="1156" h="850">
                    <a:moveTo>
                      <a:pt x="1148" y="514"/>
                    </a:moveTo>
                    <a:lnTo>
                      <a:pt x="1148" y="514"/>
                    </a:lnTo>
                    <a:lnTo>
                      <a:pt x="1144" y="506"/>
                    </a:lnTo>
                    <a:lnTo>
                      <a:pt x="1138" y="502"/>
                    </a:lnTo>
                    <a:lnTo>
                      <a:pt x="1134" y="500"/>
                    </a:lnTo>
                    <a:lnTo>
                      <a:pt x="1128" y="498"/>
                    </a:lnTo>
                    <a:lnTo>
                      <a:pt x="1116" y="498"/>
                    </a:lnTo>
                    <a:lnTo>
                      <a:pt x="1106" y="502"/>
                    </a:lnTo>
                    <a:lnTo>
                      <a:pt x="1096" y="506"/>
                    </a:lnTo>
                    <a:lnTo>
                      <a:pt x="1090" y="508"/>
                    </a:lnTo>
                    <a:lnTo>
                      <a:pt x="1088" y="506"/>
                    </a:lnTo>
                    <a:lnTo>
                      <a:pt x="1088" y="504"/>
                    </a:lnTo>
                    <a:lnTo>
                      <a:pt x="1090" y="496"/>
                    </a:lnTo>
                    <a:lnTo>
                      <a:pt x="1090" y="496"/>
                    </a:lnTo>
                    <a:lnTo>
                      <a:pt x="1092" y="486"/>
                    </a:lnTo>
                    <a:lnTo>
                      <a:pt x="1090" y="482"/>
                    </a:lnTo>
                    <a:lnTo>
                      <a:pt x="1088" y="480"/>
                    </a:lnTo>
                    <a:lnTo>
                      <a:pt x="1084" y="480"/>
                    </a:lnTo>
                    <a:lnTo>
                      <a:pt x="1076" y="482"/>
                    </a:lnTo>
                    <a:lnTo>
                      <a:pt x="1062" y="486"/>
                    </a:lnTo>
                    <a:lnTo>
                      <a:pt x="1060" y="486"/>
                    </a:lnTo>
                    <a:lnTo>
                      <a:pt x="1058" y="486"/>
                    </a:lnTo>
                    <a:lnTo>
                      <a:pt x="1060" y="480"/>
                    </a:lnTo>
                    <a:lnTo>
                      <a:pt x="1060" y="480"/>
                    </a:lnTo>
                    <a:lnTo>
                      <a:pt x="1062" y="472"/>
                    </a:lnTo>
                    <a:lnTo>
                      <a:pt x="1062" y="466"/>
                    </a:lnTo>
                    <a:lnTo>
                      <a:pt x="1060" y="462"/>
                    </a:lnTo>
                    <a:lnTo>
                      <a:pt x="1056" y="458"/>
                    </a:lnTo>
                    <a:lnTo>
                      <a:pt x="1042" y="450"/>
                    </a:lnTo>
                    <a:lnTo>
                      <a:pt x="1022" y="436"/>
                    </a:lnTo>
                    <a:lnTo>
                      <a:pt x="1022" y="436"/>
                    </a:lnTo>
                    <a:lnTo>
                      <a:pt x="1010" y="430"/>
                    </a:lnTo>
                    <a:lnTo>
                      <a:pt x="996" y="428"/>
                    </a:lnTo>
                    <a:lnTo>
                      <a:pt x="984" y="426"/>
                    </a:lnTo>
                    <a:lnTo>
                      <a:pt x="970" y="426"/>
                    </a:lnTo>
                    <a:lnTo>
                      <a:pt x="960" y="426"/>
                    </a:lnTo>
                    <a:lnTo>
                      <a:pt x="950" y="424"/>
                    </a:lnTo>
                    <a:lnTo>
                      <a:pt x="944" y="420"/>
                    </a:lnTo>
                    <a:lnTo>
                      <a:pt x="942" y="416"/>
                    </a:lnTo>
                    <a:lnTo>
                      <a:pt x="940" y="410"/>
                    </a:lnTo>
                    <a:lnTo>
                      <a:pt x="940" y="410"/>
                    </a:lnTo>
                    <a:lnTo>
                      <a:pt x="938" y="406"/>
                    </a:lnTo>
                    <a:lnTo>
                      <a:pt x="936" y="402"/>
                    </a:lnTo>
                    <a:lnTo>
                      <a:pt x="930" y="400"/>
                    </a:lnTo>
                    <a:lnTo>
                      <a:pt x="926" y="398"/>
                    </a:lnTo>
                    <a:lnTo>
                      <a:pt x="914" y="396"/>
                    </a:lnTo>
                    <a:lnTo>
                      <a:pt x="900" y="396"/>
                    </a:lnTo>
                    <a:lnTo>
                      <a:pt x="890" y="396"/>
                    </a:lnTo>
                    <a:lnTo>
                      <a:pt x="882" y="394"/>
                    </a:lnTo>
                    <a:lnTo>
                      <a:pt x="882" y="394"/>
                    </a:lnTo>
                    <a:lnTo>
                      <a:pt x="882" y="392"/>
                    </a:lnTo>
                    <a:lnTo>
                      <a:pt x="890" y="384"/>
                    </a:lnTo>
                    <a:lnTo>
                      <a:pt x="890" y="384"/>
                    </a:lnTo>
                    <a:lnTo>
                      <a:pt x="896" y="380"/>
                    </a:lnTo>
                    <a:lnTo>
                      <a:pt x="900" y="376"/>
                    </a:lnTo>
                    <a:lnTo>
                      <a:pt x="902" y="372"/>
                    </a:lnTo>
                    <a:lnTo>
                      <a:pt x="902" y="366"/>
                    </a:lnTo>
                    <a:lnTo>
                      <a:pt x="900" y="360"/>
                    </a:lnTo>
                    <a:lnTo>
                      <a:pt x="894" y="352"/>
                    </a:lnTo>
                    <a:lnTo>
                      <a:pt x="890" y="348"/>
                    </a:lnTo>
                    <a:lnTo>
                      <a:pt x="888" y="344"/>
                    </a:lnTo>
                    <a:lnTo>
                      <a:pt x="890" y="344"/>
                    </a:lnTo>
                    <a:lnTo>
                      <a:pt x="902" y="346"/>
                    </a:lnTo>
                    <a:lnTo>
                      <a:pt x="902" y="346"/>
                    </a:lnTo>
                    <a:lnTo>
                      <a:pt x="916" y="348"/>
                    </a:lnTo>
                    <a:lnTo>
                      <a:pt x="928" y="348"/>
                    </a:lnTo>
                    <a:lnTo>
                      <a:pt x="938" y="346"/>
                    </a:lnTo>
                    <a:lnTo>
                      <a:pt x="942" y="342"/>
                    </a:lnTo>
                    <a:lnTo>
                      <a:pt x="944" y="340"/>
                    </a:lnTo>
                    <a:lnTo>
                      <a:pt x="944" y="338"/>
                    </a:lnTo>
                    <a:lnTo>
                      <a:pt x="938" y="334"/>
                    </a:lnTo>
                    <a:lnTo>
                      <a:pt x="926" y="328"/>
                    </a:lnTo>
                    <a:lnTo>
                      <a:pt x="906" y="324"/>
                    </a:lnTo>
                    <a:lnTo>
                      <a:pt x="906" y="324"/>
                    </a:lnTo>
                    <a:lnTo>
                      <a:pt x="876" y="318"/>
                    </a:lnTo>
                    <a:lnTo>
                      <a:pt x="876" y="318"/>
                    </a:lnTo>
                    <a:lnTo>
                      <a:pt x="876" y="318"/>
                    </a:lnTo>
                    <a:lnTo>
                      <a:pt x="880" y="316"/>
                    </a:lnTo>
                    <a:lnTo>
                      <a:pt x="900" y="312"/>
                    </a:lnTo>
                    <a:lnTo>
                      <a:pt x="910" y="308"/>
                    </a:lnTo>
                    <a:lnTo>
                      <a:pt x="920" y="304"/>
                    </a:lnTo>
                    <a:lnTo>
                      <a:pt x="920" y="304"/>
                    </a:lnTo>
                    <a:lnTo>
                      <a:pt x="924" y="300"/>
                    </a:lnTo>
                    <a:lnTo>
                      <a:pt x="926" y="298"/>
                    </a:lnTo>
                    <a:lnTo>
                      <a:pt x="926" y="294"/>
                    </a:lnTo>
                    <a:lnTo>
                      <a:pt x="926" y="290"/>
                    </a:lnTo>
                    <a:lnTo>
                      <a:pt x="922" y="284"/>
                    </a:lnTo>
                    <a:lnTo>
                      <a:pt x="914" y="278"/>
                    </a:lnTo>
                    <a:lnTo>
                      <a:pt x="904" y="272"/>
                    </a:lnTo>
                    <a:lnTo>
                      <a:pt x="894" y="268"/>
                    </a:lnTo>
                    <a:lnTo>
                      <a:pt x="886" y="268"/>
                    </a:lnTo>
                    <a:lnTo>
                      <a:pt x="880" y="270"/>
                    </a:lnTo>
                    <a:lnTo>
                      <a:pt x="880" y="270"/>
                    </a:lnTo>
                    <a:lnTo>
                      <a:pt x="872" y="274"/>
                    </a:lnTo>
                    <a:lnTo>
                      <a:pt x="864" y="276"/>
                    </a:lnTo>
                    <a:lnTo>
                      <a:pt x="846" y="276"/>
                    </a:lnTo>
                    <a:lnTo>
                      <a:pt x="842" y="276"/>
                    </a:lnTo>
                    <a:lnTo>
                      <a:pt x="840" y="274"/>
                    </a:lnTo>
                    <a:lnTo>
                      <a:pt x="842" y="270"/>
                    </a:lnTo>
                    <a:lnTo>
                      <a:pt x="852" y="266"/>
                    </a:lnTo>
                    <a:lnTo>
                      <a:pt x="852" y="266"/>
                    </a:lnTo>
                    <a:lnTo>
                      <a:pt x="874" y="258"/>
                    </a:lnTo>
                    <a:lnTo>
                      <a:pt x="880" y="254"/>
                    </a:lnTo>
                    <a:lnTo>
                      <a:pt x="882" y="252"/>
                    </a:lnTo>
                    <a:lnTo>
                      <a:pt x="878" y="248"/>
                    </a:lnTo>
                    <a:lnTo>
                      <a:pt x="872" y="244"/>
                    </a:lnTo>
                    <a:lnTo>
                      <a:pt x="844" y="232"/>
                    </a:lnTo>
                    <a:lnTo>
                      <a:pt x="844" y="232"/>
                    </a:lnTo>
                    <a:lnTo>
                      <a:pt x="826" y="226"/>
                    </a:lnTo>
                    <a:lnTo>
                      <a:pt x="812" y="226"/>
                    </a:lnTo>
                    <a:lnTo>
                      <a:pt x="802" y="228"/>
                    </a:lnTo>
                    <a:lnTo>
                      <a:pt x="794" y="230"/>
                    </a:lnTo>
                    <a:lnTo>
                      <a:pt x="790" y="232"/>
                    </a:lnTo>
                    <a:lnTo>
                      <a:pt x="786" y="232"/>
                    </a:lnTo>
                    <a:lnTo>
                      <a:pt x="786" y="230"/>
                    </a:lnTo>
                    <a:lnTo>
                      <a:pt x="786" y="220"/>
                    </a:lnTo>
                    <a:lnTo>
                      <a:pt x="786" y="220"/>
                    </a:lnTo>
                    <a:lnTo>
                      <a:pt x="788" y="210"/>
                    </a:lnTo>
                    <a:lnTo>
                      <a:pt x="784" y="206"/>
                    </a:lnTo>
                    <a:lnTo>
                      <a:pt x="782" y="204"/>
                    </a:lnTo>
                    <a:lnTo>
                      <a:pt x="776" y="204"/>
                    </a:lnTo>
                    <a:lnTo>
                      <a:pt x="768" y="206"/>
                    </a:lnTo>
                    <a:lnTo>
                      <a:pt x="764" y="204"/>
                    </a:lnTo>
                    <a:lnTo>
                      <a:pt x="762" y="198"/>
                    </a:lnTo>
                    <a:lnTo>
                      <a:pt x="762" y="198"/>
                    </a:lnTo>
                    <a:lnTo>
                      <a:pt x="762" y="190"/>
                    </a:lnTo>
                    <a:lnTo>
                      <a:pt x="756" y="184"/>
                    </a:lnTo>
                    <a:lnTo>
                      <a:pt x="748" y="178"/>
                    </a:lnTo>
                    <a:lnTo>
                      <a:pt x="738" y="174"/>
                    </a:lnTo>
                    <a:lnTo>
                      <a:pt x="728" y="170"/>
                    </a:lnTo>
                    <a:lnTo>
                      <a:pt x="716" y="170"/>
                    </a:lnTo>
                    <a:lnTo>
                      <a:pt x="706" y="174"/>
                    </a:lnTo>
                    <a:lnTo>
                      <a:pt x="696" y="182"/>
                    </a:lnTo>
                    <a:lnTo>
                      <a:pt x="696" y="182"/>
                    </a:lnTo>
                    <a:lnTo>
                      <a:pt x="686" y="190"/>
                    </a:lnTo>
                    <a:lnTo>
                      <a:pt x="680" y="192"/>
                    </a:lnTo>
                    <a:lnTo>
                      <a:pt x="674" y="190"/>
                    </a:lnTo>
                    <a:lnTo>
                      <a:pt x="670" y="186"/>
                    </a:lnTo>
                    <a:lnTo>
                      <a:pt x="666" y="178"/>
                    </a:lnTo>
                    <a:lnTo>
                      <a:pt x="662" y="168"/>
                    </a:lnTo>
                    <a:lnTo>
                      <a:pt x="652" y="148"/>
                    </a:lnTo>
                    <a:lnTo>
                      <a:pt x="652" y="148"/>
                    </a:lnTo>
                    <a:lnTo>
                      <a:pt x="648" y="138"/>
                    </a:lnTo>
                    <a:lnTo>
                      <a:pt x="642" y="134"/>
                    </a:lnTo>
                    <a:lnTo>
                      <a:pt x="638" y="134"/>
                    </a:lnTo>
                    <a:lnTo>
                      <a:pt x="632" y="134"/>
                    </a:lnTo>
                    <a:lnTo>
                      <a:pt x="628" y="134"/>
                    </a:lnTo>
                    <a:lnTo>
                      <a:pt x="622" y="134"/>
                    </a:lnTo>
                    <a:lnTo>
                      <a:pt x="616" y="128"/>
                    </a:lnTo>
                    <a:lnTo>
                      <a:pt x="610" y="120"/>
                    </a:lnTo>
                    <a:lnTo>
                      <a:pt x="610" y="120"/>
                    </a:lnTo>
                    <a:lnTo>
                      <a:pt x="602" y="110"/>
                    </a:lnTo>
                    <a:lnTo>
                      <a:pt x="594" y="104"/>
                    </a:lnTo>
                    <a:lnTo>
                      <a:pt x="586" y="100"/>
                    </a:lnTo>
                    <a:lnTo>
                      <a:pt x="578" y="100"/>
                    </a:lnTo>
                    <a:lnTo>
                      <a:pt x="560" y="98"/>
                    </a:lnTo>
                    <a:lnTo>
                      <a:pt x="552" y="98"/>
                    </a:lnTo>
                    <a:lnTo>
                      <a:pt x="546" y="94"/>
                    </a:lnTo>
                    <a:lnTo>
                      <a:pt x="546" y="94"/>
                    </a:lnTo>
                    <a:lnTo>
                      <a:pt x="528" y="88"/>
                    </a:lnTo>
                    <a:lnTo>
                      <a:pt x="518" y="84"/>
                    </a:lnTo>
                    <a:lnTo>
                      <a:pt x="506" y="82"/>
                    </a:lnTo>
                    <a:lnTo>
                      <a:pt x="494" y="84"/>
                    </a:lnTo>
                    <a:lnTo>
                      <a:pt x="484" y="88"/>
                    </a:lnTo>
                    <a:lnTo>
                      <a:pt x="474" y="94"/>
                    </a:lnTo>
                    <a:lnTo>
                      <a:pt x="466" y="106"/>
                    </a:lnTo>
                    <a:lnTo>
                      <a:pt x="466" y="106"/>
                    </a:lnTo>
                    <a:lnTo>
                      <a:pt x="462" y="112"/>
                    </a:lnTo>
                    <a:lnTo>
                      <a:pt x="460" y="116"/>
                    </a:lnTo>
                    <a:lnTo>
                      <a:pt x="456" y="118"/>
                    </a:lnTo>
                    <a:lnTo>
                      <a:pt x="452" y="118"/>
                    </a:lnTo>
                    <a:lnTo>
                      <a:pt x="444" y="116"/>
                    </a:lnTo>
                    <a:lnTo>
                      <a:pt x="436" y="112"/>
                    </a:lnTo>
                    <a:lnTo>
                      <a:pt x="428" y="106"/>
                    </a:lnTo>
                    <a:lnTo>
                      <a:pt x="420" y="104"/>
                    </a:lnTo>
                    <a:lnTo>
                      <a:pt x="416" y="102"/>
                    </a:lnTo>
                    <a:lnTo>
                      <a:pt x="412" y="104"/>
                    </a:lnTo>
                    <a:lnTo>
                      <a:pt x="408" y="106"/>
                    </a:lnTo>
                    <a:lnTo>
                      <a:pt x="404" y="110"/>
                    </a:lnTo>
                    <a:lnTo>
                      <a:pt x="404" y="110"/>
                    </a:lnTo>
                    <a:lnTo>
                      <a:pt x="396" y="118"/>
                    </a:lnTo>
                    <a:lnTo>
                      <a:pt x="388" y="124"/>
                    </a:lnTo>
                    <a:lnTo>
                      <a:pt x="380" y="130"/>
                    </a:lnTo>
                    <a:lnTo>
                      <a:pt x="376" y="132"/>
                    </a:lnTo>
                    <a:lnTo>
                      <a:pt x="372" y="132"/>
                    </a:lnTo>
                    <a:lnTo>
                      <a:pt x="370" y="130"/>
                    </a:lnTo>
                    <a:lnTo>
                      <a:pt x="372" y="126"/>
                    </a:lnTo>
                    <a:lnTo>
                      <a:pt x="376" y="118"/>
                    </a:lnTo>
                    <a:lnTo>
                      <a:pt x="376" y="118"/>
                    </a:lnTo>
                    <a:lnTo>
                      <a:pt x="382" y="110"/>
                    </a:lnTo>
                    <a:lnTo>
                      <a:pt x="386" y="100"/>
                    </a:lnTo>
                    <a:lnTo>
                      <a:pt x="388" y="90"/>
                    </a:lnTo>
                    <a:lnTo>
                      <a:pt x="388" y="82"/>
                    </a:lnTo>
                    <a:lnTo>
                      <a:pt x="386" y="72"/>
                    </a:lnTo>
                    <a:lnTo>
                      <a:pt x="382" y="64"/>
                    </a:lnTo>
                    <a:lnTo>
                      <a:pt x="376" y="58"/>
                    </a:lnTo>
                    <a:lnTo>
                      <a:pt x="368" y="54"/>
                    </a:lnTo>
                    <a:lnTo>
                      <a:pt x="368" y="54"/>
                    </a:lnTo>
                    <a:lnTo>
                      <a:pt x="360" y="50"/>
                    </a:lnTo>
                    <a:lnTo>
                      <a:pt x="356" y="44"/>
                    </a:lnTo>
                    <a:lnTo>
                      <a:pt x="356" y="38"/>
                    </a:lnTo>
                    <a:lnTo>
                      <a:pt x="354" y="32"/>
                    </a:lnTo>
                    <a:lnTo>
                      <a:pt x="354" y="24"/>
                    </a:lnTo>
                    <a:lnTo>
                      <a:pt x="352" y="18"/>
                    </a:lnTo>
                    <a:lnTo>
                      <a:pt x="346" y="14"/>
                    </a:lnTo>
                    <a:lnTo>
                      <a:pt x="338" y="12"/>
                    </a:lnTo>
                    <a:lnTo>
                      <a:pt x="338" y="12"/>
                    </a:lnTo>
                    <a:lnTo>
                      <a:pt x="326" y="10"/>
                    </a:lnTo>
                    <a:lnTo>
                      <a:pt x="306" y="12"/>
                    </a:lnTo>
                    <a:lnTo>
                      <a:pt x="282" y="14"/>
                    </a:lnTo>
                    <a:lnTo>
                      <a:pt x="260" y="18"/>
                    </a:lnTo>
                    <a:lnTo>
                      <a:pt x="236" y="24"/>
                    </a:lnTo>
                    <a:lnTo>
                      <a:pt x="218" y="32"/>
                    </a:lnTo>
                    <a:lnTo>
                      <a:pt x="210" y="38"/>
                    </a:lnTo>
                    <a:lnTo>
                      <a:pt x="204" y="44"/>
                    </a:lnTo>
                    <a:lnTo>
                      <a:pt x="200" y="50"/>
                    </a:lnTo>
                    <a:lnTo>
                      <a:pt x="198" y="56"/>
                    </a:lnTo>
                    <a:lnTo>
                      <a:pt x="198" y="56"/>
                    </a:lnTo>
                    <a:lnTo>
                      <a:pt x="198" y="62"/>
                    </a:lnTo>
                    <a:lnTo>
                      <a:pt x="196" y="66"/>
                    </a:lnTo>
                    <a:lnTo>
                      <a:pt x="194" y="68"/>
                    </a:lnTo>
                    <a:lnTo>
                      <a:pt x="192" y="70"/>
                    </a:lnTo>
                    <a:lnTo>
                      <a:pt x="186" y="72"/>
                    </a:lnTo>
                    <a:lnTo>
                      <a:pt x="178" y="70"/>
                    </a:lnTo>
                    <a:lnTo>
                      <a:pt x="174" y="72"/>
                    </a:lnTo>
                    <a:lnTo>
                      <a:pt x="172" y="72"/>
                    </a:lnTo>
                    <a:lnTo>
                      <a:pt x="172" y="74"/>
                    </a:lnTo>
                    <a:lnTo>
                      <a:pt x="174" y="84"/>
                    </a:lnTo>
                    <a:lnTo>
                      <a:pt x="182" y="100"/>
                    </a:lnTo>
                    <a:lnTo>
                      <a:pt x="182" y="100"/>
                    </a:lnTo>
                    <a:lnTo>
                      <a:pt x="188" y="116"/>
                    </a:lnTo>
                    <a:lnTo>
                      <a:pt x="188" y="122"/>
                    </a:lnTo>
                    <a:lnTo>
                      <a:pt x="188" y="126"/>
                    </a:lnTo>
                    <a:lnTo>
                      <a:pt x="188" y="130"/>
                    </a:lnTo>
                    <a:lnTo>
                      <a:pt x="184" y="130"/>
                    </a:lnTo>
                    <a:lnTo>
                      <a:pt x="180" y="132"/>
                    </a:lnTo>
                    <a:lnTo>
                      <a:pt x="174" y="132"/>
                    </a:lnTo>
                    <a:lnTo>
                      <a:pt x="168" y="134"/>
                    </a:lnTo>
                    <a:lnTo>
                      <a:pt x="168" y="136"/>
                    </a:lnTo>
                    <a:lnTo>
                      <a:pt x="168" y="138"/>
                    </a:lnTo>
                    <a:lnTo>
                      <a:pt x="174" y="148"/>
                    </a:lnTo>
                    <a:lnTo>
                      <a:pt x="174" y="148"/>
                    </a:lnTo>
                    <a:lnTo>
                      <a:pt x="184" y="158"/>
                    </a:lnTo>
                    <a:lnTo>
                      <a:pt x="192" y="164"/>
                    </a:lnTo>
                    <a:lnTo>
                      <a:pt x="200" y="166"/>
                    </a:lnTo>
                    <a:lnTo>
                      <a:pt x="208" y="166"/>
                    </a:lnTo>
                    <a:lnTo>
                      <a:pt x="212" y="164"/>
                    </a:lnTo>
                    <a:lnTo>
                      <a:pt x="218" y="166"/>
                    </a:lnTo>
                    <a:lnTo>
                      <a:pt x="220" y="168"/>
                    </a:lnTo>
                    <a:lnTo>
                      <a:pt x="222" y="176"/>
                    </a:lnTo>
                    <a:lnTo>
                      <a:pt x="222" y="176"/>
                    </a:lnTo>
                    <a:lnTo>
                      <a:pt x="222" y="180"/>
                    </a:lnTo>
                    <a:lnTo>
                      <a:pt x="220" y="182"/>
                    </a:lnTo>
                    <a:lnTo>
                      <a:pt x="216" y="184"/>
                    </a:lnTo>
                    <a:lnTo>
                      <a:pt x="210" y="184"/>
                    </a:lnTo>
                    <a:lnTo>
                      <a:pt x="196" y="180"/>
                    </a:lnTo>
                    <a:lnTo>
                      <a:pt x="180" y="174"/>
                    </a:lnTo>
                    <a:lnTo>
                      <a:pt x="164" y="164"/>
                    </a:lnTo>
                    <a:lnTo>
                      <a:pt x="152" y="150"/>
                    </a:lnTo>
                    <a:lnTo>
                      <a:pt x="148" y="144"/>
                    </a:lnTo>
                    <a:lnTo>
                      <a:pt x="146" y="136"/>
                    </a:lnTo>
                    <a:lnTo>
                      <a:pt x="146" y="130"/>
                    </a:lnTo>
                    <a:lnTo>
                      <a:pt x="150" y="122"/>
                    </a:lnTo>
                    <a:lnTo>
                      <a:pt x="150" y="122"/>
                    </a:lnTo>
                    <a:lnTo>
                      <a:pt x="154" y="110"/>
                    </a:lnTo>
                    <a:lnTo>
                      <a:pt x="152" y="102"/>
                    </a:lnTo>
                    <a:lnTo>
                      <a:pt x="150" y="98"/>
                    </a:lnTo>
                    <a:lnTo>
                      <a:pt x="144" y="94"/>
                    </a:lnTo>
                    <a:lnTo>
                      <a:pt x="142" y="90"/>
                    </a:lnTo>
                    <a:lnTo>
                      <a:pt x="140" y="84"/>
                    </a:lnTo>
                    <a:lnTo>
                      <a:pt x="144" y="74"/>
                    </a:lnTo>
                    <a:lnTo>
                      <a:pt x="154" y="60"/>
                    </a:lnTo>
                    <a:lnTo>
                      <a:pt x="154" y="60"/>
                    </a:lnTo>
                    <a:lnTo>
                      <a:pt x="168" y="44"/>
                    </a:lnTo>
                    <a:lnTo>
                      <a:pt x="180" y="34"/>
                    </a:lnTo>
                    <a:lnTo>
                      <a:pt x="188" y="26"/>
                    </a:lnTo>
                    <a:lnTo>
                      <a:pt x="198" y="22"/>
                    </a:lnTo>
                    <a:lnTo>
                      <a:pt x="208" y="16"/>
                    </a:lnTo>
                    <a:lnTo>
                      <a:pt x="212" y="14"/>
                    </a:lnTo>
                    <a:lnTo>
                      <a:pt x="212" y="10"/>
                    </a:lnTo>
                    <a:lnTo>
                      <a:pt x="212" y="10"/>
                    </a:lnTo>
                    <a:lnTo>
                      <a:pt x="212" y="8"/>
                    </a:lnTo>
                    <a:lnTo>
                      <a:pt x="210" y="6"/>
                    </a:lnTo>
                    <a:lnTo>
                      <a:pt x="200" y="2"/>
                    </a:lnTo>
                    <a:lnTo>
                      <a:pt x="184" y="0"/>
                    </a:lnTo>
                    <a:lnTo>
                      <a:pt x="164" y="0"/>
                    </a:lnTo>
                    <a:lnTo>
                      <a:pt x="140" y="2"/>
                    </a:lnTo>
                    <a:lnTo>
                      <a:pt x="116" y="8"/>
                    </a:lnTo>
                    <a:lnTo>
                      <a:pt x="92" y="16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52" y="38"/>
                    </a:lnTo>
                    <a:lnTo>
                      <a:pt x="40" y="48"/>
                    </a:lnTo>
                    <a:lnTo>
                      <a:pt x="34" y="56"/>
                    </a:lnTo>
                    <a:lnTo>
                      <a:pt x="32" y="62"/>
                    </a:lnTo>
                    <a:lnTo>
                      <a:pt x="30" y="72"/>
                    </a:lnTo>
                    <a:lnTo>
                      <a:pt x="28" y="76"/>
                    </a:lnTo>
                    <a:lnTo>
                      <a:pt x="24" y="82"/>
                    </a:lnTo>
                    <a:lnTo>
                      <a:pt x="24" y="82"/>
                    </a:lnTo>
                    <a:lnTo>
                      <a:pt x="18" y="90"/>
                    </a:lnTo>
                    <a:lnTo>
                      <a:pt x="14" y="96"/>
                    </a:lnTo>
                    <a:lnTo>
                      <a:pt x="8" y="112"/>
                    </a:lnTo>
                    <a:lnTo>
                      <a:pt x="4" y="132"/>
                    </a:lnTo>
                    <a:lnTo>
                      <a:pt x="2" y="156"/>
                    </a:lnTo>
                    <a:lnTo>
                      <a:pt x="2" y="156"/>
                    </a:lnTo>
                    <a:lnTo>
                      <a:pt x="0" y="168"/>
                    </a:lnTo>
                    <a:lnTo>
                      <a:pt x="0" y="178"/>
                    </a:lnTo>
                    <a:lnTo>
                      <a:pt x="2" y="184"/>
                    </a:lnTo>
                    <a:lnTo>
                      <a:pt x="8" y="188"/>
                    </a:lnTo>
                    <a:lnTo>
                      <a:pt x="14" y="192"/>
                    </a:lnTo>
                    <a:lnTo>
                      <a:pt x="26" y="194"/>
                    </a:lnTo>
                    <a:lnTo>
                      <a:pt x="58" y="196"/>
                    </a:lnTo>
                    <a:lnTo>
                      <a:pt x="58" y="196"/>
                    </a:lnTo>
                    <a:lnTo>
                      <a:pt x="76" y="200"/>
                    </a:lnTo>
                    <a:lnTo>
                      <a:pt x="90" y="202"/>
                    </a:lnTo>
                    <a:lnTo>
                      <a:pt x="100" y="208"/>
                    </a:lnTo>
                    <a:lnTo>
                      <a:pt x="106" y="212"/>
                    </a:lnTo>
                    <a:lnTo>
                      <a:pt x="106" y="216"/>
                    </a:lnTo>
                    <a:lnTo>
                      <a:pt x="102" y="218"/>
                    </a:lnTo>
                    <a:lnTo>
                      <a:pt x="94" y="220"/>
                    </a:lnTo>
                    <a:lnTo>
                      <a:pt x="78" y="218"/>
                    </a:lnTo>
                    <a:lnTo>
                      <a:pt x="78" y="218"/>
                    </a:lnTo>
                    <a:lnTo>
                      <a:pt x="50" y="216"/>
                    </a:lnTo>
                    <a:lnTo>
                      <a:pt x="40" y="216"/>
                    </a:lnTo>
                    <a:lnTo>
                      <a:pt x="32" y="218"/>
                    </a:lnTo>
                    <a:lnTo>
                      <a:pt x="32" y="220"/>
                    </a:lnTo>
                    <a:lnTo>
                      <a:pt x="30" y="222"/>
                    </a:lnTo>
                    <a:lnTo>
                      <a:pt x="32" y="228"/>
                    </a:lnTo>
                    <a:lnTo>
                      <a:pt x="40" y="238"/>
                    </a:lnTo>
                    <a:lnTo>
                      <a:pt x="52" y="250"/>
                    </a:lnTo>
                    <a:lnTo>
                      <a:pt x="52" y="250"/>
                    </a:lnTo>
                    <a:lnTo>
                      <a:pt x="68" y="262"/>
                    </a:lnTo>
                    <a:lnTo>
                      <a:pt x="82" y="268"/>
                    </a:lnTo>
                    <a:lnTo>
                      <a:pt x="94" y="270"/>
                    </a:lnTo>
                    <a:lnTo>
                      <a:pt x="106" y="270"/>
                    </a:lnTo>
                    <a:lnTo>
                      <a:pt x="118" y="270"/>
                    </a:lnTo>
                    <a:lnTo>
                      <a:pt x="130" y="270"/>
                    </a:lnTo>
                    <a:lnTo>
                      <a:pt x="142" y="272"/>
                    </a:lnTo>
                    <a:lnTo>
                      <a:pt x="152" y="278"/>
                    </a:lnTo>
                    <a:lnTo>
                      <a:pt x="152" y="278"/>
                    </a:lnTo>
                    <a:lnTo>
                      <a:pt x="162" y="284"/>
                    </a:lnTo>
                    <a:lnTo>
                      <a:pt x="174" y="288"/>
                    </a:lnTo>
                    <a:lnTo>
                      <a:pt x="184" y="290"/>
                    </a:lnTo>
                    <a:lnTo>
                      <a:pt x="194" y="288"/>
                    </a:lnTo>
                    <a:lnTo>
                      <a:pt x="208" y="286"/>
                    </a:lnTo>
                    <a:lnTo>
                      <a:pt x="218" y="286"/>
                    </a:lnTo>
                    <a:lnTo>
                      <a:pt x="218" y="286"/>
                    </a:lnTo>
                    <a:lnTo>
                      <a:pt x="234" y="288"/>
                    </a:lnTo>
                    <a:lnTo>
                      <a:pt x="244" y="290"/>
                    </a:lnTo>
                    <a:lnTo>
                      <a:pt x="260" y="290"/>
                    </a:lnTo>
                    <a:lnTo>
                      <a:pt x="268" y="290"/>
                    </a:lnTo>
                    <a:lnTo>
                      <a:pt x="276" y="290"/>
                    </a:lnTo>
                    <a:lnTo>
                      <a:pt x="288" y="292"/>
                    </a:lnTo>
                    <a:lnTo>
                      <a:pt x="304" y="296"/>
                    </a:lnTo>
                    <a:lnTo>
                      <a:pt x="304" y="296"/>
                    </a:lnTo>
                    <a:lnTo>
                      <a:pt x="316" y="300"/>
                    </a:lnTo>
                    <a:lnTo>
                      <a:pt x="324" y="298"/>
                    </a:lnTo>
                    <a:lnTo>
                      <a:pt x="328" y="296"/>
                    </a:lnTo>
                    <a:lnTo>
                      <a:pt x="332" y="292"/>
                    </a:lnTo>
                    <a:lnTo>
                      <a:pt x="336" y="290"/>
                    </a:lnTo>
                    <a:lnTo>
                      <a:pt x="340" y="290"/>
                    </a:lnTo>
                    <a:lnTo>
                      <a:pt x="346" y="292"/>
                    </a:lnTo>
                    <a:lnTo>
                      <a:pt x="356" y="298"/>
                    </a:lnTo>
                    <a:lnTo>
                      <a:pt x="356" y="298"/>
                    </a:lnTo>
                    <a:lnTo>
                      <a:pt x="374" y="312"/>
                    </a:lnTo>
                    <a:lnTo>
                      <a:pt x="378" y="314"/>
                    </a:lnTo>
                    <a:lnTo>
                      <a:pt x="380" y="312"/>
                    </a:lnTo>
                    <a:lnTo>
                      <a:pt x="378" y="310"/>
                    </a:lnTo>
                    <a:lnTo>
                      <a:pt x="376" y="306"/>
                    </a:lnTo>
                    <a:lnTo>
                      <a:pt x="362" y="292"/>
                    </a:lnTo>
                    <a:lnTo>
                      <a:pt x="362" y="292"/>
                    </a:lnTo>
                    <a:lnTo>
                      <a:pt x="358" y="284"/>
                    </a:lnTo>
                    <a:lnTo>
                      <a:pt x="358" y="282"/>
                    </a:lnTo>
                    <a:lnTo>
                      <a:pt x="360" y="282"/>
                    </a:lnTo>
                    <a:lnTo>
                      <a:pt x="368" y="282"/>
                    </a:lnTo>
                    <a:lnTo>
                      <a:pt x="380" y="284"/>
                    </a:lnTo>
                    <a:lnTo>
                      <a:pt x="410" y="290"/>
                    </a:lnTo>
                    <a:lnTo>
                      <a:pt x="444" y="296"/>
                    </a:lnTo>
                    <a:lnTo>
                      <a:pt x="444" y="296"/>
                    </a:lnTo>
                    <a:lnTo>
                      <a:pt x="450" y="296"/>
                    </a:lnTo>
                    <a:lnTo>
                      <a:pt x="454" y="296"/>
                    </a:lnTo>
                    <a:lnTo>
                      <a:pt x="458" y="294"/>
                    </a:lnTo>
                    <a:lnTo>
                      <a:pt x="460" y="290"/>
                    </a:lnTo>
                    <a:lnTo>
                      <a:pt x="462" y="284"/>
                    </a:lnTo>
                    <a:lnTo>
                      <a:pt x="460" y="274"/>
                    </a:lnTo>
                    <a:lnTo>
                      <a:pt x="456" y="260"/>
                    </a:lnTo>
                    <a:lnTo>
                      <a:pt x="456" y="260"/>
                    </a:lnTo>
                    <a:lnTo>
                      <a:pt x="458" y="260"/>
                    </a:lnTo>
                    <a:lnTo>
                      <a:pt x="464" y="264"/>
                    </a:lnTo>
                    <a:lnTo>
                      <a:pt x="464" y="264"/>
                    </a:lnTo>
                    <a:lnTo>
                      <a:pt x="472" y="270"/>
                    </a:lnTo>
                    <a:lnTo>
                      <a:pt x="478" y="272"/>
                    </a:lnTo>
                    <a:lnTo>
                      <a:pt x="484" y="272"/>
                    </a:lnTo>
                    <a:lnTo>
                      <a:pt x="490" y="272"/>
                    </a:lnTo>
                    <a:lnTo>
                      <a:pt x="494" y="272"/>
                    </a:lnTo>
                    <a:lnTo>
                      <a:pt x="498" y="274"/>
                    </a:lnTo>
                    <a:lnTo>
                      <a:pt x="500" y="278"/>
                    </a:lnTo>
                    <a:lnTo>
                      <a:pt x="502" y="286"/>
                    </a:lnTo>
                    <a:lnTo>
                      <a:pt x="502" y="286"/>
                    </a:lnTo>
                    <a:lnTo>
                      <a:pt x="502" y="294"/>
                    </a:lnTo>
                    <a:lnTo>
                      <a:pt x="504" y="302"/>
                    </a:lnTo>
                    <a:lnTo>
                      <a:pt x="508" y="306"/>
                    </a:lnTo>
                    <a:lnTo>
                      <a:pt x="512" y="310"/>
                    </a:lnTo>
                    <a:lnTo>
                      <a:pt x="528" y="318"/>
                    </a:lnTo>
                    <a:lnTo>
                      <a:pt x="556" y="326"/>
                    </a:lnTo>
                    <a:lnTo>
                      <a:pt x="556" y="326"/>
                    </a:lnTo>
                    <a:lnTo>
                      <a:pt x="570" y="332"/>
                    </a:lnTo>
                    <a:lnTo>
                      <a:pt x="580" y="338"/>
                    </a:lnTo>
                    <a:lnTo>
                      <a:pt x="584" y="344"/>
                    </a:lnTo>
                    <a:lnTo>
                      <a:pt x="584" y="348"/>
                    </a:lnTo>
                    <a:lnTo>
                      <a:pt x="580" y="352"/>
                    </a:lnTo>
                    <a:lnTo>
                      <a:pt x="574" y="356"/>
                    </a:lnTo>
                    <a:lnTo>
                      <a:pt x="568" y="356"/>
                    </a:lnTo>
                    <a:lnTo>
                      <a:pt x="558" y="356"/>
                    </a:lnTo>
                    <a:lnTo>
                      <a:pt x="558" y="356"/>
                    </a:lnTo>
                    <a:lnTo>
                      <a:pt x="550" y="358"/>
                    </a:lnTo>
                    <a:lnTo>
                      <a:pt x="542" y="360"/>
                    </a:lnTo>
                    <a:lnTo>
                      <a:pt x="538" y="366"/>
                    </a:lnTo>
                    <a:lnTo>
                      <a:pt x="538" y="370"/>
                    </a:lnTo>
                    <a:lnTo>
                      <a:pt x="538" y="376"/>
                    </a:lnTo>
                    <a:lnTo>
                      <a:pt x="544" y="378"/>
                    </a:lnTo>
                    <a:lnTo>
                      <a:pt x="550" y="380"/>
                    </a:lnTo>
                    <a:lnTo>
                      <a:pt x="562" y="378"/>
                    </a:lnTo>
                    <a:lnTo>
                      <a:pt x="562" y="378"/>
                    </a:lnTo>
                    <a:lnTo>
                      <a:pt x="576" y="374"/>
                    </a:lnTo>
                    <a:lnTo>
                      <a:pt x="590" y="374"/>
                    </a:lnTo>
                    <a:lnTo>
                      <a:pt x="606" y="376"/>
                    </a:lnTo>
                    <a:lnTo>
                      <a:pt x="618" y="380"/>
                    </a:lnTo>
                    <a:lnTo>
                      <a:pt x="630" y="384"/>
                    </a:lnTo>
                    <a:lnTo>
                      <a:pt x="640" y="390"/>
                    </a:lnTo>
                    <a:lnTo>
                      <a:pt x="648" y="396"/>
                    </a:lnTo>
                    <a:lnTo>
                      <a:pt x="654" y="402"/>
                    </a:lnTo>
                    <a:lnTo>
                      <a:pt x="654" y="402"/>
                    </a:lnTo>
                    <a:lnTo>
                      <a:pt x="656" y="406"/>
                    </a:lnTo>
                    <a:lnTo>
                      <a:pt x="662" y="408"/>
                    </a:lnTo>
                    <a:lnTo>
                      <a:pt x="674" y="414"/>
                    </a:lnTo>
                    <a:lnTo>
                      <a:pt x="682" y="416"/>
                    </a:lnTo>
                    <a:lnTo>
                      <a:pt x="688" y="420"/>
                    </a:lnTo>
                    <a:lnTo>
                      <a:pt x="692" y="428"/>
                    </a:lnTo>
                    <a:lnTo>
                      <a:pt x="696" y="438"/>
                    </a:lnTo>
                    <a:lnTo>
                      <a:pt x="696" y="438"/>
                    </a:lnTo>
                    <a:lnTo>
                      <a:pt x="698" y="450"/>
                    </a:lnTo>
                    <a:lnTo>
                      <a:pt x="704" y="460"/>
                    </a:lnTo>
                    <a:lnTo>
                      <a:pt x="712" y="474"/>
                    </a:lnTo>
                    <a:lnTo>
                      <a:pt x="716" y="480"/>
                    </a:lnTo>
                    <a:lnTo>
                      <a:pt x="718" y="486"/>
                    </a:lnTo>
                    <a:lnTo>
                      <a:pt x="716" y="490"/>
                    </a:lnTo>
                    <a:lnTo>
                      <a:pt x="710" y="494"/>
                    </a:lnTo>
                    <a:lnTo>
                      <a:pt x="710" y="494"/>
                    </a:lnTo>
                    <a:lnTo>
                      <a:pt x="696" y="504"/>
                    </a:lnTo>
                    <a:lnTo>
                      <a:pt x="682" y="518"/>
                    </a:lnTo>
                    <a:lnTo>
                      <a:pt x="668" y="532"/>
                    </a:lnTo>
                    <a:lnTo>
                      <a:pt x="648" y="548"/>
                    </a:lnTo>
                    <a:lnTo>
                      <a:pt x="648" y="548"/>
                    </a:lnTo>
                    <a:lnTo>
                      <a:pt x="644" y="554"/>
                    </a:lnTo>
                    <a:lnTo>
                      <a:pt x="640" y="558"/>
                    </a:lnTo>
                    <a:lnTo>
                      <a:pt x="640" y="564"/>
                    </a:lnTo>
                    <a:lnTo>
                      <a:pt x="642" y="570"/>
                    </a:lnTo>
                    <a:lnTo>
                      <a:pt x="646" y="580"/>
                    </a:lnTo>
                    <a:lnTo>
                      <a:pt x="654" y="590"/>
                    </a:lnTo>
                    <a:lnTo>
                      <a:pt x="666" y="604"/>
                    </a:lnTo>
                    <a:lnTo>
                      <a:pt x="666" y="606"/>
                    </a:lnTo>
                    <a:lnTo>
                      <a:pt x="666" y="608"/>
                    </a:lnTo>
                    <a:lnTo>
                      <a:pt x="656" y="606"/>
                    </a:lnTo>
                    <a:lnTo>
                      <a:pt x="656" y="606"/>
                    </a:lnTo>
                    <a:lnTo>
                      <a:pt x="646" y="602"/>
                    </a:lnTo>
                    <a:lnTo>
                      <a:pt x="636" y="604"/>
                    </a:lnTo>
                    <a:lnTo>
                      <a:pt x="628" y="608"/>
                    </a:lnTo>
                    <a:lnTo>
                      <a:pt x="620" y="612"/>
                    </a:lnTo>
                    <a:lnTo>
                      <a:pt x="608" y="616"/>
                    </a:lnTo>
                    <a:lnTo>
                      <a:pt x="594" y="620"/>
                    </a:lnTo>
                    <a:lnTo>
                      <a:pt x="576" y="620"/>
                    </a:lnTo>
                    <a:lnTo>
                      <a:pt x="552" y="614"/>
                    </a:lnTo>
                    <a:lnTo>
                      <a:pt x="552" y="614"/>
                    </a:lnTo>
                    <a:lnTo>
                      <a:pt x="528" y="610"/>
                    </a:lnTo>
                    <a:lnTo>
                      <a:pt x="516" y="608"/>
                    </a:lnTo>
                    <a:lnTo>
                      <a:pt x="510" y="608"/>
                    </a:lnTo>
                    <a:lnTo>
                      <a:pt x="510" y="612"/>
                    </a:lnTo>
                    <a:lnTo>
                      <a:pt x="510" y="616"/>
                    </a:lnTo>
                    <a:lnTo>
                      <a:pt x="510" y="624"/>
                    </a:lnTo>
                    <a:lnTo>
                      <a:pt x="504" y="630"/>
                    </a:lnTo>
                    <a:lnTo>
                      <a:pt x="494" y="638"/>
                    </a:lnTo>
                    <a:lnTo>
                      <a:pt x="494" y="638"/>
                    </a:lnTo>
                    <a:lnTo>
                      <a:pt x="488" y="642"/>
                    </a:lnTo>
                    <a:lnTo>
                      <a:pt x="484" y="648"/>
                    </a:lnTo>
                    <a:lnTo>
                      <a:pt x="482" y="652"/>
                    </a:lnTo>
                    <a:lnTo>
                      <a:pt x="480" y="658"/>
                    </a:lnTo>
                    <a:lnTo>
                      <a:pt x="482" y="664"/>
                    </a:lnTo>
                    <a:lnTo>
                      <a:pt x="484" y="668"/>
                    </a:lnTo>
                    <a:lnTo>
                      <a:pt x="494" y="678"/>
                    </a:lnTo>
                    <a:lnTo>
                      <a:pt x="506" y="686"/>
                    </a:lnTo>
                    <a:lnTo>
                      <a:pt x="514" y="688"/>
                    </a:lnTo>
                    <a:lnTo>
                      <a:pt x="522" y="690"/>
                    </a:lnTo>
                    <a:lnTo>
                      <a:pt x="532" y="690"/>
                    </a:lnTo>
                    <a:lnTo>
                      <a:pt x="542" y="690"/>
                    </a:lnTo>
                    <a:lnTo>
                      <a:pt x="552" y="686"/>
                    </a:lnTo>
                    <a:lnTo>
                      <a:pt x="562" y="682"/>
                    </a:lnTo>
                    <a:lnTo>
                      <a:pt x="562" y="682"/>
                    </a:lnTo>
                    <a:lnTo>
                      <a:pt x="580" y="676"/>
                    </a:lnTo>
                    <a:lnTo>
                      <a:pt x="592" y="674"/>
                    </a:lnTo>
                    <a:lnTo>
                      <a:pt x="602" y="676"/>
                    </a:lnTo>
                    <a:lnTo>
                      <a:pt x="608" y="680"/>
                    </a:lnTo>
                    <a:lnTo>
                      <a:pt x="612" y="684"/>
                    </a:lnTo>
                    <a:lnTo>
                      <a:pt x="616" y="688"/>
                    </a:lnTo>
                    <a:lnTo>
                      <a:pt x="622" y="686"/>
                    </a:lnTo>
                    <a:lnTo>
                      <a:pt x="628" y="680"/>
                    </a:lnTo>
                    <a:lnTo>
                      <a:pt x="628" y="680"/>
                    </a:lnTo>
                    <a:lnTo>
                      <a:pt x="634" y="674"/>
                    </a:lnTo>
                    <a:lnTo>
                      <a:pt x="640" y="674"/>
                    </a:lnTo>
                    <a:lnTo>
                      <a:pt x="642" y="676"/>
                    </a:lnTo>
                    <a:lnTo>
                      <a:pt x="644" y="680"/>
                    </a:lnTo>
                    <a:lnTo>
                      <a:pt x="646" y="688"/>
                    </a:lnTo>
                    <a:lnTo>
                      <a:pt x="648" y="690"/>
                    </a:lnTo>
                    <a:lnTo>
                      <a:pt x="650" y="686"/>
                    </a:lnTo>
                    <a:lnTo>
                      <a:pt x="650" y="686"/>
                    </a:lnTo>
                    <a:lnTo>
                      <a:pt x="656" y="674"/>
                    </a:lnTo>
                    <a:lnTo>
                      <a:pt x="658" y="672"/>
                    </a:lnTo>
                    <a:lnTo>
                      <a:pt x="662" y="672"/>
                    </a:lnTo>
                    <a:lnTo>
                      <a:pt x="666" y="674"/>
                    </a:lnTo>
                    <a:lnTo>
                      <a:pt x="672" y="680"/>
                    </a:lnTo>
                    <a:lnTo>
                      <a:pt x="696" y="706"/>
                    </a:lnTo>
                    <a:lnTo>
                      <a:pt x="696" y="706"/>
                    </a:lnTo>
                    <a:lnTo>
                      <a:pt x="708" y="720"/>
                    </a:lnTo>
                    <a:lnTo>
                      <a:pt x="718" y="726"/>
                    </a:lnTo>
                    <a:lnTo>
                      <a:pt x="724" y="728"/>
                    </a:lnTo>
                    <a:lnTo>
                      <a:pt x="728" y="728"/>
                    </a:lnTo>
                    <a:lnTo>
                      <a:pt x="732" y="726"/>
                    </a:lnTo>
                    <a:lnTo>
                      <a:pt x="736" y="724"/>
                    </a:lnTo>
                    <a:lnTo>
                      <a:pt x="742" y="726"/>
                    </a:lnTo>
                    <a:lnTo>
                      <a:pt x="750" y="732"/>
                    </a:lnTo>
                    <a:lnTo>
                      <a:pt x="750" y="732"/>
                    </a:lnTo>
                    <a:lnTo>
                      <a:pt x="756" y="738"/>
                    </a:lnTo>
                    <a:lnTo>
                      <a:pt x="756" y="740"/>
                    </a:lnTo>
                    <a:lnTo>
                      <a:pt x="754" y="742"/>
                    </a:lnTo>
                    <a:lnTo>
                      <a:pt x="750" y="744"/>
                    </a:lnTo>
                    <a:lnTo>
                      <a:pt x="742" y="744"/>
                    </a:lnTo>
                    <a:lnTo>
                      <a:pt x="734" y="746"/>
                    </a:lnTo>
                    <a:lnTo>
                      <a:pt x="732" y="748"/>
                    </a:lnTo>
                    <a:lnTo>
                      <a:pt x="732" y="750"/>
                    </a:lnTo>
                    <a:lnTo>
                      <a:pt x="732" y="752"/>
                    </a:lnTo>
                    <a:lnTo>
                      <a:pt x="734" y="756"/>
                    </a:lnTo>
                    <a:lnTo>
                      <a:pt x="744" y="768"/>
                    </a:lnTo>
                    <a:lnTo>
                      <a:pt x="744" y="768"/>
                    </a:lnTo>
                    <a:lnTo>
                      <a:pt x="754" y="776"/>
                    </a:lnTo>
                    <a:lnTo>
                      <a:pt x="766" y="780"/>
                    </a:lnTo>
                    <a:lnTo>
                      <a:pt x="792" y="788"/>
                    </a:lnTo>
                    <a:lnTo>
                      <a:pt x="816" y="794"/>
                    </a:lnTo>
                    <a:lnTo>
                      <a:pt x="826" y="798"/>
                    </a:lnTo>
                    <a:lnTo>
                      <a:pt x="834" y="804"/>
                    </a:lnTo>
                    <a:lnTo>
                      <a:pt x="834" y="804"/>
                    </a:lnTo>
                    <a:lnTo>
                      <a:pt x="842" y="812"/>
                    </a:lnTo>
                    <a:lnTo>
                      <a:pt x="854" y="818"/>
                    </a:lnTo>
                    <a:lnTo>
                      <a:pt x="868" y="824"/>
                    </a:lnTo>
                    <a:lnTo>
                      <a:pt x="882" y="828"/>
                    </a:lnTo>
                    <a:lnTo>
                      <a:pt x="916" y="836"/>
                    </a:lnTo>
                    <a:lnTo>
                      <a:pt x="948" y="846"/>
                    </a:lnTo>
                    <a:lnTo>
                      <a:pt x="948" y="846"/>
                    </a:lnTo>
                    <a:lnTo>
                      <a:pt x="962" y="850"/>
                    </a:lnTo>
                    <a:lnTo>
                      <a:pt x="970" y="850"/>
                    </a:lnTo>
                    <a:lnTo>
                      <a:pt x="972" y="848"/>
                    </a:lnTo>
                    <a:lnTo>
                      <a:pt x="974" y="846"/>
                    </a:lnTo>
                    <a:lnTo>
                      <a:pt x="974" y="840"/>
                    </a:lnTo>
                    <a:lnTo>
                      <a:pt x="972" y="832"/>
                    </a:lnTo>
                    <a:lnTo>
                      <a:pt x="966" y="822"/>
                    </a:lnTo>
                    <a:lnTo>
                      <a:pt x="958" y="812"/>
                    </a:lnTo>
                    <a:lnTo>
                      <a:pt x="948" y="802"/>
                    </a:lnTo>
                    <a:lnTo>
                      <a:pt x="948" y="802"/>
                    </a:lnTo>
                    <a:lnTo>
                      <a:pt x="936" y="792"/>
                    </a:lnTo>
                    <a:lnTo>
                      <a:pt x="920" y="780"/>
                    </a:lnTo>
                    <a:lnTo>
                      <a:pt x="888" y="758"/>
                    </a:lnTo>
                    <a:lnTo>
                      <a:pt x="872" y="748"/>
                    </a:lnTo>
                    <a:lnTo>
                      <a:pt x="862" y="738"/>
                    </a:lnTo>
                    <a:lnTo>
                      <a:pt x="854" y="732"/>
                    </a:lnTo>
                    <a:lnTo>
                      <a:pt x="854" y="728"/>
                    </a:lnTo>
                    <a:lnTo>
                      <a:pt x="854" y="724"/>
                    </a:lnTo>
                    <a:lnTo>
                      <a:pt x="854" y="724"/>
                    </a:lnTo>
                    <a:lnTo>
                      <a:pt x="854" y="724"/>
                    </a:lnTo>
                    <a:lnTo>
                      <a:pt x="858" y="722"/>
                    </a:lnTo>
                    <a:lnTo>
                      <a:pt x="864" y="724"/>
                    </a:lnTo>
                    <a:lnTo>
                      <a:pt x="880" y="736"/>
                    </a:lnTo>
                    <a:lnTo>
                      <a:pt x="894" y="748"/>
                    </a:lnTo>
                    <a:lnTo>
                      <a:pt x="900" y="748"/>
                    </a:lnTo>
                    <a:lnTo>
                      <a:pt x="902" y="748"/>
                    </a:lnTo>
                    <a:lnTo>
                      <a:pt x="902" y="746"/>
                    </a:lnTo>
                    <a:lnTo>
                      <a:pt x="902" y="746"/>
                    </a:lnTo>
                    <a:lnTo>
                      <a:pt x="902" y="742"/>
                    </a:lnTo>
                    <a:lnTo>
                      <a:pt x="904" y="742"/>
                    </a:lnTo>
                    <a:lnTo>
                      <a:pt x="908" y="744"/>
                    </a:lnTo>
                    <a:lnTo>
                      <a:pt x="924" y="754"/>
                    </a:lnTo>
                    <a:lnTo>
                      <a:pt x="932" y="762"/>
                    </a:lnTo>
                    <a:lnTo>
                      <a:pt x="944" y="770"/>
                    </a:lnTo>
                    <a:lnTo>
                      <a:pt x="956" y="776"/>
                    </a:lnTo>
                    <a:lnTo>
                      <a:pt x="968" y="778"/>
                    </a:lnTo>
                    <a:lnTo>
                      <a:pt x="968" y="778"/>
                    </a:lnTo>
                    <a:lnTo>
                      <a:pt x="980" y="782"/>
                    </a:lnTo>
                    <a:lnTo>
                      <a:pt x="990" y="788"/>
                    </a:lnTo>
                    <a:lnTo>
                      <a:pt x="998" y="798"/>
                    </a:lnTo>
                    <a:lnTo>
                      <a:pt x="1004" y="806"/>
                    </a:lnTo>
                    <a:lnTo>
                      <a:pt x="1010" y="812"/>
                    </a:lnTo>
                    <a:lnTo>
                      <a:pt x="1012" y="814"/>
                    </a:lnTo>
                    <a:lnTo>
                      <a:pt x="1014" y="812"/>
                    </a:lnTo>
                    <a:lnTo>
                      <a:pt x="1012" y="802"/>
                    </a:lnTo>
                    <a:lnTo>
                      <a:pt x="1012" y="802"/>
                    </a:lnTo>
                    <a:lnTo>
                      <a:pt x="1012" y="792"/>
                    </a:lnTo>
                    <a:lnTo>
                      <a:pt x="1012" y="788"/>
                    </a:lnTo>
                    <a:lnTo>
                      <a:pt x="1014" y="788"/>
                    </a:lnTo>
                    <a:lnTo>
                      <a:pt x="1016" y="788"/>
                    </a:lnTo>
                    <a:lnTo>
                      <a:pt x="1018" y="788"/>
                    </a:lnTo>
                    <a:lnTo>
                      <a:pt x="1020" y="786"/>
                    </a:lnTo>
                    <a:lnTo>
                      <a:pt x="1020" y="780"/>
                    </a:lnTo>
                    <a:lnTo>
                      <a:pt x="1018" y="766"/>
                    </a:lnTo>
                    <a:lnTo>
                      <a:pt x="1018" y="766"/>
                    </a:lnTo>
                    <a:lnTo>
                      <a:pt x="1016" y="750"/>
                    </a:lnTo>
                    <a:lnTo>
                      <a:pt x="1018" y="752"/>
                    </a:lnTo>
                    <a:lnTo>
                      <a:pt x="1020" y="754"/>
                    </a:lnTo>
                    <a:lnTo>
                      <a:pt x="1022" y="758"/>
                    </a:lnTo>
                    <a:lnTo>
                      <a:pt x="1026" y="760"/>
                    </a:lnTo>
                    <a:lnTo>
                      <a:pt x="1028" y="756"/>
                    </a:lnTo>
                    <a:lnTo>
                      <a:pt x="1032" y="746"/>
                    </a:lnTo>
                    <a:lnTo>
                      <a:pt x="1032" y="746"/>
                    </a:lnTo>
                    <a:lnTo>
                      <a:pt x="1032" y="734"/>
                    </a:lnTo>
                    <a:lnTo>
                      <a:pt x="1030" y="728"/>
                    </a:lnTo>
                    <a:lnTo>
                      <a:pt x="1026" y="724"/>
                    </a:lnTo>
                    <a:lnTo>
                      <a:pt x="1022" y="724"/>
                    </a:lnTo>
                    <a:lnTo>
                      <a:pt x="1018" y="722"/>
                    </a:lnTo>
                    <a:lnTo>
                      <a:pt x="1014" y="722"/>
                    </a:lnTo>
                    <a:lnTo>
                      <a:pt x="1014" y="720"/>
                    </a:lnTo>
                    <a:lnTo>
                      <a:pt x="1018" y="714"/>
                    </a:lnTo>
                    <a:lnTo>
                      <a:pt x="1018" y="714"/>
                    </a:lnTo>
                    <a:lnTo>
                      <a:pt x="1022" y="708"/>
                    </a:lnTo>
                    <a:lnTo>
                      <a:pt x="1020" y="704"/>
                    </a:lnTo>
                    <a:lnTo>
                      <a:pt x="1016" y="702"/>
                    </a:lnTo>
                    <a:lnTo>
                      <a:pt x="1012" y="700"/>
                    </a:lnTo>
                    <a:lnTo>
                      <a:pt x="1006" y="700"/>
                    </a:lnTo>
                    <a:lnTo>
                      <a:pt x="1000" y="698"/>
                    </a:lnTo>
                    <a:lnTo>
                      <a:pt x="1000" y="694"/>
                    </a:lnTo>
                    <a:lnTo>
                      <a:pt x="1002" y="688"/>
                    </a:lnTo>
                    <a:lnTo>
                      <a:pt x="1002" y="688"/>
                    </a:lnTo>
                    <a:lnTo>
                      <a:pt x="1006" y="682"/>
                    </a:lnTo>
                    <a:lnTo>
                      <a:pt x="1010" y="676"/>
                    </a:lnTo>
                    <a:lnTo>
                      <a:pt x="1008" y="672"/>
                    </a:lnTo>
                    <a:lnTo>
                      <a:pt x="1006" y="668"/>
                    </a:lnTo>
                    <a:lnTo>
                      <a:pt x="1000" y="664"/>
                    </a:lnTo>
                    <a:lnTo>
                      <a:pt x="992" y="660"/>
                    </a:lnTo>
                    <a:lnTo>
                      <a:pt x="966" y="648"/>
                    </a:lnTo>
                    <a:lnTo>
                      <a:pt x="966" y="648"/>
                    </a:lnTo>
                    <a:lnTo>
                      <a:pt x="952" y="642"/>
                    </a:lnTo>
                    <a:lnTo>
                      <a:pt x="942" y="632"/>
                    </a:lnTo>
                    <a:lnTo>
                      <a:pt x="936" y="622"/>
                    </a:lnTo>
                    <a:lnTo>
                      <a:pt x="930" y="612"/>
                    </a:lnTo>
                    <a:lnTo>
                      <a:pt x="928" y="602"/>
                    </a:lnTo>
                    <a:lnTo>
                      <a:pt x="924" y="596"/>
                    </a:lnTo>
                    <a:lnTo>
                      <a:pt x="918" y="592"/>
                    </a:lnTo>
                    <a:lnTo>
                      <a:pt x="912" y="592"/>
                    </a:lnTo>
                    <a:lnTo>
                      <a:pt x="912" y="592"/>
                    </a:lnTo>
                    <a:lnTo>
                      <a:pt x="904" y="594"/>
                    </a:lnTo>
                    <a:lnTo>
                      <a:pt x="896" y="594"/>
                    </a:lnTo>
                    <a:lnTo>
                      <a:pt x="892" y="592"/>
                    </a:lnTo>
                    <a:lnTo>
                      <a:pt x="890" y="590"/>
                    </a:lnTo>
                    <a:lnTo>
                      <a:pt x="890" y="586"/>
                    </a:lnTo>
                    <a:lnTo>
                      <a:pt x="894" y="584"/>
                    </a:lnTo>
                    <a:lnTo>
                      <a:pt x="900" y="580"/>
                    </a:lnTo>
                    <a:lnTo>
                      <a:pt x="908" y="578"/>
                    </a:lnTo>
                    <a:lnTo>
                      <a:pt x="908" y="578"/>
                    </a:lnTo>
                    <a:lnTo>
                      <a:pt x="912" y="576"/>
                    </a:lnTo>
                    <a:lnTo>
                      <a:pt x="916" y="576"/>
                    </a:lnTo>
                    <a:lnTo>
                      <a:pt x="916" y="572"/>
                    </a:lnTo>
                    <a:lnTo>
                      <a:pt x="916" y="570"/>
                    </a:lnTo>
                    <a:lnTo>
                      <a:pt x="914" y="564"/>
                    </a:lnTo>
                    <a:lnTo>
                      <a:pt x="910" y="556"/>
                    </a:lnTo>
                    <a:lnTo>
                      <a:pt x="902" y="546"/>
                    </a:lnTo>
                    <a:lnTo>
                      <a:pt x="902" y="544"/>
                    </a:lnTo>
                    <a:lnTo>
                      <a:pt x="904" y="544"/>
                    </a:lnTo>
                    <a:lnTo>
                      <a:pt x="910" y="546"/>
                    </a:lnTo>
                    <a:lnTo>
                      <a:pt x="910" y="546"/>
                    </a:lnTo>
                    <a:lnTo>
                      <a:pt x="918" y="548"/>
                    </a:lnTo>
                    <a:lnTo>
                      <a:pt x="924" y="546"/>
                    </a:lnTo>
                    <a:lnTo>
                      <a:pt x="928" y="542"/>
                    </a:lnTo>
                    <a:lnTo>
                      <a:pt x="930" y="538"/>
                    </a:lnTo>
                    <a:lnTo>
                      <a:pt x="932" y="536"/>
                    </a:lnTo>
                    <a:lnTo>
                      <a:pt x="934" y="534"/>
                    </a:lnTo>
                    <a:lnTo>
                      <a:pt x="938" y="536"/>
                    </a:lnTo>
                    <a:lnTo>
                      <a:pt x="942" y="544"/>
                    </a:lnTo>
                    <a:lnTo>
                      <a:pt x="942" y="544"/>
                    </a:lnTo>
                    <a:lnTo>
                      <a:pt x="950" y="552"/>
                    </a:lnTo>
                    <a:lnTo>
                      <a:pt x="954" y="556"/>
                    </a:lnTo>
                    <a:lnTo>
                      <a:pt x="958" y="558"/>
                    </a:lnTo>
                    <a:lnTo>
                      <a:pt x="962" y="558"/>
                    </a:lnTo>
                    <a:lnTo>
                      <a:pt x="968" y="560"/>
                    </a:lnTo>
                    <a:lnTo>
                      <a:pt x="972" y="562"/>
                    </a:lnTo>
                    <a:lnTo>
                      <a:pt x="974" y="568"/>
                    </a:lnTo>
                    <a:lnTo>
                      <a:pt x="974" y="568"/>
                    </a:lnTo>
                    <a:lnTo>
                      <a:pt x="976" y="574"/>
                    </a:lnTo>
                    <a:lnTo>
                      <a:pt x="980" y="576"/>
                    </a:lnTo>
                    <a:lnTo>
                      <a:pt x="986" y="580"/>
                    </a:lnTo>
                    <a:lnTo>
                      <a:pt x="990" y="580"/>
                    </a:lnTo>
                    <a:lnTo>
                      <a:pt x="992" y="582"/>
                    </a:lnTo>
                    <a:lnTo>
                      <a:pt x="994" y="586"/>
                    </a:lnTo>
                    <a:lnTo>
                      <a:pt x="994" y="592"/>
                    </a:lnTo>
                    <a:lnTo>
                      <a:pt x="994" y="592"/>
                    </a:lnTo>
                    <a:lnTo>
                      <a:pt x="994" y="596"/>
                    </a:lnTo>
                    <a:lnTo>
                      <a:pt x="996" y="600"/>
                    </a:lnTo>
                    <a:lnTo>
                      <a:pt x="1008" y="614"/>
                    </a:lnTo>
                    <a:lnTo>
                      <a:pt x="1022" y="626"/>
                    </a:lnTo>
                    <a:lnTo>
                      <a:pt x="1040" y="638"/>
                    </a:lnTo>
                    <a:lnTo>
                      <a:pt x="1056" y="646"/>
                    </a:lnTo>
                    <a:lnTo>
                      <a:pt x="1064" y="648"/>
                    </a:lnTo>
                    <a:lnTo>
                      <a:pt x="1070" y="648"/>
                    </a:lnTo>
                    <a:lnTo>
                      <a:pt x="1074" y="646"/>
                    </a:lnTo>
                    <a:lnTo>
                      <a:pt x="1078" y="642"/>
                    </a:lnTo>
                    <a:lnTo>
                      <a:pt x="1080" y="636"/>
                    </a:lnTo>
                    <a:lnTo>
                      <a:pt x="1078" y="628"/>
                    </a:lnTo>
                    <a:lnTo>
                      <a:pt x="1078" y="628"/>
                    </a:lnTo>
                    <a:lnTo>
                      <a:pt x="1078" y="618"/>
                    </a:lnTo>
                    <a:lnTo>
                      <a:pt x="1078" y="612"/>
                    </a:lnTo>
                    <a:lnTo>
                      <a:pt x="1080" y="606"/>
                    </a:lnTo>
                    <a:lnTo>
                      <a:pt x="1082" y="602"/>
                    </a:lnTo>
                    <a:lnTo>
                      <a:pt x="1086" y="600"/>
                    </a:lnTo>
                    <a:lnTo>
                      <a:pt x="1092" y="598"/>
                    </a:lnTo>
                    <a:lnTo>
                      <a:pt x="1102" y="596"/>
                    </a:lnTo>
                    <a:lnTo>
                      <a:pt x="1118" y="598"/>
                    </a:lnTo>
                    <a:lnTo>
                      <a:pt x="1122" y="596"/>
                    </a:lnTo>
                    <a:lnTo>
                      <a:pt x="1122" y="596"/>
                    </a:lnTo>
                    <a:lnTo>
                      <a:pt x="1122" y="592"/>
                    </a:lnTo>
                    <a:lnTo>
                      <a:pt x="1122" y="588"/>
                    </a:lnTo>
                    <a:lnTo>
                      <a:pt x="1122" y="588"/>
                    </a:lnTo>
                    <a:lnTo>
                      <a:pt x="1118" y="582"/>
                    </a:lnTo>
                    <a:lnTo>
                      <a:pt x="1118" y="576"/>
                    </a:lnTo>
                    <a:lnTo>
                      <a:pt x="1120" y="574"/>
                    </a:lnTo>
                    <a:lnTo>
                      <a:pt x="1122" y="574"/>
                    </a:lnTo>
                    <a:lnTo>
                      <a:pt x="1128" y="570"/>
                    </a:lnTo>
                    <a:lnTo>
                      <a:pt x="1128" y="568"/>
                    </a:lnTo>
                    <a:lnTo>
                      <a:pt x="1126" y="564"/>
                    </a:lnTo>
                    <a:lnTo>
                      <a:pt x="1126" y="564"/>
                    </a:lnTo>
                    <a:lnTo>
                      <a:pt x="1126" y="560"/>
                    </a:lnTo>
                    <a:lnTo>
                      <a:pt x="1126" y="558"/>
                    </a:lnTo>
                    <a:lnTo>
                      <a:pt x="1130" y="554"/>
                    </a:lnTo>
                    <a:lnTo>
                      <a:pt x="1144" y="548"/>
                    </a:lnTo>
                    <a:lnTo>
                      <a:pt x="1150" y="544"/>
                    </a:lnTo>
                    <a:lnTo>
                      <a:pt x="1154" y="536"/>
                    </a:lnTo>
                    <a:lnTo>
                      <a:pt x="1156" y="532"/>
                    </a:lnTo>
                    <a:lnTo>
                      <a:pt x="1154" y="528"/>
                    </a:lnTo>
                    <a:lnTo>
                      <a:pt x="1148" y="514"/>
                    </a:lnTo>
                    <a:lnTo>
                      <a:pt x="1148" y="51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94" name="Freeform 6089">
                <a:extLst>
                  <a:ext uri="{FF2B5EF4-FFF2-40B4-BE49-F238E27FC236}">
                    <a16:creationId xmlns="" xmlns:a16="http://schemas.microsoft.com/office/drawing/2014/main" id="{F6B59147-BACB-4F74-9120-B5841BC0CF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1770" y="1751013"/>
                <a:ext cx="20320" cy="1524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2" y="12"/>
                  </a:cxn>
                  <a:cxn ang="0">
                    <a:pos x="8" y="18"/>
                  </a:cxn>
                  <a:cxn ang="0">
                    <a:pos x="14" y="22"/>
                  </a:cxn>
                  <a:cxn ang="0">
                    <a:pos x="20" y="24"/>
                  </a:cxn>
                  <a:cxn ang="0">
                    <a:pos x="26" y="24"/>
                  </a:cxn>
                  <a:cxn ang="0">
                    <a:pos x="30" y="22"/>
                  </a:cxn>
                  <a:cxn ang="0">
                    <a:pos x="30" y="22"/>
                  </a:cxn>
                  <a:cxn ang="0">
                    <a:pos x="32" y="16"/>
                  </a:cxn>
                  <a:cxn ang="0">
                    <a:pos x="32" y="12"/>
                  </a:cxn>
                  <a:cxn ang="0">
                    <a:pos x="32" y="8"/>
                  </a:cxn>
                  <a:cxn ang="0">
                    <a:pos x="28" y="4"/>
                  </a:cxn>
                  <a:cxn ang="0">
                    <a:pos x="24" y="2"/>
                  </a:cxn>
                  <a:cxn ang="0">
                    <a:pos x="20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32" h="24">
                    <a:moveTo>
                      <a:pt x="6" y="0"/>
                    </a:moveTo>
                    <a:lnTo>
                      <a:pt x="6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8" y="18"/>
                    </a:lnTo>
                    <a:lnTo>
                      <a:pt x="14" y="22"/>
                    </a:lnTo>
                    <a:lnTo>
                      <a:pt x="20" y="24"/>
                    </a:lnTo>
                    <a:lnTo>
                      <a:pt x="26" y="24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32" y="16"/>
                    </a:lnTo>
                    <a:lnTo>
                      <a:pt x="32" y="12"/>
                    </a:lnTo>
                    <a:lnTo>
                      <a:pt x="32" y="8"/>
                    </a:lnTo>
                    <a:lnTo>
                      <a:pt x="28" y="4"/>
                    </a:lnTo>
                    <a:lnTo>
                      <a:pt x="24" y="2"/>
                    </a:lnTo>
                    <a:lnTo>
                      <a:pt x="20" y="0"/>
                    </a:lnTo>
                    <a:lnTo>
                      <a:pt x="14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95" name="Freeform 6091">
                <a:extLst>
                  <a:ext uri="{FF2B5EF4-FFF2-40B4-BE49-F238E27FC236}">
                    <a16:creationId xmlns="" xmlns:a16="http://schemas.microsoft.com/office/drawing/2014/main" id="{E0562E00-733A-4C1B-B1F6-41276D7FD3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6840" y="1799273"/>
                <a:ext cx="13970" cy="15240"/>
              </a:xfrm>
              <a:custGeom>
                <a:avLst/>
                <a:gdLst/>
                <a:ahLst/>
                <a:cxnLst>
                  <a:cxn ang="0">
                    <a:pos x="4" y="24"/>
                  </a:cxn>
                  <a:cxn ang="0">
                    <a:pos x="4" y="24"/>
                  </a:cxn>
                  <a:cxn ang="0">
                    <a:pos x="12" y="22"/>
                  </a:cxn>
                  <a:cxn ang="0">
                    <a:pos x="20" y="16"/>
                  </a:cxn>
                  <a:cxn ang="0">
                    <a:pos x="22" y="12"/>
                  </a:cxn>
                  <a:cxn ang="0">
                    <a:pos x="22" y="10"/>
                  </a:cxn>
                  <a:cxn ang="0">
                    <a:pos x="22" y="6"/>
                  </a:cxn>
                  <a:cxn ang="0">
                    <a:pos x="18" y="2"/>
                  </a:cxn>
                  <a:cxn ang="0">
                    <a:pos x="18" y="2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4"/>
                  </a:cxn>
                  <a:cxn ang="0">
                    <a:pos x="2" y="10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2" y="22"/>
                  </a:cxn>
                  <a:cxn ang="0">
                    <a:pos x="4" y="24"/>
                  </a:cxn>
                  <a:cxn ang="0">
                    <a:pos x="4" y="24"/>
                  </a:cxn>
                </a:cxnLst>
                <a:rect l="0" t="0" r="r" b="b"/>
                <a:pathLst>
                  <a:path w="22" h="24">
                    <a:moveTo>
                      <a:pt x="4" y="24"/>
                    </a:moveTo>
                    <a:lnTo>
                      <a:pt x="4" y="24"/>
                    </a:lnTo>
                    <a:lnTo>
                      <a:pt x="12" y="22"/>
                    </a:lnTo>
                    <a:lnTo>
                      <a:pt x="20" y="16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2" y="6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2" y="10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4" y="2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96" name="Freeform 6092">
                <a:extLst>
                  <a:ext uri="{FF2B5EF4-FFF2-40B4-BE49-F238E27FC236}">
                    <a16:creationId xmlns="" xmlns:a16="http://schemas.microsoft.com/office/drawing/2014/main" id="{A3C771F7-593F-4860-9812-BDDBAD41A3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2040" y="1724343"/>
                <a:ext cx="22860" cy="34290"/>
              </a:xfrm>
              <a:custGeom>
                <a:avLst/>
                <a:gdLst/>
                <a:ahLst/>
                <a:cxnLst>
                  <a:cxn ang="0">
                    <a:pos x="20" y="54"/>
                  </a:cxn>
                  <a:cxn ang="0">
                    <a:pos x="20" y="54"/>
                  </a:cxn>
                  <a:cxn ang="0">
                    <a:pos x="26" y="50"/>
                  </a:cxn>
                  <a:cxn ang="0">
                    <a:pos x="30" y="42"/>
                  </a:cxn>
                  <a:cxn ang="0">
                    <a:pos x="34" y="32"/>
                  </a:cxn>
                  <a:cxn ang="0">
                    <a:pos x="36" y="22"/>
                  </a:cxn>
                  <a:cxn ang="0">
                    <a:pos x="36" y="12"/>
                  </a:cxn>
                  <a:cxn ang="0">
                    <a:pos x="34" y="4"/>
                  </a:cxn>
                  <a:cxn ang="0">
                    <a:pos x="32" y="2"/>
                  </a:cxn>
                  <a:cxn ang="0">
                    <a:pos x="28" y="0"/>
                  </a:cxn>
                  <a:cxn ang="0">
                    <a:pos x="24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4" y="2"/>
                  </a:cxn>
                  <a:cxn ang="0">
                    <a:pos x="8" y="6"/>
                  </a:cxn>
                  <a:cxn ang="0">
                    <a:pos x="4" y="12"/>
                  </a:cxn>
                  <a:cxn ang="0">
                    <a:pos x="0" y="22"/>
                  </a:cxn>
                  <a:cxn ang="0">
                    <a:pos x="2" y="32"/>
                  </a:cxn>
                  <a:cxn ang="0">
                    <a:pos x="4" y="40"/>
                  </a:cxn>
                  <a:cxn ang="0">
                    <a:pos x="8" y="48"/>
                  </a:cxn>
                  <a:cxn ang="0">
                    <a:pos x="14" y="52"/>
                  </a:cxn>
                  <a:cxn ang="0">
                    <a:pos x="20" y="54"/>
                  </a:cxn>
                  <a:cxn ang="0">
                    <a:pos x="20" y="54"/>
                  </a:cxn>
                </a:cxnLst>
                <a:rect l="0" t="0" r="r" b="b"/>
                <a:pathLst>
                  <a:path w="36" h="54">
                    <a:moveTo>
                      <a:pt x="20" y="54"/>
                    </a:moveTo>
                    <a:lnTo>
                      <a:pt x="20" y="54"/>
                    </a:lnTo>
                    <a:lnTo>
                      <a:pt x="26" y="50"/>
                    </a:lnTo>
                    <a:lnTo>
                      <a:pt x="30" y="42"/>
                    </a:lnTo>
                    <a:lnTo>
                      <a:pt x="34" y="32"/>
                    </a:lnTo>
                    <a:lnTo>
                      <a:pt x="36" y="22"/>
                    </a:lnTo>
                    <a:lnTo>
                      <a:pt x="36" y="12"/>
                    </a:lnTo>
                    <a:lnTo>
                      <a:pt x="34" y="4"/>
                    </a:lnTo>
                    <a:lnTo>
                      <a:pt x="32" y="2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4" y="12"/>
                    </a:lnTo>
                    <a:lnTo>
                      <a:pt x="0" y="22"/>
                    </a:lnTo>
                    <a:lnTo>
                      <a:pt x="2" y="32"/>
                    </a:lnTo>
                    <a:lnTo>
                      <a:pt x="4" y="40"/>
                    </a:lnTo>
                    <a:lnTo>
                      <a:pt x="8" y="48"/>
                    </a:lnTo>
                    <a:lnTo>
                      <a:pt x="14" y="52"/>
                    </a:lnTo>
                    <a:lnTo>
                      <a:pt x="20" y="54"/>
                    </a:lnTo>
                    <a:lnTo>
                      <a:pt x="20" y="5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97" name="Freeform 6094">
                <a:extLst>
                  <a:ext uri="{FF2B5EF4-FFF2-40B4-BE49-F238E27FC236}">
                    <a16:creationId xmlns="" xmlns:a16="http://schemas.microsoft.com/office/drawing/2014/main" id="{64DE9BD7-7213-408E-A6C3-D92118BE20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8240" y="1463993"/>
                <a:ext cx="59690" cy="48260"/>
              </a:xfrm>
              <a:custGeom>
                <a:avLst/>
                <a:gdLst/>
                <a:ahLst/>
                <a:cxnLst>
                  <a:cxn ang="0">
                    <a:pos x="8" y="26"/>
                  </a:cxn>
                  <a:cxn ang="0">
                    <a:pos x="8" y="26"/>
                  </a:cxn>
                  <a:cxn ang="0">
                    <a:pos x="4" y="36"/>
                  </a:cxn>
                  <a:cxn ang="0">
                    <a:pos x="0" y="46"/>
                  </a:cxn>
                  <a:cxn ang="0">
                    <a:pos x="0" y="56"/>
                  </a:cxn>
                  <a:cxn ang="0">
                    <a:pos x="2" y="64"/>
                  </a:cxn>
                  <a:cxn ang="0">
                    <a:pos x="8" y="70"/>
                  </a:cxn>
                  <a:cxn ang="0">
                    <a:pos x="18" y="74"/>
                  </a:cxn>
                  <a:cxn ang="0">
                    <a:pos x="34" y="76"/>
                  </a:cxn>
                  <a:cxn ang="0">
                    <a:pos x="54" y="76"/>
                  </a:cxn>
                  <a:cxn ang="0">
                    <a:pos x="54" y="76"/>
                  </a:cxn>
                  <a:cxn ang="0">
                    <a:pos x="72" y="74"/>
                  </a:cxn>
                  <a:cxn ang="0">
                    <a:pos x="84" y="70"/>
                  </a:cxn>
                  <a:cxn ang="0">
                    <a:pos x="90" y="64"/>
                  </a:cxn>
                  <a:cxn ang="0">
                    <a:pos x="94" y="58"/>
                  </a:cxn>
                  <a:cxn ang="0">
                    <a:pos x="92" y="50"/>
                  </a:cxn>
                  <a:cxn ang="0">
                    <a:pos x="92" y="40"/>
                  </a:cxn>
                  <a:cxn ang="0">
                    <a:pos x="90" y="32"/>
                  </a:cxn>
                  <a:cxn ang="0">
                    <a:pos x="92" y="22"/>
                  </a:cxn>
                  <a:cxn ang="0">
                    <a:pos x="92" y="22"/>
                  </a:cxn>
                  <a:cxn ang="0">
                    <a:pos x="92" y="18"/>
                  </a:cxn>
                  <a:cxn ang="0">
                    <a:pos x="90" y="14"/>
                  </a:cxn>
                  <a:cxn ang="0">
                    <a:pos x="88" y="10"/>
                  </a:cxn>
                  <a:cxn ang="0">
                    <a:pos x="84" y="6"/>
                  </a:cxn>
                  <a:cxn ang="0">
                    <a:pos x="74" y="2"/>
                  </a:cxn>
                  <a:cxn ang="0">
                    <a:pos x="60" y="0"/>
                  </a:cxn>
                  <a:cxn ang="0">
                    <a:pos x="46" y="2"/>
                  </a:cxn>
                  <a:cxn ang="0">
                    <a:pos x="32" y="6"/>
                  </a:cxn>
                  <a:cxn ang="0">
                    <a:pos x="18" y="14"/>
                  </a:cxn>
                  <a:cxn ang="0">
                    <a:pos x="14" y="20"/>
                  </a:cxn>
                  <a:cxn ang="0">
                    <a:pos x="8" y="26"/>
                  </a:cxn>
                  <a:cxn ang="0">
                    <a:pos x="8" y="26"/>
                  </a:cxn>
                </a:cxnLst>
                <a:rect l="0" t="0" r="r" b="b"/>
                <a:pathLst>
                  <a:path w="94" h="76">
                    <a:moveTo>
                      <a:pt x="8" y="26"/>
                    </a:moveTo>
                    <a:lnTo>
                      <a:pt x="8" y="26"/>
                    </a:lnTo>
                    <a:lnTo>
                      <a:pt x="4" y="36"/>
                    </a:lnTo>
                    <a:lnTo>
                      <a:pt x="0" y="46"/>
                    </a:lnTo>
                    <a:lnTo>
                      <a:pt x="0" y="56"/>
                    </a:lnTo>
                    <a:lnTo>
                      <a:pt x="2" y="64"/>
                    </a:lnTo>
                    <a:lnTo>
                      <a:pt x="8" y="70"/>
                    </a:lnTo>
                    <a:lnTo>
                      <a:pt x="18" y="74"/>
                    </a:lnTo>
                    <a:lnTo>
                      <a:pt x="34" y="76"/>
                    </a:lnTo>
                    <a:lnTo>
                      <a:pt x="54" y="76"/>
                    </a:lnTo>
                    <a:lnTo>
                      <a:pt x="54" y="76"/>
                    </a:lnTo>
                    <a:lnTo>
                      <a:pt x="72" y="74"/>
                    </a:lnTo>
                    <a:lnTo>
                      <a:pt x="84" y="70"/>
                    </a:lnTo>
                    <a:lnTo>
                      <a:pt x="90" y="64"/>
                    </a:lnTo>
                    <a:lnTo>
                      <a:pt x="94" y="58"/>
                    </a:lnTo>
                    <a:lnTo>
                      <a:pt x="92" y="50"/>
                    </a:lnTo>
                    <a:lnTo>
                      <a:pt x="92" y="40"/>
                    </a:lnTo>
                    <a:lnTo>
                      <a:pt x="90" y="32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18"/>
                    </a:lnTo>
                    <a:lnTo>
                      <a:pt x="90" y="14"/>
                    </a:lnTo>
                    <a:lnTo>
                      <a:pt x="88" y="10"/>
                    </a:lnTo>
                    <a:lnTo>
                      <a:pt x="84" y="6"/>
                    </a:lnTo>
                    <a:lnTo>
                      <a:pt x="74" y="2"/>
                    </a:lnTo>
                    <a:lnTo>
                      <a:pt x="60" y="0"/>
                    </a:lnTo>
                    <a:lnTo>
                      <a:pt x="46" y="2"/>
                    </a:lnTo>
                    <a:lnTo>
                      <a:pt x="32" y="6"/>
                    </a:lnTo>
                    <a:lnTo>
                      <a:pt x="18" y="14"/>
                    </a:lnTo>
                    <a:lnTo>
                      <a:pt x="14" y="20"/>
                    </a:lnTo>
                    <a:lnTo>
                      <a:pt x="8" y="26"/>
                    </a:lnTo>
                    <a:lnTo>
                      <a:pt x="8" y="2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98" name="Freeform 6098">
                <a:extLst>
                  <a:ext uri="{FF2B5EF4-FFF2-40B4-BE49-F238E27FC236}">
                    <a16:creationId xmlns="" xmlns:a16="http://schemas.microsoft.com/office/drawing/2014/main" id="{8EBEB692-1CA8-4D57-A876-9454D46FB3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8780" y="1211263"/>
                <a:ext cx="63500" cy="43180"/>
              </a:xfrm>
              <a:custGeom>
                <a:avLst/>
                <a:gdLst/>
                <a:ahLst/>
                <a:cxnLst>
                  <a:cxn ang="0">
                    <a:pos x="46" y="2"/>
                  </a:cxn>
                  <a:cxn ang="0">
                    <a:pos x="46" y="2"/>
                  </a:cxn>
                  <a:cxn ang="0">
                    <a:pos x="32" y="4"/>
                  </a:cxn>
                  <a:cxn ang="0">
                    <a:pos x="20" y="6"/>
                  </a:cxn>
                  <a:cxn ang="0">
                    <a:pos x="10" y="10"/>
                  </a:cxn>
                  <a:cxn ang="0">
                    <a:pos x="4" y="12"/>
                  </a:cxn>
                  <a:cxn ang="0">
                    <a:pos x="0" y="16"/>
                  </a:cxn>
                  <a:cxn ang="0">
                    <a:pos x="0" y="20"/>
                  </a:cxn>
                  <a:cxn ang="0">
                    <a:pos x="2" y="22"/>
                  </a:cxn>
                  <a:cxn ang="0">
                    <a:pos x="8" y="24"/>
                  </a:cxn>
                  <a:cxn ang="0">
                    <a:pos x="8" y="24"/>
                  </a:cxn>
                  <a:cxn ang="0">
                    <a:pos x="20" y="28"/>
                  </a:cxn>
                  <a:cxn ang="0">
                    <a:pos x="28" y="32"/>
                  </a:cxn>
                  <a:cxn ang="0">
                    <a:pos x="32" y="36"/>
                  </a:cxn>
                  <a:cxn ang="0">
                    <a:pos x="34" y="40"/>
                  </a:cxn>
                  <a:cxn ang="0">
                    <a:pos x="34" y="40"/>
                  </a:cxn>
                  <a:cxn ang="0">
                    <a:pos x="38" y="46"/>
                  </a:cxn>
                  <a:cxn ang="0">
                    <a:pos x="44" y="50"/>
                  </a:cxn>
                  <a:cxn ang="0">
                    <a:pos x="54" y="56"/>
                  </a:cxn>
                  <a:cxn ang="0">
                    <a:pos x="64" y="66"/>
                  </a:cxn>
                  <a:cxn ang="0">
                    <a:pos x="64" y="66"/>
                  </a:cxn>
                  <a:cxn ang="0">
                    <a:pos x="68" y="68"/>
                  </a:cxn>
                  <a:cxn ang="0">
                    <a:pos x="70" y="68"/>
                  </a:cxn>
                  <a:cxn ang="0">
                    <a:pos x="70" y="66"/>
                  </a:cxn>
                  <a:cxn ang="0">
                    <a:pos x="70" y="66"/>
                  </a:cxn>
                  <a:cxn ang="0">
                    <a:pos x="70" y="62"/>
                  </a:cxn>
                  <a:cxn ang="0">
                    <a:pos x="74" y="60"/>
                  </a:cxn>
                  <a:cxn ang="0">
                    <a:pos x="80" y="56"/>
                  </a:cxn>
                  <a:cxn ang="0">
                    <a:pos x="86" y="48"/>
                  </a:cxn>
                  <a:cxn ang="0">
                    <a:pos x="86" y="48"/>
                  </a:cxn>
                  <a:cxn ang="0">
                    <a:pos x="100" y="26"/>
                  </a:cxn>
                  <a:cxn ang="0">
                    <a:pos x="100" y="20"/>
                  </a:cxn>
                  <a:cxn ang="0">
                    <a:pos x="100" y="16"/>
                  </a:cxn>
                  <a:cxn ang="0">
                    <a:pos x="98" y="14"/>
                  </a:cxn>
                  <a:cxn ang="0">
                    <a:pos x="94" y="10"/>
                  </a:cxn>
                  <a:cxn ang="0">
                    <a:pos x="94" y="10"/>
                  </a:cxn>
                  <a:cxn ang="0">
                    <a:pos x="86" y="6"/>
                  </a:cxn>
                  <a:cxn ang="0">
                    <a:pos x="80" y="2"/>
                  </a:cxn>
                  <a:cxn ang="0">
                    <a:pos x="70" y="0"/>
                  </a:cxn>
                  <a:cxn ang="0">
                    <a:pos x="46" y="2"/>
                  </a:cxn>
                  <a:cxn ang="0">
                    <a:pos x="46" y="2"/>
                  </a:cxn>
                </a:cxnLst>
                <a:rect l="0" t="0" r="r" b="b"/>
                <a:pathLst>
                  <a:path w="100" h="68">
                    <a:moveTo>
                      <a:pt x="46" y="2"/>
                    </a:moveTo>
                    <a:lnTo>
                      <a:pt x="46" y="2"/>
                    </a:lnTo>
                    <a:lnTo>
                      <a:pt x="32" y="4"/>
                    </a:lnTo>
                    <a:lnTo>
                      <a:pt x="20" y="6"/>
                    </a:lnTo>
                    <a:lnTo>
                      <a:pt x="10" y="10"/>
                    </a:lnTo>
                    <a:lnTo>
                      <a:pt x="4" y="12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2" y="22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20" y="28"/>
                    </a:lnTo>
                    <a:lnTo>
                      <a:pt x="28" y="32"/>
                    </a:lnTo>
                    <a:lnTo>
                      <a:pt x="32" y="36"/>
                    </a:lnTo>
                    <a:lnTo>
                      <a:pt x="34" y="40"/>
                    </a:lnTo>
                    <a:lnTo>
                      <a:pt x="34" y="40"/>
                    </a:lnTo>
                    <a:lnTo>
                      <a:pt x="38" y="46"/>
                    </a:lnTo>
                    <a:lnTo>
                      <a:pt x="44" y="50"/>
                    </a:lnTo>
                    <a:lnTo>
                      <a:pt x="54" y="56"/>
                    </a:lnTo>
                    <a:lnTo>
                      <a:pt x="64" y="66"/>
                    </a:lnTo>
                    <a:lnTo>
                      <a:pt x="64" y="66"/>
                    </a:lnTo>
                    <a:lnTo>
                      <a:pt x="68" y="68"/>
                    </a:lnTo>
                    <a:lnTo>
                      <a:pt x="70" y="68"/>
                    </a:lnTo>
                    <a:lnTo>
                      <a:pt x="70" y="66"/>
                    </a:lnTo>
                    <a:lnTo>
                      <a:pt x="70" y="66"/>
                    </a:lnTo>
                    <a:lnTo>
                      <a:pt x="70" y="62"/>
                    </a:lnTo>
                    <a:lnTo>
                      <a:pt x="74" y="60"/>
                    </a:lnTo>
                    <a:lnTo>
                      <a:pt x="80" y="56"/>
                    </a:lnTo>
                    <a:lnTo>
                      <a:pt x="86" y="48"/>
                    </a:lnTo>
                    <a:lnTo>
                      <a:pt x="86" y="48"/>
                    </a:lnTo>
                    <a:lnTo>
                      <a:pt x="100" y="26"/>
                    </a:lnTo>
                    <a:lnTo>
                      <a:pt x="100" y="20"/>
                    </a:lnTo>
                    <a:lnTo>
                      <a:pt x="100" y="16"/>
                    </a:lnTo>
                    <a:lnTo>
                      <a:pt x="98" y="14"/>
                    </a:lnTo>
                    <a:lnTo>
                      <a:pt x="94" y="10"/>
                    </a:lnTo>
                    <a:lnTo>
                      <a:pt x="94" y="10"/>
                    </a:lnTo>
                    <a:lnTo>
                      <a:pt x="86" y="6"/>
                    </a:lnTo>
                    <a:lnTo>
                      <a:pt x="80" y="2"/>
                    </a:lnTo>
                    <a:lnTo>
                      <a:pt x="70" y="0"/>
                    </a:lnTo>
                    <a:lnTo>
                      <a:pt x="46" y="2"/>
                    </a:lnTo>
                    <a:lnTo>
                      <a:pt x="46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99" name="Freeform 6099">
                <a:extLst>
                  <a:ext uri="{FF2B5EF4-FFF2-40B4-BE49-F238E27FC236}">
                    <a16:creationId xmlns="" xmlns:a16="http://schemas.microsoft.com/office/drawing/2014/main" id="{E21D77EB-F2E0-4484-AC69-017AF67244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3550" y="1088073"/>
                <a:ext cx="48260" cy="1016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6" y="2"/>
                  </a:cxn>
                  <a:cxn ang="0">
                    <a:pos x="68" y="0"/>
                  </a:cxn>
                  <a:cxn ang="0">
                    <a:pos x="56" y="0"/>
                  </a:cxn>
                  <a:cxn ang="0">
                    <a:pos x="30" y="2"/>
                  </a:cxn>
                  <a:cxn ang="0">
                    <a:pos x="16" y="6"/>
                  </a:cxn>
                  <a:cxn ang="0">
                    <a:pos x="6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2" y="16"/>
                  </a:cxn>
                  <a:cxn ang="0">
                    <a:pos x="2" y="16"/>
                  </a:cxn>
                  <a:cxn ang="0">
                    <a:pos x="8" y="16"/>
                  </a:cxn>
                  <a:cxn ang="0">
                    <a:pos x="20" y="16"/>
                  </a:cxn>
                  <a:cxn ang="0">
                    <a:pos x="48" y="14"/>
                  </a:cxn>
                  <a:cxn ang="0">
                    <a:pos x="70" y="8"/>
                  </a:cxn>
                  <a:cxn ang="0">
                    <a:pos x="76" y="4"/>
                  </a:cxn>
                  <a:cxn ang="0">
                    <a:pos x="76" y="2"/>
                  </a:cxn>
                  <a:cxn ang="0">
                    <a:pos x="76" y="2"/>
                  </a:cxn>
                  <a:cxn ang="0">
                    <a:pos x="76" y="2"/>
                  </a:cxn>
                </a:cxnLst>
                <a:rect l="0" t="0" r="r" b="b"/>
                <a:pathLst>
                  <a:path w="76" h="16">
                    <a:moveTo>
                      <a:pt x="76" y="2"/>
                    </a:moveTo>
                    <a:lnTo>
                      <a:pt x="76" y="2"/>
                    </a:lnTo>
                    <a:lnTo>
                      <a:pt x="68" y="0"/>
                    </a:lnTo>
                    <a:lnTo>
                      <a:pt x="56" y="0"/>
                    </a:lnTo>
                    <a:lnTo>
                      <a:pt x="30" y="2"/>
                    </a:lnTo>
                    <a:lnTo>
                      <a:pt x="16" y="6"/>
                    </a:lnTo>
                    <a:lnTo>
                      <a:pt x="6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8" y="16"/>
                    </a:lnTo>
                    <a:lnTo>
                      <a:pt x="20" y="16"/>
                    </a:lnTo>
                    <a:lnTo>
                      <a:pt x="48" y="14"/>
                    </a:lnTo>
                    <a:lnTo>
                      <a:pt x="70" y="8"/>
                    </a:lnTo>
                    <a:lnTo>
                      <a:pt x="76" y="4"/>
                    </a:lnTo>
                    <a:lnTo>
                      <a:pt x="76" y="2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100" name="Freeform 6100">
                <a:extLst>
                  <a:ext uri="{FF2B5EF4-FFF2-40B4-BE49-F238E27FC236}">
                    <a16:creationId xmlns="" xmlns:a16="http://schemas.microsoft.com/office/drawing/2014/main" id="{652A6D7F-7733-439C-97BC-762E017C6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3390" y="1129983"/>
                <a:ext cx="30480" cy="2032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0" y="22"/>
                  </a:cxn>
                  <a:cxn ang="0">
                    <a:pos x="2" y="26"/>
                  </a:cxn>
                  <a:cxn ang="0">
                    <a:pos x="8" y="30"/>
                  </a:cxn>
                  <a:cxn ang="0">
                    <a:pos x="16" y="32"/>
                  </a:cxn>
                  <a:cxn ang="0">
                    <a:pos x="26" y="32"/>
                  </a:cxn>
                  <a:cxn ang="0">
                    <a:pos x="34" y="30"/>
                  </a:cxn>
                  <a:cxn ang="0">
                    <a:pos x="42" y="28"/>
                  </a:cxn>
                  <a:cxn ang="0">
                    <a:pos x="46" y="22"/>
                  </a:cxn>
                  <a:cxn ang="0">
                    <a:pos x="48" y="20"/>
                  </a:cxn>
                  <a:cxn ang="0">
                    <a:pos x="48" y="18"/>
                  </a:cxn>
                  <a:cxn ang="0">
                    <a:pos x="48" y="18"/>
                  </a:cxn>
                  <a:cxn ang="0">
                    <a:pos x="44" y="12"/>
                  </a:cxn>
                  <a:cxn ang="0">
                    <a:pos x="38" y="6"/>
                  </a:cxn>
                  <a:cxn ang="0">
                    <a:pos x="30" y="2"/>
                  </a:cxn>
                  <a:cxn ang="0">
                    <a:pos x="22" y="0"/>
                  </a:cxn>
                  <a:cxn ang="0">
                    <a:pos x="14" y="0"/>
                  </a:cxn>
                  <a:cxn ang="0">
                    <a:pos x="6" y="2"/>
                  </a:cxn>
                  <a:cxn ang="0">
                    <a:pos x="2" y="8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48" h="32">
                    <a:moveTo>
                      <a:pt x="0" y="20"/>
                    </a:moveTo>
                    <a:lnTo>
                      <a:pt x="0" y="20"/>
                    </a:lnTo>
                    <a:lnTo>
                      <a:pt x="0" y="22"/>
                    </a:lnTo>
                    <a:lnTo>
                      <a:pt x="2" y="26"/>
                    </a:lnTo>
                    <a:lnTo>
                      <a:pt x="8" y="30"/>
                    </a:lnTo>
                    <a:lnTo>
                      <a:pt x="16" y="32"/>
                    </a:lnTo>
                    <a:lnTo>
                      <a:pt x="26" y="32"/>
                    </a:lnTo>
                    <a:lnTo>
                      <a:pt x="34" y="30"/>
                    </a:lnTo>
                    <a:lnTo>
                      <a:pt x="42" y="28"/>
                    </a:lnTo>
                    <a:lnTo>
                      <a:pt x="46" y="22"/>
                    </a:lnTo>
                    <a:lnTo>
                      <a:pt x="48" y="20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4" y="12"/>
                    </a:lnTo>
                    <a:lnTo>
                      <a:pt x="38" y="6"/>
                    </a:lnTo>
                    <a:lnTo>
                      <a:pt x="30" y="2"/>
                    </a:lnTo>
                    <a:lnTo>
                      <a:pt x="22" y="0"/>
                    </a:lnTo>
                    <a:lnTo>
                      <a:pt x="14" y="0"/>
                    </a:lnTo>
                    <a:lnTo>
                      <a:pt x="6" y="2"/>
                    </a:lnTo>
                    <a:lnTo>
                      <a:pt x="2" y="8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101" name="Freeform 6101">
                <a:extLst>
                  <a:ext uri="{FF2B5EF4-FFF2-40B4-BE49-F238E27FC236}">
                    <a16:creationId xmlns="" xmlns:a16="http://schemas.microsoft.com/office/drawing/2014/main" id="{177F6F86-661E-491F-BFE9-8DB2F5E86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8470" y="1065213"/>
                <a:ext cx="44450" cy="21590"/>
              </a:xfrm>
              <a:custGeom>
                <a:avLst/>
                <a:gdLst/>
                <a:ahLst/>
                <a:cxnLst>
                  <a:cxn ang="0">
                    <a:pos x="62" y="18"/>
                  </a:cxn>
                  <a:cxn ang="0">
                    <a:pos x="62" y="18"/>
                  </a:cxn>
                  <a:cxn ang="0">
                    <a:pos x="52" y="16"/>
                  </a:cxn>
                  <a:cxn ang="0">
                    <a:pos x="44" y="14"/>
                  </a:cxn>
                  <a:cxn ang="0">
                    <a:pos x="34" y="6"/>
                  </a:cxn>
                  <a:cxn ang="0">
                    <a:pos x="30" y="2"/>
                  </a:cxn>
                  <a:cxn ang="0">
                    <a:pos x="24" y="0"/>
                  </a:cxn>
                  <a:cxn ang="0">
                    <a:pos x="18" y="2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2" y="8"/>
                  </a:cxn>
                  <a:cxn ang="0">
                    <a:pos x="0" y="12"/>
                  </a:cxn>
                  <a:cxn ang="0">
                    <a:pos x="2" y="18"/>
                  </a:cxn>
                  <a:cxn ang="0">
                    <a:pos x="8" y="28"/>
                  </a:cxn>
                  <a:cxn ang="0">
                    <a:pos x="8" y="28"/>
                  </a:cxn>
                  <a:cxn ang="0">
                    <a:pos x="12" y="30"/>
                  </a:cxn>
                  <a:cxn ang="0">
                    <a:pos x="16" y="32"/>
                  </a:cxn>
                  <a:cxn ang="0">
                    <a:pos x="26" y="34"/>
                  </a:cxn>
                  <a:cxn ang="0">
                    <a:pos x="40" y="32"/>
                  </a:cxn>
                  <a:cxn ang="0">
                    <a:pos x="52" y="30"/>
                  </a:cxn>
                  <a:cxn ang="0">
                    <a:pos x="62" y="28"/>
                  </a:cxn>
                  <a:cxn ang="0">
                    <a:pos x="68" y="24"/>
                  </a:cxn>
                  <a:cxn ang="0">
                    <a:pos x="70" y="22"/>
                  </a:cxn>
                  <a:cxn ang="0">
                    <a:pos x="70" y="20"/>
                  </a:cxn>
                  <a:cxn ang="0">
                    <a:pos x="62" y="18"/>
                  </a:cxn>
                  <a:cxn ang="0">
                    <a:pos x="62" y="18"/>
                  </a:cxn>
                </a:cxnLst>
                <a:rect l="0" t="0" r="r" b="b"/>
                <a:pathLst>
                  <a:path w="70" h="34">
                    <a:moveTo>
                      <a:pt x="62" y="18"/>
                    </a:moveTo>
                    <a:lnTo>
                      <a:pt x="62" y="18"/>
                    </a:lnTo>
                    <a:lnTo>
                      <a:pt x="52" y="16"/>
                    </a:lnTo>
                    <a:lnTo>
                      <a:pt x="44" y="14"/>
                    </a:lnTo>
                    <a:lnTo>
                      <a:pt x="34" y="6"/>
                    </a:lnTo>
                    <a:lnTo>
                      <a:pt x="30" y="2"/>
                    </a:lnTo>
                    <a:lnTo>
                      <a:pt x="24" y="0"/>
                    </a:lnTo>
                    <a:lnTo>
                      <a:pt x="18" y="2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2" y="18"/>
                    </a:lnTo>
                    <a:lnTo>
                      <a:pt x="8" y="28"/>
                    </a:lnTo>
                    <a:lnTo>
                      <a:pt x="8" y="28"/>
                    </a:lnTo>
                    <a:lnTo>
                      <a:pt x="12" y="30"/>
                    </a:lnTo>
                    <a:lnTo>
                      <a:pt x="16" y="32"/>
                    </a:lnTo>
                    <a:lnTo>
                      <a:pt x="26" y="34"/>
                    </a:lnTo>
                    <a:lnTo>
                      <a:pt x="40" y="32"/>
                    </a:lnTo>
                    <a:lnTo>
                      <a:pt x="52" y="30"/>
                    </a:lnTo>
                    <a:lnTo>
                      <a:pt x="62" y="28"/>
                    </a:lnTo>
                    <a:lnTo>
                      <a:pt x="68" y="24"/>
                    </a:lnTo>
                    <a:lnTo>
                      <a:pt x="70" y="22"/>
                    </a:lnTo>
                    <a:lnTo>
                      <a:pt x="70" y="20"/>
                    </a:lnTo>
                    <a:lnTo>
                      <a:pt x="62" y="18"/>
                    </a:lnTo>
                    <a:lnTo>
                      <a:pt x="62" y="1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102" name="Freeform 6102">
                <a:extLst>
                  <a:ext uri="{FF2B5EF4-FFF2-40B4-BE49-F238E27FC236}">
                    <a16:creationId xmlns="" xmlns:a16="http://schemas.microsoft.com/office/drawing/2014/main" id="{2FCCC578-2AB3-4347-BFC7-89F660FA4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2780" y="1048703"/>
                <a:ext cx="449580" cy="129540"/>
              </a:xfrm>
              <a:custGeom>
                <a:avLst/>
                <a:gdLst/>
                <a:ahLst/>
                <a:cxnLst>
                  <a:cxn ang="0">
                    <a:pos x="342" y="198"/>
                  </a:cxn>
                  <a:cxn ang="0">
                    <a:pos x="406" y="202"/>
                  </a:cxn>
                  <a:cxn ang="0">
                    <a:pos x="530" y="198"/>
                  </a:cxn>
                  <a:cxn ang="0">
                    <a:pos x="560" y="176"/>
                  </a:cxn>
                  <a:cxn ang="0">
                    <a:pos x="566" y="188"/>
                  </a:cxn>
                  <a:cxn ang="0">
                    <a:pos x="624" y="200"/>
                  </a:cxn>
                  <a:cxn ang="0">
                    <a:pos x="680" y="190"/>
                  </a:cxn>
                  <a:cxn ang="0">
                    <a:pos x="688" y="174"/>
                  </a:cxn>
                  <a:cxn ang="0">
                    <a:pos x="708" y="168"/>
                  </a:cxn>
                  <a:cxn ang="0">
                    <a:pos x="694" y="158"/>
                  </a:cxn>
                  <a:cxn ang="0">
                    <a:pos x="700" y="144"/>
                  </a:cxn>
                  <a:cxn ang="0">
                    <a:pos x="700" y="126"/>
                  </a:cxn>
                  <a:cxn ang="0">
                    <a:pos x="672" y="110"/>
                  </a:cxn>
                  <a:cxn ang="0">
                    <a:pos x="642" y="104"/>
                  </a:cxn>
                  <a:cxn ang="0">
                    <a:pos x="600" y="96"/>
                  </a:cxn>
                  <a:cxn ang="0">
                    <a:pos x="480" y="110"/>
                  </a:cxn>
                  <a:cxn ang="0">
                    <a:pos x="442" y="126"/>
                  </a:cxn>
                  <a:cxn ang="0">
                    <a:pos x="416" y="122"/>
                  </a:cxn>
                  <a:cxn ang="0">
                    <a:pos x="374" y="120"/>
                  </a:cxn>
                  <a:cxn ang="0">
                    <a:pos x="346" y="114"/>
                  </a:cxn>
                  <a:cxn ang="0">
                    <a:pos x="330" y="110"/>
                  </a:cxn>
                  <a:cxn ang="0">
                    <a:pos x="324" y="124"/>
                  </a:cxn>
                  <a:cxn ang="0">
                    <a:pos x="310" y="116"/>
                  </a:cxn>
                  <a:cxn ang="0">
                    <a:pos x="310" y="102"/>
                  </a:cxn>
                  <a:cxn ang="0">
                    <a:pos x="294" y="84"/>
                  </a:cxn>
                  <a:cxn ang="0">
                    <a:pos x="268" y="84"/>
                  </a:cxn>
                  <a:cxn ang="0">
                    <a:pos x="262" y="76"/>
                  </a:cxn>
                  <a:cxn ang="0">
                    <a:pos x="308" y="74"/>
                  </a:cxn>
                  <a:cxn ang="0">
                    <a:pos x="316" y="66"/>
                  </a:cxn>
                  <a:cxn ang="0">
                    <a:pos x="278" y="52"/>
                  </a:cxn>
                  <a:cxn ang="0">
                    <a:pos x="240" y="34"/>
                  </a:cxn>
                  <a:cxn ang="0">
                    <a:pos x="182" y="36"/>
                  </a:cxn>
                  <a:cxn ang="0">
                    <a:pos x="154" y="30"/>
                  </a:cxn>
                  <a:cxn ang="0">
                    <a:pos x="124" y="10"/>
                  </a:cxn>
                  <a:cxn ang="0">
                    <a:pos x="78" y="6"/>
                  </a:cxn>
                  <a:cxn ang="0">
                    <a:pos x="10" y="0"/>
                  </a:cxn>
                  <a:cxn ang="0">
                    <a:pos x="2" y="12"/>
                  </a:cxn>
                  <a:cxn ang="0">
                    <a:pos x="18" y="32"/>
                  </a:cxn>
                  <a:cxn ang="0">
                    <a:pos x="58" y="52"/>
                  </a:cxn>
                  <a:cxn ang="0">
                    <a:pos x="66" y="66"/>
                  </a:cxn>
                  <a:cxn ang="0">
                    <a:pos x="112" y="66"/>
                  </a:cxn>
                  <a:cxn ang="0">
                    <a:pos x="160" y="60"/>
                  </a:cxn>
                  <a:cxn ang="0">
                    <a:pos x="186" y="84"/>
                  </a:cxn>
                  <a:cxn ang="0">
                    <a:pos x="202" y="98"/>
                  </a:cxn>
                  <a:cxn ang="0">
                    <a:pos x="194" y="120"/>
                  </a:cxn>
                  <a:cxn ang="0">
                    <a:pos x="186" y="142"/>
                  </a:cxn>
                  <a:cxn ang="0">
                    <a:pos x="198" y="154"/>
                  </a:cxn>
                  <a:cxn ang="0">
                    <a:pos x="206" y="182"/>
                  </a:cxn>
                  <a:cxn ang="0">
                    <a:pos x="232" y="190"/>
                  </a:cxn>
                  <a:cxn ang="0">
                    <a:pos x="250" y="186"/>
                  </a:cxn>
                  <a:cxn ang="0">
                    <a:pos x="282" y="198"/>
                  </a:cxn>
                  <a:cxn ang="0">
                    <a:pos x="326" y="188"/>
                  </a:cxn>
                  <a:cxn ang="0">
                    <a:pos x="342" y="188"/>
                  </a:cxn>
                </a:cxnLst>
                <a:rect l="0" t="0" r="r" b="b"/>
                <a:pathLst>
                  <a:path w="708" h="204">
                    <a:moveTo>
                      <a:pt x="342" y="188"/>
                    </a:moveTo>
                    <a:lnTo>
                      <a:pt x="342" y="188"/>
                    </a:lnTo>
                    <a:lnTo>
                      <a:pt x="342" y="196"/>
                    </a:lnTo>
                    <a:lnTo>
                      <a:pt x="342" y="198"/>
                    </a:lnTo>
                    <a:lnTo>
                      <a:pt x="344" y="200"/>
                    </a:lnTo>
                    <a:lnTo>
                      <a:pt x="352" y="202"/>
                    </a:lnTo>
                    <a:lnTo>
                      <a:pt x="364" y="204"/>
                    </a:lnTo>
                    <a:lnTo>
                      <a:pt x="406" y="202"/>
                    </a:lnTo>
                    <a:lnTo>
                      <a:pt x="472" y="202"/>
                    </a:lnTo>
                    <a:lnTo>
                      <a:pt x="472" y="202"/>
                    </a:lnTo>
                    <a:lnTo>
                      <a:pt x="506" y="202"/>
                    </a:lnTo>
                    <a:lnTo>
                      <a:pt x="530" y="198"/>
                    </a:lnTo>
                    <a:lnTo>
                      <a:pt x="546" y="192"/>
                    </a:lnTo>
                    <a:lnTo>
                      <a:pt x="554" y="186"/>
                    </a:lnTo>
                    <a:lnTo>
                      <a:pt x="558" y="180"/>
                    </a:lnTo>
                    <a:lnTo>
                      <a:pt x="560" y="176"/>
                    </a:lnTo>
                    <a:lnTo>
                      <a:pt x="562" y="178"/>
                    </a:lnTo>
                    <a:lnTo>
                      <a:pt x="562" y="184"/>
                    </a:lnTo>
                    <a:lnTo>
                      <a:pt x="562" y="184"/>
                    </a:lnTo>
                    <a:lnTo>
                      <a:pt x="566" y="188"/>
                    </a:lnTo>
                    <a:lnTo>
                      <a:pt x="570" y="190"/>
                    </a:lnTo>
                    <a:lnTo>
                      <a:pt x="584" y="196"/>
                    </a:lnTo>
                    <a:lnTo>
                      <a:pt x="604" y="200"/>
                    </a:lnTo>
                    <a:lnTo>
                      <a:pt x="624" y="200"/>
                    </a:lnTo>
                    <a:lnTo>
                      <a:pt x="646" y="200"/>
                    </a:lnTo>
                    <a:lnTo>
                      <a:pt x="664" y="198"/>
                    </a:lnTo>
                    <a:lnTo>
                      <a:pt x="676" y="192"/>
                    </a:lnTo>
                    <a:lnTo>
                      <a:pt x="680" y="190"/>
                    </a:lnTo>
                    <a:lnTo>
                      <a:pt x="682" y="186"/>
                    </a:lnTo>
                    <a:lnTo>
                      <a:pt x="682" y="186"/>
                    </a:lnTo>
                    <a:lnTo>
                      <a:pt x="684" y="178"/>
                    </a:lnTo>
                    <a:lnTo>
                      <a:pt x="688" y="174"/>
                    </a:lnTo>
                    <a:lnTo>
                      <a:pt x="694" y="172"/>
                    </a:lnTo>
                    <a:lnTo>
                      <a:pt x="700" y="170"/>
                    </a:lnTo>
                    <a:lnTo>
                      <a:pt x="706" y="168"/>
                    </a:lnTo>
                    <a:lnTo>
                      <a:pt x="708" y="168"/>
                    </a:lnTo>
                    <a:lnTo>
                      <a:pt x="708" y="166"/>
                    </a:lnTo>
                    <a:lnTo>
                      <a:pt x="700" y="162"/>
                    </a:lnTo>
                    <a:lnTo>
                      <a:pt x="700" y="162"/>
                    </a:lnTo>
                    <a:lnTo>
                      <a:pt x="694" y="158"/>
                    </a:lnTo>
                    <a:lnTo>
                      <a:pt x="690" y="154"/>
                    </a:lnTo>
                    <a:lnTo>
                      <a:pt x="692" y="152"/>
                    </a:lnTo>
                    <a:lnTo>
                      <a:pt x="696" y="148"/>
                    </a:lnTo>
                    <a:lnTo>
                      <a:pt x="700" y="144"/>
                    </a:lnTo>
                    <a:lnTo>
                      <a:pt x="702" y="140"/>
                    </a:lnTo>
                    <a:lnTo>
                      <a:pt x="704" y="134"/>
                    </a:lnTo>
                    <a:lnTo>
                      <a:pt x="700" y="126"/>
                    </a:lnTo>
                    <a:lnTo>
                      <a:pt x="700" y="126"/>
                    </a:lnTo>
                    <a:lnTo>
                      <a:pt x="694" y="118"/>
                    </a:lnTo>
                    <a:lnTo>
                      <a:pt x="688" y="114"/>
                    </a:lnTo>
                    <a:lnTo>
                      <a:pt x="680" y="112"/>
                    </a:lnTo>
                    <a:lnTo>
                      <a:pt x="672" y="110"/>
                    </a:lnTo>
                    <a:lnTo>
                      <a:pt x="654" y="110"/>
                    </a:lnTo>
                    <a:lnTo>
                      <a:pt x="648" y="108"/>
                    </a:lnTo>
                    <a:lnTo>
                      <a:pt x="642" y="104"/>
                    </a:lnTo>
                    <a:lnTo>
                      <a:pt x="642" y="104"/>
                    </a:lnTo>
                    <a:lnTo>
                      <a:pt x="636" y="98"/>
                    </a:lnTo>
                    <a:lnTo>
                      <a:pt x="626" y="96"/>
                    </a:lnTo>
                    <a:lnTo>
                      <a:pt x="614" y="94"/>
                    </a:lnTo>
                    <a:lnTo>
                      <a:pt x="600" y="96"/>
                    </a:lnTo>
                    <a:lnTo>
                      <a:pt x="560" y="98"/>
                    </a:lnTo>
                    <a:lnTo>
                      <a:pt x="506" y="106"/>
                    </a:lnTo>
                    <a:lnTo>
                      <a:pt x="506" y="106"/>
                    </a:lnTo>
                    <a:lnTo>
                      <a:pt x="480" y="110"/>
                    </a:lnTo>
                    <a:lnTo>
                      <a:pt x="464" y="114"/>
                    </a:lnTo>
                    <a:lnTo>
                      <a:pt x="454" y="120"/>
                    </a:lnTo>
                    <a:lnTo>
                      <a:pt x="446" y="124"/>
                    </a:lnTo>
                    <a:lnTo>
                      <a:pt x="442" y="126"/>
                    </a:lnTo>
                    <a:lnTo>
                      <a:pt x="438" y="128"/>
                    </a:lnTo>
                    <a:lnTo>
                      <a:pt x="430" y="126"/>
                    </a:lnTo>
                    <a:lnTo>
                      <a:pt x="416" y="122"/>
                    </a:lnTo>
                    <a:lnTo>
                      <a:pt x="416" y="122"/>
                    </a:lnTo>
                    <a:lnTo>
                      <a:pt x="402" y="118"/>
                    </a:lnTo>
                    <a:lnTo>
                      <a:pt x="390" y="118"/>
                    </a:lnTo>
                    <a:lnTo>
                      <a:pt x="382" y="118"/>
                    </a:lnTo>
                    <a:lnTo>
                      <a:pt x="374" y="120"/>
                    </a:lnTo>
                    <a:lnTo>
                      <a:pt x="368" y="122"/>
                    </a:lnTo>
                    <a:lnTo>
                      <a:pt x="362" y="122"/>
                    </a:lnTo>
                    <a:lnTo>
                      <a:pt x="354" y="120"/>
                    </a:lnTo>
                    <a:lnTo>
                      <a:pt x="346" y="114"/>
                    </a:lnTo>
                    <a:lnTo>
                      <a:pt x="346" y="114"/>
                    </a:lnTo>
                    <a:lnTo>
                      <a:pt x="338" y="110"/>
                    </a:lnTo>
                    <a:lnTo>
                      <a:pt x="332" y="108"/>
                    </a:lnTo>
                    <a:lnTo>
                      <a:pt x="330" y="110"/>
                    </a:lnTo>
                    <a:lnTo>
                      <a:pt x="328" y="114"/>
                    </a:lnTo>
                    <a:lnTo>
                      <a:pt x="328" y="118"/>
                    </a:lnTo>
                    <a:lnTo>
                      <a:pt x="326" y="122"/>
                    </a:lnTo>
                    <a:lnTo>
                      <a:pt x="324" y="124"/>
                    </a:lnTo>
                    <a:lnTo>
                      <a:pt x="318" y="122"/>
                    </a:lnTo>
                    <a:lnTo>
                      <a:pt x="318" y="122"/>
                    </a:lnTo>
                    <a:lnTo>
                      <a:pt x="312" y="118"/>
                    </a:lnTo>
                    <a:lnTo>
                      <a:pt x="310" y="116"/>
                    </a:lnTo>
                    <a:lnTo>
                      <a:pt x="310" y="112"/>
                    </a:lnTo>
                    <a:lnTo>
                      <a:pt x="310" y="110"/>
                    </a:lnTo>
                    <a:lnTo>
                      <a:pt x="312" y="106"/>
                    </a:lnTo>
                    <a:lnTo>
                      <a:pt x="310" y="102"/>
                    </a:lnTo>
                    <a:lnTo>
                      <a:pt x="308" y="96"/>
                    </a:lnTo>
                    <a:lnTo>
                      <a:pt x="300" y="90"/>
                    </a:lnTo>
                    <a:lnTo>
                      <a:pt x="300" y="90"/>
                    </a:lnTo>
                    <a:lnTo>
                      <a:pt x="294" y="84"/>
                    </a:lnTo>
                    <a:lnTo>
                      <a:pt x="286" y="82"/>
                    </a:lnTo>
                    <a:lnTo>
                      <a:pt x="280" y="82"/>
                    </a:lnTo>
                    <a:lnTo>
                      <a:pt x="276" y="82"/>
                    </a:lnTo>
                    <a:lnTo>
                      <a:pt x="268" y="84"/>
                    </a:lnTo>
                    <a:lnTo>
                      <a:pt x="266" y="82"/>
                    </a:lnTo>
                    <a:lnTo>
                      <a:pt x="264" y="78"/>
                    </a:lnTo>
                    <a:lnTo>
                      <a:pt x="264" y="78"/>
                    </a:lnTo>
                    <a:lnTo>
                      <a:pt x="262" y="76"/>
                    </a:lnTo>
                    <a:lnTo>
                      <a:pt x="264" y="74"/>
                    </a:lnTo>
                    <a:lnTo>
                      <a:pt x="270" y="72"/>
                    </a:lnTo>
                    <a:lnTo>
                      <a:pt x="290" y="72"/>
                    </a:lnTo>
                    <a:lnTo>
                      <a:pt x="308" y="74"/>
                    </a:lnTo>
                    <a:lnTo>
                      <a:pt x="314" y="72"/>
                    </a:lnTo>
                    <a:lnTo>
                      <a:pt x="316" y="70"/>
                    </a:lnTo>
                    <a:lnTo>
                      <a:pt x="316" y="66"/>
                    </a:lnTo>
                    <a:lnTo>
                      <a:pt x="316" y="66"/>
                    </a:lnTo>
                    <a:lnTo>
                      <a:pt x="314" y="62"/>
                    </a:lnTo>
                    <a:lnTo>
                      <a:pt x="308" y="58"/>
                    </a:lnTo>
                    <a:lnTo>
                      <a:pt x="296" y="56"/>
                    </a:lnTo>
                    <a:lnTo>
                      <a:pt x="278" y="52"/>
                    </a:lnTo>
                    <a:lnTo>
                      <a:pt x="268" y="48"/>
                    </a:lnTo>
                    <a:lnTo>
                      <a:pt x="258" y="44"/>
                    </a:lnTo>
                    <a:lnTo>
                      <a:pt x="258" y="44"/>
                    </a:lnTo>
                    <a:lnTo>
                      <a:pt x="240" y="34"/>
                    </a:lnTo>
                    <a:lnTo>
                      <a:pt x="232" y="32"/>
                    </a:lnTo>
                    <a:lnTo>
                      <a:pt x="224" y="30"/>
                    </a:lnTo>
                    <a:lnTo>
                      <a:pt x="204" y="32"/>
                    </a:lnTo>
                    <a:lnTo>
                      <a:pt x="182" y="36"/>
                    </a:lnTo>
                    <a:lnTo>
                      <a:pt x="182" y="36"/>
                    </a:lnTo>
                    <a:lnTo>
                      <a:pt x="170" y="36"/>
                    </a:lnTo>
                    <a:lnTo>
                      <a:pt x="162" y="34"/>
                    </a:lnTo>
                    <a:lnTo>
                      <a:pt x="154" y="30"/>
                    </a:lnTo>
                    <a:lnTo>
                      <a:pt x="148" y="24"/>
                    </a:lnTo>
                    <a:lnTo>
                      <a:pt x="136" y="14"/>
                    </a:lnTo>
                    <a:lnTo>
                      <a:pt x="130" y="10"/>
                    </a:lnTo>
                    <a:lnTo>
                      <a:pt x="124" y="10"/>
                    </a:lnTo>
                    <a:lnTo>
                      <a:pt x="124" y="10"/>
                    </a:lnTo>
                    <a:lnTo>
                      <a:pt x="114" y="10"/>
                    </a:lnTo>
                    <a:lnTo>
                      <a:pt x="104" y="10"/>
                    </a:lnTo>
                    <a:lnTo>
                      <a:pt x="78" y="6"/>
                    </a:lnTo>
                    <a:lnTo>
                      <a:pt x="48" y="2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4" y="18"/>
                    </a:lnTo>
                    <a:lnTo>
                      <a:pt x="10" y="24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26" y="38"/>
                    </a:lnTo>
                    <a:lnTo>
                      <a:pt x="36" y="42"/>
                    </a:lnTo>
                    <a:lnTo>
                      <a:pt x="50" y="48"/>
                    </a:lnTo>
                    <a:lnTo>
                      <a:pt x="58" y="52"/>
                    </a:lnTo>
                    <a:lnTo>
                      <a:pt x="62" y="56"/>
                    </a:lnTo>
                    <a:lnTo>
                      <a:pt x="62" y="60"/>
                    </a:lnTo>
                    <a:lnTo>
                      <a:pt x="62" y="60"/>
                    </a:lnTo>
                    <a:lnTo>
                      <a:pt x="66" y="66"/>
                    </a:lnTo>
                    <a:lnTo>
                      <a:pt x="70" y="68"/>
                    </a:lnTo>
                    <a:lnTo>
                      <a:pt x="78" y="70"/>
                    </a:lnTo>
                    <a:lnTo>
                      <a:pt x="88" y="70"/>
                    </a:lnTo>
                    <a:lnTo>
                      <a:pt x="112" y="66"/>
                    </a:lnTo>
                    <a:lnTo>
                      <a:pt x="138" y="60"/>
                    </a:lnTo>
                    <a:lnTo>
                      <a:pt x="138" y="60"/>
                    </a:lnTo>
                    <a:lnTo>
                      <a:pt x="150" y="60"/>
                    </a:lnTo>
                    <a:lnTo>
                      <a:pt x="160" y="60"/>
                    </a:lnTo>
                    <a:lnTo>
                      <a:pt x="166" y="62"/>
                    </a:lnTo>
                    <a:lnTo>
                      <a:pt x="170" y="66"/>
                    </a:lnTo>
                    <a:lnTo>
                      <a:pt x="180" y="78"/>
                    </a:lnTo>
                    <a:lnTo>
                      <a:pt x="186" y="84"/>
                    </a:lnTo>
                    <a:lnTo>
                      <a:pt x="194" y="90"/>
                    </a:lnTo>
                    <a:lnTo>
                      <a:pt x="194" y="90"/>
                    </a:lnTo>
                    <a:lnTo>
                      <a:pt x="198" y="94"/>
                    </a:lnTo>
                    <a:lnTo>
                      <a:pt x="202" y="98"/>
                    </a:lnTo>
                    <a:lnTo>
                      <a:pt x="202" y="102"/>
                    </a:lnTo>
                    <a:lnTo>
                      <a:pt x="202" y="106"/>
                    </a:lnTo>
                    <a:lnTo>
                      <a:pt x="200" y="114"/>
                    </a:lnTo>
                    <a:lnTo>
                      <a:pt x="194" y="120"/>
                    </a:lnTo>
                    <a:lnTo>
                      <a:pt x="190" y="128"/>
                    </a:lnTo>
                    <a:lnTo>
                      <a:pt x="186" y="134"/>
                    </a:lnTo>
                    <a:lnTo>
                      <a:pt x="184" y="140"/>
                    </a:lnTo>
                    <a:lnTo>
                      <a:pt x="186" y="142"/>
                    </a:lnTo>
                    <a:lnTo>
                      <a:pt x="190" y="144"/>
                    </a:lnTo>
                    <a:lnTo>
                      <a:pt x="190" y="144"/>
                    </a:lnTo>
                    <a:lnTo>
                      <a:pt x="196" y="150"/>
                    </a:lnTo>
                    <a:lnTo>
                      <a:pt x="198" y="154"/>
                    </a:lnTo>
                    <a:lnTo>
                      <a:pt x="200" y="164"/>
                    </a:lnTo>
                    <a:lnTo>
                      <a:pt x="200" y="170"/>
                    </a:lnTo>
                    <a:lnTo>
                      <a:pt x="202" y="176"/>
                    </a:lnTo>
                    <a:lnTo>
                      <a:pt x="206" y="182"/>
                    </a:lnTo>
                    <a:lnTo>
                      <a:pt x="216" y="186"/>
                    </a:lnTo>
                    <a:lnTo>
                      <a:pt x="216" y="186"/>
                    </a:lnTo>
                    <a:lnTo>
                      <a:pt x="224" y="190"/>
                    </a:lnTo>
                    <a:lnTo>
                      <a:pt x="232" y="190"/>
                    </a:lnTo>
                    <a:lnTo>
                      <a:pt x="236" y="190"/>
                    </a:lnTo>
                    <a:lnTo>
                      <a:pt x="240" y="188"/>
                    </a:lnTo>
                    <a:lnTo>
                      <a:pt x="244" y="186"/>
                    </a:lnTo>
                    <a:lnTo>
                      <a:pt x="250" y="186"/>
                    </a:lnTo>
                    <a:lnTo>
                      <a:pt x="260" y="188"/>
                    </a:lnTo>
                    <a:lnTo>
                      <a:pt x="274" y="194"/>
                    </a:lnTo>
                    <a:lnTo>
                      <a:pt x="274" y="194"/>
                    </a:lnTo>
                    <a:lnTo>
                      <a:pt x="282" y="198"/>
                    </a:lnTo>
                    <a:lnTo>
                      <a:pt x="290" y="198"/>
                    </a:lnTo>
                    <a:lnTo>
                      <a:pt x="304" y="198"/>
                    </a:lnTo>
                    <a:lnTo>
                      <a:pt x="316" y="194"/>
                    </a:lnTo>
                    <a:lnTo>
                      <a:pt x="326" y="188"/>
                    </a:lnTo>
                    <a:lnTo>
                      <a:pt x="340" y="180"/>
                    </a:lnTo>
                    <a:lnTo>
                      <a:pt x="342" y="180"/>
                    </a:lnTo>
                    <a:lnTo>
                      <a:pt x="342" y="180"/>
                    </a:lnTo>
                    <a:lnTo>
                      <a:pt x="342" y="188"/>
                    </a:lnTo>
                    <a:lnTo>
                      <a:pt x="342" y="18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103" name="Freeform 6103">
                <a:extLst>
                  <a:ext uri="{FF2B5EF4-FFF2-40B4-BE49-F238E27FC236}">
                    <a16:creationId xmlns="" xmlns:a16="http://schemas.microsoft.com/office/drawing/2014/main" id="{F0E87A09-AA0A-4F96-BB25-4BE213941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6750" y="1119823"/>
                <a:ext cx="81280" cy="49530"/>
              </a:xfrm>
              <a:custGeom>
                <a:avLst/>
                <a:gdLst/>
                <a:ahLst/>
                <a:cxnLst>
                  <a:cxn ang="0">
                    <a:pos x="94" y="78"/>
                  </a:cxn>
                  <a:cxn ang="0">
                    <a:pos x="94" y="78"/>
                  </a:cxn>
                  <a:cxn ang="0">
                    <a:pos x="110" y="76"/>
                  </a:cxn>
                  <a:cxn ang="0">
                    <a:pos x="120" y="72"/>
                  </a:cxn>
                  <a:cxn ang="0">
                    <a:pos x="126" y="66"/>
                  </a:cxn>
                  <a:cxn ang="0">
                    <a:pos x="128" y="58"/>
                  </a:cxn>
                  <a:cxn ang="0">
                    <a:pos x="126" y="48"/>
                  </a:cxn>
                  <a:cxn ang="0">
                    <a:pos x="120" y="38"/>
                  </a:cxn>
                  <a:cxn ang="0">
                    <a:pos x="114" y="28"/>
                  </a:cxn>
                  <a:cxn ang="0">
                    <a:pos x="104" y="16"/>
                  </a:cxn>
                  <a:cxn ang="0">
                    <a:pos x="104" y="16"/>
                  </a:cxn>
                  <a:cxn ang="0">
                    <a:pos x="92" y="8"/>
                  </a:cxn>
                  <a:cxn ang="0">
                    <a:pos x="80" y="2"/>
                  </a:cxn>
                  <a:cxn ang="0">
                    <a:pos x="68" y="0"/>
                  </a:cxn>
                  <a:cxn ang="0">
                    <a:pos x="58" y="0"/>
                  </a:cxn>
                  <a:cxn ang="0">
                    <a:pos x="46" y="2"/>
                  </a:cxn>
                  <a:cxn ang="0">
                    <a:pos x="34" y="8"/>
                  </a:cxn>
                  <a:cxn ang="0">
                    <a:pos x="24" y="14"/>
                  </a:cxn>
                  <a:cxn ang="0">
                    <a:pos x="16" y="24"/>
                  </a:cxn>
                  <a:cxn ang="0">
                    <a:pos x="16" y="24"/>
                  </a:cxn>
                  <a:cxn ang="0">
                    <a:pos x="6" y="36"/>
                  </a:cxn>
                  <a:cxn ang="0">
                    <a:pos x="2" y="42"/>
                  </a:cxn>
                  <a:cxn ang="0">
                    <a:pos x="0" y="48"/>
                  </a:cxn>
                  <a:cxn ang="0">
                    <a:pos x="0" y="52"/>
                  </a:cxn>
                  <a:cxn ang="0">
                    <a:pos x="4" y="56"/>
                  </a:cxn>
                  <a:cxn ang="0">
                    <a:pos x="10" y="58"/>
                  </a:cxn>
                  <a:cxn ang="0">
                    <a:pos x="22" y="60"/>
                  </a:cxn>
                  <a:cxn ang="0">
                    <a:pos x="22" y="60"/>
                  </a:cxn>
                  <a:cxn ang="0">
                    <a:pos x="32" y="62"/>
                  </a:cxn>
                  <a:cxn ang="0">
                    <a:pos x="40" y="64"/>
                  </a:cxn>
                  <a:cxn ang="0">
                    <a:pos x="54" y="70"/>
                  </a:cxn>
                  <a:cxn ang="0">
                    <a:pos x="68" y="76"/>
                  </a:cxn>
                  <a:cxn ang="0">
                    <a:pos x="80" y="76"/>
                  </a:cxn>
                  <a:cxn ang="0">
                    <a:pos x="94" y="78"/>
                  </a:cxn>
                  <a:cxn ang="0">
                    <a:pos x="94" y="78"/>
                  </a:cxn>
                </a:cxnLst>
                <a:rect l="0" t="0" r="r" b="b"/>
                <a:pathLst>
                  <a:path w="128" h="78">
                    <a:moveTo>
                      <a:pt x="94" y="78"/>
                    </a:moveTo>
                    <a:lnTo>
                      <a:pt x="94" y="78"/>
                    </a:lnTo>
                    <a:lnTo>
                      <a:pt x="110" y="76"/>
                    </a:lnTo>
                    <a:lnTo>
                      <a:pt x="120" y="72"/>
                    </a:lnTo>
                    <a:lnTo>
                      <a:pt x="126" y="66"/>
                    </a:lnTo>
                    <a:lnTo>
                      <a:pt x="128" y="58"/>
                    </a:lnTo>
                    <a:lnTo>
                      <a:pt x="126" y="48"/>
                    </a:lnTo>
                    <a:lnTo>
                      <a:pt x="120" y="38"/>
                    </a:lnTo>
                    <a:lnTo>
                      <a:pt x="114" y="28"/>
                    </a:lnTo>
                    <a:lnTo>
                      <a:pt x="104" y="16"/>
                    </a:lnTo>
                    <a:lnTo>
                      <a:pt x="104" y="16"/>
                    </a:lnTo>
                    <a:lnTo>
                      <a:pt x="92" y="8"/>
                    </a:lnTo>
                    <a:lnTo>
                      <a:pt x="80" y="2"/>
                    </a:lnTo>
                    <a:lnTo>
                      <a:pt x="68" y="0"/>
                    </a:lnTo>
                    <a:lnTo>
                      <a:pt x="58" y="0"/>
                    </a:lnTo>
                    <a:lnTo>
                      <a:pt x="46" y="2"/>
                    </a:lnTo>
                    <a:lnTo>
                      <a:pt x="34" y="8"/>
                    </a:lnTo>
                    <a:lnTo>
                      <a:pt x="24" y="14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6" y="36"/>
                    </a:lnTo>
                    <a:lnTo>
                      <a:pt x="2" y="42"/>
                    </a:lnTo>
                    <a:lnTo>
                      <a:pt x="0" y="48"/>
                    </a:lnTo>
                    <a:lnTo>
                      <a:pt x="0" y="52"/>
                    </a:lnTo>
                    <a:lnTo>
                      <a:pt x="4" y="56"/>
                    </a:lnTo>
                    <a:lnTo>
                      <a:pt x="10" y="58"/>
                    </a:lnTo>
                    <a:lnTo>
                      <a:pt x="22" y="60"/>
                    </a:lnTo>
                    <a:lnTo>
                      <a:pt x="22" y="60"/>
                    </a:lnTo>
                    <a:lnTo>
                      <a:pt x="32" y="62"/>
                    </a:lnTo>
                    <a:lnTo>
                      <a:pt x="40" y="64"/>
                    </a:lnTo>
                    <a:lnTo>
                      <a:pt x="54" y="70"/>
                    </a:lnTo>
                    <a:lnTo>
                      <a:pt x="68" y="76"/>
                    </a:lnTo>
                    <a:lnTo>
                      <a:pt x="80" y="76"/>
                    </a:lnTo>
                    <a:lnTo>
                      <a:pt x="94" y="78"/>
                    </a:lnTo>
                    <a:lnTo>
                      <a:pt x="94" y="7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104" name="Freeform 6104">
                <a:extLst>
                  <a:ext uri="{FF2B5EF4-FFF2-40B4-BE49-F238E27FC236}">
                    <a16:creationId xmlns="" xmlns:a16="http://schemas.microsoft.com/office/drawing/2014/main" id="{4814EAE9-DCF2-4CE1-B249-20314B3984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0560" y="1010603"/>
                <a:ext cx="80010" cy="19050"/>
              </a:xfrm>
              <a:custGeom>
                <a:avLst/>
                <a:gdLst/>
                <a:ahLst/>
                <a:cxnLst>
                  <a:cxn ang="0">
                    <a:pos x="92" y="28"/>
                  </a:cxn>
                  <a:cxn ang="0">
                    <a:pos x="92" y="28"/>
                  </a:cxn>
                  <a:cxn ang="0">
                    <a:pos x="108" y="28"/>
                  </a:cxn>
                  <a:cxn ang="0">
                    <a:pos x="120" y="26"/>
                  </a:cxn>
                  <a:cxn ang="0">
                    <a:pos x="124" y="22"/>
                  </a:cxn>
                  <a:cxn ang="0">
                    <a:pos x="126" y="20"/>
                  </a:cxn>
                  <a:cxn ang="0">
                    <a:pos x="126" y="16"/>
                  </a:cxn>
                  <a:cxn ang="0">
                    <a:pos x="122" y="12"/>
                  </a:cxn>
                  <a:cxn ang="0">
                    <a:pos x="112" y="8"/>
                  </a:cxn>
                  <a:cxn ang="0">
                    <a:pos x="100" y="4"/>
                  </a:cxn>
                  <a:cxn ang="0">
                    <a:pos x="82" y="2"/>
                  </a:cxn>
                  <a:cxn ang="0">
                    <a:pos x="82" y="2"/>
                  </a:cxn>
                  <a:cxn ang="0">
                    <a:pos x="48" y="0"/>
                  </a:cxn>
                  <a:cxn ang="0">
                    <a:pos x="22" y="4"/>
                  </a:cxn>
                  <a:cxn ang="0">
                    <a:pos x="14" y="6"/>
                  </a:cxn>
                  <a:cxn ang="0">
                    <a:pos x="6" y="8"/>
                  </a:cxn>
                  <a:cxn ang="0">
                    <a:pos x="2" y="12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" y="24"/>
                  </a:cxn>
                  <a:cxn ang="0">
                    <a:pos x="6" y="26"/>
                  </a:cxn>
                  <a:cxn ang="0">
                    <a:pos x="16" y="28"/>
                  </a:cxn>
                  <a:cxn ang="0">
                    <a:pos x="26" y="30"/>
                  </a:cxn>
                  <a:cxn ang="0">
                    <a:pos x="56" y="28"/>
                  </a:cxn>
                  <a:cxn ang="0">
                    <a:pos x="92" y="28"/>
                  </a:cxn>
                  <a:cxn ang="0">
                    <a:pos x="92" y="28"/>
                  </a:cxn>
                </a:cxnLst>
                <a:rect l="0" t="0" r="r" b="b"/>
                <a:pathLst>
                  <a:path w="126" h="30">
                    <a:moveTo>
                      <a:pt x="92" y="28"/>
                    </a:moveTo>
                    <a:lnTo>
                      <a:pt x="92" y="28"/>
                    </a:lnTo>
                    <a:lnTo>
                      <a:pt x="108" y="28"/>
                    </a:lnTo>
                    <a:lnTo>
                      <a:pt x="120" y="26"/>
                    </a:lnTo>
                    <a:lnTo>
                      <a:pt x="124" y="22"/>
                    </a:lnTo>
                    <a:lnTo>
                      <a:pt x="126" y="20"/>
                    </a:lnTo>
                    <a:lnTo>
                      <a:pt x="126" y="16"/>
                    </a:lnTo>
                    <a:lnTo>
                      <a:pt x="122" y="12"/>
                    </a:lnTo>
                    <a:lnTo>
                      <a:pt x="112" y="8"/>
                    </a:lnTo>
                    <a:lnTo>
                      <a:pt x="100" y="4"/>
                    </a:lnTo>
                    <a:lnTo>
                      <a:pt x="82" y="2"/>
                    </a:lnTo>
                    <a:lnTo>
                      <a:pt x="82" y="2"/>
                    </a:lnTo>
                    <a:lnTo>
                      <a:pt x="48" y="0"/>
                    </a:lnTo>
                    <a:lnTo>
                      <a:pt x="22" y="4"/>
                    </a:lnTo>
                    <a:lnTo>
                      <a:pt x="14" y="6"/>
                    </a:lnTo>
                    <a:lnTo>
                      <a:pt x="6" y="8"/>
                    </a:lnTo>
                    <a:lnTo>
                      <a:pt x="2" y="1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24"/>
                    </a:lnTo>
                    <a:lnTo>
                      <a:pt x="6" y="26"/>
                    </a:lnTo>
                    <a:lnTo>
                      <a:pt x="16" y="28"/>
                    </a:lnTo>
                    <a:lnTo>
                      <a:pt x="26" y="30"/>
                    </a:lnTo>
                    <a:lnTo>
                      <a:pt x="56" y="28"/>
                    </a:lnTo>
                    <a:lnTo>
                      <a:pt x="92" y="28"/>
                    </a:lnTo>
                    <a:lnTo>
                      <a:pt x="92" y="2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105" name="Freeform 6105">
                <a:extLst>
                  <a:ext uri="{FF2B5EF4-FFF2-40B4-BE49-F238E27FC236}">
                    <a16:creationId xmlns="" xmlns:a16="http://schemas.microsoft.com/office/drawing/2014/main" id="{7EF13823-9C37-4586-A367-DD7E7CAE05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4560" y="944563"/>
                <a:ext cx="34290" cy="12700"/>
              </a:xfrm>
              <a:custGeom>
                <a:avLst/>
                <a:gdLst/>
                <a:ahLst/>
                <a:cxnLst>
                  <a:cxn ang="0">
                    <a:pos x="54" y="4"/>
                  </a:cxn>
                  <a:cxn ang="0">
                    <a:pos x="54" y="4"/>
                  </a:cxn>
                  <a:cxn ang="0">
                    <a:pos x="54" y="2"/>
                  </a:cxn>
                  <a:cxn ang="0">
                    <a:pos x="50" y="0"/>
                  </a:cxn>
                  <a:cxn ang="0">
                    <a:pos x="36" y="0"/>
                  </a:cxn>
                  <a:cxn ang="0">
                    <a:pos x="18" y="6"/>
                  </a:cxn>
                  <a:cxn ang="0">
                    <a:pos x="8" y="10"/>
                  </a:cxn>
                  <a:cxn ang="0">
                    <a:pos x="2" y="14"/>
                  </a:cxn>
                  <a:cxn ang="0">
                    <a:pos x="2" y="14"/>
                  </a:cxn>
                  <a:cxn ang="0">
                    <a:pos x="0" y="18"/>
                  </a:cxn>
                  <a:cxn ang="0">
                    <a:pos x="4" y="20"/>
                  </a:cxn>
                  <a:cxn ang="0">
                    <a:pos x="20" y="18"/>
                  </a:cxn>
                  <a:cxn ang="0">
                    <a:pos x="42" y="12"/>
                  </a:cxn>
                  <a:cxn ang="0">
                    <a:pos x="50" y="8"/>
                  </a:cxn>
                  <a:cxn ang="0">
                    <a:pos x="54" y="4"/>
                  </a:cxn>
                  <a:cxn ang="0">
                    <a:pos x="54" y="4"/>
                  </a:cxn>
                </a:cxnLst>
                <a:rect l="0" t="0" r="r" b="b"/>
                <a:pathLst>
                  <a:path w="54" h="20">
                    <a:moveTo>
                      <a:pt x="54" y="4"/>
                    </a:moveTo>
                    <a:lnTo>
                      <a:pt x="54" y="4"/>
                    </a:lnTo>
                    <a:lnTo>
                      <a:pt x="54" y="2"/>
                    </a:lnTo>
                    <a:lnTo>
                      <a:pt x="50" y="0"/>
                    </a:lnTo>
                    <a:lnTo>
                      <a:pt x="36" y="0"/>
                    </a:lnTo>
                    <a:lnTo>
                      <a:pt x="18" y="6"/>
                    </a:lnTo>
                    <a:lnTo>
                      <a:pt x="8" y="10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0" y="18"/>
                    </a:lnTo>
                    <a:lnTo>
                      <a:pt x="4" y="20"/>
                    </a:lnTo>
                    <a:lnTo>
                      <a:pt x="20" y="18"/>
                    </a:lnTo>
                    <a:lnTo>
                      <a:pt x="42" y="12"/>
                    </a:lnTo>
                    <a:lnTo>
                      <a:pt x="50" y="8"/>
                    </a:lnTo>
                    <a:lnTo>
                      <a:pt x="54" y="4"/>
                    </a:lnTo>
                    <a:lnTo>
                      <a:pt x="54" y="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106" name="Freeform 6106">
                <a:extLst>
                  <a:ext uri="{FF2B5EF4-FFF2-40B4-BE49-F238E27FC236}">
                    <a16:creationId xmlns="" xmlns:a16="http://schemas.microsoft.com/office/drawing/2014/main" id="{231816F9-BB9A-4727-8D11-EA366A47F6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7400" y="727393"/>
                <a:ext cx="784860" cy="367030"/>
              </a:xfrm>
              <a:custGeom>
                <a:avLst/>
                <a:gdLst/>
                <a:ahLst/>
                <a:cxnLst>
                  <a:cxn ang="0">
                    <a:pos x="68" y="162"/>
                  </a:cxn>
                  <a:cxn ang="0">
                    <a:pos x="122" y="204"/>
                  </a:cxn>
                  <a:cxn ang="0">
                    <a:pos x="246" y="182"/>
                  </a:cxn>
                  <a:cxn ang="0">
                    <a:pos x="202" y="210"/>
                  </a:cxn>
                  <a:cxn ang="0">
                    <a:pos x="334" y="210"/>
                  </a:cxn>
                  <a:cxn ang="0">
                    <a:pos x="494" y="186"/>
                  </a:cxn>
                  <a:cxn ang="0">
                    <a:pos x="540" y="190"/>
                  </a:cxn>
                  <a:cxn ang="0">
                    <a:pos x="450" y="222"/>
                  </a:cxn>
                  <a:cxn ang="0">
                    <a:pos x="402" y="274"/>
                  </a:cxn>
                  <a:cxn ang="0">
                    <a:pos x="402" y="298"/>
                  </a:cxn>
                  <a:cxn ang="0">
                    <a:pos x="246" y="240"/>
                  </a:cxn>
                  <a:cxn ang="0">
                    <a:pos x="226" y="284"/>
                  </a:cxn>
                  <a:cxn ang="0">
                    <a:pos x="296" y="336"/>
                  </a:cxn>
                  <a:cxn ang="0">
                    <a:pos x="336" y="356"/>
                  </a:cxn>
                  <a:cxn ang="0">
                    <a:pos x="298" y="364"/>
                  </a:cxn>
                  <a:cxn ang="0">
                    <a:pos x="168" y="410"/>
                  </a:cxn>
                  <a:cxn ang="0">
                    <a:pos x="226" y="422"/>
                  </a:cxn>
                  <a:cxn ang="0">
                    <a:pos x="256" y="440"/>
                  </a:cxn>
                  <a:cxn ang="0">
                    <a:pos x="330" y="460"/>
                  </a:cxn>
                  <a:cxn ang="0">
                    <a:pos x="342" y="464"/>
                  </a:cxn>
                  <a:cxn ang="0">
                    <a:pos x="238" y="460"/>
                  </a:cxn>
                  <a:cxn ang="0">
                    <a:pos x="140" y="450"/>
                  </a:cxn>
                  <a:cxn ang="0">
                    <a:pos x="160" y="502"/>
                  </a:cxn>
                  <a:cxn ang="0">
                    <a:pos x="92" y="546"/>
                  </a:cxn>
                  <a:cxn ang="0">
                    <a:pos x="146" y="562"/>
                  </a:cxn>
                  <a:cxn ang="0">
                    <a:pos x="244" y="562"/>
                  </a:cxn>
                  <a:cxn ang="0">
                    <a:pos x="322" y="552"/>
                  </a:cxn>
                  <a:cxn ang="0">
                    <a:pos x="438" y="548"/>
                  </a:cxn>
                  <a:cxn ang="0">
                    <a:pos x="462" y="578"/>
                  </a:cxn>
                  <a:cxn ang="0">
                    <a:pos x="560" y="538"/>
                  </a:cxn>
                  <a:cxn ang="0">
                    <a:pos x="518" y="514"/>
                  </a:cxn>
                  <a:cxn ang="0">
                    <a:pos x="550" y="472"/>
                  </a:cxn>
                  <a:cxn ang="0">
                    <a:pos x="550" y="432"/>
                  </a:cxn>
                  <a:cxn ang="0">
                    <a:pos x="668" y="402"/>
                  </a:cxn>
                  <a:cxn ang="0">
                    <a:pos x="684" y="372"/>
                  </a:cxn>
                  <a:cxn ang="0">
                    <a:pos x="686" y="348"/>
                  </a:cxn>
                  <a:cxn ang="0">
                    <a:pos x="658" y="326"/>
                  </a:cxn>
                  <a:cxn ang="0">
                    <a:pos x="588" y="318"/>
                  </a:cxn>
                  <a:cxn ang="0">
                    <a:pos x="752" y="284"/>
                  </a:cxn>
                  <a:cxn ang="0">
                    <a:pos x="832" y="278"/>
                  </a:cxn>
                  <a:cxn ang="0">
                    <a:pos x="1076" y="154"/>
                  </a:cxn>
                  <a:cxn ang="0">
                    <a:pos x="1000" y="142"/>
                  </a:cxn>
                  <a:cxn ang="0">
                    <a:pos x="1232" y="76"/>
                  </a:cxn>
                  <a:cxn ang="0">
                    <a:pos x="1168" y="54"/>
                  </a:cxn>
                  <a:cxn ang="0">
                    <a:pos x="1094" y="20"/>
                  </a:cxn>
                  <a:cxn ang="0">
                    <a:pos x="962" y="40"/>
                  </a:cxn>
                  <a:cxn ang="0">
                    <a:pos x="1006" y="20"/>
                  </a:cxn>
                  <a:cxn ang="0">
                    <a:pos x="858" y="2"/>
                  </a:cxn>
                  <a:cxn ang="0">
                    <a:pos x="690" y="10"/>
                  </a:cxn>
                  <a:cxn ang="0">
                    <a:pos x="500" y="14"/>
                  </a:cxn>
                  <a:cxn ang="0">
                    <a:pos x="412" y="24"/>
                  </a:cxn>
                  <a:cxn ang="0">
                    <a:pos x="392" y="42"/>
                  </a:cxn>
                  <a:cxn ang="0">
                    <a:pos x="340" y="70"/>
                  </a:cxn>
                  <a:cxn ang="0">
                    <a:pos x="264" y="52"/>
                  </a:cxn>
                  <a:cxn ang="0">
                    <a:pos x="224" y="76"/>
                  </a:cxn>
                  <a:cxn ang="0">
                    <a:pos x="248" y="98"/>
                  </a:cxn>
                  <a:cxn ang="0">
                    <a:pos x="130" y="92"/>
                  </a:cxn>
                  <a:cxn ang="0">
                    <a:pos x="50" y="104"/>
                  </a:cxn>
                  <a:cxn ang="0">
                    <a:pos x="12" y="144"/>
                  </a:cxn>
                </a:cxnLst>
                <a:rect l="0" t="0" r="r" b="b"/>
                <a:pathLst>
                  <a:path w="1236" h="578">
                    <a:moveTo>
                      <a:pt x="44" y="148"/>
                    </a:moveTo>
                    <a:lnTo>
                      <a:pt x="44" y="148"/>
                    </a:lnTo>
                    <a:lnTo>
                      <a:pt x="50" y="150"/>
                    </a:lnTo>
                    <a:lnTo>
                      <a:pt x="58" y="152"/>
                    </a:lnTo>
                    <a:lnTo>
                      <a:pt x="74" y="150"/>
                    </a:lnTo>
                    <a:lnTo>
                      <a:pt x="80" y="150"/>
                    </a:lnTo>
                    <a:lnTo>
                      <a:pt x="80" y="152"/>
                    </a:lnTo>
                    <a:lnTo>
                      <a:pt x="74" y="156"/>
                    </a:lnTo>
                    <a:lnTo>
                      <a:pt x="74" y="156"/>
                    </a:lnTo>
                    <a:lnTo>
                      <a:pt x="68" y="162"/>
                    </a:lnTo>
                    <a:lnTo>
                      <a:pt x="62" y="168"/>
                    </a:lnTo>
                    <a:lnTo>
                      <a:pt x="62" y="172"/>
                    </a:lnTo>
                    <a:lnTo>
                      <a:pt x="62" y="178"/>
                    </a:lnTo>
                    <a:lnTo>
                      <a:pt x="66" y="182"/>
                    </a:lnTo>
                    <a:lnTo>
                      <a:pt x="72" y="186"/>
                    </a:lnTo>
                    <a:lnTo>
                      <a:pt x="82" y="190"/>
                    </a:lnTo>
                    <a:lnTo>
                      <a:pt x="94" y="194"/>
                    </a:lnTo>
                    <a:lnTo>
                      <a:pt x="94" y="194"/>
                    </a:lnTo>
                    <a:lnTo>
                      <a:pt x="108" y="200"/>
                    </a:lnTo>
                    <a:lnTo>
                      <a:pt x="122" y="204"/>
                    </a:lnTo>
                    <a:lnTo>
                      <a:pt x="144" y="212"/>
                    </a:lnTo>
                    <a:lnTo>
                      <a:pt x="156" y="216"/>
                    </a:lnTo>
                    <a:lnTo>
                      <a:pt x="166" y="214"/>
                    </a:lnTo>
                    <a:lnTo>
                      <a:pt x="178" y="212"/>
                    </a:lnTo>
                    <a:lnTo>
                      <a:pt x="192" y="204"/>
                    </a:lnTo>
                    <a:lnTo>
                      <a:pt x="192" y="204"/>
                    </a:lnTo>
                    <a:lnTo>
                      <a:pt x="206" y="194"/>
                    </a:lnTo>
                    <a:lnTo>
                      <a:pt x="222" y="188"/>
                    </a:lnTo>
                    <a:lnTo>
                      <a:pt x="234" y="184"/>
                    </a:lnTo>
                    <a:lnTo>
                      <a:pt x="246" y="182"/>
                    </a:lnTo>
                    <a:lnTo>
                      <a:pt x="254" y="182"/>
                    </a:lnTo>
                    <a:lnTo>
                      <a:pt x="258" y="182"/>
                    </a:lnTo>
                    <a:lnTo>
                      <a:pt x="256" y="184"/>
                    </a:lnTo>
                    <a:lnTo>
                      <a:pt x="250" y="186"/>
                    </a:lnTo>
                    <a:lnTo>
                      <a:pt x="250" y="186"/>
                    </a:lnTo>
                    <a:lnTo>
                      <a:pt x="224" y="194"/>
                    </a:lnTo>
                    <a:lnTo>
                      <a:pt x="212" y="200"/>
                    </a:lnTo>
                    <a:lnTo>
                      <a:pt x="204" y="206"/>
                    </a:lnTo>
                    <a:lnTo>
                      <a:pt x="202" y="208"/>
                    </a:lnTo>
                    <a:lnTo>
                      <a:pt x="202" y="210"/>
                    </a:lnTo>
                    <a:lnTo>
                      <a:pt x="204" y="214"/>
                    </a:lnTo>
                    <a:lnTo>
                      <a:pt x="208" y="216"/>
                    </a:lnTo>
                    <a:lnTo>
                      <a:pt x="224" y="220"/>
                    </a:lnTo>
                    <a:lnTo>
                      <a:pt x="254" y="224"/>
                    </a:lnTo>
                    <a:lnTo>
                      <a:pt x="254" y="224"/>
                    </a:lnTo>
                    <a:lnTo>
                      <a:pt x="284" y="224"/>
                    </a:lnTo>
                    <a:lnTo>
                      <a:pt x="304" y="224"/>
                    </a:lnTo>
                    <a:lnTo>
                      <a:pt x="318" y="220"/>
                    </a:lnTo>
                    <a:lnTo>
                      <a:pt x="326" y="216"/>
                    </a:lnTo>
                    <a:lnTo>
                      <a:pt x="334" y="210"/>
                    </a:lnTo>
                    <a:lnTo>
                      <a:pt x="338" y="210"/>
                    </a:lnTo>
                    <a:lnTo>
                      <a:pt x="346" y="214"/>
                    </a:lnTo>
                    <a:lnTo>
                      <a:pt x="346" y="214"/>
                    </a:lnTo>
                    <a:lnTo>
                      <a:pt x="358" y="218"/>
                    </a:lnTo>
                    <a:lnTo>
                      <a:pt x="374" y="218"/>
                    </a:lnTo>
                    <a:lnTo>
                      <a:pt x="394" y="216"/>
                    </a:lnTo>
                    <a:lnTo>
                      <a:pt x="418" y="212"/>
                    </a:lnTo>
                    <a:lnTo>
                      <a:pt x="442" y="206"/>
                    </a:lnTo>
                    <a:lnTo>
                      <a:pt x="468" y="196"/>
                    </a:lnTo>
                    <a:lnTo>
                      <a:pt x="494" y="186"/>
                    </a:lnTo>
                    <a:lnTo>
                      <a:pt x="520" y="174"/>
                    </a:lnTo>
                    <a:lnTo>
                      <a:pt x="520" y="174"/>
                    </a:lnTo>
                    <a:lnTo>
                      <a:pt x="546" y="160"/>
                    </a:lnTo>
                    <a:lnTo>
                      <a:pt x="544" y="162"/>
                    </a:lnTo>
                    <a:lnTo>
                      <a:pt x="540" y="168"/>
                    </a:lnTo>
                    <a:lnTo>
                      <a:pt x="536" y="176"/>
                    </a:lnTo>
                    <a:lnTo>
                      <a:pt x="534" y="180"/>
                    </a:lnTo>
                    <a:lnTo>
                      <a:pt x="534" y="184"/>
                    </a:lnTo>
                    <a:lnTo>
                      <a:pt x="536" y="186"/>
                    </a:lnTo>
                    <a:lnTo>
                      <a:pt x="540" y="190"/>
                    </a:lnTo>
                    <a:lnTo>
                      <a:pt x="548" y="192"/>
                    </a:lnTo>
                    <a:lnTo>
                      <a:pt x="558" y="192"/>
                    </a:lnTo>
                    <a:lnTo>
                      <a:pt x="558" y="192"/>
                    </a:lnTo>
                    <a:lnTo>
                      <a:pt x="576" y="194"/>
                    </a:lnTo>
                    <a:lnTo>
                      <a:pt x="584" y="196"/>
                    </a:lnTo>
                    <a:lnTo>
                      <a:pt x="584" y="196"/>
                    </a:lnTo>
                    <a:lnTo>
                      <a:pt x="580" y="198"/>
                    </a:lnTo>
                    <a:lnTo>
                      <a:pt x="570" y="200"/>
                    </a:lnTo>
                    <a:lnTo>
                      <a:pt x="524" y="208"/>
                    </a:lnTo>
                    <a:lnTo>
                      <a:pt x="450" y="222"/>
                    </a:lnTo>
                    <a:lnTo>
                      <a:pt x="450" y="222"/>
                    </a:lnTo>
                    <a:lnTo>
                      <a:pt x="388" y="236"/>
                    </a:lnTo>
                    <a:lnTo>
                      <a:pt x="370" y="238"/>
                    </a:lnTo>
                    <a:lnTo>
                      <a:pt x="360" y="242"/>
                    </a:lnTo>
                    <a:lnTo>
                      <a:pt x="358" y="242"/>
                    </a:lnTo>
                    <a:lnTo>
                      <a:pt x="358" y="244"/>
                    </a:lnTo>
                    <a:lnTo>
                      <a:pt x="362" y="248"/>
                    </a:lnTo>
                    <a:lnTo>
                      <a:pt x="386" y="264"/>
                    </a:lnTo>
                    <a:lnTo>
                      <a:pt x="386" y="264"/>
                    </a:lnTo>
                    <a:lnTo>
                      <a:pt x="402" y="274"/>
                    </a:lnTo>
                    <a:lnTo>
                      <a:pt x="418" y="282"/>
                    </a:lnTo>
                    <a:lnTo>
                      <a:pt x="442" y="292"/>
                    </a:lnTo>
                    <a:lnTo>
                      <a:pt x="450" y="296"/>
                    </a:lnTo>
                    <a:lnTo>
                      <a:pt x="452" y="298"/>
                    </a:lnTo>
                    <a:lnTo>
                      <a:pt x="448" y="302"/>
                    </a:lnTo>
                    <a:lnTo>
                      <a:pt x="436" y="304"/>
                    </a:lnTo>
                    <a:lnTo>
                      <a:pt x="436" y="304"/>
                    </a:lnTo>
                    <a:lnTo>
                      <a:pt x="422" y="304"/>
                    </a:lnTo>
                    <a:lnTo>
                      <a:pt x="410" y="302"/>
                    </a:lnTo>
                    <a:lnTo>
                      <a:pt x="402" y="298"/>
                    </a:lnTo>
                    <a:lnTo>
                      <a:pt x="394" y="292"/>
                    </a:lnTo>
                    <a:lnTo>
                      <a:pt x="378" y="276"/>
                    </a:lnTo>
                    <a:lnTo>
                      <a:pt x="368" y="268"/>
                    </a:lnTo>
                    <a:lnTo>
                      <a:pt x="356" y="260"/>
                    </a:lnTo>
                    <a:lnTo>
                      <a:pt x="356" y="260"/>
                    </a:lnTo>
                    <a:lnTo>
                      <a:pt x="338" y="254"/>
                    </a:lnTo>
                    <a:lnTo>
                      <a:pt x="316" y="248"/>
                    </a:lnTo>
                    <a:lnTo>
                      <a:pt x="292" y="244"/>
                    </a:lnTo>
                    <a:lnTo>
                      <a:pt x="268" y="242"/>
                    </a:lnTo>
                    <a:lnTo>
                      <a:pt x="246" y="240"/>
                    </a:lnTo>
                    <a:lnTo>
                      <a:pt x="228" y="242"/>
                    </a:lnTo>
                    <a:lnTo>
                      <a:pt x="220" y="244"/>
                    </a:lnTo>
                    <a:lnTo>
                      <a:pt x="216" y="246"/>
                    </a:lnTo>
                    <a:lnTo>
                      <a:pt x="212" y="250"/>
                    </a:lnTo>
                    <a:lnTo>
                      <a:pt x="210" y="254"/>
                    </a:lnTo>
                    <a:lnTo>
                      <a:pt x="210" y="254"/>
                    </a:lnTo>
                    <a:lnTo>
                      <a:pt x="210" y="270"/>
                    </a:lnTo>
                    <a:lnTo>
                      <a:pt x="212" y="274"/>
                    </a:lnTo>
                    <a:lnTo>
                      <a:pt x="214" y="278"/>
                    </a:lnTo>
                    <a:lnTo>
                      <a:pt x="226" y="284"/>
                    </a:lnTo>
                    <a:lnTo>
                      <a:pt x="250" y="292"/>
                    </a:lnTo>
                    <a:lnTo>
                      <a:pt x="250" y="292"/>
                    </a:lnTo>
                    <a:lnTo>
                      <a:pt x="262" y="298"/>
                    </a:lnTo>
                    <a:lnTo>
                      <a:pt x="276" y="304"/>
                    </a:lnTo>
                    <a:lnTo>
                      <a:pt x="294" y="318"/>
                    </a:lnTo>
                    <a:lnTo>
                      <a:pt x="300" y="326"/>
                    </a:lnTo>
                    <a:lnTo>
                      <a:pt x="302" y="330"/>
                    </a:lnTo>
                    <a:lnTo>
                      <a:pt x="302" y="334"/>
                    </a:lnTo>
                    <a:lnTo>
                      <a:pt x="296" y="336"/>
                    </a:lnTo>
                    <a:lnTo>
                      <a:pt x="296" y="336"/>
                    </a:lnTo>
                    <a:lnTo>
                      <a:pt x="290" y="338"/>
                    </a:lnTo>
                    <a:lnTo>
                      <a:pt x="286" y="340"/>
                    </a:lnTo>
                    <a:lnTo>
                      <a:pt x="284" y="344"/>
                    </a:lnTo>
                    <a:lnTo>
                      <a:pt x="286" y="346"/>
                    </a:lnTo>
                    <a:lnTo>
                      <a:pt x="290" y="348"/>
                    </a:lnTo>
                    <a:lnTo>
                      <a:pt x="296" y="352"/>
                    </a:lnTo>
                    <a:lnTo>
                      <a:pt x="308" y="354"/>
                    </a:lnTo>
                    <a:lnTo>
                      <a:pt x="320" y="356"/>
                    </a:lnTo>
                    <a:lnTo>
                      <a:pt x="320" y="356"/>
                    </a:lnTo>
                    <a:lnTo>
                      <a:pt x="336" y="356"/>
                    </a:lnTo>
                    <a:lnTo>
                      <a:pt x="348" y="360"/>
                    </a:lnTo>
                    <a:lnTo>
                      <a:pt x="356" y="362"/>
                    </a:lnTo>
                    <a:lnTo>
                      <a:pt x="362" y="366"/>
                    </a:lnTo>
                    <a:lnTo>
                      <a:pt x="364" y="368"/>
                    </a:lnTo>
                    <a:lnTo>
                      <a:pt x="360" y="368"/>
                    </a:lnTo>
                    <a:lnTo>
                      <a:pt x="352" y="368"/>
                    </a:lnTo>
                    <a:lnTo>
                      <a:pt x="340" y="368"/>
                    </a:lnTo>
                    <a:lnTo>
                      <a:pt x="340" y="368"/>
                    </a:lnTo>
                    <a:lnTo>
                      <a:pt x="320" y="366"/>
                    </a:lnTo>
                    <a:lnTo>
                      <a:pt x="298" y="364"/>
                    </a:lnTo>
                    <a:lnTo>
                      <a:pt x="250" y="366"/>
                    </a:lnTo>
                    <a:lnTo>
                      <a:pt x="228" y="368"/>
                    </a:lnTo>
                    <a:lnTo>
                      <a:pt x="208" y="372"/>
                    </a:lnTo>
                    <a:lnTo>
                      <a:pt x="192" y="376"/>
                    </a:lnTo>
                    <a:lnTo>
                      <a:pt x="182" y="382"/>
                    </a:lnTo>
                    <a:lnTo>
                      <a:pt x="182" y="382"/>
                    </a:lnTo>
                    <a:lnTo>
                      <a:pt x="176" y="388"/>
                    </a:lnTo>
                    <a:lnTo>
                      <a:pt x="172" y="394"/>
                    </a:lnTo>
                    <a:lnTo>
                      <a:pt x="170" y="402"/>
                    </a:lnTo>
                    <a:lnTo>
                      <a:pt x="168" y="410"/>
                    </a:lnTo>
                    <a:lnTo>
                      <a:pt x="170" y="416"/>
                    </a:lnTo>
                    <a:lnTo>
                      <a:pt x="176" y="420"/>
                    </a:lnTo>
                    <a:lnTo>
                      <a:pt x="184" y="422"/>
                    </a:lnTo>
                    <a:lnTo>
                      <a:pt x="196" y="420"/>
                    </a:lnTo>
                    <a:lnTo>
                      <a:pt x="196" y="420"/>
                    </a:lnTo>
                    <a:lnTo>
                      <a:pt x="208" y="418"/>
                    </a:lnTo>
                    <a:lnTo>
                      <a:pt x="216" y="418"/>
                    </a:lnTo>
                    <a:lnTo>
                      <a:pt x="220" y="418"/>
                    </a:lnTo>
                    <a:lnTo>
                      <a:pt x="224" y="420"/>
                    </a:lnTo>
                    <a:lnTo>
                      <a:pt x="226" y="422"/>
                    </a:lnTo>
                    <a:lnTo>
                      <a:pt x="230" y="424"/>
                    </a:lnTo>
                    <a:lnTo>
                      <a:pt x="236" y="424"/>
                    </a:lnTo>
                    <a:lnTo>
                      <a:pt x="246" y="424"/>
                    </a:lnTo>
                    <a:lnTo>
                      <a:pt x="246" y="424"/>
                    </a:lnTo>
                    <a:lnTo>
                      <a:pt x="256" y="422"/>
                    </a:lnTo>
                    <a:lnTo>
                      <a:pt x="260" y="422"/>
                    </a:lnTo>
                    <a:lnTo>
                      <a:pt x="260" y="424"/>
                    </a:lnTo>
                    <a:lnTo>
                      <a:pt x="260" y="428"/>
                    </a:lnTo>
                    <a:lnTo>
                      <a:pt x="258" y="434"/>
                    </a:lnTo>
                    <a:lnTo>
                      <a:pt x="256" y="440"/>
                    </a:lnTo>
                    <a:lnTo>
                      <a:pt x="258" y="450"/>
                    </a:lnTo>
                    <a:lnTo>
                      <a:pt x="266" y="460"/>
                    </a:lnTo>
                    <a:lnTo>
                      <a:pt x="266" y="460"/>
                    </a:lnTo>
                    <a:lnTo>
                      <a:pt x="270" y="464"/>
                    </a:lnTo>
                    <a:lnTo>
                      <a:pt x="276" y="468"/>
                    </a:lnTo>
                    <a:lnTo>
                      <a:pt x="282" y="470"/>
                    </a:lnTo>
                    <a:lnTo>
                      <a:pt x="288" y="472"/>
                    </a:lnTo>
                    <a:lnTo>
                      <a:pt x="302" y="470"/>
                    </a:lnTo>
                    <a:lnTo>
                      <a:pt x="316" y="466"/>
                    </a:lnTo>
                    <a:lnTo>
                      <a:pt x="330" y="460"/>
                    </a:lnTo>
                    <a:lnTo>
                      <a:pt x="342" y="450"/>
                    </a:lnTo>
                    <a:lnTo>
                      <a:pt x="354" y="442"/>
                    </a:lnTo>
                    <a:lnTo>
                      <a:pt x="366" y="432"/>
                    </a:lnTo>
                    <a:lnTo>
                      <a:pt x="366" y="432"/>
                    </a:lnTo>
                    <a:lnTo>
                      <a:pt x="372" y="426"/>
                    </a:lnTo>
                    <a:lnTo>
                      <a:pt x="372" y="428"/>
                    </a:lnTo>
                    <a:lnTo>
                      <a:pt x="372" y="430"/>
                    </a:lnTo>
                    <a:lnTo>
                      <a:pt x="366" y="440"/>
                    </a:lnTo>
                    <a:lnTo>
                      <a:pt x="356" y="452"/>
                    </a:lnTo>
                    <a:lnTo>
                      <a:pt x="342" y="464"/>
                    </a:lnTo>
                    <a:lnTo>
                      <a:pt x="326" y="476"/>
                    </a:lnTo>
                    <a:lnTo>
                      <a:pt x="316" y="482"/>
                    </a:lnTo>
                    <a:lnTo>
                      <a:pt x="306" y="484"/>
                    </a:lnTo>
                    <a:lnTo>
                      <a:pt x="296" y="486"/>
                    </a:lnTo>
                    <a:lnTo>
                      <a:pt x="286" y="486"/>
                    </a:lnTo>
                    <a:lnTo>
                      <a:pt x="286" y="486"/>
                    </a:lnTo>
                    <a:lnTo>
                      <a:pt x="270" y="482"/>
                    </a:lnTo>
                    <a:lnTo>
                      <a:pt x="256" y="476"/>
                    </a:lnTo>
                    <a:lnTo>
                      <a:pt x="246" y="468"/>
                    </a:lnTo>
                    <a:lnTo>
                      <a:pt x="238" y="460"/>
                    </a:lnTo>
                    <a:lnTo>
                      <a:pt x="228" y="452"/>
                    </a:lnTo>
                    <a:lnTo>
                      <a:pt x="218" y="446"/>
                    </a:lnTo>
                    <a:lnTo>
                      <a:pt x="206" y="440"/>
                    </a:lnTo>
                    <a:lnTo>
                      <a:pt x="190" y="438"/>
                    </a:lnTo>
                    <a:lnTo>
                      <a:pt x="190" y="438"/>
                    </a:lnTo>
                    <a:lnTo>
                      <a:pt x="160" y="440"/>
                    </a:lnTo>
                    <a:lnTo>
                      <a:pt x="150" y="440"/>
                    </a:lnTo>
                    <a:lnTo>
                      <a:pt x="144" y="444"/>
                    </a:lnTo>
                    <a:lnTo>
                      <a:pt x="140" y="446"/>
                    </a:lnTo>
                    <a:lnTo>
                      <a:pt x="140" y="450"/>
                    </a:lnTo>
                    <a:lnTo>
                      <a:pt x="144" y="456"/>
                    </a:lnTo>
                    <a:lnTo>
                      <a:pt x="150" y="462"/>
                    </a:lnTo>
                    <a:lnTo>
                      <a:pt x="150" y="462"/>
                    </a:lnTo>
                    <a:lnTo>
                      <a:pt x="166" y="476"/>
                    </a:lnTo>
                    <a:lnTo>
                      <a:pt x="182" y="490"/>
                    </a:lnTo>
                    <a:lnTo>
                      <a:pt x="184" y="494"/>
                    </a:lnTo>
                    <a:lnTo>
                      <a:pt x="184" y="496"/>
                    </a:lnTo>
                    <a:lnTo>
                      <a:pt x="182" y="498"/>
                    </a:lnTo>
                    <a:lnTo>
                      <a:pt x="174" y="500"/>
                    </a:lnTo>
                    <a:lnTo>
                      <a:pt x="160" y="502"/>
                    </a:lnTo>
                    <a:lnTo>
                      <a:pt x="160" y="502"/>
                    </a:lnTo>
                    <a:lnTo>
                      <a:pt x="142" y="502"/>
                    </a:lnTo>
                    <a:lnTo>
                      <a:pt x="124" y="506"/>
                    </a:lnTo>
                    <a:lnTo>
                      <a:pt x="110" y="512"/>
                    </a:lnTo>
                    <a:lnTo>
                      <a:pt x="98" y="518"/>
                    </a:lnTo>
                    <a:lnTo>
                      <a:pt x="90" y="526"/>
                    </a:lnTo>
                    <a:lnTo>
                      <a:pt x="88" y="534"/>
                    </a:lnTo>
                    <a:lnTo>
                      <a:pt x="88" y="538"/>
                    </a:lnTo>
                    <a:lnTo>
                      <a:pt x="88" y="542"/>
                    </a:lnTo>
                    <a:lnTo>
                      <a:pt x="92" y="546"/>
                    </a:lnTo>
                    <a:lnTo>
                      <a:pt x="96" y="550"/>
                    </a:lnTo>
                    <a:lnTo>
                      <a:pt x="96" y="550"/>
                    </a:lnTo>
                    <a:lnTo>
                      <a:pt x="100" y="552"/>
                    </a:lnTo>
                    <a:lnTo>
                      <a:pt x="104" y="552"/>
                    </a:lnTo>
                    <a:lnTo>
                      <a:pt x="114" y="552"/>
                    </a:lnTo>
                    <a:lnTo>
                      <a:pt x="124" y="552"/>
                    </a:lnTo>
                    <a:lnTo>
                      <a:pt x="130" y="554"/>
                    </a:lnTo>
                    <a:lnTo>
                      <a:pt x="138" y="558"/>
                    </a:lnTo>
                    <a:lnTo>
                      <a:pt x="138" y="558"/>
                    </a:lnTo>
                    <a:lnTo>
                      <a:pt x="146" y="562"/>
                    </a:lnTo>
                    <a:lnTo>
                      <a:pt x="154" y="566"/>
                    </a:lnTo>
                    <a:lnTo>
                      <a:pt x="162" y="566"/>
                    </a:lnTo>
                    <a:lnTo>
                      <a:pt x="170" y="564"/>
                    </a:lnTo>
                    <a:lnTo>
                      <a:pt x="186" y="560"/>
                    </a:lnTo>
                    <a:lnTo>
                      <a:pt x="200" y="552"/>
                    </a:lnTo>
                    <a:lnTo>
                      <a:pt x="200" y="552"/>
                    </a:lnTo>
                    <a:lnTo>
                      <a:pt x="206" y="552"/>
                    </a:lnTo>
                    <a:lnTo>
                      <a:pt x="212" y="552"/>
                    </a:lnTo>
                    <a:lnTo>
                      <a:pt x="226" y="556"/>
                    </a:lnTo>
                    <a:lnTo>
                      <a:pt x="244" y="562"/>
                    </a:lnTo>
                    <a:lnTo>
                      <a:pt x="256" y="566"/>
                    </a:lnTo>
                    <a:lnTo>
                      <a:pt x="272" y="566"/>
                    </a:lnTo>
                    <a:lnTo>
                      <a:pt x="272" y="566"/>
                    </a:lnTo>
                    <a:lnTo>
                      <a:pt x="286" y="566"/>
                    </a:lnTo>
                    <a:lnTo>
                      <a:pt x="294" y="564"/>
                    </a:lnTo>
                    <a:lnTo>
                      <a:pt x="298" y="560"/>
                    </a:lnTo>
                    <a:lnTo>
                      <a:pt x="302" y="556"/>
                    </a:lnTo>
                    <a:lnTo>
                      <a:pt x="306" y="554"/>
                    </a:lnTo>
                    <a:lnTo>
                      <a:pt x="312" y="552"/>
                    </a:lnTo>
                    <a:lnTo>
                      <a:pt x="322" y="552"/>
                    </a:lnTo>
                    <a:lnTo>
                      <a:pt x="336" y="558"/>
                    </a:lnTo>
                    <a:lnTo>
                      <a:pt x="336" y="558"/>
                    </a:lnTo>
                    <a:lnTo>
                      <a:pt x="346" y="560"/>
                    </a:lnTo>
                    <a:lnTo>
                      <a:pt x="356" y="560"/>
                    </a:lnTo>
                    <a:lnTo>
                      <a:pt x="376" y="560"/>
                    </a:lnTo>
                    <a:lnTo>
                      <a:pt x="394" y="556"/>
                    </a:lnTo>
                    <a:lnTo>
                      <a:pt x="412" y="552"/>
                    </a:lnTo>
                    <a:lnTo>
                      <a:pt x="426" y="548"/>
                    </a:lnTo>
                    <a:lnTo>
                      <a:pt x="436" y="548"/>
                    </a:lnTo>
                    <a:lnTo>
                      <a:pt x="438" y="548"/>
                    </a:lnTo>
                    <a:lnTo>
                      <a:pt x="440" y="550"/>
                    </a:lnTo>
                    <a:lnTo>
                      <a:pt x="442" y="554"/>
                    </a:lnTo>
                    <a:lnTo>
                      <a:pt x="440" y="560"/>
                    </a:lnTo>
                    <a:lnTo>
                      <a:pt x="440" y="560"/>
                    </a:lnTo>
                    <a:lnTo>
                      <a:pt x="438" y="564"/>
                    </a:lnTo>
                    <a:lnTo>
                      <a:pt x="438" y="570"/>
                    </a:lnTo>
                    <a:lnTo>
                      <a:pt x="440" y="572"/>
                    </a:lnTo>
                    <a:lnTo>
                      <a:pt x="442" y="576"/>
                    </a:lnTo>
                    <a:lnTo>
                      <a:pt x="450" y="578"/>
                    </a:lnTo>
                    <a:lnTo>
                      <a:pt x="462" y="578"/>
                    </a:lnTo>
                    <a:lnTo>
                      <a:pt x="474" y="574"/>
                    </a:lnTo>
                    <a:lnTo>
                      <a:pt x="486" y="570"/>
                    </a:lnTo>
                    <a:lnTo>
                      <a:pt x="510" y="558"/>
                    </a:lnTo>
                    <a:lnTo>
                      <a:pt x="510" y="558"/>
                    </a:lnTo>
                    <a:lnTo>
                      <a:pt x="518" y="552"/>
                    </a:lnTo>
                    <a:lnTo>
                      <a:pt x="528" y="552"/>
                    </a:lnTo>
                    <a:lnTo>
                      <a:pt x="544" y="550"/>
                    </a:lnTo>
                    <a:lnTo>
                      <a:pt x="550" y="550"/>
                    </a:lnTo>
                    <a:lnTo>
                      <a:pt x="556" y="546"/>
                    </a:lnTo>
                    <a:lnTo>
                      <a:pt x="560" y="538"/>
                    </a:lnTo>
                    <a:lnTo>
                      <a:pt x="562" y="526"/>
                    </a:lnTo>
                    <a:lnTo>
                      <a:pt x="562" y="526"/>
                    </a:lnTo>
                    <a:lnTo>
                      <a:pt x="562" y="520"/>
                    </a:lnTo>
                    <a:lnTo>
                      <a:pt x="560" y="518"/>
                    </a:lnTo>
                    <a:lnTo>
                      <a:pt x="558" y="514"/>
                    </a:lnTo>
                    <a:lnTo>
                      <a:pt x="556" y="514"/>
                    </a:lnTo>
                    <a:lnTo>
                      <a:pt x="546" y="512"/>
                    </a:lnTo>
                    <a:lnTo>
                      <a:pt x="536" y="512"/>
                    </a:lnTo>
                    <a:lnTo>
                      <a:pt x="526" y="514"/>
                    </a:lnTo>
                    <a:lnTo>
                      <a:pt x="518" y="514"/>
                    </a:lnTo>
                    <a:lnTo>
                      <a:pt x="512" y="512"/>
                    </a:lnTo>
                    <a:lnTo>
                      <a:pt x="510" y="510"/>
                    </a:lnTo>
                    <a:lnTo>
                      <a:pt x="508" y="506"/>
                    </a:lnTo>
                    <a:lnTo>
                      <a:pt x="508" y="506"/>
                    </a:lnTo>
                    <a:lnTo>
                      <a:pt x="510" y="500"/>
                    </a:lnTo>
                    <a:lnTo>
                      <a:pt x="512" y="494"/>
                    </a:lnTo>
                    <a:lnTo>
                      <a:pt x="514" y="490"/>
                    </a:lnTo>
                    <a:lnTo>
                      <a:pt x="520" y="488"/>
                    </a:lnTo>
                    <a:lnTo>
                      <a:pt x="532" y="482"/>
                    </a:lnTo>
                    <a:lnTo>
                      <a:pt x="550" y="472"/>
                    </a:lnTo>
                    <a:lnTo>
                      <a:pt x="550" y="472"/>
                    </a:lnTo>
                    <a:lnTo>
                      <a:pt x="554" y="468"/>
                    </a:lnTo>
                    <a:lnTo>
                      <a:pt x="556" y="464"/>
                    </a:lnTo>
                    <a:lnTo>
                      <a:pt x="556" y="460"/>
                    </a:lnTo>
                    <a:lnTo>
                      <a:pt x="556" y="456"/>
                    </a:lnTo>
                    <a:lnTo>
                      <a:pt x="552" y="448"/>
                    </a:lnTo>
                    <a:lnTo>
                      <a:pt x="548" y="442"/>
                    </a:lnTo>
                    <a:lnTo>
                      <a:pt x="546" y="436"/>
                    </a:lnTo>
                    <a:lnTo>
                      <a:pt x="548" y="434"/>
                    </a:lnTo>
                    <a:lnTo>
                      <a:pt x="550" y="432"/>
                    </a:lnTo>
                    <a:lnTo>
                      <a:pt x="560" y="430"/>
                    </a:lnTo>
                    <a:lnTo>
                      <a:pt x="582" y="434"/>
                    </a:lnTo>
                    <a:lnTo>
                      <a:pt x="582" y="434"/>
                    </a:lnTo>
                    <a:lnTo>
                      <a:pt x="602" y="436"/>
                    </a:lnTo>
                    <a:lnTo>
                      <a:pt x="620" y="434"/>
                    </a:lnTo>
                    <a:lnTo>
                      <a:pt x="636" y="430"/>
                    </a:lnTo>
                    <a:lnTo>
                      <a:pt x="650" y="424"/>
                    </a:lnTo>
                    <a:lnTo>
                      <a:pt x="660" y="418"/>
                    </a:lnTo>
                    <a:lnTo>
                      <a:pt x="666" y="410"/>
                    </a:lnTo>
                    <a:lnTo>
                      <a:pt x="668" y="402"/>
                    </a:lnTo>
                    <a:lnTo>
                      <a:pt x="668" y="400"/>
                    </a:lnTo>
                    <a:lnTo>
                      <a:pt x="666" y="396"/>
                    </a:lnTo>
                    <a:lnTo>
                      <a:pt x="666" y="396"/>
                    </a:lnTo>
                    <a:lnTo>
                      <a:pt x="664" y="394"/>
                    </a:lnTo>
                    <a:lnTo>
                      <a:pt x="664" y="392"/>
                    </a:lnTo>
                    <a:lnTo>
                      <a:pt x="666" y="388"/>
                    </a:lnTo>
                    <a:lnTo>
                      <a:pt x="680" y="382"/>
                    </a:lnTo>
                    <a:lnTo>
                      <a:pt x="684" y="378"/>
                    </a:lnTo>
                    <a:lnTo>
                      <a:pt x="684" y="376"/>
                    </a:lnTo>
                    <a:lnTo>
                      <a:pt x="684" y="372"/>
                    </a:lnTo>
                    <a:lnTo>
                      <a:pt x="678" y="366"/>
                    </a:lnTo>
                    <a:lnTo>
                      <a:pt x="662" y="356"/>
                    </a:lnTo>
                    <a:lnTo>
                      <a:pt x="662" y="356"/>
                    </a:lnTo>
                    <a:lnTo>
                      <a:pt x="648" y="350"/>
                    </a:lnTo>
                    <a:lnTo>
                      <a:pt x="644" y="348"/>
                    </a:lnTo>
                    <a:lnTo>
                      <a:pt x="644" y="346"/>
                    </a:lnTo>
                    <a:lnTo>
                      <a:pt x="650" y="346"/>
                    </a:lnTo>
                    <a:lnTo>
                      <a:pt x="662" y="348"/>
                    </a:lnTo>
                    <a:lnTo>
                      <a:pt x="674" y="348"/>
                    </a:lnTo>
                    <a:lnTo>
                      <a:pt x="686" y="348"/>
                    </a:lnTo>
                    <a:lnTo>
                      <a:pt x="690" y="348"/>
                    </a:lnTo>
                    <a:lnTo>
                      <a:pt x="694" y="346"/>
                    </a:lnTo>
                    <a:lnTo>
                      <a:pt x="696" y="344"/>
                    </a:lnTo>
                    <a:lnTo>
                      <a:pt x="694" y="340"/>
                    </a:lnTo>
                    <a:lnTo>
                      <a:pt x="694" y="340"/>
                    </a:lnTo>
                    <a:lnTo>
                      <a:pt x="690" y="332"/>
                    </a:lnTo>
                    <a:lnTo>
                      <a:pt x="684" y="328"/>
                    </a:lnTo>
                    <a:lnTo>
                      <a:pt x="680" y="324"/>
                    </a:lnTo>
                    <a:lnTo>
                      <a:pt x="674" y="324"/>
                    </a:lnTo>
                    <a:lnTo>
                      <a:pt x="658" y="326"/>
                    </a:lnTo>
                    <a:lnTo>
                      <a:pt x="638" y="328"/>
                    </a:lnTo>
                    <a:lnTo>
                      <a:pt x="638" y="328"/>
                    </a:lnTo>
                    <a:lnTo>
                      <a:pt x="614" y="328"/>
                    </a:lnTo>
                    <a:lnTo>
                      <a:pt x="592" y="328"/>
                    </a:lnTo>
                    <a:lnTo>
                      <a:pt x="584" y="328"/>
                    </a:lnTo>
                    <a:lnTo>
                      <a:pt x="578" y="326"/>
                    </a:lnTo>
                    <a:lnTo>
                      <a:pt x="576" y="324"/>
                    </a:lnTo>
                    <a:lnTo>
                      <a:pt x="580" y="320"/>
                    </a:lnTo>
                    <a:lnTo>
                      <a:pt x="580" y="320"/>
                    </a:lnTo>
                    <a:lnTo>
                      <a:pt x="588" y="318"/>
                    </a:lnTo>
                    <a:lnTo>
                      <a:pt x="602" y="314"/>
                    </a:lnTo>
                    <a:lnTo>
                      <a:pt x="644" y="312"/>
                    </a:lnTo>
                    <a:lnTo>
                      <a:pt x="692" y="310"/>
                    </a:lnTo>
                    <a:lnTo>
                      <a:pt x="730" y="306"/>
                    </a:lnTo>
                    <a:lnTo>
                      <a:pt x="730" y="306"/>
                    </a:lnTo>
                    <a:lnTo>
                      <a:pt x="742" y="304"/>
                    </a:lnTo>
                    <a:lnTo>
                      <a:pt x="750" y="300"/>
                    </a:lnTo>
                    <a:lnTo>
                      <a:pt x="752" y="296"/>
                    </a:lnTo>
                    <a:lnTo>
                      <a:pt x="752" y="290"/>
                    </a:lnTo>
                    <a:lnTo>
                      <a:pt x="752" y="284"/>
                    </a:lnTo>
                    <a:lnTo>
                      <a:pt x="754" y="284"/>
                    </a:lnTo>
                    <a:lnTo>
                      <a:pt x="762" y="286"/>
                    </a:lnTo>
                    <a:lnTo>
                      <a:pt x="762" y="286"/>
                    </a:lnTo>
                    <a:lnTo>
                      <a:pt x="770" y="290"/>
                    </a:lnTo>
                    <a:lnTo>
                      <a:pt x="780" y="292"/>
                    </a:lnTo>
                    <a:lnTo>
                      <a:pt x="790" y="294"/>
                    </a:lnTo>
                    <a:lnTo>
                      <a:pt x="800" y="292"/>
                    </a:lnTo>
                    <a:lnTo>
                      <a:pt x="812" y="290"/>
                    </a:lnTo>
                    <a:lnTo>
                      <a:pt x="822" y="286"/>
                    </a:lnTo>
                    <a:lnTo>
                      <a:pt x="832" y="278"/>
                    </a:lnTo>
                    <a:lnTo>
                      <a:pt x="842" y="270"/>
                    </a:lnTo>
                    <a:lnTo>
                      <a:pt x="842" y="270"/>
                    </a:lnTo>
                    <a:lnTo>
                      <a:pt x="852" y="260"/>
                    </a:lnTo>
                    <a:lnTo>
                      <a:pt x="866" y="248"/>
                    </a:lnTo>
                    <a:lnTo>
                      <a:pt x="882" y="238"/>
                    </a:lnTo>
                    <a:lnTo>
                      <a:pt x="902" y="228"/>
                    </a:lnTo>
                    <a:lnTo>
                      <a:pt x="954" y="204"/>
                    </a:lnTo>
                    <a:lnTo>
                      <a:pt x="1020" y="178"/>
                    </a:lnTo>
                    <a:lnTo>
                      <a:pt x="1020" y="178"/>
                    </a:lnTo>
                    <a:lnTo>
                      <a:pt x="1076" y="154"/>
                    </a:lnTo>
                    <a:lnTo>
                      <a:pt x="1092" y="146"/>
                    </a:lnTo>
                    <a:lnTo>
                      <a:pt x="1098" y="142"/>
                    </a:lnTo>
                    <a:lnTo>
                      <a:pt x="1098" y="140"/>
                    </a:lnTo>
                    <a:lnTo>
                      <a:pt x="1094" y="140"/>
                    </a:lnTo>
                    <a:lnTo>
                      <a:pt x="1084" y="140"/>
                    </a:lnTo>
                    <a:lnTo>
                      <a:pt x="1038" y="142"/>
                    </a:lnTo>
                    <a:lnTo>
                      <a:pt x="1038" y="142"/>
                    </a:lnTo>
                    <a:lnTo>
                      <a:pt x="1014" y="144"/>
                    </a:lnTo>
                    <a:lnTo>
                      <a:pt x="1002" y="144"/>
                    </a:lnTo>
                    <a:lnTo>
                      <a:pt x="1000" y="142"/>
                    </a:lnTo>
                    <a:lnTo>
                      <a:pt x="1000" y="142"/>
                    </a:lnTo>
                    <a:lnTo>
                      <a:pt x="1006" y="138"/>
                    </a:lnTo>
                    <a:lnTo>
                      <a:pt x="1034" y="130"/>
                    </a:lnTo>
                    <a:lnTo>
                      <a:pt x="1072" y="122"/>
                    </a:lnTo>
                    <a:lnTo>
                      <a:pt x="1072" y="122"/>
                    </a:lnTo>
                    <a:lnTo>
                      <a:pt x="1118" y="112"/>
                    </a:lnTo>
                    <a:lnTo>
                      <a:pt x="1172" y="100"/>
                    </a:lnTo>
                    <a:lnTo>
                      <a:pt x="1198" y="92"/>
                    </a:lnTo>
                    <a:lnTo>
                      <a:pt x="1218" y="84"/>
                    </a:lnTo>
                    <a:lnTo>
                      <a:pt x="1232" y="76"/>
                    </a:lnTo>
                    <a:lnTo>
                      <a:pt x="1236" y="72"/>
                    </a:lnTo>
                    <a:lnTo>
                      <a:pt x="1236" y="68"/>
                    </a:lnTo>
                    <a:lnTo>
                      <a:pt x="1236" y="68"/>
                    </a:lnTo>
                    <a:lnTo>
                      <a:pt x="1236" y="64"/>
                    </a:lnTo>
                    <a:lnTo>
                      <a:pt x="1234" y="62"/>
                    </a:lnTo>
                    <a:lnTo>
                      <a:pt x="1224" y="58"/>
                    </a:lnTo>
                    <a:lnTo>
                      <a:pt x="1210" y="58"/>
                    </a:lnTo>
                    <a:lnTo>
                      <a:pt x="1196" y="56"/>
                    </a:lnTo>
                    <a:lnTo>
                      <a:pt x="1182" y="56"/>
                    </a:lnTo>
                    <a:lnTo>
                      <a:pt x="1168" y="54"/>
                    </a:lnTo>
                    <a:lnTo>
                      <a:pt x="1160" y="50"/>
                    </a:lnTo>
                    <a:lnTo>
                      <a:pt x="1158" y="48"/>
                    </a:lnTo>
                    <a:lnTo>
                      <a:pt x="1156" y="44"/>
                    </a:lnTo>
                    <a:lnTo>
                      <a:pt x="1156" y="44"/>
                    </a:lnTo>
                    <a:lnTo>
                      <a:pt x="1156" y="40"/>
                    </a:lnTo>
                    <a:lnTo>
                      <a:pt x="1154" y="36"/>
                    </a:lnTo>
                    <a:lnTo>
                      <a:pt x="1146" y="30"/>
                    </a:lnTo>
                    <a:lnTo>
                      <a:pt x="1136" y="26"/>
                    </a:lnTo>
                    <a:lnTo>
                      <a:pt x="1122" y="24"/>
                    </a:lnTo>
                    <a:lnTo>
                      <a:pt x="1094" y="20"/>
                    </a:lnTo>
                    <a:lnTo>
                      <a:pt x="1078" y="20"/>
                    </a:lnTo>
                    <a:lnTo>
                      <a:pt x="1078" y="20"/>
                    </a:lnTo>
                    <a:lnTo>
                      <a:pt x="1062" y="22"/>
                    </a:lnTo>
                    <a:lnTo>
                      <a:pt x="1050" y="22"/>
                    </a:lnTo>
                    <a:lnTo>
                      <a:pt x="1038" y="22"/>
                    </a:lnTo>
                    <a:lnTo>
                      <a:pt x="1018" y="30"/>
                    </a:lnTo>
                    <a:lnTo>
                      <a:pt x="1018" y="30"/>
                    </a:lnTo>
                    <a:lnTo>
                      <a:pt x="1004" y="34"/>
                    </a:lnTo>
                    <a:lnTo>
                      <a:pt x="990" y="38"/>
                    </a:lnTo>
                    <a:lnTo>
                      <a:pt x="962" y="40"/>
                    </a:lnTo>
                    <a:lnTo>
                      <a:pt x="948" y="40"/>
                    </a:lnTo>
                    <a:lnTo>
                      <a:pt x="948" y="40"/>
                    </a:lnTo>
                    <a:lnTo>
                      <a:pt x="948" y="38"/>
                    </a:lnTo>
                    <a:lnTo>
                      <a:pt x="958" y="36"/>
                    </a:lnTo>
                    <a:lnTo>
                      <a:pt x="958" y="36"/>
                    </a:lnTo>
                    <a:lnTo>
                      <a:pt x="986" y="30"/>
                    </a:lnTo>
                    <a:lnTo>
                      <a:pt x="1004" y="24"/>
                    </a:lnTo>
                    <a:lnTo>
                      <a:pt x="1008" y="22"/>
                    </a:lnTo>
                    <a:lnTo>
                      <a:pt x="1008" y="20"/>
                    </a:lnTo>
                    <a:lnTo>
                      <a:pt x="1006" y="20"/>
                    </a:lnTo>
                    <a:lnTo>
                      <a:pt x="998" y="18"/>
                    </a:lnTo>
                    <a:lnTo>
                      <a:pt x="980" y="16"/>
                    </a:lnTo>
                    <a:lnTo>
                      <a:pt x="980" y="16"/>
                    </a:lnTo>
                    <a:lnTo>
                      <a:pt x="958" y="16"/>
                    </a:lnTo>
                    <a:lnTo>
                      <a:pt x="942" y="14"/>
                    </a:lnTo>
                    <a:lnTo>
                      <a:pt x="912" y="6"/>
                    </a:lnTo>
                    <a:lnTo>
                      <a:pt x="900" y="2"/>
                    </a:lnTo>
                    <a:lnTo>
                      <a:pt x="888" y="0"/>
                    </a:lnTo>
                    <a:lnTo>
                      <a:pt x="874" y="0"/>
                    </a:lnTo>
                    <a:lnTo>
                      <a:pt x="858" y="2"/>
                    </a:lnTo>
                    <a:lnTo>
                      <a:pt x="858" y="2"/>
                    </a:lnTo>
                    <a:lnTo>
                      <a:pt x="830" y="4"/>
                    </a:lnTo>
                    <a:lnTo>
                      <a:pt x="808" y="4"/>
                    </a:lnTo>
                    <a:lnTo>
                      <a:pt x="788" y="4"/>
                    </a:lnTo>
                    <a:lnTo>
                      <a:pt x="776" y="6"/>
                    </a:lnTo>
                    <a:lnTo>
                      <a:pt x="762" y="10"/>
                    </a:lnTo>
                    <a:lnTo>
                      <a:pt x="762" y="10"/>
                    </a:lnTo>
                    <a:lnTo>
                      <a:pt x="746" y="14"/>
                    </a:lnTo>
                    <a:lnTo>
                      <a:pt x="728" y="14"/>
                    </a:lnTo>
                    <a:lnTo>
                      <a:pt x="690" y="10"/>
                    </a:lnTo>
                    <a:lnTo>
                      <a:pt x="666" y="10"/>
                    </a:lnTo>
                    <a:lnTo>
                      <a:pt x="640" y="10"/>
                    </a:lnTo>
                    <a:lnTo>
                      <a:pt x="608" y="12"/>
                    </a:lnTo>
                    <a:lnTo>
                      <a:pt x="574" y="20"/>
                    </a:lnTo>
                    <a:lnTo>
                      <a:pt x="574" y="20"/>
                    </a:lnTo>
                    <a:lnTo>
                      <a:pt x="556" y="22"/>
                    </a:lnTo>
                    <a:lnTo>
                      <a:pt x="540" y="22"/>
                    </a:lnTo>
                    <a:lnTo>
                      <a:pt x="526" y="20"/>
                    </a:lnTo>
                    <a:lnTo>
                      <a:pt x="514" y="16"/>
                    </a:lnTo>
                    <a:lnTo>
                      <a:pt x="500" y="14"/>
                    </a:lnTo>
                    <a:lnTo>
                      <a:pt x="490" y="12"/>
                    </a:lnTo>
                    <a:lnTo>
                      <a:pt x="478" y="14"/>
                    </a:lnTo>
                    <a:lnTo>
                      <a:pt x="466" y="18"/>
                    </a:lnTo>
                    <a:lnTo>
                      <a:pt x="466" y="18"/>
                    </a:lnTo>
                    <a:lnTo>
                      <a:pt x="454" y="22"/>
                    </a:lnTo>
                    <a:lnTo>
                      <a:pt x="442" y="24"/>
                    </a:lnTo>
                    <a:lnTo>
                      <a:pt x="432" y="24"/>
                    </a:lnTo>
                    <a:lnTo>
                      <a:pt x="422" y="24"/>
                    </a:lnTo>
                    <a:lnTo>
                      <a:pt x="416" y="22"/>
                    </a:lnTo>
                    <a:lnTo>
                      <a:pt x="412" y="24"/>
                    </a:lnTo>
                    <a:lnTo>
                      <a:pt x="416" y="28"/>
                    </a:lnTo>
                    <a:lnTo>
                      <a:pt x="424" y="36"/>
                    </a:lnTo>
                    <a:lnTo>
                      <a:pt x="424" y="36"/>
                    </a:lnTo>
                    <a:lnTo>
                      <a:pt x="430" y="44"/>
                    </a:lnTo>
                    <a:lnTo>
                      <a:pt x="430" y="46"/>
                    </a:lnTo>
                    <a:lnTo>
                      <a:pt x="430" y="48"/>
                    </a:lnTo>
                    <a:lnTo>
                      <a:pt x="424" y="48"/>
                    </a:lnTo>
                    <a:lnTo>
                      <a:pt x="414" y="46"/>
                    </a:lnTo>
                    <a:lnTo>
                      <a:pt x="404" y="44"/>
                    </a:lnTo>
                    <a:lnTo>
                      <a:pt x="392" y="42"/>
                    </a:lnTo>
                    <a:lnTo>
                      <a:pt x="384" y="44"/>
                    </a:lnTo>
                    <a:lnTo>
                      <a:pt x="380" y="46"/>
                    </a:lnTo>
                    <a:lnTo>
                      <a:pt x="378" y="50"/>
                    </a:lnTo>
                    <a:lnTo>
                      <a:pt x="378" y="50"/>
                    </a:lnTo>
                    <a:lnTo>
                      <a:pt x="376" y="58"/>
                    </a:lnTo>
                    <a:lnTo>
                      <a:pt x="372" y="62"/>
                    </a:lnTo>
                    <a:lnTo>
                      <a:pt x="366" y="66"/>
                    </a:lnTo>
                    <a:lnTo>
                      <a:pt x="360" y="68"/>
                    </a:lnTo>
                    <a:lnTo>
                      <a:pt x="352" y="70"/>
                    </a:lnTo>
                    <a:lnTo>
                      <a:pt x="340" y="70"/>
                    </a:lnTo>
                    <a:lnTo>
                      <a:pt x="312" y="68"/>
                    </a:lnTo>
                    <a:lnTo>
                      <a:pt x="312" y="68"/>
                    </a:lnTo>
                    <a:lnTo>
                      <a:pt x="300" y="66"/>
                    </a:lnTo>
                    <a:lnTo>
                      <a:pt x="292" y="64"/>
                    </a:lnTo>
                    <a:lnTo>
                      <a:pt x="290" y="60"/>
                    </a:lnTo>
                    <a:lnTo>
                      <a:pt x="290" y="58"/>
                    </a:lnTo>
                    <a:lnTo>
                      <a:pt x="290" y="56"/>
                    </a:lnTo>
                    <a:lnTo>
                      <a:pt x="288" y="54"/>
                    </a:lnTo>
                    <a:lnTo>
                      <a:pt x="280" y="52"/>
                    </a:lnTo>
                    <a:lnTo>
                      <a:pt x="264" y="52"/>
                    </a:lnTo>
                    <a:lnTo>
                      <a:pt x="264" y="52"/>
                    </a:lnTo>
                    <a:lnTo>
                      <a:pt x="250" y="52"/>
                    </a:lnTo>
                    <a:lnTo>
                      <a:pt x="244" y="52"/>
                    </a:lnTo>
                    <a:lnTo>
                      <a:pt x="244" y="56"/>
                    </a:lnTo>
                    <a:lnTo>
                      <a:pt x="246" y="60"/>
                    </a:lnTo>
                    <a:lnTo>
                      <a:pt x="248" y="64"/>
                    </a:lnTo>
                    <a:lnTo>
                      <a:pt x="248" y="66"/>
                    </a:lnTo>
                    <a:lnTo>
                      <a:pt x="248" y="68"/>
                    </a:lnTo>
                    <a:lnTo>
                      <a:pt x="240" y="72"/>
                    </a:lnTo>
                    <a:lnTo>
                      <a:pt x="224" y="76"/>
                    </a:lnTo>
                    <a:lnTo>
                      <a:pt x="224" y="76"/>
                    </a:lnTo>
                    <a:lnTo>
                      <a:pt x="208" y="78"/>
                    </a:lnTo>
                    <a:lnTo>
                      <a:pt x="206" y="78"/>
                    </a:lnTo>
                    <a:lnTo>
                      <a:pt x="206" y="80"/>
                    </a:lnTo>
                    <a:lnTo>
                      <a:pt x="212" y="82"/>
                    </a:lnTo>
                    <a:lnTo>
                      <a:pt x="224" y="86"/>
                    </a:lnTo>
                    <a:lnTo>
                      <a:pt x="248" y="92"/>
                    </a:lnTo>
                    <a:lnTo>
                      <a:pt x="254" y="94"/>
                    </a:lnTo>
                    <a:lnTo>
                      <a:pt x="252" y="96"/>
                    </a:lnTo>
                    <a:lnTo>
                      <a:pt x="248" y="98"/>
                    </a:lnTo>
                    <a:lnTo>
                      <a:pt x="248" y="98"/>
                    </a:lnTo>
                    <a:lnTo>
                      <a:pt x="238" y="98"/>
                    </a:lnTo>
                    <a:lnTo>
                      <a:pt x="228" y="98"/>
                    </a:lnTo>
                    <a:lnTo>
                      <a:pt x="206" y="92"/>
                    </a:lnTo>
                    <a:lnTo>
                      <a:pt x="194" y="90"/>
                    </a:lnTo>
                    <a:lnTo>
                      <a:pt x="180" y="88"/>
                    </a:lnTo>
                    <a:lnTo>
                      <a:pt x="166" y="86"/>
                    </a:lnTo>
                    <a:lnTo>
                      <a:pt x="146" y="88"/>
                    </a:lnTo>
                    <a:lnTo>
                      <a:pt x="146" y="88"/>
                    </a:lnTo>
                    <a:lnTo>
                      <a:pt x="130" y="92"/>
                    </a:lnTo>
                    <a:lnTo>
                      <a:pt x="120" y="94"/>
                    </a:lnTo>
                    <a:lnTo>
                      <a:pt x="112" y="98"/>
                    </a:lnTo>
                    <a:lnTo>
                      <a:pt x="108" y="102"/>
                    </a:lnTo>
                    <a:lnTo>
                      <a:pt x="104" y="106"/>
                    </a:lnTo>
                    <a:lnTo>
                      <a:pt x="100" y="106"/>
                    </a:lnTo>
                    <a:lnTo>
                      <a:pt x="92" y="108"/>
                    </a:lnTo>
                    <a:lnTo>
                      <a:pt x="80" y="106"/>
                    </a:lnTo>
                    <a:lnTo>
                      <a:pt x="80" y="106"/>
                    </a:lnTo>
                    <a:lnTo>
                      <a:pt x="66" y="104"/>
                    </a:lnTo>
                    <a:lnTo>
                      <a:pt x="50" y="104"/>
                    </a:lnTo>
                    <a:lnTo>
                      <a:pt x="36" y="108"/>
                    </a:lnTo>
                    <a:lnTo>
                      <a:pt x="22" y="112"/>
                    </a:lnTo>
                    <a:lnTo>
                      <a:pt x="12" y="118"/>
                    </a:lnTo>
                    <a:lnTo>
                      <a:pt x="4" y="124"/>
                    </a:lnTo>
                    <a:lnTo>
                      <a:pt x="0" y="130"/>
                    </a:lnTo>
                    <a:lnTo>
                      <a:pt x="2" y="134"/>
                    </a:lnTo>
                    <a:lnTo>
                      <a:pt x="4" y="138"/>
                    </a:lnTo>
                    <a:lnTo>
                      <a:pt x="4" y="138"/>
                    </a:lnTo>
                    <a:lnTo>
                      <a:pt x="8" y="142"/>
                    </a:lnTo>
                    <a:lnTo>
                      <a:pt x="12" y="144"/>
                    </a:lnTo>
                    <a:lnTo>
                      <a:pt x="16" y="144"/>
                    </a:lnTo>
                    <a:lnTo>
                      <a:pt x="22" y="144"/>
                    </a:lnTo>
                    <a:lnTo>
                      <a:pt x="32" y="144"/>
                    </a:lnTo>
                    <a:lnTo>
                      <a:pt x="36" y="144"/>
                    </a:lnTo>
                    <a:lnTo>
                      <a:pt x="44" y="148"/>
                    </a:lnTo>
                    <a:lnTo>
                      <a:pt x="44" y="14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107" name="Freeform 6107">
                <a:extLst>
                  <a:ext uri="{FF2B5EF4-FFF2-40B4-BE49-F238E27FC236}">
                    <a16:creationId xmlns="" xmlns:a16="http://schemas.microsoft.com/office/drawing/2014/main" id="{938D5A82-67B4-417F-85F3-BF703C4DEE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5530" y="1211263"/>
                <a:ext cx="121920" cy="48260"/>
              </a:xfrm>
              <a:custGeom>
                <a:avLst/>
                <a:gdLst/>
                <a:ahLst/>
                <a:cxnLst>
                  <a:cxn ang="0">
                    <a:pos x="2" y="16"/>
                  </a:cxn>
                  <a:cxn ang="0">
                    <a:pos x="2" y="16"/>
                  </a:cxn>
                  <a:cxn ang="0">
                    <a:pos x="0" y="24"/>
                  </a:cxn>
                  <a:cxn ang="0">
                    <a:pos x="2" y="30"/>
                  </a:cxn>
                  <a:cxn ang="0">
                    <a:pos x="6" y="34"/>
                  </a:cxn>
                  <a:cxn ang="0">
                    <a:pos x="18" y="38"/>
                  </a:cxn>
                  <a:cxn ang="0">
                    <a:pos x="18" y="38"/>
                  </a:cxn>
                  <a:cxn ang="0">
                    <a:pos x="22" y="42"/>
                  </a:cxn>
                  <a:cxn ang="0">
                    <a:pos x="26" y="46"/>
                  </a:cxn>
                  <a:cxn ang="0">
                    <a:pos x="26" y="52"/>
                  </a:cxn>
                  <a:cxn ang="0">
                    <a:pos x="28" y="56"/>
                  </a:cxn>
                  <a:cxn ang="0">
                    <a:pos x="30" y="62"/>
                  </a:cxn>
                  <a:cxn ang="0">
                    <a:pos x="36" y="66"/>
                  </a:cxn>
                  <a:cxn ang="0">
                    <a:pos x="46" y="72"/>
                  </a:cxn>
                  <a:cxn ang="0">
                    <a:pos x="46" y="72"/>
                  </a:cxn>
                  <a:cxn ang="0">
                    <a:pos x="56" y="76"/>
                  </a:cxn>
                  <a:cxn ang="0">
                    <a:pos x="66" y="76"/>
                  </a:cxn>
                  <a:cxn ang="0">
                    <a:pos x="72" y="76"/>
                  </a:cxn>
                  <a:cxn ang="0">
                    <a:pos x="80" y="74"/>
                  </a:cxn>
                  <a:cxn ang="0">
                    <a:pos x="94" y="68"/>
                  </a:cxn>
                  <a:cxn ang="0">
                    <a:pos x="104" y="66"/>
                  </a:cxn>
                  <a:cxn ang="0">
                    <a:pos x="118" y="68"/>
                  </a:cxn>
                  <a:cxn ang="0">
                    <a:pos x="118" y="68"/>
                  </a:cxn>
                  <a:cxn ang="0">
                    <a:pos x="148" y="70"/>
                  </a:cxn>
                  <a:cxn ang="0">
                    <a:pos x="176" y="72"/>
                  </a:cxn>
                  <a:cxn ang="0">
                    <a:pos x="184" y="70"/>
                  </a:cxn>
                  <a:cxn ang="0">
                    <a:pos x="192" y="68"/>
                  </a:cxn>
                  <a:cxn ang="0">
                    <a:pos x="192" y="66"/>
                  </a:cxn>
                  <a:cxn ang="0">
                    <a:pos x="192" y="62"/>
                  </a:cxn>
                  <a:cxn ang="0">
                    <a:pos x="188" y="58"/>
                  </a:cxn>
                  <a:cxn ang="0">
                    <a:pos x="188" y="58"/>
                  </a:cxn>
                  <a:cxn ang="0">
                    <a:pos x="174" y="42"/>
                  </a:cxn>
                  <a:cxn ang="0">
                    <a:pos x="166" y="34"/>
                  </a:cxn>
                  <a:cxn ang="0">
                    <a:pos x="156" y="26"/>
                  </a:cxn>
                  <a:cxn ang="0">
                    <a:pos x="144" y="18"/>
                  </a:cxn>
                  <a:cxn ang="0">
                    <a:pos x="130" y="12"/>
                  </a:cxn>
                  <a:cxn ang="0">
                    <a:pos x="114" y="10"/>
                  </a:cxn>
                  <a:cxn ang="0">
                    <a:pos x="96" y="10"/>
                  </a:cxn>
                  <a:cxn ang="0">
                    <a:pos x="96" y="10"/>
                  </a:cxn>
                  <a:cxn ang="0">
                    <a:pos x="76" y="8"/>
                  </a:cxn>
                  <a:cxn ang="0">
                    <a:pos x="58" y="6"/>
                  </a:cxn>
                  <a:cxn ang="0">
                    <a:pos x="30" y="2"/>
                  </a:cxn>
                  <a:cxn ang="0">
                    <a:pos x="18" y="0"/>
                  </a:cxn>
                  <a:cxn ang="0">
                    <a:pos x="10" y="2"/>
                  </a:cxn>
                  <a:cxn ang="0">
                    <a:pos x="8" y="4"/>
                  </a:cxn>
                  <a:cxn ang="0">
                    <a:pos x="4" y="6"/>
                  </a:cxn>
                  <a:cxn ang="0">
                    <a:pos x="2" y="16"/>
                  </a:cxn>
                  <a:cxn ang="0">
                    <a:pos x="2" y="16"/>
                  </a:cxn>
                </a:cxnLst>
                <a:rect l="0" t="0" r="r" b="b"/>
                <a:pathLst>
                  <a:path w="192" h="76">
                    <a:moveTo>
                      <a:pt x="2" y="16"/>
                    </a:moveTo>
                    <a:lnTo>
                      <a:pt x="2" y="16"/>
                    </a:lnTo>
                    <a:lnTo>
                      <a:pt x="0" y="24"/>
                    </a:lnTo>
                    <a:lnTo>
                      <a:pt x="2" y="30"/>
                    </a:lnTo>
                    <a:lnTo>
                      <a:pt x="6" y="34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22" y="42"/>
                    </a:lnTo>
                    <a:lnTo>
                      <a:pt x="26" y="46"/>
                    </a:lnTo>
                    <a:lnTo>
                      <a:pt x="26" y="52"/>
                    </a:lnTo>
                    <a:lnTo>
                      <a:pt x="28" y="56"/>
                    </a:lnTo>
                    <a:lnTo>
                      <a:pt x="30" y="62"/>
                    </a:lnTo>
                    <a:lnTo>
                      <a:pt x="36" y="66"/>
                    </a:lnTo>
                    <a:lnTo>
                      <a:pt x="46" y="72"/>
                    </a:lnTo>
                    <a:lnTo>
                      <a:pt x="46" y="72"/>
                    </a:lnTo>
                    <a:lnTo>
                      <a:pt x="56" y="76"/>
                    </a:lnTo>
                    <a:lnTo>
                      <a:pt x="66" y="76"/>
                    </a:lnTo>
                    <a:lnTo>
                      <a:pt x="72" y="76"/>
                    </a:lnTo>
                    <a:lnTo>
                      <a:pt x="80" y="74"/>
                    </a:lnTo>
                    <a:lnTo>
                      <a:pt x="94" y="68"/>
                    </a:lnTo>
                    <a:lnTo>
                      <a:pt x="104" y="66"/>
                    </a:lnTo>
                    <a:lnTo>
                      <a:pt x="118" y="68"/>
                    </a:lnTo>
                    <a:lnTo>
                      <a:pt x="118" y="68"/>
                    </a:lnTo>
                    <a:lnTo>
                      <a:pt x="148" y="70"/>
                    </a:lnTo>
                    <a:lnTo>
                      <a:pt x="176" y="72"/>
                    </a:lnTo>
                    <a:lnTo>
                      <a:pt x="184" y="70"/>
                    </a:lnTo>
                    <a:lnTo>
                      <a:pt x="192" y="68"/>
                    </a:lnTo>
                    <a:lnTo>
                      <a:pt x="192" y="66"/>
                    </a:lnTo>
                    <a:lnTo>
                      <a:pt x="192" y="62"/>
                    </a:lnTo>
                    <a:lnTo>
                      <a:pt x="188" y="58"/>
                    </a:lnTo>
                    <a:lnTo>
                      <a:pt x="188" y="58"/>
                    </a:lnTo>
                    <a:lnTo>
                      <a:pt x="174" y="42"/>
                    </a:lnTo>
                    <a:lnTo>
                      <a:pt x="166" y="34"/>
                    </a:lnTo>
                    <a:lnTo>
                      <a:pt x="156" y="26"/>
                    </a:lnTo>
                    <a:lnTo>
                      <a:pt x="144" y="18"/>
                    </a:lnTo>
                    <a:lnTo>
                      <a:pt x="130" y="12"/>
                    </a:lnTo>
                    <a:lnTo>
                      <a:pt x="114" y="10"/>
                    </a:lnTo>
                    <a:lnTo>
                      <a:pt x="96" y="10"/>
                    </a:lnTo>
                    <a:lnTo>
                      <a:pt x="96" y="10"/>
                    </a:lnTo>
                    <a:lnTo>
                      <a:pt x="76" y="8"/>
                    </a:lnTo>
                    <a:lnTo>
                      <a:pt x="58" y="6"/>
                    </a:lnTo>
                    <a:lnTo>
                      <a:pt x="30" y="2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4" y="6"/>
                    </a:lnTo>
                    <a:lnTo>
                      <a:pt x="2" y="16"/>
                    </a:lnTo>
                    <a:lnTo>
                      <a:pt x="2" y="1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136" name="Freeform 6108">
                <a:extLst>
                  <a:ext uri="{FF2B5EF4-FFF2-40B4-BE49-F238E27FC236}">
                    <a16:creationId xmlns="" xmlns:a16="http://schemas.microsoft.com/office/drawing/2014/main" id="{60B2FF56-1576-4813-B4CC-F3D769C988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2760" y="1103313"/>
                <a:ext cx="29210" cy="11430"/>
              </a:xfrm>
              <a:custGeom>
                <a:avLst/>
                <a:gdLst/>
                <a:ahLst/>
                <a:cxnLst>
                  <a:cxn ang="0">
                    <a:pos x="2" y="18"/>
                  </a:cxn>
                  <a:cxn ang="0">
                    <a:pos x="2" y="18"/>
                  </a:cxn>
                  <a:cxn ang="0">
                    <a:pos x="8" y="18"/>
                  </a:cxn>
                  <a:cxn ang="0">
                    <a:pos x="14" y="18"/>
                  </a:cxn>
                  <a:cxn ang="0">
                    <a:pos x="30" y="12"/>
                  </a:cxn>
                  <a:cxn ang="0">
                    <a:pos x="42" y="4"/>
                  </a:cxn>
                  <a:cxn ang="0">
                    <a:pos x="46" y="2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2" y="2"/>
                  </a:cxn>
                  <a:cxn ang="0">
                    <a:pos x="16" y="6"/>
                  </a:cxn>
                  <a:cxn ang="0">
                    <a:pos x="2" y="14"/>
                  </a:cxn>
                  <a:cxn ang="0">
                    <a:pos x="0" y="16"/>
                  </a:cxn>
                  <a:cxn ang="0">
                    <a:pos x="2" y="18"/>
                  </a:cxn>
                  <a:cxn ang="0">
                    <a:pos x="2" y="18"/>
                  </a:cxn>
                </a:cxnLst>
                <a:rect l="0" t="0" r="r" b="b"/>
                <a:pathLst>
                  <a:path w="46" h="18">
                    <a:moveTo>
                      <a:pt x="2" y="18"/>
                    </a:moveTo>
                    <a:lnTo>
                      <a:pt x="2" y="18"/>
                    </a:lnTo>
                    <a:lnTo>
                      <a:pt x="8" y="18"/>
                    </a:lnTo>
                    <a:lnTo>
                      <a:pt x="14" y="18"/>
                    </a:lnTo>
                    <a:lnTo>
                      <a:pt x="30" y="12"/>
                    </a:lnTo>
                    <a:lnTo>
                      <a:pt x="42" y="4"/>
                    </a:lnTo>
                    <a:lnTo>
                      <a:pt x="46" y="2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2" y="2"/>
                    </a:lnTo>
                    <a:lnTo>
                      <a:pt x="16" y="6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2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140" name="Freeform 6109">
                <a:extLst>
                  <a:ext uri="{FF2B5EF4-FFF2-40B4-BE49-F238E27FC236}">
                    <a16:creationId xmlns="" xmlns:a16="http://schemas.microsoft.com/office/drawing/2014/main" id="{DDBA5E2D-5B28-4F63-9E0E-4AE3BA8A8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4530" y="1190943"/>
                <a:ext cx="138430" cy="102870"/>
              </a:xfrm>
              <a:custGeom>
                <a:avLst/>
                <a:gdLst/>
                <a:ahLst/>
                <a:cxnLst>
                  <a:cxn ang="0">
                    <a:pos x="166" y="92"/>
                  </a:cxn>
                  <a:cxn ang="0">
                    <a:pos x="186" y="66"/>
                  </a:cxn>
                  <a:cxn ang="0">
                    <a:pos x="216" y="36"/>
                  </a:cxn>
                  <a:cxn ang="0">
                    <a:pos x="218" y="28"/>
                  </a:cxn>
                  <a:cxn ang="0">
                    <a:pos x="216" y="22"/>
                  </a:cxn>
                  <a:cxn ang="0">
                    <a:pos x="204" y="16"/>
                  </a:cxn>
                  <a:cxn ang="0">
                    <a:pos x="190" y="12"/>
                  </a:cxn>
                  <a:cxn ang="0">
                    <a:pos x="172" y="12"/>
                  </a:cxn>
                  <a:cxn ang="0">
                    <a:pos x="156" y="16"/>
                  </a:cxn>
                  <a:cxn ang="0">
                    <a:pos x="140" y="12"/>
                  </a:cxn>
                  <a:cxn ang="0">
                    <a:pos x="122" y="4"/>
                  </a:cxn>
                  <a:cxn ang="0">
                    <a:pos x="106" y="0"/>
                  </a:cxn>
                  <a:cxn ang="0">
                    <a:pos x="84" y="0"/>
                  </a:cxn>
                  <a:cxn ang="0">
                    <a:pos x="48" y="6"/>
                  </a:cxn>
                  <a:cxn ang="0">
                    <a:pos x="20" y="16"/>
                  </a:cxn>
                  <a:cxn ang="0">
                    <a:pos x="16" y="24"/>
                  </a:cxn>
                  <a:cxn ang="0">
                    <a:pos x="22" y="30"/>
                  </a:cxn>
                  <a:cxn ang="0">
                    <a:pos x="18" y="32"/>
                  </a:cxn>
                  <a:cxn ang="0">
                    <a:pos x="6" y="32"/>
                  </a:cxn>
                  <a:cxn ang="0">
                    <a:pos x="0" y="48"/>
                  </a:cxn>
                  <a:cxn ang="0">
                    <a:pos x="0" y="74"/>
                  </a:cxn>
                  <a:cxn ang="0">
                    <a:pos x="2" y="98"/>
                  </a:cxn>
                  <a:cxn ang="0">
                    <a:pos x="10" y="114"/>
                  </a:cxn>
                  <a:cxn ang="0">
                    <a:pos x="20" y="134"/>
                  </a:cxn>
                  <a:cxn ang="0">
                    <a:pos x="20" y="142"/>
                  </a:cxn>
                  <a:cxn ang="0">
                    <a:pos x="22" y="154"/>
                  </a:cxn>
                  <a:cxn ang="0">
                    <a:pos x="30" y="156"/>
                  </a:cxn>
                  <a:cxn ang="0">
                    <a:pos x="54" y="156"/>
                  </a:cxn>
                  <a:cxn ang="0">
                    <a:pos x="62" y="160"/>
                  </a:cxn>
                  <a:cxn ang="0">
                    <a:pos x="70" y="160"/>
                  </a:cxn>
                  <a:cxn ang="0">
                    <a:pos x="76" y="146"/>
                  </a:cxn>
                  <a:cxn ang="0">
                    <a:pos x="82" y="138"/>
                  </a:cxn>
                  <a:cxn ang="0">
                    <a:pos x="90" y="132"/>
                  </a:cxn>
                  <a:cxn ang="0">
                    <a:pos x="90" y="122"/>
                  </a:cxn>
                  <a:cxn ang="0">
                    <a:pos x="86" y="114"/>
                  </a:cxn>
                  <a:cxn ang="0">
                    <a:pos x="84" y="106"/>
                  </a:cxn>
                  <a:cxn ang="0">
                    <a:pos x="88" y="104"/>
                  </a:cxn>
                  <a:cxn ang="0">
                    <a:pos x="112" y="106"/>
                  </a:cxn>
                  <a:cxn ang="0">
                    <a:pos x="142" y="106"/>
                  </a:cxn>
                  <a:cxn ang="0">
                    <a:pos x="156" y="102"/>
                  </a:cxn>
                  <a:cxn ang="0">
                    <a:pos x="166" y="92"/>
                  </a:cxn>
                </a:cxnLst>
                <a:rect l="0" t="0" r="r" b="b"/>
                <a:pathLst>
                  <a:path w="218" h="162">
                    <a:moveTo>
                      <a:pt x="166" y="92"/>
                    </a:moveTo>
                    <a:lnTo>
                      <a:pt x="166" y="92"/>
                    </a:lnTo>
                    <a:lnTo>
                      <a:pt x="176" y="80"/>
                    </a:lnTo>
                    <a:lnTo>
                      <a:pt x="186" y="66"/>
                    </a:lnTo>
                    <a:lnTo>
                      <a:pt x="208" y="46"/>
                    </a:lnTo>
                    <a:lnTo>
                      <a:pt x="216" y="36"/>
                    </a:lnTo>
                    <a:lnTo>
                      <a:pt x="218" y="32"/>
                    </a:lnTo>
                    <a:lnTo>
                      <a:pt x="218" y="28"/>
                    </a:lnTo>
                    <a:lnTo>
                      <a:pt x="218" y="24"/>
                    </a:lnTo>
                    <a:lnTo>
                      <a:pt x="216" y="22"/>
                    </a:lnTo>
                    <a:lnTo>
                      <a:pt x="210" y="18"/>
                    </a:lnTo>
                    <a:lnTo>
                      <a:pt x="204" y="16"/>
                    </a:lnTo>
                    <a:lnTo>
                      <a:pt x="204" y="16"/>
                    </a:lnTo>
                    <a:lnTo>
                      <a:pt x="190" y="12"/>
                    </a:lnTo>
                    <a:lnTo>
                      <a:pt x="180" y="12"/>
                    </a:lnTo>
                    <a:lnTo>
                      <a:pt x="172" y="12"/>
                    </a:lnTo>
                    <a:lnTo>
                      <a:pt x="166" y="14"/>
                    </a:lnTo>
                    <a:lnTo>
                      <a:pt x="156" y="16"/>
                    </a:lnTo>
                    <a:lnTo>
                      <a:pt x="148" y="16"/>
                    </a:lnTo>
                    <a:lnTo>
                      <a:pt x="140" y="12"/>
                    </a:lnTo>
                    <a:lnTo>
                      <a:pt x="140" y="12"/>
                    </a:lnTo>
                    <a:lnTo>
                      <a:pt x="122" y="4"/>
                    </a:lnTo>
                    <a:lnTo>
                      <a:pt x="114" y="2"/>
                    </a:lnTo>
                    <a:lnTo>
                      <a:pt x="106" y="0"/>
                    </a:lnTo>
                    <a:lnTo>
                      <a:pt x="96" y="0"/>
                    </a:lnTo>
                    <a:lnTo>
                      <a:pt x="84" y="0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30" y="10"/>
                    </a:lnTo>
                    <a:lnTo>
                      <a:pt x="20" y="16"/>
                    </a:lnTo>
                    <a:lnTo>
                      <a:pt x="16" y="20"/>
                    </a:lnTo>
                    <a:lnTo>
                      <a:pt x="16" y="24"/>
                    </a:lnTo>
                    <a:lnTo>
                      <a:pt x="22" y="30"/>
                    </a:lnTo>
                    <a:lnTo>
                      <a:pt x="22" y="30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8" y="30"/>
                    </a:lnTo>
                    <a:lnTo>
                      <a:pt x="6" y="32"/>
                    </a:lnTo>
                    <a:lnTo>
                      <a:pt x="4" y="36"/>
                    </a:lnTo>
                    <a:lnTo>
                      <a:pt x="0" y="48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88"/>
                    </a:lnTo>
                    <a:lnTo>
                      <a:pt x="2" y="98"/>
                    </a:lnTo>
                    <a:lnTo>
                      <a:pt x="6" y="108"/>
                    </a:lnTo>
                    <a:lnTo>
                      <a:pt x="10" y="114"/>
                    </a:lnTo>
                    <a:lnTo>
                      <a:pt x="18" y="126"/>
                    </a:lnTo>
                    <a:lnTo>
                      <a:pt x="20" y="134"/>
                    </a:lnTo>
                    <a:lnTo>
                      <a:pt x="20" y="142"/>
                    </a:lnTo>
                    <a:lnTo>
                      <a:pt x="20" y="142"/>
                    </a:lnTo>
                    <a:lnTo>
                      <a:pt x="20" y="150"/>
                    </a:lnTo>
                    <a:lnTo>
                      <a:pt x="22" y="154"/>
                    </a:lnTo>
                    <a:lnTo>
                      <a:pt x="26" y="156"/>
                    </a:lnTo>
                    <a:lnTo>
                      <a:pt x="30" y="156"/>
                    </a:lnTo>
                    <a:lnTo>
                      <a:pt x="46" y="156"/>
                    </a:lnTo>
                    <a:lnTo>
                      <a:pt x="54" y="156"/>
                    </a:lnTo>
                    <a:lnTo>
                      <a:pt x="62" y="160"/>
                    </a:lnTo>
                    <a:lnTo>
                      <a:pt x="62" y="160"/>
                    </a:lnTo>
                    <a:lnTo>
                      <a:pt x="68" y="162"/>
                    </a:lnTo>
                    <a:lnTo>
                      <a:pt x="70" y="160"/>
                    </a:lnTo>
                    <a:lnTo>
                      <a:pt x="76" y="146"/>
                    </a:lnTo>
                    <a:lnTo>
                      <a:pt x="76" y="146"/>
                    </a:lnTo>
                    <a:lnTo>
                      <a:pt x="78" y="140"/>
                    </a:lnTo>
                    <a:lnTo>
                      <a:pt x="82" y="138"/>
                    </a:lnTo>
                    <a:lnTo>
                      <a:pt x="88" y="134"/>
                    </a:lnTo>
                    <a:lnTo>
                      <a:pt x="90" y="132"/>
                    </a:lnTo>
                    <a:lnTo>
                      <a:pt x="90" y="128"/>
                    </a:lnTo>
                    <a:lnTo>
                      <a:pt x="90" y="122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4" y="110"/>
                    </a:lnTo>
                    <a:lnTo>
                      <a:pt x="84" y="106"/>
                    </a:lnTo>
                    <a:lnTo>
                      <a:pt x="86" y="104"/>
                    </a:lnTo>
                    <a:lnTo>
                      <a:pt x="88" y="104"/>
                    </a:lnTo>
                    <a:lnTo>
                      <a:pt x="98" y="104"/>
                    </a:lnTo>
                    <a:lnTo>
                      <a:pt x="112" y="106"/>
                    </a:lnTo>
                    <a:lnTo>
                      <a:pt x="128" y="108"/>
                    </a:lnTo>
                    <a:lnTo>
                      <a:pt x="142" y="106"/>
                    </a:lnTo>
                    <a:lnTo>
                      <a:pt x="150" y="106"/>
                    </a:lnTo>
                    <a:lnTo>
                      <a:pt x="156" y="102"/>
                    </a:lnTo>
                    <a:lnTo>
                      <a:pt x="162" y="98"/>
                    </a:lnTo>
                    <a:lnTo>
                      <a:pt x="166" y="92"/>
                    </a:lnTo>
                    <a:lnTo>
                      <a:pt x="166" y="9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141" name="Freeform 6110">
                <a:extLst>
                  <a:ext uri="{FF2B5EF4-FFF2-40B4-BE49-F238E27FC236}">
                    <a16:creationId xmlns="" xmlns:a16="http://schemas.microsoft.com/office/drawing/2014/main" id="{2A4DE02C-5C0C-4C09-8CAD-A78ECDDE40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2970" y="1573213"/>
                <a:ext cx="176530" cy="121920"/>
              </a:xfrm>
              <a:custGeom>
                <a:avLst/>
                <a:gdLst/>
                <a:ahLst/>
                <a:cxnLst>
                  <a:cxn ang="0">
                    <a:pos x="272" y="132"/>
                  </a:cxn>
                  <a:cxn ang="0">
                    <a:pos x="258" y="122"/>
                  </a:cxn>
                  <a:cxn ang="0">
                    <a:pos x="250" y="126"/>
                  </a:cxn>
                  <a:cxn ang="0">
                    <a:pos x="236" y="124"/>
                  </a:cxn>
                  <a:cxn ang="0">
                    <a:pos x="228" y="120"/>
                  </a:cxn>
                  <a:cxn ang="0">
                    <a:pos x="220" y="102"/>
                  </a:cxn>
                  <a:cxn ang="0">
                    <a:pos x="212" y="88"/>
                  </a:cxn>
                  <a:cxn ang="0">
                    <a:pos x="192" y="78"/>
                  </a:cxn>
                  <a:cxn ang="0">
                    <a:pos x="178" y="72"/>
                  </a:cxn>
                  <a:cxn ang="0">
                    <a:pos x="140" y="46"/>
                  </a:cxn>
                  <a:cxn ang="0">
                    <a:pos x="122" y="34"/>
                  </a:cxn>
                  <a:cxn ang="0">
                    <a:pos x="110" y="34"/>
                  </a:cxn>
                  <a:cxn ang="0">
                    <a:pos x="106" y="36"/>
                  </a:cxn>
                  <a:cxn ang="0">
                    <a:pos x="100" y="40"/>
                  </a:cxn>
                  <a:cxn ang="0">
                    <a:pos x="96" y="38"/>
                  </a:cxn>
                  <a:cxn ang="0">
                    <a:pos x="86" y="24"/>
                  </a:cxn>
                  <a:cxn ang="0">
                    <a:pos x="76" y="8"/>
                  </a:cxn>
                  <a:cxn ang="0">
                    <a:pos x="66" y="0"/>
                  </a:cxn>
                  <a:cxn ang="0">
                    <a:pos x="62" y="2"/>
                  </a:cxn>
                  <a:cxn ang="0">
                    <a:pos x="54" y="6"/>
                  </a:cxn>
                  <a:cxn ang="0">
                    <a:pos x="42" y="26"/>
                  </a:cxn>
                  <a:cxn ang="0">
                    <a:pos x="36" y="58"/>
                  </a:cxn>
                  <a:cxn ang="0">
                    <a:pos x="34" y="90"/>
                  </a:cxn>
                  <a:cxn ang="0">
                    <a:pos x="38" y="106"/>
                  </a:cxn>
                  <a:cxn ang="0">
                    <a:pos x="38" y="116"/>
                  </a:cxn>
                  <a:cxn ang="0">
                    <a:pos x="34" y="124"/>
                  </a:cxn>
                  <a:cxn ang="0">
                    <a:pos x="18" y="134"/>
                  </a:cxn>
                  <a:cxn ang="0">
                    <a:pos x="4" y="142"/>
                  </a:cxn>
                  <a:cxn ang="0">
                    <a:pos x="0" y="150"/>
                  </a:cxn>
                  <a:cxn ang="0">
                    <a:pos x="4" y="158"/>
                  </a:cxn>
                  <a:cxn ang="0">
                    <a:pos x="4" y="160"/>
                  </a:cxn>
                  <a:cxn ang="0">
                    <a:pos x="16" y="162"/>
                  </a:cxn>
                  <a:cxn ang="0">
                    <a:pos x="50" y="156"/>
                  </a:cxn>
                  <a:cxn ang="0">
                    <a:pos x="64" y="156"/>
                  </a:cxn>
                  <a:cxn ang="0">
                    <a:pos x="66" y="162"/>
                  </a:cxn>
                  <a:cxn ang="0">
                    <a:pos x="66" y="166"/>
                  </a:cxn>
                  <a:cxn ang="0">
                    <a:pos x="70" y="182"/>
                  </a:cxn>
                  <a:cxn ang="0">
                    <a:pos x="82" y="190"/>
                  </a:cxn>
                  <a:cxn ang="0">
                    <a:pos x="96" y="190"/>
                  </a:cxn>
                  <a:cxn ang="0">
                    <a:pos x="110" y="176"/>
                  </a:cxn>
                  <a:cxn ang="0">
                    <a:pos x="114" y="166"/>
                  </a:cxn>
                  <a:cxn ang="0">
                    <a:pos x="124" y="160"/>
                  </a:cxn>
                  <a:cxn ang="0">
                    <a:pos x="134" y="158"/>
                  </a:cxn>
                  <a:cxn ang="0">
                    <a:pos x="142" y="150"/>
                  </a:cxn>
                  <a:cxn ang="0">
                    <a:pos x="144" y="142"/>
                  </a:cxn>
                  <a:cxn ang="0">
                    <a:pos x="154" y="128"/>
                  </a:cxn>
                  <a:cxn ang="0">
                    <a:pos x="170" y="124"/>
                  </a:cxn>
                  <a:cxn ang="0">
                    <a:pos x="184" y="130"/>
                  </a:cxn>
                  <a:cxn ang="0">
                    <a:pos x="192" y="142"/>
                  </a:cxn>
                  <a:cxn ang="0">
                    <a:pos x="194" y="148"/>
                  </a:cxn>
                  <a:cxn ang="0">
                    <a:pos x="198" y="154"/>
                  </a:cxn>
                  <a:cxn ang="0">
                    <a:pos x="214" y="156"/>
                  </a:cxn>
                  <a:cxn ang="0">
                    <a:pos x="232" y="160"/>
                  </a:cxn>
                  <a:cxn ang="0">
                    <a:pos x="254" y="162"/>
                  </a:cxn>
                  <a:cxn ang="0">
                    <a:pos x="272" y="158"/>
                  </a:cxn>
                  <a:cxn ang="0">
                    <a:pos x="278" y="148"/>
                  </a:cxn>
                  <a:cxn ang="0">
                    <a:pos x="272" y="132"/>
                  </a:cxn>
                </a:cxnLst>
                <a:rect l="0" t="0" r="r" b="b"/>
                <a:pathLst>
                  <a:path w="278" h="192">
                    <a:moveTo>
                      <a:pt x="272" y="132"/>
                    </a:moveTo>
                    <a:lnTo>
                      <a:pt x="272" y="132"/>
                    </a:lnTo>
                    <a:lnTo>
                      <a:pt x="262" y="122"/>
                    </a:lnTo>
                    <a:lnTo>
                      <a:pt x="258" y="122"/>
                    </a:lnTo>
                    <a:lnTo>
                      <a:pt x="256" y="122"/>
                    </a:lnTo>
                    <a:lnTo>
                      <a:pt x="250" y="126"/>
                    </a:lnTo>
                    <a:lnTo>
                      <a:pt x="244" y="126"/>
                    </a:lnTo>
                    <a:lnTo>
                      <a:pt x="236" y="124"/>
                    </a:lnTo>
                    <a:lnTo>
                      <a:pt x="236" y="124"/>
                    </a:lnTo>
                    <a:lnTo>
                      <a:pt x="228" y="120"/>
                    </a:lnTo>
                    <a:lnTo>
                      <a:pt x="224" y="114"/>
                    </a:lnTo>
                    <a:lnTo>
                      <a:pt x="220" y="102"/>
                    </a:lnTo>
                    <a:lnTo>
                      <a:pt x="218" y="96"/>
                    </a:lnTo>
                    <a:lnTo>
                      <a:pt x="212" y="88"/>
                    </a:lnTo>
                    <a:lnTo>
                      <a:pt x="204" y="82"/>
                    </a:lnTo>
                    <a:lnTo>
                      <a:pt x="192" y="78"/>
                    </a:lnTo>
                    <a:lnTo>
                      <a:pt x="192" y="78"/>
                    </a:lnTo>
                    <a:lnTo>
                      <a:pt x="178" y="72"/>
                    </a:lnTo>
                    <a:lnTo>
                      <a:pt x="164" y="64"/>
                    </a:lnTo>
                    <a:lnTo>
                      <a:pt x="140" y="46"/>
                    </a:lnTo>
                    <a:lnTo>
                      <a:pt x="130" y="38"/>
                    </a:lnTo>
                    <a:lnTo>
                      <a:pt x="122" y="34"/>
                    </a:lnTo>
                    <a:lnTo>
                      <a:pt x="114" y="32"/>
                    </a:lnTo>
                    <a:lnTo>
                      <a:pt x="110" y="34"/>
                    </a:lnTo>
                    <a:lnTo>
                      <a:pt x="106" y="36"/>
                    </a:lnTo>
                    <a:lnTo>
                      <a:pt x="106" y="36"/>
                    </a:lnTo>
                    <a:lnTo>
                      <a:pt x="104" y="38"/>
                    </a:lnTo>
                    <a:lnTo>
                      <a:pt x="100" y="40"/>
                    </a:lnTo>
                    <a:lnTo>
                      <a:pt x="98" y="40"/>
                    </a:lnTo>
                    <a:lnTo>
                      <a:pt x="96" y="38"/>
                    </a:lnTo>
                    <a:lnTo>
                      <a:pt x="90" y="32"/>
                    </a:lnTo>
                    <a:lnTo>
                      <a:pt x="86" y="24"/>
                    </a:lnTo>
                    <a:lnTo>
                      <a:pt x="82" y="14"/>
                    </a:lnTo>
                    <a:lnTo>
                      <a:pt x="76" y="8"/>
                    </a:lnTo>
                    <a:lnTo>
                      <a:pt x="70" y="2"/>
                    </a:lnTo>
                    <a:lnTo>
                      <a:pt x="66" y="0"/>
                    </a:lnTo>
                    <a:lnTo>
                      <a:pt x="62" y="2"/>
                    </a:lnTo>
                    <a:lnTo>
                      <a:pt x="62" y="2"/>
                    </a:lnTo>
                    <a:lnTo>
                      <a:pt x="58" y="2"/>
                    </a:lnTo>
                    <a:lnTo>
                      <a:pt x="54" y="6"/>
                    </a:lnTo>
                    <a:lnTo>
                      <a:pt x="48" y="14"/>
                    </a:lnTo>
                    <a:lnTo>
                      <a:pt x="42" y="26"/>
                    </a:lnTo>
                    <a:lnTo>
                      <a:pt x="38" y="42"/>
                    </a:lnTo>
                    <a:lnTo>
                      <a:pt x="36" y="58"/>
                    </a:lnTo>
                    <a:lnTo>
                      <a:pt x="34" y="74"/>
                    </a:lnTo>
                    <a:lnTo>
                      <a:pt x="34" y="90"/>
                    </a:lnTo>
                    <a:lnTo>
                      <a:pt x="38" y="106"/>
                    </a:lnTo>
                    <a:lnTo>
                      <a:pt x="38" y="106"/>
                    </a:lnTo>
                    <a:lnTo>
                      <a:pt x="38" y="112"/>
                    </a:lnTo>
                    <a:lnTo>
                      <a:pt x="38" y="116"/>
                    </a:lnTo>
                    <a:lnTo>
                      <a:pt x="36" y="122"/>
                    </a:lnTo>
                    <a:lnTo>
                      <a:pt x="34" y="124"/>
                    </a:lnTo>
                    <a:lnTo>
                      <a:pt x="26" y="130"/>
                    </a:lnTo>
                    <a:lnTo>
                      <a:pt x="18" y="134"/>
                    </a:lnTo>
                    <a:lnTo>
                      <a:pt x="10" y="138"/>
                    </a:lnTo>
                    <a:lnTo>
                      <a:pt x="4" y="142"/>
                    </a:lnTo>
                    <a:lnTo>
                      <a:pt x="2" y="146"/>
                    </a:lnTo>
                    <a:lnTo>
                      <a:pt x="0" y="150"/>
                    </a:lnTo>
                    <a:lnTo>
                      <a:pt x="2" y="154"/>
                    </a:lnTo>
                    <a:lnTo>
                      <a:pt x="4" y="158"/>
                    </a:lnTo>
                    <a:lnTo>
                      <a:pt x="4" y="158"/>
                    </a:lnTo>
                    <a:lnTo>
                      <a:pt x="4" y="160"/>
                    </a:lnTo>
                    <a:lnTo>
                      <a:pt x="8" y="162"/>
                    </a:lnTo>
                    <a:lnTo>
                      <a:pt x="16" y="162"/>
                    </a:lnTo>
                    <a:lnTo>
                      <a:pt x="38" y="158"/>
                    </a:lnTo>
                    <a:lnTo>
                      <a:pt x="50" y="156"/>
                    </a:lnTo>
                    <a:lnTo>
                      <a:pt x="60" y="156"/>
                    </a:lnTo>
                    <a:lnTo>
                      <a:pt x="64" y="156"/>
                    </a:lnTo>
                    <a:lnTo>
                      <a:pt x="66" y="158"/>
                    </a:lnTo>
                    <a:lnTo>
                      <a:pt x="66" y="162"/>
                    </a:lnTo>
                    <a:lnTo>
                      <a:pt x="66" y="166"/>
                    </a:lnTo>
                    <a:lnTo>
                      <a:pt x="66" y="166"/>
                    </a:lnTo>
                    <a:lnTo>
                      <a:pt x="66" y="174"/>
                    </a:lnTo>
                    <a:lnTo>
                      <a:pt x="70" y="182"/>
                    </a:lnTo>
                    <a:lnTo>
                      <a:pt x="74" y="188"/>
                    </a:lnTo>
                    <a:lnTo>
                      <a:pt x="82" y="190"/>
                    </a:lnTo>
                    <a:lnTo>
                      <a:pt x="88" y="192"/>
                    </a:lnTo>
                    <a:lnTo>
                      <a:pt x="96" y="190"/>
                    </a:lnTo>
                    <a:lnTo>
                      <a:pt x="104" y="184"/>
                    </a:lnTo>
                    <a:lnTo>
                      <a:pt x="110" y="176"/>
                    </a:lnTo>
                    <a:lnTo>
                      <a:pt x="110" y="176"/>
                    </a:lnTo>
                    <a:lnTo>
                      <a:pt x="114" y="166"/>
                    </a:lnTo>
                    <a:lnTo>
                      <a:pt x="120" y="162"/>
                    </a:lnTo>
                    <a:lnTo>
                      <a:pt x="124" y="160"/>
                    </a:lnTo>
                    <a:lnTo>
                      <a:pt x="130" y="158"/>
                    </a:lnTo>
                    <a:lnTo>
                      <a:pt x="134" y="158"/>
                    </a:lnTo>
                    <a:lnTo>
                      <a:pt x="138" y="156"/>
                    </a:lnTo>
                    <a:lnTo>
                      <a:pt x="142" y="150"/>
                    </a:lnTo>
                    <a:lnTo>
                      <a:pt x="144" y="142"/>
                    </a:lnTo>
                    <a:lnTo>
                      <a:pt x="144" y="142"/>
                    </a:lnTo>
                    <a:lnTo>
                      <a:pt x="148" y="134"/>
                    </a:lnTo>
                    <a:lnTo>
                      <a:pt x="154" y="128"/>
                    </a:lnTo>
                    <a:lnTo>
                      <a:pt x="162" y="124"/>
                    </a:lnTo>
                    <a:lnTo>
                      <a:pt x="170" y="124"/>
                    </a:lnTo>
                    <a:lnTo>
                      <a:pt x="178" y="126"/>
                    </a:lnTo>
                    <a:lnTo>
                      <a:pt x="184" y="130"/>
                    </a:lnTo>
                    <a:lnTo>
                      <a:pt x="190" y="136"/>
                    </a:lnTo>
                    <a:lnTo>
                      <a:pt x="192" y="142"/>
                    </a:lnTo>
                    <a:lnTo>
                      <a:pt x="192" y="142"/>
                    </a:lnTo>
                    <a:lnTo>
                      <a:pt x="194" y="148"/>
                    </a:lnTo>
                    <a:lnTo>
                      <a:pt x="196" y="152"/>
                    </a:lnTo>
                    <a:lnTo>
                      <a:pt x="198" y="154"/>
                    </a:lnTo>
                    <a:lnTo>
                      <a:pt x="202" y="156"/>
                    </a:lnTo>
                    <a:lnTo>
                      <a:pt x="214" y="156"/>
                    </a:lnTo>
                    <a:lnTo>
                      <a:pt x="232" y="160"/>
                    </a:lnTo>
                    <a:lnTo>
                      <a:pt x="232" y="160"/>
                    </a:lnTo>
                    <a:lnTo>
                      <a:pt x="244" y="162"/>
                    </a:lnTo>
                    <a:lnTo>
                      <a:pt x="254" y="162"/>
                    </a:lnTo>
                    <a:lnTo>
                      <a:pt x="264" y="160"/>
                    </a:lnTo>
                    <a:lnTo>
                      <a:pt x="272" y="158"/>
                    </a:lnTo>
                    <a:lnTo>
                      <a:pt x="276" y="154"/>
                    </a:lnTo>
                    <a:lnTo>
                      <a:pt x="278" y="148"/>
                    </a:lnTo>
                    <a:lnTo>
                      <a:pt x="278" y="140"/>
                    </a:lnTo>
                    <a:lnTo>
                      <a:pt x="272" y="132"/>
                    </a:lnTo>
                    <a:lnTo>
                      <a:pt x="272" y="1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142" name="Freeform 6111">
                <a:extLst>
                  <a:ext uri="{FF2B5EF4-FFF2-40B4-BE49-F238E27FC236}">
                    <a16:creationId xmlns="" xmlns:a16="http://schemas.microsoft.com/office/drawing/2014/main" id="{A312B9DF-50A6-4982-81BB-03AEEE4B2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8050" y="1465263"/>
                <a:ext cx="15240" cy="24130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8"/>
                  </a:cxn>
                  <a:cxn ang="0">
                    <a:pos x="12" y="36"/>
                  </a:cxn>
                  <a:cxn ang="0">
                    <a:pos x="16" y="38"/>
                  </a:cxn>
                  <a:cxn ang="0">
                    <a:pos x="18" y="38"/>
                  </a:cxn>
                  <a:cxn ang="0">
                    <a:pos x="22" y="36"/>
                  </a:cxn>
                  <a:cxn ang="0">
                    <a:pos x="24" y="30"/>
                  </a:cxn>
                  <a:cxn ang="0">
                    <a:pos x="24" y="12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6"/>
                  </a:cxn>
                  <a:cxn ang="0">
                    <a:pos x="2" y="10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4" y="28"/>
                  </a:cxn>
                </a:cxnLst>
                <a:rect l="0" t="0" r="r" b="b"/>
                <a:pathLst>
                  <a:path w="24" h="38">
                    <a:moveTo>
                      <a:pt x="4" y="28"/>
                    </a:moveTo>
                    <a:lnTo>
                      <a:pt x="4" y="28"/>
                    </a:lnTo>
                    <a:lnTo>
                      <a:pt x="12" y="36"/>
                    </a:lnTo>
                    <a:lnTo>
                      <a:pt x="16" y="38"/>
                    </a:lnTo>
                    <a:lnTo>
                      <a:pt x="18" y="38"/>
                    </a:lnTo>
                    <a:lnTo>
                      <a:pt x="22" y="36"/>
                    </a:lnTo>
                    <a:lnTo>
                      <a:pt x="24" y="30"/>
                    </a:lnTo>
                    <a:lnTo>
                      <a:pt x="24" y="12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6"/>
                    </a:lnTo>
                    <a:lnTo>
                      <a:pt x="2" y="10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4" y="2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146" name="Freeform 6112">
                <a:extLst>
                  <a:ext uri="{FF2B5EF4-FFF2-40B4-BE49-F238E27FC236}">
                    <a16:creationId xmlns="" xmlns:a16="http://schemas.microsoft.com/office/drawing/2014/main" id="{49D9DCD7-45D8-4A4A-9564-4C67E179B6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8060" y="1697673"/>
                <a:ext cx="52070" cy="36830"/>
              </a:xfrm>
              <a:custGeom>
                <a:avLst/>
                <a:gdLst/>
                <a:ahLst/>
                <a:cxnLst>
                  <a:cxn ang="0">
                    <a:pos x="78" y="4"/>
                  </a:cxn>
                  <a:cxn ang="0">
                    <a:pos x="78" y="4"/>
                  </a:cxn>
                  <a:cxn ang="0">
                    <a:pos x="72" y="2"/>
                  </a:cxn>
                  <a:cxn ang="0">
                    <a:pos x="68" y="0"/>
                  </a:cxn>
                  <a:cxn ang="0">
                    <a:pos x="54" y="2"/>
                  </a:cxn>
                  <a:cxn ang="0">
                    <a:pos x="38" y="6"/>
                  </a:cxn>
                  <a:cxn ang="0">
                    <a:pos x="24" y="14"/>
                  </a:cxn>
                  <a:cxn ang="0">
                    <a:pos x="12" y="22"/>
                  </a:cxn>
                  <a:cxn ang="0">
                    <a:pos x="4" y="32"/>
                  </a:cxn>
                  <a:cxn ang="0">
                    <a:pos x="0" y="38"/>
                  </a:cxn>
                  <a:cxn ang="0">
                    <a:pos x="0" y="42"/>
                  </a:cxn>
                  <a:cxn ang="0">
                    <a:pos x="2" y="48"/>
                  </a:cxn>
                  <a:cxn ang="0">
                    <a:pos x="6" y="52"/>
                  </a:cxn>
                  <a:cxn ang="0">
                    <a:pos x="6" y="52"/>
                  </a:cxn>
                  <a:cxn ang="0">
                    <a:pos x="10" y="56"/>
                  </a:cxn>
                  <a:cxn ang="0">
                    <a:pos x="16" y="58"/>
                  </a:cxn>
                  <a:cxn ang="0">
                    <a:pos x="22" y="58"/>
                  </a:cxn>
                  <a:cxn ang="0">
                    <a:pos x="28" y="56"/>
                  </a:cxn>
                  <a:cxn ang="0">
                    <a:pos x="42" y="50"/>
                  </a:cxn>
                  <a:cxn ang="0">
                    <a:pos x="58" y="42"/>
                  </a:cxn>
                  <a:cxn ang="0">
                    <a:pos x="70" y="32"/>
                  </a:cxn>
                  <a:cxn ang="0">
                    <a:pos x="78" y="20"/>
                  </a:cxn>
                  <a:cxn ang="0">
                    <a:pos x="80" y="16"/>
                  </a:cxn>
                  <a:cxn ang="0">
                    <a:pos x="82" y="10"/>
                  </a:cxn>
                  <a:cxn ang="0">
                    <a:pos x="80" y="6"/>
                  </a:cxn>
                  <a:cxn ang="0">
                    <a:pos x="78" y="4"/>
                  </a:cxn>
                  <a:cxn ang="0">
                    <a:pos x="78" y="4"/>
                  </a:cxn>
                </a:cxnLst>
                <a:rect l="0" t="0" r="r" b="b"/>
                <a:pathLst>
                  <a:path w="82" h="58">
                    <a:moveTo>
                      <a:pt x="78" y="4"/>
                    </a:moveTo>
                    <a:lnTo>
                      <a:pt x="78" y="4"/>
                    </a:lnTo>
                    <a:lnTo>
                      <a:pt x="72" y="2"/>
                    </a:lnTo>
                    <a:lnTo>
                      <a:pt x="68" y="0"/>
                    </a:lnTo>
                    <a:lnTo>
                      <a:pt x="54" y="2"/>
                    </a:lnTo>
                    <a:lnTo>
                      <a:pt x="38" y="6"/>
                    </a:lnTo>
                    <a:lnTo>
                      <a:pt x="24" y="14"/>
                    </a:lnTo>
                    <a:lnTo>
                      <a:pt x="12" y="22"/>
                    </a:lnTo>
                    <a:lnTo>
                      <a:pt x="4" y="32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2" y="48"/>
                    </a:lnTo>
                    <a:lnTo>
                      <a:pt x="6" y="52"/>
                    </a:lnTo>
                    <a:lnTo>
                      <a:pt x="6" y="52"/>
                    </a:lnTo>
                    <a:lnTo>
                      <a:pt x="10" y="56"/>
                    </a:lnTo>
                    <a:lnTo>
                      <a:pt x="16" y="58"/>
                    </a:lnTo>
                    <a:lnTo>
                      <a:pt x="22" y="58"/>
                    </a:lnTo>
                    <a:lnTo>
                      <a:pt x="28" y="56"/>
                    </a:lnTo>
                    <a:lnTo>
                      <a:pt x="42" y="50"/>
                    </a:lnTo>
                    <a:lnTo>
                      <a:pt x="58" y="42"/>
                    </a:lnTo>
                    <a:lnTo>
                      <a:pt x="70" y="32"/>
                    </a:lnTo>
                    <a:lnTo>
                      <a:pt x="78" y="20"/>
                    </a:lnTo>
                    <a:lnTo>
                      <a:pt x="80" y="16"/>
                    </a:lnTo>
                    <a:lnTo>
                      <a:pt x="82" y="10"/>
                    </a:lnTo>
                    <a:lnTo>
                      <a:pt x="80" y="6"/>
                    </a:lnTo>
                    <a:lnTo>
                      <a:pt x="78" y="4"/>
                    </a:lnTo>
                    <a:lnTo>
                      <a:pt x="78" y="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147" name="Freeform 6113">
                <a:extLst>
                  <a:ext uri="{FF2B5EF4-FFF2-40B4-BE49-F238E27FC236}">
                    <a16:creationId xmlns="" xmlns:a16="http://schemas.microsoft.com/office/drawing/2014/main" id="{5B77BD12-E0D4-4CF0-B810-5B55E29D6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7630" y="1230313"/>
                <a:ext cx="467360" cy="227330"/>
              </a:xfrm>
              <a:custGeom>
                <a:avLst/>
                <a:gdLst/>
                <a:ahLst/>
                <a:cxnLst>
                  <a:cxn ang="0">
                    <a:pos x="700" y="272"/>
                  </a:cxn>
                  <a:cxn ang="0">
                    <a:pos x="720" y="274"/>
                  </a:cxn>
                  <a:cxn ang="0">
                    <a:pos x="736" y="254"/>
                  </a:cxn>
                  <a:cxn ang="0">
                    <a:pos x="708" y="238"/>
                  </a:cxn>
                  <a:cxn ang="0">
                    <a:pos x="684" y="224"/>
                  </a:cxn>
                  <a:cxn ang="0">
                    <a:pos x="646" y="206"/>
                  </a:cxn>
                  <a:cxn ang="0">
                    <a:pos x="608" y="190"/>
                  </a:cxn>
                  <a:cxn ang="0">
                    <a:pos x="586" y="166"/>
                  </a:cxn>
                  <a:cxn ang="0">
                    <a:pos x="592" y="128"/>
                  </a:cxn>
                  <a:cxn ang="0">
                    <a:pos x="560" y="58"/>
                  </a:cxn>
                  <a:cxn ang="0">
                    <a:pos x="506" y="10"/>
                  </a:cxn>
                  <a:cxn ang="0">
                    <a:pos x="482" y="10"/>
                  </a:cxn>
                  <a:cxn ang="0">
                    <a:pos x="438" y="8"/>
                  </a:cxn>
                  <a:cxn ang="0">
                    <a:pos x="450" y="68"/>
                  </a:cxn>
                  <a:cxn ang="0">
                    <a:pos x="478" y="114"/>
                  </a:cxn>
                  <a:cxn ang="0">
                    <a:pos x="456" y="132"/>
                  </a:cxn>
                  <a:cxn ang="0">
                    <a:pos x="420" y="68"/>
                  </a:cxn>
                  <a:cxn ang="0">
                    <a:pos x="382" y="40"/>
                  </a:cxn>
                  <a:cxn ang="0">
                    <a:pos x="354" y="26"/>
                  </a:cxn>
                  <a:cxn ang="0">
                    <a:pos x="352" y="40"/>
                  </a:cxn>
                  <a:cxn ang="0">
                    <a:pos x="372" y="58"/>
                  </a:cxn>
                  <a:cxn ang="0">
                    <a:pos x="336" y="62"/>
                  </a:cxn>
                  <a:cxn ang="0">
                    <a:pos x="318" y="74"/>
                  </a:cxn>
                  <a:cxn ang="0">
                    <a:pos x="296" y="40"/>
                  </a:cxn>
                  <a:cxn ang="0">
                    <a:pos x="224" y="38"/>
                  </a:cxn>
                  <a:cxn ang="0">
                    <a:pos x="190" y="60"/>
                  </a:cxn>
                  <a:cxn ang="0">
                    <a:pos x="206" y="32"/>
                  </a:cxn>
                  <a:cxn ang="0">
                    <a:pos x="196" y="2"/>
                  </a:cxn>
                  <a:cxn ang="0">
                    <a:pos x="100" y="26"/>
                  </a:cxn>
                  <a:cxn ang="0">
                    <a:pos x="22" y="72"/>
                  </a:cxn>
                  <a:cxn ang="0">
                    <a:pos x="40" y="86"/>
                  </a:cxn>
                  <a:cxn ang="0">
                    <a:pos x="2" y="116"/>
                  </a:cxn>
                  <a:cxn ang="0">
                    <a:pos x="14" y="130"/>
                  </a:cxn>
                  <a:cxn ang="0">
                    <a:pos x="34" y="146"/>
                  </a:cxn>
                  <a:cxn ang="0">
                    <a:pos x="116" y="140"/>
                  </a:cxn>
                  <a:cxn ang="0">
                    <a:pos x="76" y="160"/>
                  </a:cxn>
                  <a:cxn ang="0">
                    <a:pos x="44" y="192"/>
                  </a:cxn>
                  <a:cxn ang="0">
                    <a:pos x="110" y="204"/>
                  </a:cxn>
                  <a:cxn ang="0">
                    <a:pos x="210" y="202"/>
                  </a:cxn>
                  <a:cxn ang="0">
                    <a:pos x="276" y="214"/>
                  </a:cxn>
                  <a:cxn ang="0">
                    <a:pos x="294" y="230"/>
                  </a:cxn>
                  <a:cxn ang="0">
                    <a:pos x="168" y="230"/>
                  </a:cxn>
                  <a:cxn ang="0">
                    <a:pos x="70" y="254"/>
                  </a:cxn>
                  <a:cxn ang="0">
                    <a:pos x="122" y="300"/>
                  </a:cxn>
                  <a:cxn ang="0">
                    <a:pos x="222" y="308"/>
                  </a:cxn>
                  <a:cxn ang="0">
                    <a:pos x="232" y="350"/>
                  </a:cxn>
                  <a:cxn ang="0">
                    <a:pos x="314" y="358"/>
                  </a:cxn>
                  <a:cxn ang="0">
                    <a:pos x="420" y="332"/>
                  </a:cxn>
                  <a:cxn ang="0">
                    <a:pos x="478" y="318"/>
                  </a:cxn>
                  <a:cxn ang="0">
                    <a:pos x="490" y="296"/>
                  </a:cxn>
                  <a:cxn ang="0">
                    <a:pos x="516" y="294"/>
                  </a:cxn>
                  <a:cxn ang="0">
                    <a:pos x="540" y="312"/>
                  </a:cxn>
                  <a:cxn ang="0">
                    <a:pos x="560" y="324"/>
                  </a:cxn>
                  <a:cxn ang="0">
                    <a:pos x="592" y="328"/>
                  </a:cxn>
                  <a:cxn ang="0">
                    <a:pos x="640" y="334"/>
                  </a:cxn>
                  <a:cxn ang="0">
                    <a:pos x="680" y="324"/>
                  </a:cxn>
                  <a:cxn ang="0">
                    <a:pos x="700" y="306"/>
                  </a:cxn>
                  <a:cxn ang="0">
                    <a:pos x="692" y="288"/>
                  </a:cxn>
                  <a:cxn ang="0">
                    <a:pos x="648" y="300"/>
                  </a:cxn>
                  <a:cxn ang="0">
                    <a:pos x="632" y="278"/>
                  </a:cxn>
                  <a:cxn ang="0">
                    <a:pos x="660" y="282"/>
                  </a:cxn>
                  <a:cxn ang="0">
                    <a:pos x="668" y="272"/>
                  </a:cxn>
                </a:cxnLst>
                <a:rect l="0" t="0" r="r" b="b"/>
                <a:pathLst>
                  <a:path w="736" h="358">
                    <a:moveTo>
                      <a:pt x="674" y="264"/>
                    </a:moveTo>
                    <a:lnTo>
                      <a:pt x="674" y="264"/>
                    </a:lnTo>
                    <a:lnTo>
                      <a:pt x="682" y="262"/>
                    </a:lnTo>
                    <a:lnTo>
                      <a:pt x="686" y="262"/>
                    </a:lnTo>
                    <a:lnTo>
                      <a:pt x="690" y="264"/>
                    </a:lnTo>
                    <a:lnTo>
                      <a:pt x="694" y="268"/>
                    </a:lnTo>
                    <a:lnTo>
                      <a:pt x="700" y="272"/>
                    </a:lnTo>
                    <a:lnTo>
                      <a:pt x="702" y="274"/>
                    </a:lnTo>
                    <a:lnTo>
                      <a:pt x="704" y="272"/>
                    </a:lnTo>
                    <a:lnTo>
                      <a:pt x="704" y="272"/>
                    </a:lnTo>
                    <a:lnTo>
                      <a:pt x="710" y="268"/>
                    </a:lnTo>
                    <a:lnTo>
                      <a:pt x="714" y="268"/>
                    </a:lnTo>
                    <a:lnTo>
                      <a:pt x="718" y="272"/>
                    </a:lnTo>
                    <a:lnTo>
                      <a:pt x="720" y="274"/>
                    </a:lnTo>
                    <a:lnTo>
                      <a:pt x="726" y="274"/>
                    </a:lnTo>
                    <a:lnTo>
                      <a:pt x="726" y="274"/>
                    </a:lnTo>
                    <a:lnTo>
                      <a:pt x="730" y="274"/>
                    </a:lnTo>
                    <a:lnTo>
                      <a:pt x="734" y="272"/>
                    </a:lnTo>
                    <a:lnTo>
                      <a:pt x="736" y="268"/>
                    </a:lnTo>
                    <a:lnTo>
                      <a:pt x="736" y="264"/>
                    </a:lnTo>
                    <a:lnTo>
                      <a:pt x="736" y="254"/>
                    </a:lnTo>
                    <a:lnTo>
                      <a:pt x="734" y="244"/>
                    </a:lnTo>
                    <a:lnTo>
                      <a:pt x="734" y="244"/>
                    </a:lnTo>
                    <a:lnTo>
                      <a:pt x="732" y="240"/>
                    </a:lnTo>
                    <a:lnTo>
                      <a:pt x="728" y="238"/>
                    </a:lnTo>
                    <a:lnTo>
                      <a:pt x="720" y="238"/>
                    </a:lnTo>
                    <a:lnTo>
                      <a:pt x="712" y="238"/>
                    </a:lnTo>
                    <a:lnTo>
                      <a:pt x="708" y="238"/>
                    </a:lnTo>
                    <a:lnTo>
                      <a:pt x="708" y="234"/>
                    </a:lnTo>
                    <a:lnTo>
                      <a:pt x="708" y="234"/>
                    </a:lnTo>
                    <a:lnTo>
                      <a:pt x="706" y="230"/>
                    </a:lnTo>
                    <a:lnTo>
                      <a:pt x="704" y="230"/>
                    </a:lnTo>
                    <a:lnTo>
                      <a:pt x="698" y="228"/>
                    </a:lnTo>
                    <a:lnTo>
                      <a:pt x="692" y="228"/>
                    </a:lnTo>
                    <a:lnTo>
                      <a:pt x="684" y="224"/>
                    </a:lnTo>
                    <a:lnTo>
                      <a:pt x="674" y="218"/>
                    </a:lnTo>
                    <a:lnTo>
                      <a:pt x="660" y="210"/>
                    </a:lnTo>
                    <a:lnTo>
                      <a:pt x="660" y="210"/>
                    </a:lnTo>
                    <a:lnTo>
                      <a:pt x="652" y="204"/>
                    </a:lnTo>
                    <a:lnTo>
                      <a:pt x="648" y="200"/>
                    </a:lnTo>
                    <a:lnTo>
                      <a:pt x="644" y="202"/>
                    </a:lnTo>
                    <a:lnTo>
                      <a:pt x="646" y="206"/>
                    </a:lnTo>
                    <a:lnTo>
                      <a:pt x="646" y="206"/>
                    </a:lnTo>
                    <a:lnTo>
                      <a:pt x="646" y="208"/>
                    </a:lnTo>
                    <a:lnTo>
                      <a:pt x="642" y="210"/>
                    </a:lnTo>
                    <a:lnTo>
                      <a:pt x="632" y="208"/>
                    </a:lnTo>
                    <a:lnTo>
                      <a:pt x="618" y="200"/>
                    </a:lnTo>
                    <a:lnTo>
                      <a:pt x="612" y="196"/>
                    </a:lnTo>
                    <a:lnTo>
                      <a:pt x="608" y="190"/>
                    </a:lnTo>
                    <a:lnTo>
                      <a:pt x="608" y="190"/>
                    </a:lnTo>
                    <a:lnTo>
                      <a:pt x="602" y="184"/>
                    </a:lnTo>
                    <a:lnTo>
                      <a:pt x="598" y="180"/>
                    </a:lnTo>
                    <a:lnTo>
                      <a:pt x="590" y="174"/>
                    </a:lnTo>
                    <a:lnTo>
                      <a:pt x="586" y="172"/>
                    </a:lnTo>
                    <a:lnTo>
                      <a:pt x="584" y="168"/>
                    </a:lnTo>
                    <a:lnTo>
                      <a:pt x="586" y="166"/>
                    </a:lnTo>
                    <a:lnTo>
                      <a:pt x="588" y="162"/>
                    </a:lnTo>
                    <a:lnTo>
                      <a:pt x="588" y="162"/>
                    </a:lnTo>
                    <a:lnTo>
                      <a:pt x="594" y="152"/>
                    </a:lnTo>
                    <a:lnTo>
                      <a:pt x="596" y="146"/>
                    </a:lnTo>
                    <a:lnTo>
                      <a:pt x="596" y="140"/>
                    </a:lnTo>
                    <a:lnTo>
                      <a:pt x="594" y="134"/>
                    </a:lnTo>
                    <a:lnTo>
                      <a:pt x="592" y="128"/>
                    </a:lnTo>
                    <a:lnTo>
                      <a:pt x="588" y="124"/>
                    </a:lnTo>
                    <a:lnTo>
                      <a:pt x="582" y="118"/>
                    </a:lnTo>
                    <a:lnTo>
                      <a:pt x="582" y="118"/>
                    </a:lnTo>
                    <a:lnTo>
                      <a:pt x="576" y="112"/>
                    </a:lnTo>
                    <a:lnTo>
                      <a:pt x="572" y="102"/>
                    </a:lnTo>
                    <a:lnTo>
                      <a:pt x="566" y="82"/>
                    </a:lnTo>
                    <a:lnTo>
                      <a:pt x="560" y="58"/>
                    </a:lnTo>
                    <a:lnTo>
                      <a:pt x="554" y="48"/>
                    </a:lnTo>
                    <a:lnTo>
                      <a:pt x="548" y="38"/>
                    </a:lnTo>
                    <a:lnTo>
                      <a:pt x="548" y="38"/>
                    </a:lnTo>
                    <a:lnTo>
                      <a:pt x="540" y="28"/>
                    </a:lnTo>
                    <a:lnTo>
                      <a:pt x="532" y="24"/>
                    </a:lnTo>
                    <a:lnTo>
                      <a:pt x="522" y="20"/>
                    </a:lnTo>
                    <a:lnTo>
                      <a:pt x="506" y="10"/>
                    </a:lnTo>
                    <a:lnTo>
                      <a:pt x="506" y="10"/>
                    </a:lnTo>
                    <a:lnTo>
                      <a:pt x="498" y="6"/>
                    </a:lnTo>
                    <a:lnTo>
                      <a:pt x="492" y="4"/>
                    </a:lnTo>
                    <a:lnTo>
                      <a:pt x="490" y="4"/>
                    </a:lnTo>
                    <a:lnTo>
                      <a:pt x="488" y="6"/>
                    </a:lnTo>
                    <a:lnTo>
                      <a:pt x="486" y="8"/>
                    </a:lnTo>
                    <a:lnTo>
                      <a:pt x="482" y="10"/>
                    </a:lnTo>
                    <a:lnTo>
                      <a:pt x="476" y="10"/>
                    </a:lnTo>
                    <a:lnTo>
                      <a:pt x="464" y="6"/>
                    </a:lnTo>
                    <a:lnTo>
                      <a:pt x="464" y="6"/>
                    </a:lnTo>
                    <a:lnTo>
                      <a:pt x="450" y="2"/>
                    </a:lnTo>
                    <a:lnTo>
                      <a:pt x="446" y="2"/>
                    </a:lnTo>
                    <a:lnTo>
                      <a:pt x="440" y="4"/>
                    </a:lnTo>
                    <a:lnTo>
                      <a:pt x="438" y="8"/>
                    </a:lnTo>
                    <a:lnTo>
                      <a:pt x="436" y="12"/>
                    </a:lnTo>
                    <a:lnTo>
                      <a:pt x="436" y="20"/>
                    </a:lnTo>
                    <a:lnTo>
                      <a:pt x="440" y="28"/>
                    </a:lnTo>
                    <a:lnTo>
                      <a:pt x="440" y="28"/>
                    </a:lnTo>
                    <a:lnTo>
                      <a:pt x="444" y="38"/>
                    </a:lnTo>
                    <a:lnTo>
                      <a:pt x="446" y="48"/>
                    </a:lnTo>
                    <a:lnTo>
                      <a:pt x="450" y="68"/>
                    </a:lnTo>
                    <a:lnTo>
                      <a:pt x="454" y="78"/>
                    </a:lnTo>
                    <a:lnTo>
                      <a:pt x="458" y="88"/>
                    </a:lnTo>
                    <a:lnTo>
                      <a:pt x="464" y="98"/>
                    </a:lnTo>
                    <a:lnTo>
                      <a:pt x="472" y="106"/>
                    </a:lnTo>
                    <a:lnTo>
                      <a:pt x="472" y="106"/>
                    </a:lnTo>
                    <a:lnTo>
                      <a:pt x="476" y="110"/>
                    </a:lnTo>
                    <a:lnTo>
                      <a:pt x="478" y="114"/>
                    </a:lnTo>
                    <a:lnTo>
                      <a:pt x="478" y="116"/>
                    </a:lnTo>
                    <a:lnTo>
                      <a:pt x="474" y="118"/>
                    </a:lnTo>
                    <a:lnTo>
                      <a:pt x="468" y="122"/>
                    </a:lnTo>
                    <a:lnTo>
                      <a:pt x="462" y="128"/>
                    </a:lnTo>
                    <a:lnTo>
                      <a:pt x="462" y="128"/>
                    </a:lnTo>
                    <a:lnTo>
                      <a:pt x="458" y="130"/>
                    </a:lnTo>
                    <a:lnTo>
                      <a:pt x="456" y="132"/>
                    </a:lnTo>
                    <a:lnTo>
                      <a:pt x="452" y="130"/>
                    </a:lnTo>
                    <a:lnTo>
                      <a:pt x="446" y="122"/>
                    </a:lnTo>
                    <a:lnTo>
                      <a:pt x="434" y="104"/>
                    </a:lnTo>
                    <a:lnTo>
                      <a:pt x="434" y="104"/>
                    </a:lnTo>
                    <a:lnTo>
                      <a:pt x="430" y="94"/>
                    </a:lnTo>
                    <a:lnTo>
                      <a:pt x="426" y="84"/>
                    </a:lnTo>
                    <a:lnTo>
                      <a:pt x="420" y="68"/>
                    </a:lnTo>
                    <a:lnTo>
                      <a:pt x="418" y="62"/>
                    </a:lnTo>
                    <a:lnTo>
                      <a:pt x="412" y="56"/>
                    </a:lnTo>
                    <a:lnTo>
                      <a:pt x="406" y="50"/>
                    </a:lnTo>
                    <a:lnTo>
                      <a:pt x="396" y="46"/>
                    </a:lnTo>
                    <a:lnTo>
                      <a:pt x="396" y="46"/>
                    </a:lnTo>
                    <a:lnTo>
                      <a:pt x="384" y="42"/>
                    </a:lnTo>
                    <a:lnTo>
                      <a:pt x="382" y="40"/>
                    </a:lnTo>
                    <a:lnTo>
                      <a:pt x="384" y="38"/>
                    </a:lnTo>
                    <a:lnTo>
                      <a:pt x="384" y="36"/>
                    </a:lnTo>
                    <a:lnTo>
                      <a:pt x="384" y="34"/>
                    </a:lnTo>
                    <a:lnTo>
                      <a:pt x="380" y="32"/>
                    </a:lnTo>
                    <a:lnTo>
                      <a:pt x="372" y="30"/>
                    </a:lnTo>
                    <a:lnTo>
                      <a:pt x="372" y="30"/>
                    </a:lnTo>
                    <a:lnTo>
                      <a:pt x="354" y="26"/>
                    </a:lnTo>
                    <a:lnTo>
                      <a:pt x="340" y="26"/>
                    </a:lnTo>
                    <a:lnTo>
                      <a:pt x="338" y="28"/>
                    </a:lnTo>
                    <a:lnTo>
                      <a:pt x="338" y="30"/>
                    </a:lnTo>
                    <a:lnTo>
                      <a:pt x="340" y="32"/>
                    </a:lnTo>
                    <a:lnTo>
                      <a:pt x="346" y="36"/>
                    </a:lnTo>
                    <a:lnTo>
                      <a:pt x="346" y="36"/>
                    </a:lnTo>
                    <a:lnTo>
                      <a:pt x="352" y="40"/>
                    </a:lnTo>
                    <a:lnTo>
                      <a:pt x="356" y="44"/>
                    </a:lnTo>
                    <a:lnTo>
                      <a:pt x="358" y="46"/>
                    </a:lnTo>
                    <a:lnTo>
                      <a:pt x="356" y="48"/>
                    </a:lnTo>
                    <a:lnTo>
                      <a:pt x="356" y="52"/>
                    </a:lnTo>
                    <a:lnTo>
                      <a:pt x="362" y="54"/>
                    </a:lnTo>
                    <a:lnTo>
                      <a:pt x="362" y="54"/>
                    </a:lnTo>
                    <a:lnTo>
                      <a:pt x="372" y="58"/>
                    </a:lnTo>
                    <a:lnTo>
                      <a:pt x="376" y="62"/>
                    </a:lnTo>
                    <a:lnTo>
                      <a:pt x="376" y="64"/>
                    </a:lnTo>
                    <a:lnTo>
                      <a:pt x="372" y="64"/>
                    </a:lnTo>
                    <a:lnTo>
                      <a:pt x="354" y="60"/>
                    </a:lnTo>
                    <a:lnTo>
                      <a:pt x="354" y="60"/>
                    </a:lnTo>
                    <a:lnTo>
                      <a:pt x="344" y="60"/>
                    </a:lnTo>
                    <a:lnTo>
                      <a:pt x="336" y="62"/>
                    </a:lnTo>
                    <a:lnTo>
                      <a:pt x="332" y="66"/>
                    </a:lnTo>
                    <a:lnTo>
                      <a:pt x="330" y="70"/>
                    </a:lnTo>
                    <a:lnTo>
                      <a:pt x="328" y="76"/>
                    </a:lnTo>
                    <a:lnTo>
                      <a:pt x="326" y="78"/>
                    </a:lnTo>
                    <a:lnTo>
                      <a:pt x="322" y="78"/>
                    </a:lnTo>
                    <a:lnTo>
                      <a:pt x="318" y="74"/>
                    </a:lnTo>
                    <a:lnTo>
                      <a:pt x="318" y="74"/>
                    </a:lnTo>
                    <a:lnTo>
                      <a:pt x="314" y="68"/>
                    </a:lnTo>
                    <a:lnTo>
                      <a:pt x="314" y="64"/>
                    </a:lnTo>
                    <a:lnTo>
                      <a:pt x="318" y="56"/>
                    </a:lnTo>
                    <a:lnTo>
                      <a:pt x="318" y="52"/>
                    </a:lnTo>
                    <a:lnTo>
                      <a:pt x="316" y="48"/>
                    </a:lnTo>
                    <a:lnTo>
                      <a:pt x="310" y="44"/>
                    </a:lnTo>
                    <a:lnTo>
                      <a:pt x="296" y="40"/>
                    </a:lnTo>
                    <a:lnTo>
                      <a:pt x="296" y="40"/>
                    </a:lnTo>
                    <a:lnTo>
                      <a:pt x="268" y="34"/>
                    </a:lnTo>
                    <a:lnTo>
                      <a:pt x="250" y="30"/>
                    </a:lnTo>
                    <a:lnTo>
                      <a:pt x="238" y="32"/>
                    </a:lnTo>
                    <a:lnTo>
                      <a:pt x="230" y="36"/>
                    </a:lnTo>
                    <a:lnTo>
                      <a:pt x="230" y="36"/>
                    </a:lnTo>
                    <a:lnTo>
                      <a:pt x="224" y="38"/>
                    </a:lnTo>
                    <a:lnTo>
                      <a:pt x="224" y="42"/>
                    </a:lnTo>
                    <a:lnTo>
                      <a:pt x="226" y="46"/>
                    </a:lnTo>
                    <a:lnTo>
                      <a:pt x="224" y="48"/>
                    </a:lnTo>
                    <a:lnTo>
                      <a:pt x="220" y="50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190" y="60"/>
                    </a:lnTo>
                    <a:lnTo>
                      <a:pt x="186" y="60"/>
                    </a:lnTo>
                    <a:lnTo>
                      <a:pt x="192" y="54"/>
                    </a:lnTo>
                    <a:lnTo>
                      <a:pt x="204" y="44"/>
                    </a:lnTo>
                    <a:lnTo>
                      <a:pt x="206" y="40"/>
                    </a:lnTo>
                    <a:lnTo>
                      <a:pt x="206" y="36"/>
                    </a:lnTo>
                    <a:lnTo>
                      <a:pt x="206" y="36"/>
                    </a:lnTo>
                    <a:lnTo>
                      <a:pt x="206" y="32"/>
                    </a:lnTo>
                    <a:lnTo>
                      <a:pt x="206" y="28"/>
                    </a:lnTo>
                    <a:lnTo>
                      <a:pt x="208" y="20"/>
                    </a:lnTo>
                    <a:lnTo>
                      <a:pt x="208" y="16"/>
                    </a:lnTo>
                    <a:lnTo>
                      <a:pt x="208" y="12"/>
                    </a:lnTo>
                    <a:lnTo>
                      <a:pt x="204" y="8"/>
                    </a:lnTo>
                    <a:lnTo>
                      <a:pt x="196" y="2"/>
                    </a:lnTo>
                    <a:lnTo>
                      <a:pt x="196" y="2"/>
                    </a:lnTo>
                    <a:lnTo>
                      <a:pt x="186" y="0"/>
                    </a:lnTo>
                    <a:lnTo>
                      <a:pt x="176" y="0"/>
                    </a:lnTo>
                    <a:lnTo>
                      <a:pt x="162" y="4"/>
                    </a:lnTo>
                    <a:lnTo>
                      <a:pt x="150" y="8"/>
                    </a:lnTo>
                    <a:lnTo>
                      <a:pt x="122" y="18"/>
                    </a:lnTo>
                    <a:lnTo>
                      <a:pt x="100" y="26"/>
                    </a:lnTo>
                    <a:lnTo>
                      <a:pt x="100" y="26"/>
                    </a:lnTo>
                    <a:lnTo>
                      <a:pt x="82" y="32"/>
                    </a:lnTo>
                    <a:lnTo>
                      <a:pt x="66" y="40"/>
                    </a:lnTo>
                    <a:lnTo>
                      <a:pt x="32" y="60"/>
                    </a:lnTo>
                    <a:lnTo>
                      <a:pt x="32" y="60"/>
                    </a:lnTo>
                    <a:lnTo>
                      <a:pt x="24" y="66"/>
                    </a:lnTo>
                    <a:lnTo>
                      <a:pt x="22" y="70"/>
                    </a:lnTo>
                    <a:lnTo>
                      <a:pt x="22" y="72"/>
                    </a:lnTo>
                    <a:lnTo>
                      <a:pt x="26" y="74"/>
                    </a:lnTo>
                    <a:lnTo>
                      <a:pt x="36" y="78"/>
                    </a:lnTo>
                    <a:lnTo>
                      <a:pt x="40" y="80"/>
                    </a:lnTo>
                    <a:lnTo>
                      <a:pt x="42" y="82"/>
                    </a:lnTo>
                    <a:lnTo>
                      <a:pt x="42" y="82"/>
                    </a:lnTo>
                    <a:lnTo>
                      <a:pt x="42" y="86"/>
                    </a:lnTo>
                    <a:lnTo>
                      <a:pt x="40" y="86"/>
                    </a:lnTo>
                    <a:lnTo>
                      <a:pt x="32" y="90"/>
                    </a:lnTo>
                    <a:lnTo>
                      <a:pt x="20" y="94"/>
                    </a:lnTo>
                    <a:lnTo>
                      <a:pt x="16" y="98"/>
                    </a:lnTo>
                    <a:lnTo>
                      <a:pt x="10" y="104"/>
                    </a:lnTo>
                    <a:lnTo>
                      <a:pt x="10" y="104"/>
                    </a:lnTo>
                    <a:lnTo>
                      <a:pt x="4" y="110"/>
                    </a:lnTo>
                    <a:lnTo>
                      <a:pt x="2" y="116"/>
                    </a:lnTo>
                    <a:lnTo>
                      <a:pt x="0" y="122"/>
                    </a:lnTo>
                    <a:lnTo>
                      <a:pt x="0" y="126"/>
                    </a:lnTo>
                    <a:lnTo>
                      <a:pt x="2" y="130"/>
                    </a:lnTo>
                    <a:lnTo>
                      <a:pt x="6" y="132"/>
                    </a:lnTo>
                    <a:lnTo>
                      <a:pt x="10" y="132"/>
                    </a:lnTo>
                    <a:lnTo>
                      <a:pt x="14" y="130"/>
                    </a:lnTo>
                    <a:lnTo>
                      <a:pt x="14" y="130"/>
                    </a:lnTo>
                    <a:lnTo>
                      <a:pt x="20" y="128"/>
                    </a:lnTo>
                    <a:lnTo>
                      <a:pt x="24" y="126"/>
                    </a:lnTo>
                    <a:lnTo>
                      <a:pt x="26" y="128"/>
                    </a:lnTo>
                    <a:lnTo>
                      <a:pt x="28" y="130"/>
                    </a:lnTo>
                    <a:lnTo>
                      <a:pt x="30" y="138"/>
                    </a:lnTo>
                    <a:lnTo>
                      <a:pt x="34" y="146"/>
                    </a:lnTo>
                    <a:lnTo>
                      <a:pt x="34" y="146"/>
                    </a:lnTo>
                    <a:lnTo>
                      <a:pt x="38" y="150"/>
                    </a:lnTo>
                    <a:lnTo>
                      <a:pt x="44" y="150"/>
                    </a:lnTo>
                    <a:lnTo>
                      <a:pt x="64" y="150"/>
                    </a:lnTo>
                    <a:lnTo>
                      <a:pt x="88" y="144"/>
                    </a:lnTo>
                    <a:lnTo>
                      <a:pt x="104" y="140"/>
                    </a:lnTo>
                    <a:lnTo>
                      <a:pt x="104" y="140"/>
                    </a:lnTo>
                    <a:lnTo>
                      <a:pt x="116" y="140"/>
                    </a:lnTo>
                    <a:lnTo>
                      <a:pt x="120" y="142"/>
                    </a:lnTo>
                    <a:lnTo>
                      <a:pt x="122" y="144"/>
                    </a:lnTo>
                    <a:lnTo>
                      <a:pt x="120" y="146"/>
                    </a:lnTo>
                    <a:lnTo>
                      <a:pt x="114" y="150"/>
                    </a:lnTo>
                    <a:lnTo>
                      <a:pt x="98" y="156"/>
                    </a:lnTo>
                    <a:lnTo>
                      <a:pt x="76" y="160"/>
                    </a:lnTo>
                    <a:lnTo>
                      <a:pt x="76" y="160"/>
                    </a:lnTo>
                    <a:lnTo>
                      <a:pt x="46" y="168"/>
                    </a:lnTo>
                    <a:lnTo>
                      <a:pt x="38" y="170"/>
                    </a:lnTo>
                    <a:lnTo>
                      <a:pt x="34" y="174"/>
                    </a:lnTo>
                    <a:lnTo>
                      <a:pt x="32" y="178"/>
                    </a:lnTo>
                    <a:lnTo>
                      <a:pt x="34" y="182"/>
                    </a:lnTo>
                    <a:lnTo>
                      <a:pt x="38" y="188"/>
                    </a:lnTo>
                    <a:lnTo>
                      <a:pt x="44" y="192"/>
                    </a:lnTo>
                    <a:lnTo>
                      <a:pt x="44" y="192"/>
                    </a:lnTo>
                    <a:lnTo>
                      <a:pt x="56" y="202"/>
                    </a:lnTo>
                    <a:lnTo>
                      <a:pt x="66" y="206"/>
                    </a:lnTo>
                    <a:lnTo>
                      <a:pt x="76" y="206"/>
                    </a:lnTo>
                    <a:lnTo>
                      <a:pt x="94" y="204"/>
                    </a:lnTo>
                    <a:lnTo>
                      <a:pt x="94" y="204"/>
                    </a:lnTo>
                    <a:lnTo>
                      <a:pt x="110" y="204"/>
                    </a:lnTo>
                    <a:lnTo>
                      <a:pt x="120" y="206"/>
                    </a:lnTo>
                    <a:lnTo>
                      <a:pt x="132" y="208"/>
                    </a:lnTo>
                    <a:lnTo>
                      <a:pt x="152" y="208"/>
                    </a:lnTo>
                    <a:lnTo>
                      <a:pt x="152" y="208"/>
                    </a:lnTo>
                    <a:lnTo>
                      <a:pt x="176" y="206"/>
                    </a:lnTo>
                    <a:lnTo>
                      <a:pt x="194" y="202"/>
                    </a:lnTo>
                    <a:lnTo>
                      <a:pt x="210" y="202"/>
                    </a:lnTo>
                    <a:lnTo>
                      <a:pt x="220" y="202"/>
                    </a:lnTo>
                    <a:lnTo>
                      <a:pt x="232" y="204"/>
                    </a:lnTo>
                    <a:lnTo>
                      <a:pt x="232" y="204"/>
                    </a:lnTo>
                    <a:lnTo>
                      <a:pt x="250" y="208"/>
                    </a:lnTo>
                    <a:lnTo>
                      <a:pt x="262" y="210"/>
                    </a:lnTo>
                    <a:lnTo>
                      <a:pt x="268" y="210"/>
                    </a:lnTo>
                    <a:lnTo>
                      <a:pt x="276" y="214"/>
                    </a:lnTo>
                    <a:lnTo>
                      <a:pt x="276" y="214"/>
                    </a:lnTo>
                    <a:lnTo>
                      <a:pt x="290" y="220"/>
                    </a:lnTo>
                    <a:lnTo>
                      <a:pt x="302" y="226"/>
                    </a:lnTo>
                    <a:lnTo>
                      <a:pt x="306" y="228"/>
                    </a:lnTo>
                    <a:lnTo>
                      <a:pt x="306" y="230"/>
                    </a:lnTo>
                    <a:lnTo>
                      <a:pt x="294" y="230"/>
                    </a:lnTo>
                    <a:lnTo>
                      <a:pt x="294" y="230"/>
                    </a:lnTo>
                    <a:lnTo>
                      <a:pt x="280" y="230"/>
                    </a:lnTo>
                    <a:lnTo>
                      <a:pt x="276" y="232"/>
                    </a:lnTo>
                    <a:lnTo>
                      <a:pt x="268" y="232"/>
                    </a:lnTo>
                    <a:lnTo>
                      <a:pt x="246" y="230"/>
                    </a:lnTo>
                    <a:lnTo>
                      <a:pt x="246" y="230"/>
                    </a:lnTo>
                    <a:lnTo>
                      <a:pt x="210" y="228"/>
                    </a:lnTo>
                    <a:lnTo>
                      <a:pt x="168" y="230"/>
                    </a:lnTo>
                    <a:lnTo>
                      <a:pt x="126" y="234"/>
                    </a:lnTo>
                    <a:lnTo>
                      <a:pt x="90" y="240"/>
                    </a:lnTo>
                    <a:lnTo>
                      <a:pt x="90" y="240"/>
                    </a:lnTo>
                    <a:lnTo>
                      <a:pt x="76" y="244"/>
                    </a:lnTo>
                    <a:lnTo>
                      <a:pt x="70" y="250"/>
                    </a:lnTo>
                    <a:lnTo>
                      <a:pt x="70" y="252"/>
                    </a:lnTo>
                    <a:lnTo>
                      <a:pt x="70" y="254"/>
                    </a:lnTo>
                    <a:lnTo>
                      <a:pt x="72" y="262"/>
                    </a:lnTo>
                    <a:lnTo>
                      <a:pt x="78" y="268"/>
                    </a:lnTo>
                    <a:lnTo>
                      <a:pt x="86" y="274"/>
                    </a:lnTo>
                    <a:lnTo>
                      <a:pt x="100" y="290"/>
                    </a:lnTo>
                    <a:lnTo>
                      <a:pt x="100" y="290"/>
                    </a:lnTo>
                    <a:lnTo>
                      <a:pt x="110" y="296"/>
                    </a:lnTo>
                    <a:lnTo>
                      <a:pt x="122" y="300"/>
                    </a:lnTo>
                    <a:lnTo>
                      <a:pt x="138" y="302"/>
                    </a:lnTo>
                    <a:lnTo>
                      <a:pt x="156" y="304"/>
                    </a:lnTo>
                    <a:lnTo>
                      <a:pt x="190" y="304"/>
                    </a:lnTo>
                    <a:lnTo>
                      <a:pt x="214" y="304"/>
                    </a:lnTo>
                    <a:lnTo>
                      <a:pt x="214" y="304"/>
                    </a:lnTo>
                    <a:lnTo>
                      <a:pt x="220" y="306"/>
                    </a:lnTo>
                    <a:lnTo>
                      <a:pt x="222" y="308"/>
                    </a:lnTo>
                    <a:lnTo>
                      <a:pt x="224" y="314"/>
                    </a:lnTo>
                    <a:lnTo>
                      <a:pt x="224" y="320"/>
                    </a:lnTo>
                    <a:lnTo>
                      <a:pt x="222" y="332"/>
                    </a:lnTo>
                    <a:lnTo>
                      <a:pt x="222" y="338"/>
                    </a:lnTo>
                    <a:lnTo>
                      <a:pt x="224" y="342"/>
                    </a:lnTo>
                    <a:lnTo>
                      <a:pt x="224" y="342"/>
                    </a:lnTo>
                    <a:lnTo>
                      <a:pt x="232" y="350"/>
                    </a:lnTo>
                    <a:lnTo>
                      <a:pt x="238" y="356"/>
                    </a:lnTo>
                    <a:lnTo>
                      <a:pt x="246" y="358"/>
                    </a:lnTo>
                    <a:lnTo>
                      <a:pt x="260" y="358"/>
                    </a:lnTo>
                    <a:lnTo>
                      <a:pt x="260" y="358"/>
                    </a:lnTo>
                    <a:lnTo>
                      <a:pt x="282" y="358"/>
                    </a:lnTo>
                    <a:lnTo>
                      <a:pt x="300" y="358"/>
                    </a:lnTo>
                    <a:lnTo>
                      <a:pt x="314" y="358"/>
                    </a:lnTo>
                    <a:lnTo>
                      <a:pt x="324" y="356"/>
                    </a:lnTo>
                    <a:lnTo>
                      <a:pt x="324" y="356"/>
                    </a:lnTo>
                    <a:lnTo>
                      <a:pt x="342" y="352"/>
                    </a:lnTo>
                    <a:lnTo>
                      <a:pt x="370" y="348"/>
                    </a:lnTo>
                    <a:lnTo>
                      <a:pt x="398" y="342"/>
                    </a:lnTo>
                    <a:lnTo>
                      <a:pt x="412" y="338"/>
                    </a:lnTo>
                    <a:lnTo>
                      <a:pt x="420" y="332"/>
                    </a:lnTo>
                    <a:lnTo>
                      <a:pt x="420" y="332"/>
                    </a:lnTo>
                    <a:lnTo>
                      <a:pt x="428" y="328"/>
                    </a:lnTo>
                    <a:lnTo>
                      <a:pt x="436" y="326"/>
                    </a:lnTo>
                    <a:lnTo>
                      <a:pt x="450" y="326"/>
                    </a:lnTo>
                    <a:lnTo>
                      <a:pt x="462" y="324"/>
                    </a:lnTo>
                    <a:lnTo>
                      <a:pt x="470" y="322"/>
                    </a:lnTo>
                    <a:lnTo>
                      <a:pt x="478" y="318"/>
                    </a:lnTo>
                    <a:lnTo>
                      <a:pt x="478" y="318"/>
                    </a:lnTo>
                    <a:lnTo>
                      <a:pt x="486" y="312"/>
                    </a:lnTo>
                    <a:lnTo>
                      <a:pt x="488" y="308"/>
                    </a:lnTo>
                    <a:lnTo>
                      <a:pt x="490" y="304"/>
                    </a:lnTo>
                    <a:lnTo>
                      <a:pt x="490" y="302"/>
                    </a:lnTo>
                    <a:lnTo>
                      <a:pt x="490" y="300"/>
                    </a:lnTo>
                    <a:lnTo>
                      <a:pt x="490" y="296"/>
                    </a:lnTo>
                    <a:lnTo>
                      <a:pt x="494" y="294"/>
                    </a:lnTo>
                    <a:lnTo>
                      <a:pt x="500" y="290"/>
                    </a:lnTo>
                    <a:lnTo>
                      <a:pt x="500" y="290"/>
                    </a:lnTo>
                    <a:lnTo>
                      <a:pt x="506" y="288"/>
                    </a:lnTo>
                    <a:lnTo>
                      <a:pt x="512" y="290"/>
                    </a:lnTo>
                    <a:lnTo>
                      <a:pt x="514" y="292"/>
                    </a:lnTo>
                    <a:lnTo>
                      <a:pt x="516" y="294"/>
                    </a:lnTo>
                    <a:lnTo>
                      <a:pt x="514" y="304"/>
                    </a:lnTo>
                    <a:lnTo>
                      <a:pt x="514" y="304"/>
                    </a:lnTo>
                    <a:lnTo>
                      <a:pt x="514" y="312"/>
                    </a:lnTo>
                    <a:lnTo>
                      <a:pt x="514" y="312"/>
                    </a:lnTo>
                    <a:lnTo>
                      <a:pt x="518" y="312"/>
                    </a:lnTo>
                    <a:lnTo>
                      <a:pt x="530" y="310"/>
                    </a:lnTo>
                    <a:lnTo>
                      <a:pt x="540" y="312"/>
                    </a:lnTo>
                    <a:lnTo>
                      <a:pt x="554" y="314"/>
                    </a:lnTo>
                    <a:lnTo>
                      <a:pt x="554" y="314"/>
                    </a:lnTo>
                    <a:lnTo>
                      <a:pt x="564" y="318"/>
                    </a:lnTo>
                    <a:lnTo>
                      <a:pt x="568" y="320"/>
                    </a:lnTo>
                    <a:lnTo>
                      <a:pt x="568" y="322"/>
                    </a:lnTo>
                    <a:lnTo>
                      <a:pt x="566" y="322"/>
                    </a:lnTo>
                    <a:lnTo>
                      <a:pt x="560" y="324"/>
                    </a:lnTo>
                    <a:lnTo>
                      <a:pt x="562" y="326"/>
                    </a:lnTo>
                    <a:lnTo>
                      <a:pt x="568" y="330"/>
                    </a:lnTo>
                    <a:lnTo>
                      <a:pt x="568" y="330"/>
                    </a:lnTo>
                    <a:lnTo>
                      <a:pt x="576" y="332"/>
                    </a:lnTo>
                    <a:lnTo>
                      <a:pt x="582" y="332"/>
                    </a:lnTo>
                    <a:lnTo>
                      <a:pt x="588" y="330"/>
                    </a:lnTo>
                    <a:lnTo>
                      <a:pt x="592" y="328"/>
                    </a:lnTo>
                    <a:lnTo>
                      <a:pt x="596" y="328"/>
                    </a:lnTo>
                    <a:lnTo>
                      <a:pt x="602" y="328"/>
                    </a:lnTo>
                    <a:lnTo>
                      <a:pt x="612" y="332"/>
                    </a:lnTo>
                    <a:lnTo>
                      <a:pt x="612" y="332"/>
                    </a:lnTo>
                    <a:lnTo>
                      <a:pt x="628" y="336"/>
                    </a:lnTo>
                    <a:lnTo>
                      <a:pt x="636" y="336"/>
                    </a:lnTo>
                    <a:lnTo>
                      <a:pt x="640" y="334"/>
                    </a:lnTo>
                    <a:lnTo>
                      <a:pt x="648" y="336"/>
                    </a:lnTo>
                    <a:lnTo>
                      <a:pt x="648" y="336"/>
                    </a:lnTo>
                    <a:lnTo>
                      <a:pt x="654" y="336"/>
                    </a:lnTo>
                    <a:lnTo>
                      <a:pt x="658" y="336"/>
                    </a:lnTo>
                    <a:lnTo>
                      <a:pt x="668" y="332"/>
                    </a:lnTo>
                    <a:lnTo>
                      <a:pt x="676" y="326"/>
                    </a:lnTo>
                    <a:lnTo>
                      <a:pt x="680" y="324"/>
                    </a:lnTo>
                    <a:lnTo>
                      <a:pt x="686" y="324"/>
                    </a:lnTo>
                    <a:lnTo>
                      <a:pt x="686" y="324"/>
                    </a:lnTo>
                    <a:lnTo>
                      <a:pt x="694" y="322"/>
                    </a:lnTo>
                    <a:lnTo>
                      <a:pt x="700" y="316"/>
                    </a:lnTo>
                    <a:lnTo>
                      <a:pt x="702" y="314"/>
                    </a:lnTo>
                    <a:lnTo>
                      <a:pt x="702" y="310"/>
                    </a:lnTo>
                    <a:lnTo>
                      <a:pt x="700" y="306"/>
                    </a:lnTo>
                    <a:lnTo>
                      <a:pt x="696" y="304"/>
                    </a:lnTo>
                    <a:lnTo>
                      <a:pt x="696" y="304"/>
                    </a:lnTo>
                    <a:lnTo>
                      <a:pt x="692" y="300"/>
                    </a:lnTo>
                    <a:lnTo>
                      <a:pt x="690" y="298"/>
                    </a:lnTo>
                    <a:lnTo>
                      <a:pt x="692" y="294"/>
                    </a:lnTo>
                    <a:lnTo>
                      <a:pt x="694" y="290"/>
                    </a:lnTo>
                    <a:lnTo>
                      <a:pt x="692" y="288"/>
                    </a:lnTo>
                    <a:lnTo>
                      <a:pt x="688" y="286"/>
                    </a:lnTo>
                    <a:lnTo>
                      <a:pt x="688" y="286"/>
                    </a:lnTo>
                    <a:lnTo>
                      <a:pt x="682" y="286"/>
                    </a:lnTo>
                    <a:lnTo>
                      <a:pt x="674" y="288"/>
                    </a:lnTo>
                    <a:lnTo>
                      <a:pt x="660" y="296"/>
                    </a:lnTo>
                    <a:lnTo>
                      <a:pt x="648" y="300"/>
                    </a:lnTo>
                    <a:lnTo>
                      <a:pt x="648" y="300"/>
                    </a:lnTo>
                    <a:lnTo>
                      <a:pt x="650" y="296"/>
                    </a:lnTo>
                    <a:lnTo>
                      <a:pt x="650" y="296"/>
                    </a:lnTo>
                    <a:lnTo>
                      <a:pt x="652" y="290"/>
                    </a:lnTo>
                    <a:lnTo>
                      <a:pt x="650" y="286"/>
                    </a:lnTo>
                    <a:lnTo>
                      <a:pt x="646" y="284"/>
                    </a:lnTo>
                    <a:lnTo>
                      <a:pt x="642" y="280"/>
                    </a:lnTo>
                    <a:lnTo>
                      <a:pt x="632" y="278"/>
                    </a:lnTo>
                    <a:lnTo>
                      <a:pt x="630" y="276"/>
                    </a:lnTo>
                    <a:lnTo>
                      <a:pt x="632" y="274"/>
                    </a:lnTo>
                    <a:lnTo>
                      <a:pt x="632" y="274"/>
                    </a:lnTo>
                    <a:lnTo>
                      <a:pt x="634" y="272"/>
                    </a:lnTo>
                    <a:lnTo>
                      <a:pt x="638" y="272"/>
                    </a:lnTo>
                    <a:lnTo>
                      <a:pt x="650" y="278"/>
                    </a:lnTo>
                    <a:lnTo>
                      <a:pt x="660" y="282"/>
                    </a:lnTo>
                    <a:lnTo>
                      <a:pt x="666" y="282"/>
                    </a:lnTo>
                    <a:lnTo>
                      <a:pt x="670" y="280"/>
                    </a:lnTo>
                    <a:lnTo>
                      <a:pt x="670" y="280"/>
                    </a:lnTo>
                    <a:lnTo>
                      <a:pt x="672" y="278"/>
                    </a:lnTo>
                    <a:lnTo>
                      <a:pt x="672" y="276"/>
                    </a:lnTo>
                    <a:lnTo>
                      <a:pt x="670" y="272"/>
                    </a:lnTo>
                    <a:lnTo>
                      <a:pt x="668" y="272"/>
                    </a:lnTo>
                    <a:lnTo>
                      <a:pt x="668" y="270"/>
                    </a:lnTo>
                    <a:lnTo>
                      <a:pt x="670" y="266"/>
                    </a:lnTo>
                    <a:lnTo>
                      <a:pt x="674" y="264"/>
                    </a:lnTo>
                    <a:lnTo>
                      <a:pt x="674" y="26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148" name="Freeform 6115">
                <a:extLst>
                  <a:ext uri="{FF2B5EF4-FFF2-40B4-BE49-F238E27FC236}">
                    <a16:creationId xmlns="" xmlns:a16="http://schemas.microsoft.com/office/drawing/2014/main" id="{8967F04E-D149-4FED-B638-6C6E7DB41A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6730" y="1203643"/>
                <a:ext cx="165100" cy="125730"/>
              </a:xfrm>
              <a:custGeom>
                <a:avLst/>
                <a:gdLst/>
                <a:ahLst/>
                <a:cxnLst>
                  <a:cxn ang="0">
                    <a:pos x="256" y="98"/>
                  </a:cxn>
                  <a:cxn ang="0">
                    <a:pos x="250" y="90"/>
                  </a:cxn>
                  <a:cxn ang="0">
                    <a:pos x="242" y="92"/>
                  </a:cxn>
                  <a:cxn ang="0">
                    <a:pos x="234" y="94"/>
                  </a:cxn>
                  <a:cxn ang="0">
                    <a:pos x="222" y="84"/>
                  </a:cxn>
                  <a:cxn ang="0">
                    <a:pos x="216" y="74"/>
                  </a:cxn>
                  <a:cxn ang="0">
                    <a:pos x="192" y="60"/>
                  </a:cxn>
                  <a:cxn ang="0">
                    <a:pos x="188" y="56"/>
                  </a:cxn>
                  <a:cxn ang="0">
                    <a:pos x="196" y="52"/>
                  </a:cxn>
                  <a:cxn ang="0">
                    <a:pos x="208" y="48"/>
                  </a:cxn>
                  <a:cxn ang="0">
                    <a:pos x="226" y="42"/>
                  </a:cxn>
                  <a:cxn ang="0">
                    <a:pos x="222" y="38"/>
                  </a:cxn>
                  <a:cxn ang="0">
                    <a:pos x="216" y="32"/>
                  </a:cxn>
                  <a:cxn ang="0">
                    <a:pos x="222" y="24"/>
                  </a:cxn>
                  <a:cxn ang="0">
                    <a:pos x="230" y="20"/>
                  </a:cxn>
                  <a:cxn ang="0">
                    <a:pos x="230" y="10"/>
                  </a:cxn>
                  <a:cxn ang="0">
                    <a:pos x="218" y="4"/>
                  </a:cxn>
                  <a:cxn ang="0">
                    <a:pos x="194" y="4"/>
                  </a:cxn>
                  <a:cxn ang="0">
                    <a:pos x="180" y="8"/>
                  </a:cxn>
                  <a:cxn ang="0">
                    <a:pos x="152" y="12"/>
                  </a:cxn>
                  <a:cxn ang="0">
                    <a:pos x="130" y="6"/>
                  </a:cxn>
                  <a:cxn ang="0">
                    <a:pos x="110" y="0"/>
                  </a:cxn>
                  <a:cxn ang="0">
                    <a:pos x="86" y="4"/>
                  </a:cxn>
                  <a:cxn ang="0">
                    <a:pos x="64" y="14"/>
                  </a:cxn>
                  <a:cxn ang="0">
                    <a:pos x="50" y="24"/>
                  </a:cxn>
                  <a:cxn ang="0">
                    <a:pos x="48" y="34"/>
                  </a:cxn>
                  <a:cxn ang="0">
                    <a:pos x="62" y="44"/>
                  </a:cxn>
                  <a:cxn ang="0">
                    <a:pos x="70" y="48"/>
                  </a:cxn>
                  <a:cxn ang="0">
                    <a:pos x="88" y="58"/>
                  </a:cxn>
                  <a:cxn ang="0">
                    <a:pos x="96" y="68"/>
                  </a:cxn>
                  <a:cxn ang="0">
                    <a:pos x="92" y="78"/>
                  </a:cxn>
                  <a:cxn ang="0">
                    <a:pos x="78" y="88"/>
                  </a:cxn>
                  <a:cxn ang="0">
                    <a:pos x="74" y="88"/>
                  </a:cxn>
                  <a:cxn ang="0">
                    <a:pos x="58" y="86"/>
                  </a:cxn>
                  <a:cxn ang="0">
                    <a:pos x="38" y="74"/>
                  </a:cxn>
                  <a:cxn ang="0">
                    <a:pos x="20" y="64"/>
                  </a:cxn>
                  <a:cxn ang="0">
                    <a:pos x="10" y="64"/>
                  </a:cxn>
                  <a:cxn ang="0">
                    <a:pos x="2" y="72"/>
                  </a:cxn>
                  <a:cxn ang="0">
                    <a:pos x="0" y="78"/>
                  </a:cxn>
                  <a:cxn ang="0">
                    <a:pos x="6" y="94"/>
                  </a:cxn>
                  <a:cxn ang="0">
                    <a:pos x="26" y="110"/>
                  </a:cxn>
                  <a:cxn ang="0">
                    <a:pos x="56" y="124"/>
                  </a:cxn>
                  <a:cxn ang="0">
                    <a:pos x="74" y="132"/>
                  </a:cxn>
                  <a:cxn ang="0">
                    <a:pos x="104" y="148"/>
                  </a:cxn>
                  <a:cxn ang="0">
                    <a:pos x="124" y="168"/>
                  </a:cxn>
                  <a:cxn ang="0">
                    <a:pos x="150" y="194"/>
                  </a:cxn>
                  <a:cxn ang="0">
                    <a:pos x="162" y="198"/>
                  </a:cxn>
                  <a:cxn ang="0">
                    <a:pos x="176" y="194"/>
                  </a:cxn>
                  <a:cxn ang="0">
                    <a:pos x="180" y="184"/>
                  </a:cxn>
                  <a:cxn ang="0">
                    <a:pos x="182" y="174"/>
                  </a:cxn>
                  <a:cxn ang="0">
                    <a:pos x="192" y="170"/>
                  </a:cxn>
                  <a:cxn ang="0">
                    <a:pos x="200" y="172"/>
                  </a:cxn>
                  <a:cxn ang="0">
                    <a:pos x="220" y="170"/>
                  </a:cxn>
                  <a:cxn ang="0">
                    <a:pos x="238" y="162"/>
                  </a:cxn>
                  <a:cxn ang="0">
                    <a:pos x="250" y="148"/>
                  </a:cxn>
                  <a:cxn ang="0">
                    <a:pos x="252" y="138"/>
                  </a:cxn>
                  <a:cxn ang="0">
                    <a:pos x="252" y="124"/>
                  </a:cxn>
                  <a:cxn ang="0">
                    <a:pos x="258" y="114"/>
                  </a:cxn>
                  <a:cxn ang="0">
                    <a:pos x="258" y="106"/>
                  </a:cxn>
                  <a:cxn ang="0">
                    <a:pos x="256" y="98"/>
                  </a:cxn>
                </a:cxnLst>
                <a:rect l="0" t="0" r="r" b="b"/>
                <a:pathLst>
                  <a:path w="260" h="198">
                    <a:moveTo>
                      <a:pt x="256" y="98"/>
                    </a:moveTo>
                    <a:lnTo>
                      <a:pt x="256" y="98"/>
                    </a:lnTo>
                    <a:lnTo>
                      <a:pt x="254" y="92"/>
                    </a:lnTo>
                    <a:lnTo>
                      <a:pt x="250" y="90"/>
                    </a:lnTo>
                    <a:lnTo>
                      <a:pt x="246" y="90"/>
                    </a:lnTo>
                    <a:lnTo>
                      <a:pt x="242" y="92"/>
                    </a:lnTo>
                    <a:lnTo>
                      <a:pt x="238" y="94"/>
                    </a:lnTo>
                    <a:lnTo>
                      <a:pt x="234" y="94"/>
                    </a:lnTo>
                    <a:lnTo>
                      <a:pt x="228" y="90"/>
                    </a:lnTo>
                    <a:lnTo>
                      <a:pt x="222" y="84"/>
                    </a:lnTo>
                    <a:lnTo>
                      <a:pt x="222" y="84"/>
                    </a:lnTo>
                    <a:lnTo>
                      <a:pt x="216" y="74"/>
                    </a:lnTo>
                    <a:lnTo>
                      <a:pt x="208" y="68"/>
                    </a:lnTo>
                    <a:lnTo>
                      <a:pt x="192" y="60"/>
                    </a:lnTo>
                    <a:lnTo>
                      <a:pt x="190" y="58"/>
                    </a:lnTo>
                    <a:lnTo>
                      <a:pt x="188" y="56"/>
                    </a:lnTo>
                    <a:lnTo>
                      <a:pt x="190" y="54"/>
                    </a:lnTo>
                    <a:lnTo>
                      <a:pt x="196" y="52"/>
                    </a:lnTo>
                    <a:lnTo>
                      <a:pt x="208" y="48"/>
                    </a:lnTo>
                    <a:lnTo>
                      <a:pt x="208" y="48"/>
                    </a:lnTo>
                    <a:lnTo>
                      <a:pt x="220" y="46"/>
                    </a:lnTo>
                    <a:lnTo>
                      <a:pt x="226" y="42"/>
                    </a:lnTo>
                    <a:lnTo>
                      <a:pt x="226" y="40"/>
                    </a:lnTo>
                    <a:lnTo>
                      <a:pt x="222" y="38"/>
                    </a:lnTo>
                    <a:lnTo>
                      <a:pt x="218" y="34"/>
                    </a:lnTo>
                    <a:lnTo>
                      <a:pt x="216" y="32"/>
                    </a:lnTo>
                    <a:lnTo>
                      <a:pt x="216" y="28"/>
                    </a:lnTo>
                    <a:lnTo>
                      <a:pt x="222" y="24"/>
                    </a:lnTo>
                    <a:lnTo>
                      <a:pt x="222" y="24"/>
                    </a:lnTo>
                    <a:lnTo>
                      <a:pt x="230" y="20"/>
                    </a:lnTo>
                    <a:lnTo>
                      <a:pt x="232" y="16"/>
                    </a:lnTo>
                    <a:lnTo>
                      <a:pt x="230" y="10"/>
                    </a:lnTo>
                    <a:lnTo>
                      <a:pt x="226" y="6"/>
                    </a:lnTo>
                    <a:lnTo>
                      <a:pt x="218" y="4"/>
                    </a:lnTo>
                    <a:lnTo>
                      <a:pt x="208" y="4"/>
                    </a:lnTo>
                    <a:lnTo>
                      <a:pt x="194" y="4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64" y="12"/>
                    </a:lnTo>
                    <a:lnTo>
                      <a:pt x="152" y="12"/>
                    </a:lnTo>
                    <a:lnTo>
                      <a:pt x="140" y="10"/>
                    </a:lnTo>
                    <a:lnTo>
                      <a:pt x="130" y="6"/>
                    </a:lnTo>
                    <a:lnTo>
                      <a:pt x="120" y="4"/>
                    </a:lnTo>
                    <a:lnTo>
                      <a:pt x="110" y="0"/>
                    </a:lnTo>
                    <a:lnTo>
                      <a:pt x="98" y="0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64" y="14"/>
                    </a:lnTo>
                    <a:lnTo>
                      <a:pt x="56" y="20"/>
                    </a:lnTo>
                    <a:lnTo>
                      <a:pt x="50" y="24"/>
                    </a:lnTo>
                    <a:lnTo>
                      <a:pt x="46" y="28"/>
                    </a:lnTo>
                    <a:lnTo>
                      <a:pt x="48" y="34"/>
                    </a:lnTo>
                    <a:lnTo>
                      <a:pt x="52" y="38"/>
                    </a:lnTo>
                    <a:lnTo>
                      <a:pt x="62" y="44"/>
                    </a:lnTo>
                    <a:lnTo>
                      <a:pt x="70" y="48"/>
                    </a:lnTo>
                    <a:lnTo>
                      <a:pt x="70" y="48"/>
                    </a:lnTo>
                    <a:lnTo>
                      <a:pt x="82" y="52"/>
                    </a:lnTo>
                    <a:lnTo>
                      <a:pt x="88" y="58"/>
                    </a:lnTo>
                    <a:lnTo>
                      <a:pt x="94" y="62"/>
                    </a:lnTo>
                    <a:lnTo>
                      <a:pt x="96" y="68"/>
                    </a:lnTo>
                    <a:lnTo>
                      <a:pt x="94" y="74"/>
                    </a:lnTo>
                    <a:lnTo>
                      <a:pt x="92" y="78"/>
                    </a:lnTo>
                    <a:lnTo>
                      <a:pt x="86" y="84"/>
                    </a:lnTo>
                    <a:lnTo>
                      <a:pt x="78" y="88"/>
                    </a:lnTo>
                    <a:lnTo>
                      <a:pt x="78" y="88"/>
                    </a:lnTo>
                    <a:lnTo>
                      <a:pt x="74" y="88"/>
                    </a:lnTo>
                    <a:lnTo>
                      <a:pt x="68" y="90"/>
                    </a:lnTo>
                    <a:lnTo>
                      <a:pt x="58" y="86"/>
                    </a:lnTo>
                    <a:lnTo>
                      <a:pt x="48" y="80"/>
                    </a:lnTo>
                    <a:lnTo>
                      <a:pt x="38" y="74"/>
                    </a:lnTo>
                    <a:lnTo>
                      <a:pt x="28" y="68"/>
                    </a:lnTo>
                    <a:lnTo>
                      <a:pt x="20" y="64"/>
                    </a:lnTo>
                    <a:lnTo>
                      <a:pt x="16" y="64"/>
                    </a:lnTo>
                    <a:lnTo>
                      <a:pt x="10" y="64"/>
                    </a:lnTo>
                    <a:lnTo>
                      <a:pt x="6" y="66"/>
                    </a:lnTo>
                    <a:lnTo>
                      <a:pt x="2" y="72"/>
                    </a:lnTo>
                    <a:lnTo>
                      <a:pt x="2" y="72"/>
                    </a:lnTo>
                    <a:lnTo>
                      <a:pt x="0" y="78"/>
                    </a:lnTo>
                    <a:lnTo>
                      <a:pt x="0" y="86"/>
                    </a:lnTo>
                    <a:lnTo>
                      <a:pt x="6" y="94"/>
                    </a:lnTo>
                    <a:lnTo>
                      <a:pt x="14" y="102"/>
                    </a:lnTo>
                    <a:lnTo>
                      <a:pt x="26" y="110"/>
                    </a:lnTo>
                    <a:lnTo>
                      <a:pt x="40" y="118"/>
                    </a:lnTo>
                    <a:lnTo>
                      <a:pt x="56" y="124"/>
                    </a:lnTo>
                    <a:lnTo>
                      <a:pt x="74" y="132"/>
                    </a:lnTo>
                    <a:lnTo>
                      <a:pt x="74" y="132"/>
                    </a:lnTo>
                    <a:lnTo>
                      <a:pt x="90" y="138"/>
                    </a:lnTo>
                    <a:lnTo>
                      <a:pt x="104" y="148"/>
                    </a:lnTo>
                    <a:lnTo>
                      <a:pt x="116" y="158"/>
                    </a:lnTo>
                    <a:lnTo>
                      <a:pt x="124" y="168"/>
                    </a:lnTo>
                    <a:lnTo>
                      <a:pt x="142" y="188"/>
                    </a:lnTo>
                    <a:lnTo>
                      <a:pt x="150" y="194"/>
                    </a:lnTo>
                    <a:lnTo>
                      <a:pt x="162" y="198"/>
                    </a:lnTo>
                    <a:lnTo>
                      <a:pt x="162" y="198"/>
                    </a:lnTo>
                    <a:lnTo>
                      <a:pt x="170" y="198"/>
                    </a:lnTo>
                    <a:lnTo>
                      <a:pt x="176" y="194"/>
                    </a:lnTo>
                    <a:lnTo>
                      <a:pt x="178" y="190"/>
                    </a:lnTo>
                    <a:lnTo>
                      <a:pt x="180" y="184"/>
                    </a:lnTo>
                    <a:lnTo>
                      <a:pt x="182" y="178"/>
                    </a:lnTo>
                    <a:lnTo>
                      <a:pt x="182" y="174"/>
                    </a:lnTo>
                    <a:lnTo>
                      <a:pt x="186" y="170"/>
                    </a:lnTo>
                    <a:lnTo>
                      <a:pt x="192" y="170"/>
                    </a:lnTo>
                    <a:lnTo>
                      <a:pt x="192" y="170"/>
                    </a:lnTo>
                    <a:lnTo>
                      <a:pt x="200" y="172"/>
                    </a:lnTo>
                    <a:lnTo>
                      <a:pt x="210" y="172"/>
                    </a:lnTo>
                    <a:lnTo>
                      <a:pt x="220" y="170"/>
                    </a:lnTo>
                    <a:lnTo>
                      <a:pt x="230" y="166"/>
                    </a:lnTo>
                    <a:lnTo>
                      <a:pt x="238" y="162"/>
                    </a:lnTo>
                    <a:lnTo>
                      <a:pt x="246" y="156"/>
                    </a:lnTo>
                    <a:lnTo>
                      <a:pt x="250" y="148"/>
                    </a:lnTo>
                    <a:lnTo>
                      <a:pt x="252" y="138"/>
                    </a:lnTo>
                    <a:lnTo>
                      <a:pt x="252" y="138"/>
                    </a:lnTo>
                    <a:lnTo>
                      <a:pt x="252" y="130"/>
                    </a:lnTo>
                    <a:lnTo>
                      <a:pt x="252" y="124"/>
                    </a:lnTo>
                    <a:lnTo>
                      <a:pt x="256" y="118"/>
                    </a:lnTo>
                    <a:lnTo>
                      <a:pt x="258" y="114"/>
                    </a:lnTo>
                    <a:lnTo>
                      <a:pt x="260" y="112"/>
                    </a:lnTo>
                    <a:lnTo>
                      <a:pt x="258" y="106"/>
                    </a:lnTo>
                    <a:lnTo>
                      <a:pt x="256" y="98"/>
                    </a:lnTo>
                    <a:lnTo>
                      <a:pt x="256" y="9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149" name="Freeform 6116">
                <a:extLst>
                  <a:ext uri="{FF2B5EF4-FFF2-40B4-BE49-F238E27FC236}">
                    <a16:creationId xmlns="" xmlns:a16="http://schemas.microsoft.com/office/drawing/2014/main" id="{D05BB860-6EF0-4C93-B703-F971C3793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0060" y="1098233"/>
                <a:ext cx="34290" cy="8890"/>
              </a:xfrm>
              <a:custGeom>
                <a:avLst/>
                <a:gdLst/>
                <a:ahLst/>
                <a:cxnLst>
                  <a:cxn ang="0">
                    <a:pos x="2" y="14"/>
                  </a:cxn>
                  <a:cxn ang="0">
                    <a:pos x="2" y="14"/>
                  </a:cxn>
                  <a:cxn ang="0">
                    <a:pos x="8" y="14"/>
                  </a:cxn>
                  <a:cxn ang="0">
                    <a:pos x="16" y="14"/>
                  </a:cxn>
                  <a:cxn ang="0">
                    <a:pos x="36" y="10"/>
                  </a:cxn>
                  <a:cxn ang="0">
                    <a:pos x="50" y="4"/>
                  </a:cxn>
                  <a:cxn ang="0">
                    <a:pos x="54" y="2"/>
                  </a:cxn>
                  <a:cxn ang="0">
                    <a:pos x="54" y="2"/>
                  </a:cxn>
                  <a:cxn ang="0">
                    <a:pos x="54" y="0"/>
                  </a:cxn>
                  <a:cxn ang="0">
                    <a:pos x="54" y="0"/>
                  </a:cxn>
                  <a:cxn ang="0">
                    <a:pos x="48" y="0"/>
                  </a:cxn>
                  <a:cxn ang="0">
                    <a:pos x="38" y="0"/>
                  </a:cxn>
                  <a:cxn ang="0">
                    <a:pos x="18" y="4"/>
                  </a:cxn>
                  <a:cxn ang="0">
                    <a:pos x="2" y="10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2" y="14"/>
                  </a:cxn>
                </a:cxnLst>
                <a:rect l="0" t="0" r="r" b="b"/>
                <a:pathLst>
                  <a:path w="54" h="14">
                    <a:moveTo>
                      <a:pt x="2" y="14"/>
                    </a:moveTo>
                    <a:lnTo>
                      <a:pt x="2" y="14"/>
                    </a:lnTo>
                    <a:lnTo>
                      <a:pt x="8" y="14"/>
                    </a:lnTo>
                    <a:lnTo>
                      <a:pt x="16" y="14"/>
                    </a:lnTo>
                    <a:lnTo>
                      <a:pt x="36" y="10"/>
                    </a:lnTo>
                    <a:lnTo>
                      <a:pt x="50" y="4"/>
                    </a:lnTo>
                    <a:lnTo>
                      <a:pt x="54" y="2"/>
                    </a:lnTo>
                    <a:lnTo>
                      <a:pt x="54" y="2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48" y="0"/>
                    </a:lnTo>
                    <a:lnTo>
                      <a:pt x="38" y="0"/>
                    </a:lnTo>
                    <a:lnTo>
                      <a:pt x="18" y="4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150" name="Freeform 6117">
                <a:extLst>
                  <a:ext uri="{FF2B5EF4-FFF2-40B4-BE49-F238E27FC236}">
                    <a16:creationId xmlns="" xmlns:a16="http://schemas.microsoft.com/office/drawing/2014/main" id="{ED872F92-889B-435F-88A4-AA54CE1246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4200" y="1394143"/>
                <a:ext cx="114300" cy="66040"/>
              </a:xfrm>
              <a:custGeom>
                <a:avLst/>
                <a:gdLst/>
                <a:ahLst/>
                <a:cxnLst>
                  <a:cxn ang="0">
                    <a:pos x="42" y="32"/>
                  </a:cxn>
                  <a:cxn ang="0">
                    <a:pos x="42" y="32"/>
                  </a:cxn>
                  <a:cxn ang="0">
                    <a:pos x="32" y="42"/>
                  </a:cxn>
                  <a:cxn ang="0">
                    <a:pos x="24" y="50"/>
                  </a:cxn>
                  <a:cxn ang="0">
                    <a:pos x="14" y="52"/>
                  </a:cxn>
                  <a:cxn ang="0">
                    <a:pos x="8" y="54"/>
                  </a:cxn>
                  <a:cxn ang="0">
                    <a:pos x="2" y="56"/>
                  </a:cxn>
                  <a:cxn ang="0">
                    <a:pos x="0" y="58"/>
                  </a:cxn>
                  <a:cxn ang="0">
                    <a:pos x="2" y="62"/>
                  </a:cxn>
                  <a:cxn ang="0">
                    <a:pos x="10" y="68"/>
                  </a:cxn>
                  <a:cxn ang="0">
                    <a:pos x="10" y="68"/>
                  </a:cxn>
                  <a:cxn ang="0">
                    <a:pos x="20" y="74"/>
                  </a:cxn>
                  <a:cxn ang="0">
                    <a:pos x="34" y="78"/>
                  </a:cxn>
                  <a:cxn ang="0">
                    <a:pos x="72" y="86"/>
                  </a:cxn>
                  <a:cxn ang="0">
                    <a:pos x="72" y="86"/>
                  </a:cxn>
                  <a:cxn ang="0">
                    <a:pos x="84" y="88"/>
                  </a:cxn>
                  <a:cxn ang="0">
                    <a:pos x="94" y="92"/>
                  </a:cxn>
                  <a:cxn ang="0">
                    <a:pos x="112" y="100"/>
                  </a:cxn>
                  <a:cxn ang="0">
                    <a:pos x="120" y="102"/>
                  </a:cxn>
                  <a:cxn ang="0">
                    <a:pos x="128" y="104"/>
                  </a:cxn>
                  <a:cxn ang="0">
                    <a:pos x="136" y="102"/>
                  </a:cxn>
                  <a:cxn ang="0">
                    <a:pos x="142" y="96"/>
                  </a:cxn>
                  <a:cxn ang="0">
                    <a:pos x="142" y="96"/>
                  </a:cxn>
                  <a:cxn ang="0">
                    <a:pos x="150" y="90"/>
                  </a:cxn>
                  <a:cxn ang="0">
                    <a:pos x="156" y="88"/>
                  </a:cxn>
                  <a:cxn ang="0">
                    <a:pos x="164" y="86"/>
                  </a:cxn>
                  <a:cxn ang="0">
                    <a:pos x="170" y="86"/>
                  </a:cxn>
                  <a:cxn ang="0">
                    <a:pos x="174" y="84"/>
                  </a:cxn>
                  <a:cxn ang="0">
                    <a:pos x="178" y="78"/>
                  </a:cxn>
                  <a:cxn ang="0">
                    <a:pos x="178" y="78"/>
                  </a:cxn>
                  <a:cxn ang="0">
                    <a:pos x="180" y="74"/>
                  </a:cxn>
                  <a:cxn ang="0">
                    <a:pos x="180" y="72"/>
                  </a:cxn>
                  <a:cxn ang="0">
                    <a:pos x="174" y="72"/>
                  </a:cxn>
                  <a:cxn ang="0">
                    <a:pos x="170" y="72"/>
                  </a:cxn>
                  <a:cxn ang="0">
                    <a:pos x="164" y="70"/>
                  </a:cxn>
                  <a:cxn ang="0">
                    <a:pos x="158" y="66"/>
                  </a:cxn>
                  <a:cxn ang="0">
                    <a:pos x="152" y="58"/>
                  </a:cxn>
                  <a:cxn ang="0">
                    <a:pos x="152" y="58"/>
                  </a:cxn>
                  <a:cxn ang="0">
                    <a:pos x="148" y="50"/>
                  </a:cxn>
                  <a:cxn ang="0">
                    <a:pos x="144" y="44"/>
                  </a:cxn>
                  <a:cxn ang="0">
                    <a:pos x="140" y="42"/>
                  </a:cxn>
                  <a:cxn ang="0">
                    <a:pos x="136" y="42"/>
                  </a:cxn>
                  <a:cxn ang="0">
                    <a:pos x="124" y="36"/>
                  </a:cxn>
                  <a:cxn ang="0">
                    <a:pos x="116" y="30"/>
                  </a:cxn>
                  <a:cxn ang="0">
                    <a:pos x="106" y="20"/>
                  </a:cxn>
                  <a:cxn ang="0">
                    <a:pos x="106" y="20"/>
                  </a:cxn>
                  <a:cxn ang="0">
                    <a:pos x="94" y="10"/>
                  </a:cxn>
                  <a:cxn ang="0">
                    <a:pos x="86" y="2"/>
                  </a:cxn>
                  <a:cxn ang="0">
                    <a:pos x="78" y="0"/>
                  </a:cxn>
                  <a:cxn ang="0">
                    <a:pos x="70" y="0"/>
                  </a:cxn>
                  <a:cxn ang="0">
                    <a:pos x="64" y="4"/>
                  </a:cxn>
                  <a:cxn ang="0">
                    <a:pos x="56" y="10"/>
                  </a:cxn>
                  <a:cxn ang="0">
                    <a:pos x="42" y="32"/>
                  </a:cxn>
                  <a:cxn ang="0">
                    <a:pos x="42" y="32"/>
                  </a:cxn>
                </a:cxnLst>
                <a:rect l="0" t="0" r="r" b="b"/>
                <a:pathLst>
                  <a:path w="180" h="104">
                    <a:moveTo>
                      <a:pt x="42" y="32"/>
                    </a:moveTo>
                    <a:lnTo>
                      <a:pt x="42" y="32"/>
                    </a:lnTo>
                    <a:lnTo>
                      <a:pt x="32" y="42"/>
                    </a:lnTo>
                    <a:lnTo>
                      <a:pt x="24" y="50"/>
                    </a:lnTo>
                    <a:lnTo>
                      <a:pt x="14" y="52"/>
                    </a:lnTo>
                    <a:lnTo>
                      <a:pt x="8" y="54"/>
                    </a:lnTo>
                    <a:lnTo>
                      <a:pt x="2" y="56"/>
                    </a:lnTo>
                    <a:lnTo>
                      <a:pt x="0" y="58"/>
                    </a:lnTo>
                    <a:lnTo>
                      <a:pt x="2" y="62"/>
                    </a:lnTo>
                    <a:lnTo>
                      <a:pt x="10" y="68"/>
                    </a:lnTo>
                    <a:lnTo>
                      <a:pt x="10" y="68"/>
                    </a:lnTo>
                    <a:lnTo>
                      <a:pt x="20" y="74"/>
                    </a:lnTo>
                    <a:lnTo>
                      <a:pt x="34" y="78"/>
                    </a:lnTo>
                    <a:lnTo>
                      <a:pt x="72" y="86"/>
                    </a:lnTo>
                    <a:lnTo>
                      <a:pt x="72" y="86"/>
                    </a:lnTo>
                    <a:lnTo>
                      <a:pt x="84" y="88"/>
                    </a:lnTo>
                    <a:lnTo>
                      <a:pt x="94" y="92"/>
                    </a:lnTo>
                    <a:lnTo>
                      <a:pt x="112" y="100"/>
                    </a:lnTo>
                    <a:lnTo>
                      <a:pt x="120" y="102"/>
                    </a:lnTo>
                    <a:lnTo>
                      <a:pt x="128" y="104"/>
                    </a:lnTo>
                    <a:lnTo>
                      <a:pt x="136" y="102"/>
                    </a:lnTo>
                    <a:lnTo>
                      <a:pt x="142" y="96"/>
                    </a:lnTo>
                    <a:lnTo>
                      <a:pt x="142" y="96"/>
                    </a:lnTo>
                    <a:lnTo>
                      <a:pt x="150" y="90"/>
                    </a:lnTo>
                    <a:lnTo>
                      <a:pt x="156" y="88"/>
                    </a:lnTo>
                    <a:lnTo>
                      <a:pt x="164" y="86"/>
                    </a:lnTo>
                    <a:lnTo>
                      <a:pt x="170" y="86"/>
                    </a:lnTo>
                    <a:lnTo>
                      <a:pt x="174" y="84"/>
                    </a:lnTo>
                    <a:lnTo>
                      <a:pt x="178" y="78"/>
                    </a:lnTo>
                    <a:lnTo>
                      <a:pt x="178" y="78"/>
                    </a:lnTo>
                    <a:lnTo>
                      <a:pt x="180" y="74"/>
                    </a:lnTo>
                    <a:lnTo>
                      <a:pt x="180" y="72"/>
                    </a:lnTo>
                    <a:lnTo>
                      <a:pt x="174" y="72"/>
                    </a:lnTo>
                    <a:lnTo>
                      <a:pt x="170" y="72"/>
                    </a:lnTo>
                    <a:lnTo>
                      <a:pt x="164" y="70"/>
                    </a:lnTo>
                    <a:lnTo>
                      <a:pt x="158" y="66"/>
                    </a:lnTo>
                    <a:lnTo>
                      <a:pt x="152" y="58"/>
                    </a:lnTo>
                    <a:lnTo>
                      <a:pt x="152" y="58"/>
                    </a:lnTo>
                    <a:lnTo>
                      <a:pt x="148" y="50"/>
                    </a:lnTo>
                    <a:lnTo>
                      <a:pt x="144" y="44"/>
                    </a:lnTo>
                    <a:lnTo>
                      <a:pt x="140" y="42"/>
                    </a:lnTo>
                    <a:lnTo>
                      <a:pt x="136" y="42"/>
                    </a:lnTo>
                    <a:lnTo>
                      <a:pt x="124" y="36"/>
                    </a:lnTo>
                    <a:lnTo>
                      <a:pt x="116" y="30"/>
                    </a:lnTo>
                    <a:lnTo>
                      <a:pt x="106" y="20"/>
                    </a:lnTo>
                    <a:lnTo>
                      <a:pt x="106" y="20"/>
                    </a:lnTo>
                    <a:lnTo>
                      <a:pt x="94" y="10"/>
                    </a:lnTo>
                    <a:lnTo>
                      <a:pt x="86" y="2"/>
                    </a:lnTo>
                    <a:lnTo>
                      <a:pt x="78" y="0"/>
                    </a:lnTo>
                    <a:lnTo>
                      <a:pt x="70" y="0"/>
                    </a:lnTo>
                    <a:lnTo>
                      <a:pt x="64" y="4"/>
                    </a:lnTo>
                    <a:lnTo>
                      <a:pt x="56" y="10"/>
                    </a:lnTo>
                    <a:lnTo>
                      <a:pt x="42" y="32"/>
                    </a:lnTo>
                    <a:lnTo>
                      <a:pt x="42" y="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151" name="Freeform 6118">
                <a:extLst>
                  <a:ext uri="{FF2B5EF4-FFF2-40B4-BE49-F238E27FC236}">
                    <a16:creationId xmlns="" xmlns:a16="http://schemas.microsoft.com/office/drawing/2014/main" id="{7F5DCC40-AEE1-4EA9-A110-952A1A4DD3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9839" y="699453"/>
                <a:ext cx="1550670" cy="1127760"/>
              </a:xfrm>
              <a:custGeom>
                <a:avLst/>
                <a:gdLst/>
                <a:ahLst/>
                <a:cxnLst>
                  <a:cxn ang="0">
                    <a:pos x="220" y="296"/>
                  </a:cxn>
                  <a:cxn ang="0">
                    <a:pos x="150" y="400"/>
                  </a:cxn>
                  <a:cxn ang="0">
                    <a:pos x="96" y="502"/>
                  </a:cxn>
                  <a:cxn ang="0">
                    <a:pos x="62" y="558"/>
                  </a:cxn>
                  <a:cxn ang="0">
                    <a:pos x="228" y="618"/>
                  </a:cxn>
                  <a:cxn ang="0">
                    <a:pos x="350" y="620"/>
                  </a:cxn>
                  <a:cxn ang="0">
                    <a:pos x="584" y="666"/>
                  </a:cxn>
                  <a:cxn ang="0">
                    <a:pos x="674" y="786"/>
                  </a:cxn>
                  <a:cxn ang="0">
                    <a:pos x="706" y="902"/>
                  </a:cxn>
                  <a:cxn ang="0">
                    <a:pos x="744" y="990"/>
                  </a:cxn>
                  <a:cxn ang="0">
                    <a:pos x="836" y="1010"/>
                  </a:cxn>
                  <a:cxn ang="0">
                    <a:pos x="750" y="1050"/>
                  </a:cxn>
                  <a:cxn ang="0">
                    <a:pos x="890" y="1110"/>
                  </a:cxn>
                  <a:cxn ang="0">
                    <a:pos x="788" y="1212"/>
                  </a:cxn>
                  <a:cxn ang="0">
                    <a:pos x="782" y="1328"/>
                  </a:cxn>
                  <a:cxn ang="0">
                    <a:pos x="834" y="1452"/>
                  </a:cxn>
                  <a:cxn ang="0">
                    <a:pos x="922" y="1474"/>
                  </a:cxn>
                  <a:cxn ang="0">
                    <a:pos x="860" y="1502"/>
                  </a:cxn>
                  <a:cxn ang="0">
                    <a:pos x="908" y="1598"/>
                  </a:cxn>
                  <a:cxn ang="0">
                    <a:pos x="966" y="1678"/>
                  </a:cxn>
                  <a:cxn ang="0">
                    <a:pos x="1032" y="1712"/>
                  </a:cxn>
                  <a:cxn ang="0">
                    <a:pos x="1090" y="1738"/>
                  </a:cxn>
                  <a:cxn ang="0">
                    <a:pos x="1196" y="1768"/>
                  </a:cxn>
                  <a:cxn ang="0">
                    <a:pos x="1232" y="1622"/>
                  </a:cxn>
                  <a:cxn ang="0">
                    <a:pos x="1262" y="1566"/>
                  </a:cxn>
                  <a:cxn ang="0">
                    <a:pos x="1262" y="1486"/>
                  </a:cxn>
                  <a:cxn ang="0">
                    <a:pos x="1332" y="1420"/>
                  </a:cxn>
                  <a:cxn ang="0">
                    <a:pos x="1402" y="1376"/>
                  </a:cxn>
                  <a:cxn ang="0">
                    <a:pos x="1412" y="1372"/>
                  </a:cxn>
                  <a:cxn ang="0">
                    <a:pos x="1468" y="1372"/>
                  </a:cxn>
                  <a:cxn ang="0">
                    <a:pos x="1628" y="1238"/>
                  </a:cxn>
                  <a:cxn ang="0">
                    <a:pos x="1748" y="1208"/>
                  </a:cxn>
                  <a:cxn ang="0">
                    <a:pos x="2012" y="1102"/>
                  </a:cxn>
                  <a:cxn ang="0">
                    <a:pos x="1846" y="1076"/>
                  </a:cxn>
                  <a:cxn ang="0">
                    <a:pos x="1800" y="1058"/>
                  </a:cxn>
                  <a:cxn ang="0">
                    <a:pos x="1842" y="970"/>
                  </a:cxn>
                  <a:cxn ang="0">
                    <a:pos x="2060" y="1056"/>
                  </a:cxn>
                  <a:cxn ang="0">
                    <a:pos x="2054" y="956"/>
                  </a:cxn>
                  <a:cxn ang="0">
                    <a:pos x="1916" y="858"/>
                  </a:cxn>
                  <a:cxn ang="0">
                    <a:pos x="2100" y="830"/>
                  </a:cxn>
                  <a:cxn ang="0">
                    <a:pos x="2142" y="768"/>
                  </a:cxn>
                  <a:cxn ang="0">
                    <a:pos x="2154" y="698"/>
                  </a:cxn>
                  <a:cxn ang="0">
                    <a:pos x="2066" y="608"/>
                  </a:cxn>
                  <a:cxn ang="0">
                    <a:pos x="2144" y="562"/>
                  </a:cxn>
                  <a:cxn ang="0">
                    <a:pos x="2144" y="504"/>
                  </a:cxn>
                  <a:cxn ang="0">
                    <a:pos x="2096" y="408"/>
                  </a:cxn>
                  <a:cxn ang="0">
                    <a:pos x="2228" y="310"/>
                  </a:cxn>
                  <a:cxn ang="0">
                    <a:pos x="2278" y="276"/>
                  </a:cxn>
                  <a:cxn ang="0">
                    <a:pos x="2298" y="244"/>
                  </a:cxn>
                  <a:cxn ang="0">
                    <a:pos x="2322" y="150"/>
                  </a:cxn>
                  <a:cxn ang="0">
                    <a:pos x="2050" y="210"/>
                  </a:cxn>
                  <a:cxn ang="0">
                    <a:pos x="1962" y="152"/>
                  </a:cxn>
                  <a:cxn ang="0">
                    <a:pos x="1616" y="174"/>
                  </a:cxn>
                  <a:cxn ang="0">
                    <a:pos x="2034" y="78"/>
                  </a:cxn>
                  <a:cxn ang="0">
                    <a:pos x="1724" y="52"/>
                  </a:cxn>
                  <a:cxn ang="0">
                    <a:pos x="1618" y="2"/>
                  </a:cxn>
                  <a:cxn ang="0">
                    <a:pos x="1402" y="44"/>
                  </a:cxn>
                  <a:cxn ang="0">
                    <a:pos x="1048" y="56"/>
                  </a:cxn>
                  <a:cxn ang="0">
                    <a:pos x="1110" y="74"/>
                  </a:cxn>
                  <a:cxn ang="0">
                    <a:pos x="1108" y="158"/>
                  </a:cxn>
                  <a:cxn ang="0">
                    <a:pos x="900" y="148"/>
                  </a:cxn>
                  <a:cxn ang="0">
                    <a:pos x="756" y="114"/>
                  </a:cxn>
                </a:cxnLst>
                <a:rect l="0" t="0" r="r" b="b"/>
                <a:pathLst>
                  <a:path w="2442" h="1776">
                    <a:moveTo>
                      <a:pt x="470" y="176"/>
                    </a:moveTo>
                    <a:lnTo>
                      <a:pt x="470" y="176"/>
                    </a:lnTo>
                    <a:lnTo>
                      <a:pt x="476" y="186"/>
                    </a:lnTo>
                    <a:lnTo>
                      <a:pt x="478" y="194"/>
                    </a:lnTo>
                    <a:lnTo>
                      <a:pt x="480" y="202"/>
                    </a:lnTo>
                    <a:lnTo>
                      <a:pt x="478" y="210"/>
                    </a:lnTo>
                    <a:lnTo>
                      <a:pt x="474" y="216"/>
                    </a:lnTo>
                    <a:lnTo>
                      <a:pt x="466" y="218"/>
                    </a:lnTo>
                    <a:lnTo>
                      <a:pt x="458" y="220"/>
                    </a:lnTo>
                    <a:lnTo>
                      <a:pt x="446" y="218"/>
                    </a:lnTo>
                    <a:lnTo>
                      <a:pt x="446" y="218"/>
                    </a:lnTo>
                    <a:lnTo>
                      <a:pt x="426" y="212"/>
                    </a:lnTo>
                    <a:lnTo>
                      <a:pt x="406" y="210"/>
                    </a:lnTo>
                    <a:lnTo>
                      <a:pt x="386" y="210"/>
                    </a:lnTo>
                    <a:lnTo>
                      <a:pt x="368" y="212"/>
                    </a:lnTo>
                    <a:lnTo>
                      <a:pt x="350" y="216"/>
                    </a:lnTo>
                    <a:lnTo>
                      <a:pt x="334" y="222"/>
                    </a:lnTo>
                    <a:lnTo>
                      <a:pt x="318" y="230"/>
                    </a:lnTo>
                    <a:lnTo>
                      <a:pt x="304" y="238"/>
                    </a:lnTo>
                    <a:lnTo>
                      <a:pt x="304" y="238"/>
                    </a:lnTo>
                    <a:lnTo>
                      <a:pt x="272" y="256"/>
                    </a:lnTo>
                    <a:lnTo>
                      <a:pt x="244" y="270"/>
                    </a:lnTo>
                    <a:lnTo>
                      <a:pt x="232" y="276"/>
                    </a:lnTo>
                    <a:lnTo>
                      <a:pt x="222" y="284"/>
                    </a:lnTo>
                    <a:lnTo>
                      <a:pt x="218" y="290"/>
                    </a:lnTo>
                    <a:lnTo>
                      <a:pt x="218" y="292"/>
                    </a:lnTo>
                    <a:lnTo>
                      <a:pt x="220" y="296"/>
                    </a:lnTo>
                    <a:lnTo>
                      <a:pt x="220" y="296"/>
                    </a:lnTo>
                    <a:lnTo>
                      <a:pt x="226" y="300"/>
                    </a:lnTo>
                    <a:lnTo>
                      <a:pt x="234" y="304"/>
                    </a:lnTo>
                    <a:lnTo>
                      <a:pt x="244" y="308"/>
                    </a:lnTo>
                    <a:lnTo>
                      <a:pt x="256" y="308"/>
                    </a:lnTo>
                    <a:lnTo>
                      <a:pt x="280" y="308"/>
                    </a:lnTo>
                    <a:lnTo>
                      <a:pt x="302" y="306"/>
                    </a:lnTo>
                    <a:lnTo>
                      <a:pt x="302" y="306"/>
                    </a:lnTo>
                    <a:lnTo>
                      <a:pt x="310" y="306"/>
                    </a:lnTo>
                    <a:lnTo>
                      <a:pt x="316" y="310"/>
                    </a:lnTo>
                    <a:lnTo>
                      <a:pt x="318" y="318"/>
                    </a:lnTo>
                    <a:lnTo>
                      <a:pt x="320" y="326"/>
                    </a:lnTo>
                    <a:lnTo>
                      <a:pt x="318" y="338"/>
                    </a:lnTo>
                    <a:lnTo>
                      <a:pt x="314" y="348"/>
                    </a:lnTo>
                    <a:lnTo>
                      <a:pt x="308" y="360"/>
                    </a:lnTo>
                    <a:lnTo>
                      <a:pt x="300" y="370"/>
                    </a:lnTo>
                    <a:lnTo>
                      <a:pt x="300" y="370"/>
                    </a:lnTo>
                    <a:lnTo>
                      <a:pt x="290" y="380"/>
                    </a:lnTo>
                    <a:lnTo>
                      <a:pt x="280" y="384"/>
                    </a:lnTo>
                    <a:lnTo>
                      <a:pt x="268" y="386"/>
                    </a:lnTo>
                    <a:lnTo>
                      <a:pt x="254" y="386"/>
                    </a:lnTo>
                    <a:lnTo>
                      <a:pt x="224" y="382"/>
                    </a:lnTo>
                    <a:lnTo>
                      <a:pt x="206" y="382"/>
                    </a:lnTo>
                    <a:lnTo>
                      <a:pt x="188" y="384"/>
                    </a:lnTo>
                    <a:lnTo>
                      <a:pt x="188" y="384"/>
                    </a:lnTo>
                    <a:lnTo>
                      <a:pt x="172" y="388"/>
                    </a:lnTo>
                    <a:lnTo>
                      <a:pt x="162" y="392"/>
                    </a:lnTo>
                    <a:lnTo>
                      <a:pt x="154" y="396"/>
                    </a:lnTo>
                    <a:lnTo>
                      <a:pt x="150" y="400"/>
                    </a:lnTo>
                    <a:lnTo>
                      <a:pt x="142" y="404"/>
                    </a:lnTo>
                    <a:lnTo>
                      <a:pt x="130" y="408"/>
                    </a:lnTo>
                    <a:lnTo>
                      <a:pt x="112" y="412"/>
                    </a:lnTo>
                    <a:lnTo>
                      <a:pt x="84" y="418"/>
                    </a:lnTo>
                    <a:lnTo>
                      <a:pt x="84" y="418"/>
                    </a:lnTo>
                    <a:lnTo>
                      <a:pt x="54" y="422"/>
                    </a:lnTo>
                    <a:lnTo>
                      <a:pt x="32" y="428"/>
                    </a:lnTo>
                    <a:lnTo>
                      <a:pt x="16" y="434"/>
                    </a:lnTo>
                    <a:lnTo>
                      <a:pt x="4" y="440"/>
                    </a:lnTo>
                    <a:lnTo>
                      <a:pt x="0" y="448"/>
                    </a:lnTo>
                    <a:lnTo>
                      <a:pt x="0" y="456"/>
                    </a:lnTo>
                    <a:lnTo>
                      <a:pt x="4" y="464"/>
                    </a:lnTo>
                    <a:lnTo>
                      <a:pt x="12" y="472"/>
                    </a:lnTo>
                    <a:lnTo>
                      <a:pt x="12" y="472"/>
                    </a:lnTo>
                    <a:lnTo>
                      <a:pt x="20" y="478"/>
                    </a:lnTo>
                    <a:lnTo>
                      <a:pt x="28" y="482"/>
                    </a:lnTo>
                    <a:lnTo>
                      <a:pt x="38" y="484"/>
                    </a:lnTo>
                    <a:lnTo>
                      <a:pt x="48" y="484"/>
                    </a:lnTo>
                    <a:lnTo>
                      <a:pt x="52" y="486"/>
                    </a:lnTo>
                    <a:lnTo>
                      <a:pt x="56" y="490"/>
                    </a:lnTo>
                    <a:lnTo>
                      <a:pt x="56" y="490"/>
                    </a:lnTo>
                    <a:lnTo>
                      <a:pt x="62" y="494"/>
                    </a:lnTo>
                    <a:lnTo>
                      <a:pt x="68" y="496"/>
                    </a:lnTo>
                    <a:lnTo>
                      <a:pt x="78" y="496"/>
                    </a:lnTo>
                    <a:lnTo>
                      <a:pt x="88" y="496"/>
                    </a:lnTo>
                    <a:lnTo>
                      <a:pt x="92" y="498"/>
                    </a:lnTo>
                    <a:lnTo>
                      <a:pt x="96" y="502"/>
                    </a:lnTo>
                    <a:lnTo>
                      <a:pt x="96" y="502"/>
                    </a:lnTo>
                    <a:lnTo>
                      <a:pt x="102" y="506"/>
                    </a:lnTo>
                    <a:lnTo>
                      <a:pt x="108" y="510"/>
                    </a:lnTo>
                    <a:lnTo>
                      <a:pt x="116" y="514"/>
                    </a:lnTo>
                    <a:lnTo>
                      <a:pt x="124" y="514"/>
                    </a:lnTo>
                    <a:lnTo>
                      <a:pt x="144" y="516"/>
                    </a:lnTo>
                    <a:lnTo>
                      <a:pt x="174" y="516"/>
                    </a:lnTo>
                    <a:lnTo>
                      <a:pt x="174" y="516"/>
                    </a:lnTo>
                    <a:lnTo>
                      <a:pt x="192" y="516"/>
                    </a:lnTo>
                    <a:lnTo>
                      <a:pt x="208" y="514"/>
                    </a:lnTo>
                    <a:lnTo>
                      <a:pt x="238" y="508"/>
                    </a:lnTo>
                    <a:lnTo>
                      <a:pt x="250" y="506"/>
                    </a:lnTo>
                    <a:lnTo>
                      <a:pt x="260" y="506"/>
                    </a:lnTo>
                    <a:lnTo>
                      <a:pt x="268" y="506"/>
                    </a:lnTo>
                    <a:lnTo>
                      <a:pt x="272" y="512"/>
                    </a:lnTo>
                    <a:lnTo>
                      <a:pt x="272" y="512"/>
                    </a:lnTo>
                    <a:lnTo>
                      <a:pt x="272" y="516"/>
                    </a:lnTo>
                    <a:lnTo>
                      <a:pt x="268" y="520"/>
                    </a:lnTo>
                    <a:lnTo>
                      <a:pt x="260" y="524"/>
                    </a:lnTo>
                    <a:lnTo>
                      <a:pt x="248" y="524"/>
                    </a:lnTo>
                    <a:lnTo>
                      <a:pt x="174" y="528"/>
                    </a:lnTo>
                    <a:lnTo>
                      <a:pt x="174" y="528"/>
                    </a:lnTo>
                    <a:lnTo>
                      <a:pt x="128" y="534"/>
                    </a:lnTo>
                    <a:lnTo>
                      <a:pt x="106" y="538"/>
                    </a:lnTo>
                    <a:lnTo>
                      <a:pt x="86" y="542"/>
                    </a:lnTo>
                    <a:lnTo>
                      <a:pt x="72" y="546"/>
                    </a:lnTo>
                    <a:lnTo>
                      <a:pt x="62" y="552"/>
                    </a:lnTo>
                    <a:lnTo>
                      <a:pt x="60" y="554"/>
                    </a:lnTo>
                    <a:lnTo>
                      <a:pt x="62" y="558"/>
                    </a:lnTo>
                    <a:lnTo>
                      <a:pt x="64" y="562"/>
                    </a:lnTo>
                    <a:lnTo>
                      <a:pt x="68" y="564"/>
                    </a:lnTo>
                    <a:lnTo>
                      <a:pt x="68" y="564"/>
                    </a:lnTo>
                    <a:lnTo>
                      <a:pt x="84" y="570"/>
                    </a:lnTo>
                    <a:lnTo>
                      <a:pt x="102" y="574"/>
                    </a:lnTo>
                    <a:lnTo>
                      <a:pt x="140" y="580"/>
                    </a:lnTo>
                    <a:lnTo>
                      <a:pt x="154" y="584"/>
                    </a:lnTo>
                    <a:lnTo>
                      <a:pt x="162" y="586"/>
                    </a:lnTo>
                    <a:lnTo>
                      <a:pt x="162" y="588"/>
                    </a:lnTo>
                    <a:lnTo>
                      <a:pt x="160" y="590"/>
                    </a:lnTo>
                    <a:lnTo>
                      <a:pt x="148" y="594"/>
                    </a:lnTo>
                    <a:lnTo>
                      <a:pt x="148" y="594"/>
                    </a:lnTo>
                    <a:lnTo>
                      <a:pt x="136" y="598"/>
                    </a:lnTo>
                    <a:lnTo>
                      <a:pt x="132" y="602"/>
                    </a:lnTo>
                    <a:lnTo>
                      <a:pt x="132" y="604"/>
                    </a:lnTo>
                    <a:lnTo>
                      <a:pt x="132" y="606"/>
                    </a:lnTo>
                    <a:lnTo>
                      <a:pt x="136" y="608"/>
                    </a:lnTo>
                    <a:lnTo>
                      <a:pt x="146" y="614"/>
                    </a:lnTo>
                    <a:lnTo>
                      <a:pt x="182" y="624"/>
                    </a:lnTo>
                    <a:lnTo>
                      <a:pt x="224" y="636"/>
                    </a:lnTo>
                    <a:lnTo>
                      <a:pt x="224" y="636"/>
                    </a:lnTo>
                    <a:lnTo>
                      <a:pt x="242" y="642"/>
                    </a:lnTo>
                    <a:lnTo>
                      <a:pt x="248" y="642"/>
                    </a:lnTo>
                    <a:lnTo>
                      <a:pt x="248" y="642"/>
                    </a:lnTo>
                    <a:lnTo>
                      <a:pt x="248" y="640"/>
                    </a:lnTo>
                    <a:lnTo>
                      <a:pt x="242" y="634"/>
                    </a:lnTo>
                    <a:lnTo>
                      <a:pt x="230" y="622"/>
                    </a:lnTo>
                    <a:lnTo>
                      <a:pt x="228" y="618"/>
                    </a:lnTo>
                    <a:lnTo>
                      <a:pt x="228" y="616"/>
                    </a:lnTo>
                    <a:lnTo>
                      <a:pt x="232" y="614"/>
                    </a:lnTo>
                    <a:lnTo>
                      <a:pt x="232" y="614"/>
                    </a:lnTo>
                    <a:lnTo>
                      <a:pt x="238" y="612"/>
                    </a:lnTo>
                    <a:lnTo>
                      <a:pt x="242" y="614"/>
                    </a:lnTo>
                    <a:lnTo>
                      <a:pt x="246" y="620"/>
                    </a:lnTo>
                    <a:lnTo>
                      <a:pt x="250" y="622"/>
                    </a:lnTo>
                    <a:lnTo>
                      <a:pt x="254" y="622"/>
                    </a:lnTo>
                    <a:lnTo>
                      <a:pt x="262" y="622"/>
                    </a:lnTo>
                    <a:lnTo>
                      <a:pt x="272" y="618"/>
                    </a:lnTo>
                    <a:lnTo>
                      <a:pt x="272" y="618"/>
                    </a:lnTo>
                    <a:lnTo>
                      <a:pt x="282" y="614"/>
                    </a:lnTo>
                    <a:lnTo>
                      <a:pt x="286" y="614"/>
                    </a:lnTo>
                    <a:lnTo>
                      <a:pt x="286" y="616"/>
                    </a:lnTo>
                    <a:lnTo>
                      <a:pt x="286" y="618"/>
                    </a:lnTo>
                    <a:lnTo>
                      <a:pt x="284" y="622"/>
                    </a:lnTo>
                    <a:lnTo>
                      <a:pt x="286" y="626"/>
                    </a:lnTo>
                    <a:lnTo>
                      <a:pt x="290" y="630"/>
                    </a:lnTo>
                    <a:lnTo>
                      <a:pt x="300" y="630"/>
                    </a:lnTo>
                    <a:lnTo>
                      <a:pt x="300" y="630"/>
                    </a:lnTo>
                    <a:lnTo>
                      <a:pt x="312" y="630"/>
                    </a:lnTo>
                    <a:lnTo>
                      <a:pt x="320" y="626"/>
                    </a:lnTo>
                    <a:lnTo>
                      <a:pt x="326" y="622"/>
                    </a:lnTo>
                    <a:lnTo>
                      <a:pt x="330" y="618"/>
                    </a:lnTo>
                    <a:lnTo>
                      <a:pt x="334" y="616"/>
                    </a:lnTo>
                    <a:lnTo>
                      <a:pt x="338" y="614"/>
                    </a:lnTo>
                    <a:lnTo>
                      <a:pt x="344" y="614"/>
                    </a:lnTo>
                    <a:lnTo>
                      <a:pt x="350" y="620"/>
                    </a:lnTo>
                    <a:lnTo>
                      <a:pt x="350" y="620"/>
                    </a:lnTo>
                    <a:lnTo>
                      <a:pt x="358" y="624"/>
                    </a:lnTo>
                    <a:lnTo>
                      <a:pt x="364" y="624"/>
                    </a:lnTo>
                    <a:lnTo>
                      <a:pt x="368" y="622"/>
                    </a:lnTo>
                    <a:lnTo>
                      <a:pt x="370" y="618"/>
                    </a:lnTo>
                    <a:lnTo>
                      <a:pt x="374" y="614"/>
                    </a:lnTo>
                    <a:lnTo>
                      <a:pt x="380" y="610"/>
                    </a:lnTo>
                    <a:lnTo>
                      <a:pt x="386" y="610"/>
                    </a:lnTo>
                    <a:lnTo>
                      <a:pt x="396" y="612"/>
                    </a:lnTo>
                    <a:lnTo>
                      <a:pt x="396" y="612"/>
                    </a:lnTo>
                    <a:lnTo>
                      <a:pt x="408" y="616"/>
                    </a:lnTo>
                    <a:lnTo>
                      <a:pt x="420" y="618"/>
                    </a:lnTo>
                    <a:lnTo>
                      <a:pt x="446" y="618"/>
                    </a:lnTo>
                    <a:lnTo>
                      <a:pt x="468" y="620"/>
                    </a:lnTo>
                    <a:lnTo>
                      <a:pt x="476" y="622"/>
                    </a:lnTo>
                    <a:lnTo>
                      <a:pt x="484" y="628"/>
                    </a:lnTo>
                    <a:lnTo>
                      <a:pt x="484" y="628"/>
                    </a:lnTo>
                    <a:lnTo>
                      <a:pt x="488" y="632"/>
                    </a:lnTo>
                    <a:lnTo>
                      <a:pt x="492" y="634"/>
                    </a:lnTo>
                    <a:lnTo>
                      <a:pt x="500" y="634"/>
                    </a:lnTo>
                    <a:lnTo>
                      <a:pt x="506" y="634"/>
                    </a:lnTo>
                    <a:lnTo>
                      <a:pt x="512" y="634"/>
                    </a:lnTo>
                    <a:lnTo>
                      <a:pt x="522" y="638"/>
                    </a:lnTo>
                    <a:lnTo>
                      <a:pt x="534" y="642"/>
                    </a:lnTo>
                    <a:lnTo>
                      <a:pt x="534" y="642"/>
                    </a:lnTo>
                    <a:lnTo>
                      <a:pt x="560" y="654"/>
                    </a:lnTo>
                    <a:lnTo>
                      <a:pt x="578" y="664"/>
                    </a:lnTo>
                    <a:lnTo>
                      <a:pt x="584" y="666"/>
                    </a:lnTo>
                    <a:lnTo>
                      <a:pt x="584" y="670"/>
                    </a:lnTo>
                    <a:lnTo>
                      <a:pt x="584" y="674"/>
                    </a:lnTo>
                    <a:lnTo>
                      <a:pt x="578" y="680"/>
                    </a:lnTo>
                    <a:lnTo>
                      <a:pt x="578" y="680"/>
                    </a:lnTo>
                    <a:lnTo>
                      <a:pt x="576" y="684"/>
                    </a:lnTo>
                    <a:lnTo>
                      <a:pt x="576" y="688"/>
                    </a:lnTo>
                    <a:lnTo>
                      <a:pt x="578" y="692"/>
                    </a:lnTo>
                    <a:lnTo>
                      <a:pt x="582" y="696"/>
                    </a:lnTo>
                    <a:lnTo>
                      <a:pt x="596" y="704"/>
                    </a:lnTo>
                    <a:lnTo>
                      <a:pt x="612" y="714"/>
                    </a:lnTo>
                    <a:lnTo>
                      <a:pt x="642" y="734"/>
                    </a:lnTo>
                    <a:lnTo>
                      <a:pt x="652" y="742"/>
                    </a:lnTo>
                    <a:lnTo>
                      <a:pt x="654" y="746"/>
                    </a:lnTo>
                    <a:lnTo>
                      <a:pt x="654" y="750"/>
                    </a:lnTo>
                    <a:lnTo>
                      <a:pt x="654" y="750"/>
                    </a:lnTo>
                    <a:lnTo>
                      <a:pt x="650" y="756"/>
                    </a:lnTo>
                    <a:lnTo>
                      <a:pt x="644" y="764"/>
                    </a:lnTo>
                    <a:lnTo>
                      <a:pt x="632" y="776"/>
                    </a:lnTo>
                    <a:lnTo>
                      <a:pt x="628" y="780"/>
                    </a:lnTo>
                    <a:lnTo>
                      <a:pt x="628" y="782"/>
                    </a:lnTo>
                    <a:lnTo>
                      <a:pt x="632" y="784"/>
                    </a:lnTo>
                    <a:lnTo>
                      <a:pt x="642" y="780"/>
                    </a:lnTo>
                    <a:lnTo>
                      <a:pt x="642" y="780"/>
                    </a:lnTo>
                    <a:lnTo>
                      <a:pt x="660" y="776"/>
                    </a:lnTo>
                    <a:lnTo>
                      <a:pt x="666" y="776"/>
                    </a:lnTo>
                    <a:lnTo>
                      <a:pt x="668" y="776"/>
                    </a:lnTo>
                    <a:lnTo>
                      <a:pt x="670" y="782"/>
                    </a:lnTo>
                    <a:lnTo>
                      <a:pt x="674" y="786"/>
                    </a:lnTo>
                    <a:lnTo>
                      <a:pt x="678" y="790"/>
                    </a:lnTo>
                    <a:lnTo>
                      <a:pt x="678" y="790"/>
                    </a:lnTo>
                    <a:lnTo>
                      <a:pt x="684" y="794"/>
                    </a:lnTo>
                    <a:lnTo>
                      <a:pt x="686" y="798"/>
                    </a:lnTo>
                    <a:lnTo>
                      <a:pt x="684" y="802"/>
                    </a:lnTo>
                    <a:lnTo>
                      <a:pt x="682" y="806"/>
                    </a:lnTo>
                    <a:lnTo>
                      <a:pt x="680" y="810"/>
                    </a:lnTo>
                    <a:lnTo>
                      <a:pt x="680" y="814"/>
                    </a:lnTo>
                    <a:lnTo>
                      <a:pt x="686" y="818"/>
                    </a:lnTo>
                    <a:lnTo>
                      <a:pt x="696" y="824"/>
                    </a:lnTo>
                    <a:lnTo>
                      <a:pt x="696" y="824"/>
                    </a:lnTo>
                    <a:lnTo>
                      <a:pt x="704" y="828"/>
                    </a:lnTo>
                    <a:lnTo>
                      <a:pt x="708" y="834"/>
                    </a:lnTo>
                    <a:lnTo>
                      <a:pt x="706" y="838"/>
                    </a:lnTo>
                    <a:lnTo>
                      <a:pt x="702" y="844"/>
                    </a:lnTo>
                    <a:lnTo>
                      <a:pt x="700" y="850"/>
                    </a:lnTo>
                    <a:lnTo>
                      <a:pt x="698" y="854"/>
                    </a:lnTo>
                    <a:lnTo>
                      <a:pt x="702" y="858"/>
                    </a:lnTo>
                    <a:lnTo>
                      <a:pt x="710" y="862"/>
                    </a:lnTo>
                    <a:lnTo>
                      <a:pt x="710" y="862"/>
                    </a:lnTo>
                    <a:lnTo>
                      <a:pt x="720" y="864"/>
                    </a:lnTo>
                    <a:lnTo>
                      <a:pt x="726" y="870"/>
                    </a:lnTo>
                    <a:lnTo>
                      <a:pt x="730" y="876"/>
                    </a:lnTo>
                    <a:lnTo>
                      <a:pt x="730" y="882"/>
                    </a:lnTo>
                    <a:lnTo>
                      <a:pt x="728" y="888"/>
                    </a:lnTo>
                    <a:lnTo>
                      <a:pt x="722" y="894"/>
                    </a:lnTo>
                    <a:lnTo>
                      <a:pt x="716" y="898"/>
                    </a:lnTo>
                    <a:lnTo>
                      <a:pt x="706" y="902"/>
                    </a:lnTo>
                    <a:lnTo>
                      <a:pt x="706" y="902"/>
                    </a:lnTo>
                    <a:lnTo>
                      <a:pt x="698" y="904"/>
                    </a:lnTo>
                    <a:lnTo>
                      <a:pt x="694" y="906"/>
                    </a:lnTo>
                    <a:lnTo>
                      <a:pt x="690" y="910"/>
                    </a:lnTo>
                    <a:lnTo>
                      <a:pt x="690" y="916"/>
                    </a:lnTo>
                    <a:lnTo>
                      <a:pt x="690" y="922"/>
                    </a:lnTo>
                    <a:lnTo>
                      <a:pt x="694" y="928"/>
                    </a:lnTo>
                    <a:lnTo>
                      <a:pt x="704" y="942"/>
                    </a:lnTo>
                    <a:lnTo>
                      <a:pt x="704" y="942"/>
                    </a:lnTo>
                    <a:lnTo>
                      <a:pt x="708" y="948"/>
                    </a:lnTo>
                    <a:lnTo>
                      <a:pt x="708" y="952"/>
                    </a:lnTo>
                    <a:lnTo>
                      <a:pt x="704" y="956"/>
                    </a:lnTo>
                    <a:lnTo>
                      <a:pt x="698" y="956"/>
                    </a:lnTo>
                    <a:lnTo>
                      <a:pt x="686" y="960"/>
                    </a:lnTo>
                    <a:lnTo>
                      <a:pt x="682" y="960"/>
                    </a:lnTo>
                    <a:lnTo>
                      <a:pt x="684" y="964"/>
                    </a:lnTo>
                    <a:lnTo>
                      <a:pt x="684" y="964"/>
                    </a:lnTo>
                    <a:lnTo>
                      <a:pt x="690" y="972"/>
                    </a:lnTo>
                    <a:lnTo>
                      <a:pt x="696" y="980"/>
                    </a:lnTo>
                    <a:lnTo>
                      <a:pt x="698" y="984"/>
                    </a:lnTo>
                    <a:lnTo>
                      <a:pt x="702" y="986"/>
                    </a:lnTo>
                    <a:lnTo>
                      <a:pt x="706" y="986"/>
                    </a:lnTo>
                    <a:lnTo>
                      <a:pt x="710" y="984"/>
                    </a:lnTo>
                    <a:lnTo>
                      <a:pt x="710" y="984"/>
                    </a:lnTo>
                    <a:lnTo>
                      <a:pt x="716" y="984"/>
                    </a:lnTo>
                    <a:lnTo>
                      <a:pt x="722" y="984"/>
                    </a:lnTo>
                    <a:lnTo>
                      <a:pt x="738" y="988"/>
                    </a:lnTo>
                    <a:lnTo>
                      <a:pt x="744" y="990"/>
                    </a:lnTo>
                    <a:lnTo>
                      <a:pt x="752" y="988"/>
                    </a:lnTo>
                    <a:lnTo>
                      <a:pt x="758" y="984"/>
                    </a:lnTo>
                    <a:lnTo>
                      <a:pt x="764" y="974"/>
                    </a:lnTo>
                    <a:lnTo>
                      <a:pt x="764" y="974"/>
                    </a:lnTo>
                    <a:lnTo>
                      <a:pt x="768" y="970"/>
                    </a:lnTo>
                    <a:lnTo>
                      <a:pt x="770" y="966"/>
                    </a:lnTo>
                    <a:lnTo>
                      <a:pt x="780" y="960"/>
                    </a:lnTo>
                    <a:lnTo>
                      <a:pt x="790" y="960"/>
                    </a:lnTo>
                    <a:lnTo>
                      <a:pt x="800" y="960"/>
                    </a:lnTo>
                    <a:lnTo>
                      <a:pt x="808" y="962"/>
                    </a:lnTo>
                    <a:lnTo>
                      <a:pt x="816" y="966"/>
                    </a:lnTo>
                    <a:lnTo>
                      <a:pt x="818" y="970"/>
                    </a:lnTo>
                    <a:lnTo>
                      <a:pt x="818" y="972"/>
                    </a:lnTo>
                    <a:lnTo>
                      <a:pt x="818" y="972"/>
                    </a:lnTo>
                    <a:lnTo>
                      <a:pt x="818" y="972"/>
                    </a:lnTo>
                    <a:lnTo>
                      <a:pt x="812" y="978"/>
                    </a:lnTo>
                    <a:lnTo>
                      <a:pt x="810" y="980"/>
                    </a:lnTo>
                    <a:lnTo>
                      <a:pt x="812" y="982"/>
                    </a:lnTo>
                    <a:lnTo>
                      <a:pt x="818" y="982"/>
                    </a:lnTo>
                    <a:lnTo>
                      <a:pt x="822" y="984"/>
                    </a:lnTo>
                    <a:lnTo>
                      <a:pt x="828" y="986"/>
                    </a:lnTo>
                    <a:lnTo>
                      <a:pt x="828" y="990"/>
                    </a:lnTo>
                    <a:lnTo>
                      <a:pt x="826" y="994"/>
                    </a:lnTo>
                    <a:lnTo>
                      <a:pt x="826" y="994"/>
                    </a:lnTo>
                    <a:lnTo>
                      <a:pt x="824" y="998"/>
                    </a:lnTo>
                    <a:lnTo>
                      <a:pt x="824" y="1000"/>
                    </a:lnTo>
                    <a:lnTo>
                      <a:pt x="828" y="1006"/>
                    </a:lnTo>
                    <a:lnTo>
                      <a:pt x="836" y="1010"/>
                    </a:lnTo>
                    <a:lnTo>
                      <a:pt x="846" y="1014"/>
                    </a:lnTo>
                    <a:lnTo>
                      <a:pt x="866" y="1020"/>
                    </a:lnTo>
                    <a:lnTo>
                      <a:pt x="872" y="1022"/>
                    </a:lnTo>
                    <a:lnTo>
                      <a:pt x="874" y="1024"/>
                    </a:lnTo>
                    <a:lnTo>
                      <a:pt x="874" y="1024"/>
                    </a:lnTo>
                    <a:lnTo>
                      <a:pt x="874" y="1024"/>
                    </a:lnTo>
                    <a:lnTo>
                      <a:pt x="868" y="1034"/>
                    </a:lnTo>
                    <a:lnTo>
                      <a:pt x="866" y="1040"/>
                    </a:lnTo>
                    <a:lnTo>
                      <a:pt x="868" y="1044"/>
                    </a:lnTo>
                    <a:lnTo>
                      <a:pt x="874" y="1050"/>
                    </a:lnTo>
                    <a:lnTo>
                      <a:pt x="874" y="1050"/>
                    </a:lnTo>
                    <a:lnTo>
                      <a:pt x="874" y="1052"/>
                    </a:lnTo>
                    <a:lnTo>
                      <a:pt x="872" y="1054"/>
                    </a:lnTo>
                    <a:lnTo>
                      <a:pt x="862" y="1052"/>
                    </a:lnTo>
                    <a:lnTo>
                      <a:pt x="848" y="1048"/>
                    </a:lnTo>
                    <a:lnTo>
                      <a:pt x="832" y="1040"/>
                    </a:lnTo>
                    <a:lnTo>
                      <a:pt x="832" y="1040"/>
                    </a:lnTo>
                    <a:lnTo>
                      <a:pt x="822" y="1036"/>
                    </a:lnTo>
                    <a:lnTo>
                      <a:pt x="810" y="1032"/>
                    </a:lnTo>
                    <a:lnTo>
                      <a:pt x="784" y="1028"/>
                    </a:lnTo>
                    <a:lnTo>
                      <a:pt x="758" y="1028"/>
                    </a:lnTo>
                    <a:lnTo>
                      <a:pt x="748" y="1030"/>
                    </a:lnTo>
                    <a:lnTo>
                      <a:pt x="742" y="1032"/>
                    </a:lnTo>
                    <a:lnTo>
                      <a:pt x="742" y="1032"/>
                    </a:lnTo>
                    <a:lnTo>
                      <a:pt x="738" y="1036"/>
                    </a:lnTo>
                    <a:lnTo>
                      <a:pt x="740" y="1042"/>
                    </a:lnTo>
                    <a:lnTo>
                      <a:pt x="744" y="1046"/>
                    </a:lnTo>
                    <a:lnTo>
                      <a:pt x="750" y="1050"/>
                    </a:lnTo>
                    <a:lnTo>
                      <a:pt x="764" y="1056"/>
                    </a:lnTo>
                    <a:lnTo>
                      <a:pt x="782" y="1060"/>
                    </a:lnTo>
                    <a:lnTo>
                      <a:pt x="782" y="1060"/>
                    </a:lnTo>
                    <a:lnTo>
                      <a:pt x="796" y="1060"/>
                    </a:lnTo>
                    <a:lnTo>
                      <a:pt x="804" y="1064"/>
                    </a:lnTo>
                    <a:lnTo>
                      <a:pt x="810" y="1068"/>
                    </a:lnTo>
                    <a:lnTo>
                      <a:pt x="816" y="1072"/>
                    </a:lnTo>
                    <a:lnTo>
                      <a:pt x="820" y="1078"/>
                    </a:lnTo>
                    <a:lnTo>
                      <a:pt x="824" y="1082"/>
                    </a:lnTo>
                    <a:lnTo>
                      <a:pt x="832" y="1086"/>
                    </a:lnTo>
                    <a:lnTo>
                      <a:pt x="844" y="1088"/>
                    </a:lnTo>
                    <a:lnTo>
                      <a:pt x="844" y="1088"/>
                    </a:lnTo>
                    <a:lnTo>
                      <a:pt x="856" y="1090"/>
                    </a:lnTo>
                    <a:lnTo>
                      <a:pt x="864" y="1092"/>
                    </a:lnTo>
                    <a:lnTo>
                      <a:pt x="868" y="1096"/>
                    </a:lnTo>
                    <a:lnTo>
                      <a:pt x="870" y="1098"/>
                    </a:lnTo>
                    <a:lnTo>
                      <a:pt x="866" y="1108"/>
                    </a:lnTo>
                    <a:lnTo>
                      <a:pt x="866" y="1112"/>
                    </a:lnTo>
                    <a:lnTo>
                      <a:pt x="868" y="1118"/>
                    </a:lnTo>
                    <a:lnTo>
                      <a:pt x="868" y="1118"/>
                    </a:lnTo>
                    <a:lnTo>
                      <a:pt x="872" y="1122"/>
                    </a:lnTo>
                    <a:lnTo>
                      <a:pt x="876" y="1120"/>
                    </a:lnTo>
                    <a:lnTo>
                      <a:pt x="880" y="1118"/>
                    </a:lnTo>
                    <a:lnTo>
                      <a:pt x="882" y="1114"/>
                    </a:lnTo>
                    <a:lnTo>
                      <a:pt x="888" y="1106"/>
                    </a:lnTo>
                    <a:lnTo>
                      <a:pt x="888" y="1106"/>
                    </a:lnTo>
                    <a:lnTo>
                      <a:pt x="890" y="1110"/>
                    </a:lnTo>
                    <a:lnTo>
                      <a:pt x="890" y="1110"/>
                    </a:lnTo>
                    <a:lnTo>
                      <a:pt x="888" y="1116"/>
                    </a:lnTo>
                    <a:lnTo>
                      <a:pt x="888" y="1122"/>
                    </a:lnTo>
                    <a:lnTo>
                      <a:pt x="882" y="1134"/>
                    </a:lnTo>
                    <a:lnTo>
                      <a:pt x="876" y="1148"/>
                    </a:lnTo>
                    <a:lnTo>
                      <a:pt x="872" y="1164"/>
                    </a:lnTo>
                    <a:lnTo>
                      <a:pt x="872" y="1164"/>
                    </a:lnTo>
                    <a:lnTo>
                      <a:pt x="870" y="1170"/>
                    </a:lnTo>
                    <a:lnTo>
                      <a:pt x="872" y="1176"/>
                    </a:lnTo>
                    <a:lnTo>
                      <a:pt x="876" y="1182"/>
                    </a:lnTo>
                    <a:lnTo>
                      <a:pt x="876" y="1184"/>
                    </a:lnTo>
                    <a:lnTo>
                      <a:pt x="876" y="1186"/>
                    </a:lnTo>
                    <a:lnTo>
                      <a:pt x="866" y="1192"/>
                    </a:lnTo>
                    <a:lnTo>
                      <a:pt x="866" y="1192"/>
                    </a:lnTo>
                    <a:lnTo>
                      <a:pt x="858" y="1194"/>
                    </a:lnTo>
                    <a:lnTo>
                      <a:pt x="850" y="1196"/>
                    </a:lnTo>
                    <a:lnTo>
                      <a:pt x="838" y="1192"/>
                    </a:lnTo>
                    <a:lnTo>
                      <a:pt x="828" y="1190"/>
                    </a:lnTo>
                    <a:lnTo>
                      <a:pt x="822" y="1190"/>
                    </a:lnTo>
                    <a:lnTo>
                      <a:pt x="818" y="1194"/>
                    </a:lnTo>
                    <a:lnTo>
                      <a:pt x="818" y="1194"/>
                    </a:lnTo>
                    <a:lnTo>
                      <a:pt x="812" y="1196"/>
                    </a:lnTo>
                    <a:lnTo>
                      <a:pt x="806" y="1198"/>
                    </a:lnTo>
                    <a:lnTo>
                      <a:pt x="796" y="1202"/>
                    </a:lnTo>
                    <a:lnTo>
                      <a:pt x="788" y="1204"/>
                    </a:lnTo>
                    <a:lnTo>
                      <a:pt x="786" y="1206"/>
                    </a:lnTo>
                    <a:lnTo>
                      <a:pt x="788" y="1210"/>
                    </a:lnTo>
                    <a:lnTo>
                      <a:pt x="788" y="1210"/>
                    </a:lnTo>
                    <a:lnTo>
                      <a:pt x="788" y="1212"/>
                    </a:lnTo>
                    <a:lnTo>
                      <a:pt x="788" y="1214"/>
                    </a:lnTo>
                    <a:lnTo>
                      <a:pt x="784" y="1214"/>
                    </a:lnTo>
                    <a:lnTo>
                      <a:pt x="784" y="1216"/>
                    </a:lnTo>
                    <a:lnTo>
                      <a:pt x="784" y="1216"/>
                    </a:lnTo>
                    <a:lnTo>
                      <a:pt x="790" y="1222"/>
                    </a:lnTo>
                    <a:lnTo>
                      <a:pt x="790" y="1222"/>
                    </a:lnTo>
                    <a:lnTo>
                      <a:pt x="794" y="1226"/>
                    </a:lnTo>
                    <a:lnTo>
                      <a:pt x="794" y="1228"/>
                    </a:lnTo>
                    <a:lnTo>
                      <a:pt x="792" y="1232"/>
                    </a:lnTo>
                    <a:lnTo>
                      <a:pt x="788" y="1234"/>
                    </a:lnTo>
                    <a:lnTo>
                      <a:pt x="778" y="1240"/>
                    </a:lnTo>
                    <a:lnTo>
                      <a:pt x="774" y="1242"/>
                    </a:lnTo>
                    <a:lnTo>
                      <a:pt x="774" y="1246"/>
                    </a:lnTo>
                    <a:lnTo>
                      <a:pt x="774" y="1246"/>
                    </a:lnTo>
                    <a:lnTo>
                      <a:pt x="774" y="1252"/>
                    </a:lnTo>
                    <a:lnTo>
                      <a:pt x="772" y="1260"/>
                    </a:lnTo>
                    <a:lnTo>
                      <a:pt x="762" y="1284"/>
                    </a:lnTo>
                    <a:lnTo>
                      <a:pt x="762" y="1284"/>
                    </a:lnTo>
                    <a:lnTo>
                      <a:pt x="762" y="1292"/>
                    </a:lnTo>
                    <a:lnTo>
                      <a:pt x="762" y="1296"/>
                    </a:lnTo>
                    <a:lnTo>
                      <a:pt x="766" y="1300"/>
                    </a:lnTo>
                    <a:lnTo>
                      <a:pt x="772" y="1302"/>
                    </a:lnTo>
                    <a:lnTo>
                      <a:pt x="788" y="1306"/>
                    </a:lnTo>
                    <a:lnTo>
                      <a:pt x="810" y="1306"/>
                    </a:lnTo>
                    <a:lnTo>
                      <a:pt x="810" y="1306"/>
                    </a:lnTo>
                    <a:lnTo>
                      <a:pt x="800" y="1312"/>
                    </a:lnTo>
                    <a:lnTo>
                      <a:pt x="790" y="1320"/>
                    </a:lnTo>
                    <a:lnTo>
                      <a:pt x="782" y="1328"/>
                    </a:lnTo>
                    <a:lnTo>
                      <a:pt x="776" y="1338"/>
                    </a:lnTo>
                    <a:lnTo>
                      <a:pt x="772" y="1346"/>
                    </a:lnTo>
                    <a:lnTo>
                      <a:pt x="772" y="1354"/>
                    </a:lnTo>
                    <a:lnTo>
                      <a:pt x="774" y="1362"/>
                    </a:lnTo>
                    <a:lnTo>
                      <a:pt x="780" y="1368"/>
                    </a:lnTo>
                    <a:lnTo>
                      <a:pt x="780" y="1368"/>
                    </a:lnTo>
                    <a:lnTo>
                      <a:pt x="786" y="1374"/>
                    </a:lnTo>
                    <a:lnTo>
                      <a:pt x="790" y="1378"/>
                    </a:lnTo>
                    <a:lnTo>
                      <a:pt x="792" y="1384"/>
                    </a:lnTo>
                    <a:lnTo>
                      <a:pt x="792" y="1390"/>
                    </a:lnTo>
                    <a:lnTo>
                      <a:pt x="792" y="1392"/>
                    </a:lnTo>
                    <a:lnTo>
                      <a:pt x="796" y="1392"/>
                    </a:lnTo>
                    <a:lnTo>
                      <a:pt x="796" y="1392"/>
                    </a:lnTo>
                    <a:lnTo>
                      <a:pt x="806" y="1394"/>
                    </a:lnTo>
                    <a:lnTo>
                      <a:pt x="812" y="1400"/>
                    </a:lnTo>
                    <a:lnTo>
                      <a:pt x="818" y="1406"/>
                    </a:lnTo>
                    <a:lnTo>
                      <a:pt x="818" y="1410"/>
                    </a:lnTo>
                    <a:lnTo>
                      <a:pt x="818" y="1414"/>
                    </a:lnTo>
                    <a:lnTo>
                      <a:pt x="818" y="1414"/>
                    </a:lnTo>
                    <a:lnTo>
                      <a:pt x="818" y="1420"/>
                    </a:lnTo>
                    <a:lnTo>
                      <a:pt x="818" y="1422"/>
                    </a:lnTo>
                    <a:lnTo>
                      <a:pt x="824" y="1426"/>
                    </a:lnTo>
                    <a:lnTo>
                      <a:pt x="828" y="1430"/>
                    </a:lnTo>
                    <a:lnTo>
                      <a:pt x="830" y="1434"/>
                    </a:lnTo>
                    <a:lnTo>
                      <a:pt x="830" y="1440"/>
                    </a:lnTo>
                    <a:lnTo>
                      <a:pt x="830" y="1440"/>
                    </a:lnTo>
                    <a:lnTo>
                      <a:pt x="830" y="1450"/>
                    </a:lnTo>
                    <a:lnTo>
                      <a:pt x="834" y="1452"/>
                    </a:lnTo>
                    <a:lnTo>
                      <a:pt x="836" y="1454"/>
                    </a:lnTo>
                    <a:lnTo>
                      <a:pt x="836" y="1462"/>
                    </a:lnTo>
                    <a:lnTo>
                      <a:pt x="836" y="1462"/>
                    </a:lnTo>
                    <a:lnTo>
                      <a:pt x="836" y="1476"/>
                    </a:lnTo>
                    <a:lnTo>
                      <a:pt x="836" y="1482"/>
                    </a:lnTo>
                    <a:lnTo>
                      <a:pt x="840" y="1488"/>
                    </a:lnTo>
                    <a:lnTo>
                      <a:pt x="842" y="1490"/>
                    </a:lnTo>
                    <a:lnTo>
                      <a:pt x="848" y="1488"/>
                    </a:lnTo>
                    <a:lnTo>
                      <a:pt x="852" y="1482"/>
                    </a:lnTo>
                    <a:lnTo>
                      <a:pt x="860" y="1470"/>
                    </a:lnTo>
                    <a:lnTo>
                      <a:pt x="860" y="1470"/>
                    </a:lnTo>
                    <a:lnTo>
                      <a:pt x="870" y="1454"/>
                    </a:lnTo>
                    <a:lnTo>
                      <a:pt x="872" y="1454"/>
                    </a:lnTo>
                    <a:lnTo>
                      <a:pt x="874" y="1456"/>
                    </a:lnTo>
                    <a:lnTo>
                      <a:pt x="876" y="1462"/>
                    </a:lnTo>
                    <a:lnTo>
                      <a:pt x="878" y="1462"/>
                    </a:lnTo>
                    <a:lnTo>
                      <a:pt x="882" y="1460"/>
                    </a:lnTo>
                    <a:lnTo>
                      <a:pt x="882" y="1460"/>
                    </a:lnTo>
                    <a:lnTo>
                      <a:pt x="888" y="1456"/>
                    </a:lnTo>
                    <a:lnTo>
                      <a:pt x="894" y="1454"/>
                    </a:lnTo>
                    <a:lnTo>
                      <a:pt x="900" y="1452"/>
                    </a:lnTo>
                    <a:lnTo>
                      <a:pt x="906" y="1454"/>
                    </a:lnTo>
                    <a:lnTo>
                      <a:pt x="912" y="1456"/>
                    </a:lnTo>
                    <a:lnTo>
                      <a:pt x="916" y="1458"/>
                    </a:lnTo>
                    <a:lnTo>
                      <a:pt x="918" y="1464"/>
                    </a:lnTo>
                    <a:lnTo>
                      <a:pt x="920" y="1470"/>
                    </a:lnTo>
                    <a:lnTo>
                      <a:pt x="920" y="1470"/>
                    </a:lnTo>
                    <a:lnTo>
                      <a:pt x="922" y="1474"/>
                    </a:lnTo>
                    <a:lnTo>
                      <a:pt x="920" y="1474"/>
                    </a:lnTo>
                    <a:lnTo>
                      <a:pt x="912" y="1470"/>
                    </a:lnTo>
                    <a:lnTo>
                      <a:pt x="902" y="1464"/>
                    </a:lnTo>
                    <a:lnTo>
                      <a:pt x="896" y="1462"/>
                    </a:lnTo>
                    <a:lnTo>
                      <a:pt x="890" y="1464"/>
                    </a:lnTo>
                    <a:lnTo>
                      <a:pt x="890" y="1464"/>
                    </a:lnTo>
                    <a:lnTo>
                      <a:pt x="888" y="1466"/>
                    </a:lnTo>
                    <a:lnTo>
                      <a:pt x="888" y="1468"/>
                    </a:lnTo>
                    <a:lnTo>
                      <a:pt x="894" y="1474"/>
                    </a:lnTo>
                    <a:lnTo>
                      <a:pt x="898" y="1474"/>
                    </a:lnTo>
                    <a:lnTo>
                      <a:pt x="898" y="1476"/>
                    </a:lnTo>
                    <a:lnTo>
                      <a:pt x="896" y="1478"/>
                    </a:lnTo>
                    <a:lnTo>
                      <a:pt x="890" y="1478"/>
                    </a:lnTo>
                    <a:lnTo>
                      <a:pt x="890" y="1478"/>
                    </a:lnTo>
                    <a:lnTo>
                      <a:pt x="884" y="1480"/>
                    </a:lnTo>
                    <a:lnTo>
                      <a:pt x="880" y="1480"/>
                    </a:lnTo>
                    <a:lnTo>
                      <a:pt x="880" y="1484"/>
                    </a:lnTo>
                    <a:lnTo>
                      <a:pt x="880" y="1486"/>
                    </a:lnTo>
                    <a:lnTo>
                      <a:pt x="880" y="1488"/>
                    </a:lnTo>
                    <a:lnTo>
                      <a:pt x="880" y="1490"/>
                    </a:lnTo>
                    <a:lnTo>
                      <a:pt x="876" y="1492"/>
                    </a:lnTo>
                    <a:lnTo>
                      <a:pt x="868" y="1492"/>
                    </a:lnTo>
                    <a:lnTo>
                      <a:pt x="868" y="1492"/>
                    </a:lnTo>
                    <a:lnTo>
                      <a:pt x="856" y="1494"/>
                    </a:lnTo>
                    <a:lnTo>
                      <a:pt x="856" y="1496"/>
                    </a:lnTo>
                    <a:lnTo>
                      <a:pt x="856" y="1496"/>
                    </a:lnTo>
                    <a:lnTo>
                      <a:pt x="860" y="1500"/>
                    </a:lnTo>
                    <a:lnTo>
                      <a:pt x="860" y="1502"/>
                    </a:lnTo>
                    <a:lnTo>
                      <a:pt x="858" y="1504"/>
                    </a:lnTo>
                    <a:lnTo>
                      <a:pt x="858" y="1504"/>
                    </a:lnTo>
                    <a:lnTo>
                      <a:pt x="854" y="1506"/>
                    </a:lnTo>
                    <a:lnTo>
                      <a:pt x="854" y="1506"/>
                    </a:lnTo>
                    <a:lnTo>
                      <a:pt x="856" y="1510"/>
                    </a:lnTo>
                    <a:lnTo>
                      <a:pt x="860" y="1514"/>
                    </a:lnTo>
                    <a:lnTo>
                      <a:pt x="862" y="1516"/>
                    </a:lnTo>
                    <a:lnTo>
                      <a:pt x="860" y="1518"/>
                    </a:lnTo>
                    <a:lnTo>
                      <a:pt x="860" y="1518"/>
                    </a:lnTo>
                    <a:lnTo>
                      <a:pt x="860" y="1522"/>
                    </a:lnTo>
                    <a:lnTo>
                      <a:pt x="860" y="1526"/>
                    </a:lnTo>
                    <a:lnTo>
                      <a:pt x="862" y="1534"/>
                    </a:lnTo>
                    <a:lnTo>
                      <a:pt x="874" y="1554"/>
                    </a:lnTo>
                    <a:lnTo>
                      <a:pt x="874" y="1554"/>
                    </a:lnTo>
                    <a:lnTo>
                      <a:pt x="878" y="1558"/>
                    </a:lnTo>
                    <a:lnTo>
                      <a:pt x="882" y="1560"/>
                    </a:lnTo>
                    <a:lnTo>
                      <a:pt x="890" y="1562"/>
                    </a:lnTo>
                    <a:lnTo>
                      <a:pt x="898" y="1562"/>
                    </a:lnTo>
                    <a:lnTo>
                      <a:pt x="898" y="1564"/>
                    </a:lnTo>
                    <a:lnTo>
                      <a:pt x="898" y="1568"/>
                    </a:lnTo>
                    <a:lnTo>
                      <a:pt x="898" y="1568"/>
                    </a:lnTo>
                    <a:lnTo>
                      <a:pt x="896" y="1572"/>
                    </a:lnTo>
                    <a:lnTo>
                      <a:pt x="898" y="1576"/>
                    </a:lnTo>
                    <a:lnTo>
                      <a:pt x="902" y="1582"/>
                    </a:lnTo>
                    <a:lnTo>
                      <a:pt x="906" y="1590"/>
                    </a:lnTo>
                    <a:lnTo>
                      <a:pt x="908" y="1594"/>
                    </a:lnTo>
                    <a:lnTo>
                      <a:pt x="908" y="1598"/>
                    </a:lnTo>
                    <a:lnTo>
                      <a:pt x="908" y="1598"/>
                    </a:lnTo>
                    <a:lnTo>
                      <a:pt x="908" y="1606"/>
                    </a:lnTo>
                    <a:lnTo>
                      <a:pt x="910" y="1610"/>
                    </a:lnTo>
                    <a:lnTo>
                      <a:pt x="914" y="1614"/>
                    </a:lnTo>
                    <a:lnTo>
                      <a:pt x="926" y="1618"/>
                    </a:lnTo>
                    <a:lnTo>
                      <a:pt x="926" y="1618"/>
                    </a:lnTo>
                    <a:lnTo>
                      <a:pt x="932" y="1622"/>
                    </a:lnTo>
                    <a:lnTo>
                      <a:pt x="934" y="1626"/>
                    </a:lnTo>
                    <a:lnTo>
                      <a:pt x="936" y="1630"/>
                    </a:lnTo>
                    <a:lnTo>
                      <a:pt x="934" y="1634"/>
                    </a:lnTo>
                    <a:lnTo>
                      <a:pt x="934" y="1640"/>
                    </a:lnTo>
                    <a:lnTo>
                      <a:pt x="934" y="1640"/>
                    </a:lnTo>
                    <a:lnTo>
                      <a:pt x="938" y="1640"/>
                    </a:lnTo>
                    <a:lnTo>
                      <a:pt x="938" y="1640"/>
                    </a:lnTo>
                    <a:lnTo>
                      <a:pt x="942" y="1640"/>
                    </a:lnTo>
                    <a:lnTo>
                      <a:pt x="944" y="1640"/>
                    </a:lnTo>
                    <a:lnTo>
                      <a:pt x="946" y="1648"/>
                    </a:lnTo>
                    <a:lnTo>
                      <a:pt x="946" y="1654"/>
                    </a:lnTo>
                    <a:lnTo>
                      <a:pt x="948" y="1656"/>
                    </a:lnTo>
                    <a:lnTo>
                      <a:pt x="950" y="1656"/>
                    </a:lnTo>
                    <a:lnTo>
                      <a:pt x="950" y="1656"/>
                    </a:lnTo>
                    <a:lnTo>
                      <a:pt x="956" y="1656"/>
                    </a:lnTo>
                    <a:lnTo>
                      <a:pt x="958" y="1656"/>
                    </a:lnTo>
                    <a:lnTo>
                      <a:pt x="958" y="1662"/>
                    </a:lnTo>
                    <a:lnTo>
                      <a:pt x="954" y="1672"/>
                    </a:lnTo>
                    <a:lnTo>
                      <a:pt x="954" y="1672"/>
                    </a:lnTo>
                    <a:lnTo>
                      <a:pt x="952" y="1676"/>
                    </a:lnTo>
                    <a:lnTo>
                      <a:pt x="956" y="1678"/>
                    </a:lnTo>
                    <a:lnTo>
                      <a:pt x="966" y="1678"/>
                    </a:lnTo>
                    <a:lnTo>
                      <a:pt x="978" y="1678"/>
                    </a:lnTo>
                    <a:lnTo>
                      <a:pt x="980" y="1680"/>
                    </a:lnTo>
                    <a:lnTo>
                      <a:pt x="980" y="1684"/>
                    </a:lnTo>
                    <a:lnTo>
                      <a:pt x="980" y="1684"/>
                    </a:lnTo>
                    <a:lnTo>
                      <a:pt x="978" y="1690"/>
                    </a:lnTo>
                    <a:lnTo>
                      <a:pt x="978" y="1692"/>
                    </a:lnTo>
                    <a:lnTo>
                      <a:pt x="980" y="1694"/>
                    </a:lnTo>
                    <a:lnTo>
                      <a:pt x="982" y="1694"/>
                    </a:lnTo>
                    <a:lnTo>
                      <a:pt x="990" y="1694"/>
                    </a:lnTo>
                    <a:lnTo>
                      <a:pt x="994" y="1696"/>
                    </a:lnTo>
                    <a:lnTo>
                      <a:pt x="996" y="1698"/>
                    </a:lnTo>
                    <a:lnTo>
                      <a:pt x="996" y="1698"/>
                    </a:lnTo>
                    <a:lnTo>
                      <a:pt x="998" y="1700"/>
                    </a:lnTo>
                    <a:lnTo>
                      <a:pt x="996" y="1702"/>
                    </a:lnTo>
                    <a:lnTo>
                      <a:pt x="994" y="1704"/>
                    </a:lnTo>
                    <a:lnTo>
                      <a:pt x="990" y="1706"/>
                    </a:lnTo>
                    <a:lnTo>
                      <a:pt x="990" y="1708"/>
                    </a:lnTo>
                    <a:lnTo>
                      <a:pt x="990" y="1712"/>
                    </a:lnTo>
                    <a:lnTo>
                      <a:pt x="990" y="1712"/>
                    </a:lnTo>
                    <a:lnTo>
                      <a:pt x="992" y="1722"/>
                    </a:lnTo>
                    <a:lnTo>
                      <a:pt x="996" y="1724"/>
                    </a:lnTo>
                    <a:lnTo>
                      <a:pt x="1000" y="1726"/>
                    </a:lnTo>
                    <a:lnTo>
                      <a:pt x="1004" y="1726"/>
                    </a:lnTo>
                    <a:lnTo>
                      <a:pt x="1010" y="1726"/>
                    </a:lnTo>
                    <a:lnTo>
                      <a:pt x="1016" y="1722"/>
                    </a:lnTo>
                    <a:lnTo>
                      <a:pt x="1024" y="1718"/>
                    </a:lnTo>
                    <a:lnTo>
                      <a:pt x="1024" y="1718"/>
                    </a:lnTo>
                    <a:lnTo>
                      <a:pt x="1032" y="1712"/>
                    </a:lnTo>
                    <a:lnTo>
                      <a:pt x="1038" y="1712"/>
                    </a:lnTo>
                    <a:lnTo>
                      <a:pt x="1040" y="1712"/>
                    </a:lnTo>
                    <a:lnTo>
                      <a:pt x="1044" y="1714"/>
                    </a:lnTo>
                    <a:lnTo>
                      <a:pt x="1048" y="1716"/>
                    </a:lnTo>
                    <a:lnTo>
                      <a:pt x="1050" y="1716"/>
                    </a:lnTo>
                    <a:lnTo>
                      <a:pt x="1054" y="1714"/>
                    </a:lnTo>
                    <a:lnTo>
                      <a:pt x="1054" y="1714"/>
                    </a:lnTo>
                    <a:lnTo>
                      <a:pt x="1064" y="1708"/>
                    </a:lnTo>
                    <a:lnTo>
                      <a:pt x="1072" y="1704"/>
                    </a:lnTo>
                    <a:lnTo>
                      <a:pt x="1080" y="1700"/>
                    </a:lnTo>
                    <a:lnTo>
                      <a:pt x="1080" y="1696"/>
                    </a:lnTo>
                    <a:lnTo>
                      <a:pt x="1080" y="1692"/>
                    </a:lnTo>
                    <a:lnTo>
                      <a:pt x="1080" y="1692"/>
                    </a:lnTo>
                    <a:lnTo>
                      <a:pt x="1080" y="1688"/>
                    </a:lnTo>
                    <a:lnTo>
                      <a:pt x="1082" y="1686"/>
                    </a:lnTo>
                    <a:lnTo>
                      <a:pt x="1084" y="1688"/>
                    </a:lnTo>
                    <a:lnTo>
                      <a:pt x="1086" y="1690"/>
                    </a:lnTo>
                    <a:lnTo>
                      <a:pt x="1088" y="1694"/>
                    </a:lnTo>
                    <a:lnTo>
                      <a:pt x="1090" y="1698"/>
                    </a:lnTo>
                    <a:lnTo>
                      <a:pt x="1090" y="1704"/>
                    </a:lnTo>
                    <a:lnTo>
                      <a:pt x="1086" y="1710"/>
                    </a:lnTo>
                    <a:lnTo>
                      <a:pt x="1086" y="1710"/>
                    </a:lnTo>
                    <a:lnTo>
                      <a:pt x="1078" y="1718"/>
                    </a:lnTo>
                    <a:lnTo>
                      <a:pt x="1076" y="1726"/>
                    </a:lnTo>
                    <a:lnTo>
                      <a:pt x="1076" y="1728"/>
                    </a:lnTo>
                    <a:lnTo>
                      <a:pt x="1078" y="1732"/>
                    </a:lnTo>
                    <a:lnTo>
                      <a:pt x="1090" y="1738"/>
                    </a:lnTo>
                    <a:lnTo>
                      <a:pt x="1090" y="1738"/>
                    </a:lnTo>
                    <a:lnTo>
                      <a:pt x="1098" y="1740"/>
                    </a:lnTo>
                    <a:lnTo>
                      <a:pt x="1106" y="1740"/>
                    </a:lnTo>
                    <a:lnTo>
                      <a:pt x="1120" y="1738"/>
                    </a:lnTo>
                    <a:lnTo>
                      <a:pt x="1124" y="1738"/>
                    </a:lnTo>
                    <a:lnTo>
                      <a:pt x="1126" y="1740"/>
                    </a:lnTo>
                    <a:lnTo>
                      <a:pt x="1126" y="1744"/>
                    </a:lnTo>
                    <a:lnTo>
                      <a:pt x="1120" y="1752"/>
                    </a:lnTo>
                    <a:lnTo>
                      <a:pt x="1120" y="1752"/>
                    </a:lnTo>
                    <a:lnTo>
                      <a:pt x="1116" y="1758"/>
                    </a:lnTo>
                    <a:lnTo>
                      <a:pt x="1116" y="1762"/>
                    </a:lnTo>
                    <a:lnTo>
                      <a:pt x="1118" y="1766"/>
                    </a:lnTo>
                    <a:lnTo>
                      <a:pt x="1122" y="1768"/>
                    </a:lnTo>
                    <a:lnTo>
                      <a:pt x="1126" y="1770"/>
                    </a:lnTo>
                    <a:lnTo>
                      <a:pt x="1132" y="1770"/>
                    </a:lnTo>
                    <a:lnTo>
                      <a:pt x="1136" y="1768"/>
                    </a:lnTo>
                    <a:lnTo>
                      <a:pt x="1140" y="1766"/>
                    </a:lnTo>
                    <a:lnTo>
                      <a:pt x="1140" y="1766"/>
                    </a:lnTo>
                    <a:lnTo>
                      <a:pt x="1150" y="1760"/>
                    </a:lnTo>
                    <a:lnTo>
                      <a:pt x="1154" y="1758"/>
                    </a:lnTo>
                    <a:lnTo>
                      <a:pt x="1156" y="1758"/>
                    </a:lnTo>
                    <a:lnTo>
                      <a:pt x="1162" y="1762"/>
                    </a:lnTo>
                    <a:lnTo>
                      <a:pt x="1170" y="1770"/>
                    </a:lnTo>
                    <a:lnTo>
                      <a:pt x="1170" y="1770"/>
                    </a:lnTo>
                    <a:lnTo>
                      <a:pt x="1182" y="1776"/>
                    </a:lnTo>
                    <a:lnTo>
                      <a:pt x="1186" y="1776"/>
                    </a:lnTo>
                    <a:lnTo>
                      <a:pt x="1190" y="1776"/>
                    </a:lnTo>
                    <a:lnTo>
                      <a:pt x="1194" y="1774"/>
                    </a:lnTo>
                    <a:lnTo>
                      <a:pt x="1196" y="1768"/>
                    </a:lnTo>
                    <a:lnTo>
                      <a:pt x="1198" y="1764"/>
                    </a:lnTo>
                    <a:lnTo>
                      <a:pt x="1200" y="1756"/>
                    </a:lnTo>
                    <a:lnTo>
                      <a:pt x="1200" y="1756"/>
                    </a:lnTo>
                    <a:lnTo>
                      <a:pt x="1200" y="1750"/>
                    </a:lnTo>
                    <a:lnTo>
                      <a:pt x="1198" y="1746"/>
                    </a:lnTo>
                    <a:lnTo>
                      <a:pt x="1194" y="1746"/>
                    </a:lnTo>
                    <a:lnTo>
                      <a:pt x="1192" y="1746"/>
                    </a:lnTo>
                    <a:lnTo>
                      <a:pt x="1186" y="1746"/>
                    </a:lnTo>
                    <a:lnTo>
                      <a:pt x="1186" y="1746"/>
                    </a:lnTo>
                    <a:lnTo>
                      <a:pt x="1186" y="1744"/>
                    </a:lnTo>
                    <a:lnTo>
                      <a:pt x="1186" y="1744"/>
                    </a:lnTo>
                    <a:lnTo>
                      <a:pt x="1190" y="1740"/>
                    </a:lnTo>
                    <a:lnTo>
                      <a:pt x="1194" y="1738"/>
                    </a:lnTo>
                    <a:lnTo>
                      <a:pt x="1204" y="1734"/>
                    </a:lnTo>
                    <a:lnTo>
                      <a:pt x="1208" y="1732"/>
                    </a:lnTo>
                    <a:lnTo>
                      <a:pt x="1210" y="1728"/>
                    </a:lnTo>
                    <a:lnTo>
                      <a:pt x="1212" y="1724"/>
                    </a:lnTo>
                    <a:lnTo>
                      <a:pt x="1212" y="1718"/>
                    </a:lnTo>
                    <a:lnTo>
                      <a:pt x="1212" y="1718"/>
                    </a:lnTo>
                    <a:lnTo>
                      <a:pt x="1210" y="1712"/>
                    </a:lnTo>
                    <a:lnTo>
                      <a:pt x="1214" y="1702"/>
                    </a:lnTo>
                    <a:lnTo>
                      <a:pt x="1224" y="1676"/>
                    </a:lnTo>
                    <a:lnTo>
                      <a:pt x="1234" y="1652"/>
                    </a:lnTo>
                    <a:lnTo>
                      <a:pt x="1236" y="1640"/>
                    </a:lnTo>
                    <a:lnTo>
                      <a:pt x="1236" y="1630"/>
                    </a:lnTo>
                    <a:lnTo>
                      <a:pt x="1236" y="1630"/>
                    </a:lnTo>
                    <a:lnTo>
                      <a:pt x="1234" y="1624"/>
                    </a:lnTo>
                    <a:lnTo>
                      <a:pt x="1232" y="1622"/>
                    </a:lnTo>
                    <a:lnTo>
                      <a:pt x="1230" y="1622"/>
                    </a:lnTo>
                    <a:lnTo>
                      <a:pt x="1228" y="1622"/>
                    </a:lnTo>
                    <a:lnTo>
                      <a:pt x="1226" y="1622"/>
                    </a:lnTo>
                    <a:lnTo>
                      <a:pt x="1222" y="1622"/>
                    </a:lnTo>
                    <a:lnTo>
                      <a:pt x="1220" y="1620"/>
                    </a:lnTo>
                    <a:lnTo>
                      <a:pt x="1214" y="1616"/>
                    </a:lnTo>
                    <a:lnTo>
                      <a:pt x="1214" y="1616"/>
                    </a:lnTo>
                    <a:lnTo>
                      <a:pt x="1212" y="1610"/>
                    </a:lnTo>
                    <a:lnTo>
                      <a:pt x="1212" y="1610"/>
                    </a:lnTo>
                    <a:lnTo>
                      <a:pt x="1222" y="1612"/>
                    </a:lnTo>
                    <a:lnTo>
                      <a:pt x="1232" y="1614"/>
                    </a:lnTo>
                    <a:lnTo>
                      <a:pt x="1236" y="1614"/>
                    </a:lnTo>
                    <a:lnTo>
                      <a:pt x="1236" y="1610"/>
                    </a:lnTo>
                    <a:lnTo>
                      <a:pt x="1236" y="1610"/>
                    </a:lnTo>
                    <a:lnTo>
                      <a:pt x="1234" y="1604"/>
                    </a:lnTo>
                    <a:lnTo>
                      <a:pt x="1232" y="1602"/>
                    </a:lnTo>
                    <a:lnTo>
                      <a:pt x="1226" y="1600"/>
                    </a:lnTo>
                    <a:lnTo>
                      <a:pt x="1220" y="1598"/>
                    </a:lnTo>
                    <a:lnTo>
                      <a:pt x="1220" y="1596"/>
                    </a:lnTo>
                    <a:lnTo>
                      <a:pt x="1222" y="1592"/>
                    </a:lnTo>
                    <a:lnTo>
                      <a:pt x="1222" y="1592"/>
                    </a:lnTo>
                    <a:lnTo>
                      <a:pt x="1226" y="1590"/>
                    </a:lnTo>
                    <a:lnTo>
                      <a:pt x="1230" y="1588"/>
                    </a:lnTo>
                    <a:lnTo>
                      <a:pt x="1244" y="1584"/>
                    </a:lnTo>
                    <a:lnTo>
                      <a:pt x="1250" y="1582"/>
                    </a:lnTo>
                    <a:lnTo>
                      <a:pt x="1256" y="1580"/>
                    </a:lnTo>
                    <a:lnTo>
                      <a:pt x="1260" y="1574"/>
                    </a:lnTo>
                    <a:lnTo>
                      <a:pt x="1262" y="1566"/>
                    </a:lnTo>
                    <a:lnTo>
                      <a:pt x="1262" y="1566"/>
                    </a:lnTo>
                    <a:lnTo>
                      <a:pt x="1264" y="1560"/>
                    </a:lnTo>
                    <a:lnTo>
                      <a:pt x="1266" y="1558"/>
                    </a:lnTo>
                    <a:lnTo>
                      <a:pt x="1268" y="1558"/>
                    </a:lnTo>
                    <a:lnTo>
                      <a:pt x="1272" y="1560"/>
                    </a:lnTo>
                    <a:lnTo>
                      <a:pt x="1278" y="1562"/>
                    </a:lnTo>
                    <a:lnTo>
                      <a:pt x="1280" y="1560"/>
                    </a:lnTo>
                    <a:lnTo>
                      <a:pt x="1280" y="1556"/>
                    </a:lnTo>
                    <a:lnTo>
                      <a:pt x="1280" y="1556"/>
                    </a:lnTo>
                    <a:lnTo>
                      <a:pt x="1282" y="1550"/>
                    </a:lnTo>
                    <a:lnTo>
                      <a:pt x="1284" y="1546"/>
                    </a:lnTo>
                    <a:lnTo>
                      <a:pt x="1294" y="1538"/>
                    </a:lnTo>
                    <a:lnTo>
                      <a:pt x="1300" y="1530"/>
                    </a:lnTo>
                    <a:lnTo>
                      <a:pt x="1302" y="1526"/>
                    </a:lnTo>
                    <a:lnTo>
                      <a:pt x="1302" y="1520"/>
                    </a:lnTo>
                    <a:lnTo>
                      <a:pt x="1302" y="1520"/>
                    </a:lnTo>
                    <a:lnTo>
                      <a:pt x="1300" y="1510"/>
                    </a:lnTo>
                    <a:lnTo>
                      <a:pt x="1300" y="1502"/>
                    </a:lnTo>
                    <a:lnTo>
                      <a:pt x="1300" y="1500"/>
                    </a:lnTo>
                    <a:lnTo>
                      <a:pt x="1298" y="1500"/>
                    </a:lnTo>
                    <a:lnTo>
                      <a:pt x="1286" y="1498"/>
                    </a:lnTo>
                    <a:lnTo>
                      <a:pt x="1286" y="1498"/>
                    </a:lnTo>
                    <a:lnTo>
                      <a:pt x="1278" y="1498"/>
                    </a:lnTo>
                    <a:lnTo>
                      <a:pt x="1270" y="1496"/>
                    </a:lnTo>
                    <a:lnTo>
                      <a:pt x="1266" y="1492"/>
                    </a:lnTo>
                    <a:lnTo>
                      <a:pt x="1262" y="1490"/>
                    </a:lnTo>
                    <a:lnTo>
                      <a:pt x="1260" y="1486"/>
                    </a:lnTo>
                    <a:lnTo>
                      <a:pt x="1262" y="1486"/>
                    </a:lnTo>
                    <a:lnTo>
                      <a:pt x="1264" y="1484"/>
                    </a:lnTo>
                    <a:lnTo>
                      <a:pt x="1270" y="1486"/>
                    </a:lnTo>
                    <a:lnTo>
                      <a:pt x="1270" y="1486"/>
                    </a:lnTo>
                    <a:lnTo>
                      <a:pt x="1276" y="1486"/>
                    </a:lnTo>
                    <a:lnTo>
                      <a:pt x="1280" y="1486"/>
                    </a:lnTo>
                    <a:lnTo>
                      <a:pt x="1288" y="1484"/>
                    </a:lnTo>
                    <a:lnTo>
                      <a:pt x="1294" y="1482"/>
                    </a:lnTo>
                    <a:lnTo>
                      <a:pt x="1300" y="1482"/>
                    </a:lnTo>
                    <a:lnTo>
                      <a:pt x="1300" y="1482"/>
                    </a:lnTo>
                    <a:lnTo>
                      <a:pt x="1308" y="1482"/>
                    </a:lnTo>
                    <a:lnTo>
                      <a:pt x="1308" y="1482"/>
                    </a:lnTo>
                    <a:lnTo>
                      <a:pt x="1308" y="1478"/>
                    </a:lnTo>
                    <a:lnTo>
                      <a:pt x="1302" y="1470"/>
                    </a:lnTo>
                    <a:lnTo>
                      <a:pt x="1290" y="1454"/>
                    </a:lnTo>
                    <a:lnTo>
                      <a:pt x="1290" y="1454"/>
                    </a:lnTo>
                    <a:lnTo>
                      <a:pt x="1282" y="1448"/>
                    </a:lnTo>
                    <a:lnTo>
                      <a:pt x="1280" y="1442"/>
                    </a:lnTo>
                    <a:lnTo>
                      <a:pt x="1280" y="1438"/>
                    </a:lnTo>
                    <a:lnTo>
                      <a:pt x="1284" y="1434"/>
                    </a:lnTo>
                    <a:lnTo>
                      <a:pt x="1288" y="1434"/>
                    </a:lnTo>
                    <a:lnTo>
                      <a:pt x="1296" y="1434"/>
                    </a:lnTo>
                    <a:lnTo>
                      <a:pt x="1310" y="1438"/>
                    </a:lnTo>
                    <a:lnTo>
                      <a:pt x="1310" y="1438"/>
                    </a:lnTo>
                    <a:lnTo>
                      <a:pt x="1316" y="1438"/>
                    </a:lnTo>
                    <a:lnTo>
                      <a:pt x="1320" y="1436"/>
                    </a:lnTo>
                    <a:lnTo>
                      <a:pt x="1324" y="1434"/>
                    </a:lnTo>
                    <a:lnTo>
                      <a:pt x="1326" y="1430"/>
                    </a:lnTo>
                    <a:lnTo>
                      <a:pt x="1332" y="1420"/>
                    </a:lnTo>
                    <a:lnTo>
                      <a:pt x="1334" y="1418"/>
                    </a:lnTo>
                    <a:lnTo>
                      <a:pt x="1338" y="1418"/>
                    </a:lnTo>
                    <a:lnTo>
                      <a:pt x="1338" y="1418"/>
                    </a:lnTo>
                    <a:lnTo>
                      <a:pt x="1344" y="1420"/>
                    </a:lnTo>
                    <a:lnTo>
                      <a:pt x="1346" y="1418"/>
                    </a:lnTo>
                    <a:lnTo>
                      <a:pt x="1344" y="1414"/>
                    </a:lnTo>
                    <a:lnTo>
                      <a:pt x="1334" y="1408"/>
                    </a:lnTo>
                    <a:lnTo>
                      <a:pt x="1334" y="1408"/>
                    </a:lnTo>
                    <a:lnTo>
                      <a:pt x="1326" y="1404"/>
                    </a:lnTo>
                    <a:lnTo>
                      <a:pt x="1324" y="1404"/>
                    </a:lnTo>
                    <a:lnTo>
                      <a:pt x="1326" y="1402"/>
                    </a:lnTo>
                    <a:lnTo>
                      <a:pt x="1330" y="1402"/>
                    </a:lnTo>
                    <a:lnTo>
                      <a:pt x="1338" y="1400"/>
                    </a:lnTo>
                    <a:lnTo>
                      <a:pt x="1338" y="1400"/>
                    </a:lnTo>
                    <a:lnTo>
                      <a:pt x="1344" y="1398"/>
                    </a:lnTo>
                    <a:lnTo>
                      <a:pt x="1352" y="1398"/>
                    </a:lnTo>
                    <a:lnTo>
                      <a:pt x="1360" y="1400"/>
                    </a:lnTo>
                    <a:lnTo>
                      <a:pt x="1370" y="1398"/>
                    </a:lnTo>
                    <a:lnTo>
                      <a:pt x="1370" y="1398"/>
                    </a:lnTo>
                    <a:lnTo>
                      <a:pt x="1380" y="1396"/>
                    </a:lnTo>
                    <a:lnTo>
                      <a:pt x="1388" y="1396"/>
                    </a:lnTo>
                    <a:lnTo>
                      <a:pt x="1394" y="1396"/>
                    </a:lnTo>
                    <a:lnTo>
                      <a:pt x="1398" y="1390"/>
                    </a:lnTo>
                    <a:lnTo>
                      <a:pt x="1398" y="1390"/>
                    </a:lnTo>
                    <a:lnTo>
                      <a:pt x="1400" y="1386"/>
                    </a:lnTo>
                    <a:lnTo>
                      <a:pt x="1398" y="1384"/>
                    </a:lnTo>
                    <a:lnTo>
                      <a:pt x="1396" y="1380"/>
                    </a:lnTo>
                    <a:lnTo>
                      <a:pt x="1402" y="1376"/>
                    </a:lnTo>
                    <a:lnTo>
                      <a:pt x="1402" y="1376"/>
                    </a:lnTo>
                    <a:lnTo>
                      <a:pt x="1404" y="1372"/>
                    </a:lnTo>
                    <a:lnTo>
                      <a:pt x="1404" y="1368"/>
                    </a:lnTo>
                    <a:lnTo>
                      <a:pt x="1404" y="1364"/>
                    </a:lnTo>
                    <a:lnTo>
                      <a:pt x="1410" y="1360"/>
                    </a:lnTo>
                    <a:lnTo>
                      <a:pt x="1410" y="1360"/>
                    </a:lnTo>
                    <a:lnTo>
                      <a:pt x="1414" y="1356"/>
                    </a:lnTo>
                    <a:lnTo>
                      <a:pt x="1416" y="1354"/>
                    </a:lnTo>
                    <a:lnTo>
                      <a:pt x="1414" y="1352"/>
                    </a:lnTo>
                    <a:lnTo>
                      <a:pt x="1412" y="1350"/>
                    </a:lnTo>
                    <a:lnTo>
                      <a:pt x="1406" y="1346"/>
                    </a:lnTo>
                    <a:lnTo>
                      <a:pt x="1406" y="1344"/>
                    </a:lnTo>
                    <a:lnTo>
                      <a:pt x="1406" y="1344"/>
                    </a:lnTo>
                    <a:lnTo>
                      <a:pt x="1406" y="1344"/>
                    </a:lnTo>
                    <a:lnTo>
                      <a:pt x="1410" y="1342"/>
                    </a:lnTo>
                    <a:lnTo>
                      <a:pt x="1414" y="1344"/>
                    </a:lnTo>
                    <a:lnTo>
                      <a:pt x="1420" y="1344"/>
                    </a:lnTo>
                    <a:lnTo>
                      <a:pt x="1430" y="1344"/>
                    </a:lnTo>
                    <a:lnTo>
                      <a:pt x="1430" y="1344"/>
                    </a:lnTo>
                    <a:lnTo>
                      <a:pt x="1436" y="1344"/>
                    </a:lnTo>
                    <a:lnTo>
                      <a:pt x="1434" y="1348"/>
                    </a:lnTo>
                    <a:lnTo>
                      <a:pt x="1428" y="1352"/>
                    </a:lnTo>
                    <a:lnTo>
                      <a:pt x="1424" y="1358"/>
                    </a:lnTo>
                    <a:lnTo>
                      <a:pt x="1424" y="1358"/>
                    </a:lnTo>
                    <a:lnTo>
                      <a:pt x="1422" y="1362"/>
                    </a:lnTo>
                    <a:lnTo>
                      <a:pt x="1418" y="1364"/>
                    </a:lnTo>
                    <a:lnTo>
                      <a:pt x="1414" y="1368"/>
                    </a:lnTo>
                    <a:lnTo>
                      <a:pt x="1412" y="1372"/>
                    </a:lnTo>
                    <a:lnTo>
                      <a:pt x="1412" y="1372"/>
                    </a:lnTo>
                    <a:lnTo>
                      <a:pt x="1410" y="1378"/>
                    </a:lnTo>
                    <a:lnTo>
                      <a:pt x="1408" y="1386"/>
                    </a:lnTo>
                    <a:lnTo>
                      <a:pt x="1406" y="1392"/>
                    </a:lnTo>
                    <a:lnTo>
                      <a:pt x="1406" y="1394"/>
                    </a:lnTo>
                    <a:lnTo>
                      <a:pt x="1408" y="1396"/>
                    </a:lnTo>
                    <a:lnTo>
                      <a:pt x="1408" y="1396"/>
                    </a:lnTo>
                    <a:lnTo>
                      <a:pt x="1414" y="1398"/>
                    </a:lnTo>
                    <a:lnTo>
                      <a:pt x="1420" y="1398"/>
                    </a:lnTo>
                    <a:lnTo>
                      <a:pt x="1426" y="1396"/>
                    </a:lnTo>
                    <a:lnTo>
                      <a:pt x="1432" y="1390"/>
                    </a:lnTo>
                    <a:lnTo>
                      <a:pt x="1432" y="1390"/>
                    </a:lnTo>
                    <a:lnTo>
                      <a:pt x="1440" y="1380"/>
                    </a:lnTo>
                    <a:lnTo>
                      <a:pt x="1444" y="1380"/>
                    </a:lnTo>
                    <a:lnTo>
                      <a:pt x="1448" y="1384"/>
                    </a:lnTo>
                    <a:lnTo>
                      <a:pt x="1448" y="1384"/>
                    </a:lnTo>
                    <a:lnTo>
                      <a:pt x="1452" y="1386"/>
                    </a:lnTo>
                    <a:lnTo>
                      <a:pt x="1454" y="1384"/>
                    </a:lnTo>
                    <a:lnTo>
                      <a:pt x="1454" y="1382"/>
                    </a:lnTo>
                    <a:lnTo>
                      <a:pt x="1452" y="1378"/>
                    </a:lnTo>
                    <a:lnTo>
                      <a:pt x="1452" y="1378"/>
                    </a:lnTo>
                    <a:lnTo>
                      <a:pt x="1452" y="1376"/>
                    </a:lnTo>
                    <a:lnTo>
                      <a:pt x="1452" y="1374"/>
                    </a:lnTo>
                    <a:lnTo>
                      <a:pt x="1456" y="1372"/>
                    </a:lnTo>
                    <a:lnTo>
                      <a:pt x="1462" y="1370"/>
                    </a:lnTo>
                    <a:lnTo>
                      <a:pt x="1466" y="1370"/>
                    </a:lnTo>
                    <a:lnTo>
                      <a:pt x="1468" y="1372"/>
                    </a:lnTo>
                    <a:lnTo>
                      <a:pt x="1468" y="1372"/>
                    </a:lnTo>
                    <a:lnTo>
                      <a:pt x="1472" y="1372"/>
                    </a:lnTo>
                    <a:lnTo>
                      <a:pt x="1476" y="1372"/>
                    </a:lnTo>
                    <a:lnTo>
                      <a:pt x="1484" y="1370"/>
                    </a:lnTo>
                    <a:lnTo>
                      <a:pt x="1498" y="1362"/>
                    </a:lnTo>
                    <a:lnTo>
                      <a:pt x="1498" y="1362"/>
                    </a:lnTo>
                    <a:lnTo>
                      <a:pt x="1502" y="1360"/>
                    </a:lnTo>
                    <a:lnTo>
                      <a:pt x="1502" y="1354"/>
                    </a:lnTo>
                    <a:lnTo>
                      <a:pt x="1502" y="1350"/>
                    </a:lnTo>
                    <a:lnTo>
                      <a:pt x="1502" y="1350"/>
                    </a:lnTo>
                    <a:lnTo>
                      <a:pt x="1504" y="1350"/>
                    </a:lnTo>
                    <a:lnTo>
                      <a:pt x="1504" y="1350"/>
                    </a:lnTo>
                    <a:lnTo>
                      <a:pt x="1508" y="1350"/>
                    </a:lnTo>
                    <a:lnTo>
                      <a:pt x="1510" y="1352"/>
                    </a:lnTo>
                    <a:lnTo>
                      <a:pt x="1510" y="1354"/>
                    </a:lnTo>
                    <a:lnTo>
                      <a:pt x="1512" y="1354"/>
                    </a:lnTo>
                    <a:lnTo>
                      <a:pt x="1512" y="1354"/>
                    </a:lnTo>
                    <a:lnTo>
                      <a:pt x="1520" y="1350"/>
                    </a:lnTo>
                    <a:lnTo>
                      <a:pt x="1532" y="1344"/>
                    </a:lnTo>
                    <a:lnTo>
                      <a:pt x="1558" y="1324"/>
                    </a:lnTo>
                    <a:lnTo>
                      <a:pt x="1570" y="1314"/>
                    </a:lnTo>
                    <a:lnTo>
                      <a:pt x="1580" y="1302"/>
                    </a:lnTo>
                    <a:lnTo>
                      <a:pt x="1588" y="1290"/>
                    </a:lnTo>
                    <a:lnTo>
                      <a:pt x="1592" y="1280"/>
                    </a:lnTo>
                    <a:lnTo>
                      <a:pt x="1592" y="1280"/>
                    </a:lnTo>
                    <a:lnTo>
                      <a:pt x="1600" y="1264"/>
                    </a:lnTo>
                    <a:lnTo>
                      <a:pt x="1610" y="1250"/>
                    </a:lnTo>
                    <a:lnTo>
                      <a:pt x="1622" y="1242"/>
                    </a:lnTo>
                    <a:lnTo>
                      <a:pt x="1628" y="1238"/>
                    </a:lnTo>
                    <a:lnTo>
                      <a:pt x="1634" y="1238"/>
                    </a:lnTo>
                    <a:lnTo>
                      <a:pt x="1634" y="1238"/>
                    </a:lnTo>
                    <a:lnTo>
                      <a:pt x="1642" y="1236"/>
                    </a:lnTo>
                    <a:lnTo>
                      <a:pt x="1646" y="1234"/>
                    </a:lnTo>
                    <a:lnTo>
                      <a:pt x="1648" y="1232"/>
                    </a:lnTo>
                    <a:lnTo>
                      <a:pt x="1648" y="1228"/>
                    </a:lnTo>
                    <a:lnTo>
                      <a:pt x="1646" y="1222"/>
                    </a:lnTo>
                    <a:lnTo>
                      <a:pt x="1640" y="1214"/>
                    </a:lnTo>
                    <a:lnTo>
                      <a:pt x="1632" y="1204"/>
                    </a:lnTo>
                    <a:lnTo>
                      <a:pt x="1632" y="1204"/>
                    </a:lnTo>
                    <a:lnTo>
                      <a:pt x="1626" y="1198"/>
                    </a:lnTo>
                    <a:lnTo>
                      <a:pt x="1624" y="1194"/>
                    </a:lnTo>
                    <a:lnTo>
                      <a:pt x="1636" y="1200"/>
                    </a:lnTo>
                    <a:lnTo>
                      <a:pt x="1670" y="1222"/>
                    </a:lnTo>
                    <a:lnTo>
                      <a:pt x="1670" y="1222"/>
                    </a:lnTo>
                    <a:lnTo>
                      <a:pt x="1684" y="1226"/>
                    </a:lnTo>
                    <a:lnTo>
                      <a:pt x="1694" y="1228"/>
                    </a:lnTo>
                    <a:lnTo>
                      <a:pt x="1702" y="1228"/>
                    </a:lnTo>
                    <a:lnTo>
                      <a:pt x="1710" y="1226"/>
                    </a:lnTo>
                    <a:lnTo>
                      <a:pt x="1718" y="1224"/>
                    </a:lnTo>
                    <a:lnTo>
                      <a:pt x="1724" y="1218"/>
                    </a:lnTo>
                    <a:lnTo>
                      <a:pt x="1730" y="1212"/>
                    </a:lnTo>
                    <a:lnTo>
                      <a:pt x="1730" y="1212"/>
                    </a:lnTo>
                    <a:lnTo>
                      <a:pt x="1732" y="1206"/>
                    </a:lnTo>
                    <a:lnTo>
                      <a:pt x="1734" y="1204"/>
                    </a:lnTo>
                    <a:lnTo>
                      <a:pt x="1738" y="1204"/>
                    </a:lnTo>
                    <a:lnTo>
                      <a:pt x="1742" y="1206"/>
                    </a:lnTo>
                    <a:lnTo>
                      <a:pt x="1748" y="1208"/>
                    </a:lnTo>
                    <a:lnTo>
                      <a:pt x="1756" y="1208"/>
                    </a:lnTo>
                    <a:lnTo>
                      <a:pt x="1766" y="1208"/>
                    </a:lnTo>
                    <a:lnTo>
                      <a:pt x="1782" y="1202"/>
                    </a:lnTo>
                    <a:lnTo>
                      <a:pt x="1782" y="1202"/>
                    </a:lnTo>
                    <a:lnTo>
                      <a:pt x="1800" y="1196"/>
                    </a:lnTo>
                    <a:lnTo>
                      <a:pt x="1818" y="1190"/>
                    </a:lnTo>
                    <a:lnTo>
                      <a:pt x="1856" y="1184"/>
                    </a:lnTo>
                    <a:lnTo>
                      <a:pt x="1886" y="1178"/>
                    </a:lnTo>
                    <a:lnTo>
                      <a:pt x="1898" y="1172"/>
                    </a:lnTo>
                    <a:lnTo>
                      <a:pt x="1906" y="1166"/>
                    </a:lnTo>
                    <a:lnTo>
                      <a:pt x="1906" y="1166"/>
                    </a:lnTo>
                    <a:lnTo>
                      <a:pt x="1920" y="1154"/>
                    </a:lnTo>
                    <a:lnTo>
                      <a:pt x="1934" y="1142"/>
                    </a:lnTo>
                    <a:lnTo>
                      <a:pt x="1950" y="1132"/>
                    </a:lnTo>
                    <a:lnTo>
                      <a:pt x="1960" y="1128"/>
                    </a:lnTo>
                    <a:lnTo>
                      <a:pt x="1970" y="1128"/>
                    </a:lnTo>
                    <a:lnTo>
                      <a:pt x="1970" y="1128"/>
                    </a:lnTo>
                    <a:lnTo>
                      <a:pt x="1978" y="1126"/>
                    </a:lnTo>
                    <a:lnTo>
                      <a:pt x="1982" y="1122"/>
                    </a:lnTo>
                    <a:lnTo>
                      <a:pt x="1982" y="1120"/>
                    </a:lnTo>
                    <a:lnTo>
                      <a:pt x="1982" y="1116"/>
                    </a:lnTo>
                    <a:lnTo>
                      <a:pt x="1982" y="1112"/>
                    </a:lnTo>
                    <a:lnTo>
                      <a:pt x="1982" y="1108"/>
                    </a:lnTo>
                    <a:lnTo>
                      <a:pt x="1986" y="1106"/>
                    </a:lnTo>
                    <a:lnTo>
                      <a:pt x="1994" y="1106"/>
                    </a:lnTo>
                    <a:lnTo>
                      <a:pt x="1994" y="1106"/>
                    </a:lnTo>
                    <a:lnTo>
                      <a:pt x="2008" y="1104"/>
                    </a:lnTo>
                    <a:lnTo>
                      <a:pt x="2012" y="1102"/>
                    </a:lnTo>
                    <a:lnTo>
                      <a:pt x="2012" y="1102"/>
                    </a:lnTo>
                    <a:lnTo>
                      <a:pt x="2016" y="1096"/>
                    </a:lnTo>
                    <a:lnTo>
                      <a:pt x="2022" y="1092"/>
                    </a:lnTo>
                    <a:lnTo>
                      <a:pt x="2030" y="1088"/>
                    </a:lnTo>
                    <a:lnTo>
                      <a:pt x="2030" y="1088"/>
                    </a:lnTo>
                    <a:lnTo>
                      <a:pt x="2046" y="1080"/>
                    </a:lnTo>
                    <a:lnTo>
                      <a:pt x="2046" y="1078"/>
                    </a:lnTo>
                    <a:lnTo>
                      <a:pt x="2044" y="1076"/>
                    </a:lnTo>
                    <a:lnTo>
                      <a:pt x="2028" y="1076"/>
                    </a:lnTo>
                    <a:lnTo>
                      <a:pt x="2000" y="1080"/>
                    </a:lnTo>
                    <a:lnTo>
                      <a:pt x="2000" y="1080"/>
                    </a:lnTo>
                    <a:lnTo>
                      <a:pt x="1984" y="1080"/>
                    </a:lnTo>
                    <a:lnTo>
                      <a:pt x="1970" y="1076"/>
                    </a:lnTo>
                    <a:lnTo>
                      <a:pt x="1956" y="1070"/>
                    </a:lnTo>
                    <a:lnTo>
                      <a:pt x="1944" y="1064"/>
                    </a:lnTo>
                    <a:lnTo>
                      <a:pt x="1932" y="1058"/>
                    </a:lnTo>
                    <a:lnTo>
                      <a:pt x="1920" y="1056"/>
                    </a:lnTo>
                    <a:lnTo>
                      <a:pt x="1914" y="1056"/>
                    </a:lnTo>
                    <a:lnTo>
                      <a:pt x="1906" y="1058"/>
                    </a:lnTo>
                    <a:lnTo>
                      <a:pt x="1900" y="1060"/>
                    </a:lnTo>
                    <a:lnTo>
                      <a:pt x="1892" y="1064"/>
                    </a:lnTo>
                    <a:lnTo>
                      <a:pt x="1892" y="1064"/>
                    </a:lnTo>
                    <a:lnTo>
                      <a:pt x="1884" y="1068"/>
                    </a:lnTo>
                    <a:lnTo>
                      <a:pt x="1878" y="1070"/>
                    </a:lnTo>
                    <a:lnTo>
                      <a:pt x="1866" y="1070"/>
                    </a:lnTo>
                    <a:lnTo>
                      <a:pt x="1860" y="1070"/>
                    </a:lnTo>
                    <a:lnTo>
                      <a:pt x="1854" y="1072"/>
                    </a:lnTo>
                    <a:lnTo>
                      <a:pt x="1846" y="1076"/>
                    </a:lnTo>
                    <a:lnTo>
                      <a:pt x="1838" y="1082"/>
                    </a:lnTo>
                    <a:lnTo>
                      <a:pt x="1838" y="1082"/>
                    </a:lnTo>
                    <a:lnTo>
                      <a:pt x="1834" y="1086"/>
                    </a:lnTo>
                    <a:lnTo>
                      <a:pt x="1828" y="1090"/>
                    </a:lnTo>
                    <a:lnTo>
                      <a:pt x="1824" y="1090"/>
                    </a:lnTo>
                    <a:lnTo>
                      <a:pt x="1820" y="1090"/>
                    </a:lnTo>
                    <a:lnTo>
                      <a:pt x="1818" y="1088"/>
                    </a:lnTo>
                    <a:lnTo>
                      <a:pt x="1820" y="1084"/>
                    </a:lnTo>
                    <a:lnTo>
                      <a:pt x="1824" y="1078"/>
                    </a:lnTo>
                    <a:lnTo>
                      <a:pt x="1832" y="1070"/>
                    </a:lnTo>
                    <a:lnTo>
                      <a:pt x="1832" y="1070"/>
                    </a:lnTo>
                    <a:lnTo>
                      <a:pt x="1840" y="1064"/>
                    </a:lnTo>
                    <a:lnTo>
                      <a:pt x="1848" y="1062"/>
                    </a:lnTo>
                    <a:lnTo>
                      <a:pt x="1852" y="1062"/>
                    </a:lnTo>
                    <a:lnTo>
                      <a:pt x="1856" y="1062"/>
                    </a:lnTo>
                    <a:lnTo>
                      <a:pt x="1864" y="1064"/>
                    </a:lnTo>
                    <a:lnTo>
                      <a:pt x="1866" y="1064"/>
                    </a:lnTo>
                    <a:lnTo>
                      <a:pt x="1870" y="1062"/>
                    </a:lnTo>
                    <a:lnTo>
                      <a:pt x="1870" y="1062"/>
                    </a:lnTo>
                    <a:lnTo>
                      <a:pt x="1876" y="1058"/>
                    </a:lnTo>
                    <a:lnTo>
                      <a:pt x="1878" y="1056"/>
                    </a:lnTo>
                    <a:lnTo>
                      <a:pt x="1878" y="1054"/>
                    </a:lnTo>
                    <a:lnTo>
                      <a:pt x="1874" y="1052"/>
                    </a:lnTo>
                    <a:lnTo>
                      <a:pt x="1868" y="1052"/>
                    </a:lnTo>
                    <a:lnTo>
                      <a:pt x="1844" y="1054"/>
                    </a:lnTo>
                    <a:lnTo>
                      <a:pt x="1844" y="1054"/>
                    </a:lnTo>
                    <a:lnTo>
                      <a:pt x="1816" y="1058"/>
                    </a:lnTo>
                    <a:lnTo>
                      <a:pt x="1800" y="1058"/>
                    </a:lnTo>
                    <a:lnTo>
                      <a:pt x="1798" y="1056"/>
                    </a:lnTo>
                    <a:lnTo>
                      <a:pt x="1796" y="1052"/>
                    </a:lnTo>
                    <a:lnTo>
                      <a:pt x="1798" y="1046"/>
                    </a:lnTo>
                    <a:lnTo>
                      <a:pt x="1804" y="1038"/>
                    </a:lnTo>
                    <a:lnTo>
                      <a:pt x="1804" y="1038"/>
                    </a:lnTo>
                    <a:lnTo>
                      <a:pt x="1814" y="1022"/>
                    </a:lnTo>
                    <a:lnTo>
                      <a:pt x="1818" y="1014"/>
                    </a:lnTo>
                    <a:lnTo>
                      <a:pt x="1820" y="1012"/>
                    </a:lnTo>
                    <a:lnTo>
                      <a:pt x="1822" y="1010"/>
                    </a:lnTo>
                    <a:lnTo>
                      <a:pt x="1828" y="1016"/>
                    </a:lnTo>
                    <a:lnTo>
                      <a:pt x="1828" y="1016"/>
                    </a:lnTo>
                    <a:lnTo>
                      <a:pt x="1836" y="1022"/>
                    </a:lnTo>
                    <a:lnTo>
                      <a:pt x="1840" y="1022"/>
                    </a:lnTo>
                    <a:lnTo>
                      <a:pt x="1844" y="1022"/>
                    </a:lnTo>
                    <a:lnTo>
                      <a:pt x="1882" y="1010"/>
                    </a:lnTo>
                    <a:lnTo>
                      <a:pt x="1882" y="1010"/>
                    </a:lnTo>
                    <a:lnTo>
                      <a:pt x="1896" y="1006"/>
                    </a:lnTo>
                    <a:lnTo>
                      <a:pt x="1904" y="1000"/>
                    </a:lnTo>
                    <a:lnTo>
                      <a:pt x="1908" y="996"/>
                    </a:lnTo>
                    <a:lnTo>
                      <a:pt x="1910" y="992"/>
                    </a:lnTo>
                    <a:lnTo>
                      <a:pt x="1906" y="986"/>
                    </a:lnTo>
                    <a:lnTo>
                      <a:pt x="1898" y="984"/>
                    </a:lnTo>
                    <a:lnTo>
                      <a:pt x="1888" y="980"/>
                    </a:lnTo>
                    <a:lnTo>
                      <a:pt x="1874" y="978"/>
                    </a:lnTo>
                    <a:lnTo>
                      <a:pt x="1874" y="978"/>
                    </a:lnTo>
                    <a:lnTo>
                      <a:pt x="1850" y="974"/>
                    </a:lnTo>
                    <a:lnTo>
                      <a:pt x="1844" y="972"/>
                    </a:lnTo>
                    <a:lnTo>
                      <a:pt x="1842" y="970"/>
                    </a:lnTo>
                    <a:lnTo>
                      <a:pt x="1844" y="968"/>
                    </a:lnTo>
                    <a:lnTo>
                      <a:pt x="1850" y="966"/>
                    </a:lnTo>
                    <a:lnTo>
                      <a:pt x="1870" y="966"/>
                    </a:lnTo>
                    <a:lnTo>
                      <a:pt x="1870" y="966"/>
                    </a:lnTo>
                    <a:lnTo>
                      <a:pt x="1892" y="970"/>
                    </a:lnTo>
                    <a:lnTo>
                      <a:pt x="1906" y="976"/>
                    </a:lnTo>
                    <a:lnTo>
                      <a:pt x="1918" y="980"/>
                    </a:lnTo>
                    <a:lnTo>
                      <a:pt x="1932" y="986"/>
                    </a:lnTo>
                    <a:lnTo>
                      <a:pt x="1932" y="986"/>
                    </a:lnTo>
                    <a:lnTo>
                      <a:pt x="1946" y="992"/>
                    </a:lnTo>
                    <a:lnTo>
                      <a:pt x="1954" y="998"/>
                    </a:lnTo>
                    <a:lnTo>
                      <a:pt x="1958" y="1008"/>
                    </a:lnTo>
                    <a:lnTo>
                      <a:pt x="1960" y="1022"/>
                    </a:lnTo>
                    <a:lnTo>
                      <a:pt x="1960" y="1022"/>
                    </a:lnTo>
                    <a:lnTo>
                      <a:pt x="1964" y="1030"/>
                    </a:lnTo>
                    <a:lnTo>
                      <a:pt x="1970" y="1038"/>
                    </a:lnTo>
                    <a:lnTo>
                      <a:pt x="1978" y="1044"/>
                    </a:lnTo>
                    <a:lnTo>
                      <a:pt x="1988" y="1050"/>
                    </a:lnTo>
                    <a:lnTo>
                      <a:pt x="1998" y="1052"/>
                    </a:lnTo>
                    <a:lnTo>
                      <a:pt x="2008" y="1054"/>
                    </a:lnTo>
                    <a:lnTo>
                      <a:pt x="2016" y="1054"/>
                    </a:lnTo>
                    <a:lnTo>
                      <a:pt x="2022" y="1052"/>
                    </a:lnTo>
                    <a:lnTo>
                      <a:pt x="2022" y="1052"/>
                    </a:lnTo>
                    <a:lnTo>
                      <a:pt x="2030" y="1048"/>
                    </a:lnTo>
                    <a:lnTo>
                      <a:pt x="2036" y="1050"/>
                    </a:lnTo>
                    <a:lnTo>
                      <a:pt x="2046" y="1052"/>
                    </a:lnTo>
                    <a:lnTo>
                      <a:pt x="2060" y="1056"/>
                    </a:lnTo>
                    <a:lnTo>
                      <a:pt x="2060" y="1056"/>
                    </a:lnTo>
                    <a:lnTo>
                      <a:pt x="2068" y="1054"/>
                    </a:lnTo>
                    <a:lnTo>
                      <a:pt x="2070" y="1050"/>
                    </a:lnTo>
                    <a:lnTo>
                      <a:pt x="2072" y="1042"/>
                    </a:lnTo>
                    <a:lnTo>
                      <a:pt x="2070" y="1032"/>
                    </a:lnTo>
                    <a:lnTo>
                      <a:pt x="2066" y="1008"/>
                    </a:lnTo>
                    <a:lnTo>
                      <a:pt x="2064" y="996"/>
                    </a:lnTo>
                    <a:lnTo>
                      <a:pt x="2064" y="984"/>
                    </a:lnTo>
                    <a:lnTo>
                      <a:pt x="2064" y="984"/>
                    </a:lnTo>
                    <a:lnTo>
                      <a:pt x="2062" y="976"/>
                    </a:lnTo>
                    <a:lnTo>
                      <a:pt x="2062" y="974"/>
                    </a:lnTo>
                    <a:lnTo>
                      <a:pt x="2060" y="974"/>
                    </a:lnTo>
                    <a:lnTo>
                      <a:pt x="2056" y="976"/>
                    </a:lnTo>
                    <a:lnTo>
                      <a:pt x="2050" y="980"/>
                    </a:lnTo>
                    <a:lnTo>
                      <a:pt x="2044" y="986"/>
                    </a:lnTo>
                    <a:lnTo>
                      <a:pt x="2038" y="990"/>
                    </a:lnTo>
                    <a:lnTo>
                      <a:pt x="2032" y="990"/>
                    </a:lnTo>
                    <a:lnTo>
                      <a:pt x="2030" y="988"/>
                    </a:lnTo>
                    <a:lnTo>
                      <a:pt x="2030" y="986"/>
                    </a:lnTo>
                    <a:lnTo>
                      <a:pt x="2030" y="986"/>
                    </a:lnTo>
                    <a:lnTo>
                      <a:pt x="2028" y="976"/>
                    </a:lnTo>
                    <a:lnTo>
                      <a:pt x="2028" y="974"/>
                    </a:lnTo>
                    <a:lnTo>
                      <a:pt x="2032" y="974"/>
                    </a:lnTo>
                    <a:lnTo>
                      <a:pt x="2038" y="972"/>
                    </a:lnTo>
                    <a:lnTo>
                      <a:pt x="2044" y="968"/>
                    </a:lnTo>
                    <a:lnTo>
                      <a:pt x="2050" y="962"/>
                    </a:lnTo>
                    <a:lnTo>
                      <a:pt x="2050" y="962"/>
                    </a:lnTo>
                    <a:lnTo>
                      <a:pt x="2054" y="956"/>
                    </a:lnTo>
                    <a:lnTo>
                      <a:pt x="2054" y="956"/>
                    </a:lnTo>
                    <a:lnTo>
                      <a:pt x="2054" y="954"/>
                    </a:lnTo>
                    <a:lnTo>
                      <a:pt x="2044" y="958"/>
                    </a:lnTo>
                    <a:lnTo>
                      <a:pt x="2032" y="962"/>
                    </a:lnTo>
                    <a:lnTo>
                      <a:pt x="2030" y="960"/>
                    </a:lnTo>
                    <a:lnTo>
                      <a:pt x="2030" y="956"/>
                    </a:lnTo>
                    <a:lnTo>
                      <a:pt x="2030" y="956"/>
                    </a:lnTo>
                    <a:lnTo>
                      <a:pt x="2032" y="950"/>
                    </a:lnTo>
                    <a:lnTo>
                      <a:pt x="2030" y="944"/>
                    </a:lnTo>
                    <a:lnTo>
                      <a:pt x="2026" y="940"/>
                    </a:lnTo>
                    <a:lnTo>
                      <a:pt x="2020" y="938"/>
                    </a:lnTo>
                    <a:lnTo>
                      <a:pt x="2002" y="932"/>
                    </a:lnTo>
                    <a:lnTo>
                      <a:pt x="1980" y="926"/>
                    </a:lnTo>
                    <a:lnTo>
                      <a:pt x="1980" y="926"/>
                    </a:lnTo>
                    <a:lnTo>
                      <a:pt x="1960" y="918"/>
                    </a:lnTo>
                    <a:lnTo>
                      <a:pt x="1948" y="912"/>
                    </a:lnTo>
                    <a:lnTo>
                      <a:pt x="1944" y="908"/>
                    </a:lnTo>
                    <a:lnTo>
                      <a:pt x="1944" y="904"/>
                    </a:lnTo>
                    <a:lnTo>
                      <a:pt x="1944" y="900"/>
                    </a:lnTo>
                    <a:lnTo>
                      <a:pt x="1944" y="896"/>
                    </a:lnTo>
                    <a:lnTo>
                      <a:pt x="1942" y="892"/>
                    </a:lnTo>
                    <a:lnTo>
                      <a:pt x="1934" y="886"/>
                    </a:lnTo>
                    <a:lnTo>
                      <a:pt x="1934" y="886"/>
                    </a:lnTo>
                    <a:lnTo>
                      <a:pt x="1924" y="880"/>
                    </a:lnTo>
                    <a:lnTo>
                      <a:pt x="1922" y="874"/>
                    </a:lnTo>
                    <a:lnTo>
                      <a:pt x="1922" y="870"/>
                    </a:lnTo>
                    <a:lnTo>
                      <a:pt x="1924" y="866"/>
                    </a:lnTo>
                    <a:lnTo>
                      <a:pt x="1922" y="862"/>
                    </a:lnTo>
                    <a:lnTo>
                      <a:pt x="1916" y="858"/>
                    </a:lnTo>
                    <a:lnTo>
                      <a:pt x="1902" y="852"/>
                    </a:lnTo>
                    <a:lnTo>
                      <a:pt x="1878" y="846"/>
                    </a:lnTo>
                    <a:lnTo>
                      <a:pt x="1878" y="846"/>
                    </a:lnTo>
                    <a:lnTo>
                      <a:pt x="1888" y="846"/>
                    </a:lnTo>
                    <a:lnTo>
                      <a:pt x="1896" y="844"/>
                    </a:lnTo>
                    <a:lnTo>
                      <a:pt x="1904" y="842"/>
                    </a:lnTo>
                    <a:lnTo>
                      <a:pt x="1910" y="838"/>
                    </a:lnTo>
                    <a:lnTo>
                      <a:pt x="1926" y="828"/>
                    </a:lnTo>
                    <a:lnTo>
                      <a:pt x="1948" y="818"/>
                    </a:lnTo>
                    <a:lnTo>
                      <a:pt x="1948" y="818"/>
                    </a:lnTo>
                    <a:lnTo>
                      <a:pt x="1954" y="816"/>
                    </a:lnTo>
                    <a:lnTo>
                      <a:pt x="1960" y="816"/>
                    </a:lnTo>
                    <a:lnTo>
                      <a:pt x="1974" y="818"/>
                    </a:lnTo>
                    <a:lnTo>
                      <a:pt x="1988" y="824"/>
                    </a:lnTo>
                    <a:lnTo>
                      <a:pt x="2002" y="832"/>
                    </a:lnTo>
                    <a:lnTo>
                      <a:pt x="2016" y="838"/>
                    </a:lnTo>
                    <a:lnTo>
                      <a:pt x="2030" y="842"/>
                    </a:lnTo>
                    <a:lnTo>
                      <a:pt x="2038" y="844"/>
                    </a:lnTo>
                    <a:lnTo>
                      <a:pt x="2044" y="842"/>
                    </a:lnTo>
                    <a:lnTo>
                      <a:pt x="2052" y="840"/>
                    </a:lnTo>
                    <a:lnTo>
                      <a:pt x="2058" y="836"/>
                    </a:lnTo>
                    <a:lnTo>
                      <a:pt x="2058" y="836"/>
                    </a:lnTo>
                    <a:lnTo>
                      <a:pt x="2070" y="830"/>
                    </a:lnTo>
                    <a:lnTo>
                      <a:pt x="2078" y="826"/>
                    </a:lnTo>
                    <a:lnTo>
                      <a:pt x="2086" y="826"/>
                    </a:lnTo>
                    <a:lnTo>
                      <a:pt x="2092" y="828"/>
                    </a:lnTo>
                    <a:lnTo>
                      <a:pt x="2096" y="830"/>
                    </a:lnTo>
                    <a:lnTo>
                      <a:pt x="2100" y="830"/>
                    </a:lnTo>
                    <a:lnTo>
                      <a:pt x="2106" y="826"/>
                    </a:lnTo>
                    <a:lnTo>
                      <a:pt x="2112" y="818"/>
                    </a:lnTo>
                    <a:lnTo>
                      <a:pt x="2112" y="818"/>
                    </a:lnTo>
                    <a:lnTo>
                      <a:pt x="2118" y="810"/>
                    </a:lnTo>
                    <a:lnTo>
                      <a:pt x="2118" y="806"/>
                    </a:lnTo>
                    <a:lnTo>
                      <a:pt x="2116" y="802"/>
                    </a:lnTo>
                    <a:lnTo>
                      <a:pt x="2112" y="796"/>
                    </a:lnTo>
                    <a:lnTo>
                      <a:pt x="2104" y="792"/>
                    </a:lnTo>
                    <a:lnTo>
                      <a:pt x="2092" y="790"/>
                    </a:lnTo>
                    <a:lnTo>
                      <a:pt x="2080" y="788"/>
                    </a:lnTo>
                    <a:lnTo>
                      <a:pt x="2054" y="786"/>
                    </a:lnTo>
                    <a:lnTo>
                      <a:pt x="2054" y="786"/>
                    </a:lnTo>
                    <a:lnTo>
                      <a:pt x="2044" y="786"/>
                    </a:lnTo>
                    <a:lnTo>
                      <a:pt x="2040" y="784"/>
                    </a:lnTo>
                    <a:lnTo>
                      <a:pt x="2040" y="780"/>
                    </a:lnTo>
                    <a:lnTo>
                      <a:pt x="2040" y="776"/>
                    </a:lnTo>
                    <a:lnTo>
                      <a:pt x="2046" y="768"/>
                    </a:lnTo>
                    <a:lnTo>
                      <a:pt x="2054" y="762"/>
                    </a:lnTo>
                    <a:lnTo>
                      <a:pt x="2066" y="758"/>
                    </a:lnTo>
                    <a:lnTo>
                      <a:pt x="2078" y="754"/>
                    </a:lnTo>
                    <a:lnTo>
                      <a:pt x="2092" y="752"/>
                    </a:lnTo>
                    <a:lnTo>
                      <a:pt x="2092" y="752"/>
                    </a:lnTo>
                    <a:lnTo>
                      <a:pt x="2104" y="754"/>
                    </a:lnTo>
                    <a:lnTo>
                      <a:pt x="2112" y="758"/>
                    </a:lnTo>
                    <a:lnTo>
                      <a:pt x="2122" y="766"/>
                    </a:lnTo>
                    <a:lnTo>
                      <a:pt x="2128" y="768"/>
                    </a:lnTo>
                    <a:lnTo>
                      <a:pt x="2132" y="770"/>
                    </a:lnTo>
                    <a:lnTo>
                      <a:pt x="2142" y="768"/>
                    </a:lnTo>
                    <a:lnTo>
                      <a:pt x="2152" y="766"/>
                    </a:lnTo>
                    <a:lnTo>
                      <a:pt x="2152" y="766"/>
                    </a:lnTo>
                    <a:lnTo>
                      <a:pt x="2162" y="762"/>
                    </a:lnTo>
                    <a:lnTo>
                      <a:pt x="2164" y="758"/>
                    </a:lnTo>
                    <a:lnTo>
                      <a:pt x="2166" y="754"/>
                    </a:lnTo>
                    <a:lnTo>
                      <a:pt x="2162" y="750"/>
                    </a:lnTo>
                    <a:lnTo>
                      <a:pt x="2154" y="746"/>
                    </a:lnTo>
                    <a:lnTo>
                      <a:pt x="2146" y="742"/>
                    </a:lnTo>
                    <a:lnTo>
                      <a:pt x="2134" y="740"/>
                    </a:lnTo>
                    <a:lnTo>
                      <a:pt x="2120" y="738"/>
                    </a:lnTo>
                    <a:lnTo>
                      <a:pt x="2120" y="738"/>
                    </a:lnTo>
                    <a:lnTo>
                      <a:pt x="2112" y="738"/>
                    </a:lnTo>
                    <a:lnTo>
                      <a:pt x="2108" y="736"/>
                    </a:lnTo>
                    <a:lnTo>
                      <a:pt x="2104" y="732"/>
                    </a:lnTo>
                    <a:lnTo>
                      <a:pt x="2102" y="728"/>
                    </a:lnTo>
                    <a:lnTo>
                      <a:pt x="2100" y="718"/>
                    </a:lnTo>
                    <a:lnTo>
                      <a:pt x="2102" y="708"/>
                    </a:lnTo>
                    <a:lnTo>
                      <a:pt x="2108" y="700"/>
                    </a:lnTo>
                    <a:lnTo>
                      <a:pt x="2114" y="694"/>
                    </a:lnTo>
                    <a:lnTo>
                      <a:pt x="2118" y="692"/>
                    </a:lnTo>
                    <a:lnTo>
                      <a:pt x="2122" y="692"/>
                    </a:lnTo>
                    <a:lnTo>
                      <a:pt x="2124" y="692"/>
                    </a:lnTo>
                    <a:lnTo>
                      <a:pt x="2126" y="696"/>
                    </a:lnTo>
                    <a:lnTo>
                      <a:pt x="2126" y="696"/>
                    </a:lnTo>
                    <a:lnTo>
                      <a:pt x="2132" y="700"/>
                    </a:lnTo>
                    <a:lnTo>
                      <a:pt x="2140" y="702"/>
                    </a:lnTo>
                    <a:lnTo>
                      <a:pt x="2148" y="702"/>
                    </a:lnTo>
                    <a:lnTo>
                      <a:pt x="2154" y="698"/>
                    </a:lnTo>
                    <a:lnTo>
                      <a:pt x="2158" y="692"/>
                    </a:lnTo>
                    <a:lnTo>
                      <a:pt x="2162" y="686"/>
                    </a:lnTo>
                    <a:lnTo>
                      <a:pt x="2160" y="678"/>
                    </a:lnTo>
                    <a:lnTo>
                      <a:pt x="2156" y="670"/>
                    </a:lnTo>
                    <a:lnTo>
                      <a:pt x="2156" y="670"/>
                    </a:lnTo>
                    <a:lnTo>
                      <a:pt x="2150" y="662"/>
                    </a:lnTo>
                    <a:lnTo>
                      <a:pt x="2150" y="658"/>
                    </a:lnTo>
                    <a:lnTo>
                      <a:pt x="2154" y="656"/>
                    </a:lnTo>
                    <a:lnTo>
                      <a:pt x="2156" y="656"/>
                    </a:lnTo>
                    <a:lnTo>
                      <a:pt x="2160" y="656"/>
                    </a:lnTo>
                    <a:lnTo>
                      <a:pt x="2160" y="654"/>
                    </a:lnTo>
                    <a:lnTo>
                      <a:pt x="2144" y="646"/>
                    </a:lnTo>
                    <a:lnTo>
                      <a:pt x="2144" y="646"/>
                    </a:lnTo>
                    <a:lnTo>
                      <a:pt x="2132" y="640"/>
                    </a:lnTo>
                    <a:lnTo>
                      <a:pt x="2128" y="636"/>
                    </a:lnTo>
                    <a:lnTo>
                      <a:pt x="2128" y="634"/>
                    </a:lnTo>
                    <a:lnTo>
                      <a:pt x="2130" y="632"/>
                    </a:lnTo>
                    <a:lnTo>
                      <a:pt x="2140" y="628"/>
                    </a:lnTo>
                    <a:lnTo>
                      <a:pt x="2142" y="624"/>
                    </a:lnTo>
                    <a:lnTo>
                      <a:pt x="2142" y="620"/>
                    </a:lnTo>
                    <a:lnTo>
                      <a:pt x="2142" y="620"/>
                    </a:lnTo>
                    <a:lnTo>
                      <a:pt x="2140" y="616"/>
                    </a:lnTo>
                    <a:lnTo>
                      <a:pt x="2136" y="614"/>
                    </a:lnTo>
                    <a:lnTo>
                      <a:pt x="2126" y="612"/>
                    </a:lnTo>
                    <a:lnTo>
                      <a:pt x="2098" y="612"/>
                    </a:lnTo>
                    <a:lnTo>
                      <a:pt x="2084" y="612"/>
                    </a:lnTo>
                    <a:lnTo>
                      <a:pt x="2074" y="612"/>
                    </a:lnTo>
                    <a:lnTo>
                      <a:pt x="2066" y="608"/>
                    </a:lnTo>
                    <a:lnTo>
                      <a:pt x="2064" y="606"/>
                    </a:lnTo>
                    <a:lnTo>
                      <a:pt x="2062" y="602"/>
                    </a:lnTo>
                    <a:lnTo>
                      <a:pt x="2062" y="602"/>
                    </a:lnTo>
                    <a:lnTo>
                      <a:pt x="2062" y="598"/>
                    </a:lnTo>
                    <a:lnTo>
                      <a:pt x="2060" y="594"/>
                    </a:lnTo>
                    <a:lnTo>
                      <a:pt x="2056" y="590"/>
                    </a:lnTo>
                    <a:lnTo>
                      <a:pt x="2048" y="586"/>
                    </a:lnTo>
                    <a:lnTo>
                      <a:pt x="2040" y="582"/>
                    </a:lnTo>
                    <a:lnTo>
                      <a:pt x="2032" y="580"/>
                    </a:lnTo>
                    <a:lnTo>
                      <a:pt x="2028" y="578"/>
                    </a:lnTo>
                    <a:lnTo>
                      <a:pt x="2026" y="576"/>
                    </a:lnTo>
                    <a:lnTo>
                      <a:pt x="2028" y="574"/>
                    </a:lnTo>
                    <a:lnTo>
                      <a:pt x="2032" y="568"/>
                    </a:lnTo>
                    <a:lnTo>
                      <a:pt x="2032" y="568"/>
                    </a:lnTo>
                    <a:lnTo>
                      <a:pt x="2040" y="566"/>
                    </a:lnTo>
                    <a:lnTo>
                      <a:pt x="2046" y="566"/>
                    </a:lnTo>
                    <a:lnTo>
                      <a:pt x="2050" y="570"/>
                    </a:lnTo>
                    <a:lnTo>
                      <a:pt x="2054" y="574"/>
                    </a:lnTo>
                    <a:lnTo>
                      <a:pt x="2058" y="578"/>
                    </a:lnTo>
                    <a:lnTo>
                      <a:pt x="2064" y="580"/>
                    </a:lnTo>
                    <a:lnTo>
                      <a:pt x="2072" y="580"/>
                    </a:lnTo>
                    <a:lnTo>
                      <a:pt x="2082" y="574"/>
                    </a:lnTo>
                    <a:lnTo>
                      <a:pt x="2082" y="574"/>
                    </a:lnTo>
                    <a:lnTo>
                      <a:pt x="2094" y="566"/>
                    </a:lnTo>
                    <a:lnTo>
                      <a:pt x="2106" y="562"/>
                    </a:lnTo>
                    <a:lnTo>
                      <a:pt x="2120" y="560"/>
                    </a:lnTo>
                    <a:lnTo>
                      <a:pt x="2132" y="560"/>
                    </a:lnTo>
                    <a:lnTo>
                      <a:pt x="2144" y="562"/>
                    </a:lnTo>
                    <a:lnTo>
                      <a:pt x="2156" y="564"/>
                    </a:lnTo>
                    <a:lnTo>
                      <a:pt x="2178" y="574"/>
                    </a:lnTo>
                    <a:lnTo>
                      <a:pt x="2178" y="574"/>
                    </a:lnTo>
                    <a:lnTo>
                      <a:pt x="2188" y="576"/>
                    </a:lnTo>
                    <a:lnTo>
                      <a:pt x="2196" y="574"/>
                    </a:lnTo>
                    <a:lnTo>
                      <a:pt x="2202" y="570"/>
                    </a:lnTo>
                    <a:lnTo>
                      <a:pt x="2206" y="564"/>
                    </a:lnTo>
                    <a:lnTo>
                      <a:pt x="2208" y="556"/>
                    </a:lnTo>
                    <a:lnTo>
                      <a:pt x="2206" y="546"/>
                    </a:lnTo>
                    <a:lnTo>
                      <a:pt x="2202" y="536"/>
                    </a:lnTo>
                    <a:lnTo>
                      <a:pt x="2194" y="528"/>
                    </a:lnTo>
                    <a:lnTo>
                      <a:pt x="2194" y="528"/>
                    </a:lnTo>
                    <a:lnTo>
                      <a:pt x="2186" y="522"/>
                    </a:lnTo>
                    <a:lnTo>
                      <a:pt x="2180" y="522"/>
                    </a:lnTo>
                    <a:lnTo>
                      <a:pt x="2176" y="524"/>
                    </a:lnTo>
                    <a:lnTo>
                      <a:pt x="2172" y="528"/>
                    </a:lnTo>
                    <a:lnTo>
                      <a:pt x="2166" y="532"/>
                    </a:lnTo>
                    <a:lnTo>
                      <a:pt x="2158" y="534"/>
                    </a:lnTo>
                    <a:lnTo>
                      <a:pt x="2148" y="532"/>
                    </a:lnTo>
                    <a:lnTo>
                      <a:pt x="2132" y="524"/>
                    </a:lnTo>
                    <a:lnTo>
                      <a:pt x="2132" y="524"/>
                    </a:lnTo>
                    <a:lnTo>
                      <a:pt x="2106" y="506"/>
                    </a:lnTo>
                    <a:lnTo>
                      <a:pt x="2102" y="502"/>
                    </a:lnTo>
                    <a:lnTo>
                      <a:pt x="2102" y="500"/>
                    </a:lnTo>
                    <a:lnTo>
                      <a:pt x="2102" y="498"/>
                    </a:lnTo>
                    <a:lnTo>
                      <a:pt x="2106" y="498"/>
                    </a:lnTo>
                    <a:lnTo>
                      <a:pt x="2116" y="498"/>
                    </a:lnTo>
                    <a:lnTo>
                      <a:pt x="2144" y="504"/>
                    </a:lnTo>
                    <a:lnTo>
                      <a:pt x="2144" y="504"/>
                    </a:lnTo>
                    <a:lnTo>
                      <a:pt x="2170" y="508"/>
                    </a:lnTo>
                    <a:lnTo>
                      <a:pt x="2174" y="508"/>
                    </a:lnTo>
                    <a:lnTo>
                      <a:pt x="2174" y="506"/>
                    </a:lnTo>
                    <a:lnTo>
                      <a:pt x="2168" y="502"/>
                    </a:lnTo>
                    <a:lnTo>
                      <a:pt x="2156" y="496"/>
                    </a:lnTo>
                    <a:lnTo>
                      <a:pt x="2120" y="480"/>
                    </a:lnTo>
                    <a:lnTo>
                      <a:pt x="2120" y="480"/>
                    </a:lnTo>
                    <a:lnTo>
                      <a:pt x="2100" y="474"/>
                    </a:lnTo>
                    <a:lnTo>
                      <a:pt x="2086" y="474"/>
                    </a:lnTo>
                    <a:lnTo>
                      <a:pt x="2078" y="476"/>
                    </a:lnTo>
                    <a:lnTo>
                      <a:pt x="2074" y="482"/>
                    </a:lnTo>
                    <a:lnTo>
                      <a:pt x="2070" y="494"/>
                    </a:lnTo>
                    <a:lnTo>
                      <a:pt x="2066" y="500"/>
                    </a:lnTo>
                    <a:lnTo>
                      <a:pt x="2060" y="504"/>
                    </a:lnTo>
                    <a:lnTo>
                      <a:pt x="2060" y="504"/>
                    </a:lnTo>
                    <a:lnTo>
                      <a:pt x="2056" y="504"/>
                    </a:lnTo>
                    <a:lnTo>
                      <a:pt x="2054" y="502"/>
                    </a:lnTo>
                    <a:lnTo>
                      <a:pt x="2052" y="500"/>
                    </a:lnTo>
                    <a:lnTo>
                      <a:pt x="2052" y="498"/>
                    </a:lnTo>
                    <a:lnTo>
                      <a:pt x="2054" y="490"/>
                    </a:lnTo>
                    <a:lnTo>
                      <a:pt x="2060" y="478"/>
                    </a:lnTo>
                    <a:lnTo>
                      <a:pt x="2072" y="454"/>
                    </a:lnTo>
                    <a:lnTo>
                      <a:pt x="2080" y="440"/>
                    </a:lnTo>
                    <a:lnTo>
                      <a:pt x="2086" y="426"/>
                    </a:lnTo>
                    <a:lnTo>
                      <a:pt x="2086" y="426"/>
                    </a:lnTo>
                    <a:lnTo>
                      <a:pt x="2090" y="414"/>
                    </a:lnTo>
                    <a:lnTo>
                      <a:pt x="2096" y="408"/>
                    </a:lnTo>
                    <a:lnTo>
                      <a:pt x="2104" y="404"/>
                    </a:lnTo>
                    <a:lnTo>
                      <a:pt x="2110" y="404"/>
                    </a:lnTo>
                    <a:lnTo>
                      <a:pt x="2124" y="404"/>
                    </a:lnTo>
                    <a:lnTo>
                      <a:pt x="2130" y="404"/>
                    </a:lnTo>
                    <a:lnTo>
                      <a:pt x="2134" y="402"/>
                    </a:lnTo>
                    <a:lnTo>
                      <a:pt x="2134" y="402"/>
                    </a:lnTo>
                    <a:lnTo>
                      <a:pt x="2146" y="392"/>
                    </a:lnTo>
                    <a:lnTo>
                      <a:pt x="2160" y="382"/>
                    </a:lnTo>
                    <a:lnTo>
                      <a:pt x="2166" y="376"/>
                    </a:lnTo>
                    <a:lnTo>
                      <a:pt x="2168" y="372"/>
                    </a:lnTo>
                    <a:lnTo>
                      <a:pt x="2168" y="370"/>
                    </a:lnTo>
                    <a:lnTo>
                      <a:pt x="2166" y="368"/>
                    </a:lnTo>
                    <a:lnTo>
                      <a:pt x="2160" y="366"/>
                    </a:lnTo>
                    <a:lnTo>
                      <a:pt x="2160" y="366"/>
                    </a:lnTo>
                    <a:lnTo>
                      <a:pt x="2152" y="362"/>
                    </a:lnTo>
                    <a:lnTo>
                      <a:pt x="2146" y="358"/>
                    </a:lnTo>
                    <a:lnTo>
                      <a:pt x="2144" y="354"/>
                    </a:lnTo>
                    <a:lnTo>
                      <a:pt x="2144" y="348"/>
                    </a:lnTo>
                    <a:lnTo>
                      <a:pt x="2146" y="344"/>
                    </a:lnTo>
                    <a:lnTo>
                      <a:pt x="2150" y="338"/>
                    </a:lnTo>
                    <a:lnTo>
                      <a:pt x="2158" y="336"/>
                    </a:lnTo>
                    <a:lnTo>
                      <a:pt x="2168" y="334"/>
                    </a:lnTo>
                    <a:lnTo>
                      <a:pt x="2168" y="334"/>
                    </a:lnTo>
                    <a:lnTo>
                      <a:pt x="2190" y="334"/>
                    </a:lnTo>
                    <a:lnTo>
                      <a:pt x="2204" y="330"/>
                    </a:lnTo>
                    <a:lnTo>
                      <a:pt x="2216" y="322"/>
                    </a:lnTo>
                    <a:lnTo>
                      <a:pt x="2228" y="310"/>
                    </a:lnTo>
                    <a:lnTo>
                      <a:pt x="2228" y="310"/>
                    </a:lnTo>
                    <a:lnTo>
                      <a:pt x="2230" y="306"/>
                    </a:lnTo>
                    <a:lnTo>
                      <a:pt x="2230" y="304"/>
                    </a:lnTo>
                    <a:lnTo>
                      <a:pt x="2228" y="302"/>
                    </a:lnTo>
                    <a:lnTo>
                      <a:pt x="2226" y="300"/>
                    </a:lnTo>
                    <a:lnTo>
                      <a:pt x="2214" y="300"/>
                    </a:lnTo>
                    <a:lnTo>
                      <a:pt x="2200" y="300"/>
                    </a:lnTo>
                    <a:lnTo>
                      <a:pt x="2162" y="308"/>
                    </a:lnTo>
                    <a:lnTo>
                      <a:pt x="2142" y="312"/>
                    </a:lnTo>
                    <a:lnTo>
                      <a:pt x="2124" y="318"/>
                    </a:lnTo>
                    <a:lnTo>
                      <a:pt x="2124" y="318"/>
                    </a:lnTo>
                    <a:lnTo>
                      <a:pt x="2112" y="322"/>
                    </a:lnTo>
                    <a:lnTo>
                      <a:pt x="2108" y="320"/>
                    </a:lnTo>
                    <a:lnTo>
                      <a:pt x="2106" y="320"/>
                    </a:lnTo>
                    <a:lnTo>
                      <a:pt x="2106" y="316"/>
                    </a:lnTo>
                    <a:lnTo>
                      <a:pt x="2108" y="314"/>
                    </a:lnTo>
                    <a:lnTo>
                      <a:pt x="2114" y="306"/>
                    </a:lnTo>
                    <a:lnTo>
                      <a:pt x="2124" y="298"/>
                    </a:lnTo>
                    <a:lnTo>
                      <a:pt x="2138" y="292"/>
                    </a:lnTo>
                    <a:lnTo>
                      <a:pt x="2152" y="288"/>
                    </a:lnTo>
                    <a:lnTo>
                      <a:pt x="2160" y="288"/>
                    </a:lnTo>
                    <a:lnTo>
                      <a:pt x="2168" y="288"/>
                    </a:lnTo>
                    <a:lnTo>
                      <a:pt x="2168" y="288"/>
                    </a:lnTo>
                    <a:lnTo>
                      <a:pt x="2182" y="292"/>
                    </a:lnTo>
                    <a:lnTo>
                      <a:pt x="2198" y="292"/>
                    </a:lnTo>
                    <a:lnTo>
                      <a:pt x="2214" y="292"/>
                    </a:lnTo>
                    <a:lnTo>
                      <a:pt x="2228" y="290"/>
                    </a:lnTo>
                    <a:lnTo>
                      <a:pt x="2256" y="284"/>
                    </a:lnTo>
                    <a:lnTo>
                      <a:pt x="2278" y="276"/>
                    </a:lnTo>
                    <a:lnTo>
                      <a:pt x="2278" y="276"/>
                    </a:lnTo>
                    <a:lnTo>
                      <a:pt x="2284" y="270"/>
                    </a:lnTo>
                    <a:lnTo>
                      <a:pt x="2286" y="268"/>
                    </a:lnTo>
                    <a:lnTo>
                      <a:pt x="2284" y="268"/>
                    </a:lnTo>
                    <a:lnTo>
                      <a:pt x="2280" y="264"/>
                    </a:lnTo>
                    <a:lnTo>
                      <a:pt x="2270" y="262"/>
                    </a:lnTo>
                    <a:lnTo>
                      <a:pt x="2244" y="260"/>
                    </a:lnTo>
                    <a:lnTo>
                      <a:pt x="2232" y="260"/>
                    </a:lnTo>
                    <a:lnTo>
                      <a:pt x="2220" y="262"/>
                    </a:lnTo>
                    <a:lnTo>
                      <a:pt x="2220" y="262"/>
                    </a:lnTo>
                    <a:lnTo>
                      <a:pt x="2206" y="264"/>
                    </a:lnTo>
                    <a:lnTo>
                      <a:pt x="2188" y="264"/>
                    </a:lnTo>
                    <a:lnTo>
                      <a:pt x="2154" y="262"/>
                    </a:lnTo>
                    <a:lnTo>
                      <a:pt x="2134" y="258"/>
                    </a:lnTo>
                    <a:lnTo>
                      <a:pt x="2150" y="258"/>
                    </a:lnTo>
                    <a:lnTo>
                      <a:pt x="2150" y="258"/>
                    </a:lnTo>
                    <a:lnTo>
                      <a:pt x="2168" y="260"/>
                    </a:lnTo>
                    <a:lnTo>
                      <a:pt x="2182" y="258"/>
                    </a:lnTo>
                    <a:lnTo>
                      <a:pt x="2192" y="256"/>
                    </a:lnTo>
                    <a:lnTo>
                      <a:pt x="2200" y="252"/>
                    </a:lnTo>
                    <a:lnTo>
                      <a:pt x="2214" y="248"/>
                    </a:lnTo>
                    <a:lnTo>
                      <a:pt x="2222" y="246"/>
                    </a:lnTo>
                    <a:lnTo>
                      <a:pt x="2232" y="248"/>
                    </a:lnTo>
                    <a:lnTo>
                      <a:pt x="2232" y="248"/>
                    </a:lnTo>
                    <a:lnTo>
                      <a:pt x="2244" y="250"/>
                    </a:lnTo>
                    <a:lnTo>
                      <a:pt x="2254" y="250"/>
                    </a:lnTo>
                    <a:lnTo>
                      <a:pt x="2274" y="248"/>
                    </a:lnTo>
                    <a:lnTo>
                      <a:pt x="2298" y="244"/>
                    </a:lnTo>
                    <a:lnTo>
                      <a:pt x="2330" y="242"/>
                    </a:lnTo>
                    <a:lnTo>
                      <a:pt x="2330" y="242"/>
                    </a:lnTo>
                    <a:lnTo>
                      <a:pt x="2342" y="240"/>
                    </a:lnTo>
                    <a:lnTo>
                      <a:pt x="2344" y="238"/>
                    </a:lnTo>
                    <a:lnTo>
                      <a:pt x="2344" y="238"/>
                    </a:lnTo>
                    <a:lnTo>
                      <a:pt x="2342" y="232"/>
                    </a:lnTo>
                    <a:lnTo>
                      <a:pt x="2336" y="228"/>
                    </a:lnTo>
                    <a:lnTo>
                      <a:pt x="2330" y="224"/>
                    </a:lnTo>
                    <a:lnTo>
                      <a:pt x="2328" y="220"/>
                    </a:lnTo>
                    <a:lnTo>
                      <a:pt x="2330" y="220"/>
                    </a:lnTo>
                    <a:lnTo>
                      <a:pt x="2334" y="218"/>
                    </a:lnTo>
                    <a:lnTo>
                      <a:pt x="2348" y="218"/>
                    </a:lnTo>
                    <a:lnTo>
                      <a:pt x="2348" y="218"/>
                    </a:lnTo>
                    <a:lnTo>
                      <a:pt x="2360" y="216"/>
                    </a:lnTo>
                    <a:lnTo>
                      <a:pt x="2372" y="214"/>
                    </a:lnTo>
                    <a:lnTo>
                      <a:pt x="2382" y="212"/>
                    </a:lnTo>
                    <a:lnTo>
                      <a:pt x="2392" y="206"/>
                    </a:lnTo>
                    <a:lnTo>
                      <a:pt x="2412" y="196"/>
                    </a:lnTo>
                    <a:lnTo>
                      <a:pt x="2436" y="182"/>
                    </a:lnTo>
                    <a:lnTo>
                      <a:pt x="2436" y="182"/>
                    </a:lnTo>
                    <a:lnTo>
                      <a:pt x="2440" y="180"/>
                    </a:lnTo>
                    <a:lnTo>
                      <a:pt x="2442" y="176"/>
                    </a:lnTo>
                    <a:lnTo>
                      <a:pt x="2438" y="174"/>
                    </a:lnTo>
                    <a:lnTo>
                      <a:pt x="2434" y="170"/>
                    </a:lnTo>
                    <a:lnTo>
                      <a:pt x="2414" y="164"/>
                    </a:lnTo>
                    <a:lnTo>
                      <a:pt x="2388" y="158"/>
                    </a:lnTo>
                    <a:lnTo>
                      <a:pt x="2356" y="154"/>
                    </a:lnTo>
                    <a:lnTo>
                      <a:pt x="2322" y="150"/>
                    </a:lnTo>
                    <a:lnTo>
                      <a:pt x="2292" y="148"/>
                    </a:lnTo>
                    <a:lnTo>
                      <a:pt x="2264" y="150"/>
                    </a:lnTo>
                    <a:lnTo>
                      <a:pt x="2264" y="150"/>
                    </a:lnTo>
                    <a:lnTo>
                      <a:pt x="2244" y="152"/>
                    </a:lnTo>
                    <a:lnTo>
                      <a:pt x="2230" y="158"/>
                    </a:lnTo>
                    <a:lnTo>
                      <a:pt x="2220" y="164"/>
                    </a:lnTo>
                    <a:lnTo>
                      <a:pt x="2214" y="172"/>
                    </a:lnTo>
                    <a:lnTo>
                      <a:pt x="2210" y="180"/>
                    </a:lnTo>
                    <a:lnTo>
                      <a:pt x="2204" y="184"/>
                    </a:lnTo>
                    <a:lnTo>
                      <a:pt x="2198" y="186"/>
                    </a:lnTo>
                    <a:lnTo>
                      <a:pt x="2188" y="186"/>
                    </a:lnTo>
                    <a:lnTo>
                      <a:pt x="2188" y="186"/>
                    </a:lnTo>
                    <a:lnTo>
                      <a:pt x="2176" y="184"/>
                    </a:lnTo>
                    <a:lnTo>
                      <a:pt x="2162" y="182"/>
                    </a:lnTo>
                    <a:lnTo>
                      <a:pt x="2140" y="184"/>
                    </a:lnTo>
                    <a:lnTo>
                      <a:pt x="2126" y="184"/>
                    </a:lnTo>
                    <a:lnTo>
                      <a:pt x="2126" y="182"/>
                    </a:lnTo>
                    <a:lnTo>
                      <a:pt x="2126" y="182"/>
                    </a:lnTo>
                    <a:lnTo>
                      <a:pt x="2130" y="178"/>
                    </a:lnTo>
                    <a:lnTo>
                      <a:pt x="2130" y="178"/>
                    </a:lnTo>
                    <a:lnTo>
                      <a:pt x="2134" y="172"/>
                    </a:lnTo>
                    <a:lnTo>
                      <a:pt x="2134" y="170"/>
                    </a:lnTo>
                    <a:lnTo>
                      <a:pt x="2128" y="170"/>
                    </a:lnTo>
                    <a:lnTo>
                      <a:pt x="2120" y="172"/>
                    </a:lnTo>
                    <a:lnTo>
                      <a:pt x="2108" y="176"/>
                    </a:lnTo>
                    <a:lnTo>
                      <a:pt x="2092" y="184"/>
                    </a:lnTo>
                    <a:lnTo>
                      <a:pt x="2074" y="196"/>
                    </a:lnTo>
                    <a:lnTo>
                      <a:pt x="2050" y="210"/>
                    </a:lnTo>
                    <a:lnTo>
                      <a:pt x="2050" y="210"/>
                    </a:lnTo>
                    <a:lnTo>
                      <a:pt x="2028" y="224"/>
                    </a:lnTo>
                    <a:lnTo>
                      <a:pt x="2010" y="234"/>
                    </a:lnTo>
                    <a:lnTo>
                      <a:pt x="1996" y="242"/>
                    </a:lnTo>
                    <a:lnTo>
                      <a:pt x="1986" y="244"/>
                    </a:lnTo>
                    <a:lnTo>
                      <a:pt x="1984" y="244"/>
                    </a:lnTo>
                    <a:lnTo>
                      <a:pt x="1982" y="244"/>
                    </a:lnTo>
                    <a:lnTo>
                      <a:pt x="1984" y="238"/>
                    </a:lnTo>
                    <a:lnTo>
                      <a:pt x="1992" y="228"/>
                    </a:lnTo>
                    <a:lnTo>
                      <a:pt x="2008" y="216"/>
                    </a:lnTo>
                    <a:lnTo>
                      <a:pt x="2008" y="216"/>
                    </a:lnTo>
                    <a:lnTo>
                      <a:pt x="2026" y="200"/>
                    </a:lnTo>
                    <a:lnTo>
                      <a:pt x="2040" y="186"/>
                    </a:lnTo>
                    <a:lnTo>
                      <a:pt x="2050" y="172"/>
                    </a:lnTo>
                    <a:lnTo>
                      <a:pt x="2052" y="166"/>
                    </a:lnTo>
                    <a:lnTo>
                      <a:pt x="2052" y="160"/>
                    </a:lnTo>
                    <a:lnTo>
                      <a:pt x="2052" y="156"/>
                    </a:lnTo>
                    <a:lnTo>
                      <a:pt x="2050" y="150"/>
                    </a:lnTo>
                    <a:lnTo>
                      <a:pt x="2048" y="146"/>
                    </a:lnTo>
                    <a:lnTo>
                      <a:pt x="2042" y="144"/>
                    </a:lnTo>
                    <a:lnTo>
                      <a:pt x="2036" y="140"/>
                    </a:lnTo>
                    <a:lnTo>
                      <a:pt x="2028" y="138"/>
                    </a:lnTo>
                    <a:lnTo>
                      <a:pt x="2004" y="138"/>
                    </a:lnTo>
                    <a:lnTo>
                      <a:pt x="2004" y="138"/>
                    </a:lnTo>
                    <a:lnTo>
                      <a:pt x="1984" y="138"/>
                    </a:lnTo>
                    <a:lnTo>
                      <a:pt x="1972" y="142"/>
                    </a:lnTo>
                    <a:lnTo>
                      <a:pt x="1964" y="146"/>
                    </a:lnTo>
                    <a:lnTo>
                      <a:pt x="1962" y="152"/>
                    </a:lnTo>
                    <a:lnTo>
                      <a:pt x="1960" y="156"/>
                    </a:lnTo>
                    <a:lnTo>
                      <a:pt x="1958" y="162"/>
                    </a:lnTo>
                    <a:lnTo>
                      <a:pt x="1952" y="168"/>
                    </a:lnTo>
                    <a:lnTo>
                      <a:pt x="1940" y="172"/>
                    </a:lnTo>
                    <a:lnTo>
                      <a:pt x="1940" y="172"/>
                    </a:lnTo>
                    <a:lnTo>
                      <a:pt x="1910" y="178"/>
                    </a:lnTo>
                    <a:lnTo>
                      <a:pt x="1886" y="182"/>
                    </a:lnTo>
                    <a:lnTo>
                      <a:pt x="1878" y="182"/>
                    </a:lnTo>
                    <a:lnTo>
                      <a:pt x="1876" y="180"/>
                    </a:lnTo>
                    <a:lnTo>
                      <a:pt x="1880" y="176"/>
                    </a:lnTo>
                    <a:lnTo>
                      <a:pt x="1890" y="172"/>
                    </a:lnTo>
                    <a:lnTo>
                      <a:pt x="1890" y="172"/>
                    </a:lnTo>
                    <a:lnTo>
                      <a:pt x="1916" y="160"/>
                    </a:lnTo>
                    <a:lnTo>
                      <a:pt x="1922" y="154"/>
                    </a:lnTo>
                    <a:lnTo>
                      <a:pt x="1924" y="152"/>
                    </a:lnTo>
                    <a:lnTo>
                      <a:pt x="1924" y="150"/>
                    </a:lnTo>
                    <a:lnTo>
                      <a:pt x="1924" y="148"/>
                    </a:lnTo>
                    <a:lnTo>
                      <a:pt x="1920" y="148"/>
                    </a:lnTo>
                    <a:lnTo>
                      <a:pt x="1906" y="144"/>
                    </a:lnTo>
                    <a:lnTo>
                      <a:pt x="1884" y="142"/>
                    </a:lnTo>
                    <a:lnTo>
                      <a:pt x="1852" y="140"/>
                    </a:lnTo>
                    <a:lnTo>
                      <a:pt x="1852" y="140"/>
                    </a:lnTo>
                    <a:lnTo>
                      <a:pt x="1812" y="142"/>
                    </a:lnTo>
                    <a:lnTo>
                      <a:pt x="1770" y="146"/>
                    </a:lnTo>
                    <a:lnTo>
                      <a:pt x="1730" y="152"/>
                    </a:lnTo>
                    <a:lnTo>
                      <a:pt x="1694" y="160"/>
                    </a:lnTo>
                    <a:lnTo>
                      <a:pt x="1636" y="172"/>
                    </a:lnTo>
                    <a:lnTo>
                      <a:pt x="1616" y="174"/>
                    </a:lnTo>
                    <a:lnTo>
                      <a:pt x="1610" y="174"/>
                    </a:lnTo>
                    <a:lnTo>
                      <a:pt x="1608" y="174"/>
                    </a:lnTo>
                    <a:lnTo>
                      <a:pt x="1608" y="174"/>
                    </a:lnTo>
                    <a:lnTo>
                      <a:pt x="1604" y="170"/>
                    </a:lnTo>
                    <a:lnTo>
                      <a:pt x="1602" y="168"/>
                    </a:lnTo>
                    <a:lnTo>
                      <a:pt x="1604" y="164"/>
                    </a:lnTo>
                    <a:lnTo>
                      <a:pt x="1606" y="162"/>
                    </a:lnTo>
                    <a:lnTo>
                      <a:pt x="1618" y="156"/>
                    </a:lnTo>
                    <a:lnTo>
                      <a:pt x="1636" y="152"/>
                    </a:lnTo>
                    <a:lnTo>
                      <a:pt x="1686" y="142"/>
                    </a:lnTo>
                    <a:lnTo>
                      <a:pt x="1744" y="134"/>
                    </a:lnTo>
                    <a:lnTo>
                      <a:pt x="1744" y="134"/>
                    </a:lnTo>
                    <a:lnTo>
                      <a:pt x="1772" y="130"/>
                    </a:lnTo>
                    <a:lnTo>
                      <a:pt x="1802" y="130"/>
                    </a:lnTo>
                    <a:lnTo>
                      <a:pt x="1864" y="130"/>
                    </a:lnTo>
                    <a:lnTo>
                      <a:pt x="1926" y="130"/>
                    </a:lnTo>
                    <a:lnTo>
                      <a:pt x="1956" y="128"/>
                    </a:lnTo>
                    <a:lnTo>
                      <a:pt x="1984" y="124"/>
                    </a:lnTo>
                    <a:lnTo>
                      <a:pt x="1984" y="124"/>
                    </a:lnTo>
                    <a:lnTo>
                      <a:pt x="2020" y="114"/>
                    </a:lnTo>
                    <a:lnTo>
                      <a:pt x="2054" y="104"/>
                    </a:lnTo>
                    <a:lnTo>
                      <a:pt x="2066" y="98"/>
                    </a:lnTo>
                    <a:lnTo>
                      <a:pt x="2072" y="92"/>
                    </a:lnTo>
                    <a:lnTo>
                      <a:pt x="2072" y="90"/>
                    </a:lnTo>
                    <a:lnTo>
                      <a:pt x="2070" y="88"/>
                    </a:lnTo>
                    <a:lnTo>
                      <a:pt x="2062" y="84"/>
                    </a:lnTo>
                    <a:lnTo>
                      <a:pt x="2062" y="84"/>
                    </a:lnTo>
                    <a:lnTo>
                      <a:pt x="2034" y="78"/>
                    </a:lnTo>
                    <a:lnTo>
                      <a:pt x="2004" y="72"/>
                    </a:lnTo>
                    <a:lnTo>
                      <a:pt x="1988" y="70"/>
                    </a:lnTo>
                    <a:lnTo>
                      <a:pt x="1970" y="68"/>
                    </a:lnTo>
                    <a:lnTo>
                      <a:pt x="1952" y="70"/>
                    </a:lnTo>
                    <a:lnTo>
                      <a:pt x="1932" y="72"/>
                    </a:lnTo>
                    <a:lnTo>
                      <a:pt x="1932" y="72"/>
                    </a:lnTo>
                    <a:lnTo>
                      <a:pt x="1914" y="76"/>
                    </a:lnTo>
                    <a:lnTo>
                      <a:pt x="1916" y="74"/>
                    </a:lnTo>
                    <a:lnTo>
                      <a:pt x="1922" y="70"/>
                    </a:lnTo>
                    <a:lnTo>
                      <a:pt x="1930" y="64"/>
                    </a:lnTo>
                    <a:lnTo>
                      <a:pt x="1936" y="58"/>
                    </a:lnTo>
                    <a:lnTo>
                      <a:pt x="1938" y="56"/>
                    </a:lnTo>
                    <a:lnTo>
                      <a:pt x="1938" y="52"/>
                    </a:lnTo>
                    <a:lnTo>
                      <a:pt x="1936" y="50"/>
                    </a:lnTo>
                    <a:lnTo>
                      <a:pt x="1932" y="46"/>
                    </a:lnTo>
                    <a:lnTo>
                      <a:pt x="1932" y="46"/>
                    </a:lnTo>
                    <a:lnTo>
                      <a:pt x="1922" y="42"/>
                    </a:lnTo>
                    <a:lnTo>
                      <a:pt x="1912" y="42"/>
                    </a:lnTo>
                    <a:lnTo>
                      <a:pt x="1898" y="42"/>
                    </a:lnTo>
                    <a:lnTo>
                      <a:pt x="1884" y="46"/>
                    </a:lnTo>
                    <a:lnTo>
                      <a:pt x="1866" y="48"/>
                    </a:lnTo>
                    <a:lnTo>
                      <a:pt x="1846" y="50"/>
                    </a:lnTo>
                    <a:lnTo>
                      <a:pt x="1822" y="52"/>
                    </a:lnTo>
                    <a:lnTo>
                      <a:pt x="1794" y="50"/>
                    </a:lnTo>
                    <a:lnTo>
                      <a:pt x="1794" y="50"/>
                    </a:lnTo>
                    <a:lnTo>
                      <a:pt x="1766" y="48"/>
                    </a:lnTo>
                    <a:lnTo>
                      <a:pt x="1744" y="48"/>
                    </a:lnTo>
                    <a:lnTo>
                      <a:pt x="1724" y="52"/>
                    </a:lnTo>
                    <a:lnTo>
                      <a:pt x="1708" y="54"/>
                    </a:lnTo>
                    <a:lnTo>
                      <a:pt x="1678" y="60"/>
                    </a:lnTo>
                    <a:lnTo>
                      <a:pt x="1660" y="60"/>
                    </a:lnTo>
                    <a:lnTo>
                      <a:pt x="1638" y="60"/>
                    </a:lnTo>
                    <a:lnTo>
                      <a:pt x="1638" y="60"/>
                    </a:lnTo>
                    <a:lnTo>
                      <a:pt x="1622" y="58"/>
                    </a:lnTo>
                    <a:lnTo>
                      <a:pt x="1616" y="56"/>
                    </a:lnTo>
                    <a:lnTo>
                      <a:pt x="1618" y="54"/>
                    </a:lnTo>
                    <a:lnTo>
                      <a:pt x="1628" y="52"/>
                    </a:lnTo>
                    <a:lnTo>
                      <a:pt x="1692" y="46"/>
                    </a:lnTo>
                    <a:lnTo>
                      <a:pt x="1692" y="46"/>
                    </a:lnTo>
                    <a:lnTo>
                      <a:pt x="1734" y="44"/>
                    </a:lnTo>
                    <a:lnTo>
                      <a:pt x="1794" y="42"/>
                    </a:lnTo>
                    <a:lnTo>
                      <a:pt x="1852" y="38"/>
                    </a:lnTo>
                    <a:lnTo>
                      <a:pt x="1894" y="34"/>
                    </a:lnTo>
                    <a:lnTo>
                      <a:pt x="1894" y="34"/>
                    </a:lnTo>
                    <a:lnTo>
                      <a:pt x="1900" y="32"/>
                    </a:lnTo>
                    <a:lnTo>
                      <a:pt x="1902" y="32"/>
                    </a:lnTo>
                    <a:lnTo>
                      <a:pt x="1902" y="30"/>
                    </a:lnTo>
                    <a:lnTo>
                      <a:pt x="1898" y="28"/>
                    </a:lnTo>
                    <a:lnTo>
                      <a:pt x="1882" y="24"/>
                    </a:lnTo>
                    <a:lnTo>
                      <a:pt x="1858" y="20"/>
                    </a:lnTo>
                    <a:lnTo>
                      <a:pt x="1798" y="12"/>
                    </a:lnTo>
                    <a:lnTo>
                      <a:pt x="1732" y="6"/>
                    </a:lnTo>
                    <a:lnTo>
                      <a:pt x="1732" y="6"/>
                    </a:lnTo>
                    <a:lnTo>
                      <a:pt x="1686" y="2"/>
                    </a:lnTo>
                    <a:lnTo>
                      <a:pt x="1648" y="0"/>
                    </a:lnTo>
                    <a:lnTo>
                      <a:pt x="1618" y="2"/>
                    </a:lnTo>
                    <a:lnTo>
                      <a:pt x="1594" y="2"/>
                    </a:lnTo>
                    <a:lnTo>
                      <a:pt x="1552" y="6"/>
                    </a:lnTo>
                    <a:lnTo>
                      <a:pt x="1528" y="8"/>
                    </a:lnTo>
                    <a:lnTo>
                      <a:pt x="1504" y="6"/>
                    </a:lnTo>
                    <a:lnTo>
                      <a:pt x="1504" y="6"/>
                    </a:lnTo>
                    <a:lnTo>
                      <a:pt x="1480" y="6"/>
                    </a:lnTo>
                    <a:lnTo>
                      <a:pt x="1466" y="8"/>
                    </a:lnTo>
                    <a:lnTo>
                      <a:pt x="1460" y="10"/>
                    </a:lnTo>
                    <a:lnTo>
                      <a:pt x="1458" y="14"/>
                    </a:lnTo>
                    <a:lnTo>
                      <a:pt x="1458" y="16"/>
                    </a:lnTo>
                    <a:lnTo>
                      <a:pt x="1458" y="18"/>
                    </a:lnTo>
                    <a:lnTo>
                      <a:pt x="1452" y="18"/>
                    </a:lnTo>
                    <a:lnTo>
                      <a:pt x="1442" y="16"/>
                    </a:lnTo>
                    <a:lnTo>
                      <a:pt x="1442" y="16"/>
                    </a:lnTo>
                    <a:lnTo>
                      <a:pt x="1420" y="12"/>
                    </a:lnTo>
                    <a:lnTo>
                      <a:pt x="1410" y="14"/>
                    </a:lnTo>
                    <a:lnTo>
                      <a:pt x="1400" y="16"/>
                    </a:lnTo>
                    <a:lnTo>
                      <a:pt x="1384" y="18"/>
                    </a:lnTo>
                    <a:lnTo>
                      <a:pt x="1384" y="18"/>
                    </a:lnTo>
                    <a:lnTo>
                      <a:pt x="1374" y="18"/>
                    </a:lnTo>
                    <a:lnTo>
                      <a:pt x="1368" y="20"/>
                    </a:lnTo>
                    <a:lnTo>
                      <a:pt x="1366" y="24"/>
                    </a:lnTo>
                    <a:lnTo>
                      <a:pt x="1366" y="28"/>
                    </a:lnTo>
                    <a:lnTo>
                      <a:pt x="1370" y="32"/>
                    </a:lnTo>
                    <a:lnTo>
                      <a:pt x="1378" y="36"/>
                    </a:lnTo>
                    <a:lnTo>
                      <a:pt x="1388" y="40"/>
                    </a:lnTo>
                    <a:lnTo>
                      <a:pt x="1402" y="44"/>
                    </a:lnTo>
                    <a:lnTo>
                      <a:pt x="1402" y="44"/>
                    </a:lnTo>
                    <a:lnTo>
                      <a:pt x="1412" y="46"/>
                    </a:lnTo>
                    <a:lnTo>
                      <a:pt x="1416" y="46"/>
                    </a:lnTo>
                    <a:lnTo>
                      <a:pt x="1412" y="48"/>
                    </a:lnTo>
                    <a:lnTo>
                      <a:pt x="1406" y="50"/>
                    </a:lnTo>
                    <a:lnTo>
                      <a:pt x="1386" y="52"/>
                    </a:lnTo>
                    <a:lnTo>
                      <a:pt x="1378" y="54"/>
                    </a:lnTo>
                    <a:lnTo>
                      <a:pt x="1372" y="56"/>
                    </a:lnTo>
                    <a:lnTo>
                      <a:pt x="1372" y="56"/>
                    </a:lnTo>
                    <a:lnTo>
                      <a:pt x="1356" y="62"/>
                    </a:lnTo>
                    <a:lnTo>
                      <a:pt x="1332" y="64"/>
                    </a:lnTo>
                    <a:lnTo>
                      <a:pt x="1318" y="66"/>
                    </a:lnTo>
                    <a:lnTo>
                      <a:pt x="1304" y="64"/>
                    </a:lnTo>
                    <a:lnTo>
                      <a:pt x="1290" y="62"/>
                    </a:lnTo>
                    <a:lnTo>
                      <a:pt x="1278" y="56"/>
                    </a:lnTo>
                    <a:lnTo>
                      <a:pt x="1278" y="56"/>
                    </a:lnTo>
                    <a:lnTo>
                      <a:pt x="1254" y="46"/>
                    </a:lnTo>
                    <a:lnTo>
                      <a:pt x="1242" y="42"/>
                    </a:lnTo>
                    <a:lnTo>
                      <a:pt x="1228" y="38"/>
                    </a:lnTo>
                    <a:lnTo>
                      <a:pt x="1212" y="36"/>
                    </a:lnTo>
                    <a:lnTo>
                      <a:pt x="1194" y="34"/>
                    </a:lnTo>
                    <a:lnTo>
                      <a:pt x="1176" y="36"/>
                    </a:lnTo>
                    <a:lnTo>
                      <a:pt x="1154" y="38"/>
                    </a:lnTo>
                    <a:lnTo>
                      <a:pt x="1154" y="38"/>
                    </a:lnTo>
                    <a:lnTo>
                      <a:pt x="1114" y="44"/>
                    </a:lnTo>
                    <a:lnTo>
                      <a:pt x="1078" y="48"/>
                    </a:lnTo>
                    <a:lnTo>
                      <a:pt x="1064" y="50"/>
                    </a:lnTo>
                    <a:lnTo>
                      <a:pt x="1054" y="54"/>
                    </a:lnTo>
                    <a:lnTo>
                      <a:pt x="1048" y="56"/>
                    </a:lnTo>
                    <a:lnTo>
                      <a:pt x="1048" y="58"/>
                    </a:lnTo>
                    <a:lnTo>
                      <a:pt x="1048" y="60"/>
                    </a:lnTo>
                    <a:lnTo>
                      <a:pt x="1048" y="60"/>
                    </a:lnTo>
                    <a:lnTo>
                      <a:pt x="1054" y="64"/>
                    </a:lnTo>
                    <a:lnTo>
                      <a:pt x="1062" y="66"/>
                    </a:lnTo>
                    <a:lnTo>
                      <a:pt x="1092" y="68"/>
                    </a:lnTo>
                    <a:lnTo>
                      <a:pt x="1128" y="66"/>
                    </a:lnTo>
                    <a:lnTo>
                      <a:pt x="1170" y="66"/>
                    </a:lnTo>
                    <a:lnTo>
                      <a:pt x="1170" y="66"/>
                    </a:lnTo>
                    <a:lnTo>
                      <a:pt x="1208" y="68"/>
                    </a:lnTo>
                    <a:lnTo>
                      <a:pt x="1246" y="72"/>
                    </a:lnTo>
                    <a:lnTo>
                      <a:pt x="1280" y="76"/>
                    </a:lnTo>
                    <a:lnTo>
                      <a:pt x="1314" y="82"/>
                    </a:lnTo>
                    <a:lnTo>
                      <a:pt x="1314" y="82"/>
                    </a:lnTo>
                    <a:lnTo>
                      <a:pt x="1326" y="86"/>
                    </a:lnTo>
                    <a:lnTo>
                      <a:pt x="1332" y="88"/>
                    </a:lnTo>
                    <a:lnTo>
                      <a:pt x="1332" y="90"/>
                    </a:lnTo>
                    <a:lnTo>
                      <a:pt x="1332" y="90"/>
                    </a:lnTo>
                    <a:lnTo>
                      <a:pt x="1326" y="92"/>
                    </a:lnTo>
                    <a:lnTo>
                      <a:pt x="1308" y="92"/>
                    </a:lnTo>
                    <a:lnTo>
                      <a:pt x="1294" y="90"/>
                    </a:lnTo>
                    <a:lnTo>
                      <a:pt x="1282" y="88"/>
                    </a:lnTo>
                    <a:lnTo>
                      <a:pt x="1282" y="88"/>
                    </a:lnTo>
                    <a:lnTo>
                      <a:pt x="1268" y="84"/>
                    </a:lnTo>
                    <a:lnTo>
                      <a:pt x="1252" y="82"/>
                    </a:lnTo>
                    <a:lnTo>
                      <a:pt x="1214" y="78"/>
                    </a:lnTo>
                    <a:lnTo>
                      <a:pt x="1110" y="74"/>
                    </a:lnTo>
                    <a:lnTo>
                      <a:pt x="1110" y="74"/>
                    </a:lnTo>
                    <a:lnTo>
                      <a:pt x="1092" y="76"/>
                    </a:lnTo>
                    <a:lnTo>
                      <a:pt x="1090" y="76"/>
                    </a:lnTo>
                    <a:lnTo>
                      <a:pt x="1092" y="78"/>
                    </a:lnTo>
                    <a:lnTo>
                      <a:pt x="1106" y="84"/>
                    </a:lnTo>
                    <a:lnTo>
                      <a:pt x="1126" y="92"/>
                    </a:lnTo>
                    <a:lnTo>
                      <a:pt x="1148" y="100"/>
                    </a:lnTo>
                    <a:lnTo>
                      <a:pt x="1164" y="108"/>
                    </a:lnTo>
                    <a:lnTo>
                      <a:pt x="1168" y="110"/>
                    </a:lnTo>
                    <a:lnTo>
                      <a:pt x="1168" y="114"/>
                    </a:lnTo>
                    <a:lnTo>
                      <a:pt x="1164" y="116"/>
                    </a:lnTo>
                    <a:lnTo>
                      <a:pt x="1154" y="116"/>
                    </a:lnTo>
                    <a:lnTo>
                      <a:pt x="1154" y="116"/>
                    </a:lnTo>
                    <a:lnTo>
                      <a:pt x="1146" y="118"/>
                    </a:lnTo>
                    <a:lnTo>
                      <a:pt x="1142" y="120"/>
                    </a:lnTo>
                    <a:lnTo>
                      <a:pt x="1138" y="122"/>
                    </a:lnTo>
                    <a:lnTo>
                      <a:pt x="1138" y="126"/>
                    </a:lnTo>
                    <a:lnTo>
                      <a:pt x="1136" y="132"/>
                    </a:lnTo>
                    <a:lnTo>
                      <a:pt x="1138" y="140"/>
                    </a:lnTo>
                    <a:lnTo>
                      <a:pt x="1142" y="148"/>
                    </a:lnTo>
                    <a:lnTo>
                      <a:pt x="1142" y="156"/>
                    </a:lnTo>
                    <a:lnTo>
                      <a:pt x="1142" y="158"/>
                    </a:lnTo>
                    <a:lnTo>
                      <a:pt x="1140" y="160"/>
                    </a:lnTo>
                    <a:lnTo>
                      <a:pt x="1136" y="162"/>
                    </a:lnTo>
                    <a:lnTo>
                      <a:pt x="1132" y="164"/>
                    </a:lnTo>
                    <a:lnTo>
                      <a:pt x="1132" y="164"/>
                    </a:lnTo>
                    <a:lnTo>
                      <a:pt x="1122" y="164"/>
                    </a:lnTo>
                    <a:lnTo>
                      <a:pt x="1114" y="162"/>
                    </a:lnTo>
                    <a:lnTo>
                      <a:pt x="1108" y="158"/>
                    </a:lnTo>
                    <a:lnTo>
                      <a:pt x="1102" y="152"/>
                    </a:lnTo>
                    <a:lnTo>
                      <a:pt x="1094" y="146"/>
                    </a:lnTo>
                    <a:lnTo>
                      <a:pt x="1084" y="142"/>
                    </a:lnTo>
                    <a:lnTo>
                      <a:pt x="1070" y="136"/>
                    </a:lnTo>
                    <a:lnTo>
                      <a:pt x="1052" y="132"/>
                    </a:lnTo>
                    <a:lnTo>
                      <a:pt x="1052" y="132"/>
                    </a:lnTo>
                    <a:lnTo>
                      <a:pt x="1034" y="128"/>
                    </a:lnTo>
                    <a:lnTo>
                      <a:pt x="1016" y="124"/>
                    </a:lnTo>
                    <a:lnTo>
                      <a:pt x="986" y="114"/>
                    </a:lnTo>
                    <a:lnTo>
                      <a:pt x="954" y="104"/>
                    </a:lnTo>
                    <a:lnTo>
                      <a:pt x="936" y="100"/>
                    </a:lnTo>
                    <a:lnTo>
                      <a:pt x="916" y="98"/>
                    </a:lnTo>
                    <a:lnTo>
                      <a:pt x="916" y="98"/>
                    </a:lnTo>
                    <a:lnTo>
                      <a:pt x="896" y="98"/>
                    </a:lnTo>
                    <a:lnTo>
                      <a:pt x="884" y="100"/>
                    </a:lnTo>
                    <a:lnTo>
                      <a:pt x="876" y="102"/>
                    </a:lnTo>
                    <a:lnTo>
                      <a:pt x="874" y="104"/>
                    </a:lnTo>
                    <a:lnTo>
                      <a:pt x="874" y="106"/>
                    </a:lnTo>
                    <a:lnTo>
                      <a:pt x="876" y="112"/>
                    </a:lnTo>
                    <a:lnTo>
                      <a:pt x="884" y="118"/>
                    </a:lnTo>
                    <a:lnTo>
                      <a:pt x="914" y="138"/>
                    </a:lnTo>
                    <a:lnTo>
                      <a:pt x="914" y="138"/>
                    </a:lnTo>
                    <a:lnTo>
                      <a:pt x="926" y="146"/>
                    </a:lnTo>
                    <a:lnTo>
                      <a:pt x="928" y="148"/>
                    </a:lnTo>
                    <a:lnTo>
                      <a:pt x="928" y="150"/>
                    </a:lnTo>
                    <a:lnTo>
                      <a:pt x="922" y="150"/>
                    </a:lnTo>
                    <a:lnTo>
                      <a:pt x="912" y="148"/>
                    </a:lnTo>
                    <a:lnTo>
                      <a:pt x="900" y="148"/>
                    </a:lnTo>
                    <a:lnTo>
                      <a:pt x="888" y="148"/>
                    </a:lnTo>
                    <a:lnTo>
                      <a:pt x="884" y="148"/>
                    </a:lnTo>
                    <a:lnTo>
                      <a:pt x="882" y="150"/>
                    </a:lnTo>
                    <a:lnTo>
                      <a:pt x="882" y="154"/>
                    </a:lnTo>
                    <a:lnTo>
                      <a:pt x="884" y="158"/>
                    </a:lnTo>
                    <a:lnTo>
                      <a:pt x="884" y="158"/>
                    </a:lnTo>
                    <a:lnTo>
                      <a:pt x="886" y="160"/>
                    </a:lnTo>
                    <a:lnTo>
                      <a:pt x="886" y="162"/>
                    </a:lnTo>
                    <a:lnTo>
                      <a:pt x="878" y="160"/>
                    </a:lnTo>
                    <a:lnTo>
                      <a:pt x="866" y="156"/>
                    </a:lnTo>
                    <a:lnTo>
                      <a:pt x="850" y="150"/>
                    </a:lnTo>
                    <a:lnTo>
                      <a:pt x="834" y="148"/>
                    </a:lnTo>
                    <a:lnTo>
                      <a:pt x="824" y="148"/>
                    </a:lnTo>
                    <a:lnTo>
                      <a:pt x="814" y="148"/>
                    </a:lnTo>
                    <a:lnTo>
                      <a:pt x="806" y="152"/>
                    </a:lnTo>
                    <a:lnTo>
                      <a:pt x="796" y="156"/>
                    </a:lnTo>
                    <a:lnTo>
                      <a:pt x="788" y="164"/>
                    </a:lnTo>
                    <a:lnTo>
                      <a:pt x="782" y="172"/>
                    </a:lnTo>
                    <a:lnTo>
                      <a:pt x="782" y="172"/>
                    </a:lnTo>
                    <a:lnTo>
                      <a:pt x="770" y="190"/>
                    </a:lnTo>
                    <a:lnTo>
                      <a:pt x="772" y="180"/>
                    </a:lnTo>
                    <a:lnTo>
                      <a:pt x="776" y="168"/>
                    </a:lnTo>
                    <a:lnTo>
                      <a:pt x="776" y="154"/>
                    </a:lnTo>
                    <a:lnTo>
                      <a:pt x="774" y="138"/>
                    </a:lnTo>
                    <a:lnTo>
                      <a:pt x="772" y="132"/>
                    </a:lnTo>
                    <a:lnTo>
                      <a:pt x="766" y="124"/>
                    </a:lnTo>
                    <a:lnTo>
                      <a:pt x="766" y="124"/>
                    </a:lnTo>
                    <a:lnTo>
                      <a:pt x="756" y="114"/>
                    </a:lnTo>
                    <a:lnTo>
                      <a:pt x="746" y="108"/>
                    </a:lnTo>
                    <a:lnTo>
                      <a:pt x="732" y="108"/>
                    </a:lnTo>
                    <a:lnTo>
                      <a:pt x="716" y="110"/>
                    </a:lnTo>
                    <a:lnTo>
                      <a:pt x="672" y="120"/>
                    </a:lnTo>
                    <a:lnTo>
                      <a:pt x="640" y="126"/>
                    </a:lnTo>
                    <a:lnTo>
                      <a:pt x="598" y="130"/>
                    </a:lnTo>
                    <a:lnTo>
                      <a:pt x="598" y="130"/>
                    </a:lnTo>
                    <a:lnTo>
                      <a:pt x="558" y="136"/>
                    </a:lnTo>
                    <a:lnTo>
                      <a:pt x="526" y="140"/>
                    </a:lnTo>
                    <a:lnTo>
                      <a:pt x="502" y="146"/>
                    </a:lnTo>
                    <a:lnTo>
                      <a:pt x="484" y="152"/>
                    </a:lnTo>
                    <a:lnTo>
                      <a:pt x="472" y="156"/>
                    </a:lnTo>
                    <a:lnTo>
                      <a:pt x="466" y="164"/>
                    </a:lnTo>
                    <a:lnTo>
                      <a:pt x="466" y="166"/>
                    </a:lnTo>
                    <a:lnTo>
                      <a:pt x="466" y="170"/>
                    </a:lnTo>
                    <a:lnTo>
                      <a:pt x="470" y="176"/>
                    </a:lnTo>
                    <a:lnTo>
                      <a:pt x="470" y="17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67" name="Freeform 6134">
              <a:extLst>
                <a:ext uri="{FF2B5EF4-FFF2-40B4-BE49-F238E27FC236}">
                  <a16:creationId xmlns="" xmlns:a16="http://schemas.microsoft.com/office/drawing/2014/main" id="{F2378834-2357-469E-9E7F-218BF81081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6532" y="4207503"/>
              <a:ext cx="2678" cy="3224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</a:cxnLst>
              <a:rect l="0" t="0" r="r" b="b"/>
              <a:pathLst>
                <a:path w="6" h="8">
                  <a:moveTo>
                    <a:pt x="2" y="8"/>
                  </a:moveTo>
                  <a:lnTo>
                    <a:pt x="2" y="8"/>
                  </a:lnTo>
                  <a:lnTo>
                    <a:pt x="4" y="8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>
                <a:solidFill>
                  <a:prstClr val="black"/>
                </a:solidFill>
              </a:endParaRPr>
            </a:p>
          </p:txBody>
        </p:sp>
        <p:sp>
          <p:nvSpPr>
            <p:cNvPr id="68" name="Freeform 6135">
              <a:extLst>
                <a:ext uri="{FF2B5EF4-FFF2-40B4-BE49-F238E27FC236}">
                  <a16:creationId xmlns="" xmlns:a16="http://schemas.microsoft.com/office/drawing/2014/main" id="{D498AA98-215A-403B-BC50-DB89C7346F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0208" y="4202250"/>
              <a:ext cx="1116" cy="100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4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>
                <a:solidFill>
                  <a:prstClr val="black"/>
                </a:solidFill>
              </a:endParaRPr>
            </a:p>
          </p:txBody>
        </p:sp>
        <p:sp>
          <p:nvSpPr>
            <p:cNvPr id="69" name="Freeform 6136">
              <a:extLst>
                <a:ext uri="{FF2B5EF4-FFF2-40B4-BE49-F238E27FC236}">
                  <a16:creationId xmlns="" xmlns:a16="http://schemas.microsoft.com/office/drawing/2014/main" id="{173C8B32-C13F-41AC-BCBC-DAF2AB7DC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1969" y="4201861"/>
              <a:ext cx="2678" cy="3224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4" y="6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2"/>
                </a:cxn>
              </a:cxnLst>
              <a:rect l="0" t="0" r="r" b="b"/>
              <a:pathLst>
                <a:path w="6" h="8">
                  <a:moveTo>
                    <a:pt x="6" y="2"/>
                  </a:moveTo>
                  <a:lnTo>
                    <a:pt x="6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>
                <a:solidFill>
                  <a:prstClr val="black"/>
                </a:solidFill>
              </a:endParaRPr>
            </a:p>
          </p:txBody>
        </p:sp>
        <p:sp>
          <p:nvSpPr>
            <p:cNvPr id="70" name="Freeform 6138">
              <a:extLst>
                <a:ext uri="{FF2B5EF4-FFF2-40B4-BE49-F238E27FC236}">
                  <a16:creationId xmlns="" xmlns:a16="http://schemas.microsoft.com/office/drawing/2014/main" id="{CCB457F8-0AA1-4AFE-AEC1-BEFF89E842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2965" y="4209874"/>
              <a:ext cx="1785" cy="241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4" y="6"/>
                </a:cxn>
                <a:cxn ang="0">
                  <a:pos x="4" y="4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>
                <a:solidFill>
                  <a:prstClr val="black"/>
                </a:solidFill>
              </a:endParaRPr>
            </a:p>
          </p:txBody>
        </p:sp>
        <p:sp>
          <p:nvSpPr>
            <p:cNvPr id="71" name="Freeform 6144">
              <a:extLst>
                <a:ext uri="{FF2B5EF4-FFF2-40B4-BE49-F238E27FC236}">
                  <a16:creationId xmlns="" xmlns:a16="http://schemas.microsoft.com/office/drawing/2014/main" id="{8C98B327-2BC8-430E-BDFC-884B70AB8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141" y="4196164"/>
              <a:ext cx="3572" cy="2418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8" y="2"/>
                </a:cxn>
                <a:cxn ang="0">
                  <a:pos x="8" y="2"/>
                </a:cxn>
              </a:cxnLst>
              <a:rect l="0" t="0" r="r" b="b"/>
              <a:pathLst>
                <a:path w="8" h="6">
                  <a:moveTo>
                    <a:pt x="8" y="2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>
                <a:solidFill>
                  <a:prstClr val="black"/>
                </a:solidFill>
              </a:endParaRPr>
            </a:p>
          </p:txBody>
        </p:sp>
        <p:sp>
          <p:nvSpPr>
            <p:cNvPr id="72" name="Freeform 6149">
              <a:extLst>
                <a:ext uri="{FF2B5EF4-FFF2-40B4-BE49-F238E27FC236}">
                  <a16:creationId xmlns="" xmlns:a16="http://schemas.microsoft.com/office/drawing/2014/main" id="{AD1DA951-C5F1-445B-AA83-E72BEBC83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656" y="4202169"/>
              <a:ext cx="2232" cy="100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>
                <a:solidFill>
                  <a:prstClr val="black"/>
                </a:solidFill>
              </a:endParaRPr>
            </a:p>
          </p:txBody>
        </p:sp>
        <p:sp>
          <p:nvSpPr>
            <p:cNvPr id="73" name="Freeform 6150">
              <a:extLst>
                <a:ext uri="{FF2B5EF4-FFF2-40B4-BE49-F238E27FC236}">
                  <a16:creationId xmlns="" xmlns:a16="http://schemas.microsoft.com/office/drawing/2014/main" id="{D13A50D1-11D3-4C2E-9F09-873B16F8C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7487" y="4207726"/>
              <a:ext cx="2678" cy="161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>
                <a:solidFill>
                  <a:prstClr val="black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893D068A-243C-45C7-9BFF-CB4A9BB27224}"/>
              </a:ext>
            </a:extLst>
          </p:cNvPr>
          <p:cNvGrpSpPr/>
          <p:nvPr/>
        </p:nvGrpSpPr>
        <p:grpSpPr>
          <a:xfrm>
            <a:off x="5903086" y="1795955"/>
            <a:ext cx="581173" cy="581173"/>
            <a:chOff x="5953518" y="2020495"/>
            <a:chExt cx="480308" cy="480308"/>
          </a:xfrm>
        </p:grpSpPr>
        <p:sp>
          <p:nvSpPr>
            <p:cNvPr id="153" name="Oval 152">
              <a:extLst>
                <a:ext uri="{FF2B5EF4-FFF2-40B4-BE49-F238E27FC236}">
                  <a16:creationId xmlns="" xmlns:a16="http://schemas.microsoft.com/office/drawing/2014/main" id="{61119B05-1EF6-4906-83B8-D477E24B3E81}"/>
                </a:ext>
              </a:extLst>
            </p:cNvPr>
            <p:cNvSpPr/>
            <p:nvPr/>
          </p:nvSpPr>
          <p:spPr>
            <a:xfrm>
              <a:off x="5953518" y="2020495"/>
              <a:ext cx="480308" cy="480308"/>
            </a:xfrm>
            <a:prstGeom prst="ellipse">
              <a:avLst/>
            </a:prstGeom>
            <a:solidFill>
              <a:srgbClr val="BA4969"/>
            </a:solidFill>
            <a:ln w="25400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="" xmlns:a16="http://schemas.microsoft.com/office/drawing/2014/main" id="{B9517D81-3FFD-4F15-8C20-73D536989C90}"/>
                </a:ext>
              </a:extLst>
            </p:cNvPr>
            <p:cNvGrpSpPr/>
            <p:nvPr/>
          </p:nvGrpSpPr>
          <p:grpSpPr>
            <a:xfrm>
              <a:off x="6093026" y="2160003"/>
              <a:ext cx="201292" cy="201292"/>
              <a:chOff x="6093026" y="2160003"/>
              <a:chExt cx="201292" cy="201292"/>
            </a:xfrm>
            <a:solidFill>
              <a:schemeClr val="bg1"/>
            </a:solidFill>
          </p:grpSpPr>
          <p:sp>
            <p:nvSpPr>
              <p:cNvPr id="155" name="Freeform 6">
                <a:extLst>
                  <a:ext uri="{FF2B5EF4-FFF2-40B4-BE49-F238E27FC236}">
                    <a16:creationId xmlns="" xmlns:a16="http://schemas.microsoft.com/office/drawing/2014/main" id="{E709EE4E-7EB9-4020-A8BB-93E34783858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93026" y="2218498"/>
                <a:ext cx="201292" cy="142797"/>
              </a:xfrm>
              <a:custGeom>
                <a:avLst/>
                <a:gdLst>
                  <a:gd name="T0" fmla="*/ 94 w 96"/>
                  <a:gd name="T1" fmla="*/ 68 h 68"/>
                  <a:gd name="T2" fmla="*/ 2 w 96"/>
                  <a:gd name="T3" fmla="*/ 68 h 68"/>
                  <a:gd name="T4" fmla="*/ 0 w 96"/>
                  <a:gd name="T5" fmla="*/ 66 h 68"/>
                  <a:gd name="T6" fmla="*/ 0 w 96"/>
                  <a:gd name="T7" fmla="*/ 2 h 68"/>
                  <a:gd name="T8" fmla="*/ 2 w 96"/>
                  <a:gd name="T9" fmla="*/ 0 h 68"/>
                  <a:gd name="T10" fmla="*/ 94 w 96"/>
                  <a:gd name="T11" fmla="*/ 0 h 68"/>
                  <a:gd name="T12" fmla="*/ 96 w 96"/>
                  <a:gd name="T13" fmla="*/ 2 h 68"/>
                  <a:gd name="T14" fmla="*/ 96 w 96"/>
                  <a:gd name="T15" fmla="*/ 66 h 68"/>
                  <a:gd name="T16" fmla="*/ 94 w 96"/>
                  <a:gd name="T17" fmla="*/ 68 h 68"/>
                  <a:gd name="T18" fmla="*/ 4 w 96"/>
                  <a:gd name="T19" fmla="*/ 64 h 68"/>
                  <a:gd name="T20" fmla="*/ 92 w 96"/>
                  <a:gd name="T21" fmla="*/ 64 h 68"/>
                  <a:gd name="T22" fmla="*/ 92 w 96"/>
                  <a:gd name="T23" fmla="*/ 4 h 68"/>
                  <a:gd name="T24" fmla="*/ 4 w 96"/>
                  <a:gd name="T25" fmla="*/ 4 h 68"/>
                  <a:gd name="T26" fmla="*/ 4 w 96"/>
                  <a:gd name="T27" fmla="*/ 6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6" h="68">
                    <a:moveTo>
                      <a:pt x="94" y="68"/>
                    </a:moveTo>
                    <a:cubicBezTo>
                      <a:pt x="2" y="68"/>
                      <a:pt x="2" y="68"/>
                      <a:pt x="2" y="68"/>
                    </a:cubicBezTo>
                    <a:cubicBezTo>
                      <a:pt x="1" y="68"/>
                      <a:pt x="0" y="67"/>
                      <a:pt x="0" y="6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0"/>
                      <a:pt x="96" y="1"/>
                      <a:pt x="96" y="2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6" y="67"/>
                      <a:pt x="95" y="68"/>
                      <a:pt x="94" y="68"/>
                    </a:cubicBezTo>
                    <a:close/>
                    <a:moveTo>
                      <a:pt x="4" y="64"/>
                    </a:moveTo>
                    <a:cubicBezTo>
                      <a:pt x="92" y="64"/>
                      <a:pt x="92" y="64"/>
                      <a:pt x="92" y="64"/>
                    </a:cubicBezTo>
                    <a:cubicBezTo>
                      <a:pt x="92" y="4"/>
                      <a:pt x="92" y="4"/>
                      <a:pt x="92" y="4"/>
                    </a:cubicBezTo>
                    <a:cubicBezTo>
                      <a:pt x="4" y="4"/>
                      <a:pt x="4" y="4"/>
                      <a:pt x="4" y="4"/>
                    </a:cubicBezTo>
                    <a:lnTo>
                      <a:pt x="4" y="64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Freeform 7">
                <a:extLst>
                  <a:ext uri="{FF2B5EF4-FFF2-40B4-BE49-F238E27FC236}">
                    <a16:creationId xmlns="" xmlns:a16="http://schemas.microsoft.com/office/drawing/2014/main" id="{4161EFE6-9280-4368-BAB5-68165CFEA0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93026" y="2160003"/>
                <a:ext cx="201292" cy="67097"/>
              </a:xfrm>
              <a:custGeom>
                <a:avLst/>
                <a:gdLst>
                  <a:gd name="T0" fmla="*/ 94 w 96"/>
                  <a:gd name="T1" fmla="*/ 32 h 32"/>
                  <a:gd name="T2" fmla="*/ 94 w 96"/>
                  <a:gd name="T3" fmla="*/ 32 h 32"/>
                  <a:gd name="T4" fmla="*/ 2 w 96"/>
                  <a:gd name="T5" fmla="*/ 32 h 32"/>
                  <a:gd name="T6" fmla="*/ 0 w 96"/>
                  <a:gd name="T7" fmla="*/ 31 h 32"/>
                  <a:gd name="T8" fmla="*/ 0 w 96"/>
                  <a:gd name="T9" fmla="*/ 29 h 32"/>
                  <a:gd name="T10" fmla="*/ 20 w 96"/>
                  <a:gd name="T11" fmla="*/ 1 h 32"/>
                  <a:gd name="T12" fmla="*/ 22 w 96"/>
                  <a:gd name="T13" fmla="*/ 0 h 32"/>
                  <a:gd name="T14" fmla="*/ 74 w 96"/>
                  <a:gd name="T15" fmla="*/ 0 h 32"/>
                  <a:gd name="T16" fmla="*/ 76 w 96"/>
                  <a:gd name="T17" fmla="*/ 1 h 32"/>
                  <a:gd name="T18" fmla="*/ 95 w 96"/>
                  <a:gd name="T19" fmla="*/ 28 h 32"/>
                  <a:gd name="T20" fmla="*/ 96 w 96"/>
                  <a:gd name="T21" fmla="*/ 30 h 32"/>
                  <a:gd name="T22" fmla="*/ 94 w 96"/>
                  <a:gd name="T23" fmla="*/ 32 h 32"/>
                  <a:gd name="T24" fmla="*/ 6 w 96"/>
                  <a:gd name="T25" fmla="*/ 28 h 32"/>
                  <a:gd name="T26" fmla="*/ 90 w 96"/>
                  <a:gd name="T27" fmla="*/ 28 h 32"/>
                  <a:gd name="T28" fmla="*/ 73 w 96"/>
                  <a:gd name="T29" fmla="*/ 4 h 32"/>
                  <a:gd name="T30" fmla="*/ 23 w 96"/>
                  <a:gd name="T31" fmla="*/ 4 h 32"/>
                  <a:gd name="T32" fmla="*/ 6 w 96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6" h="32">
                    <a:moveTo>
                      <a:pt x="94" y="32"/>
                    </a:moveTo>
                    <a:cubicBezTo>
                      <a:pt x="94" y="32"/>
                      <a:pt x="94" y="32"/>
                      <a:pt x="94" y="32"/>
                    </a:cubicBezTo>
                    <a:cubicBezTo>
                      <a:pt x="2" y="32"/>
                      <a:pt x="2" y="32"/>
                      <a:pt x="2" y="32"/>
                    </a:cubicBezTo>
                    <a:cubicBezTo>
                      <a:pt x="1" y="32"/>
                      <a:pt x="1" y="32"/>
                      <a:pt x="0" y="31"/>
                    </a:cubicBezTo>
                    <a:cubicBezTo>
                      <a:pt x="0" y="30"/>
                      <a:pt x="0" y="29"/>
                      <a:pt x="0" y="29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1" y="0"/>
                      <a:pt x="21" y="0"/>
                      <a:pt x="22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5" y="0"/>
                      <a:pt x="75" y="0"/>
                      <a:pt x="76" y="1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6" y="29"/>
                      <a:pt x="96" y="29"/>
                      <a:pt x="96" y="30"/>
                    </a:cubicBezTo>
                    <a:cubicBezTo>
                      <a:pt x="96" y="31"/>
                      <a:pt x="95" y="32"/>
                      <a:pt x="94" y="32"/>
                    </a:cubicBezTo>
                    <a:close/>
                    <a:moveTo>
                      <a:pt x="6" y="28"/>
                    </a:moveTo>
                    <a:cubicBezTo>
                      <a:pt x="90" y="28"/>
                      <a:pt x="90" y="28"/>
                      <a:pt x="90" y="28"/>
                    </a:cubicBezTo>
                    <a:cubicBezTo>
                      <a:pt x="73" y="4"/>
                      <a:pt x="73" y="4"/>
                      <a:pt x="73" y="4"/>
                    </a:cubicBezTo>
                    <a:cubicBezTo>
                      <a:pt x="23" y="4"/>
                      <a:pt x="23" y="4"/>
                      <a:pt x="23" y="4"/>
                    </a:cubicBezTo>
                    <a:lnTo>
                      <a:pt x="6" y="2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Freeform 8">
                <a:extLst>
                  <a:ext uri="{FF2B5EF4-FFF2-40B4-BE49-F238E27FC236}">
                    <a16:creationId xmlns="" xmlns:a16="http://schemas.microsoft.com/office/drawing/2014/main" id="{C35550B8-7B8C-43B0-98B2-18E64E0EAD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5070" y="2160003"/>
                <a:ext cx="8602" cy="67097"/>
              </a:xfrm>
              <a:custGeom>
                <a:avLst/>
                <a:gdLst>
                  <a:gd name="T0" fmla="*/ 2 w 4"/>
                  <a:gd name="T1" fmla="*/ 32 h 32"/>
                  <a:gd name="T2" fmla="*/ 0 w 4"/>
                  <a:gd name="T3" fmla="*/ 30 h 32"/>
                  <a:gd name="T4" fmla="*/ 0 w 4"/>
                  <a:gd name="T5" fmla="*/ 2 h 32"/>
                  <a:gd name="T6" fmla="*/ 2 w 4"/>
                  <a:gd name="T7" fmla="*/ 0 h 32"/>
                  <a:gd name="T8" fmla="*/ 4 w 4"/>
                  <a:gd name="T9" fmla="*/ 2 h 32"/>
                  <a:gd name="T10" fmla="*/ 4 w 4"/>
                  <a:gd name="T11" fmla="*/ 30 h 32"/>
                  <a:gd name="T12" fmla="*/ 2 w 4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2">
                    <a:moveTo>
                      <a:pt x="2" y="32"/>
                    </a:moveTo>
                    <a:cubicBezTo>
                      <a:pt x="1" y="32"/>
                      <a:pt x="0" y="31"/>
                      <a:pt x="0" y="3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" y="0"/>
                      <a:pt x="4" y="1"/>
                      <a:pt x="4" y="2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4" y="31"/>
                      <a:pt x="3" y="32"/>
                      <a:pt x="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" name="Freeform 9">
                <a:extLst>
                  <a:ext uri="{FF2B5EF4-FFF2-40B4-BE49-F238E27FC236}">
                    <a16:creationId xmlns="" xmlns:a16="http://schemas.microsoft.com/office/drawing/2014/main" id="{73D121C5-67C6-43E2-BDB4-1FFDDE6A5FF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02274" y="2311402"/>
                <a:ext cx="75700" cy="33549"/>
              </a:xfrm>
              <a:custGeom>
                <a:avLst/>
                <a:gdLst>
                  <a:gd name="T0" fmla="*/ 34 w 36"/>
                  <a:gd name="T1" fmla="*/ 16 h 16"/>
                  <a:gd name="T2" fmla="*/ 2 w 36"/>
                  <a:gd name="T3" fmla="*/ 16 h 16"/>
                  <a:gd name="T4" fmla="*/ 0 w 36"/>
                  <a:gd name="T5" fmla="*/ 14 h 16"/>
                  <a:gd name="T6" fmla="*/ 0 w 36"/>
                  <a:gd name="T7" fmla="*/ 2 h 16"/>
                  <a:gd name="T8" fmla="*/ 2 w 36"/>
                  <a:gd name="T9" fmla="*/ 0 h 16"/>
                  <a:gd name="T10" fmla="*/ 34 w 36"/>
                  <a:gd name="T11" fmla="*/ 0 h 16"/>
                  <a:gd name="T12" fmla="*/ 36 w 36"/>
                  <a:gd name="T13" fmla="*/ 2 h 16"/>
                  <a:gd name="T14" fmla="*/ 36 w 36"/>
                  <a:gd name="T15" fmla="*/ 14 h 16"/>
                  <a:gd name="T16" fmla="*/ 34 w 36"/>
                  <a:gd name="T17" fmla="*/ 16 h 16"/>
                  <a:gd name="T18" fmla="*/ 4 w 36"/>
                  <a:gd name="T19" fmla="*/ 12 h 16"/>
                  <a:gd name="T20" fmla="*/ 32 w 36"/>
                  <a:gd name="T21" fmla="*/ 12 h 16"/>
                  <a:gd name="T22" fmla="*/ 32 w 36"/>
                  <a:gd name="T23" fmla="*/ 4 h 16"/>
                  <a:gd name="T24" fmla="*/ 4 w 36"/>
                  <a:gd name="T25" fmla="*/ 4 h 16"/>
                  <a:gd name="T26" fmla="*/ 4 w 36"/>
                  <a:gd name="T27" fmla="*/ 1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" h="16">
                    <a:moveTo>
                      <a:pt x="34" y="16"/>
                    </a:moveTo>
                    <a:cubicBezTo>
                      <a:pt x="2" y="16"/>
                      <a:pt x="2" y="16"/>
                      <a:pt x="2" y="16"/>
                    </a:cubicBezTo>
                    <a:cubicBezTo>
                      <a:pt x="1" y="16"/>
                      <a:pt x="0" y="15"/>
                      <a:pt x="0" y="1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5" y="0"/>
                      <a:pt x="36" y="1"/>
                      <a:pt x="36" y="2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5"/>
                      <a:pt x="35" y="16"/>
                      <a:pt x="34" y="16"/>
                    </a:cubicBezTo>
                    <a:close/>
                    <a:moveTo>
                      <a:pt x="4" y="1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4" y="4"/>
                      <a:pt x="4" y="4"/>
                      <a:pt x="4" y="4"/>
                    </a:cubicBezTo>
                    <a:lnTo>
                      <a:pt x="4" y="1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159" name="TextBox 158">
            <a:extLst>
              <a:ext uri="{FF2B5EF4-FFF2-40B4-BE49-F238E27FC236}">
                <a16:creationId xmlns="" xmlns:a16="http://schemas.microsoft.com/office/drawing/2014/main" id="{EE567D92-5103-41AF-8369-EDF138D00602}"/>
              </a:ext>
            </a:extLst>
          </p:cNvPr>
          <p:cNvSpPr txBox="1"/>
          <p:nvPr/>
        </p:nvSpPr>
        <p:spPr>
          <a:xfrm>
            <a:off x="5254309" y="1077496"/>
            <a:ext cx="1878728" cy="646331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Lorem </a:t>
            </a:r>
            <a:r>
              <a:rPr lang="en-US" sz="1400" dirty="0" err="1">
                <a:solidFill>
                  <a:prstClr val="black">
                    <a:lumMod val="95000"/>
                    <a:lumOff val="5000"/>
                  </a:prstClr>
                </a:solidFill>
              </a:rPr>
              <a:t>Ipsum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 is simply dummy text of the printing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="" xmlns:a16="http://schemas.microsoft.com/office/drawing/2014/main" id="{9C0E6A51-E285-4C6A-A503-91DB7585E76B}"/>
              </a:ext>
            </a:extLst>
          </p:cNvPr>
          <p:cNvSpPr txBox="1"/>
          <p:nvPr/>
        </p:nvSpPr>
        <p:spPr>
          <a:xfrm>
            <a:off x="5254307" y="781441"/>
            <a:ext cx="1878730" cy="246221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prstClr val="black">
                    <a:lumMod val="95000"/>
                    <a:lumOff val="5000"/>
                  </a:prstClr>
                </a:solidFill>
              </a:rPr>
              <a:t>NORTH AMERICA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49098673-69F6-4EDD-8467-3516E343C530}"/>
              </a:ext>
            </a:extLst>
          </p:cNvPr>
          <p:cNvGrpSpPr/>
          <p:nvPr/>
        </p:nvGrpSpPr>
        <p:grpSpPr>
          <a:xfrm>
            <a:off x="7961820" y="1795955"/>
            <a:ext cx="581173" cy="581173"/>
            <a:chOff x="7840939" y="2020495"/>
            <a:chExt cx="480308" cy="480308"/>
          </a:xfrm>
        </p:grpSpPr>
        <p:sp>
          <p:nvSpPr>
            <p:cNvPr id="162" name="Oval 161">
              <a:extLst>
                <a:ext uri="{FF2B5EF4-FFF2-40B4-BE49-F238E27FC236}">
                  <a16:creationId xmlns="" xmlns:a16="http://schemas.microsoft.com/office/drawing/2014/main" id="{85DB66EF-6700-414A-96A1-F4A197B52E7F}"/>
                </a:ext>
              </a:extLst>
            </p:cNvPr>
            <p:cNvSpPr/>
            <p:nvPr/>
          </p:nvSpPr>
          <p:spPr>
            <a:xfrm>
              <a:off x="7840939" y="2020495"/>
              <a:ext cx="480308" cy="480308"/>
            </a:xfrm>
            <a:prstGeom prst="ellipse">
              <a:avLst/>
            </a:prstGeom>
            <a:solidFill>
              <a:srgbClr val="2FBAC9"/>
            </a:solidFill>
            <a:ln w="25400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="" xmlns:a16="http://schemas.microsoft.com/office/drawing/2014/main" id="{2FA0B473-0480-4876-8D5B-64038D7043B5}"/>
                </a:ext>
              </a:extLst>
            </p:cNvPr>
            <p:cNvGrpSpPr/>
            <p:nvPr/>
          </p:nvGrpSpPr>
          <p:grpSpPr>
            <a:xfrm>
              <a:off x="7981307" y="2160003"/>
              <a:ext cx="199572" cy="201292"/>
              <a:chOff x="7981307" y="2160003"/>
              <a:chExt cx="199572" cy="201292"/>
            </a:xfrm>
            <a:solidFill>
              <a:schemeClr val="bg1"/>
            </a:solidFill>
          </p:grpSpPr>
          <p:sp>
            <p:nvSpPr>
              <p:cNvPr id="166" name="Freeform 13">
                <a:extLst>
                  <a:ext uri="{FF2B5EF4-FFF2-40B4-BE49-F238E27FC236}">
                    <a16:creationId xmlns="" xmlns:a16="http://schemas.microsoft.com/office/drawing/2014/main" id="{F3EF13C7-21ED-412B-BBFC-E948A9F68B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81307" y="2275272"/>
                <a:ext cx="80001" cy="86022"/>
              </a:xfrm>
              <a:custGeom>
                <a:avLst/>
                <a:gdLst>
                  <a:gd name="T0" fmla="*/ 23 w 38"/>
                  <a:gd name="T1" fmla="*/ 41 h 41"/>
                  <a:gd name="T2" fmla="*/ 23 w 38"/>
                  <a:gd name="T3" fmla="*/ 41 h 41"/>
                  <a:gd name="T4" fmla="*/ 21 w 38"/>
                  <a:gd name="T5" fmla="*/ 40 h 41"/>
                  <a:gd name="T6" fmla="*/ 16 w 38"/>
                  <a:gd name="T7" fmla="*/ 27 h 41"/>
                  <a:gd name="T8" fmla="*/ 2 w 38"/>
                  <a:gd name="T9" fmla="*/ 29 h 41"/>
                  <a:gd name="T10" fmla="*/ 0 w 38"/>
                  <a:gd name="T11" fmla="*/ 28 h 41"/>
                  <a:gd name="T12" fmla="*/ 0 w 38"/>
                  <a:gd name="T13" fmla="*/ 26 h 41"/>
                  <a:gd name="T14" fmla="*/ 15 w 38"/>
                  <a:gd name="T15" fmla="*/ 0 h 41"/>
                  <a:gd name="T16" fmla="*/ 19 w 38"/>
                  <a:gd name="T17" fmla="*/ 2 h 41"/>
                  <a:gd name="T18" fmla="*/ 6 w 38"/>
                  <a:gd name="T19" fmla="*/ 24 h 41"/>
                  <a:gd name="T20" fmla="*/ 17 w 38"/>
                  <a:gd name="T21" fmla="*/ 22 h 41"/>
                  <a:gd name="T22" fmla="*/ 19 w 38"/>
                  <a:gd name="T23" fmla="*/ 24 h 41"/>
                  <a:gd name="T24" fmla="*/ 23 w 38"/>
                  <a:gd name="T25" fmla="*/ 34 h 41"/>
                  <a:gd name="T26" fmla="*/ 34 w 38"/>
                  <a:gd name="T27" fmla="*/ 16 h 41"/>
                  <a:gd name="T28" fmla="*/ 38 w 38"/>
                  <a:gd name="T29" fmla="*/ 18 h 41"/>
                  <a:gd name="T30" fmla="*/ 24 w 38"/>
                  <a:gd name="T31" fmla="*/ 40 h 41"/>
                  <a:gd name="T32" fmla="*/ 23 w 38"/>
                  <a:gd name="T33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" h="41">
                    <a:moveTo>
                      <a:pt x="23" y="41"/>
                    </a:moveTo>
                    <a:cubicBezTo>
                      <a:pt x="23" y="41"/>
                      <a:pt x="23" y="41"/>
                      <a:pt x="23" y="41"/>
                    </a:cubicBezTo>
                    <a:cubicBezTo>
                      <a:pt x="22" y="41"/>
                      <a:pt x="21" y="40"/>
                      <a:pt x="21" y="40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2" y="29"/>
                      <a:pt x="1" y="29"/>
                      <a:pt x="0" y="28"/>
                    </a:cubicBezTo>
                    <a:cubicBezTo>
                      <a:pt x="0" y="27"/>
                      <a:pt x="0" y="27"/>
                      <a:pt x="0" y="26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8" y="22"/>
                      <a:pt x="19" y="23"/>
                      <a:pt x="19" y="24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8" y="18"/>
                      <a:pt x="38" y="18"/>
                      <a:pt x="38" y="18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41"/>
                      <a:pt x="23" y="41"/>
                      <a:pt x="23" y="4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7" name="Freeform 14">
                <a:extLst>
                  <a:ext uri="{FF2B5EF4-FFF2-40B4-BE49-F238E27FC236}">
                    <a16:creationId xmlns="" xmlns:a16="http://schemas.microsoft.com/office/drawing/2014/main" id="{D9B5612F-FBB2-463D-B648-3360E38E2B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02599" y="2277853"/>
                <a:ext cx="78280" cy="83442"/>
              </a:xfrm>
              <a:custGeom>
                <a:avLst/>
                <a:gdLst>
                  <a:gd name="T0" fmla="*/ 15 w 37"/>
                  <a:gd name="T1" fmla="*/ 40 h 40"/>
                  <a:gd name="T2" fmla="*/ 13 w 37"/>
                  <a:gd name="T3" fmla="*/ 39 h 40"/>
                  <a:gd name="T4" fmla="*/ 0 w 37"/>
                  <a:gd name="T5" fmla="*/ 17 h 40"/>
                  <a:gd name="T6" fmla="*/ 3 w 37"/>
                  <a:gd name="T7" fmla="*/ 15 h 40"/>
                  <a:gd name="T8" fmla="*/ 14 w 37"/>
                  <a:gd name="T9" fmla="*/ 33 h 40"/>
                  <a:gd name="T10" fmla="*/ 18 w 37"/>
                  <a:gd name="T11" fmla="*/ 23 h 40"/>
                  <a:gd name="T12" fmla="*/ 20 w 37"/>
                  <a:gd name="T13" fmla="*/ 21 h 40"/>
                  <a:gd name="T14" fmla="*/ 31 w 37"/>
                  <a:gd name="T15" fmla="*/ 23 h 40"/>
                  <a:gd name="T16" fmla="*/ 19 w 37"/>
                  <a:gd name="T17" fmla="*/ 2 h 40"/>
                  <a:gd name="T18" fmla="*/ 22 w 37"/>
                  <a:gd name="T19" fmla="*/ 0 h 40"/>
                  <a:gd name="T20" fmla="*/ 37 w 37"/>
                  <a:gd name="T21" fmla="*/ 25 h 40"/>
                  <a:gd name="T22" fmla="*/ 37 w 37"/>
                  <a:gd name="T23" fmla="*/ 27 h 40"/>
                  <a:gd name="T24" fmla="*/ 35 w 37"/>
                  <a:gd name="T25" fmla="*/ 28 h 40"/>
                  <a:gd name="T26" fmla="*/ 21 w 37"/>
                  <a:gd name="T27" fmla="*/ 26 h 40"/>
                  <a:gd name="T28" fmla="*/ 16 w 37"/>
                  <a:gd name="T29" fmla="*/ 39 h 40"/>
                  <a:gd name="T30" fmla="*/ 15 w 37"/>
                  <a:gd name="T31" fmla="*/ 40 h 40"/>
                  <a:gd name="T32" fmla="*/ 15 w 37"/>
                  <a:gd name="T33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" h="40">
                    <a:moveTo>
                      <a:pt x="15" y="40"/>
                    </a:moveTo>
                    <a:cubicBezTo>
                      <a:pt x="14" y="40"/>
                      <a:pt x="13" y="40"/>
                      <a:pt x="13" y="39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2"/>
                      <a:pt x="19" y="21"/>
                      <a:pt x="20" y="21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7" y="25"/>
                      <a:pt x="37" y="25"/>
                      <a:pt x="37" y="25"/>
                    </a:cubicBezTo>
                    <a:cubicBezTo>
                      <a:pt x="37" y="26"/>
                      <a:pt x="37" y="26"/>
                      <a:pt x="37" y="27"/>
                    </a:cubicBezTo>
                    <a:cubicBezTo>
                      <a:pt x="37" y="28"/>
                      <a:pt x="36" y="28"/>
                      <a:pt x="35" y="28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40"/>
                      <a:pt x="15" y="40"/>
                    </a:cubicBezTo>
                    <a:cubicBezTo>
                      <a:pt x="15" y="40"/>
                      <a:pt x="15" y="40"/>
                      <a:pt x="15" y="4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8" name="Freeform 15">
                <a:extLst>
                  <a:ext uri="{FF2B5EF4-FFF2-40B4-BE49-F238E27FC236}">
                    <a16:creationId xmlns="" xmlns:a16="http://schemas.microsoft.com/office/drawing/2014/main" id="{7881FBE5-EDDF-44E7-8084-BA75C593A4F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01952" y="2160003"/>
                <a:ext cx="160001" cy="159141"/>
              </a:xfrm>
              <a:custGeom>
                <a:avLst/>
                <a:gdLst>
                  <a:gd name="T0" fmla="*/ 38 w 76"/>
                  <a:gd name="T1" fmla="*/ 76 h 76"/>
                  <a:gd name="T2" fmla="*/ 0 w 76"/>
                  <a:gd name="T3" fmla="*/ 38 h 76"/>
                  <a:gd name="T4" fmla="*/ 38 w 76"/>
                  <a:gd name="T5" fmla="*/ 0 h 76"/>
                  <a:gd name="T6" fmla="*/ 76 w 76"/>
                  <a:gd name="T7" fmla="*/ 38 h 76"/>
                  <a:gd name="T8" fmla="*/ 38 w 76"/>
                  <a:gd name="T9" fmla="*/ 76 h 76"/>
                  <a:gd name="T10" fmla="*/ 38 w 76"/>
                  <a:gd name="T11" fmla="*/ 4 h 76"/>
                  <a:gd name="T12" fmla="*/ 4 w 76"/>
                  <a:gd name="T13" fmla="*/ 38 h 76"/>
                  <a:gd name="T14" fmla="*/ 38 w 76"/>
                  <a:gd name="T15" fmla="*/ 72 h 76"/>
                  <a:gd name="T16" fmla="*/ 72 w 76"/>
                  <a:gd name="T17" fmla="*/ 38 h 76"/>
                  <a:gd name="T18" fmla="*/ 38 w 76"/>
                  <a:gd name="T19" fmla="*/ 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6" h="76">
                    <a:moveTo>
                      <a:pt x="38" y="76"/>
                    </a:moveTo>
                    <a:cubicBezTo>
                      <a:pt x="17" y="76"/>
                      <a:pt x="0" y="59"/>
                      <a:pt x="0" y="38"/>
                    </a:cubicBezTo>
                    <a:cubicBezTo>
                      <a:pt x="0" y="17"/>
                      <a:pt x="17" y="0"/>
                      <a:pt x="38" y="0"/>
                    </a:cubicBezTo>
                    <a:cubicBezTo>
                      <a:pt x="59" y="0"/>
                      <a:pt x="76" y="17"/>
                      <a:pt x="76" y="38"/>
                    </a:cubicBezTo>
                    <a:cubicBezTo>
                      <a:pt x="76" y="59"/>
                      <a:pt x="59" y="76"/>
                      <a:pt x="38" y="76"/>
                    </a:cubicBezTo>
                    <a:close/>
                    <a:moveTo>
                      <a:pt x="38" y="4"/>
                    </a:moveTo>
                    <a:cubicBezTo>
                      <a:pt x="19" y="4"/>
                      <a:pt x="4" y="19"/>
                      <a:pt x="4" y="38"/>
                    </a:cubicBezTo>
                    <a:cubicBezTo>
                      <a:pt x="4" y="57"/>
                      <a:pt x="19" y="72"/>
                      <a:pt x="38" y="72"/>
                    </a:cubicBezTo>
                    <a:cubicBezTo>
                      <a:pt x="57" y="72"/>
                      <a:pt x="72" y="57"/>
                      <a:pt x="72" y="38"/>
                    </a:cubicBezTo>
                    <a:cubicBezTo>
                      <a:pt x="72" y="19"/>
                      <a:pt x="57" y="4"/>
                      <a:pt x="38" y="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9" name="Freeform 16">
                <a:extLst>
                  <a:ext uri="{FF2B5EF4-FFF2-40B4-BE49-F238E27FC236}">
                    <a16:creationId xmlns="" xmlns:a16="http://schemas.microsoft.com/office/drawing/2014/main" id="{310B6358-E455-4D4A-ADD2-1E1E5F72A50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39802" y="2193552"/>
                <a:ext cx="84302" cy="84302"/>
              </a:xfrm>
              <a:custGeom>
                <a:avLst/>
                <a:gdLst>
                  <a:gd name="T0" fmla="*/ 32 w 40"/>
                  <a:gd name="T1" fmla="*/ 40 h 40"/>
                  <a:gd name="T2" fmla="*/ 31 w 40"/>
                  <a:gd name="T3" fmla="*/ 40 h 40"/>
                  <a:gd name="T4" fmla="*/ 20 w 40"/>
                  <a:gd name="T5" fmla="*/ 33 h 40"/>
                  <a:gd name="T6" fmla="*/ 9 w 40"/>
                  <a:gd name="T7" fmla="*/ 40 h 40"/>
                  <a:gd name="T8" fmla="*/ 7 w 40"/>
                  <a:gd name="T9" fmla="*/ 40 h 40"/>
                  <a:gd name="T10" fmla="*/ 6 w 40"/>
                  <a:gd name="T11" fmla="*/ 37 h 40"/>
                  <a:gd name="T12" fmla="*/ 10 w 40"/>
                  <a:gd name="T13" fmla="*/ 25 h 40"/>
                  <a:gd name="T14" fmla="*/ 1 w 40"/>
                  <a:gd name="T15" fmla="*/ 15 h 40"/>
                  <a:gd name="T16" fmla="*/ 0 w 40"/>
                  <a:gd name="T17" fmla="*/ 13 h 40"/>
                  <a:gd name="T18" fmla="*/ 2 w 40"/>
                  <a:gd name="T19" fmla="*/ 12 h 40"/>
                  <a:gd name="T20" fmla="*/ 13 w 40"/>
                  <a:gd name="T21" fmla="*/ 12 h 40"/>
                  <a:gd name="T22" fmla="*/ 18 w 40"/>
                  <a:gd name="T23" fmla="*/ 1 h 40"/>
                  <a:gd name="T24" fmla="*/ 22 w 40"/>
                  <a:gd name="T25" fmla="*/ 1 h 40"/>
                  <a:gd name="T26" fmla="*/ 27 w 40"/>
                  <a:gd name="T27" fmla="*/ 12 h 40"/>
                  <a:gd name="T28" fmla="*/ 38 w 40"/>
                  <a:gd name="T29" fmla="*/ 12 h 40"/>
                  <a:gd name="T30" fmla="*/ 40 w 40"/>
                  <a:gd name="T31" fmla="*/ 13 h 40"/>
                  <a:gd name="T32" fmla="*/ 39 w 40"/>
                  <a:gd name="T33" fmla="*/ 15 h 40"/>
                  <a:gd name="T34" fmla="*/ 30 w 40"/>
                  <a:gd name="T35" fmla="*/ 25 h 40"/>
                  <a:gd name="T36" fmla="*/ 34 w 40"/>
                  <a:gd name="T37" fmla="*/ 37 h 40"/>
                  <a:gd name="T38" fmla="*/ 33 w 40"/>
                  <a:gd name="T39" fmla="*/ 40 h 40"/>
                  <a:gd name="T40" fmla="*/ 32 w 40"/>
                  <a:gd name="T41" fmla="*/ 40 h 40"/>
                  <a:gd name="T42" fmla="*/ 20 w 40"/>
                  <a:gd name="T43" fmla="*/ 28 h 40"/>
                  <a:gd name="T44" fmla="*/ 21 w 40"/>
                  <a:gd name="T45" fmla="*/ 29 h 40"/>
                  <a:gd name="T46" fmla="*/ 29 w 40"/>
                  <a:gd name="T47" fmla="*/ 34 h 40"/>
                  <a:gd name="T48" fmla="*/ 26 w 40"/>
                  <a:gd name="T49" fmla="*/ 25 h 40"/>
                  <a:gd name="T50" fmla="*/ 27 w 40"/>
                  <a:gd name="T51" fmla="*/ 23 h 40"/>
                  <a:gd name="T52" fmla="*/ 33 w 40"/>
                  <a:gd name="T53" fmla="*/ 16 h 40"/>
                  <a:gd name="T54" fmla="*/ 26 w 40"/>
                  <a:gd name="T55" fmla="*/ 16 h 40"/>
                  <a:gd name="T56" fmla="*/ 24 w 40"/>
                  <a:gd name="T57" fmla="*/ 15 h 40"/>
                  <a:gd name="T58" fmla="*/ 20 w 40"/>
                  <a:gd name="T59" fmla="*/ 6 h 40"/>
                  <a:gd name="T60" fmla="*/ 16 w 40"/>
                  <a:gd name="T61" fmla="*/ 15 h 40"/>
                  <a:gd name="T62" fmla="*/ 14 w 40"/>
                  <a:gd name="T63" fmla="*/ 16 h 40"/>
                  <a:gd name="T64" fmla="*/ 7 w 40"/>
                  <a:gd name="T65" fmla="*/ 16 h 40"/>
                  <a:gd name="T66" fmla="*/ 13 w 40"/>
                  <a:gd name="T67" fmla="*/ 23 h 40"/>
                  <a:gd name="T68" fmla="*/ 14 w 40"/>
                  <a:gd name="T69" fmla="*/ 25 h 40"/>
                  <a:gd name="T70" fmla="*/ 11 w 40"/>
                  <a:gd name="T71" fmla="*/ 34 h 40"/>
                  <a:gd name="T72" fmla="*/ 19 w 40"/>
                  <a:gd name="T73" fmla="*/ 29 h 40"/>
                  <a:gd name="T74" fmla="*/ 20 w 40"/>
                  <a:gd name="T75" fmla="*/ 2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0" h="40">
                    <a:moveTo>
                      <a:pt x="32" y="40"/>
                    </a:moveTo>
                    <a:cubicBezTo>
                      <a:pt x="32" y="40"/>
                      <a:pt x="31" y="40"/>
                      <a:pt x="31" y="40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8" y="40"/>
                      <a:pt x="7" y="40"/>
                      <a:pt x="7" y="40"/>
                    </a:cubicBezTo>
                    <a:cubicBezTo>
                      <a:pt x="6" y="39"/>
                      <a:pt x="6" y="38"/>
                      <a:pt x="6" y="37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5"/>
                      <a:pt x="0" y="14"/>
                      <a:pt x="0" y="13"/>
                    </a:cubicBezTo>
                    <a:cubicBezTo>
                      <a:pt x="0" y="12"/>
                      <a:pt x="1" y="12"/>
                      <a:pt x="2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9" y="0"/>
                      <a:pt x="21" y="0"/>
                      <a:pt x="22" y="1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9" y="12"/>
                      <a:pt x="40" y="12"/>
                      <a:pt x="40" y="13"/>
                    </a:cubicBezTo>
                    <a:cubicBezTo>
                      <a:pt x="40" y="14"/>
                      <a:pt x="40" y="15"/>
                      <a:pt x="39" y="15"/>
                    </a:cubicBezTo>
                    <a:cubicBezTo>
                      <a:pt x="30" y="25"/>
                      <a:pt x="30" y="25"/>
                      <a:pt x="30" y="25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8"/>
                      <a:pt x="34" y="39"/>
                      <a:pt x="33" y="40"/>
                    </a:cubicBezTo>
                    <a:cubicBezTo>
                      <a:pt x="33" y="40"/>
                      <a:pt x="32" y="40"/>
                      <a:pt x="32" y="40"/>
                    </a:cubicBezTo>
                    <a:close/>
                    <a:moveTo>
                      <a:pt x="20" y="28"/>
                    </a:moveTo>
                    <a:cubicBezTo>
                      <a:pt x="20" y="28"/>
                      <a:pt x="21" y="29"/>
                      <a:pt x="21" y="29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6" y="24"/>
                      <a:pt x="26" y="23"/>
                      <a:pt x="27" y="23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5" y="16"/>
                      <a:pt x="25" y="16"/>
                      <a:pt x="24" y="15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5" y="16"/>
                      <a:pt x="15" y="16"/>
                      <a:pt x="14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4" y="23"/>
                      <a:pt x="14" y="24"/>
                      <a:pt x="14" y="25"/>
                    </a:cubicBezTo>
                    <a:cubicBezTo>
                      <a:pt x="11" y="34"/>
                      <a:pt x="11" y="34"/>
                      <a:pt x="11" y="34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20" y="28"/>
                      <a:pt x="20" y="28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3669E44A-F1F8-4A6C-BDD2-01CEFE8CAB74}"/>
              </a:ext>
            </a:extLst>
          </p:cNvPr>
          <p:cNvGrpSpPr/>
          <p:nvPr/>
        </p:nvGrpSpPr>
        <p:grpSpPr>
          <a:xfrm>
            <a:off x="10033091" y="1795955"/>
            <a:ext cx="581173" cy="581173"/>
            <a:chOff x="9181045" y="2020495"/>
            <a:chExt cx="480308" cy="480308"/>
          </a:xfrm>
        </p:grpSpPr>
        <p:sp>
          <p:nvSpPr>
            <p:cNvPr id="171" name="Oval 170">
              <a:extLst>
                <a:ext uri="{FF2B5EF4-FFF2-40B4-BE49-F238E27FC236}">
                  <a16:creationId xmlns="" xmlns:a16="http://schemas.microsoft.com/office/drawing/2014/main" id="{A534658E-0526-401B-9011-BA3431D24D90}"/>
                </a:ext>
              </a:extLst>
            </p:cNvPr>
            <p:cNvSpPr/>
            <p:nvPr/>
          </p:nvSpPr>
          <p:spPr>
            <a:xfrm>
              <a:off x="9181045" y="2020495"/>
              <a:ext cx="480308" cy="480308"/>
            </a:xfrm>
            <a:prstGeom prst="ellipse">
              <a:avLst/>
            </a:prstGeom>
            <a:solidFill>
              <a:srgbClr val="3A566B"/>
            </a:solidFill>
            <a:ln w="25400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="" xmlns:a16="http://schemas.microsoft.com/office/drawing/2014/main" id="{63C2A02D-3ACC-49BA-A121-1747BEB5D2A5}"/>
                </a:ext>
              </a:extLst>
            </p:cNvPr>
            <p:cNvGrpSpPr/>
            <p:nvPr/>
          </p:nvGrpSpPr>
          <p:grpSpPr>
            <a:xfrm>
              <a:off x="9311659" y="2160003"/>
              <a:ext cx="219080" cy="201292"/>
              <a:chOff x="9311659" y="2160003"/>
              <a:chExt cx="219080" cy="201292"/>
            </a:xfrm>
            <a:solidFill>
              <a:schemeClr val="bg1"/>
            </a:solidFill>
          </p:grpSpPr>
          <p:sp>
            <p:nvSpPr>
              <p:cNvPr id="175" name="Freeform 20">
                <a:extLst>
                  <a:ext uri="{FF2B5EF4-FFF2-40B4-BE49-F238E27FC236}">
                    <a16:creationId xmlns="" xmlns:a16="http://schemas.microsoft.com/office/drawing/2014/main" id="{6644D67D-3011-47CE-9BC6-E9AD790DCA6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11659" y="2160003"/>
                <a:ext cx="100178" cy="100178"/>
              </a:xfrm>
              <a:custGeom>
                <a:avLst/>
                <a:gdLst>
                  <a:gd name="T0" fmla="*/ 22 w 44"/>
                  <a:gd name="T1" fmla="*/ 44 h 44"/>
                  <a:gd name="T2" fmla="*/ 0 w 44"/>
                  <a:gd name="T3" fmla="*/ 22 h 44"/>
                  <a:gd name="T4" fmla="*/ 22 w 44"/>
                  <a:gd name="T5" fmla="*/ 0 h 44"/>
                  <a:gd name="T6" fmla="*/ 44 w 44"/>
                  <a:gd name="T7" fmla="*/ 22 h 44"/>
                  <a:gd name="T8" fmla="*/ 22 w 44"/>
                  <a:gd name="T9" fmla="*/ 44 h 44"/>
                  <a:gd name="T10" fmla="*/ 22 w 44"/>
                  <a:gd name="T11" fmla="*/ 4 h 44"/>
                  <a:gd name="T12" fmla="*/ 4 w 44"/>
                  <a:gd name="T13" fmla="*/ 22 h 44"/>
                  <a:gd name="T14" fmla="*/ 22 w 44"/>
                  <a:gd name="T15" fmla="*/ 40 h 44"/>
                  <a:gd name="T16" fmla="*/ 40 w 44"/>
                  <a:gd name="T17" fmla="*/ 22 h 44"/>
                  <a:gd name="T18" fmla="*/ 22 w 44"/>
                  <a:gd name="T19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44">
                    <a:moveTo>
                      <a:pt x="22" y="44"/>
                    </a:moveTo>
                    <a:cubicBezTo>
                      <a:pt x="10" y="44"/>
                      <a:pt x="0" y="34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34" y="0"/>
                      <a:pt x="44" y="10"/>
                      <a:pt x="44" y="22"/>
                    </a:cubicBezTo>
                    <a:cubicBezTo>
                      <a:pt x="44" y="34"/>
                      <a:pt x="34" y="44"/>
                      <a:pt x="22" y="44"/>
                    </a:cubicBezTo>
                    <a:close/>
                    <a:moveTo>
                      <a:pt x="22" y="4"/>
                    </a:moveTo>
                    <a:cubicBezTo>
                      <a:pt x="12" y="4"/>
                      <a:pt x="4" y="12"/>
                      <a:pt x="4" y="22"/>
                    </a:cubicBezTo>
                    <a:cubicBezTo>
                      <a:pt x="4" y="32"/>
                      <a:pt x="12" y="40"/>
                      <a:pt x="22" y="40"/>
                    </a:cubicBezTo>
                    <a:cubicBezTo>
                      <a:pt x="32" y="40"/>
                      <a:pt x="40" y="32"/>
                      <a:pt x="40" y="22"/>
                    </a:cubicBezTo>
                    <a:cubicBezTo>
                      <a:pt x="40" y="12"/>
                      <a:pt x="32" y="4"/>
                      <a:pt x="22" y="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6" name="Freeform 21">
                <a:extLst>
                  <a:ext uri="{FF2B5EF4-FFF2-40B4-BE49-F238E27FC236}">
                    <a16:creationId xmlns="" xmlns:a16="http://schemas.microsoft.com/office/drawing/2014/main" id="{51C50B10-F4E2-41AC-B871-B1449E913A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57535" y="2182473"/>
                <a:ext cx="27151" cy="41195"/>
              </a:xfrm>
              <a:custGeom>
                <a:avLst/>
                <a:gdLst>
                  <a:gd name="T0" fmla="*/ 10 w 12"/>
                  <a:gd name="T1" fmla="*/ 18 h 18"/>
                  <a:gd name="T2" fmla="*/ 2 w 12"/>
                  <a:gd name="T3" fmla="*/ 18 h 18"/>
                  <a:gd name="T4" fmla="*/ 0 w 12"/>
                  <a:gd name="T5" fmla="*/ 16 h 18"/>
                  <a:gd name="T6" fmla="*/ 0 w 12"/>
                  <a:gd name="T7" fmla="*/ 2 h 18"/>
                  <a:gd name="T8" fmla="*/ 2 w 12"/>
                  <a:gd name="T9" fmla="*/ 0 h 18"/>
                  <a:gd name="T10" fmla="*/ 4 w 12"/>
                  <a:gd name="T11" fmla="*/ 2 h 18"/>
                  <a:gd name="T12" fmla="*/ 4 w 12"/>
                  <a:gd name="T13" fmla="*/ 14 h 18"/>
                  <a:gd name="T14" fmla="*/ 10 w 12"/>
                  <a:gd name="T15" fmla="*/ 14 h 18"/>
                  <a:gd name="T16" fmla="*/ 12 w 12"/>
                  <a:gd name="T17" fmla="*/ 16 h 18"/>
                  <a:gd name="T18" fmla="*/ 10 w 12"/>
                  <a:gd name="T1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18">
                    <a:moveTo>
                      <a:pt x="10" y="18"/>
                    </a:moveTo>
                    <a:cubicBezTo>
                      <a:pt x="2" y="18"/>
                      <a:pt x="2" y="18"/>
                      <a:pt x="2" y="18"/>
                    </a:cubicBezTo>
                    <a:cubicBezTo>
                      <a:pt x="1" y="18"/>
                      <a:pt x="0" y="17"/>
                      <a:pt x="0" y="1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" y="0"/>
                      <a:pt x="4" y="1"/>
                      <a:pt x="4" y="2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1" y="14"/>
                      <a:pt x="12" y="15"/>
                      <a:pt x="12" y="16"/>
                    </a:cubicBezTo>
                    <a:cubicBezTo>
                      <a:pt x="12" y="17"/>
                      <a:pt x="11" y="18"/>
                      <a:pt x="1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7" name="Freeform 22">
                <a:extLst>
                  <a:ext uri="{FF2B5EF4-FFF2-40B4-BE49-F238E27FC236}">
                    <a16:creationId xmlns="" xmlns:a16="http://schemas.microsoft.com/office/drawing/2014/main" id="{11F86B94-9F8B-45AB-91C3-9085444A44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7712" y="2269543"/>
                <a:ext cx="73027" cy="73027"/>
              </a:xfrm>
              <a:custGeom>
                <a:avLst/>
                <a:gdLst>
                  <a:gd name="T0" fmla="*/ 30 w 32"/>
                  <a:gd name="T1" fmla="*/ 32 h 32"/>
                  <a:gd name="T2" fmla="*/ 20 w 32"/>
                  <a:gd name="T3" fmla="*/ 32 h 32"/>
                  <a:gd name="T4" fmla="*/ 18 w 32"/>
                  <a:gd name="T5" fmla="*/ 30 h 32"/>
                  <a:gd name="T6" fmla="*/ 20 w 32"/>
                  <a:gd name="T7" fmla="*/ 28 h 32"/>
                  <a:gd name="T8" fmla="*/ 28 w 32"/>
                  <a:gd name="T9" fmla="*/ 28 h 32"/>
                  <a:gd name="T10" fmla="*/ 28 w 32"/>
                  <a:gd name="T11" fmla="*/ 19 h 32"/>
                  <a:gd name="T12" fmla="*/ 19 w 32"/>
                  <a:gd name="T13" fmla="*/ 4 h 32"/>
                  <a:gd name="T14" fmla="*/ 2 w 32"/>
                  <a:gd name="T15" fmla="*/ 4 h 32"/>
                  <a:gd name="T16" fmla="*/ 0 w 32"/>
                  <a:gd name="T17" fmla="*/ 2 h 32"/>
                  <a:gd name="T18" fmla="*/ 2 w 32"/>
                  <a:gd name="T19" fmla="*/ 0 h 32"/>
                  <a:gd name="T20" fmla="*/ 20 w 32"/>
                  <a:gd name="T21" fmla="*/ 0 h 32"/>
                  <a:gd name="T22" fmla="*/ 22 w 32"/>
                  <a:gd name="T23" fmla="*/ 1 h 32"/>
                  <a:gd name="T24" fmla="*/ 32 w 32"/>
                  <a:gd name="T25" fmla="*/ 17 h 32"/>
                  <a:gd name="T26" fmla="*/ 32 w 32"/>
                  <a:gd name="T27" fmla="*/ 18 h 32"/>
                  <a:gd name="T28" fmla="*/ 32 w 32"/>
                  <a:gd name="T29" fmla="*/ 30 h 32"/>
                  <a:gd name="T30" fmla="*/ 30 w 32"/>
                  <a:gd name="T3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" h="32">
                    <a:moveTo>
                      <a:pt x="30" y="32"/>
                    </a:moveTo>
                    <a:cubicBezTo>
                      <a:pt x="20" y="32"/>
                      <a:pt x="20" y="32"/>
                      <a:pt x="20" y="32"/>
                    </a:cubicBezTo>
                    <a:cubicBezTo>
                      <a:pt x="19" y="32"/>
                      <a:pt x="18" y="31"/>
                      <a:pt x="18" y="30"/>
                    </a:cubicBezTo>
                    <a:cubicBezTo>
                      <a:pt x="18" y="29"/>
                      <a:pt x="19" y="28"/>
                      <a:pt x="20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1" y="0"/>
                      <a:pt x="21" y="0"/>
                      <a:pt x="22" y="1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7"/>
                      <a:pt x="32" y="18"/>
                      <a:pt x="32" y="18"/>
                    </a:cubicBezTo>
                    <a:cubicBezTo>
                      <a:pt x="32" y="30"/>
                      <a:pt x="32" y="30"/>
                      <a:pt x="32" y="30"/>
                    </a:cubicBezTo>
                    <a:cubicBezTo>
                      <a:pt x="32" y="31"/>
                      <a:pt x="31" y="32"/>
                      <a:pt x="3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8" name="Freeform 23">
                <a:extLst>
                  <a:ext uri="{FF2B5EF4-FFF2-40B4-BE49-F238E27FC236}">
                    <a16:creationId xmlns="" xmlns:a16="http://schemas.microsoft.com/office/drawing/2014/main" id="{5B569800-5852-430F-8387-5E4C8FE885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7155" y="2242392"/>
                <a:ext cx="59919" cy="100178"/>
              </a:xfrm>
              <a:custGeom>
                <a:avLst/>
                <a:gdLst>
                  <a:gd name="T0" fmla="*/ 24 w 26"/>
                  <a:gd name="T1" fmla="*/ 44 h 44"/>
                  <a:gd name="T2" fmla="*/ 2 w 26"/>
                  <a:gd name="T3" fmla="*/ 44 h 44"/>
                  <a:gd name="T4" fmla="*/ 0 w 26"/>
                  <a:gd name="T5" fmla="*/ 42 h 44"/>
                  <a:gd name="T6" fmla="*/ 2 w 26"/>
                  <a:gd name="T7" fmla="*/ 40 h 44"/>
                  <a:gd name="T8" fmla="*/ 22 w 26"/>
                  <a:gd name="T9" fmla="*/ 40 h 44"/>
                  <a:gd name="T10" fmla="*/ 22 w 26"/>
                  <a:gd name="T11" fmla="*/ 4 h 44"/>
                  <a:gd name="T12" fmla="*/ 4 w 26"/>
                  <a:gd name="T13" fmla="*/ 4 h 44"/>
                  <a:gd name="T14" fmla="*/ 2 w 26"/>
                  <a:gd name="T15" fmla="*/ 2 h 44"/>
                  <a:gd name="T16" fmla="*/ 4 w 26"/>
                  <a:gd name="T17" fmla="*/ 0 h 44"/>
                  <a:gd name="T18" fmla="*/ 24 w 26"/>
                  <a:gd name="T19" fmla="*/ 0 h 44"/>
                  <a:gd name="T20" fmla="*/ 26 w 26"/>
                  <a:gd name="T21" fmla="*/ 2 h 44"/>
                  <a:gd name="T22" fmla="*/ 26 w 26"/>
                  <a:gd name="T23" fmla="*/ 42 h 44"/>
                  <a:gd name="T24" fmla="*/ 25 w 26"/>
                  <a:gd name="T25" fmla="*/ 43 h 44"/>
                  <a:gd name="T26" fmla="*/ 24 w 26"/>
                  <a:gd name="T27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6" h="44">
                    <a:moveTo>
                      <a:pt x="24" y="44"/>
                    </a:moveTo>
                    <a:cubicBezTo>
                      <a:pt x="2" y="44"/>
                      <a:pt x="2" y="44"/>
                      <a:pt x="2" y="44"/>
                    </a:cubicBezTo>
                    <a:cubicBezTo>
                      <a:pt x="1" y="44"/>
                      <a:pt x="0" y="43"/>
                      <a:pt x="0" y="42"/>
                    </a:cubicBezTo>
                    <a:cubicBezTo>
                      <a:pt x="0" y="41"/>
                      <a:pt x="1" y="40"/>
                      <a:pt x="2" y="40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4"/>
                      <a:pt x="2" y="3"/>
                      <a:pt x="2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5" y="0"/>
                      <a:pt x="26" y="1"/>
                      <a:pt x="26" y="2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26" y="43"/>
                      <a:pt x="26" y="43"/>
                      <a:pt x="25" y="43"/>
                    </a:cubicBezTo>
                    <a:cubicBezTo>
                      <a:pt x="25" y="44"/>
                      <a:pt x="25" y="44"/>
                      <a:pt x="24" y="4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9" name="Freeform 24">
                <a:extLst>
                  <a:ext uri="{FF2B5EF4-FFF2-40B4-BE49-F238E27FC236}">
                    <a16:creationId xmlns="" xmlns:a16="http://schemas.microsoft.com/office/drawing/2014/main" id="{9503E39A-7170-4207-A8EB-AB75B77C1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57535" y="2269543"/>
                <a:ext cx="31832" cy="73027"/>
              </a:xfrm>
              <a:custGeom>
                <a:avLst/>
                <a:gdLst>
                  <a:gd name="T0" fmla="*/ 12 w 14"/>
                  <a:gd name="T1" fmla="*/ 32 h 32"/>
                  <a:gd name="T2" fmla="*/ 2 w 14"/>
                  <a:gd name="T3" fmla="*/ 32 h 32"/>
                  <a:gd name="T4" fmla="*/ 0 w 14"/>
                  <a:gd name="T5" fmla="*/ 30 h 32"/>
                  <a:gd name="T6" fmla="*/ 0 w 14"/>
                  <a:gd name="T7" fmla="*/ 2 h 32"/>
                  <a:gd name="T8" fmla="*/ 2 w 14"/>
                  <a:gd name="T9" fmla="*/ 0 h 32"/>
                  <a:gd name="T10" fmla="*/ 4 w 14"/>
                  <a:gd name="T11" fmla="*/ 2 h 32"/>
                  <a:gd name="T12" fmla="*/ 4 w 14"/>
                  <a:gd name="T13" fmla="*/ 28 h 32"/>
                  <a:gd name="T14" fmla="*/ 12 w 14"/>
                  <a:gd name="T15" fmla="*/ 28 h 32"/>
                  <a:gd name="T16" fmla="*/ 14 w 14"/>
                  <a:gd name="T17" fmla="*/ 30 h 32"/>
                  <a:gd name="T18" fmla="*/ 12 w 14"/>
                  <a:gd name="T1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32">
                    <a:moveTo>
                      <a:pt x="12" y="32"/>
                    </a:moveTo>
                    <a:cubicBezTo>
                      <a:pt x="2" y="32"/>
                      <a:pt x="2" y="32"/>
                      <a:pt x="2" y="32"/>
                    </a:cubicBezTo>
                    <a:cubicBezTo>
                      <a:pt x="1" y="32"/>
                      <a:pt x="0" y="31"/>
                      <a:pt x="0" y="3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" y="0"/>
                      <a:pt x="4" y="1"/>
                      <a:pt x="4" y="2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3" y="28"/>
                      <a:pt x="14" y="29"/>
                      <a:pt x="14" y="30"/>
                    </a:cubicBezTo>
                    <a:cubicBezTo>
                      <a:pt x="14" y="31"/>
                      <a:pt x="13" y="32"/>
                      <a:pt x="1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0" name="Freeform 25">
                <a:extLst>
                  <a:ext uri="{FF2B5EF4-FFF2-40B4-BE49-F238E27FC236}">
                    <a16:creationId xmlns="" xmlns:a16="http://schemas.microsoft.com/office/drawing/2014/main" id="{46625DBF-795C-4F95-9ECD-1D3ED9940D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471756" y="2324781"/>
                <a:ext cx="36514" cy="36514"/>
              </a:xfrm>
              <a:custGeom>
                <a:avLst/>
                <a:gdLst>
                  <a:gd name="T0" fmla="*/ 8 w 16"/>
                  <a:gd name="T1" fmla="*/ 16 h 16"/>
                  <a:gd name="T2" fmla="*/ 0 w 16"/>
                  <a:gd name="T3" fmla="*/ 8 h 16"/>
                  <a:gd name="T4" fmla="*/ 8 w 16"/>
                  <a:gd name="T5" fmla="*/ 0 h 16"/>
                  <a:gd name="T6" fmla="*/ 16 w 16"/>
                  <a:gd name="T7" fmla="*/ 8 h 16"/>
                  <a:gd name="T8" fmla="*/ 8 w 16"/>
                  <a:gd name="T9" fmla="*/ 16 h 16"/>
                  <a:gd name="T10" fmla="*/ 8 w 16"/>
                  <a:gd name="T11" fmla="*/ 4 h 16"/>
                  <a:gd name="T12" fmla="*/ 4 w 16"/>
                  <a:gd name="T13" fmla="*/ 8 h 16"/>
                  <a:gd name="T14" fmla="*/ 8 w 16"/>
                  <a:gd name="T15" fmla="*/ 12 h 16"/>
                  <a:gd name="T16" fmla="*/ 12 w 16"/>
                  <a:gd name="T17" fmla="*/ 8 h 16"/>
                  <a:gd name="T18" fmla="*/ 8 w 16"/>
                  <a:gd name="T19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cubicBezTo>
                      <a:pt x="4" y="16"/>
                      <a:pt x="0" y="12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2" y="0"/>
                      <a:pt x="16" y="4"/>
                      <a:pt x="16" y="8"/>
                    </a:cubicBezTo>
                    <a:cubicBezTo>
                      <a:pt x="16" y="12"/>
                      <a:pt x="12" y="16"/>
                      <a:pt x="8" y="16"/>
                    </a:cubicBezTo>
                    <a:close/>
                    <a:moveTo>
                      <a:pt x="8" y="4"/>
                    </a:moveTo>
                    <a:cubicBezTo>
                      <a:pt x="6" y="4"/>
                      <a:pt x="4" y="6"/>
                      <a:pt x="4" y="8"/>
                    </a:cubicBezTo>
                    <a:cubicBezTo>
                      <a:pt x="4" y="10"/>
                      <a:pt x="6" y="12"/>
                      <a:pt x="8" y="12"/>
                    </a:cubicBezTo>
                    <a:cubicBezTo>
                      <a:pt x="10" y="12"/>
                      <a:pt x="12" y="10"/>
                      <a:pt x="12" y="8"/>
                    </a:cubicBezTo>
                    <a:cubicBezTo>
                      <a:pt x="12" y="6"/>
                      <a:pt x="10" y="4"/>
                      <a:pt x="8" y="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1" name="Freeform 26">
                <a:extLst>
                  <a:ext uri="{FF2B5EF4-FFF2-40B4-BE49-F238E27FC236}">
                    <a16:creationId xmlns="" xmlns:a16="http://schemas.microsoft.com/office/drawing/2014/main" id="{AE1FD9D0-9146-4E99-89D4-39B2897474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80005" y="2324781"/>
                <a:ext cx="36514" cy="36514"/>
              </a:xfrm>
              <a:custGeom>
                <a:avLst/>
                <a:gdLst>
                  <a:gd name="T0" fmla="*/ 8 w 16"/>
                  <a:gd name="T1" fmla="*/ 16 h 16"/>
                  <a:gd name="T2" fmla="*/ 0 w 16"/>
                  <a:gd name="T3" fmla="*/ 8 h 16"/>
                  <a:gd name="T4" fmla="*/ 8 w 16"/>
                  <a:gd name="T5" fmla="*/ 0 h 16"/>
                  <a:gd name="T6" fmla="*/ 16 w 16"/>
                  <a:gd name="T7" fmla="*/ 8 h 16"/>
                  <a:gd name="T8" fmla="*/ 8 w 16"/>
                  <a:gd name="T9" fmla="*/ 16 h 16"/>
                  <a:gd name="T10" fmla="*/ 8 w 16"/>
                  <a:gd name="T11" fmla="*/ 4 h 16"/>
                  <a:gd name="T12" fmla="*/ 4 w 16"/>
                  <a:gd name="T13" fmla="*/ 8 h 16"/>
                  <a:gd name="T14" fmla="*/ 8 w 16"/>
                  <a:gd name="T15" fmla="*/ 12 h 16"/>
                  <a:gd name="T16" fmla="*/ 12 w 16"/>
                  <a:gd name="T17" fmla="*/ 8 h 16"/>
                  <a:gd name="T18" fmla="*/ 8 w 16"/>
                  <a:gd name="T19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cubicBezTo>
                      <a:pt x="4" y="16"/>
                      <a:pt x="0" y="12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2" y="0"/>
                      <a:pt x="16" y="4"/>
                      <a:pt x="16" y="8"/>
                    </a:cubicBezTo>
                    <a:cubicBezTo>
                      <a:pt x="16" y="12"/>
                      <a:pt x="12" y="16"/>
                      <a:pt x="8" y="16"/>
                    </a:cubicBezTo>
                    <a:close/>
                    <a:moveTo>
                      <a:pt x="8" y="4"/>
                    </a:moveTo>
                    <a:cubicBezTo>
                      <a:pt x="6" y="4"/>
                      <a:pt x="4" y="6"/>
                      <a:pt x="4" y="8"/>
                    </a:cubicBezTo>
                    <a:cubicBezTo>
                      <a:pt x="4" y="10"/>
                      <a:pt x="6" y="12"/>
                      <a:pt x="8" y="12"/>
                    </a:cubicBezTo>
                    <a:cubicBezTo>
                      <a:pt x="10" y="12"/>
                      <a:pt x="12" y="10"/>
                      <a:pt x="12" y="8"/>
                    </a:cubicBezTo>
                    <a:cubicBezTo>
                      <a:pt x="12" y="6"/>
                      <a:pt x="10" y="4"/>
                      <a:pt x="8" y="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2" name="Freeform 27">
                <a:extLst>
                  <a:ext uri="{FF2B5EF4-FFF2-40B4-BE49-F238E27FC236}">
                    <a16:creationId xmlns="" xmlns:a16="http://schemas.microsoft.com/office/drawing/2014/main" id="{B7664337-8870-4D9B-BDFB-AB05B0A127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11659" y="2288268"/>
                <a:ext cx="36514" cy="8426"/>
              </a:xfrm>
              <a:custGeom>
                <a:avLst/>
                <a:gdLst>
                  <a:gd name="T0" fmla="*/ 14 w 16"/>
                  <a:gd name="T1" fmla="*/ 4 h 4"/>
                  <a:gd name="T2" fmla="*/ 14 w 16"/>
                  <a:gd name="T3" fmla="*/ 4 h 4"/>
                  <a:gd name="T4" fmla="*/ 2 w 16"/>
                  <a:gd name="T5" fmla="*/ 4 h 4"/>
                  <a:gd name="T6" fmla="*/ 0 w 16"/>
                  <a:gd name="T7" fmla="*/ 2 h 4"/>
                  <a:gd name="T8" fmla="*/ 2 w 16"/>
                  <a:gd name="T9" fmla="*/ 0 h 4"/>
                  <a:gd name="T10" fmla="*/ 2 w 16"/>
                  <a:gd name="T11" fmla="*/ 0 h 4"/>
                  <a:gd name="T12" fmla="*/ 14 w 16"/>
                  <a:gd name="T13" fmla="*/ 0 h 4"/>
                  <a:gd name="T14" fmla="*/ 16 w 16"/>
                  <a:gd name="T15" fmla="*/ 2 h 4"/>
                  <a:gd name="T16" fmla="*/ 14 w 16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4">
                    <a:moveTo>
                      <a:pt x="14" y="4"/>
                    </a:moveTo>
                    <a:cubicBezTo>
                      <a:pt x="14" y="4"/>
                      <a:pt x="14" y="4"/>
                      <a:pt x="14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5" y="0"/>
                      <a:pt x="16" y="1"/>
                      <a:pt x="16" y="2"/>
                    </a:cubicBezTo>
                    <a:cubicBezTo>
                      <a:pt x="16" y="3"/>
                      <a:pt x="15" y="4"/>
                      <a:pt x="14" y="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3" name="Freeform 28">
                <a:extLst>
                  <a:ext uri="{FF2B5EF4-FFF2-40B4-BE49-F238E27FC236}">
                    <a16:creationId xmlns="" xmlns:a16="http://schemas.microsoft.com/office/drawing/2014/main" id="{682A27F9-1A81-46A1-89C7-DF9E827BD6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25703" y="2306057"/>
                <a:ext cx="22470" cy="9362"/>
              </a:xfrm>
              <a:custGeom>
                <a:avLst/>
                <a:gdLst>
                  <a:gd name="T0" fmla="*/ 8 w 10"/>
                  <a:gd name="T1" fmla="*/ 4 h 4"/>
                  <a:gd name="T2" fmla="*/ 8 w 10"/>
                  <a:gd name="T3" fmla="*/ 4 h 4"/>
                  <a:gd name="T4" fmla="*/ 2 w 10"/>
                  <a:gd name="T5" fmla="*/ 4 h 4"/>
                  <a:gd name="T6" fmla="*/ 0 w 10"/>
                  <a:gd name="T7" fmla="*/ 2 h 4"/>
                  <a:gd name="T8" fmla="*/ 2 w 10"/>
                  <a:gd name="T9" fmla="*/ 0 h 4"/>
                  <a:gd name="T10" fmla="*/ 2 w 10"/>
                  <a:gd name="T11" fmla="*/ 0 h 4"/>
                  <a:gd name="T12" fmla="*/ 8 w 10"/>
                  <a:gd name="T13" fmla="*/ 0 h 4"/>
                  <a:gd name="T14" fmla="*/ 10 w 10"/>
                  <a:gd name="T15" fmla="*/ 2 h 4"/>
                  <a:gd name="T16" fmla="*/ 8 w 10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4">
                    <a:moveTo>
                      <a:pt x="8" y="4"/>
                    </a:moveTo>
                    <a:cubicBezTo>
                      <a:pt x="8" y="4"/>
                      <a:pt x="8" y="4"/>
                      <a:pt x="8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9" y="0"/>
                      <a:pt x="10" y="1"/>
                      <a:pt x="10" y="2"/>
                    </a:cubicBezTo>
                    <a:cubicBezTo>
                      <a:pt x="10" y="3"/>
                      <a:pt x="9" y="4"/>
                      <a:pt x="8" y="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4" name="Freeform 29">
                <a:extLst>
                  <a:ext uri="{FF2B5EF4-FFF2-40B4-BE49-F238E27FC236}">
                    <a16:creationId xmlns="" xmlns:a16="http://schemas.microsoft.com/office/drawing/2014/main" id="{BB491B5E-4650-4B62-B745-9ACC1D8D04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4129" y="2324781"/>
                <a:ext cx="14044" cy="8426"/>
              </a:xfrm>
              <a:custGeom>
                <a:avLst/>
                <a:gdLst>
                  <a:gd name="T0" fmla="*/ 4 w 6"/>
                  <a:gd name="T1" fmla="*/ 4 h 4"/>
                  <a:gd name="T2" fmla="*/ 4 w 6"/>
                  <a:gd name="T3" fmla="*/ 4 h 4"/>
                  <a:gd name="T4" fmla="*/ 2 w 6"/>
                  <a:gd name="T5" fmla="*/ 4 h 4"/>
                  <a:gd name="T6" fmla="*/ 0 w 6"/>
                  <a:gd name="T7" fmla="*/ 2 h 4"/>
                  <a:gd name="T8" fmla="*/ 2 w 6"/>
                  <a:gd name="T9" fmla="*/ 0 h 4"/>
                  <a:gd name="T10" fmla="*/ 4 w 6"/>
                  <a:gd name="T11" fmla="*/ 0 h 4"/>
                  <a:gd name="T12" fmla="*/ 6 w 6"/>
                  <a:gd name="T13" fmla="*/ 2 h 4"/>
                  <a:gd name="T14" fmla="*/ 4 w 6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4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6" y="3"/>
                      <a:pt x="5" y="4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5" name="Freeform 30">
                <a:extLst>
                  <a:ext uri="{FF2B5EF4-FFF2-40B4-BE49-F238E27FC236}">
                    <a16:creationId xmlns="" xmlns:a16="http://schemas.microsoft.com/office/drawing/2014/main" id="{430FC0E8-42E7-42E3-B8AF-9180D9AA4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7712" y="2306057"/>
                <a:ext cx="73027" cy="9362"/>
              </a:xfrm>
              <a:custGeom>
                <a:avLst/>
                <a:gdLst>
                  <a:gd name="T0" fmla="*/ 30 w 32"/>
                  <a:gd name="T1" fmla="*/ 4 h 4"/>
                  <a:gd name="T2" fmla="*/ 2 w 32"/>
                  <a:gd name="T3" fmla="*/ 4 h 4"/>
                  <a:gd name="T4" fmla="*/ 0 w 32"/>
                  <a:gd name="T5" fmla="*/ 2 h 4"/>
                  <a:gd name="T6" fmla="*/ 2 w 32"/>
                  <a:gd name="T7" fmla="*/ 0 h 4"/>
                  <a:gd name="T8" fmla="*/ 30 w 32"/>
                  <a:gd name="T9" fmla="*/ 0 h 4"/>
                  <a:gd name="T10" fmla="*/ 32 w 32"/>
                  <a:gd name="T11" fmla="*/ 2 h 4"/>
                  <a:gd name="T12" fmla="*/ 30 w 32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4">
                    <a:moveTo>
                      <a:pt x="30" y="4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0"/>
                      <a:pt x="32" y="1"/>
                      <a:pt x="32" y="2"/>
                    </a:cubicBezTo>
                    <a:cubicBezTo>
                      <a:pt x="32" y="3"/>
                      <a:pt x="31" y="4"/>
                      <a:pt x="30" y="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6" name="Freeform 31">
                <a:extLst>
                  <a:ext uri="{FF2B5EF4-FFF2-40B4-BE49-F238E27FC236}">
                    <a16:creationId xmlns="" xmlns:a16="http://schemas.microsoft.com/office/drawing/2014/main" id="{7ED83B60-E290-4543-9DA2-8C49AB2619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7712" y="2333208"/>
                <a:ext cx="22470" cy="9362"/>
              </a:xfrm>
              <a:custGeom>
                <a:avLst/>
                <a:gdLst>
                  <a:gd name="T0" fmla="*/ 8 w 10"/>
                  <a:gd name="T1" fmla="*/ 4 h 4"/>
                  <a:gd name="T2" fmla="*/ 2 w 10"/>
                  <a:gd name="T3" fmla="*/ 4 h 4"/>
                  <a:gd name="T4" fmla="*/ 0 w 10"/>
                  <a:gd name="T5" fmla="*/ 2 h 4"/>
                  <a:gd name="T6" fmla="*/ 2 w 10"/>
                  <a:gd name="T7" fmla="*/ 0 h 4"/>
                  <a:gd name="T8" fmla="*/ 8 w 10"/>
                  <a:gd name="T9" fmla="*/ 0 h 4"/>
                  <a:gd name="T10" fmla="*/ 10 w 10"/>
                  <a:gd name="T11" fmla="*/ 2 h 4"/>
                  <a:gd name="T12" fmla="*/ 8 w 10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">
                    <a:moveTo>
                      <a:pt x="8" y="4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9" y="0"/>
                      <a:pt x="10" y="1"/>
                      <a:pt x="10" y="2"/>
                    </a:cubicBezTo>
                    <a:cubicBezTo>
                      <a:pt x="10" y="3"/>
                      <a:pt x="9" y="4"/>
                      <a:pt x="8" y="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8B18D31C-8F18-4A49-B4A1-B5202714C91D}"/>
              </a:ext>
            </a:extLst>
          </p:cNvPr>
          <p:cNvGrpSpPr/>
          <p:nvPr/>
        </p:nvGrpSpPr>
        <p:grpSpPr>
          <a:xfrm>
            <a:off x="5894033" y="4471094"/>
            <a:ext cx="581173" cy="581173"/>
            <a:chOff x="5944465" y="4695634"/>
            <a:chExt cx="480308" cy="480308"/>
          </a:xfrm>
        </p:grpSpPr>
        <p:sp>
          <p:nvSpPr>
            <p:cNvPr id="187" name="Oval 186">
              <a:extLst>
                <a:ext uri="{FF2B5EF4-FFF2-40B4-BE49-F238E27FC236}">
                  <a16:creationId xmlns="" xmlns:a16="http://schemas.microsoft.com/office/drawing/2014/main" id="{D6F65765-06BC-4F02-BD06-F30C92611C78}"/>
                </a:ext>
              </a:extLst>
            </p:cNvPr>
            <p:cNvSpPr/>
            <p:nvPr/>
          </p:nvSpPr>
          <p:spPr>
            <a:xfrm>
              <a:off x="5944465" y="4695634"/>
              <a:ext cx="480308" cy="480308"/>
            </a:xfrm>
            <a:prstGeom prst="ellipse">
              <a:avLst/>
            </a:prstGeom>
            <a:solidFill>
              <a:srgbClr val="1A2131"/>
            </a:solidFill>
            <a:ln w="25400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="" xmlns:a16="http://schemas.microsoft.com/office/drawing/2014/main" id="{A5497BAA-FC8F-4897-A08F-23EBB90A1287}"/>
                </a:ext>
              </a:extLst>
            </p:cNvPr>
            <p:cNvGrpSpPr/>
            <p:nvPr/>
          </p:nvGrpSpPr>
          <p:grpSpPr>
            <a:xfrm>
              <a:off x="6065073" y="4835135"/>
              <a:ext cx="239099" cy="201292"/>
              <a:chOff x="6065073" y="4835135"/>
              <a:chExt cx="239099" cy="201292"/>
            </a:xfrm>
            <a:solidFill>
              <a:schemeClr val="bg1"/>
            </a:solidFill>
          </p:grpSpPr>
          <p:sp>
            <p:nvSpPr>
              <p:cNvPr id="194" name="Freeform 35">
                <a:extLst>
                  <a:ext uri="{FF2B5EF4-FFF2-40B4-BE49-F238E27FC236}">
                    <a16:creationId xmlns="" xmlns:a16="http://schemas.microsoft.com/office/drawing/2014/main" id="{9EC101DA-669A-44D9-ACEE-C619838F112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54104" y="4935270"/>
                <a:ext cx="50068" cy="90939"/>
              </a:xfrm>
              <a:custGeom>
                <a:avLst/>
                <a:gdLst>
                  <a:gd name="T0" fmla="*/ 18 w 20"/>
                  <a:gd name="T1" fmla="*/ 36 h 36"/>
                  <a:gd name="T2" fmla="*/ 2 w 20"/>
                  <a:gd name="T3" fmla="*/ 36 h 36"/>
                  <a:gd name="T4" fmla="*/ 0 w 20"/>
                  <a:gd name="T5" fmla="*/ 34 h 36"/>
                  <a:gd name="T6" fmla="*/ 0 w 20"/>
                  <a:gd name="T7" fmla="*/ 2 h 36"/>
                  <a:gd name="T8" fmla="*/ 2 w 20"/>
                  <a:gd name="T9" fmla="*/ 0 h 36"/>
                  <a:gd name="T10" fmla="*/ 18 w 20"/>
                  <a:gd name="T11" fmla="*/ 0 h 36"/>
                  <a:gd name="T12" fmla="*/ 20 w 20"/>
                  <a:gd name="T13" fmla="*/ 2 h 36"/>
                  <a:gd name="T14" fmla="*/ 20 w 20"/>
                  <a:gd name="T15" fmla="*/ 34 h 36"/>
                  <a:gd name="T16" fmla="*/ 18 w 20"/>
                  <a:gd name="T17" fmla="*/ 36 h 36"/>
                  <a:gd name="T18" fmla="*/ 4 w 20"/>
                  <a:gd name="T19" fmla="*/ 32 h 36"/>
                  <a:gd name="T20" fmla="*/ 16 w 20"/>
                  <a:gd name="T21" fmla="*/ 32 h 36"/>
                  <a:gd name="T22" fmla="*/ 16 w 20"/>
                  <a:gd name="T23" fmla="*/ 4 h 36"/>
                  <a:gd name="T24" fmla="*/ 4 w 20"/>
                  <a:gd name="T25" fmla="*/ 4 h 36"/>
                  <a:gd name="T26" fmla="*/ 4 w 20"/>
                  <a:gd name="T27" fmla="*/ 3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" h="36">
                    <a:moveTo>
                      <a:pt x="18" y="36"/>
                    </a:moveTo>
                    <a:cubicBezTo>
                      <a:pt x="2" y="36"/>
                      <a:pt x="2" y="36"/>
                      <a:pt x="2" y="36"/>
                    </a:cubicBezTo>
                    <a:cubicBezTo>
                      <a:pt x="1" y="36"/>
                      <a:pt x="0" y="35"/>
                      <a:pt x="0" y="3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0"/>
                      <a:pt x="20" y="1"/>
                      <a:pt x="20" y="2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35"/>
                      <a:pt x="19" y="36"/>
                      <a:pt x="18" y="36"/>
                    </a:cubicBezTo>
                    <a:close/>
                    <a:moveTo>
                      <a:pt x="4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4" y="4"/>
                      <a:pt x="4" y="4"/>
                      <a:pt x="4" y="4"/>
                    </a:cubicBezTo>
                    <a:lnTo>
                      <a:pt x="4" y="3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" name="Freeform 36">
                <a:extLst>
                  <a:ext uri="{FF2B5EF4-FFF2-40B4-BE49-F238E27FC236}">
                    <a16:creationId xmlns="" xmlns:a16="http://schemas.microsoft.com/office/drawing/2014/main" id="{E854061B-51B0-408C-87AC-3CDC9AFED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5073" y="4962858"/>
                <a:ext cx="199249" cy="73569"/>
              </a:xfrm>
              <a:custGeom>
                <a:avLst/>
                <a:gdLst>
                  <a:gd name="T0" fmla="*/ 45 w 80"/>
                  <a:gd name="T1" fmla="*/ 29 h 29"/>
                  <a:gd name="T2" fmla="*/ 21 w 80"/>
                  <a:gd name="T3" fmla="*/ 19 h 29"/>
                  <a:gd name="T4" fmla="*/ 1 w 80"/>
                  <a:gd name="T5" fmla="*/ 9 h 29"/>
                  <a:gd name="T6" fmla="*/ 0 w 80"/>
                  <a:gd name="T7" fmla="*/ 8 h 29"/>
                  <a:gd name="T8" fmla="*/ 1 w 80"/>
                  <a:gd name="T9" fmla="*/ 6 h 29"/>
                  <a:gd name="T10" fmla="*/ 15 w 80"/>
                  <a:gd name="T11" fmla="*/ 1 h 29"/>
                  <a:gd name="T12" fmla="*/ 32 w 80"/>
                  <a:gd name="T13" fmla="*/ 7 h 29"/>
                  <a:gd name="T14" fmla="*/ 33 w 80"/>
                  <a:gd name="T15" fmla="*/ 9 h 29"/>
                  <a:gd name="T16" fmla="*/ 31 w 80"/>
                  <a:gd name="T17" fmla="*/ 11 h 29"/>
                  <a:gd name="T18" fmla="*/ 13 w 80"/>
                  <a:gd name="T19" fmla="*/ 5 h 29"/>
                  <a:gd name="T20" fmla="*/ 6 w 80"/>
                  <a:gd name="T21" fmla="*/ 7 h 29"/>
                  <a:gd name="T22" fmla="*/ 23 w 80"/>
                  <a:gd name="T23" fmla="*/ 16 h 29"/>
                  <a:gd name="T24" fmla="*/ 66 w 80"/>
                  <a:gd name="T25" fmla="*/ 19 h 29"/>
                  <a:gd name="T26" fmla="*/ 77 w 80"/>
                  <a:gd name="T27" fmla="*/ 15 h 29"/>
                  <a:gd name="T28" fmla="*/ 80 w 80"/>
                  <a:gd name="T29" fmla="*/ 17 h 29"/>
                  <a:gd name="T30" fmla="*/ 79 w 80"/>
                  <a:gd name="T31" fmla="*/ 19 h 29"/>
                  <a:gd name="T32" fmla="*/ 67 w 80"/>
                  <a:gd name="T33" fmla="*/ 23 h 29"/>
                  <a:gd name="T34" fmla="*/ 45 w 80"/>
                  <a:gd name="T3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0" h="29">
                    <a:moveTo>
                      <a:pt x="45" y="29"/>
                    </a:moveTo>
                    <a:cubicBezTo>
                      <a:pt x="39" y="29"/>
                      <a:pt x="33" y="26"/>
                      <a:pt x="21" y="19"/>
                    </a:cubicBezTo>
                    <a:cubicBezTo>
                      <a:pt x="16" y="17"/>
                      <a:pt x="9" y="13"/>
                      <a:pt x="1" y="9"/>
                    </a:cubicBezTo>
                    <a:cubicBezTo>
                      <a:pt x="1" y="9"/>
                      <a:pt x="0" y="8"/>
                      <a:pt x="0" y="8"/>
                    </a:cubicBezTo>
                    <a:cubicBezTo>
                      <a:pt x="0" y="7"/>
                      <a:pt x="0" y="6"/>
                      <a:pt x="1" y="6"/>
                    </a:cubicBezTo>
                    <a:cubicBezTo>
                      <a:pt x="5" y="1"/>
                      <a:pt x="9" y="0"/>
                      <a:pt x="15" y="1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3" y="7"/>
                      <a:pt x="34" y="8"/>
                      <a:pt x="33" y="9"/>
                    </a:cubicBezTo>
                    <a:cubicBezTo>
                      <a:pt x="33" y="10"/>
                      <a:pt x="32" y="11"/>
                      <a:pt x="31" y="11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1" y="4"/>
                      <a:pt x="9" y="4"/>
                      <a:pt x="6" y="7"/>
                    </a:cubicBezTo>
                    <a:cubicBezTo>
                      <a:pt x="12" y="10"/>
                      <a:pt x="18" y="13"/>
                      <a:pt x="23" y="16"/>
                    </a:cubicBezTo>
                    <a:cubicBezTo>
                      <a:pt x="44" y="27"/>
                      <a:pt x="44" y="27"/>
                      <a:pt x="66" y="19"/>
                    </a:cubicBezTo>
                    <a:cubicBezTo>
                      <a:pt x="69" y="18"/>
                      <a:pt x="73" y="17"/>
                      <a:pt x="77" y="15"/>
                    </a:cubicBezTo>
                    <a:cubicBezTo>
                      <a:pt x="78" y="15"/>
                      <a:pt x="80" y="16"/>
                      <a:pt x="80" y="17"/>
                    </a:cubicBezTo>
                    <a:cubicBezTo>
                      <a:pt x="80" y="18"/>
                      <a:pt x="80" y="19"/>
                      <a:pt x="79" y="19"/>
                    </a:cubicBezTo>
                    <a:cubicBezTo>
                      <a:pt x="74" y="21"/>
                      <a:pt x="70" y="22"/>
                      <a:pt x="67" y="23"/>
                    </a:cubicBezTo>
                    <a:cubicBezTo>
                      <a:pt x="56" y="27"/>
                      <a:pt x="51" y="29"/>
                      <a:pt x="45" y="2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6" name="Freeform 37">
                <a:extLst>
                  <a:ext uri="{FF2B5EF4-FFF2-40B4-BE49-F238E27FC236}">
                    <a16:creationId xmlns="" xmlns:a16="http://schemas.microsoft.com/office/drawing/2014/main" id="{3794B74B-FFE5-4C46-9262-248224DA1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7620" y="4945488"/>
                <a:ext cx="126702" cy="50068"/>
              </a:xfrm>
              <a:custGeom>
                <a:avLst/>
                <a:gdLst>
                  <a:gd name="T0" fmla="*/ 27 w 51"/>
                  <a:gd name="T1" fmla="*/ 20 h 20"/>
                  <a:gd name="T2" fmla="*/ 5 w 51"/>
                  <a:gd name="T3" fmla="*/ 20 h 20"/>
                  <a:gd name="T4" fmla="*/ 0 w 51"/>
                  <a:gd name="T5" fmla="*/ 14 h 20"/>
                  <a:gd name="T6" fmla="*/ 5 w 51"/>
                  <a:gd name="T7" fmla="*/ 8 h 20"/>
                  <a:gd name="T8" fmla="*/ 19 w 51"/>
                  <a:gd name="T9" fmla="*/ 8 h 20"/>
                  <a:gd name="T10" fmla="*/ 21 w 51"/>
                  <a:gd name="T11" fmla="*/ 6 h 20"/>
                  <a:gd name="T12" fmla="*/ 37 w 51"/>
                  <a:gd name="T13" fmla="*/ 0 h 20"/>
                  <a:gd name="T14" fmla="*/ 49 w 51"/>
                  <a:gd name="T15" fmla="*/ 0 h 20"/>
                  <a:gd name="T16" fmla="*/ 51 w 51"/>
                  <a:gd name="T17" fmla="*/ 2 h 20"/>
                  <a:gd name="T18" fmla="*/ 49 w 51"/>
                  <a:gd name="T19" fmla="*/ 4 h 20"/>
                  <a:gd name="T20" fmla="*/ 37 w 51"/>
                  <a:gd name="T21" fmla="*/ 4 h 20"/>
                  <a:gd name="T22" fmla="*/ 23 w 51"/>
                  <a:gd name="T23" fmla="*/ 10 h 20"/>
                  <a:gd name="T24" fmla="*/ 19 w 51"/>
                  <a:gd name="T25" fmla="*/ 12 h 20"/>
                  <a:gd name="T26" fmla="*/ 5 w 51"/>
                  <a:gd name="T27" fmla="*/ 12 h 20"/>
                  <a:gd name="T28" fmla="*/ 4 w 51"/>
                  <a:gd name="T29" fmla="*/ 14 h 20"/>
                  <a:gd name="T30" fmla="*/ 5 w 51"/>
                  <a:gd name="T31" fmla="*/ 16 h 20"/>
                  <a:gd name="T32" fmla="*/ 27 w 51"/>
                  <a:gd name="T33" fmla="*/ 16 h 20"/>
                  <a:gd name="T34" fmla="*/ 29 w 51"/>
                  <a:gd name="T35" fmla="*/ 18 h 20"/>
                  <a:gd name="T36" fmla="*/ 27 w 51"/>
                  <a:gd name="T37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" h="20">
                    <a:moveTo>
                      <a:pt x="27" y="20"/>
                    </a:moveTo>
                    <a:cubicBezTo>
                      <a:pt x="5" y="20"/>
                      <a:pt x="5" y="20"/>
                      <a:pt x="5" y="20"/>
                    </a:cubicBezTo>
                    <a:cubicBezTo>
                      <a:pt x="2" y="20"/>
                      <a:pt x="0" y="17"/>
                      <a:pt x="0" y="14"/>
                    </a:cubicBezTo>
                    <a:cubicBezTo>
                      <a:pt x="0" y="11"/>
                      <a:pt x="2" y="8"/>
                      <a:pt x="5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20" y="7"/>
                      <a:pt x="21" y="6"/>
                    </a:cubicBezTo>
                    <a:cubicBezTo>
                      <a:pt x="24" y="4"/>
                      <a:pt x="30" y="0"/>
                      <a:pt x="37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50" y="0"/>
                      <a:pt x="51" y="1"/>
                      <a:pt x="51" y="2"/>
                    </a:cubicBezTo>
                    <a:cubicBezTo>
                      <a:pt x="51" y="3"/>
                      <a:pt x="50" y="4"/>
                      <a:pt x="49" y="4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1" y="4"/>
                      <a:pt x="27" y="7"/>
                      <a:pt x="23" y="10"/>
                    </a:cubicBezTo>
                    <a:cubicBezTo>
                      <a:pt x="21" y="11"/>
                      <a:pt x="20" y="12"/>
                      <a:pt x="19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2"/>
                      <a:pt x="4" y="13"/>
                      <a:pt x="4" y="14"/>
                    </a:cubicBezTo>
                    <a:cubicBezTo>
                      <a:pt x="4" y="15"/>
                      <a:pt x="4" y="16"/>
                      <a:pt x="5" y="16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8" y="16"/>
                      <a:pt x="29" y="17"/>
                      <a:pt x="29" y="18"/>
                    </a:cubicBezTo>
                    <a:cubicBezTo>
                      <a:pt x="29" y="19"/>
                      <a:pt x="28" y="20"/>
                      <a:pt x="27" y="2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7" name="Freeform 38">
                <a:extLst>
                  <a:ext uri="{FF2B5EF4-FFF2-40B4-BE49-F238E27FC236}">
                    <a16:creationId xmlns="" xmlns:a16="http://schemas.microsoft.com/office/drawing/2014/main" id="{55F5032D-3E88-444A-9F23-21D975AFBE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4705" y="4835135"/>
                <a:ext cx="150203" cy="139985"/>
              </a:xfrm>
              <a:custGeom>
                <a:avLst/>
                <a:gdLst>
                  <a:gd name="T0" fmla="*/ 2 w 60"/>
                  <a:gd name="T1" fmla="*/ 56 h 56"/>
                  <a:gd name="T2" fmla="*/ 0 w 60"/>
                  <a:gd name="T3" fmla="*/ 54 h 56"/>
                  <a:gd name="T4" fmla="*/ 0 w 60"/>
                  <a:gd name="T5" fmla="*/ 2 h 56"/>
                  <a:gd name="T6" fmla="*/ 2 w 60"/>
                  <a:gd name="T7" fmla="*/ 0 h 56"/>
                  <a:gd name="T8" fmla="*/ 58 w 60"/>
                  <a:gd name="T9" fmla="*/ 0 h 56"/>
                  <a:gd name="T10" fmla="*/ 60 w 60"/>
                  <a:gd name="T11" fmla="*/ 2 h 56"/>
                  <a:gd name="T12" fmla="*/ 60 w 60"/>
                  <a:gd name="T13" fmla="*/ 46 h 56"/>
                  <a:gd name="T14" fmla="*/ 58 w 60"/>
                  <a:gd name="T15" fmla="*/ 48 h 56"/>
                  <a:gd name="T16" fmla="*/ 56 w 60"/>
                  <a:gd name="T17" fmla="*/ 46 h 56"/>
                  <a:gd name="T18" fmla="*/ 56 w 60"/>
                  <a:gd name="T19" fmla="*/ 4 h 56"/>
                  <a:gd name="T20" fmla="*/ 4 w 60"/>
                  <a:gd name="T21" fmla="*/ 4 h 56"/>
                  <a:gd name="T22" fmla="*/ 4 w 60"/>
                  <a:gd name="T23" fmla="*/ 54 h 56"/>
                  <a:gd name="T24" fmla="*/ 2 w 60"/>
                  <a:gd name="T25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0" h="56">
                    <a:moveTo>
                      <a:pt x="2" y="56"/>
                    </a:moveTo>
                    <a:cubicBezTo>
                      <a:pt x="1" y="56"/>
                      <a:pt x="0" y="55"/>
                      <a:pt x="0" y="5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9" y="0"/>
                      <a:pt x="60" y="1"/>
                      <a:pt x="60" y="2"/>
                    </a:cubicBezTo>
                    <a:cubicBezTo>
                      <a:pt x="60" y="46"/>
                      <a:pt x="60" y="46"/>
                      <a:pt x="60" y="46"/>
                    </a:cubicBezTo>
                    <a:cubicBezTo>
                      <a:pt x="60" y="47"/>
                      <a:pt x="59" y="48"/>
                      <a:pt x="58" y="48"/>
                    </a:cubicBezTo>
                    <a:cubicBezTo>
                      <a:pt x="57" y="48"/>
                      <a:pt x="56" y="47"/>
                      <a:pt x="56" y="46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5"/>
                      <a:pt x="3" y="56"/>
                      <a:pt x="2" y="5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8" name="Freeform 39">
                <a:extLst>
                  <a:ext uri="{FF2B5EF4-FFF2-40B4-BE49-F238E27FC236}">
                    <a16:creationId xmlns="" xmlns:a16="http://schemas.microsoft.com/office/drawing/2014/main" id="{3CA21B3C-553B-4D15-8E28-F130DBE486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4555" y="4839222"/>
                <a:ext cx="70504" cy="85830"/>
              </a:xfrm>
              <a:custGeom>
                <a:avLst/>
                <a:gdLst>
                  <a:gd name="T0" fmla="*/ 26 w 28"/>
                  <a:gd name="T1" fmla="*/ 34 h 34"/>
                  <a:gd name="T2" fmla="*/ 25 w 28"/>
                  <a:gd name="T3" fmla="*/ 34 h 34"/>
                  <a:gd name="T4" fmla="*/ 14 w 28"/>
                  <a:gd name="T5" fmla="*/ 25 h 34"/>
                  <a:gd name="T6" fmla="*/ 3 w 28"/>
                  <a:gd name="T7" fmla="*/ 34 h 34"/>
                  <a:gd name="T8" fmla="*/ 1 w 28"/>
                  <a:gd name="T9" fmla="*/ 34 h 34"/>
                  <a:gd name="T10" fmla="*/ 0 w 28"/>
                  <a:gd name="T11" fmla="*/ 32 h 34"/>
                  <a:gd name="T12" fmla="*/ 0 w 28"/>
                  <a:gd name="T13" fmla="*/ 0 h 34"/>
                  <a:gd name="T14" fmla="*/ 4 w 28"/>
                  <a:gd name="T15" fmla="*/ 0 h 34"/>
                  <a:gd name="T16" fmla="*/ 4 w 28"/>
                  <a:gd name="T17" fmla="*/ 28 h 34"/>
                  <a:gd name="T18" fmla="*/ 13 w 28"/>
                  <a:gd name="T19" fmla="*/ 21 h 34"/>
                  <a:gd name="T20" fmla="*/ 15 w 28"/>
                  <a:gd name="T21" fmla="*/ 21 h 34"/>
                  <a:gd name="T22" fmla="*/ 24 w 28"/>
                  <a:gd name="T23" fmla="*/ 28 h 34"/>
                  <a:gd name="T24" fmla="*/ 24 w 28"/>
                  <a:gd name="T25" fmla="*/ 0 h 34"/>
                  <a:gd name="T26" fmla="*/ 28 w 28"/>
                  <a:gd name="T27" fmla="*/ 0 h 34"/>
                  <a:gd name="T28" fmla="*/ 28 w 28"/>
                  <a:gd name="T29" fmla="*/ 32 h 34"/>
                  <a:gd name="T30" fmla="*/ 27 w 28"/>
                  <a:gd name="T31" fmla="*/ 34 h 34"/>
                  <a:gd name="T32" fmla="*/ 26 w 28"/>
                  <a:gd name="T33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34">
                    <a:moveTo>
                      <a:pt x="26" y="34"/>
                    </a:moveTo>
                    <a:cubicBezTo>
                      <a:pt x="26" y="34"/>
                      <a:pt x="25" y="34"/>
                      <a:pt x="25" y="34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3" y="34"/>
                      <a:pt x="2" y="34"/>
                      <a:pt x="1" y="34"/>
                    </a:cubicBezTo>
                    <a:cubicBezTo>
                      <a:pt x="0" y="33"/>
                      <a:pt x="0" y="33"/>
                      <a:pt x="0" y="3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0"/>
                      <a:pt x="15" y="20"/>
                      <a:pt x="15" y="21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28" y="33"/>
                      <a:pt x="28" y="33"/>
                      <a:pt x="27" y="34"/>
                    </a:cubicBezTo>
                    <a:cubicBezTo>
                      <a:pt x="27" y="34"/>
                      <a:pt x="26" y="34"/>
                      <a:pt x="26" y="3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D19DAF4E-C311-4118-AF1E-4D3502EFF10E}"/>
              </a:ext>
            </a:extLst>
          </p:cNvPr>
          <p:cNvGrpSpPr/>
          <p:nvPr/>
        </p:nvGrpSpPr>
        <p:grpSpPr>
          <a:xfrm>
            <a:off x="7974322" y="4471094"/>
            <a:ext cx="581173" cy="581173"/>
            <a:chOff x="7733014" y="4695634"/>
            <a:chExt cx="480308" cy="480308"/>
          </a:xfrm>
        </p:grpSpPr>
        <p:sp>
          <p:nvSpPr>
            <p:cNvPr id="200" name="Oval 199">
              <a:extLst>
                <a:ext uri="{FF2B5EF4-FFF2-40B4-BE49-F238E27FC236}">
                  <a16:creationId xmlns="" xmlns:a16="http://schemas.microsoft.com/office/drawing/2014/main" id="{32A98415-C454-42CD-86F5-A4F019C5E2E4}"/>
                </a:ext>
              </a:extLst>
            </p:cNvPr>
            <p:cNvSpPr/>
            <p:nvPr/>
          </p:nvSpPr>
          <p:spPr>
            <a:xfrm>
              <a:off x="7733014" y="4695634"/>
              <a:ext cx="480308" cy="480308"/>
            </a:xfrm>
            <a:prstGeom prst="ellipse">
              <a:avLst/>
            </a:prstGeom>
            <a:solidFill>
              <a:srgbClr val="BA4969"/>
            </a:solidFill>
            <a:ln w="25400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203" name="Group 202">
              <a:extLst>
                <a:ext uri="{FF2B5EF4-FFF2-40B4-BE49-F238E27FC236}">
                  <a16:creationId xmlns="" xmlns:a16="http://schemas.microsoft.com/office/drawing/2014/main" id="{CEC660C0-019B-4088-B603-19A4F9AA2B5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863239" y="4835142"/>
              <a:ext cx="219858" cy="201292"/>
              <a:chOff x="8020050" y="4930775"/>
              <a:chExt cx="357188" cy="327026"/>
            </a:xfrm>
            <a:solidFill>
              <a:schemeClr val="bg1"/>
            </a:solidFill>
          </p:grpSpPr>
          <p:sp>
            <p:nvSpPr>
              <p:cNvPr id="204" name="Freeform 43">
                <a:extLst>
                  <a:ext uri="{FF2B5EF4-FFF2-40B4-BE49-F238E27FC236}">
                    <a16:creationId xmlns="" xmlns:a16="http://schemas.microsoft.com/office/drawing/2014/main" id="{EBB7115D-B55B-401B-A75A-3A0A6E0BF9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9613" y="5022850"/>
                <a:ext cx="15875" cy="234950"/>
              </a:xfrm>
              <a:custGeom>
                <a:avLst/>
                <a:gdLst>
                  <a:gd name="T0" fmla="*/ 2 w 4"/>
                  <a:gd name="T1" fmla="*/ 60 h 60"/>
                  <a:gd name="T2" fmla="*/ 0 w 4"/>
                  <a:gd name="T3" fmla="*/ 58 h 60"/>
                  <a:gd name="T4" fmla="*/ 0 w 4"/>
                  <a:gd name="T5" fmla="*/ 2 h 60"/>
                  <a:gd name="T6" fmla="*/ 2 w 4"/>
                  <a:gd name="T7" fmla="*/ 0 h 60"/>
                  <a:gd name="T8" fmla="*/ 4 w 4"/>
                  <a:gd name="T9" fmla="*/ 2 h 60"/>
                  <a:gd name="T10" fmla="*/ 4 w 4"/>
                  <a:gd name="T11" fmla="*/ 58 h 60"/>
                  <a:gd name="T12" fmla="*/ 2 w 4"/>
                  <a:gd name="T13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60">
                    <a:moveTo>
                      <a:pt x="2" y="60"/>
                    </a:moveTo>
                    <a:cubicBezTo>
                      <a:pt x="1" y="60"/>
                      <a:pt x="0" y="59"/>
                      <a:pt x="0" y="58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" y="0"/>
                      <a:pt x="4" y="1"/>
                      <a:pt x="4" y="2"/>
                    </a:cubicBezTo>
                    <a:cubicBezTo>
                      <a:pt x="4" y="58"/>
                      <a:pt x="4" y="58"/>
                      <a:pt x="4" y="58"/>
                    </a:cubicBezTo>
                    <a:cubicBezTo>
                      <a:pt x="4" y="59"/>
                      <a:pt x="3" y="60"/>
                      <a:pt x="2" y="6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5" name="Freeform 44">
                <a:extLst>
                  <a:ext uri="{FF2B5EF4-FFF2-40B4-BE49-F238E27FC236}">
                    <a16:creationId xmlns="" xmlns:a16="http://schemas.microsoft.com/office/drawing/2014/main" id="{437C85E4-3A27-445D-8A7A-050678DCF0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20050" y="4930775"/>
                <a:ext cx="357188" cy="107950"/>
              </a:xfrm>
              <a:custGeom>
                <a:avLst/>
                <a:gdLst>
                  <a:gd name="T0" fmla="*/ 90 w 92"/>
                  <a:gd name="T1" fmla="*/ 28 h 28"/>
                  <a:gd name="T2" fmla="*/ 2 w 92"/>
                  <a:gd name="T3" fmla="*/ 28 h 28"/>
                  <a:gd name="T4" fmla="*/ 0 w 92"/>
                  <a:gd name="T5" fmla="*/ 26 h 28"/>
                  <a:gd name="T6" fmla="*/ 0 w 92"/>
                  <a:gd name="T7" fmla="*/ 16 h 28"/>
                  <a:gd name="T8" fmla="*/ 1 w 92"/>
                  <a:gd name="T9" fmla="*/ 14 h 28"/>
                  <a:gd name="T10" fmla="*/ 47 w 92"/>
                  <a:gd name="T11" fmla="*/ 0 h 28"/>
                  <a:gd name="T12" fmla="*/ 49 w 92"/>
                  <a:gd name="T13" fmla="*/ 0 h 28"/>
                  <a:gd name="T14" fmla="*/ 91 w 92"/>
                  <a:gd name="T15" fmla="*/ 14 h 28"/>
                  <a:gd name="T16" fmla="*/ 92 w 92"/>
                  <a:gd name="T17" fmla="*/ 16 h 28"/>
                  <a:gd name="T18" fmla="*/ 92 w 92"/>
                  <a:gd name="T19" fmla="*/ 26 h 28"/>
                  <a:gd name="T20" fmla="*/ 90 w 92"/>
                  <a:gd name="T21" fmla="*/ 28 h 28"/>
                  <a:gd name="T22" fmla="*/ 4 w 92"/>
                  <a:gd name="T23" fmla="*/ 24 h 28"/>
                  <a:gd name="T24" fmla="*/ 88 w 92"/>
                  <a:gd name="T25" fmla="*/ 24 h 28"/>
                  <a:gd name="T26" fmla="*/ 88 w 92"/>
                  <a:gd name="T27" fmla="*/ 17 h 28"/>
                  <a:gd name="T28" fmla="*/ 48 w 92"/>
                  <a:gd name="T29" fmla="*/ 4 h 28"/>
                  <a:gd name="T30" fmla="*/ 4 w 92"/>
                  <a:gd name="T31" fmla="*/ 17 h 28"/>
                  <a:gd name="T32" fmla="*/ 4 w 92"/>
                  <a:gd name="T33" fmla="*/ 2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2" h="28">
                    <a:moveTo>
                      <a:pt x="90" y="28"/>
                    </a:moveTo>
                    <a:cubicBezTo>
                      <a:pt x="2" y="28"/>
                      <a:pt x="2" y="28"/>
                      <a:pt x="2" y="28"/>
                    </a:cubicBezTo>
                    <a:cubicBezTo>
                      <a:pt x="1" y="28"/>
                      <a:pt x="0" y="27"/>
                      <a:pt x="0" y="2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5"/>
                      <a:pt x="1" y="14"/>
                      <a:pt x="1" y="14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8" y="0"/>
                      <a:pt x="48" y="0"/>
                      <a:pt x="49" y="0"/>
                    </a:cubicBezTo>
                    <a:cubicBezTo>
                      <a:pt x="91" y="14"/>
                      <a:pt x="91" y="14"/>
                      <a:pt x="91" y="14"/>
                    </a:cubicBezTo>
                    <a:cubicBezTo>
                      <a:pt x="91" y="14"/>
                      <a:pt x="92" y="15"/>
                      <a:pt x="92" y="16"/>
                    </a:cubicBezTo>
                    <a:cubicBezTo>
                      <a:pt x="92" y="26"/>
                      <a:pt x="92" y="26"/>
                      <a:pt x="92" y="26"/>
                    </a:cubicBezTo>
                    <a:cubicBezTo>
                      <a:pt x="92" y="27"/>
                      <a:pt x="91" y="28"/>
                      <a:pt x="90" y="28"/>
                    </a:cubicBezTo>
                    <a:close/>
                    <a:moveTo>
                      <a:pt x="4" y="24"/>
                    </a:moveTo>
                    <a:cubicBezTo>
                      <a:pt x="88" y="24"/>
                      <a:pt x="88" y="24"/>
                      <a:pt x="88" y="24"/>
                    </a:cubicBezTo>
                    <a:cubicBezTo>
                      <a:pt x="88" y="17"/>
                      <a:pt x="88" y="17"/>
                      <a:pt x="88" y="17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4" y="17"/>
                      <a:pt x="4" y="17"/>
                      <a:pt x="4" y="17"/>
                    </a:cubicBezTo>
                    <a:lnTo>
                      <a:pt x="4" y="24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6" name="Freeform 45">
                <a:extLst>
                  <a:ext uri="{FF2B5EF4-FFF2-40B4-BE49-F238E27FC236}">
                    <a16:creationId xmlns="" xmlns:a16="http://schemas.microsoft.com/office/drawing/2014/main" id="{FE8C7AA0-689D-4BA9-80B3-B8BCD327C6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51800" y="5022850"/>
                <a:ext cx="14288" cy="234950"/>
              </a:xfrm>
              <a:custGeom>
                <a:avLst/>
                <a:gdLst>
                  <a:gd name="T0" fmla="*/ 2 w 4"/>
                  <a:gd name="T1" fmla="*/ 60 h 60"/>
                  <a:gd name="T2" fmla="*/ 0 w 4"/>
                  <a:gd name="T3" fmla="*/ 58 h 60"/>
                  <a:gd name="T4" fmla="*/ 0 w 4"/>
                  <a:gd name="T5" fmla="*/ 2 h 60"/>
                  <a:gd name="T6" fmla="*/ 2 w 4"/>
                  <a:gd name="T7" fmla="*/ 0 h 60"/>
                  <a:gd name="T8" fmla="*/ 4 w 4"/>
                  <a:gd name="T9" fmla="*/ 2 h 60"/>
                  <a:gd name="T10" fmla="*/ 4 w 4"/>
                  <a:gd name="T11" fmla="*/ 58 h 60"/>
                  <a:gd name="T12" fmla="*/ 2 w 4"/>
                  <a:gd name="T13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60">
                    <a:moveTo>
                      <a:pt x="2" y="60"/>
                    </a:moveTo>
                    <a:cubicBezTo>
                      <a:pt x="1" y="60"/>
                      <a:pt x="0" y="59"/>
                      <a:pt x="0" y="58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" y="0"/>
                      <a:pt x="4" y="1"/>
                      <a:pt x="4" y="2"/>
                    </a:cubicBezTo>
                    <a:cubicBezTo>
                      <a:pt x="4" y="58"/>
                      <a:pt x="4" y="58"/>
                      <a:pt x="4" y="58"/>
                    </a:cubicBezTo>
                    <a:cubicBezTo>
                      <a:pt x="4" y="59"/>
                      <a:pt x="3" y="60"/>
                      <a:pt x="2" y="6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7" name="Freeform 46">
                <a:extLst>
                  <a:ext uri="{FF2B5EF4-FFF2-40B4-BE49-F238E27FC236}">
                    <a16:creationId xmlns="" xmlns:a16="http://schemas.microsoft.com/office/drawing/2014/main" id="{944E92AA-CF24-418B-A7F9-5A052D2EFDF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81963" y="5148263"/>
                <a:ext cx="123825" cy="109538"/>
              </a:xfrm>
              <a:custGeom>
                <a:avLst/>
                <a:gdLst>
                  <a:gd name="T0" fmla="*/ 30 w 32"/>
                  <a:gd name="T1" fmla="*/ 28 h 28"/>
                  <a:gd name="T2" fmla="*/ 2 w 32"/>
                  <a:gd name="T3" fmla="*/ 28 h 28"/>
                  <a:gd name="T4" fmla="*/ 0 w 32"/>
                  <a:gd name="T5" fmla="*/ 26 h 28"/>
                  <a:gd name="T6" fmla="*/ 0 w 32"/>
                  <a:gd name="T7" fmla="*/ 2 h 28"/>
                  <a:gd name="T8" fmla="*/ 2 w 32"/>
                  <a:gd name="T9" fmla="*/ 0 h 28"/>
                  <a:gd name="T10" fmla="*/ 30 w 32"/>
                  <a:gd name="T11" fmla="*/ 0 h 28"/>
                  <a:gd name="T12" fmla="*/ 32 w 32"/>
                  <a:gd name="T13" fmla="*/ 2 h 28"/>
                  <a:gd name="T14" fmla="*/ 32 w 32"/>
                  <a:gd name="T15" fmla="*/ 26 h 28"/>
                  <a:gd name="T16" fmla="*/ 30 w 32"/>
                  <a:gd name="T17" fmla="*/ 28 h 28"/>
                  <a:gd name="T18" fmla="*/ 4 w 32"/>
                  <a:gd name="T19" fmla="*/ 24 h 28"/>
                  <a:gd name="T20" fmla="*/ 28 w 32"/>
                  <a:gd name="T21" fmla="*/ 24 h 28"/>
                  <a:gd name="T22" fmla="*/ 28 w 32"/>
                  <a:gd name="T23" fmla="*/ 4 h 28"/>
                  <a:gd name="T24" fmla="*/ 4 w 32"/>
                  <a:gd name="T25" fmla="*/ 4 h 28"/>
                  <a:gd name="T26" fmla="*/ 4 w 32"/>
                  <a:gd name="T27" fmla="*/ 2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28">
                    <a:moveTo>
                      <a:pt x="30" y="28"/>
                    </a:moveTo>
                    <a:cubicBezTo>
                      <a:pt x="2" y="28"/>
                      <a:pt x="2" y="28"/>
                      <a:pt x="2" y="28"/>
                    </a:cubicBezTo>
                    <a:cubicBezTo>
                      <a:pt x="1" y="28"/>
                      <a:pt x="0" y="27"/>
                      <a:pt x="0" y="2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0"/>
                      <a:pt x="32" y="1"/>
                      <a:pt x="32" y="2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2" y="27"/>
                      <a:pt x="31" y="28"/>
                      <a:pt x="30" y="28"/>
                    </a:cubicBezTo>
                    <a:close/>
                    <a:moveTo>
                      <a:pt x="4" y="24"/>
                    </a:moveTo>
                    <a:cubicBezTo>
                      <a:pt x="28" y="24"/>
                      <a:pt x="28" y="24"/>
                      <a:pt x="28" y="2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4" y="4"/>
                      <a:pt x="4" y="4"/>
                      <a:pt x="4" y="4"/>
                    </a:cubicBezTo>
                    <a:lnTo>
                      <a:pt x="4" y="24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8" name="Freeform 47">
                <a:extLst>
                  <a:ext uri="{FF2B5EF4-FFF2-40B4-BE49-F238E27FC236}">
                    <a16:creationId xmlns="" xmlns:a16="http://schemas.microsoft.com/office/drawing/2014/main" id="{304DBDEE-76E7-49BD-A2B5-1C75CD68785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89913" y="5148263"/>
                <a:ext cx="125413" cy="109538"/>
              </a:xfrm>
              <a:custGeom>
                <a:avLst/>
                <a:gdLst>
                  <a:gd name="T0" fmla="*/ 30 w 32"/>
                  <a:gd name="T1" fmla="*/ 28 h 28"/>
                  <a:gd name="T2" fmla="*/ 2 w 32"/>
                  <a:gd name="T3" fmla="*/ 28 h 28"/>
                  <a:gd name="T4" fmla="*/ 0 w 32"/>
                  <a:gd name="T5" fmla="*/ 26 h 28"/>
                  <a:gd name="T6" fmla="*/ 0 w 32"/>
                  <a:gd name="T7" fmla="*/ 2 h 28"/>
                  <a:gd name="T8" fmla="*/ 2 w 32"/>
                  <a:gd name="T9" fmla="*/ 0 h 28"/>
                  <a:gd name="T10" fmla="*/ 30 w 32"/>
                  <a:gd name="T11" fmla="*/ 0 h 28"/>
                  <a:gd name="T12" fmla="*/ 32 w 32"/>
                  <a:gd name="T13" fmla="*/ 2 h 28"/>
                  <a:gd name="T14" fmla="*/ 32 w 32"/>
                  <a:gd name="T15" fmla="*/ 26 h 28"/>
                  <a:gd name="T16" fmla="*/ 30 w 32"/>
                  <a:gd name="T17" fmla="*/ 28 h 28"/>
                  <a:gd name="T18" fmla="*/ 4 w 32"/>
                  <a:gd name="T19" fmla="*/ 24 h 28"/>
                  <a:gd name="T20" fmla="*/ 28 w 32"/>
                  <a:gd name="T21" fmla="*/ 24 h 28"/>
                  <a:gd name="T22" fmla="*/ 28 w 32"/>
                  <a:gd name="T23" fmla="*/ 4 h 28"/>
                  <a:gd name="T24" fmla="*/ 4 w 32"/>
                  <a:gd name="T25" fmla="*/ 4 h 28"/>
                  <a:gd name="T26" fmla="*/ 4 w 32"/>
                  <a:gd name="T27" fmla="*/ 2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28">
                    <a:moveTo>
                      <a:pt x="30" y="28"/>
                    </a:moveTo>
                    <a:cubicBezTo>
                      <a:pt x="2" y="28"/>
                      <a:pt x="2" y="28"/>
                      <a:pt x="2" y="28"/>
                    </a:cubicBezTo>
                    <a:cubicBezTo>
                      <a:pt x="1" y="28"/>
                      <a:pt x="0" y="27"/>
                      <a:pt x="0" y="2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0"/>
                      <a:pt x="32" y="1"/>
                      <a:pt x="32" y="2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2" y="27"/>
                      <a:pt x="31" y="28"/>
                      <a:pt x="30" y="28"/>
                    </a:cubicBezTo>
                    <a:close/>
                    <a:moveTo>
                      <a:pt x="4" y="24"/>
                    </a:moveTo>
                    <a:cubicBezTo>
                      <a:pt x="28" y="24"/>
                      <a:pt x="28" y="24"/>
                      <a:pt x="28" y="2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4" y="4"/>
                      <a:pt x="4" y="4"/>
                      <a:pt x="4" y="4"/>
                    </a:cubicBezTo>
                    <a:lnTo>
                      <a:pt x="4" y="24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9" name="Freeform 48">
                <a:extLst>
                  <a:ext uri="{FF2B5EF4-FFF2-40B4-BE49-F238E27FC236}">
                    <a16:creationId xmlns="" xmlns:a16="http://schemas.microsoft.com/office/drawing/2014/main" id="{81F5B1E7-774F-4914-917D-39B6EA2B2E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28000" y="5054600"/>
                <a:ext cx="123825" cy="109538"/>
              </a:xfrm>
              <a:custGeom>
                <a:avLst/>
                <a:gdLst>
                  <a:gd name="T0" fmla="*/ 30 w 32"/>
                  <a:gd name="T1" fmla="*/ 28 h 28"/>
                  <a:gd name="T2" fmla="*/ 2 w 32"/>
                  <a:gd name="T3" fmla="*/ 28 h 28"/>
                  <a:gd name="T4" fmla="*/ 0 w 32"/>
                  <a:gd name="T5" fmla="*/ 26 h 28"/>
                  <a:gd name="T6" fmla="*/ 0 w 32"/>
                  <a:gd name="T7" fmla="*/ 2 h 28"/>
                  <a:gd name="T8" fmla="*/ 2 w 32"/>
                  <a:gd name="T9" fmla="*/ 0 h 28"/>
                  <a:gd name="T10" fmla="*/ 30 w 32"/>
                  <a:gd name="T11" fmla="*/ 0 h 28"/>
                  <a:gd name="T12" fmla="*/ 32 w 32"/>
                  <a:gd name="T13" fmla="*/ 2 h 28"/>
                  <a:gd name="T14" fmla="*/ 32 w 32"/>
                  <a:gd name="T15" fmla="*/ 26 h 28"/>
                  <a:gd name="T16" fmla="*/ 30 w 32"/>
                  <a:gd name="T17" fmla="*/ 28 h 28"/>
                  <a:gd name="T18" fmla="*/ 4 w 32"/>
                  <a:gd name="T19" fmla="*/ 24 h 28"/>
                  <a:gd name="T20" fmla="*/ 28 w 32"/>
                  <a:gd name="T21" fmla="*/ 24 h 28"/>
                  <a:gd name="T22" fmla="*/ 28 w 32"/>
                  <a:gd name="T23" fmla="*/ 4 h 28"/>
                  <a:gd name="T24" fmla="*/ 4 w 32"/>
                  <a:gd name="T25" fmla="*/ 4 h 28"/>
                  <a:gd name="T26" fmla="*/ 4 w 32"/>
                  <a:gd name="T27" fmla="*/ 2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28">
                    <a:moveTo>
                      <a:pt x="30" y="28"/>
                    </a:moveTo>
                    <a:cubicBezTo>
                      <a:pt x="2" y="28"/>
                      <a:pt x="2" y="28"/>
                      <a:pt x="2" y="28"/>
                    </a:cubicBezTo>
                    <a:cubicBezTo>
                      <a:pt x="1" y="28"/>
                      <a:pt x="0" y="27"/>
                      <a:pt x="0" y="2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0"/>
                      <a:pt x="32" y="1"/>
                      <a:pt x="32" y="2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2" y="27"/>
                      <a:pt x="31" y="28"/>
                      <a:pt x="30" y="28"/>
                    </a:cubicBezTo>
                    <a:close/>
                    <a:moveTo>
                      <a:pt x="4" y="24"/>
                    </a:moveTo>
                    <a:cubicBezTo>
                      <a:pt x="28" y="24"/>
                      <a:pt x="28" y="24"/>
                      <a:pt x="28" y="2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4" y="4"/>
                      <a:pt x="4" y="4"/>
                      <a:pt x="4" y="4"/>
                    </a:cubicBezTo>
                    <a:lnTo>
                      <a:pt x="4" y="24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0" name="Freeform 49">
                <a:extLst>
                  <a:ext uri="{FF2B5EF4-FFF2-40B4-BE49-F238E27FC236}">
                    <a16:creationId xmlns="" xmlns:a16="http://schemas.microsoft.com/office/drawing/2014/main" id="{EC2BED1C-5FD5-4836-B50E-281FAFE8B7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59750" y="5054600"/>
                <a:ext cx="61913" cy="61913"/>
              </a:xfrm>
              <a:custGeom>
                <a:avLst/>
                <a:gdLst>
                  <a:gd name="T0" fmla="*/ 14 w 16"/>
                  <a:gd name="T1" fmla="*/ 16 h 16"/>
                  <a:gd name="T2" fmla="*/ 2 w 16"/>
                  <a:gd name="T3" fmla="*/ 16 h 16"/>
                  <a:gd name="T4" fmla="*/ 0 w 16"/>
                  <a:gd name="T5" fmla="*/ 14 h 16"/>
                  <a:gd name="T6" fmla="*/ 0 w 16"/>
                  <a:gd name="T7" fmla="*/ 2 h 16"/>
                  <a:gd name="T8" fmla="*/ 2 w 16"/>
                  <a:gd name="T9" fmla="*/ 0 h 16"/>
                  <a:gd name="T10" fmla="*/ 14 w 16"/>
                  <a:gd name="T11" fmla="*/ 0 h 16"/>
                  <a:gd name="T12" fmla="*/ 16 w 16"/>
                  <a:gd name="T13" fmla="*/ 2 h 16"/>
                  <a:gd name="T14" fmla="*/ 16 w 16"/>
                  <a:gd name="T15" fmla="*/ 14 h 16"/>
                  <a:gd name="T16" fmla="*/ 14 w 16"/>
                  <a:gd name="T17" fmla="*/ 16 h 16"/>
                  <a:gd name="T18" fmla="*/ 4 w 16"/>
                  <a:gd name="T19" fmla="*/ 12 h 16"/>
                  <a:gd name="T20" fmla="*/ 12 w 16"/>
                  <a:gd name="T21" fmla="*/ 12 h 16"/>
                  <a:gd name="T22" fmla="*/ 12 w 16"/>
                  <a:gd name="T23" fmla="*/ 4 h 16"/>
                  <a:gd name="T24" fmla="*/ 4 w 16"/>
                  <a:gd name="T25" fmla="*/ 4 h 16"/>
                  <a:gd name="T26" fmla="*/ 4 w 16"/>
                  <a:gd name="T27" fmla="*/ 1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" h="16">
                    <a:moveTo>
                      <a:pt x="14" y="16"/>
                    </a:moveTo>
                    <a:cubicBezTo>
                      <a:pt x="2" y="16"/>
                      <a:pt x="2" y="16"/>
                      <a:pt x="2" y="16"/>
                    </a:cubicBezTo>
                    <a:cubicBezTo>
                      <a:pt x="1" y="16"/>
                      <a:pt x="0" y="15"/>
                      <a:pt x="0" y="1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5" y="0"/>
                      <a:pt x="16" y="1"/>
                      <a:pt x="16" y="2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5"/>
                      <a:pt x="15" y="16"/>
                      <a:pt x="14" y="16"/>
                    </a:cubicBezTo>
                    <a:close/>
                    <a:moveTo>
                      <a:pt x="4" y="12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4" y="4"/>
                      <a:pt x="4" y="4"/>
                      <a:pt x="4" y="4"/>
                    </a:cubicBezTo>
                    <a:lnTo>
                      <a:pt x="4" y="1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1" name="Freeform 50">
                <a:extLst>
                  <a:ext uri="{FF2B5EF4-FFF2-40B4-BE49-F238E27FC236}">
                    <a16:creationId xmlns="" xmlns:a16="http://schemas.microsoft.com/office/drawing/2014/main" id="{7F7E8703-2576-40A9-A993-B192937A45E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13713" y="5148263"/>
                <a:ext cx="61913" cy="61913"/>
              </a:xfrm>
              <a:custGeom>
                <a:avLst/>
                <a:gdLst>
                  <a:gd name="T0" fmla="*/ 14 w 16"/>
                  <a:gd name="T1" fmla="*/ 16 h 16"/>
                  <a:gd name="T2" fmla="*/ 2 w 16"/>
                  <a:gd name="T3" fmla="*/ 16 h 16"/>
                  <a:gd name="T4" fmla="*/ 0 w 16"/>
                  <a:gd name="T5" fmla="*/ 14 h 16"/>
                  <a:gd name="T6" fmla="*/ 0 w 16"/>
                  <a:gd name="T7" fmla="*/ 2 h 16"/>
                  <a:gd name="T8" fmla="*/ 2 w 16"/>
                  <a:gd name="T9" fmla="*/ 0 h 16"/>
                  <a:gd name="T10" fmla="*/ 14 w 16"/>
                  <a:gd name="T11" fmla="*/ 0 h 16"/>
                  <a:gd name="T12" fmla="*/ 16 w 16"/>
                  <a:gd name="T13" fmla="*/ 2 h 16"/>
                  <a:gd name="T14" fmla="*/ 16 w 16"/>
                  <a:gd name="T15" fmla="*/ 14 h 16"/>
                  <a:gd name="T16" fmla="*/ 14 w 16"/>
                  <a:gd name="T17" fmla="*/ 16 h 16"/>
                  <a:gd name="T18" fmla="*/ 4 w 16"/>
                  <a:gd name="T19" fmla="*/ 12 h 16"/>
                  <a:gd name="T20" fmla="*/ 12 w 16"/>
                  <a:gd name="T21" fmla="*/ 12 h 16"/>
                  <a:gd name="T22" fmla="*/ 12 w 16"/>
                  <a:gd name="T23" fmla="*/ 4 h 16"/>
                  <a:gd name="T24" fmla="*/ 4 w 16"/>
                  <a:gd name="T25" fmla="*/ 4 h 16"/>
                  <a:gd name="T26" fmla="*/ 4 w 16"/>
                  <a:gd name="T27" fmla="*/ 1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" h="16">
                    <a:moveTo>
                      <a:pt x="14" y="16"/>
                    </a:moveTo>
                    <a:cubicBezTo>
                      <a:pt x="2" y="16"/>
                      <a:pt x="2" y="16"/>
                      <a:pt x="2" y="16"/>
                    </a:cubicBezTo>
                    <a:cubicBezTo>
                      <a:pt x="1" y="16"/>
                      <a:pt x="0" y="15"/>
                      <a:pt x="0" y="1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5" y="0"/>
                      <a:pt x="16" y="1"/>
                      <a:pt x="16" y="2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5"/>
                      <a:pt x="15" y="16"/>
                      <a:pt x="14" y="16"/>
                    </a:cubicBezTo>
                    <a:close/>
                    <a:moveTo>
                      <a:pt x="4" y="12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4" y="4"/>
                      <a:pt x="4" y="4"/>
                      <a:pt x="4" y="4"/>
                    </a:cubicBezTo>
                    <a:lnTo>
                      <a:pt x="4" y="1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2" name="Freeform 51">
                <a:extLst>
                  <a:ext uri="{FF2B5EF4-FFF2-40B4-BE49-F238E27FC236}">
                    <a16:creationId xmlns="" xmlns:a16="http://schemas.microsoft.com/office/drawing/2014/main" id="{1D5E4454-7151-46CC-BF9D-38DC5467C89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21663" y="5148263"/>
                <a:ext cx="61913" cy="61913"/>
              </a:xfrm>
              <a:custGeom>
                <a:avLst/>
                <a:gdLst>
                  <a:gd name="T0" fmla="*/ 14 w 16"/>
                  <a:gd name="T1" fmla="*/ 16 h 16"/>
                  <a:gd name="T2" fmla="*/ 2 w 16"/>
                  <a:gd name="T3" fmla="*/ 16 h 16"/>
                  <a:gd name="T4" fmla="*/ 0 w 16"/>
                  <a:gd name="T5" fmla="*/ 14 h 16"/>
                  <a:gd name="T6" fmla="*/ 0 w 16"/>
                  <a:gd name="T7" fmla="*/ 2 h 16"/>
                  <a:gd name="T8" fmla="*/ 2 w 16"/>
                  <a:gd name="T9" fmla="*/ 0 h 16"/>
                  <a:gd name="T10" fmla="*/ 14 w 16"/>
                  <a:gd name="T11" fmla="*/ 0 h 16"/>
                  <a:gd name="T12" fmla="*/ 16 w 16"/>
                  <a:gd name="T13" fmla="*/ 2 h 16"/>
                  <a:gd name="T14" fmla="*/ 16 w 16"/>
                  <a:gd name="T15" fmla="*/ 14 h 16"/>
                  <a:gd name="T16" fmla="*/ 14 w 16"/>
                  <a:gd name="T17" fmla="*/ 16 h 16"/>
                  <a:gd name="T18" fmla="*/ 4 w 16"/>
                  <a:gd name="T19" fmla="*/ 12 h 16"/>
                  <a:gd name="T20" fmla="*/ 12 w 16"/>
                  <a:gd name="T21" fmla="*/ 12 h 16"/>
                  <a:gd name="T22" fmla="*/ 12 w 16"/>
                  <a:gd name="T23" fmla="*/ 4 h 16"/>
                  <a:gd name="T24" fmla="*/ 4 w 16"/>
                  <a:gd name="T25" fmla="*/ 4 h 16"/>
                  <a:gd name="T26" fmla="*/ 4 w 16"/>
                  <a:gd name="T27" fmla="*/ 1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" h="16">
                    <a:moveTo>
                      <a:pt x="14" y="16"/>
                    </a:moveTo>
                    <a:cubicBezTo>
                      <a:pt x="2" y="16"/>
                      <a:pt x="2" y="16"/>
                      <a:pt x="2" y="16"/>
                    </a:cubicBezTo>
                    <a:cubicBezTo>
                      <a:pt x="1" y="16"/>
                      <a:pt x="0" y="15"/>
                      <a:pt x="0" y="14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5" y="0"/>
                      <a:pt x="16" y="1"/>
                      <a:pt x="16" y="2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5"/>
                      <a:pt x="15" y="16"/>
                      <a:pt x="14" y="16"/>
                    </a:cubicBezTo>
                    <a:close/>
                    <a:moveTo>
                      <a:pt x="4" y="12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4" y="4"/>
                      <a:pt x="4" y="4"/>
                      <a:pt x="4" y="4"/>
                    </a:cubicBezTo>
                    <a:lnTo>
                      <a:pt x="4" y="12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EE1B8FC5-1A4C-4D1C-84A9-B7FB4F1F8D51}"/>
              </a:ext>
            </a:extLst>
          </p:cNvPr>
          <p:cNvGrpSpPr/>
          <p:nvPr/>
        </p:nvGrpSpPr>
        <p:grpSpPr>
          <a:xfrm>
            <a:off x="10050084" y="4471094"/>
            <a:ext cx="581173" cy="581172"/>
            <a:chOff x="9206971" y="4695635"/>
            <a:chExt cx="480308" cy="480307"/>
          </a:xfrm>
        </p:grpSpPr>
        <p:sp>
          <p:nvSpPr>
            <p:cNvPr id="214" name="Oval 213">
              <a:extLst>
                <a:ext uri="{FF2B5EF4-FFF2-40B4-BE49-F238E27FC236}">
                  <a16:creationId xmlns="" xmlns:a16="http://schemas.microsoft.com/office/drawing/2014/main" id="{B5FD672A-69AE-409C-9EB6-D6E4EC853D1D}"/>
                </a:ext>
              </a:extLst>
            </p:cNvPr>
            <p:cNvSpPr/>
            <p:nvPr/>
          </p:nvSpPr>
          <p:spPr>
            <a:xfrm>
              <a:off x="9206971" y="4695635"/>
              <a:ext cx="480308" cy="480307"/>
            </a:xfrm>
            <a:prstGeom prst="ellipse">
              <a:avLst/>
            </a:prstGeom>
            <a:solidFill>
              <a:srgbClr val="2FBAC9"/>
            </a:solidFill>
            <a:ln w="25400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217" name="Group 216">
              <a:extLst>
                <a:ext uri="{FF2B5EF4-FFF2-40B4-BE49-F238E27FC236}">
                  <a16:creationId xmlns="" xmlns:a16="http://schemas.microsoft.com/office/drawing/2014/main" id="{3B0A1066-7EB8-42A5-853E-420E7253ED4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346479" y="4835142"/>
              <a:ext cx="201292" cy="201292"/>
              <a:chOff x="7605713" y="4322763"/>
              <a:chExt cx="371476" cy="371476"/>
            </a:xfrm>
            <a:solidFill>
              <a:schemeClr val="bg1"/>
            </a:solidFill>
          </p:grpSpPr>
          <p:sp>
            <p:nvSpPr>
              <p:cNvPr id="218" name="Freeform 55">
                <a:extLst>
                  <a:ext uri="{FF2B5EF4-FFF2-40B4-BE49-F238E27FC236}">
                    <a16:creationId xmlns="" xmlns:a16="http://schemas.microsoft.com/office/drawing/2014/main" id="{2FFD90CF-E6C2-4F67-8433-C142EB59A0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5713" y="4384676"/>
                <a:ext cx="231775" cy="185738"/>
              </a:xfrm>
              <a:custGeom>
                <a:avLst/>
                <a:gdLst>
                  <a:gd name="T0" fmla="*/ 30 w 60"/>
                  <a:gd name="T1" fmla="*/ 48 h 48"/>
                  <a:gd name="T2" fmla="*/ 2 w 60"/>
                  <a:gd name="T3" fmla="*/ 48 h 48"/>
                  <a:gd name="T4" fmla="*/ 0 w 60"/>
                  <a:gd name="T5" fmla="*/ 46 h 48"/>
                  <a:gd name="T6" fmla="*/ 0 w 60"/>
                  <a:gd name="T7" fmla="*/ 2 h 48"/>
                  <a:gd name="T8" fmla="*/ 2 w 60"/>
                  <a:gd name="T9" fmla="*/ 0 h 48"/>
                  <a:gd name="T10" fmla="*/ 58 w 60"/>
                  <a:gd name="T11" fmla="*/ 0 h 48"/>
                  <a:gd name="T12" fmla="*/ 60 w 60"/>
                  <a:gd name="T13" fmla="*/ 2 h 48"/>
                  <a:gd name="T14" fmla="*/ 60 w 60"/>
                  <a:gd name="T15" fmla="*/ 18 h 48"/>
                  <a:gd name="T16" fmla="*/ 58 w 60"/>
                  <a:gd name="T17" fmla="*/ 20 h 48"/>
                  <a:gd name="T18" fmla="*/ 56 w 60"/>
                  <a:gd name="T19" fmla="*/ 18 h 48"/>
                  <a:gd name="T20" fmla="*/ 56 w 60"/>
                  <a:gd name="T21" fmla="*/ 4 h 48"/>
                  <a:gd name="T22" fmla="*/ 4 w 60"/>
                  <a:gd name="T23" fmla="*/ 4 h 48"/>
                  <a:gd name="T24" fmla="*/ 4 w 60"/>
                  <a:gd name="T25" fmla="*/ 44 h 48"/>
                  <a:gd name="T26" fmla="*/ 30 w 60"/>
                  <a:gd name="T27" fmla="*/ 44 h 48"/>
                  <a:gd name="T28" fmla="*/ 32 w 60"/>
                  <a:gd name="T29" fmla="*/ 46 h 48"/>
                  <a:gd name="T30" fmla="*/ 30 w 60"/>
                  <a:gd name="T31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48">
                    <a:moveTo>
                      <a:pt x="30" y="48"/>
                    </a:moveTo>
                    <a:cubicBezTo>
                      <a:pt x="2" y="48"/>
                      <a:pt x="2" y="48"/>
                      <a:pt x="2" y="48"/>
                    </a:cubicBezTo>
                    <a:cubicBezTo>
                      <a:pt x="1" y="48"/>
                      <a:pt x="0" y="47"/>
                      <a:pt x="0" y="4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9" y="0"/>
                      <a:pt x="60" y="1"/>
                      <a:pt x="60" y="2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60" y="19"/>
                      <a:pt x="59" y="20"/>
                      <a:pt x="58" y="20"/>
                    </a:cubicBezTo>
                    <a:cubicBezTo>
                      <a:pt x="57" y="20"/>
                      <a:pt x="56" y="19"/>
                      <a:pt x="56" y="18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1" y="44"/>
                      <a:pt x="32" y="45"/>
                      <a:pt x="32" y="46"/>
                    </a:cubicBezTo>
                    <a:cubicBezTo>
                      <a:pt x="32" y="47"/>
                      <a:pt x="31" y="48"/>
                      <a:pt x="3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9" name="Freeform 56">
                <a:extLst>
                  <a:ext uri="{FF2B5EF4-FFF2-40B4-BE49-F238E27FC236}">
                    <a16:creationId xmlns="" xmlns:a16="http://schemas.microsoft.com/office/drawing/2014/main" id="{0F050B21-2E9E-4CAB-AF55-EB4B597449F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05713" y="4322763"/>
                <a:ext cx="231775" cy="77788"/>
              </a:xfrm>
              <a:custGeom>
                <a:avLst/>
                <a:gdLst>
                  <a:gd name="T0" fmla="*/ 58 w 60"/>
                  <a:gd name="T1" fmla="*/ 20 h 20"/>
                  <a:gd name="T2" fmla="*/ 58 w 60"/>
                  <a:gd name="T3" fmla="*/ 20 h 20"/>
                  <a:gd name="T4" fmla="*/ 2 w 60"/>
                  <a:gd name="T5" fmla="*/ 20 h 20"/>
                  <a:gd name="T6" fmla="*/ 0 w 60"/>
                  <a:gd name="T7" fmla="*/ 19 h 20"/>
                  <a:gd name="T8" fmla="*/ 1 w 60"/>
                  <a:gd name="T9" fmla="*/ 17 h 20"/>
                  <a:gd name="T10" fmla="*/ 17 w 60"/>
                  <a:gd name="T11" fmla="*/ 1 h 20"/>
                  <a:gd name="T12" fmla="*/ 18 w 60"/>
                  <a:gd name="T13" fmla="*/ 0 h 20"/>
                  <a:gd name="T14" fmla="*/ 42 w 60"/>
                  <a:gd name="T15" fmla="*/ 0 h 20"/>
                  <a:gd name="T16" fmla="*/ 43 w 60"/>
                  <a:gd name="T17" fmla="*/ 1 h 20"/>
                  <a:gd name="T18" fmla="*/ 59 w 60"/>
                  <a:gd name="T19" fmla="*/ 16 h 20"/>
                  <a:gd name="T20" fmla="*/ 60 w 60"/>
                  <a:gd name="T21" fmla="*/ 18 h 20"/>
                  <a:gd name="T22" fmla="*/ 58 w 60"/>
                  <a:gd name="T23" fmla="*/ 20 h 20"/>
                  <a:gd name="T24" fmla="*/ 7 w 60"/>
                  <a:gd name="T25" fmla="*/ 16 h 20"/>
                  <a:gd name="T26" fmla="*/ 53 w 60"/>
                  <a:gd name="T27" fmla="*/ 16 h 20"/>
                  <a:gd name="T28" fmla="*/ 41 w 60"/>
                  <a:gd name="T29" fmla="*/ 4 h 20"/>
                  <a:gd name="T30" fmla="*/ 19 w 60"/>
                  <a:gd name="T31" fmla="*/ 4 h 20"/>
                  <a:gd name="T32" fmla="*/ 7 w 60"/>
                  <a:gd name="T33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0" h="20">
                    <a:moveTo>
                      <a:pt x="58" y="20"/>
                    </a:moveTo>
                    <a:cubicBezTo>
                      <a:pt x="58" y="20"/>
                      <a:pt x="58" y="20"/>
                      <a:pt x="58" y="20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" y="20"/>
                      <a:pt x="0" y="20"/>
                      <a:pt x="0" y="19"/>
                    </a:cubicBezTo>
                    <a:cubicBezTo>
                      <a:pt x="0" y="18"/>
                      <a:pt x="0" y="17"/>
                      <a:pt x="1" y="17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0"/>
                      <a:pt x="17" y="0"/>
                      <a:pt x="18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3" y="0"/>
                      <a:pt x="43" y="0"/>
                      <a:pt x="43" y="1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0" y="17"/>
                      <a:pt x="60" y="17"/>
                      <a:pt x="60" y="18"/>
                    </a:cubicBezTo>
                    <a:cubicBezTo>
                      <a:pt x="60" y="19"/>
                      <a:pt x="59" y="20"/>
                      <a:pt x="58" y="20"/>
                    </a:cubicBezTo>
                    <a:close/>
                    <a:moveTo>
                      <a:pt x="7" y="16"/>
                    </a:moveTo>
                    <a:cubicBezTo>
                      <a:pt x="53" y="16"/>
                      <a:pt x="53" y="16"/>
                      <a:pt x="53" y="16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19" y="4"/>
                      <a:pt x="19" y="4"/>
                      <a:pt x="19" y="4"/>
                    </a:cubicBezTo>
                    <a:lnTo>
                      <a:pt x="7" y="16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0" name="Freeform 57">
                <a:extLst>
                  <a:ext uri="{FF2B5EF4-FFF2-40B4-BE49-F238E27FC236}">
                    <a16:creationId xmlns="" xmlns:a16="http://schemas.microsoft.com/office/drawing/2014/main" id="{D2C69DE6-18BB-4DD9-84A5-A9C2658C2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3663" y="4322763"/>
                <a:ext cx="15875" cy="77788"/>
              </a:xfrm>
              <a:custGeom>
                <a:avLst/>
                <a:gdLst>
                  <a:gd name="T0" fmla="*/ 2 w 4"/>
                  <a:gd name="T1" fmla="*/ 20 h 20"/>
                  <a:gd name="T2" fmla="*/ 0 w 4"/>
                  <a:gd name="T3" fmla="*/ 18 h 20"/>
                  <a:gd name="T4" fmla="*/ 0 w 4"/>
                  <a:gd name="T5" fmla="*/ 2 h 20"/>
                  <a:gd name="T6" fmla="*/ 2 w 4"/>
                  <a:gd name="T7" fmla="*/ 0 h 20"/>
                  <a:gd name="T8" fmla="*/ 4 w 4"/>
                  <a:gd name="T9" fmla="*/ 2 h 20"/>
                  <a:gd name="T10" fmla="*/ 4 w 4"/>
                  <a:gd name="T11" fmla="*/ 18 h 20"/>
                  <a:gd name="T12" fmla="*/ 2 w 4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0">
                    <a:moveTo>
                      <a:pt x="2" y="20"/>
                    </a:moveTo>
                    <a:cubicBezTo>
                      <a:pt x="1" y="20"/>
                      <a:pt x="0" y="19"/>
                      <a:pt x="0" y="18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" y="0"/>
                      <a:pt x="4" y="1"/>
                      <a:pt x="4" y="2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4" y="19"/>
                      <a:pt x="3" y="20"/>
                      <a:pt x="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25400" dist="38100" dir="5400000" algn="t" rotWithShape="0">
                  <a:prstClr val="black">
                    <a:alpha val="2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1" name="Freeform 58">
                <a:extLst>
                  <a:ext uri="{FF2B5EF4-FFF2-40B4-BE49-F238E27FC236}">
                    <a16:creationId xmlns="" xmlns:a16="http://schemas.microsoft.com/office/drawing/2014/main" id="{8B34F9B7-1888-494E-AFD8-2796570EE0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18426" y="4524376"/>
                <a:ext cx="258763" cy="169863"/>
              </a:xfrm>
              <a:custGeom>
                <a:avLst/>
                <a:gdLst>
                  <a:gd name="T0" fmla="*/ 29 w 67"/>
                  <a:gd name="T1" fmla="*/ 44 h 44"/>
                  <a:gd name="T2" fmla="*/ 28 w 67"/>
                  <a:gd name="T3" fmla="*/ 43 h 44"/>
                  <a:gd name="T4" fmla="*/ 28 w 67"/>
                  <a:gd name="T5" fmla="*/ 41 h 44"/>
                  <a:gd name="T6" fmla="*/ 33 w 67"/>
                  <a:gd name="T7" fmla="*/ 26 h 44"/>
                  <a:gd name="T8" fmla="*/ 20 w 67"/>
                  <a:gd name="T9" fmla="*/ 31 h 44"/>
                  <a:gd name="T10" fmla="*/ 18 w 67"/>
                  <a:gd name="T11" fmla="*/ 31 h 44"/>
                  <a:gd name="T12" fmla="*/ 1 w 67"/>
                  <a:gd name="T13" fmla="*/ 20 h 44"/>
                  <a:gd name="T14" fmla="*/ 0 w 67"/>
                  <a:gd name="T15" fmla="*/ 18 h 44"/>
                  <a:gd name="T16" fmla="*/ 1 w 67"/>
                  <a:gd name="T17" fmla="*/ 16 h 44"/>
                  <a:gd name="T18" fmla="*/ 8 w 67"/>
                  <a:gd name="T19" fmla="*/ 12 h 44"/>
                  <a:gd name="T20" fmla="*/ 10 w 67"/>
                  <a:gd name="T21" fmla="*/ 12 h 44"/>
                  <a:gd name="T22" fmla="*/ 20 w 67"/>
                  <a:gd name="T23" fmla="*/ 16 h 44"/>
                  <a:gd name="T24" fmla="*/ 58 w 67"/>
                  <a:gd name="T25" fmla="*/ 1 h 44"/>
                  <a:gd name="T26" fmla="*/ 67 w 67"/>
                  <a:gd name="T27" fmla="*/ 5 h 44"/>
                  <a:gd name="T28" fmla="*/ 67 w 67"/>
                  <a:gd name="T29" fmla="*/ 10 h 44"/>
                  <a:gd name="T30" fmla="*/ 63 w 67"/>
                  <a:gd name="T31" fmla="*/ 14 h 44"/>
                  <a:gd name="T32" fmla="*/ 50 w 67"/>
                  <a:gd name="T33" fmla="*/ 19 h 44"/>
                  <a:gd name="T34" fmla="*/ 40 w 67"/>
                  <a:gd name="T35" fmla="*/ 38 h 44"/>
                  <a:gd name="T36" fmla="*/ 39 w 67"/>
                  <a:gd name="T37" fmla="*/ 39 h 44"/>
                  <a:gd name="T38" fmla="*/ 30 w 67"/>
                  <a:gd name="T39" fmla="*/ 44 h 44"/>
                  <a:gd name="T40" fmla="*/ 29 w 67"/>
                  <a:gd name="T41" fmla="*/ 44 h 44"/>
                  <a:gd name="T42" fmla="*/ 37 w 67"/>
                  <a:gd name="T43" fmla="*/ 21 h 44"/>
                  <a:gd name="T44" fmla="*/ 38 w 67"/>
                  <a:gd name="T45" fmla="*/ 21 h 44"/>
                  <a:gd name="T46" fmla="*/ 39 w 67"/>
                  <a:gd name="T47" fmla="*/ 23 h 44"/>
                  <a:gd name="T48" fmla="*/ 33 w 67"/>
                  <a:gd name="T49" fmla="*/ 38 h 44"/>
                  <a:gd name="T50" fmla="*/ 37 w 67"/>
                  <a:gd name="T51" fmla="*/ 36 h 44"/>
                  <a:gd name="T52" fmla="*/ 47 w 67"/>
                  <a:gd name="T53" fmla="*/ 17 h 44"/>
                  <a:gd name="T54" fmla="*/ 48 w 67"/>
                  <a:gd name="T55" fmla="*/ 16 h 44"/>
                  <a:gd name="T56" fmla="*/ 62 w 67"/>
                  <a:gd name="T57" fmla="*/ 10 h 44"/>
                  <a:gd name="T58" fmla="*/ 63 w 67"/>
                  <a:gd name="T59" fmla="*/ 8 h 44"/>
                  <a:gd name="T60" fmla="*/ 63 w 67"/>
                  <a:gd name="T61" fmla="*/ 6 h 44"/>
                  <a:gd name="T62" fmla="*/ 59 w 67"/>
                  <a:gd name="T63" fmla="*/ 5 h 44"/>
                  <a:gd name="T64" fmla="*/ 20 w 67"/>
                  <a:gd name="T65" fmla="*/ 20 h 44"/>
                  <a:gd name="T66" fmla="*/ 19 w 67"/>
                  <a:gd name="T67" fmla="*/ 20 h 44"/>
                  <a:gd name="T68" fmla="*/ 10 w 67"/>
                  <a:gd name="T69" fmla="*/ 16 h 44"/>
                  <a:gd name="T70" fmla="*/ 6 w 67"/>
                  <a:gd name="T71" fmla="*/ 18 h 44"/>
                  <a:gd name="T72" fmla="*/ 20 w 67"/>
                  <a:gd name="T73" fmla="*/ 27 h 44"/>
                  <a:gd name="T74" fmla="*/ 36 w 67"/>
                  <a:gd name="T75" fmla="*/ 21 h 44"/>
                  <a:gd name="T76" fmla="*/ 37 w 67"/>
                  <a:gd name="T77" fmla="*/ 2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7" h="44">
                    <a:moveTo>
                      <a:pt x="29" y="44"/>
                    </a:moveTo>
                    <a:cubicBezTo>
                      <a:pt x="29" y="44"/>
                      <a:pt x="29" y="44"/>
                      <a:pt x="28" y="43"/>
                    </a:cubicBezTo>
                    <a:cubicBezTo>
                      <a:pt x="28" y="43"/>
                      <a:pt x="27" y="42"/>
                      <a:pt x="28" y="41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20" y="31"/>
                      <a:pt x="20" y="31"/>
                      <a:pt x="20" y="31"/>
                    </a:cubicBezTo>
                    <a:cubicBezTo>
                      <a:pt x="19" y="32"/>
                      <a:pt x="19" y="32"/>
                      <a:pt x="18" y="31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0" y="19"/>
                      <a:pt x="0" y="19"/>
                      <a:pt x="0" y="18"/>
                    </a:cubicBezTo>
                    <a:cubicBezTo>
                      <a:pt x="0" y="17"/>
                      <a:pt x="0" y="17"/>
                      <a:pt x="1" y="1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9" y="12"/>
                      <a:pt x="10" y="12"/>
                      <a:pt x="10" y="12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58" y="1"/>
                      <a:pt x="58" y="1"/>
                      <a:pt x="58" y="1"/>
                    </a:cubicBezTo>
                    <a:cubicBezTo>
                      <a:pt x="61" y="0"/>
                      <a:pt x="65" y="1"/>
                      <a:pt x="67" y="5"/>
                    </a:cubicBezTo>
                    <a:cubicBezTo>
                      <a:pt x="67" y="6"/>
                      <a:pt x="67" y="8"/>
                      <a:pt x="67" y="10"/>
                    </a:cubicBezTo>
                    <a:cubicBezTo>
                      <a:pt x="66" y="12"/>
                      <a:pt x="65" y="13"/>
                      <a:pt x="63" y="14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0" y="38"/>
                      <a:pt x="40" y="38"/>
                      <a:pt x="40" y="38"/>
                    </a:cubicBezTo>
                    <a:cubicBezTo>
                      <a:pt x="40" y="39"/>
                      <a:pt x="40" y="39"/>
                      <a:pt x="39" y="39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0" y="44"/>
                      <a:pt x="30" y="44"/>
                      <a:pt x="29" y="44"/>
                    </a:cubicBezTo>
                    <a:close/>
                    <a:moveTo>
                      <a:pt x="37" y="21"/>
                    </a:moveTo>
                    <a:cubicBezTo>
                      <a:pt x="37" y="21"/>
                      <a:pt x="38" y="21"/>
                      <a:pt x="38" y="21"/>
                    </a:cubicBezTo>
                    <a:cubicBezTo>
                      <a:pt x="39" y="22"/>
                      <a:pt x="39" y="23"/>
                      <a:pt x="39" y="23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7" y="16"/>
                      <a:pt x="48" y="16"/>
                      <a:pt x="48" y="16"/>
                    </a:cubicBezTo>
                    <a:cubicBezTo>
                      <a:pt x="62" y="10"/>
                      <a:pt x="62" y="10"/>
                      <a:pt x="62" y="10"/>
                    </a:cubicBezTo>
                    <a:cubicBezTo>
                      <a:pt x="62" y="10"/>
                      <a:pt x="63" y="9"/>
                      <a:pt x="63" y="8"/>
                    </a:cubicBezTo>
                    <a:cubicBezTo>
                      <a:pt x="63" y="8"/>
                      <a:pt x="63" y="7"/>
                      <a:pt x="63" y="6"/>
                    </a:cubicBezTo>
                    <a:cubicBezTo>
                      <a:pt x="62" y="5"/>
                      <a:pt x="61" y="4"/>
                      <a:pt x="59" y="5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20"/>
                      <a:pt x="19" y="20"/>
                      <a:pt x="19" y="20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36" y="21"/>
                      <a:pt x="36" y="21"/>
                      <a:pt x="36" y="21"/>
                    </a:cubicBezTo>
                    <a:cubicBezTo>
                      <a:pt x="36" y="21"/>
                      <a:pt x="37" y="21"/>
                      <a:pt x="37" y="2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2" name="Freeform 59">
                <a:extLst>
                  <a:ext uri="{FF2B5EF4-FFF2-40B4-BE49-F238E27FC236}">
                    <a16:creationId xmlns="" xmlns:a16="http://schemas.microsoft.com/office/drawing/2014/main" id="{098ED994-798A-480C-A12D-24F749BFC3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91451" y="4511676"/>
                <a:ext cx="107950" cy="66675"/>
              </a:xfrm>
              <a:custGeom>
                <a:avLst/>
                <a:gdLst>
                  <a:gd name="T0" fmla="*/ 16 w 28"/>
                  <a:gd name="T1" fmla="*/ 17 h 17"/>
                  <a:gd name="T2" fmla="*/ 15 w 28"/>
                  <a:gd name="T3" fmla="*/ 17 h 17"/>
                  <a:gd name="T4" fmla="*/ 1 w 28"/>
                  <a:gd name="T5" fmla="*/ 7 h 17"/>
                  <a:gd name="T6" fmla="*/ 0 w 28"/>
                  <a:gd name="T7" fmla="*/ 6 h 17"/>
                  <a:gd name="T8" fmla="*/ 1 w 28"/>
                  <a:gd name="T9" fmla="*/ 4 h 17"/>
                  <a:gd name="T10" fmla="*/ 9 w 28"/>
                  <a:gd name="T11" fmla="*/ 0 h 17"/>
                  <a:gd name="T12" fmla="*/ 11 w 28"/>
                  <a:gd name="T13" fmla="*/ 0 h 17"/>
                  <a:gd name="T14" fmla="*/ 26 w 28"/>
                  <a:gd name="T15" fmla="*/ 10 h 17"/>
                  <a:gd name="T16" fmla="*/ 27 w 28"/>
                  <a:gd name="T17" fmla="*/ 13 h 17"/>
                  <a:gd name="T18" fmla="*/ 24 w 28"/>
                  <a:gd name="T19" fmla="*/ 13 h 17"/>
                  <a:gd name="T20" fmla="*/ 9 w 28"/>
                  <a:gd name="T21" fmla="*/ 4 h 17"/>
                  <a:gd name="T22" fmla="*/ 6 w 28"/>
                  <a:gd name="T23" fmla="*/ 6 h 17"/>
                  <a:gd name="T24" fmla="*/ 17 w 28"/>
                  <a:gd name="T25" fmla="*/ 14 h 17"/>
                  <a:gd name="T26" fmla="*/ 18 w 28"/>
                  <a:gd name="T27" fmla="*/ 16 h 17"/>
                  <a:gd name="T28" fmla="*/ 16 w 28"/>
                  <a:gd name="T29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17">
                    <a:moveTo>
                      <a:pt x="16" y="17"/>
                    </a:moveTo>
                    <a:cubicBezTo>
                      <a:pt x="16" y="17"/>
                      <a:pt x="15" y="17"/>
                      <a:pt x="15" y="1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7"/>
                      <a:pt x="0" y="6"/>
                      <a:pt x="0" y="6"/>
                    </a:cubicBezTo>
                    <a:cubicBezTo>
                      <a:pt x="0" y="5"/>
                      <a:pt x="0" y="4"/>
                      <a:pt x="1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7" y="10"/>
                      <a:pt x="28" y="12"/>
                      <a:pt x="27" y="13"/>
                    </a:cubicBezTo>
                    <a:cubicBezTo>
                      <a:pt x="26" y="13"/>
                      <a:pt x="25" y="14"/>
                      <a:pt x="24" y="13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8" y="14"/>
                      <a:pt x="18" y="15"/>
                      <a:pt x="18" y="16"/>
                    </a:cubicBezTo>
                    <a:cubicBezTo>
                      <a:pt x="17" y="17"/>
                      <a:pt x="17" y="17"/>
                      <a:pt x="16" y="1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24" name="TextBox 223">
            <a:extLst>
              <a:ext uri="{FF2B5EF4-FFF2-40B4-BE49-F238E27FC236}">
                <a16:creationId xmlns="" xmlns:a16="http://schemas.microsoft.com/office/drawing/2014/main" id="{9E1D1EBF-3C04-4055-861C-8A64D792EB9A}"/>
              </a:ext>
            </a:extLst>
          </p:cNvPr>
          <p:cNvSpPr txBox="1"/>
          <p:nvPr/>
        </p:nvSpPr>
        <p:spPr>
          <a:xfrm>
            <a:off x="7313042" y="1077496"/>
            <a:ext cx="1878728" cy="646331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Lorem </a:t>
            </a:r>
            <a:r>
              <a:rPr lang="en-US" sz="1400" dirty="0" err="1">
                <a:solidFill>
                  <a:prstClr val="black">
                    <a:lumMod val="95000"/>
                    <a:lumOff val="5000"/>
                  </a:prstClr>
                </a:solidFill>
              </a:rPr>
              <a:t>Ipsum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 is simply dummy text of the printing</a:t>
            </a:r>
          </a:p>
        </p:txBody>
      </p:sp>
      <p:sp>
        <p:nvSpPr>
          <p:cNvPr id="225" name="TextBox 224">
            <a:extLst>
              <a:ext uri="{FF2B5EF4-FFF2-40B4-BE49-F238E27FC236}">
                <a16:creationId xmlns="" xmlns:a16="http://schemas.microsoft.com/office/drawing/2014/main" id="{57525025-0A6C-4F6A-B487-6D086D24EC25}"/>
              </a:ext>
            </a:extLst>
          </p:cNvPr>
          <p:cNvSpPr txBox="1"/>
          <p:nvPr/>
        </p:nvSpPr>
        <p:spPr>
          <a:xfrm>
            <a:off x="7313041" y="781441"/>
            <a:ext cx="1878730" cy="246221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prstClr val="black">
                    <a:lumMod val="95000"/>
                    <a:lumOff val="5000"/>
                  </a:prstClr>
                </a:solidFill>
              </a:rPr>
              <a:t>EUROPE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="" xmlns:a16="http://schemas.microsoft.com/office/drawing/2014/main" id="{1F9DD8F2-8562-4CE0-8407-4CF5DF3C494C}"/>
              </a:ext>
            </a:extLst>
          </p:cNvPr>
          <p:cNvSpPr txBox="1"/>
          <p:nvPr/>
        </p:nvSpPr>
        <p:spPr>
          <a:xfrm>
            <a:off x="9384313" y="1077496"/>
            <a:ext cx="1878728" cy="646331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Lorem </a:t>
            </a:r>
            <a:r>
              <a:rPr lang="en-US" sz="1400" dirty="0" err="1">
                <a:solidFill>
                  <a:prstClr val="black">
                    <a:lumMod val="95000"/>
                    <a:lumOff val="5000"/>
                  </a:prstClr>
                </a:solidFill>
              </a:rPr>
              <a:t>Ipsum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 is simply dummy text of the printing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="" xmlns:a16="http://schemas.microsoft.com/office/drawing/2014/main" id="{3E3B8B0D-5E75-474D-B1C2-C578CAFCEA52}"/>
              </a:ext>
            </a:extLst>
          </p:cNvPr>
          <p:cNvSpPr txBox="1"/>
          <p:nvPr/>
        </p:nvSpPr>
        <p:spPr>
          <a:xfrm>
            <a:off x="9384312" y="781441"/>
            <a:ext cx="1878730" cy="246221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prstClr val="black">
                    <a:lumMod val="95000"/>
                    <a:lumOff val="5000"/>
                  </a:prstClr>
                </a:solidFill>
              </a:rPr>
              <a:t>ASIA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="" xmlns:a16="http://schemas.microsoft.com/office/drawing/2014/main" id="{695A9628-8DF8-4D16-9891-3DC63453910F}"/>
              </a:ext>
            </a:extLst>
          </p:cNvPr>
          <p:cNvSpPr txBox="1"/>
          <p:nvPr/>
        </p:nvSpPr>
        <p:spPr>
          <a:xfrm>
            <a:off x="5254309" y="5430229"/>
            <a:ext cx="1878728" cy="646331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Lorem </a:t>
            </a:r>
            <a:r>
              <a:rPr lang="en-US" sz="1400" dirty="0" err="1">
                <a:solidFill>
                  <a:prstClr val="black">
                    <a:lumMod val="95000"/>
                    <a:lumOff val="5000"/>
                  </a:prstClr>
                </a:solidFill>
              </a:rPr>
              <a:t>Ipsum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 is simply dummy text of the printing</a:t>
            </a:r>
          </a:p>
        </p:txBody>
      </p:sp>
      <p:sp>
        <p:nvSpPr>
          <p:cNvPr id="229" name="TextBox 228">
            <a:extLst>
              <a:ext uri="{FF2B5EF4-FFF2-40B4-BE49-F238E27FC236}">
                <a16:creationId xmlns="" xmlns:a16="http://schemas.microsoft.com/office/drawing/2014/main" id="{DF6EE0CE-96A7-41EB-BE81-A99FD81A4DAD}"/>
              </a:ext>
            </a:extLst>
          </p:cNvPr>
          <p:cNvSpPr txBox="1"/>
          <p:nvPr/>
        </p:nvSpPr>
        <p:spPr>
          <a:xfrm>
            <a:off x="5254307" y="5134174"/>
            <a:ext cx="1878730" cy="246221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prstClr val="black">
                    <a:lumMod val="95000"/>
                    <a:lumOff val="5000"/>
                  </a:prstClr>
                </a:solidFill>
              </a:rPr>
              <a:t>SOUTH AMERICA</a:t>
            </a:r>
          </a:p>
        </p:txBody>
      </p:sp>
      <p:sp>
        <p:nvSpPr>
          <p:cNvPr id="230" name="TextBox 229">
            <a:extLst>
              <a:ext uri="{FF2B5EF4-FFF2-40B4-BE49-F238E27FC236}">
                <a16:creationId xmlns="" xmlns:a16="http://schemas.microsoft.com/office/drawing/2014/main" id="{B2BC6695-359E-4147-92D1-65009C84D13F}"/>
              </a:ext>
            </a:extLst>
          </p:cNvPr>
          <p:cNvSpPr txBox="1"/>
          <p:nvPr/>
        </p:nvSpPr>
        <p:spPr>
          <a:xfrm>
            <a:off x="7313042" y="5430229"/>
            <a:ext cx="1878728" cy="646331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Lorem </a:t>
            </a:r>
            <a:r>
              <a:rPr lang="en-US" sz="1400" dirty="0" err="1">
                <a:solidFill>
                  <a:prstClr val="black">
                    <a:lumMod val="95000"/>
                    <a:lumOff val="5000"/>
                  </a:prstClr>
                </a:solidFill>
              </a:rPr>
              <a:t>Ipsum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 is simply dummy text of the printing</a:t>
            </a:r>
          </a:p>
        </p:txBody>
      </p:sp>
      <p:sp>
        <p:nvSpPr>
          <p:cNvPr id="231" name="TextBox 230">
            <a:extLst>
              <a:ext uri="{FF2B5EF4-FFF2-40B4-BE49-F238E27FC236}">
                <a16:creationId xmlns="" xmlns:a16="http://schemas.microsoft.com/office/drawing/2014/main" id="{DC875E68-3A87-4F7C-BC8F-0DB4773A80E9}"/>
              </a:ext>
            </a:extLst>
          </p:cNvPr>
          <p:cNvSpPr txBox="1"/>
          <p:nvPr/>
        </p:nvSpPr>
        <p:spPr>
          <a:xfrm>
            <a:off x="7313041" y="5134174"/>
            <a:ext cx="1878730" cy="246221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prstClr val="black">
                    <a:lumMod val="95000"/>
                    <a:lumOff val="5000"/>
                  </a:prstClr>
                </a:solidFill>
              </a:rPr>
              <a:t>AFRICA</a:t>
            </a:r>
          </a:p>
        </p:txBody>
      </p:sp>
      <p:sp>
        <p:nvSpPr>
          <p:cNvPr id="232" name="TextBox 231">
            <a:extLst>
              <a:ext uri="{FF2B5EF4-FFF2-40B4-BE49-F238E27FC236}">
                <a16:creationId xmlns="" xmlns:a16="http://schemas.microsoft.com/office/drawing/2014/main" id="{1341BCEE-0ED0-42C1-94AD-0785EB9FC5F5}"/>
              </a:ext>
            </a:extLst>
          </p:cNvPr>
          <p:cNvSpPr txBox="1"/>
          <p:nvPr/>
        </p:nvSpPr>
        <p:spPr>
          <a:xfrm>
            <a:off x="9384313" y="5430229"/>
            <a:ext cx="1878728" cy="646331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Lorem </a:t>
            </a:r>
            <a:r>
              <a:rPr lang="en-US" sz="1400" dirty="0" err="1">
                <a:solidFill>
                  <a:prstClr val="black">
                    <a:lumMod val="95000"/>
                    <a:lumOff val="5000"/>
                  </a:prstClr>
                </a:solidFill>
              </a:rPr>
              <a:t>Ipsum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 is simply dummy text of the printing</a:t>
            </a:r>
          </a:p>
        </p:txBody>
      </p:sp>
      <p:sp>
        <p:nvSpPr>
          <p:cNvPr id="233" name="TextBox 232">
            <a:extLst>
              <a:ext uri="{FF2B5EF4-FFF2-40B4-BE49-F238E27FC236}">
                <a16:creationId xmlns="" xmlns:a16="http://schemas.microsoft.com/office/drawing/2014/main" id="{487E286D-914D-433D-B08B-7D14E3CEEE52}"/>
              </a:ext>
            </a:extLst>
          </p:cNvPr>
          <p:cNvSpPr txBox="1"/>
          <p:nvPr/>
        </p:nvSpPr>
        <p:spPr>
          <a:xfrm>
            <a:off x="9384312" y="5134174"/>
            <a:ext cx="1878730" cy="246221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prstClr val="black">
                    <a:lumMod val="95000"/>
                    <a:lumOff val="5000"/>
                  </a:prstClr>
                </a:solidFill>
              </a:rPr>
              <a:t>AUSTRALIA</a:t>
            </a:r>
          </a:p>
        </p:txBody>
      </p:sp>
      <p:grpSp>
        <p:nvGrpSpPr>
          <p:cNvPr id="234" name="Group 233">
            <a:extLst>
              <a:ext uri="{FF2B5EF4-FFF2-40B4-BE49-F238E27FC236}">
                <a16:creationId xmlns="" xmlns:a16="http://schemas.microsoft.com/office/drawing/2014/main" id="{49D52291-631A-4E57-AF4A-C6E419292A98}"/>
              </a:ext>
            </a:extLst>
          </p:cNvPr>
          <p:cNvGrpSpPr/>
          <p:nvPr/>
        </p:nvGrpSpPr>
        <p:grpSpPr>
          <a:xfrm>
            <a:off x="2157333" y="1847301"/>
            <a:ext cx="583134" cy="583134"/>
            <a:chOff x="11045825" y="2247900"/>
            <a:chExt cx="258763" cy="258763"/>
          </a:xfrm>
          <a:solidFill>
            <a:schemeClr val="bg1"/>
          </a:solidFill>
        </p:grpSpPr>
        <p:sp>
          <p:nvSpPr>
            <p:cNvPr id="235" name="Freeform 207">
              <a:extLst>
                <a:ext uri="{FF2B5EF4-FFF2-40B4-BE49-F238E27FC236}">
                  <a16:creationId xmlns="" xmlns:a16="http://schemas.microsoft.com/office/drawing/2014/main" id="{374F16F1-AA2B-4CFC-B7AF-5B303FC52F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5363" y="2478088"/>
              <a:ext cx="38100" cy="9525"/>
            </a:xfrm>
            <a:custGeom>
              <a:avLst/>
              <a:gdLst>
                <a:gd name="T0" fmla="*/ 105 w 120"/>
                <a:gd name="T1" fmla="*/ 0 h 30"/>
                <a:gd name="T2" fmla="*/ 15 w 120"/>
                <a:gd name="T3" fmla="*/ 0 h 30"/>
                <a:gd name="T4" fmla="*/ 12 w 120"/>
                <a:gd name="T5" fmla="*/ 0 h 30"/>
                <a:gd name="T6" fmla="*/ 9 w 120"/>
                <a:gd name="T7" fmla="*/ 1 h 30"/>
                <a:gd name="T8" fmla="*/ 7 w 120"/>
                <a:gd name="T9" fmla="*/ 2 h 30"/>
                <a:gd name="T10" fmla="*/ 5 w 120"/>
                <a:gd name="T11" fmla="*/ 4 h 30"/>
                <a:gd name="T12" fmla="*/ 2 w 120"/>
                <a:gd name="T13" fmla="*/ 6 h 30"/>
                <a:gd name="T14" fmla="*/ 1 w 120"/>
                <a:gd name="T15" fmla="*/ 8 h 30"/>
                <a:gd name="T16" fmla="*/ 0 w 120"/>
                <a:gd name="T17" fmla="*/ 11 h 30"/>
                <a:gd name="T18" fmla="*/ 0 w 120"/>
                <a:gd name="T19" fmla="*/ 15 h 30"/>
                <a:gd name="T20" fmla="*/ 0 w 120"/>
                <a:gd name="T21" fmla="*/ 18 h 30"/>
                <a:gd name="T22" fmla="*/ 1 w 120"/>
                <a:gd name="T23" fmla="*/ 20 h 30"/>
                <a:gd name="T24" fmla="*/ 2 w 120"/>
                <a:gd name="T25" fmla="*/ 23 h 30"/>
                <a:gd name="T26" fmla="*/ 5 w 120"/>
                <a:gd name="T27" fmla="*/ 25 h 30"/>
                <a:gd name="T28" fmla="*/ 7 w 120"/>
                <a:gd name="T29" fmla="*/ 26 h 30"/>
                <a:gd name="T30" fmla="*/ 9 w 120"/>
                <a:gd name="T31" fmla="*/ 29 h 30"/>
                <a:gd name="T32" fmla="*/ 12 w 120"/>
                <a:gd name="T33" fmla="*/ 29 h 30"/>
                <a:gd name="T34" fmla="*/ 15 w 120"/>
                <a:gd name="T35" fmla="*/ 30 h 30"/>
                <a:gd name="T36" fmla="*/ 105 w 120"/>
                <a:gd name="T37" fmla="*/ 30 h 30"/>
                <a:gd name="T38" fmla="*/ 109 w 120"/>
                <a:gd name="T39" fmla="*/ 29 h 30"/>
                <a:gd name="T40" fmla="*/ 111 w 120"/>
                <a:gd name="T41" fmla="*/ 29 h 30"/>
                <a:gd name="T42" fmla="*/ 114 w 120"/>
                <a:gd name="T43" fmla="*/ 26 h 30"/>
                <a:gd name="T44" fmla="*/ 116 w 120"/>
                <a:gd name="T45" fmla="*/ 25 h 30"/>
                <a:gd name="T46" fmla="*/ 118 w 120"/>
                <a:gd name="T47" fmla="*/ 23 h 30"/>
                <a:gd name="T48" fmla="*/ 119 w 120"/>
                <a:gd name="T49" fmla="*/ 20 h 30"/>
                <a:gd name="T50" fmla="*/ 120 w 120"/>
                <a:gd name="T51" fmla="*/ 18 h 30"/>
                <a:gd name="T52" fmla="*/ 120 w 120"/>
                <a:gd name="T53" fmla="*/ 15 h 30"/>
                <a:gd name="T54" fmla="*/ 120 w 120"/>
                <a:gd name="T55" fmla="*/ 11 h 30"/>
                <a:gd name="T56" fmla="*/ 119 w 120"/>
                <a:gd name="T57" fmla="*/ 8 h 30"/>
                <a:gd name="T58" fmla="*/ 118 w 120"/>
                <a:gd name="T59" fmla="*/ 6 h 30"/>
                <a:gd name="T60" fmla="*/ 116 w 120"/>
                <a:gd name="T61" fmla="*/ 4 h 30"/>
                <a:gd name="T62" fmla="*/ 114 w 120"/>
                <a:gd name="T63" fmla="*/ 2 h 30"/>
                <a:gd name="T64" fmla="*/ 111 w 120"/>
                <a:gd name="T65" fmla="*/ 1 h 30"/>
                <a:gd name="T66" fmla="*/ 109 w 120"/>
                <a:gd name="T67" fmla="*/ 0 h 30"/>
                <a:gd name="T68" fmla="*/ 105 w 120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0" h="30">
                  <a:moveTo>
                    <a:pt x="105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2" y="6"/>
                  </a:lnTo>
                  <a:lnTo>
                    <a:pt x="1" y="8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0"/>
                  </a:lnTo>
                  <a:lnTo>
                    <a:pt x="2" y="23"/>
                  </a:lnTo>
                  <a:lnTo>
                    <a:pt x="5" y="25"/>
                  </a:lnTo>
                  <a:lnTo>
                    <a:pt x="7" y="26"/>
                  </a:lnTo>
                  <a:lnTo>
                    <a:pt x="9" y="29"/>
                  </a:lnTo>
                  <a:lnTo>
                    <a:pt x="12" y="29"/>
                  </a:lnTo>
                  <a:lnTo>
                    <a:pt x="15" y="30"/>
                  </a:lnTo>
                  <a:lnTo>
                    <a:pt x="105" y="30"/>
                  </a:lnTo>
                  <a:lnTo>
                    <a:pt x="109" y="29"/>
                  </a:lnTo>
                  <a:lnTo>
                    <a:pt x="111" y="29"/>
                  </a:lnTo>
                  <a:lnTo>
                    <a:pt x="114" y="26"/>
                  </a:lnTo>
                  <a:lnTo>
                    <a:pt x="116" y="25"/>
                  </a:lnTo>
                  <a:lnTo>
                    <a:pt x="118" y="23"/>
                  </a:lnTo>
                  <a:lnTo>
                    <a:pt x="119" y="20"/>
                  </a:lnTo>
                  <a:lnTo>
                    <a:pt x="120" y="18"/>
                  </a:lnTo>
                  <a:lnTo>
                    <a:pt x="120" y="15"/>
                  </a:lnTo>
                  <a:lnTo>
                    <a:pt x="120" y="11"/>
                  </a:lnTo>
                  <a:lnTo>
                    <a:pt x="119" y="8"/>
                  </a:lnTo>
                  <a:lnTo>
                    <a:pt x="118" y="6"/>
                  </a:lnTo>
                  <a:lnTo>
                    <a:pt x="116" y="4"/>
                  </a:lnTo>
                  <a:lnTo>
                    <a:pt x="114" y="2"/>
                  </a:lnTo>
                  <a:lnTo>
                    <a:pt x="111" y="1"/>
                  </a:lnTo>
                  <a:lnTo>
                    <a:pt x="109" y="0"/>
                  </a:lnTo>
                  <a:lnTo>
                    <a:pt x="10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208">
              <a:extLst>
                <a:ext uri="{FF2B5EF4-FFF2-40B4-BE49-F238E27FC236}">
                  <a16:creationId xmlns="" xmlns:a16="http://schemas.microsoft.com/office/drawing/2014/main" id="{91303202-6333-4C83-810D-90DAA1174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4888" y="2497138"/>
              <a:ext cx="19050" cy="9525"/>
            </a:xfrm>
            <a:custGeom>
              <a:avLst/>
              <a:gdLst>
                <a:gd name="T0" fmla="*/ 45 w 60"/>
                <a:gd name="T1" fmla="*/ 0 h 30"/>
                <a:gd name="T2" fmla="*/ 15 w 60"/>
                <a:gd name="T3" fmla="*/ 0 h 30"/>
                <a:gd name="T4" fmla="*/ 12 w 60"/>
                <a:gd name="T5" fmla="*/ 0 h 30"/>
                <a:gd name="T6" fmla="*/ 9 w 60"/>
                <a:gd name="T7" fmla="*/ 1 h 30"/>
                <a:gd name="T8" fmla="*/ 7 w 60"/>
                <a:gd name="T9" fmla="*/ 2 h 30"/>
                <a:gd name="T10" fmla="*/ 5 w 60"/>
                <a:gd name="T11" fmla="*/ 4 h 30"/>
                <a:gd name="T12" fmla="*/ 3 w 60"/>
                <a:gd name="T13" fmla="*/ 6 h 30"/>
                <a:gd name="T14" fmla="*/ 1 w 60"/>
                <a:gd name="T15" fmla="*/ 8 h 30"/>
                <a:gd name="T16" fmla="*/ 0 w 60"/>
                <a:gd name="T17" fmla="*/ 12 h 30"/>
                <a:gd name="T18" fmla="*/ 0 w 60"/>
                <a:gd name="T19" fmla="*/ 15 h 30"/>
                <a:gd name="T20" fmla="*/ 0 w 60"/>
                <a:gd name="T21" fmla="*/ 18 h 30"/>
                <a:gd name="T22" fmla="*/ 1 w 60"/>
                <a:gd name="T23" fmla="*/ 20 h 30"/>
                <a:gd name="T24" fmla="*/ 3 w 60"/>
                <a:gd name="T25" fmla="*/ 23 h 30"/>
                <a:gd name="T26" fmla="*/ 5 w 60"/>
                <a:gd name="T27" fmla="*/ 25 h 30"/>
                <a:gd name="T28" fmla="*/ 7 w 60"/>
                <a:gd name="T29" fmla="*/ 28 h 30"/>
                <a:gd name="T30" fmla="*/ 9 w 60"/>
                <a:gd name="T31" fmla="*/ 29 h 30"/>
                <a:gd name="T32" fmla="*/ 12 w 60"/>
                <a:gd name="T33" fmla="*/ 30 h 30"/>
                <a:gd name="T34" fmla="*/ 15 w 60"/>
                <a:gd name="T35" fmla="*/ 30 h 30"/>
                <a:gd name="T36" fmla="*/ 45 w 60"/>
                <a:gd name="T37" fmla="*/ 30 h 30"/>
                <a:gd name="T38" fmla="*/ 49 w 60"/>
                <a:gd name="T39" fmla="*/ 30 h 30"/>
                <a:gd name="T40" fmla="*/ 51 w 60"/>
                <a:gd name="T41" fmla="*/ 29 h 30"/>
                <a:gd name="T42" fmla="*/ 54 w 60"/>
                <a:gd name="T43" fmla="*/ 28 h 30"/>
                <a:gd name="T44" fmla="*/ 56 w 60"/>
                <a:gd name="T45" fmla="*/ 25 h 30"/>
                <a:gd name="T46" fmla="*/ 57 w 60"/>
                <a:gd name="T47" fmla="*/ 23 h 30"/>
                <a:gd name="T48" fmla="*/ 59 w 60"/>
                <a:gd name="T49" fmla="*/ 20 h 30"/>
                <a:gd name="T50" fmla="*/ 60 w 60"/>
                <a:gd name="T51" fmla="*/ 18 h 30"/>
                <a:gd name="T52" fmla="*/ 60 w 60"/>
                <a:gd name="T53" fmla="*/ 15 h 30"/>
                <a:gd name="T54" fmla="*/ 60 w 60"/>
                <a:gd name="T55" fmla="*/ 12 h 30"/>
                <a:gd name="T56" fmla="*/ 59 w 60"/>
                <a:gd name="T57" fmla="*/ 8 h 30"/>
                <a:gd name="T58" fmla="*/ 57 w 60"/>
                <a:gd name="T59" fmla="*/ 6 h 30"/>
                <a:gd name="T60" fmla="*/ 56 w 60"/>
                <a:gd name="T61" fmla="*/ 4 h 30"/>
                <a:gd name="T62" fmla="*/ 54 w 60"/>
                <a:gd name="T63" fmla="*/ 2 h 30"/>
                <a:gd name="T64" fmla="*/ 51 w 60"/>
                <a:gd name="T65" fmla="*/ 1 h 30"/>
                <a:gd name="T66" fmla="*/ 49 w 60"/>
                <a:gd name="T67" fmla="*/ 0 h 30"/>
                <a:gd name="T68" fmla="*/ 45 w 60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" h="30">
                  <a:moveTo>
                    <a:pt x="45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3" y="6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0"/>
                  </a:lnTo>
                  <a:lnTo>
                    <a:pt x="3" y="23"/>
                  </a:lnTo>
                  <a:lnTo>
                    <a:pt x="5" y="25"/>
                  </a:lnTo>
                  <a:lnTo>
                    <a:pt x="7" y="28"/>
                  </a:lnTo>
                  <a:lnTo>
                    <a:pt x="9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45" y="30"/>
                  </a:lnTo>
                  <a:lnTo>
                    <a:pt x="49" y="30"/>
                  </a:lnTo>
                  <a:lnTo>
                    <a:pt x="51" y="29"/>
                  </a:lnTo>
                  <a:lnTo>
                    <a:pt x="54" y="28"/>
                  </a:lnTo>
                  <a:lnTo>
                    <a:pt x="56" y="25"/>
                  </a:lnTo>
                  <a:lnTo>
                    <a:pt x="57" y="23"/>
                  </a:lnTo>
                  <a:lnTo>
                    <a:pt x="59" y="20"/>
                  </a:lnTo>
                  <a:lnTo>
                    <a:pt x="60" y="18"/>
                  </a:lnTo>
                  <a:lnTo>
                    <a:pt x="60" y="15"/>
                  </a:lnTo>
                  <a:lnTo>
                    <a:pt x="60" y="12"/>
                  </a:lnTo>
                  <a:lnTo>
                    <a:pt x="59" y="8"/>
                  </a:lnTo>
                  <a:lnTo>
                    <a:pt x="57" y="6"/>
                  </a:lnTo>
                  <a:lnTo>
                    <a:pt x="56" y="4"/>
                  </a:lnTo>
                  <a:lnTo>
                    <a:pt x="54" y="2"/>
                  </a:lnTo>
                  <a:lnTo>
                    <a:pt x="51" y="1"/>
                  </a:lnTo>
                  <a:lnTo>
                    <a:pt x="49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209">
              <a:extLst>
                <a:ext uri="{FF2B5EF4-FFF2-40B4-BE49-F238E27FC236}">
                  <a16:creationId xmlns="" xmlns:a16="http://schemas.microsoft.com/office/drawing/2014/main" id="{4D241C04-F32B-4B13-B432-B973C905A3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93450" y="2290763"/>
              <a:ext cx="163513" cy="177800"/>
            </a:xfrm>
            <a:custGeom>
              <a:avLst/>
              <a:gdLst>
                <a:gd name="T0" fmla="*/ 303 w 512"/>
                <a:gd name="T1" fmla="*/ 484 h 558"/>
                <a:gd name="T2" fmla="*/ 211 w 512"/>
                <a:gd name="T3" fmla="*/ 489 h 558"/>
                <a:gd name="T4" fmla="*/ 200 w 512"/>
                <a:gd name="T5" fmla="*/ 475 h 558"/>
                <a:gd name="T6" fmla="*/ 131 w 512"/>
                <a:gd name="T7" fmla="*/ 444 h 558"/>
                <a:gd name="T8" fmla="*/ 77 w 512"/>
                <a:gd name="T9" fmla="*/ 395 h 558"/>
                <a:gd name="T10" fmla="*/ 43 w 512"/>
                <a:gd name="T11" fmla="*/ 330 h 558"/>
                <a:gd name="T12" fmla="*/ 30 w 512"/>
                <a:gd name="T13" fmla="*/ 256 h 558"/>
                <a:gd name="T14" fmla="*/ 35 w 512"/>
                <a:gd name="T15" fmla="*/ 211 h 558"/>
                <a:gd name="T16" fmla="*/ 48 w 512"/>
                <a:gd name="T17" fmla="*/ 168 h 558"/>
                <a:gd name="T18" fmla="*/ 97 w 512"/>
                <a:gd name="T19" fmla="*/ 97 h 558"/>
                <a:gd name="T20" fmla="*/ 168 w 512"/>
                <a:gd name="T21" fmla="*/ 48 h 558"/>
                <a:gd name="T22" fmla="*/ 210 w 512"/>
                <a:gd name="T23" fmla="*/ 35 h 558"/>
                <a:gd name="T24" fmla="*/ 256 w 512"/>
                <a:gd name="T25" fmla="*/ 30 h 558"/>
                <a:gd name="T26" fmla="*/ 301 w 512"/>
                <a:gd name="T27" fmla="*/ 35 h 558"/>
                <a:gd name="T28" fmla="*/ 344 w 512"/>
                <a:gd name="T29" fmla="*/ 48 h 558"/>
                <a:gd name="T30" fmla="*/ 416 w 512"/>
                <a:gd name="T31" fmla="*/ 97 h 558"/>
                <a:gd name="T32" fmla="*/ 464 w 512"/>
                <a:gd name="T33" fmla="*/ 168 h 558"/>
                <a:gd name="T34" fmla="*/ 477 w 512"/>
                <a:gd name="T35" fmla="*/ 211 h 558"/>
                <a:gd name="T36" fmla="*/ 482 w 512"/>
                <a:gd name="T37" fmla="*/ 256 h 558"/>
                <a:gd name="T38" fmla="*/ 470 w 512"/>
                <a:gd name="T39" fmla="*/ 330 h 558"/>
                <a:gd name="T40" fmla="*/ 434 w 512"/>
                <a:gd name="T41" fmla="*/ 395 h 558"/>
                <a:gd name="T42" fmla="*/ 381 w 512"/>
                <a:gd name="T43" fmla="*/ 444 h 558"/>
                <a:gd name="T44" fmla="*/ 312 w 512"/>
                <a:gd name="T45" fmla="*/ 475 h 558"/>
                <a:gd name="T46" fmla="*/ 218 w 512"/>
                <a:gd name="T47" fmla="*/ 3 h 558"/>
                <a:gd name="T48" fmla="*/ 168 w 512"/>
                <a:gd name="T49" fmla="*/ 16 h 558"/>
                <a:gd name="T50" fmla="*/ 123 w 512"/>
                <a:gd name="T51" fmla="*/ 38 h 558"/>
                <a:gd name="T52" fmla="*/ 84 w 512"/>
                <a:gd name="T53" fmla="*/ 67 h 558"/>
                <a:gd name="T54" fmla="*/ 52 w 512"/>
                <a:gd name="T55" fmla="*/ 103 h 558"/>
                <a:gd name="T56" fmla="*/ 26 w 512"/>
                <a:gd name="T57" fmla="*/ 146 h 558"/>
                <a:gd name="T58" fmla="*/ 9 w 512"/>
                <a:gd name="T59" fmla="*/ 192 h 558"/>
                <a:gd name="T60" fmla="*/ 0 w 512"/>
                <a:gd name="T61" fmla="*/ 243 h 558"/>
                <a:gd name="T62" fmla="*/ 8 w 512"/>
                <a:gd name="T63" fmla="*/ 317 h 558"/>
                <a:gd name="T64" fmla="*/ 39 w 512"/>
                <a:gd name="T65" fmla="*/ 391 h 558"/>
                <a:gd name="T66" fmla="*/ 91 w 512"/>
                <a:gd name="T67" fmla="*/ 451 h 558"/>
                <a:gd name="T68" fmla="*/ 161 w 512"/>
                <a:gd name="T69" fmla="*/ 493 h 558"/>
                <a:gd name="T70" fmla="*/ 182 w 512"/>
                <a:gd name="T71" fmla="*/ 548 h 558"/>
                <a:gd name="T72" fmla="*/ 190 w 512"/>
                <a:gd name="T73" fmla="*/ 557 h 558"/>
                <a:gd name="T74" fmla="*/ 320 w 512"/>
                <a:gd name="T75" fmla="*/ 557 h 558"/>
                <a:gd name="T76" fmla="*/ 329 w 512"/>
                <a:gd name="T77" fmla="*/ 550 h 558"/>
                <a:gd name="T78" fmla="*/ 331 w 512"/>
                <a:gd name="T79" fmla="*/ 501 h 558"/>
                <a:gd name="T80" fmla="*/ 404 w 512"/>
                <a:gd name="T81" fmla="*/ 464 h 558"/>
                <a:gd name="T82" fmla="*/ 462 w 512"/>
                <a:gd name="T83" fmla="*/ 409 h 558"/>
                <a:gd name="T84" fmla="*/ 499 w 512"/>
                <a:gd name="T85" fmla="*/ 338 h 558"/>
                <a:gd name="T86" fmla="*/ 512 w 512"/>
                <a:gd name="T87" fmla="*/ 256 h 558"/>
                <a:gd name="T88" fmla="*/ 507 w 512"/>
                <a:gd name="T89" fmla="*/ 205 h 558"/>
                <a:gd name="T90" fmla="*/ 492 w 512"/>
                <a:gd name="T91" fmla="*/ 157 h 558"/>
                <a:gd name="T92" fmla="*/ 469 w 512"/>
                <a:gd name="T93" fmla="*/ 114 h 558"/>
                <a:gd name="T94" fmla="*/ 437 w 512"/>
                <a:gd name="T95" fmla="*/ 75 h 558"/>
                <a:gd name="T96" fmla="*/ 399 w 512"/>
                <a:gd name="T97" fmla="*/ 44 h 558"/>
                <a:gd name="T98" fmla="*/ 356 w 512"/>
                <a:gd name="T99" fmla="*/ 20 h 558"/>
                <a:gd name="T100" fmla="*/ 308 w 512"/>
                <a:gd name="T101" fmla="*/ 5 h 558"/>
                <a:gd name="T102" fmla="*/ 256 w 512"/>
                <a:gd name="T103" fmla="*/ 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2" h="558">
                  <a:moveTo>
                    <a:pt x="312" y="475"/>
                  </a:moveTo>
                  <a:lnTo>
                    <a:pt x="308" y="476"/>
                  </a:lnTo>
                  <a:lnTo>
                    <a:pt x="305" y="480"/>
                  </a:lnTo>
                  <a:lnTo>
                    <a:pt x="303" y="484"/>
                  </a:lnTo>
                  <a:lnTo>
                    <a:pt x="301" y="489"/>
                  </a:lnTo>
                  <a:lnTo>
                    <a:pt x="301" y="528"/>
                  </a:lnTo>
                  <a:lnTo>
                    <a:pt x="211" y="528"/>
                  </a:lnTo>
                  <a:lnTo>
                    <a:pt x="211" y="489"/>
                  </a:lnTo>
                  <a:lnTo>
                    <a:pt x="210" y="484"/>
                  </a:lnTo>
                  <a:lnTo>
                    <a:pt x="208" y="480"/>
                  </a:lnTo>
                  <a:lnTo>
                    <a:pt x="204" y="476"/>
                  </a:lnTo>
                  <a:lnTo>
                    <a:pt x="200" y="475"/>
                  </a:lnTo>
                  <a:lnTo>
                    <a:pt x="181" y="469"/>
                  </a:lnTo>
                  <a:lnTo>
                    <a:pt x="164" y="462"/>
                  </a:lnTo>
                  <a:lnTo>
                    <a:pt x="147" y="454"/>
                  </a:lnTo>
                  <a:lnTo>
                    <a:pt x="131" y="444"/>
                  </a:lnTo>
                  <a:lnTo>
                    <a:pt x="116" y="433"/>
                  </a:lnTo>
                  <a:lnTo>
                    <a:pt x="102" y="421"/>
                  </a:lnTo>
                  <a:lnTo>
                    <a:pt x="89" y="409"/>
                  </a:lnTo>
                  <a:lnTo>
                    <a:pt x="77" y="395"/>
                  </a:lnTo>
                  <a:lnTo>
                    <a:pt x="67" y="380"/>
                  </a:lnTo>
                  <a:lnTo>
                    <a:pt x="58" y="364"/>
                  </a:lnTo>
                  <a:lnTo>
                    <a:pt x="49" y="347"/>
                  </a:lnTo>
                  <a:lnTo>
                    <a:pt x="43" y="330"/>
                  </a:lnTo>
                  <a:lnTo>
                    <a:pt x="38" y="312"/>
                  </a:lnTo>
                  <a:lnTo>
                    <a:pt x="33" y="294"/>
                  </a:lnTo>
                  <a:lnTo>
                    <a:pt x="31" y="276"/>
                  </a:lnTo>
                  <a:lnTo>
                    <a:pt x="30" y="256"/>
                  </a:lnTo>
                  <a:lnTo>
                    <a:pt x="31" y="245"/>
                  </a:lnTo>
                  <a:lnTo>
                    <a:pt x="31" y="233"/>
                  </a:lnTo>
                  <a:lnTo>
                    <a:pt x="33" y="222"/>
                  </a:lnTo>
                  <a:lnTo>
                    <a:pt x="35" y="211"/>
                  </a:lnTo>
                  <a:lnTo>
                    <a:pt x="38" y="199"/>
                  </a:lnTo>
                  <a:lnTo>
                    <a:pt x="41" y="189"/>
                  </a:lnTo>
                  <a:lnTo>
                    <a:pt x="44" y="179"/>
                  </a:lnTo>
                  <a:lnTo>
                    <a:pt x="48" y="168"/>
                  </a:lnTo>
                  <a:lnTo>
                    <a:pt x="58" y="149"/>
                  </a:lnTo>
                  <a:lnTo>
                    <a:pt x="69" y="130"/>
                  </a:lnTo>
                  <a:lnTo>
                    <a:pt x="82" y="113"/>
                  </a:lnTo>
                  <a:lnTo>
                    <a:pt x="97" y="97"/>
                  </a:lnTo>
                  <a:lnTo>
                    <a:pt x="113" y="83"/>
                  </a:lnTo>
                  <a:lnTo>
                    <a:pt x="130" y="69"/>
                  </a:lnTo>
                  <a:lnTo>
                    <a:pt x="149" y="58"/>
                  </a:lnTo>
                  <a:lnTo>
                    <a:pt x="168" y="48"/>
                  </a:lnTo>
                  <a:lnTo>
                    <a:pt x="178" y="44"/>
                  </a:lnTo>
                  <a:lnTo>
                    <a:pt x="189" y="41"/>
                  </a:lnTo>
                  <a:lnTo>
                    <a:pt x="200" y="38"/>
                  </a:lnTo>
                  <a:lnTo>
                    <a:pt x="210" y="35"/>
                  </a:lnTo>
                  <a:lnTo>
                    <a:pt x="222" y="33"/>
                  </a:lnTo>
                  <a:lnTo>
                    <a:pt x="233" y="32"/>
                  </a:lnTo>
                  <a:lnTo>
                    <a:pt x="245" y="31"/>
                  </a:lnTo>
                  <a:lnTo>
                    <a:pt x="256" y="30"/>
                  </a:lnTo>
                  <a:lnTo>
                    <a:pt x="268" y="31"/>
                  </a:lnTo>
                  <a:lnTo>
                    <a:pt x="279" y="31"/>
                  </a:lnTo>
                  <a:lnTo>
                    <a:pt x="291" y="33"/>
                  </a:lnTo>
                  <a:lnTo>
                    <a:pt x="301" y="35"/>
                  </a:lnTo>
                  <a:lnTo>
                    <a:pt x="312" y="38"/>
                  </a:lnTo>
                  <a:lnTo>
                    <a:pt x="323" y="41"/>
                  </a:lnTo>
                  <a:lnTo>
                    <a:pt x="334" y="44"/>
                  </a:lnTo>
                  <a:lnTo>
                    <a:pt x="344" y="48"/>
                  </a:lnTo>
                  <a:lnTo>
                    <a:pt x="364" y="58"/>
                  </a:lnTo>
                  <a:lnTo>
                    <a:pt x="382" y="69"/>
                  </a:lnTo>
                  <a:lnTo>
                    <a:pt x="400" y="83"/>
                  </a:lnTo>
                  <a:lnTo>
                    <a:pt x="416" y="97"/>
                  </a:lnTo>
                  <a:lnTo>
                    <a:pt x="430" y="113"/>
                  </a:lnTo>
                  <a:lnTo>
                    <a:pt x="443" y="130"/>
                  </a:lnTo>
                  <a:lnTo>
                    <a:pt x="455" y="149"/>
                  </a:lnTo>
                  <a:lnTo>
                    <a:pt x="464" y="168"/>
                  </a:lnTo>
                  <a:lnTo>
                    <a:pt x="468" y="179"/>
                  </a:lnTo>
                  <a:lnTo>
                    <a:pt x="472" y="189"/>
                  </a:lnTo>
                  <a:lnTo>
                    <a:pt x="475" y="199"/>
                  </a:lnTo>
                  <a:lnTo>
                    <a:pt x="477" y="211"/>
                  </a:lnTo>
                  <a:lnTo>
                    <a:pt x="479" y="222"/>
                  </a:lnTo>
                  <a:lnTo>
                    <a:pt x="481" y="233"/>
                  </a:lnTo>
                  <a:lnTo>
                    <a:pt x="482" y="245"/>
                  </a:lnTo>
                  <a:lnTo>
                    <a:pt x="482" y="256"/>
                  </a:lnTo>
                  <a:lnTo>
                    <a:pt x="482" y="276"/>
                  </a:lnTo>
                  <a:lnTo>
                    <a:pt x="478" y="294"/>
                  </a:lnTo>
                  <a:lnTo>
                    <a:pt x="475" y="312"/>
                  </a:lnTo>
                  <a:lnTo>
                    <a:pt x="470" y="330"/>
                  </a:lnTo>
                  <a:lnTo>
                    <a:pt x="462" y="347"/>
                  </a:lnTo>
                  <a:lnTo>
                    <a:pt x="455" y="364"/>
                  </a:lnTo>
                  <a:lnTo>
                    <a:pt x="445" y="380"/>
                  </a:lnTo>
                  <a:lnTo>
                    <a:pt x="434" y="395"/>
                  </a:lnTo>
                  <a:lnTo>
                    <a:pt x="423" y="409"/>
                  </a:lnTo>
                  <a:lnTo>
                    <a:pt x="410" y="421"/>
                  </a:lnTo>
                  <a:lnTo>
                    <a:pt x="396" y="433"/>
                  </a:lnTo>
                  <a:lnTo>
                    <a:pt x="381" y="444"/>
                  </a:lnTo>
                  <a:lnTo>
                    <a:pt x="365" y="454"/>
                  </a:lnTo>
                  <a:lnTo>
                    <a:pt x="349" y="462"/>
                  </a:lnTo>
                  <a:lnTo>
                    <a:pt x="331" y="469"/>
                  </a:lnTo>
                  <a:lnTo>
                    <a:pt x="312" y="475"/>
                  </a:lnTo>
                  <a:close/>
                  <a:moveTo>
                    <a:pt x="256" y="0"/>
                  </a:moveTo>
                  <a:lnTo>
                    <a:pt x="244" y="1"/>
                  </a:lnTo>
                  <a:lnTo>
                    <a:pt x="230" y="2"/>
                  </a:lnTo>
                  <a:lnTo>
                    <a:pt x="218" y="3"/>
                  </a:lnTo>
                  <a:lnTo>
                    <a:pt x="205" y="5"/>
                  </a:lnTo>
                  <a:lnTo>
                    <a:pt x="192" y="9"/>
                  </a:lnTo>
                  <a:lnTo>
                    <a:pt x="180" y="12"/>
                  </a:lnTo>
                  <a:lnTo>
                    <a:pt x="168" y="16"/>
                  </a:lnTo>
                  <a:lnTo>
                    <a:pt x="157" y="20"/>
                  </a:lnTo>
                  <a:lnTo>
                    <a:pt x="145" y="26"/>
                  </a:lnTo>
                  <a:lnTo>
                    <a:pt x="134" y="31"/>
                  </a:lnTo>
                  <a:lnTo>
                    <a:pt x="123" y="38"/>
                  </a:lnTo>
                  <a:lnTo>
                    <a:pt x="113" y="44"/>
                  </a:lnTo>
                  <a:lnTo>
                    <a:pt x="103" y="52"/>
                  </a:lnTo>
                  <a:lnTo>
                    <a:pt x="93" y="59"/>
                  </a:lnTo>
                  <a:lnTo>
                    <a:pt x="84" y="67"/>
                  </a:lnTo>
                  <a:lnTo>
                    <a:pt x="75" y="75"/>
                  </a:lnTo>
                  <a:lnTo>
                    <a:pt x="67" y="85"/>
                  </a:lnTo>
                  <a:lnTo>
                    <a:pt x="59" y="93"/>
                  </a:lnTo>
                  <a:lnTo>
                    <a:pt x="52" y="103"/>
                  </a:lnTo>
                  <a:lnTo>
                    <a:pt x="44" y="114"/>
                  </a:lnTo>
                  <a:lnTo>
                    <a:pt x="38" y="123"/>
                  </a:lnTo>
                  <a:lnTo>
                    <a:pt x="31" y="134"/>
                  </a:lnTo>
                  <a:lnTo>
                    <a:pt x="26" y="146"/>
                  </a:lnTo>
                  <a:lnTo>
                    <a:pt x="20" y="157"/>
                  </a:lnTo>
                  <a:lnTo>
                    <a:pt x="16" y="168"/>
                  </a:lnTo>
                  <a:lnTo>
                    <a:pt x="12" y="180"/>
                  </a:lnTo>
                  <a:lnTo>
                    <a:pt x="9" y="192"/>
                  </a:lnTo>
                  <a:lnTo>
                    <a:pt x="5" y="205"/>
                  </a:lnTo>
                  <a:lnTo>
                    <a:pt x="3" y="218"/>
                  </a:lnTo>
                  <a:lnTo>
                    <a:pt x="1" y="231"/>
                  </a:lnTo>
                  <a:lnTo>
                    <a:pt x="0" y="243"/>
                  </a:lnTo>
                  <a:lnTo>
                    <a:pt x="0" y="256"/>
                  </a:lnTo>
                  <a:lnTo>
                    <a:pt x="1" y="277"/>
                  </a:lnTo>
                  <a:lnTo>
                    <a:pt x="3" y="298"/>
                  </a:lnTo>
                  <a:lnTo>
                    <a:pt x="8" y="317"/>
                  </a:lnTo>
                  <a:lnTo>
                    <a:pt x="13" y="338"/>
                  </a:lnTo>
                  <a:lnTo>
                    <a:pt x="20" y="356"/>
                  </a:lnTo>
                  <a:lnTo>
                    <a:pt x="29" y="374"/>
                  </a:lnTo>
                  <a:lnTo>
                    <a:pt x="39" y="391"/>
                  </a:lnTo>
                  <a:lnTo>
                    <a:pt x="50" y="409"/>
                  </a:lnTo>
                  <a:lnTo>
                    <a:pt x="63" y="424"/>
                  </a:lnTo>
                  <a:lnTo>
                    <a:pt x="77" y="439"/>
                  </a:lnTo>
                  <a:lnTo>
                    <a:pt x="91" y="451"/>
                  </a:lnTo>
                  <a:lnTo>
                    <a:pt x="107" y="464"/>
                  </a:lnTo>
                  <a:lnTo>
                    <a:pt x="124" y="475"/>
                  </a:lnTo>
                  <a:lnTo>
                    <a:pt x="143" y="485"/>
                  </a:lnTo>
                  <a:lnTo>
                    <a:pt x="161" y="493"/>
                  </a:lnTo>
                  <a:lnTo>
                    <a:pt x="181" y="501"/>
                  </a:lnTo>
                  <a:lnTo>
                    <a:pt x="181" y="543"/>
                  </a:lnTo>
                  <a:lnTo>
                    <a:pt x="181" y="545"/>
                  </a:lnTo>
                  <a:lnTo>
                    <a:pt x="182" y="548"/>
                  </a:lnTo>
                  <a:lnTo>
                    <a:pt x="183" y="550"/>
                  </a:lnTo>
                  <a:lnTo>
                    <a:pt x="186" y="553"/>
                  </a:lnTo>
                  <a:lnTo>
                    <a:pt x="188" y="554"/>
                  </a:lnTo>
                  <a:lnTo>
                    <a:pt x="190" y="557"/>
                  </a:lnTo>
                  <a:lnTo>
                    <a:pt x="193" y="557"/>
                  </a:lnTo>
                  <a:lnTo>
                    <a:pt x="196" y="558"/>
                  </a:lnTo>
                  <a:lnTo>
                    <a:pt x="316" y="558"/>
                  </a:lnTo>
                  <a:lnTo>
                    <a:pt x="320" y="557"/>
                  </a:lnTo>
                  <a:lnTo>
                    <a:pt x="322" y="557"/>
                  </a:lnTo>
                  <a:lnTo>
                    <a:pt x="325" y="554"/>
                  </a:lnTo>
                  <a:lnTo>
                    <a:pt x="327" y="553"/>
                  </a:lnTo>
                  <a:lnTo>
                    <a:pt x="329" y="550"/>
                  </a:lnTo>
                  <a:lnTo>
                    <a:pt x="330" y="548"/>
                  </a:lnTo>
                  <a:lnTo>
                    <a:pt x="331" y="545"/>
                  </a:lnTo>
                  <a:lnTo>
                    <a:pt x="331" y="543"/>
                  </a:lnTo>
                  <a:lnTo>
                    <a:pt x="331" y="501"/>
                  </a:lnTo>
                  <a:lnTo>
                    <a:pt x="351" y="493"/>
                  </a:lnTo>
                  <a:lnTo>
                    <a:pt x="370" y="485"/>
                  </a:lnTo>
                  <a:lnTo>
                    <a:pt x="388" y="475"/>
                  </a:lnTo>
                  <a:lnTo>
                    <a:pt x="404" y="464"/>
                  </a:lnTo>
                  <a:lnTo>
                    <a:pt x="420" y="451"/>
                  </a:lnTo>
                  <a:lnTo>
                    <a:pt x="436" y="439"/>
                  </a:lnTo>
                  <a:lnTo>
                    <a:pt x="449" y="424"/>
                  </a:lnTo>
                  <a:lnTo>
                    <a:pt x="462" y="409"/>
                  </a:lnTo>
                  <a:lnTo>
                    <a:pt x="473" y="391"/>
                  </a:lnTo>
                  <a:lnTo>
                    <a:pt x="483" y="374"/>
                  </a:lnTo>
                  <a:lnTo>
                    <a:pt x="491" y="356"/>
                  </a:lnTo>
                  <a:lnTo>
                    <a:pt x="499" y="338"/>
                  </a:lnTo>
                  <a:lnTo>
                    <a:pt x="504" y="317"/>
                  </a:lnTo>
                  <a:lnTo>
                    <a:pt x="508" y="298"/>
                  </a:lnTo>
                  <a:lnTo>
                    <a:pt x="512" y="277"/>
                  </a:lnTo>
                  <a:lnTo>
                    <a:pt x="512" y="256"/>
                  </a:lnTo>
                  <a:lnTo>
                    <a:pt x="512" y="243"/>
                  </a:lnTo>
                  <a:lnTo>
                    <a:pt x="511" y="231"/>
                  </a:lnTo>
                  <a:lnTo>
                    <a:pt x="510" y="218"/>
                  </a:lnTo>
                  <a:lnTo>
                    <a:pt x="507" y="205"/>
                  </a:lnTo>
                  <a:lnTo>
                    <a:pt x="504" y="192"/>
                  </a:lnTo>
                  <a:lnTo>
                    <a:pt x="501" y="180"/>
                  </a:lnTo>
                  <a:lnTo>
                    <a:pt x="497" y="168"/>
                  </a:lnTo>
                  <a:lnTo>
                    <a:pt x="492" y="157"/>
                  </a:lnTo>
                  <a:lnTo>
                    <a:pt x="487" y="146"/>
                  </a:lnTo>
                  <a:lnTo>
                    <a:pt x="482" y="134"/>
                  </a:lnTo>
                  <a:lnTo>
                    <a:pt x="475" y="123"/>
                  </a:lnTo>
                  <a:lnTo>
                    <a:pt x="469" y="114"/>
                  </a:lnTo>
                  <a:lnTo>
                    <a:pt x="461" y="103"/>
                  </a:lnTo>
                  <a:lnTo>
                    <a:pt x="454" y="93"/>
                  </a:lnTo>
                  <a:lnTo>
                    <a:pt x="445" y="85"/>
                  </a:lnTo>
                  <a:lnTo>
                    <a:pt x="437" y="75"/>
                  </a:lnTo>
                  <a:lnTo>
                    <a:pt x="428" y="67"/>
                  </a:lnTo>
                  <a:lnTo>
                    <a:pt x="418" y="59"/>
                  </a:lnTo>
                  <a:lnTo>
                    <a:pt x="409" y="52"/>
                  </a:lnTo>
                  <a:lnTo>
                    <a:pt x="399" y="44"/>
                  </a:lnTo>
                  <a:lnTo>
                    <a:pt x="388" y="38"/>
                  </a:lnTo>
                  <a:lnTo>
                    <a:pt x="378" y="31"/>
                  </a:lnTo>
                  <a:lnTo>
                    <a:pt x="367" y="26"/>
                  </a:lnTo>
                  <a:lnTo>
                    <a:pt x="356" y="20"/>
                  </a:lnTo>
                  <a:lnTo>
                    <a:pt x="344" y="16"/>
                  </a:lnTo>
                  <a:lnTo>
                    <a:pt x="333" y="12"/>
                  </a:lnTo>
                  <a:lnTo>
                    <a:pt x="320" y="9"/>
                  </a:lnTo>
                  <a:lnTo>
                    <a:pt x="308" y="5"/>
                  </a:lnTo>
                  <a:lnTo>
                    <a:pt x="295" y="3"/>
                  </a:lnTo>
                  <a:lnTo>
                    <a:pt x="282" y="2"/>
                  </a:lnTo>
                  <a:lnTo>
                    <a:pt x="269" y="1"/>
                  </a:lnTo>
                  <a:lnTo>
                    <a:pt x="2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210">
              <a:extLst>
                <a:ext uri="{FF2B5EF4-FFF2-40B4-BE49-F238E27FC236}">
                  <a16:creationId xmlns="" xmlns:a16="http://schemas.microsoft.com/office/drawing/2014/main" id="{B0C7A49D-8253-4EE8-B293-F5C93B893F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5825" y="2363788"/>
              <a:ext cx="28575" cy="9525"/>
            </a:xfrm>
            <a:custGeom>
              <a:avLst/>
              <a:gdLst>
                <a:gd name="T0" fmla="*/ 75 w 90"/>
                <a:gd name="T1" fmla="*/ 0 h 30"/>
                <a:gd name="T2" fmla="*/ 15 w 90"/>
                <a:gd name="T3" fmla="*/ 0 h 30"/>
                <a:gd name="T4" fmla="*/ 12 w 90"/>
                <a:gd name="T5" fmla="*/ 0 h 30"/>
                <a:gd name="T6" fmla="*/ 9 w 90"/>
                <a:gd name="T7" fmla="*/ 1 h 30"/>
                <a:gd name="T8" fmla="*/ 6 w 90"/>
                <a:gd name="T9" fmla="*/ 2 h 30"/>
                <a:gd name="T10" fmla="*/ 4 w 90"/>
                <a:gd name="T11" fmla="*/ 5 h 30"/>
                <a:gd name="T12" fmla="*/ 2 w 90"/>
                <a:gd name="T13" fmla="*/ 7 h 30"/>
                <a:gd name="T14" fmla="*/ 1 w 90"/>
                <a:gd name="T15" fmla="*/ 9 h 30"/>
                <a:gd name="T16" fmla="*/ 0 w 90"/>
                <a:gd name="T17" fmla="*/ 12 h 30"/>
                <a:gd name="T18" fmla="*/ 0 w 90"/>
                <a:gd name="T19" fmla="*/ 15 h 30"/>
                <a:gd name="T20" fmla="*/ 0 w 90"/>
                <a:gd name="T21" fmla="*/ 19 h 30"/>
                <a:gd name="T22" fmla="*/ 1 w 90"/>
                <a:gd name="T23" fmla="*/ 21 h 30"/>
                <a:gd name="T24" fmla="*/ 2 w 90"/>
                <a:gd name="T25" fmla="*/ 24 h 30"/>
                <a:gd name="T26" fmla="*/ 4 w 90"/>
                <a:gd name="T27" fmla="*/ 26 h 30"/>
                <a:gd name="T28" fmla="*/ 6 w 90"/>
                <a:gd name="T29" fmla="*/ 28 h 30"/>
                <a:gd name="T30" fmla="*/ 9 w 90"/>
                <a:gd name="T31" fmla="*/ 29 h 30"/>
                <a:gd name="T32" fmla="*/ 12 w 90"/>
                <a:gd name="T33" fmla="*/ 30 h 30"/>
                <a:gd name="T34" fmla="*/ 15 w 90"/>
                <a:gd name="T35" fmla="*/ 30 h 30"/>
                <a:gd name="T36" fmla="*/ 75 w 90"/>
                <a:gd name="T37" fmla="*/ 30 h 30"/>
                <a:gd name="T38" fmla="*/ 78 w 90"/>
                <a:gd name="T39" fmla="*/ 30 h 30"/>
                <a:gd name="T40" fmla="*/ 80 w 90"/>
                <a:gd name="T41" fmla="*/ 29 h 30"/>
                <a:gd name="T42" fmla="*/ 84 w 90"/>
                <a:gd name="T43" fmla="*/ 27 h 30"/>
                <a:gd name="T44" fmla="*/ 86 w 90"/>
                <a:gd name="T45" fmla="*/ 26 h 30"/>
                <a:gd name="T46" fmla="*/ 88 w 90"/>
                <a:gd name="T47" fmla="*/ 24 h 30"/>
                <a:gd name="T48" fmla="*/ 89 w 90"/>
                <a:gd name="T49" fmla="*/ 21 h 30"/>
                <a:gd name="T50" fmla="*/ 90 w 90"/>
                <a:gd name="T51" fmla="*/ 19 h 30"/>
                <a:gd name="T52" fmla="*/ 90 w 90"/>
                <a:gd name="T53" fmla="*/ 15 h 30"/>
                <a:gd name="T54" fmla="*/ 90 w 90"/>
                <a:gd name="T55" fmla="*/ 12 h 30"/>
                <a:gd name="T56" fmla="*/ 89 w 90"/>
                <a:gd name="T57" fmla="*/ 9 h 30"/>
                <a:gd name="T58" fmla="*/ 88 w 90"/>
                <a:gd name="T59" fmla="*/ 7 h 30"/>
                <a:gd name="T60" fmla="*/ 86 w 90"/>
                <a:gd name="T61" fmla="*/ 5 h 30"/>
                <a:gd name="T62" fmla="*/ 84 w 90"/>
                <a:gd name="T63" fmla="*/ 2 h 30"/>
                <a:gd name="T64" fmla="*/ 80 w 90"/>
                <a:gd name="T65" fmla="*/ 1 h 30"/>
                <a:gd name="T66" fmla="*/ 78 w 90"/>
                <a:gd name="T67" fmla="*/ 0 h 30"/>
                <a:gd name="T68" fmla="*/ 75 w 90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30">
                  <a:moveTo>
                    <a:pt x="75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1" y="21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9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75" y="30"/>
                  </a:lnTo>
                  <a:lnTo>
                    <a:pt x="78" y="30"/>
                  </a:lnTo>
                  <a:lnTo>
                    <a:pt x="80" y="29"/>
                  </a:lnTo>
                  <a:lnTo>
                    <a:pt x="84" y="27"/>
                  </a:lnTo>
                  <a:lnTo>
                    <a:pt x="86" y="26"/>
                  </a:lnTo>
                  <a:lnTo>
                    <a:pt x="88" y="24"/>
                  </a:lnTo>
                  <a:lnTo>
                    <a:pt x="89" y="21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90" y="12"/>
                  </a:lnTo>
                  <a:lnTo>
                    <a:pt x="89" y="9"/>
                  </a:lnTo>
                  <a:lnTo>
                    <a:pt x="88" y="7"/>
                  </a:lnTo>
                  <a:lnTo>
                    <a:pt x="86" y="5"/>
                  </a:lnTo>
                  <a:lnTo>
                    <a:pt x="84" y="2"/>
                  </a:lnTo>
                  <a:lnTo>
                    <a:pt x="80" y="1"/>
                  </a:lnTo>
                  <a:lnTo>
                    <a:pt x="78" y="0"/>
                  </a:lnTo>
                  <a:lnTo>
                    <a:pt x="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211">
              <a:extLst>
                <a:ext uri="{FF2B5EF4-FFF2-40B4-BE49-F238E27FC236}">
                  <a16:creationId xmlns="" xmlns:a16="http://schemas.microsoft.com/office/drawing/2014/main" id="{7668AE42-0EA2-4F00-B8DF-7E3D0A816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4400" y="2276475"/>
              <a:ext cx="33338" cy="33338"/>
            </a:xfrm>
            <a:custGeom>
              <a:avLst/>
              <a:gdLst>
                <a:gd name="T0" fmla="*/ 90 w 105"/>
                <a:gd name="T1" fmla="*/ 105 h 105"/>
                <a:gd name="T2" fmla="*/ 93 w 105"/>
                <a:gd name="T3" fmla="*/ 105 h 105"/>
                <a:gd name="T4" fmla="*/ 97 w 105"/>
                <a:gd name="T5" fmla="*/ 104 h 105"/>
                <a:gd name="T6" fmla="*/ 99 w 105"/>
                <a:gd name="T7" fmla="*/ 103 h 105"/>
                <a:gd name="T8" fmla="*/ 101 w 105"/>
                <a:gd name="T9" fmla="*/ 101 h 105"/>
                <a:gd name="T10" fmla="*/ 103 w 105"/>
                <a:gd name="T11" fmla="*/ 99 h 105"/>
                <a:gd name="T12" fmla="*/ 104 w 105"/>
                <a:gd name="T13" fmla="*/ 97 h 105"/>
                <a:gd name="T14" fmla="*/ 105 w 105"/>
                <a:gd name="T15" fmla="*/ 93 h 105"/>
                <a:gd name="T16" fmla="*/ 105 w 105"/>
                <a:gd name="T17" fmla="*/ 90 h 105"/>
                <a:gd name="T18" fmla="*/ 105 w 105"/>
                <a:gd name="T19" fmla="*/ 88 h 105"/>
                <a:gd name="T20" fmla="*/ 104 w 105"/>
                <a:gd name="T21" fmla="*/ 85 h 105"/>
                <a:gd name="T22" fmla="*/ 103 w 105"/>
                <a:gd name="T23" fmla="*/ 83 h 105"/>
                <a:gd name="T24" fmla="*/ 101 w 105"/>
                <a:gd name="T25" fmla="*/ 79 h 105"/>
                <a:gd name="T26" fmla="*/ 26 w 105"/>
                <a:gd name="T27" fmla="*/ 4 h 105"/>
                <a:gd name="T28" fmla="*/ 24 w 105"/>
                <a:gd name="T29" fmla="*/ 2 h 105"/>
                <a:gd name="T30" fmla="*/ 20 w 105"/>
                <a:gd name="T31" fmla="*/ 1 h 105"/>
                <a:gd name="T32" fmla="*/ 18 w 105"/>
                <a:gd name="T33" fmla="*/ 0 h 105"/>
                <a:gd name="T34" fmla="*/ 15 w 105"/>
                <a:gd name="T35" fmla="*/ 0 h 105"/>
                <a:gd name="T36" fmla="*/ 12 w 105"/>
                <a:gd name="T37" fmla="*/ 0 h 105"/>
                <a:gd name="T38" fmla="*/ 10 w 105"/>
                <a:gd name="T39" fmla="*/ 1 h 105"/>
                <a:gd name="T40" fmla="*/ 6 w 105"/>
                <a:gd name="T41" fmla="*/ 3 h 105"/>
                <a:gd name="T42" fmla="*/ 4 w 105"/>
                <a:gd name="T43" fmla="*/ 4 h 105"/>
                <a:gd name="T44" fmla="*/ 2 w 105"/>
                <a:gd name="T45" fmla="*/ 6 h 105"/>
                <a:gd name="T46" fmla="*/ 1 w 105"/>
                <a:gd name="T47" fmla="*/ 10 h 105"/>
                <a:gd name="T48" fmla="*/ 0 w 105"/>
                <a:gd name="T49" fmla="*/ 13 h 105"/>
                <a:gd name="T50" fmla="*/ 0 w 105"/>
                <a:gd name="T51" fmla="*/ 15 h 105"/>
                <a:gd name="T52" fmla="*/ 0 w 105"/>
                <a:gd name="T53" fmla="*/ 18 h 105"/>
                <a:gd name="T54" fmla="*/ 1 w 105"/>
                <a:gd name="T55" fmla="*/ 21 h 105"/>
                <a:gd name="T56" fmla="*/ 2 w 105"/>
                <a:gd name="T57" fmla="*/ 24 h 105"/>
                <a:gd name="T58" fmla="*/ 4 w 105"/>
                <a:gd name="T59" fmla="*/ 26 h 105"/>
                <a:gd name="T60" fmla="*/ 79 w 105"/>
                <a:gd name="T61" fmla="*/ 101 h 105"/>
                <a:gd name="T62" fmla="*/ 83 w 105"/>
                <a:gd name="T63" fmla="*/ 103 h 105"/>
                <a:gd name="T64" fmla="*/ 85 w 105"/>
                <a:gd name="T65" fmla="*/ 104 h 105"/>
                <a:gd name="T66" fmla="*/ 88 w 105"/>
                <a:gd name="T67" fmla="*/ 105 h 105"/>
                <a:gd name="T68" fmla="*/ 90 w 105"/>
                <a:gd name="T69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5" h="105">
                  <a:moveTo>
                    <a:pt x="90" y="105"/>
                  </a:moveTo>
                  <a:lnTo>
                    <a:pt x="93" y="105"/>
                  </a:lnTo>
                  <a:lnTo>
                    <a:pt x="97" y="104"/>
                  </a:lnTo>
                  <a:lnTo>
                    <a:pt x="99" y="103"/>
                  </a:lnTo>
                  <a:lnTo>
                    <a:pt x="101" y="101"/>
                  </a:lnTo>
                  <a:lnTo>
                    <a:pt x="103" y="99"/>
                  </a:lnTo>
                  <a:lnTo>
                    <a:pt x="104" y="97"/>
                  </a:lnTo>
                  <a:lnTo>
                    <a:pt x="105" y="93"/>
                  </a:lnTo>
                  <a:lnTo>
                    <a:pt x="105" y="90"/>
                  </a:lnTo>
                  <a:lnTo>
                    <a:pt x="105" y="88"/>
                  </a:lnTo>
                  <a:lnTo>
                    <a:pt x="104" y="85"/>
                  </a:lnTo>
                  <a:lnTo>
                    <a:pt x="103" y="83"/>
                  </a:lnTo>
                  <a:lnTo>
                    <a:pt x="101" y="79"/>
                  </a:lnTo>
                  <a:lnTo>
                    <a:pt x="26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6" y="3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79" y="101"/>
                  </a:lnTo>
                  <a:lnTo>
                    <a:pt x="83" y="103"/>
                  </a:lnTo>
                  <a:lnTo>
                    <a:pt x="85" y="104"/>
                  </a:lnTo>
                  <a:lnTo>
                    <a:pt x="88" y="105"/>
                  </a:lnTo>
                  <a:lnTo>
                    <a:pt x="9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212">
              <a:extLst>
                <a:ext uri="{FF2B5EF4-FFF2-40B4-BE49-F238E27FC236}">
                  <a16:creationId xmlns="" xmlns:a16="http://schemas.microsoft.com/office/drawing/2014/main" id="{15CF4CDD-D9D5-4CC9-886F-93799E277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9650" y="2247900"/>
              <a:ext cx="9525" cy="28575"/>
            </a:xfrm>
            <a:custGeom>
              <a:avLst/>
              <a:gdLst>
                <a:gd name="T0" fmla="*/ 15 w 30"/>
                <a:gd name="T1" fmla="*/ 90 h 90"/>
                <a:gd name="T2" fmla="*/ 19 w 30"/>
                <a:gd name="T3" fmla="*/ 90 h 90"/>
                <a:gd name="T4" fmla="*/ 21 w 30"/>
                <a:gd name="T5" fmla="*/ 89 h 90"/>
                <a:gd name="T6" fmla="*/ 24 w 30"/>
                <a:gd name="T7" fmla="*/ 88 h 90"/>
                <a:gd name="T8" fmla="*/ 26 w 30"/>
                <a:gd name="T9" fmla="*/ 86 h 90"/>
                <a:gd name="T10" fmla="*/ 27 w 30"/>
                <a:gd name="T11" fmla="*/ 84 h 90"/>
                <a:gd name="T12" fmla="*/ 29 w 30"/>
                <a:gd name="T13" fmla="*/ 81 h 90"/>
                <a:gd name="T14" fmla="*/ 30 w 30"/>
                <a:gd name="T15" fmla="*/ 78 h 90"/>
                <a:gd name="T16" fmla="*/ 30 w 30"/>
                <a:gd name="T17" fmla="*/ 75 h 90"/>
                <a:gd name="T18" fmla="*/ 30 w 30"/>
                <a:gd name="T19" fmla="*/ 15 h 90"/>
                <a:gd name="T20" fmla="*/ 30 w 30"/>
                <a:gd name="T21" fmla="*/ 12 h 90"/>
                <a:gd name="T22" fmla="*/ 29 w 30"/>
                <a:gd name="T23" fmla="*/ 10 h 90"/>
                <a:gd name="T24" fmla="*/ 27 w 30"/>
                <a:gd name="T25" fmla="*/ 6 h 90"/>
                <a:gd name="T26" fmla="*/ 26 w 30"/>
                <a:gd name="T27" fmla="*/ 4 h 90"/>
                <a:gd name="T28" fmla="*/ 24 w 30"/>
                <a:gd name="T29" fmla="*/ 2 h 90"/>
                <a:gd name="T30" fmla="*/ 21 w 30"/>
                <a:gd name="T31" fmla="*/ 1 h 90"/>
                <a:gd name="T32" fmla="*/ 19 w 30"/>
                <a:gd name="T33" fmla="*/ 0 h 90"/>
                <a:gd name="T34" fmla="*/ 15 w 30"/>
                <a:gd name="T35" fmla="*/ 0 h 90"/>
                <a:gd name="T36" fmla="*/ 12 w 30"/>
                <a:gd name="T37" fmla="*/ 0 h 90"/>
                <a:gd name="T38" fmla="*/ 9 w 30"/>
                <a:gd name="T39" fmla="*/ 1 h 90"/>
                <a:gd name="T40" fmla="*/ 7 w 30"/>
                <a:gd name="T41" fmla="*/ 2 h 90"/>
                <a:gd name="T42" fmla="*/ 5 w 30"/>
                <a:gd name="T43" fmla="*/ 4 h 90"/>
                <a:gd name="T44" fmla="*/ 3 w 30"/>
                <a:gd name="T45" fmla="*/ 6 h 90"/>
                <a:gd name="T46" fmla="*/ 1 w 30"/>
                <a:gd name="T47" fmla="*/ 10 h 90"/>
                <a:gd name="T48" fmla="*/ 0 w 30"/>
                <a:gd name="T49" fmla="*/ 12 h 90"/>
                <a:gd name="T50" fmla="*/ 0 w 30"/>
                <a:gd name="T51" fmla="*/ 15 h 90"/>
                <a:gd name="T52" fmla="*/ 0 w 30"/>
                <a:gd name="T53" fmla="*/ 75 h 90"/>
                <a:gd name="T54" fmla="*/ 0 w 30"/>
                <a:gd name="T55" fmla="*/ 78 h 90"/>
                <a:gd name="T56" fmla="*/ 1 w 30"/>
                <a:gd name="T57" fmla="*/ 81 h 90"/>
                <a:gd name="T58" fmla="*/ 3 w 30"/>
                <a:gd name="T59" fmla="*/ 84 h 90"/>
                <a:gd name="T60" fmla="*/ 5 w 30"/>
                <a:gd name="T61" fmla="*/ 86 h 90"/>
                <a:gd name="T62" fmla="*/ 7 w 30"/>
                <a:gd name="T63" fmla="*/ 88 h 90"/>
                <a:gd name="T64" fmla="*/ 9 w 30"/>
                <a:gd name="T65" fmla="*/ 89 h 90"/>
                <a:gd name="T66" fmla="*/ 12 w 30"/>
                <a:gd name="T67" fmla="*/ 90 h 90"/>
                <a:gd name="T68" fmla="*/ 15 w 30"/>
                <a:gd name="T6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0" h="90">
                  <a:moveTo>
                    <a:pt x="15" y="90"/>
                  </a:moveTo>
                  <a:lnTo>
                    <a:pt x="19" y="90"/>
                  </a:lnTo>
                  <a:lnTo>
                    <a:pt x="21" y="89"/>
                  </a:lnTo>
                  <a:lnTo>
                    <a:pt x="24" y="88"/>
                  </a:lnTo>
                  <a:lnTo>
                    <a:pt x="26" y="86"/>
                  </a:lnTo>
                  <a:lnTo>
                    <a:pt x="27" y="84"/>
                  </a:lnTo>
                  <a:lnTo>
                    <a:pt x="29" y="81"/>
                  </a:lnTo>
                  <a:lnTo>
                    <a:pt x="30" y="78"/>
                  </a:lnTo>
                  <a:lnTo>
                    <a:pt x="30" y="75"/>
                  </a:lnTo>
                  <a:lnTo>
                    <a:pt x="30" y="15"/>
                  </a:lnTo>
                  <a:lnTo>
                    <a:pt x="30" y="12"/>
                  </a:lnTo>
                  <a:lnTo>
                    <a:pt x="29" y="10"/>
                  </a:lnTo>
                  <a:lnTo>
                    <a:pt x="27" y="6"/>
                  </a:lnTo>
                  <a:lnTo>
                    <a:pt x="26" y="4"/>
                  </a:lnTo>
                  <a:lnTo>
                    <a:pt x="24" y="2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3" y="6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75"/>
                  </a:lnTo>
                  <a:lnTo>
                    <a:pt x="0" y="78"/>
                  </a:lnTo>
                  <a:lnTo>
                    <a:pt x="1" y="81"/>
                  </a:lnTo>
                  <a:lnTo>
                    <a:pt x="3" y="84"/>
                  </a:lnTo>
                  <a:lnTo>
                    <a:pt x="5" y="86"/>
                  </a:lnTo>
                  <a:lnTo>
                    <a:pt x="7" y="88"/>
                  </a:lnTo>
                  <a:lnTo>
                    <a:pt x="9" y="89"/>
                  </a:lnTo>
                  <a:lnTo>
                    <a:pt x="12" y="90"/>
                  </a:lnTo>
                  <a:lnTo>
                    <a:pt x="15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213">
              <a:extLst>
                <a:ext uri="{FF2B5EF4-FFF2-40B4-BE49-F238E27FC236}">
                  <a16:creationId xmlns="" xmlns:a16="http://schemas.microsoft.com/office/drawing/2014/main" id="{FBE4CD18-8B5E-40B7-B1BE-FE69D0CB31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2675" y="2276475"/>
              <a:ext cx="33338" cy="33338"/>
            </a:xfrm>
            <a:custGeom>
              <a:avLst/>
              <a:gdLst>
                <a:gd name="T0" fmla="*/ 100 w 106"/>
                <a:gd name="T1" fmla="*/ 4 h 105"/>
                <a:gd name="T2" fmla="*/ 98 w 106"/>
                <a:gd name="T3" fmla="*/ 2 h 105"/>
                <a:gd name="T4" fmla="*/ 96 w 106"/>
                <a:gd name="T5" fmla="*/ 1 h 105"/>
                <a:gd name="T6" fmla="*/ 93 w 106"/>
                <a:gd name="T7" fmla="*/ 0 h 105"/>
                <a:gd name="T8" fmla="*/ 90 w 106"/>
                <a:gd name="T9" fmla="*/ 0 h 105"/>
                <a:gd name="T10" fmla="*/ 88 w 106"/>
                <a:gd name="T11" fmla="*/ 0 h 105"/>
                <a:gd name="T12" fmla="*/ 84 w 106"/>
                <a:gd name="T13" fmla="*/ 1 h 105"/>
                <a:gd name="T14" fmla="*/ 82 w 106"/>
                <a:gd name="T15" fmla="*/ 3 h 105"/>
                <a:gd name="T16" fmla="*/ 80 w 106"/>
                <a:gd name="T17" fmla="*/ 4 h 105"/>
                <a:gd name="T18" fmla="*/ 4 w 106"/>
                <a:gd name="T19" fmla="*/ 79 h 105"/>
                <a:gd name="T20" fmla="*/ 3 w 106"/>
                <a:gd name="T21" fmla="*/ 83 h 105"/>
                <a:gd name="T22" fmla="*/ 1 w 106"/>
                <a:gd name="T23" fmla="*/ 85 h 105"/>
                <a:gd name="T24" fmla="*/ 0 w 106"/>
                <a:gd name="T25" fmla="*/ 88 h 105"/>
                <a:gd name="T26" fmla="*/ 0 w 106"/>
                <a:gd name="T27" fmla="*/ 90 h 105"/>
                <a:gd name="T28" fmla="*/ 0 w 106"/>
                <a:gd name="T29" fmla="*/ 93 h 105"/>
                <a:gd name="T30" fmla="*/ 1 w 106"/>
                <a:gd name="T31" fmla="*/ 97 h 105"/>
                <a:gd name="T32" fmla="*/ 3 w 106"/>
                <a:gd name="T33" fmla="*/ 99 h 105"/>
                <a:gd name="T34" fmla="*/ 4 w 106"/>
                <a:gd name="T35" fmla="*/ 101 h 105"/>
                <a:gd name="T36" fmla="*/ 7 w 106"/>
                <a:gd name="T37" fmla="*/ 103 h 105"/>
                <a:gd name="T38" fmla="*/ 9 w 106"/>
                <a:gd name="T39" fmla="*/ 104 h 105"/>
                <a:gd name="T40" fmla="*/ 12 w 106"/>
                <a:gd name="T41" fmla="*/ 105 h 105"/>
                <a:gd name="T42" fmla="*/ 15 w 106"/>
                <a:gd name="T43" fmla="*/ 105 h 105"/>
                <a:gd name="T44" fmla="*/ 18 w 106"/>
                <a:gd name="T45" fmla="*/ 105 h 105"/>
                <a:gd name="T46" fmla="*/ 21 w 106"/>
                <a:gd name="T47" fmla="*/ 104 h 105"/>
                <a:gd name="T48" fmla="*/ 23 w 106"/>
                <a:gd name="T49" fmla="*/ 103 h 105"/>
                <a:gd name="T50" fmla="*/ 25 w 106"/>
                <a:gd name="T51" fmla="*/ 101 h 105"/>
                <a:gd name="T52" fmla="*/ 100 w 106"/>
                <a:gd name="T53" fmla="*/ 26 h 105"/>
                <a:gd name="T54" fmla="*/ 103 w 106"/>
                <a:gd name="T55" fmla="*/ 24 h 105"/>
                <a:gd name="T56" fmla="*/ 105 w 106"/>
                <a:gd name="T57" fmla="*/ 21 h 105"/>
                <a:gd name="T58" fmla="*/ 105 w 106"/>
                <a:gd name="T59" fmla="*/ 18 h 105"/>
                <a:gd name="T60" fmla="*/ 106 w 106"/>
                <a:gd name="T61" fmla="*/ 15 h 105"/>
                <a:gd name="T62" fmla="*/ 105 w 106"/>
                <a:gd name="T63" fmla="*/ 13 h 105"/>
                <a:gd name="T64" fmla="*/ 105 w 106"/>
                <a:gd name="T65" fmla="*/ 10 h 105"/>
                <a:gd name="T66" fmla="*/ 103 w 106"/>
                <a:gd name="T67" fmla="*/ 6 h 105"/>
                <a:gd name="T68" fmla="*/ 100 w 106"/>
                <a:gd name="T69" fmla="*/ 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6" h="105">
                  <a:moveTo>
                    <a:pt x="100" y="4"/>
                  </a:moveTo>
                  <a:lnTo>
                    <a:pt x="98" y="2"/>
                  </a:lnTo>
                  <a:lnTo>
                    <a:pt x="96" y="1"/>
                  </a:lnTo>
                  <a:lnTo>
                    <a:pt x="93" y="0"/>
                  </a:lnTo>
                  <a:lnTo>
                    <a:pt x="90" y="0"/>
                  </a:lnTo>
                  <a:lnTo>
                    <a:pt x="88" y="0"/>
                  </a:lnTo>
                  <a:lnTo>
                    <a:pt x="84" y="1"/>
                  </a:lnTo>
                  <a:lnTo>
                    <a:pt x="82" y="3"/>
                  </a:lnTo>
                  <a:lnTo>
                    <a:pt x="80" y="4"/>
                  </a:lnTo>
                  <a:lnTo>
                    <a:pt x="4" y="79"/>
                  </a:lnTo>
                  <a:lnTo>
                    <a:pt x="3" y="83"/>
                  </a:lnTo>
                  <a:lnTo>
                    <a:pt x="1" y="85"/>
                  </a:lnTo>
                  <a:lnTo>
                    <a:pt x="0" y="88"/>
                  </a:lnTo>
                  <a:lnTo>
                    <a:pt x="0" y="90"/>
                  </a:lnTo>
                  <a:lnTo>
                    <a:pt x="0" y="93"/>
                  </a:lnTo>
                  <a:lnTo>
                    <a:pt x="1" y="97"/>
                  </a:lnTo>
                  <a:lnTo>
                    <a:pt x="3" y="99"/>
                  </a:lnTo>
                  <a:lnTo>
                    <a:pt x="4" y="101"/>
                  </a:lnTo>
                  <a:lnTo>
                    <a:pt x="7" y="103"/>
                  </a:lnTo>
                  <a:lnTo>
                    <a:pt x="9" y="104"/>
                  </a:lnTo>
                  <a:lnTo>
                    <a:pt x="12" y="105"/>
                  </a:lnTo>
                  <a:lnTo>
                    <a:pt x="15" y="105"/>
                  </a:lnTo>
                  <a:lnTo>
                    <a:pt x="18" y="105"/>
                  </a:lnTo>
                  <a:lnTo>
                    <a:pt x="21" y="104"/>
                  </a:lnTo>
                  <a:lnTo>
                    <a:pt x="23" y="103"/>
                  </a:lnTo>
                  <a:lnTo>
                    <a:pt x="25" y="101"/>
                  </a:lnTo>
                  <a:lnTo>
                    <a:pt x="100" y="26"/>
                  </a:lnTo>
                  <a:lnTo>
                    <a:pt x="103" y="24"/>
                  </a:lnTo>
                  <a:lnTo>
                    <a:pt x="105" y="21"/>
                  </a:lnTo>
                  <a:lnTo>
                    <a:pt x="105" y="18"/>
                  </a:lnTo>
                  <a:lnTo>
                    <a:pt x="106" y="15"/>
                  </a:lnTo>
                  <a:lnTo>
                    <a:pt x="105" y="13"/>
                  </a:lnTo>
                  <a:lnTo>
                    <a:pt x="105" y="10"/>
                  </a:lnTo>
                  <a:lnTo>
                    <a:pt x="103" y="6"/>
                  </a:lnTo>
                  <a:lnTo>
                    <a:pt x="10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214">
              <a:extLst>
                <a:ext uri="{FF2B5EF4-FFF2-40B4-BE49-F238E27FC236}">
                  <a16:creationId xmlns="" xmlns:a16="http://schemas.microsoft.com/office/drawing/2014/main" id="{4C58C1BE-77FC-4C6C-95E1-D029027C2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6013" y="2363788"/>
              <a:ext cx="28575" cy="9525"/>
            </a:xfrm>
            <a:custGeom>
              <a:avLst/>
              <a:gdLst>
                <a:gd name="T0" fmla="*/ 75 w 90"/>
                <a:gd name="T1" fmla="*/ 0 h 30"/>
                <a:gd name="T2" fmla="*/ 15 w 90"/>
                <a:gd name="T3" fmla="*/ 0 h 30"/>
                <a:gd name="T4" fmla="*/ 12 w 90"/>
                <a:gd name="T5" fmla="*/ 0 h 30"/>
                <a:gd name="T6" fmla="*/ 8 w 90"/>
                <a:gd name="T7" fmla="*/ 1 h 30"/>
                <a:gd name="T8" fmla="*/ 6 w 90"/>
                <a:gd name="T9" fmla="*/ 2 h 30"/>
                <a:gd name="T10" fmla="*/ 4 w 90"/>
                <a:gd name="T11" fmla="*/ 5 h 30"/>
                <a:gd name="T12" fmla="*/ 2 w 90"/>
                <a:gd name="T13" fmla="*/ 7 h 30"/>
                <a:gd name="T14" fmla="*/ 1 w 90"/>
                <a:gd name="T15" fmla="*/ 9 h 30"/>
                <a:gd name="T16" fmla="*/ 0 w 90"/>
                <a:gd name="T17" fmla="*/ 12 h 30"/>
                <a:gd name="T18" fmla="*/ 0 w 90"/>
                <a:gd name="T19" fmla="*/ 15 h 30"/>
                <a:gd name="T20" fmla="*/ 0 w 90"/>
                <a:gd name="T21" fmla="*/ 19 h 30"/>
                <a:gd name="T22" fmla="*/ 1 w 90"/>
                <a:gd name="T23" fmla="*/ 21 h 30"/>
                <a:gd name="T24" fmla="*/ 2 w 90"/>
                <a:gd name="T25" fmla="*/ 24 h 30"/>
                <a:gd name="T26" fmla="*/ 4 w 90"/>
                <a:gd name="T27" fmla="*/ 26 h 30"/>
                <a:gd name="T28" fmla="*/ 6 w 90"/>
                <a:gd name="T29" fmla="*/ 28 h 30"/>
                <a:gd name="T30" fmla="*/ 8 w 90"/>
                <a:gd name="T31" fmla="*/ 29 h 30"/>
                <a:gd name="T32" fmla="*/ 12 w 90"/>
                <a:gd name="T33" fmla="*/ 30 h 30"/>
                <a:gd name="T34" fmla="*/ 15 w 90"/>
                <a:gd name="T35" fmla="*/ 30 h 30"/>
                <a:gd name="T36" fmla="*/ 75 w 90"/>
                <a:gd name="T37" fmla="*/ 30 h 30"/>
                <a:gd name="T38" fmla="*/ 78 w 90"/>
                <a:gd name="T39" fmla="*/ 30 h 30"/>
                <a:gd name="T40" fmla="*/ 80 w 90"/>
                <a:gd name="T41" fmla="*/ 29 h 30"/>
                <a:gd name="T42" fmla="*/ 83 w 90"/>
                <a:gd name="T43" fmla="*/ 27 h 30"/>
                <a:gd name="T44" fmla="*/ 86 w 90"/>
                <a:gd name="T45" fmla="*/ 26 h 30"/>
                <a:gd name="T46" fmla="*/ 87 w 90"/>
                <a:gd name="T47" fmla="*/ 24 h 30"/>
                <a:gd name="T48" fmla="*/ 89 w 90"/>
                <a:gd name="T49" fmla="*/ 21 h 30"/>
                <a:gd name="T50" fmla="*/ 89 w 90"/>
                <a:gd name="T51" fmla="*/ 19 h 30"/>
                <a:gd name="T52" fmla="*/ 90 w 90"/>
                <a:gd name="T53" fmla="*/ 15 h 30"/>
                <a:gd name="T54" fmla="*/ 89 w 90"/>
                <a:gd name="T55" fmla="*/ 12 h 30"/>
                <a:gd name="T56" fmla="*/ 89 w 90"/>
                <a:gd name="T57" fmla="*/ 9 h 30"/>
                <a:gd name="T58" fmla="*/ 87 w 90"/>
                <a:gd name="T59" fmla="*/ 7 h 30"/>
                <a:gd name="T60" fmla="*/ 86 w 90"/>
                <a:gd name="T61" fmla="*/ 5 h 30"/>
                <a:gd name="T62" fmla="*/ 83 w 90"/>
                <a:gd name="T63" fmla="*/ 2 h 30"/>
                <a:gd name="T64" fmla="*/ 80 w 90"/>
                <a:gd name="T65" fmla="*/ 1 h 30"/>
                <a:gd name="T66" fmla="*/ 77 w 90"/>
                <a:gd name="T67" fmla="*/ 0 h 30"/>
                <a:gd name="T68" fmla="*/ 75 w 90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30">
                  <a:moveTo>
                    <a:pt x="75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6" y="2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1" y="21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8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75" y="30"/>
                  </a:lnTo>
                  <a:lnTo>
                    <a:pt x="78" y="30"/>
                  </a:lnTo>
                  <a:lnTo>
                    <a:pt x="80" y="29"/>
                  </a:lnTo>
                  <a:lnTo>
                    <a:pt x="83" y="27"/>
                  </a:lnTo>
                  <a:lnTo>
                    <a:pt x="86" y="26"/>
                  </a:lnTo>
                  <a:lnTo>
                    <a:pt x="87" y="24"/>
                  </a:lnTo>
                  <a:lnTo>
                    <a:pt x="89" y="21"/>
                  </a:lnTo>
                  <a:lnTo>
                    <a:pt x="89" y="19"/>
                  </a:lnTo>
                  <a:lnTo>
                    <a:pt x="90" y="15"/>
                  </a:lnTo>
                  <a:lnTo>
                    <a:pt x="89" y="12"/>
                  </a:lnTo>
                  <a:lnTo>
                    <a:pt x="89" y="9"/>
                  </a:lnTo>
                  <a:lnTo>
                    <a:pt x="87" y="7"/>
                  </a:lnTo>
                  <a:lnTo>
                    <a:pt x="86" y="5"/>
                  </a:lnTo>
                  <a:lnTo>
                    <a:pt x="83" y="2"/>
                  </a:lnTo>
                  <a:lnTo>
                    <a:pt x="80" y="1"/>
                  </a:lnTo>
                  <a:lnTo>
                    <a:pt x="77" y="0"/>
                  </a:lnTo>
                  <a:lnTo>
                    <a:pt x="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779902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dern 04">
      <a:majorFont>
        <a:latin typeface="Century Gothic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983</Words>
  <Application>Microsoft Office PowerPoint</Application>
  <PresentationFormat>Custom</PresentationFormat>
  <Paragraphs>104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Nugroho Ade</dc:creator>
  <cp:lastModifiedBy>USER</cp:lastModifiedBy>
  <cp:revision>81</cp:revision>
  <dcterms:created xsi:type="dcterms:W3CDTF">2018-04-02T06:58:22Z</dcterms:created>
  <dcterms:modified xsi:type="dcterms:W3CDTF">2022-07-21T06:49:32Z</dcterms:modified>
</cp:coreProperties>
</file>