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62" r:id="rId5"/>
    <p:sldId id="272" r:id="rId6"/>
    <p:sldId id="261" r:id="rId7"/>
    <p:sldId id="263" r:id="rId8"/>
    <p:sldId id="269" r:id="rId9"/>
    <p:sldId id="265" r:id="rId10"/>
    <p:sldId id="266" r:id="rId11"/>
    <p:sldId id="267" r:id="rId12"/>
    <p:sldId id="270" r:id="rId13"/>
    <p:sldId id="259" r:id="rId14"/>
    <p:sldId id="268" r:id="rId15"/>
    <p:sldId id="271" r:id="rId16"/>
    <p:sldId id="273" r:id="rId17"/>
    <p:sldId id="26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443B"/>
    <a:srgbClr val="B0F7F4"/>
    <a:srgbClr val="125680"/>
    <a:srgbClr val="0C152C"/>
    <a:srgbClr val="070C1E"/>
    <a:srgbClr val="1221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9" autoAdjust="0"/>
    <p:restoredTop sz="94660"/>
  </p:normalViewPr>
  <p:slideViewPr>
    <p:cSldViewPr snapToGrid="0">
      <p:cViewPr>
        <p:scale>
          <a:sx n="100" d="100"/>
          <a:sy n="100" d="100"/>
        </p:scale>
        <p:origin x="-984" y="-4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1E6909-83F1-4324-83D2-287D668823E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29122-58DF-4E14-BE8A-E1ABE85C6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008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B65F-E1CD-4DF5-869D-309059F8B1B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5ABD7-13F5-4022-B0BE-A42311CF7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610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B65F-E1CD-4DF5-869D-309059F8B1B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5ABD7-13F5-4022-B0BE-A42311CF7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895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B65F-E1CD-4DF5-869D-309059F8B1B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5ABD7-13F5-4022-B0BE-A42311CF7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527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B65F-E1CD-4DF5-869D-309059F8B1B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5ABD7-13F5-4022-B0BE-A42311CF7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888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B65F-E1CD-4DF5-869D-309059F8B1B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5ABD7-13F5-4022-B0BE-A42311CF7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041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B65F-E1CD-4DF5-869D-309059F8B1B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5ABD7-13F5-4022-B0BE-A42311CF7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155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B65F-E1CD-4DF5-869D-309059F8B1B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5ABD7-13F5-4022-B0BE-A42311CF7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22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B65F-E1CD-4DF5-869D-309059F8B1B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5ABD7-13F5-4022-B0BE-A42311CF7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23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B65F-E1CD-4DF5-869D-309059F8B1B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5ABD7-13F5-4022-B0BE-A42311CF7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019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B65F-E1CD-4DF5-869D-309059F8B1B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5ABD7-13F5-4022-B0BE-A42311CF7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506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AB65F-E1CD-4DF5-869D-309059F8B1B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5ABD7-13F5-4022-B0BE-A42311CF7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774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AB65F-E1CD-4DF5-869D-309059F8B1B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5ABD7-13F5-4022-B0BE-A42311CF7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792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12188891" cy="5646040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9" name="Oval 57"/>
          <p:cNvSpPr>
            <a:spLocks noChangeArrowheads="1"/>
          </p:cNvSpPr>
          <p:nvPr/>
        </p:nvSpPr>
        <p:spPr bwMode="auto">
          <a:xfrm>
            <a:off x="7664344" y="1374182"/>
            <a:ext cx="2558678" cy="2560023"/>
          </a:xfrm>
          <a:prstGeom prst="ellipse">
            <a:avLst/>
          </a:prstGeom>
          <a:gradFill flip="none" rotWithShape="1">
            <a:gsLst>
              <a:gs pos="100000">
                <a:srgbClr val="B0F7F4">
                  <a:alpha val="20000"/>
                </a:srgbClr>
              </a:gs>
              <a:gs pos="0">
                <a:srgbClr val="B0F7F4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-200025" y="4682838"/>
            <a:ext cx="1939860" cy="963204"/>
          </a:xfrm>
          <a:custGeom>
            <a:avLst/>
            <a:gdLst>
              <a:gd name="T0" fmla="*/ 0 w 1442"/>
              <a:gd name="T1" fmla="*/ 716 h 716"/>
              <a:gd name="T2" fmla="*/ 1442 w 1442"/>
              <a:gd name="T3" fmla="*/ 716 h 716"/>
              <a:gd name="T4" fmla="*/ 725 w 1442"/>
              <a:gd name="T5" fmla="*/ 0 h 716"/>
              <a:gd name="T6" fmla="*/ 0 w 1442"/>
              <a:gd name="T7" fmla="*/ 716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2" h="716">
                <a:moveTo>
                  <a:pt x="0" y="716"/>
                </a:moveTo>
                <a:lnTo>
                  <a:pt x="1442" y="716"/>
                </a:lnTo>
                <a:lnTo>
                  <a:pt x="725" y="0"/>
                </a:lnTo>
                <a:lnTo>
                  <a:pt x="0" y="716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851965" y="4156843"/>
            <a:ext cx="2995886" cy="1489199"/>
          </a:xfrm>
          <a:custGeom>
            <a:avLst/>
            <a:gdLst>
              <a:gd name="T0" fmla="*/ 0 w 2227"/>
              <a:gd name="T1" fmla="*/ 1107 h 1107"/>
              <a:gd name="T2" fmla="*/ 2227 w 2227"/>
              <a:gd name="T3" fmla="*/ 1107 h 1107"/>
              <a:gd name="T4" fmla="*/ 1121 w 2227"/>
              <a:gd name="T5" fmla="*/ 0 h 1107"/>
              <a:gd name="T6" fmla="*/ 0 w 2227"/>
              <a:gd name="T7" fmla="*/ 11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7" h="1107">
                <a:moveTo>
                  <a:pt x="0" y="1107"/>
                </a:moveTo>
                <a:lnTo>
                  <a:pt x="2227" y="1107"/>
                </a:lnTo>
                <a:lnTo>
                  <a:pt x="1121" y="0"/>
                </a:lnTo>
                <a:lnTo>
                  <a:pt x="0" y="1107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4276988" y="5063546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10227057" y="4513336"/>
            <a:ext cx="2280210" cy="1132706"/>
          </a:xfrm>
          <a:custGeom>
            <a:avLst/>
            <a:gdLst>
              <a:gd name="T0" fmla="*/ 0 w 1695"/>
              <a:gd name="T1" fmla="*/ 842 h 842"/>
              <a:gd name="T2" fmla="*/ 1695 w 1695"/>
              <a:gd name="T3" fmla="*/ 842 h 842"/>
              <a:gd name="T4" fmla="*/ 853 w 1695"/>
              <a:gd name="T5" fmla="*/ 0 h 842"/>
              <a:gd name="T6" fmla="*/ 0 w 1695"/>
              <a:gd name="T7" fmla="*/ 842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5" h="842">
                <a:moveTo>
                  <a:pt x="0" y="842"/>
                </a:moveTo>
                <a:lnTo>
                  <a:pt x="1695" y="842"/>
                </a:lnTo>
                <a:lnTo>
                  <a:pt x="853" y="0"/>
                </a:lnTo>
                <a:lnTo>
                  <a:pt x="0" y="842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8928885" y="1643904"/>
            <a:ext cx="4818708" cy="1997706"/>
          </a:xfrm>
          <a:custGeom>
            <a:avLst/>
            <a:gdLst>
              <a:gd name="T0" fmla="*/ 0 w 3582"/>
              <a:gd name="T1" fmla="*/ 743 h 1485"/>
              <a:gd name="T2" fmla="*/ 3582 w 3582"/>
              <a:gd name="T3" fmla="*/ 0 h 1485"/>
              <a:gd name="T4" fmla="*/ 3582 w 3582"/>
              <a:gd name="T5" fmla="*/ 1485 h 1485"/>
              <a:gd name="T6" fmla="*/ 0 w 3582"/>
              <a:gd name="T7" fmla="*/ 743 h 1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82" h="1485">
                <a:moveTo>
                  <a:pt x="0" y="743"/>
                </a:moveTo>
                <a:lnTo>
                  <a:pt x="3582" y="0"/>
                </a:lnTo>
                <a:lnTo>
                  <a:pt x="3582" y="1485"/>
                </a:lnTo>
                <a:lnTo>
                  <a:pt x="0" y="743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8000">
                <a:srgbClr val="B0F7F4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4111522" y="1643904"/>
            <a:ext cx="4817363" cy="1997706"/>
          </a:xfrm>
          <a:custGeom>
            <a:avLst/>
            <a:gdLst>
              <a:gd name="T0" fmla="*/ 3581 w 3581"/>
              <a:gd name="T1" fmla="*/ 743 h 1485"/>
              <a:gd name="T2" fmla="*/ 0 w 3581"/>
              <a:gd name="T3" fmla="*/ 0 h 1485"/>
              <a:gd name="T4" fmla="*/ 0 w 3581"/>
              <a:gd name="T5" fmla="*/ 1485 h 1485"/>
              <a:gd name="T6" fmla="*/ 3581 w 3581"/>
              <a:gd name="T7" fmla="*/ 743 h 1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81" h="1485">
                <a:moveTo>
                  <a:pt x="3581" y="743"/>
                </a:moveTo>
                <a:lnTo>
                  <a:pt x="0" y="0"/>
                </a:lnTo>
                <a:lnTo>
                  <a:pt x="0" y="1485"/>
                </a:lnTo>
                <a:lnTo>
                  <a:pt x="3581" y="743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8000">
                <a:srgbClr val="B0F7F4"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8277781" y="3921423"/>
            <a:ext cx="3472107" cy="1724619"/>
          </a:xfrm>
          <a:custGeom>
            <a:avLst/>
            <a:gdLst>
              <a:gd name="T0" fmla="*/ 0 w 2581"/>
              <a:gd name="T1" fmla="*/ 1282 h 1282"/>
              <a:gd name="T2" fmla="*/ 2581 w 2581"/>
              <a:gd name="T3" fmla="*/ 1282 h 1282"/>
              <a:gd name="T4" fmla="*/ 1298 w 2581"/>
              <a:gd name="T5" fmla="*/ 0 h 1282"/>
              <a:gd name="T6" fmla="*/ 0 w 2581"/>
              <a:gd name="T7" fmla="*/ 1282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1" h="1282">
                <a:moveTo>
                  <a:pt x="0" y="1282"/>
                </a:moveTo>
                <a:lnTo>
                  <a:pt x="2581" y="1282"/>
                </a:lnTo>
                <a:lnTo>
                  <a:pt x="1298" y="0"/>
                </a:lnTo>
                <a:lnTo>
                  <a:pt x="0" y="1282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3847851" y="5312418"/>
            <a:ext cx="671283" cy="333624"/>
          </a:xfrm>
          <a:custGeom>
            <a:avLst/>
            <a:gdLst>
              <a:gd name="T0" fmla="*/ 0 w 499"/>
              <a:gd name="T1" fmla="*/ 248 h 248"/>
              <a:gd name="T2" fmla="*/ 499 w 499"/>
              <a:gd name="T3" fmla="*/ 248 h 248"/>
              <a:gd name="T4" fmla="*/ 250 w 499"/>
              <a:gd name="T5" fmla="*/ 0 h 248"/>
              <a:gd name="T6" fmla="*/ 0 w 499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248">
                <a:moveTo>
                  <a:pt x="0" y="248"/>
                </a:moveTo>
                <a:lnTo>
                  <a:pt x="499" y="248"/>
                </a:lnTo>
                <a:lnTo>
                  <a:pt x="250" y="0"/>
                </a:lnTo>
                <a:lnTo>
                  <a:pt x="0" y="248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2194531" y="5391789"/>
            <a:ext cx="511197" cy="254253"/>
          </a:xfrm>
          <a:custGeom>
            <a:avLst/>
            <a:gdLst>
              <a:gd name="T0" fmla="*/ 0 w 380"/>
              <a:gd name="T1" fmla="*/ 189 h 189"/>
              <a:gd name="T2" fmla="*/ 380 w 380"/>
              <a:gd name="T3" fmla="*/ 189 h 189"/>
              <a:gd name="T4" fmla="*/ 191 w 380"/>
              <a:gd name="T5" fmla="*/ 0 h 189"/>
              <a:gd name="T6" fmla="*/ 0 w 380"/>
              <a:gd name="T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0" h="189">
                <a:moveTo>
                  <a:pt x="0" y="189"/>
                </a:moveTo>
                <a:lnTo>
                  <a:pt x="380" y="189"/>
                </a:lnTo>
                <a:lnTo>
                  <a:pt x="191" y="0"/>
                </a:lnTo>
                <a:lnTo>
                  <a:pt x="0" y="189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2006195" y="5480575"/>
            <a:ext cx="333624" cy="165467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6"/>
          <p:cNvSpPr>
            <a:spLocks/>
          </p:cNvSpPr>
          <p:nvPr/>
        </p:nvSpPr>
        <p:spPr bwMode="auto">
          <a:xfrm>
            <a:off x="225076" y="5442908"/>
            <a:ext cx="414339" cy="203134"/>
          </a:xfrm>
          <a:custGeom>
            <a:avLst/>
            <a:gdLst>
              <a:gd name="T0" fmla="*/ 308 w 308"/>
              <a:gd name="T1" fmla="*/ 151 h 151"/>
              <a:gd name="T2" fmla="*/ 0 w 308"/>
              <a:gd name="T3" fmla="*/ 151 h 151"/>
              <a:gd name="T4" fmla="*/ 154 w 308"/>
              <a:gd name="T5" fmla="*/ 0 h 151"/>
              <a:gd name="T6" fmla="*/ 308 w 308"/>
              <a:gd name="T7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151">
                <a:moveTo>
                  <a:pt x="308" y="151"/>
                </a:moveTo>
                <a:lnTo>
                  <a:pt x="0" y="151"/>
                </a:lnTo>
                <a:lnTo>
                  <a:pt x="154" y="0"/>
                </a:lnTo>
                <a:lnTo>
                  <a:pt x="308" y="151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8"/>
          <p:cNvSpPr>
            <a:spLocks/>
          </p:cNvSpPr>
          <p:nvPr/>
        </p:nvSpPr>
        <p:spPr bwMode="auto">
          <a:xfrm>
            <a:off x="3176568" y="5140226"/>
            <a:ext cx="1021050" cy="505816"/>
          </a:xfrm>
          <a:custGeom>
            <a:avLst/>
            <a:gdLst>
              <a:gd name="T0" fmla="*/ 0 w 759"/>
              <a:gd name="T1" fmla="*/ 376 h 376"/>
              <a:gd name="T2" fmla="*/ 759 w 759"/>
              <a:gd name="T3" fmla="*/ 376 h 376"/>
              <a:gd name="T4" fmla="*/ 381 w 759"/>
              <a:gd name="T5" fmla="*/ 0 h 376"/>
              <a:gd name="T6" fmla="*/ 0 w 759"/>
              <a:gd name="T7" fmla="*/ 37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59" h="376">
                <a:moveTo>
                  <a:pt x="0" y="376"/>
                </a:moveTo>
                <a:lnTo>
                  <a:pt x="759" y="376"/>
                </a:lnTo>
                <a:lnTo>
                  <a:pt x="381" y="0"/>
                </a:lnTo>
                <a:lnTo>
                  <a:pt x="0" y="376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11113581" y="4793149"/>
            <a:ext cx="1717892" cy="852893"/>
          </a:xfrm>
          <a:custGeom>
            <a:avLst/>
            <a:gdLst>
              <a:gd name="T0" fmla="*/ 0 w 1277"/>
              <a:gd name="T1" fmla="*/ 634 h 634"/>
              <a:gd name="T2" fmla="*/ 1277 w 1277"/>
              <a:gd name="T3" fmla="*/ 634 h 634"/>
              <a:gd name="T4" fmla="*/ 641 w 1277"/>
              <a:gd name="T5" fmla="*/ 0 h 634"/>
              <a:gd name="T6" fmla="*/ 0 w 1277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7" h="634">
                <a:moveTo>
                  <a:pt x="0" y="634"/>
                </a:moveTo>
                <a:lnTo>
                  <a:pt x="1277" y="634"/>
                </a:lnTo>
                <a:lnTo>
                  <a:pt x="641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8525308" y="2818313"/>
            <a:ext cx="235420" cy="207169"/>
          </a:xfrm>
          <a:custGeom>
            <a:avLst/>
            <a:gdLst>
              <a:gd name="T0" fmla="*/ 175 w 175"/>
              <a:gd name="T1" fmla="*/ 154 h 154"/>
              <a:gd name="T2" fmla="*/ 36 w 175"/>
              <a:gd name="T3" fmla="*/ 154 h 154"/>
              <a:gd name="T4" fmla="*/ 0 w 175"/>
              <a:gd name="T5" fmla="*/ 0 h 154"/>
              <a:gd name="T6" fmla="*/ 142 w 175"/>
              <a:gd name="T7" fmla="*/ 0 h 154"/>
              <a:gd name="T8" fmla="*/ 175 w 175"/>
              <a:gd name="T9" fmla="*/ 15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154">
                <a:moveTo>
                  <a:pt x="175" y="154"/>
                </a:moveTo>
                <a:lnTo>
                  <a:pt x="36" y="154"/>
                </a:lnTo>
                <a:lnTo>
                  <a:pt x="0" y="0"/>
                </a:lnTo>
                <a:lnTo>
                  <a:pt x="142" y="0"/>
                </a:lnTo>
                <a:lnTo>
                  <a:pt x="175" y="154"/>
                </a:lnTo>
                <a:close/>
              </a:path>
            </a:pathLst>
          </a:custGeom>
          <a:solidFill>
            <a:srgbClr val="1256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8413652" y="4828126"/>
            <a:ext cx="248872" cy="391470"/>
          </a:xfrm>
          <a:custGeom>
            <a:avLst/>
            <a:gdLst>
              <a:gd name="T0" fmla="*/ 22 w 185"/>
              <a:gd name="T1" fmla="*/ 0 h 291"/>
              <a:gd name="T2" fmla="*/ 185 w 185"/>
              <a:gd name="T3" fmla="*/ 0 h 291"/>
              <a:gd name="T4" fmla="*/ 171 w 185"/>
              <a:gd name="T5" fmla="*/ 291 h 291"/>
              <a:gd name="T6" fmla="*/ 0 w 185"/>
              <a:gd name="T7" fmla="*/ 291 h 291"/>
              <a:gd name="T8" fmla="*/ 22 w 185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291">
                <a:moveTo>
                  <a:pt x="22" y="0"/>
                </a:moveTo>
                <a:lnTo>
                  <a:pt x="185" y="0"/>
                </a:lnTo>
                <a:lnTo>
                  <a:pt x="171" y="291"/>
                </a:lnTo>
                <a:lnTo>
                  <a:pt x="0" y="291"/>
                </a:lnTo>
                <a:lnTo>
                  <a:pt x="22" y="0"/>
                </a:lnTo>
                <a:close/>
              </a:path>
            </a:pathLst>
          </a:custGeom>
          <a:solidFill>
            <a:srgbClr val="D3D1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2"/>
          <p:cNvSpPr>
            <a:spLocks/>
          </p:cNvSpPr>
          <p:nvPr/>
        </p:nvSpPr>
        <p:spPr bwMode="auto">
          <a:xfrm>
            <a:off x="8483605" y="3855506"/>
            <a:ext cx="232729" cy="417029"/>
          </a:xfrm>
          <a:custGeom>
            <a:avLst/>
            <a:gdLst>
              <a:gd name="T0" fmla="*/ 22 w 173"/>
              <a:gd name="T1" fmla="*/ 0 h 310"/>
              <a:gd name="T2" fmla="*/ 173 w 173"/>
              <a:gd name="T3" fmla="*/ 0 h 310"/>
              <a:gd name="T4" fmla="*/ 156 w 173"/>
              <a:gd name="T5" fmla="*/ 310 h 310"/>
              <a:gd name="T6" fmla="*/ 0 w 173"/>
              <a:gd name="T7" fmla="*/ 310 h 310"/>
              <a:gd name="T8" fmla="*/ 22 w 173"/>
              <a:gd name="T9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310">
                <a:moveTo>
                  <a:pt x="22" y="0"/>
                </a:moveTo>
                <a:lnTo>
                  <a:pt x="173" y="0"/>
                </a:lnTo>
                <a:lnTo>
                  <a:pt x="156" y="310"/>
                </a:lnTo>
                <a:lnTo>
                  <a:pt x="0" y="310"/>
                </a:lnTo>
                <a:lnTo>
                  <a:pt x="22" y="0"/>
                </a:lnTo>
                <a:close/>
              </a:path>
            </a:pathLst>
          </a:custGeom>
          <a:solidFill>
            <a:srgbClr val="D3D1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3"/>
          <p:cNvSpPr>
            <a:spLocks/>
          </p:cNvSpPr>
          <p:nvPr/>
        </p:nvSpPr>
        <p:spPr bwMode="auto">
          <a:xfrm>
            <a:off x="8553558" y="3025483"/>
            <a:ext cx="207169" cy="273087"/>
          </a:xfrm>
          <a:custGeom>
            <a:avLst/>
            <a:gdLst>
              <a:gd name="T0" fmla="*/ 154 w 154"/>
              <a:gd name="T1" fmla="*/ 0 h 203"/>
              <a:gd name="T2" fmla="*/ 142 w 154"/>
              <a:gd name="T3" fmla="*/ 203 h 203"/>
              <a:gd name="T4" fmla="*/ 0 w 154"/>
              <a:gd name="T5" fmla="*/ 203 h 203"/>
              <a:gd name="T6" fmla="*/ 15 w 154"/>
              <a:gd name="T7" fmla="*/ 0 h 203"/>
              <a:gd name="T8" fmla="*/ 154 w 154"/>
              <a:gd name="T9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" h="203">
                <a:moveTo>
                  <a:pt x="154" y="0"/>
                </a:moveTo>
                <a:lnTo>
                  <a:pt x="142" y="203"/>
                </a:lnTo>
                <a:lnTo>
                  <a:pt x="0" y="203"/>
                </a:lnTo>
                <a:lnTo>
                  <a:pt x="15" y="0"/>
                </a:lnTo>
                <a:lnTo>
                  <a:pt x="154" y="0"/>
                </a:lnTo>
                <a:close/>
              </a:path>
            </a:pathLst>
          </a:custGeom>
          <a:solidFill>
            <a:srgbClr val="D3D1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4"/>
          <p:cNvSpPr>
            <a:spLocks/>
          </p:cNvSpPr>
          <p:nvPr/>
        </p:nvSpPr>
        <p:spPr bwMode="auto">
          <a:xfrm>
            <a:off x="8693465" y="3855506"/>
            <a:ext cx="474875" cy="417029"/>
          </a:xfrm>
          <a:custGeom>
            <a:avLst/>
            <a:gdLst>
              <a:gd name="T0" fmla="*/ 353 w 353"/>
              <a:gd name="T1" fmla="*/ 310 h 310"/>
              <a:gd name="T2" fmla="*/ 0 w 353"/>
              <a:gd name="T3" fmla="*/ 310 h 310"/>
              <a:gd name="T4" fmla="*/ 17 w 353"/>
              <a:gd name="T5" fmla="*/ 0 h 310"/>
              <a:gd name="T6" fmla="*/ 336 w 353"/>
              <a:gd name="T7" fmla="*/ 0 h 310"/>
              <a:gd name="T8" fmla="*/ 353 w 353"/>
              <a:gd name="T9" fmla="*/ 31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3" h="310">
                <a:moveTo>
                  <a:pt x="353" y="310"/>
                </a:moveTo>
                <a:lnTo>
                  <a:pt x="0" y="310"/>
                </a:lnTo>
                <a:lnTo>
                  <a:pt x="17" y="0"/>
                </a:lnTo>
                <a:lnTo>
                  <a:pt x="336" y="0"/>
                </a:lnTo>
                <a:lnTo>
                  <a:pt x="353" y="310"/>
                </a:lnTo>
                <a:close/>
              </a:path>
            </a:pathLst>
          </a:custGeom>
          <a:solidFill>
            <a:srgbClr val="EEE9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5"/>
          <p:cNvSpPr>
            <a:spLocks/>
          </p:cNvSpPr>
          <p:nvPr/>
        </p:nvSpPr>
        <p:spPr bwMode="auto">
          <a:xfrm>
            <a:off x="8643690" y="4828126"/>
            <a:ext cx="574424" cy="391470"/>
          </a:xfrm>
          <a:custGeom>
            <a:avLst/>
            <a:gdLst>
              <a:gd name="T0" fmla="*/ 427 w 427"/>
              <a:gd name="T1" fmla="*/ 291 h 291"/>
              <a:gd name="T2" fmla="*/ 0 w 427"/>
              <a:gd name="T3" fmla="*/ 291 h 291"/>
              <a:gd name="T4" fmla="*/ 14 w 427"/>
              <a:gd name="T5" fmla="*/ 0 h 291"/>
              <a:gd name="T6" fmla="*/ 411 w 427"/>
              <a:gd name="T7" fmla="*/ 0 h 291"/>
              <a:gd name="T8" fmla="*/ 427 w 427"/>
              <a:gd name="T9" fmla="*/ 291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7" h="291">
                <a:moveTo>
                  <a:pt x="427" y="291"/>
                </a:moveTo>
                <a:lnTo>
                  <a:pt x="0" y="291"/>
                </a:lnTo>
                <a:lnTo>
                  <a:pt x="14" y="0"/>
                </a:lnTo>
                <a:lnTo>
                  <a:pt x="411" y="0"/>
                </a:lnTo>
                <a:lnTo>
                  <a:pt x="427" y="291"/>
                </a:lnTo>
                <a:close/>
              </a:path>
            </a:pathLst>
          </a:custGeom>
          <a:solidFill>
            <a:srgbClr val="EEE9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8614095" y="2716074"/>
            <a:ext cx="629580" cy="41703"/>
          </a:xfrm>
          <a:prstGeom prst="rect">
            <a:avLst/>
          </a:prstGeom>
          <a:solidFill>
            <a:srgbClr val="EEE9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8739204" y="2570786"/>
            <a:ext cx="380708" cy="145288"/>
          </a:xfrm>
          <a:prstGeom prst="rect">
            <a:avLst/>
          </a:prstGeom>
          <a:solidFill>
            <a:srgbClr val="1221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8"/>
          <p:cNvSpPr>
            <a:spLocks/>
          </p:cNvSpPr>
          <p:nvPr/>
        </p:nvSpPr>
        <p:spPr bwMode="auto">
          <a:xfrm>
            <a:off x="8513200" y="3298570"/>
            <a:ext cx="231384" cy="556936"/>
          </a:xfrm>
          <a:custGeom>
            <a:avLst/>
            <a:gdLst>
              <a:gd name="T0" fmla="*/ 172 w 172"/>
              <a:gd name="T1" fmla="*/ 0 h 414"/>
              <a:gd name="T2" fmla="*/ 151 w 172"/>
              <a:gd name="T3" fmla="*/ 414 h 414"/>
              <a:gd name="T4" fmla="*/ 0 w 172"/>
              <a:gd name="T5" fmla="*/ 414 h 414"/>
              <a:gd name="T6" fmla="*/ 30 w 172"/>
              <a:gd name="T7" fmla="*/ 0 h 414"/>
              <a:gd name="T8" fmla="*/ 172 w 172"/>
              <a:gd name="T9" fmla="*/ 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" h="414">
                <a:moveTo>
                  <a:pt x="172" y="0"/>
                </a:moveTo>
                <a:lnTo>
                  <a:pt x="151" y="414"/>
                </a:lnTo>
                <a:lnTo>
                  <a:pt x="0" y="414"/>
                </a:lnTo>
                <a:lnTo>
                  <a:pt x="30" y="0"/>
                </a:lnTo>
                <a:lnTo>
                  <a:pt x="172" y="0"/>
                </a:lnTo>
                <a:close/>
              </a:path>
            </a:pathLst>
          </a:custGeom>
          <a:gradFill flip="none" rotWithShape="1">
            <a:gsLst>
              <a:gs pos="100000">
                <a:srgbClr val="F8716A"/>
              </a:gs>
              <a:gs pos="40000">
                <a:srgbClr val="F6443B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8662524" y="4272535"/>
            <a:ext cx="534067" cy="555591"/>
          </a:xfrm>
          <a:custGeom>
            <a:avLst/>
            <a:gdLst>
              <a:gd name="T0" fmla="*/ 397 w 397"/>
              <a:gd name="T1" fmla="*/ 413 h 413"/>
              <a:gd name="T2" fmla="*/ 0 w 397"/>
              <a:gd name="T3" fmla="*/ 413 h 413"/>
              <a:gd name="T4" fmla="*/ 23 w 397"/>
              <a:gd name="T5" fmla="*/ 0 h 413"/>
              <a:gd name="T6" fmla="*/ 376 w 397"/>
              <a:gd name="T7" fmla="*/ 0 h 413"/>
              <a:gd name="T8" fmla="*/ 397 w 397"/>
              <a:gd name="T9" fmla="*/ 413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7" h="413">
                <a:moveTo>
                  <a:pt x="397" y="413"/>
                </a:moveTo>
                <a:lnTo>
                  <a:pt x="0" y="413"/>
                </a:lnTo>
                <a:lnTo>
                  <a:pt x="23" y="0"/>
                </a:lnTo>
                <a:lnTo>
                  <a:pt x="376" y="0"/>
                </a:lnTo>
                <a:lnTo>
                  <a:pt x="397" y="413"/>
                </a:lnTo>
                <a:close/>
              </a:path>
            </a:pathLst>
          </a:custGeom>
          <a:gradFill flip="none" rotWithShape="1">
            <a:gsLst>
              <a:gs pos="100000">
                <a:srgbClr val="F8716A"/>
              </a:gs>
              <a:gs pos="32000">
                <a:srgbClr val="F6443B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0"/>
          <p:cNvSpPr>
            <a:spLocks/>
          </p:cNvSpPr>
          <p:nvPr/>
        </p:nvSpPr>
        <p:spPr bwMode="auto">
          <a:xfrm>
            <a:off x="8443247" y="4272535"/>
            <a:ext cx="250218" cy="555591"/>
          </a:xfrm>
          <a:custGeom>
            <a:avLst/>
            <a:gdLst>
              <a:gd name="T0" fmla="*/ 186 w 186"/>
              <a:gd name="T1" fmla="*/ 0 h 413"/>
              <a:gd name="T2" fmla="*/ 163 w 186"/>
              <a:gd name="T3" fmla="*/ 413 h 413"/>
              <a:gd name="T4" fmla="*/ 0 w 186"/>
              <a:gd name="T5" fmla="*/ 413 h 413"/>
              <a:gd name="T6" fmla="*/ 30 w 186"/>
              <a:gd name="T7" fmla="*/ 0 h 413"/>
              <a:gd name="T8" fmla="*/ 186 w 186"/>
              <a:gd name="T9" fmla="*/ 0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" h="413">
                <a:moveTo>
                  <a:pt x="186" y="0"/>
                </a:moveTo>
                <a:lnTo>
                  <a:pt x="163" y="413"/>
                </a:lnTo>
                <a:lnTo>
                  <a:pt x="0" y="413"/>
                </a:lnTo>
                <a:lnTo>
                  <a:pt x="30" y="0"/>
                </a:lnTo>
                <a:lnTo>
                  <a:pt x="186" y="0"/>
                </a:lnTo>
                <a:close/>
              </a:path>
            </a:pathLst>
          </a:custGeom>
          <a:gradFill flip="none" rotWithShape="1">
            <a:gsLst>
              <a:gs pos="83000">
                <a:srgbClr val="F8716A"/>
              </a:gs>
              <a:gs pos="13000">
                <a:srgbClr val="F6443B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1"/>
          <p:cNvSpPr>
            <a:spLocks/>
          </p:cNvSpPr>
          <p:nvPr/>
        </p:nvSpPr>
        <p:spPr bwMode="auto">
          <a:xfrm>
            <a:off x="9098387" y="2818313"/>
            <a:ext cx="235420" cy="207169"/>
          </a:xfrm>
          <a:custGeom>
            <a:avLst/>
            <a:gdLst>
              <a:gd name="T0" fmla="*/ 0 w 175"/>
              <a:gd name="T1" fmla="*/ 154 h 154"/>
              <a:gd name="T2" fmla="*/ 141 w 175"/>
              <a:gd name="T3" fmla="*/ 154 h 154"/>
              <a:gd name="T4" fmla="*/ 175 w 175"/>
              <a:gd name="T5" fmla="*/ 0 h 154"/>
              <a:gd name="T6" fmla="*/ 35 w 175"/>
              <a:gd name="T7" fmla="*/ 0 h 154"/>
              <a:gd name="T8" fmla="*/ 0 w 175"/>
              <a:gd name="T9" fmla="*/ 15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154">
                <a:moveTo>
                  <a:pt x="0" y="154"/>
                </a:moveTo>
                <a:lnTo>
                  <a:pt x="141" y="154"/>
                </a:lnTo>
                <a:lnTo>
                  <a:pt x="175" y="0"/>
                </a:lnTo>
                <a:lnTo>
                  <a:pt x="35" y="0"/>
                </a:lnTo>
                <a:lnTo>
                  <a:pt x="0" y="154"/>
                </a:lnTo>
                <a:close/>
              </a:path>
            </a:pathLst>
          </a:custGeom>
          <a:solidFill>
            <a:srgbClr val="1221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2"/>
          <p:cNvSpPr>
            <a:spLocks/>
          </p:cNvSpPr>
          <p:nvPr/>
        </p:nvSpPr>
        <p:spPr bwMode="auto">
          <a:xfrm>
            <a:off x="9196591" y="4828126"/>
            <a:ext cx="247527" cy="391470"/>
          </a:xfrm>
          <a:custGeom>
            <a:avLst/>
            <a:gdLst>
              <a:gd name="T0" fmla="*/ 163 w 184"/>
              <a:gd name="T1" fmla="*/ 0 h 291"/>
              <a:gd name="T2" fmla="*/ 0 w 184"/>
              <a:gd name="T3" fmla="*/ 0 h 291"/>
              <a:gd name="T4" fmla="*/ 16 w 184"/>
              <a:gd name="T5" fmla="*/ 291 h 291"/>
              <a:gd name="T6" fmla="*/ 184 w 184"/>
              <a:gd name="T7" fmla="*/ 291 h 291"/>
              <a:gd name="T8" fmla="*/ 163 w 184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291">
                <a:moveTo>
                  <a:pt x="163" y="0"/>
                </a:moveTo>
                <a:lnTo>
                  <a:pt x="0" y="0"/>
                </a:lnTo>
                <a:lnTo>
                  <a:pt x="16" y="291"/>
                </a:lnTo>
                <a:lnTo>
                  <a:pt x="184" y="291"/>
                </a:lnTo>
                <a:lnTo>
                  <a:pt x="163" y="0"/>
                </a:lnTo>
                <a:close/>
              </a:path>
            </a:pathLst>
          </a:cu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3"/>
          <p:cNvSpPr>
            <a:spLocks/>
          </p:cNvSpPr>
          <p:nvPr/>
        </p:nvSpPr>
        <p:spPr bwMode="auto">
          <a:xfrm>
            <a:off x="9145471" y="3855506"/>
            <a:ext cx="232729" cy="417029"/>
          </a:xfrm>
          <a:custGeom>
            <a:avLst/>
            <a:gdLst>
              <a:gd name="T0" fmla="*/ 149 w 173"/>
              <a:gd name="T1" fmla="*/ 0 h 310"/>
              <a:gd name="T2" fmla="*/ 0 w 173"/>
              <a:gd name="T3" fmla="*/ 0 h 310"/>
              <a:gd name="T4" fmla="*/ 17 w 173"/>
              <a:gd name="T5" fmla="*/ 310 h 310"/>
              <a:gd name="T6" fmla="*/ 173 w 173"/>
              <a:gd name="T7" fmla="*/ 310 h 310"/>
              <a:gd name="T8" fmla="*/ 149 w 173"/>
              <a:gd name="T9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310">
                <a:moveTo>
                  <a:pt x="149" y="0"/>
                </a:moveTo>
                <a:lnTo>
                  <a:pt x="0" y="0"/>
                </a:lnTo>
                <a:lnTo>
                  <a:pt x="17" y="310"/>
                </a:lnTo>
                <a:lnTo>
                  <a:pt x="173" y="310"/>
                </a:lnTo>
                <a:lnTo>
                  <a:pt x="149" y="0"/>
                </a:lnTo>
                <a:close/>
              </a:path>
            </a:pathLst>
          </a:cu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4"/>
          <p:cNvSpPr>
            <a:spLocks/>
          </p:cNvSpPr>
          <p:nvPr/>
        </p:nvSpPr>
        <p:spPr bwMode="auto">
          <a:xfrm>
            <a:off x="9098387" y="3025483"/>
            <a:ext cx="209860" cy="273087"/>
          </a:xfrm>
          <a:custGeom>
            <a:avLst/>
            <a:gdLst>
              <a:gd name="T0" fmla="*/ 0 w 156"/>
              <a:gd name="T1" fmla="*/ 0 h 203"/>
              <a:gd name="T2" fmla="*/ 11 w 156"/>
              <a:gd name="T3" fmla="*/ 203 h 203"/>
              <a:gd name="T4" fmla="*/ 156 w 156"/>
              <a:gd name="T5" fmla="*/ 203 h 203"/>
              <a:gd name="T6" fmla="*/ 141 w 156"/>
              <a:gd name="T7" fmla="*/ 0 h 203"/>
              <a:gd name="T8" fmla="*/ 0 w 156"/>
              <a:gd name="T9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6" h="203">
                <a:moveTo>
                  <a:pt x="0" y="0"/>
                </a:moveTo>
                <a:lnTo>
                  <a:pt x="11" y="203"/>
                </a:lnTo>
                <a:lnTo>
                  <a:pt x="156" y="203"/>
                </a:lnTo>
                <a:lnTo>
                  <a:pt x="141" y="0"/>
                </a:lnTo>
                <a:lnTo>
                  <a:pt x="0" y="0"/>
                </a:lnTo>
                <a:close/>
              </a:path>
            </a:pathLst>
          </a:cu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5"/>
          <p:cNvSpPr>
            <a:spLocks/>
          </p:cNvSpPr>
          <p:nvPr/>
        </p:nvSpPr>
        <p:spPr bwMode="auto">
          <a:xfrm>
            <a:off x="8716334" y="2818313"/>
            <a:ext cx="429137" cy="207169"/>
          </a:xfrm>
          <a:custGeom>
            <a:avLst/>
            <a:gdLst>
              <a:gd name="T0" fmla="*/ 158 w 319"/>
              <a:gd name="T1" fmla="*/ 0 h 154"/>
              <a:gd name="T2" fmla="*/ 0 w 319"/>
              <a:gd name="T3" fmla="*/ 0 h 154"/>
              <a:gd name="T4" fmla="*/ 33 w 319"/>
              <a:gd name="T5" fmla="*/ 154 h 154"/>
              <a:gd name="T6" fmla="*/ 158 w 319"/>
              <a:gd name="T7" fmla="*/ 154 h 154"/>
              <a:gd name="T8" fmla="*/ 284 w 319"/>
              <a:gd name="T9" fmla="*/ 154 h 154"/>
              <a:gd name="T10" fmla="*/ 319 w 319"/>
              <a:gd name="T11" fmla="*/ 0 h 154"/>
              <a:gd name="T12" fmla="*/ 158 w 319"/>
              <a:gd name="T13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9" h="154">
                <a:moveTo>
                  <a:pt x="158" y="0"/>
                </a:moveTo>
                <a:lnTo>
                  <a:pt x="0" y="0"/>
                </a:lnTo>
                <a:lnTo>
                  <a:pt x="33" y="154"/>
                </a:lnTo>
                <a:lnTo>
                  <a:pt x="158" y="154"/>
                </a:lnTo>
                <a:lnTo>
                  <a:pt x="284" y="154"/>
                </a:lnTo>
                <a:lnTo>
                  <a:pt x="319" y="0"/>
                </a:lnTo>
                <a:lnTo>
                  <a:pt x="158" y="0"/>
                </a:lnTo>
                <a:close/>
              </a:path>
            </a:pathLst>
          </a:custGeom>
          <a:solidFill>
            <a:srgbClr val="1256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6"/>
          <p:cNvSpPr>
            <a:spLocks/>
          </p:cNvSpPr>
          <p:nvPr/>
        </p:nvSpPr>
        <p:spPr bwMode="auto">
          <a:xfrm>
            <a:off x="8744585" y="3025483"/>
            <a:ext cx="368600" cy="273087"/>
          </a:xfrm>
          <a:custGeom>
            <a:avLst/>
            <a:gdLst>
              <a:gd name="T0" fmla="*/ 263 w 274"/>
              <a:gd name="T1" fmla="*/ 0 h 203"/>
              <a:gd name="T2" fmla="*/ 137 w 274"/>
              <a:gd name="T3" fmla="*/ 0 h 203"/>
              <a:gd name="T4" fmla="*/ 12 w 274"/>
              <a:gd name="T5" fmla="*/ 0 h 203"/>
              <a:gd name="T6" fmla="*/ 0 w 274"/>
              <a:gd name="T7" fmla="*/ 203 h 203"/>
              <a:gd name="T8" fmla="*/ 137 w 274"/>
              <a:gd name="T9" fmla="*/ 203 h 203"/>
              <a:gd name="T10" fmla="*/ 274 w 274"/>
              <a:gd name="T11" fmla="*/ 203 h 203"/>
              <a:gd name="T12" fmla="*/ 263 w 274"/>
              <a:gd name="T13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4" h="203">
                <a:moveTo>
                  <a:pt x="263" y="0"/>
                </a:moveTo>
                <a:lnTo>
                  <a:pt x="137" y="0"/>
                </a:lnTo>
                <a:lnTo>
                  <a:pt x="12" y="0"/>
                </a:lnTo>
                <a:lnTo>
                  <a:pt x="0" y="203"/>
                </a:lnTo>
                <a:lnTo>
                  <a:pt x="137" y="203"/>
                </a:lnTo>
                <a:lnTo>
                  <a:pt x="274" y="203"/>
                </a:lnTo>
                <a:lnTo>
                  <a:pt x="263" y="0"/>
                </a:lnTo>
                <a:close/>
              </a:path>
            </a:pathLst>
          </a:custGeom>
          <a:solidFill>
            <a:srgbClr val="EEE9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7"/>
          <p:cNvSpPr>
            <a:spLocks/>
          </p:cNvSpPr>
          <p:nvPr/>
        </p:nvSpPr>
        <p:spPr bwMode="auto">
          <a:xfrm>
            <a:off x="8525308" y="2757777"/>
            <a:ext cx="808499" cy="60537"/>
          </a:xfrm>
          <a:custGeom>
            <a:avLst/>
            <a:gdLst>
              <a:gd name="T0" fmla="*/ 300 w 601"/>
              <a:gd name="T1" fmla="*/ 0 h 45"/>
              <a:gd name="T2" fmla="*/ 0 w 601"/>
              <a:gd name="T3" fmla="*/ 0 h 45"/>
              <a:gd name="T4" fmla="*/ 0 w 601"/>
              <a:gd name="T5" fmla="*/ 45 h 45"/>
              <a:gd name="T6" fmla="*/ 300 w 601"/>
              <a:gd name="T7" fmla="*/ 45 h 45"/>
              <a:gd name="T8" fmla="*/ 601 w 601"/>
              <a:gd name="T9" fmla="*/ 45 h 45"/>
              <a:gd name="T10" fmla="*/ 601 w 601"/>
              <a:gd name="T11" fmla="*/ 0 h 45"/>
              <a:gd name="T12" fmla="*/ 300 w 601"/>
              <a:gd name="T13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1" h="45">
                <a:moveTo>
                  <a:pt x="300" y="0"/>
                </a:moveTo>
                <a:lnTo>
                  <a:pt x="0" y="0"/>
                </a:lnTo>
                <a:lnTo>
                  <a:pt x="0" y="45"/>
                </a:lnTo>
                <a:lnTo>
                  <a:pt x="300" y="45"/>
                </a:lnTo>
                <a:lnTo>
                  <a:pt x="601" y="45"/>
                </a:lnTo>
                <a:lnTo>
                  <a:pt x="601" y="0"/>
                </a:lnTo>
                <a:lnTo>
                  <a:pt x="300" y="0"/>
                </a:lnTo>
                <a:close/>
              </a:path>
            </a:pathLst>
          </a:custGeom>
          <a:solidFill>
            <a:srgbClr val="1221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Rectangle 38"/>
          <p:cNvSpPr>
            <a:spLocks noChangeArrowheads="1"/>
          </p:cNvSpPr>
          <p:nvPr/>
        </p:nvSpPr>
        <p:spPr bwMode="auto">
          <a:xfrm>
            <a:off x="8658488" y="2449713"/>
            <a:ext cx="347076" cy="121073"/>
          </a:xfrm>
          <a:prstGeom prst="rect">
            <a:avLst/>
          </a:prstGeom>
          <a:solidFill>
            <a:srgbClr val="EEE9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8658488" y="2179316"/>
            <a:ext cx="347076" cy="270397"/>
          </a:xfrm>
          <a:custGeom>
            <a:avLst/>
            <a:gdLst>
              <a:gd name="T0" fmla="*/ 109 w 109"/>
              <a:gd name="T1" fmla="*/ 85 h 85"/>
              <a:gd name="T2" fmla="*/ 0 w 109"/>
              <a:gd name="T3" fmla="*/ 85 h 85"/>
              <a:gd name="T4" fmla="*/ 69 w 109"/>
              <a:gd name="T5" fmla="*/ 44 h 85"/>
              <a:gd name="T6" fmla="*/ 69 w 109"/>
              <a:gd name="T7" fmla="*/ 11 h 85"/>
              <a:gd name="T8" fmla="*/ 76 w 109"/>
              <a:gd name="T9" fmla="*/ 0 h 85"/>
              <a:gd name="T10" fmla="*/ 85 w 109"/>
              <a:gd name="T11" fmla="*/ 0 h 85"/>
              <a:gd name="T12" fmla="*/ 85 w 109"/>
              <a:gd name="T13" fmla="*/ 52 h 85"/>
              <a:gd name="T14" fmla="*/ 109 w 109"/>
              <a:gd name="T15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85">
                <a:moveTo>
                  <a:pt x="109" y="85"/>
                </a:moveTo>
                <a:cubicBezTo>
                  <a:pt x="0" y="85"/>
                  <a:pt x="0" y="85"/>
                  <a:pt x="0" y="85"/>
                </a:cubicBezTo>
                <a:cubicBezTo>
                  <a:pt x="69" y="44"/>
                  <a:pt x="69" y="44"/>
                  <a:pt x="69" y="44"/>
                </a:cubicBezTo>
                <a:cubicBezTo>
                  <a:pt x="69" y="44"/>
                  <a:pt x="69" y="19"/>
                  <a:pt x="69" y="11"/>
                </a:cubicBezTo>
                <a:cubicBezTo>
                  <a:pt x="69" y="3"/>
                  <a:pt x="72" y="0"/>
                  <a:pt x="76" y="0"/>
                </a:cubicBezTo>
                <a:cubicBezTo>
                  <a:pt x="80" y="0"/>
                  <a:pt x="85" y="0"/>
                  <a:pt x="85" y="0"/>
                </a:cubicBezTo>
                <a:cubicBezTo>
                  <a:pt x="85" y="52"/>
                  <a:pt x="85" y="52"/>
                  <a:pt x="85" y="52"/>
                </a:cubicBezTo>
                <a:lnTo>
                  <a:pt x="109" y="85"/>
                </a:lnTo>
                <a:close/>
              </a:path>
            </a:pathLst>
          </a:custGeom>
          <a:solidFill>
            <a:srgbClr val="F644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9113185" y="3298570"/>
            <a:ext cx="232729" cy="556936"/>
          </a:xfrm>
          <a:custGeom>
            <a:avLst/>
            <a:gdLst>
              <a:gd name="T0" fmla="*/ 0 w 173"/>
              <a:gd name="T1" fmla="*/ 0 h 414"/>
              <a:gd name="T2" fmla="*/ 24 w 173"/>
              <a:gd name="T3" fmla="*/ 414 h 414"/>
              <a:gd name="T4" fmla="*/ 173 w 173"/>
              <a:gd name="T5" fmla="*/ 414 h 414"/>
              <a:gd name="T6" fmla="*/ 145 w 173"/>
              <a:gd name="T7" fmla="*/ 0 h 414"/>
              <a:gd name="T8" fmla="*/ 0 w 173"/>
              <a:gd name="T9" fmla="*/ 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414">
                <a:moveTo>
                  <a:pt x="0" y="0"/>
                </a:moveTo>
                <a:lnTo>
                  <a:pt x="24" y="414"/>
                </a:lnTo>
                <a:lnTo>
                  <a:pt x="173" y="414"/>
                </a:lnTo>
                <a:lnTo>
                  <a:pt x="145" y="0"/>
                </a:lnTo>
                <a:lnTo>
                  <a:pt x="0" y="0"/>
                </a:lnTo>
                <a:close/>
              </a:path>
            </a:pathLst>
          </a:custGeom>
          <a:solidFill>
            <a:srgbClr val="8E1F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1"/>
          <p:cNvSpPr>
            <a:spLocks/>
          </p:cNvSpPr>
          <p:nvPr/>
        </p:nvSpPr>
        <p:spPr bwMode="auto">
          <a:xfrm>
            <a:off x="8716334" y="3298570"/>
            <a:ext cx="429137" cy="556936"/>
          </a:xfrm>
          <a:custGeom>
            <a:avLst/>
            <a:gdLst>
              <a:gd name="T0" fmla="*/ 295 w 319"/>
              <a:gd name="T1" fmla="*/ 0 h 414"/>
              <a:gd name="T2" fmla="*/ 158 w 319"/>
              <a:gd name="T3" fmla="*/ 0 h 414"/>
              <a:gd name="T4" fmla="*/ 21 w 319"/>
              <a:gd name="T5" fmla="*/ 0 h 414"/>
              <a:gd name="T6" fmla="*/ 0 w 319"/>
              <a:gd name="T7" fmla="*/ 414 h 414"/>
              <a:gd name="T8" fmla="*/ 158 w 319"/>
              <a:gd name="T9" fmla="*/ 414 h 414"/>
              <a:gd name="T10" fmla="*/ 319 w 319"/>
              <a:gd name="T11" fmla="*/ 414 h 414"/>
              <a:gd name="T12" fmla="*/ 295 w 319"/>
              <a:gd name="T13" fmla="*/ 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9" h="414">
                <a:moveTo>
                  <a:pt x="295" y="0"/>
                </a:moveTo>
                <a:lnTo>
                  <a:pt x="158" y="0"/>
                </a:lnTo>
                <a:lnTo>
                  <a:pt x="21" y="0"/>
                </a:lnTo>
                <a:lnTo>
                  <a:pt x="0" y="414"/>
                </a:lnTo>
                <a:lnTo>
                  <a:pt x="158" y="414"/>
                </a:lnTo>
                <a:lnTo>
                  <a:pt x="319" y="414"/>
                </a:lnTo>
                <a:lnTo>
                  <a:pt x="295" y="0"/>
                </a:lnTo>
                <a:close/>
              </a:path>
            </a:pathLst>
          </a:custGeom>
          <a:gradFill flip="none" rotWithShape="1">
            <a:gsLst>
              <a:gs pos="100000">
                <a:srgbClr val="F8716A"/>
              </a:gs>
              <a:gs pos="38000">
                <a:srgbClr val="F6443B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9168340" y="4272535"/>
            <a:ext cx="247527" cy="555591"/>
          </a:xfrm>
          <a:custGeom>
            <a:avLst/>
            <a:gdLst>
              <a:gd name="T0" fmla="*/ 0 w 184"/>
              <a:gd name="T1" fmla="*/ 0 h 413"/>
              <a:gd name="T2" fmla="*/ 21 w 184"/>
              <a:gd name="T3" fmla="*/ 413 h 413"/>
              <a:gd name="T4" fmla="*/ 184 w 184"/>
              <a:gd name="T5" fmla="*/ 413 h 413"/>
              <a:gd name="T6" fmla="*/ 156 w 184"/>
              <a:gd name="T7" fmla="*/ 0 h 413"/>
              <a:gd name="T8" fmla="*/ 0 w 184"/>
              <a:gd name="T9" fmla="*/ 0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413">
                <a:moveTo>
                  <a:pt x="0" y="0"/>
                </a:moveTo>
                <a:lnTo>
                  <a:pt x="21" y="413"/>
                </a:lnTo>
                <a:lnTo>
                  <a:pt x="184" y="413"/>
                </a:lnTo>
                <a:lnTo>
                  <a:pt x="156" y="0"/>
                </a:lnTo>
                <a:lnTo>
                  <a:pt x="0" y="0"/>
                </a:lnTo>
                <a:close/>
              </a:path>
            </a:pathLst>
          </a:custGeom>
          <a:solidFill>
            <a:srgbClr val="8E1F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Rectangle 43"/>
          <p:cNvSpPr>
            <a:spLocks noChangeArrowheads="1"/>
          </p:cNvSpPr>
          <p:nvPr/>
        </p:nvSpPr>
        <p:spPr bwMode="auto">
          <a:xfrm>
            <a:off x="8798395" y="2570786"/>
            <a:ext cx="260980" cy="145288"/>
          </a:xfrm>
          <a:prstGeom prst="rect">
            <a:avLst/>
          </a:prstGeom>
          <a:solidFill>
            <a:srgbClr val="1256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44"/>
          <p:cNvSpPr>
            <a:spLocks noChangeArrowheads="1"/>
          </p:cNvSpPr>
          <p:nvPr/>
        </p:nvSpPr>
        <p:spPr bwMode="auto">
          <a:xfrm>
            <a:off x="9005564" y="2449713"/>
            <a:ext cx="197753" cy="121073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5"/>
          <p:cNvSpPr>
            <a:spLocks/>
          </p:cNvSpPr>
          <p:nvPr/>
        </p:nvSpPr>
        <p:spPr bwMode="auto">
          <a:xfrm>
            <a:off x="8928885" y="2179316"/>
            <a:ext cx="274432" cy="270397"/>
          </a:xfrm>
          <a:custGeom>
            <a:avLst/>
            <a:gdLst>
              <a:gd name="T0" fmla="*/ 86 w 86"/>
              <a:gd name="T1" fmla="*/ 85 h 85"/>
              <a:gd name="T2" fmla="*/ 24 w 86"/>
              <a:gd name="T3" fmla="*/ 85 h 85"/>
              <a:gd name="T4" fmla="*/ 0 w 86"/>
              <a:gd name="T5" fmla="*/ 52 h 85"/>
              <a:gd name="T6" fmla="*/ 0 w 86"/>
              <a:gd name="T7" fmla="*/ 0 h 85"/>
              <a:gd name="T8" fmla="*/ 9 w 86"/>
              <a:gd name="T9" fmla="*/ 0 h 85"/>
              <a:gd name="T10" fmla="*/ 17 w 86"/>
              <a:gd name="T11" fmla="*/ 11 h 85"/>
              <a:gd name="T12" fmla="*/ 17 w 86"/>
              <a:gd name="T13" fmla="*/ 44 h 85"/>
              <a:gd name="T14" fmla="*/ 86 w 86"/>
              <a:gd name="T15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6" h="85">
                <a:moveTo>
                  <a:pt x="86" y="85"/>
                </a:moveTo>
                <a:cubicBezTo>
                  <a:pt x="24" y="85"/>
                  <a:pt x="24" y="85"/>
                  <a:pt x="24" y="85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5" y="0"/>
                  <a:pt x="9" y="0"/>
                </a:cubicBezTo>
                <a:cubicBezTo>
                  <a:pt x="13" y="0"/>
                  <a:pt x="17" y="3"/>
                  <a:pt x="17" y="11"/>
                </a:cubicBezTo>
                <a:cubicBezTo>
                  <a:pt x="17" y="19"/>
                  <a:pt x="17" y="44"/>
                  <a:pt x="17" y="44"/>
                </a:cubicBezTo>
                <a:lnTo>
                  <a:pt x="86" y="85"/>
                </a:lnTo>
                <a:close/>
              </a:path>
            </a:pathLst>
          </a:custGeom>
          <a:solidFill>
            <a:srgbClr val="8E1F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5990845" y="3718290"/>
            <a:ext cx="3879719" cy="1927752"/>
          </a:xfrm>
          <a:custGeom>
            <a:avLst/>
            <a:gdLst>
              <a:gd name="T0" fmla="*/ 0 w 2884"/>
              <a:gd name="T1" fmla="*/ 1433 h 1433"/>
              <a:gd name="T2" fmla="*/ 2884 w 2884"/>
              <a:gd name="T3" fmla="*/ 1433 h 1433"/>
              <a:gd name="T4" fmla="*/ 1452 w 2884"/>
              <a:gd name="T5" fmla="*/ 0 h 1433"/>
              <a:gd name="T6" fmla="*/ 0 w 2884"/>
              <a:gd name="T7" fmla="*/ 1433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84" h="1433">
                <a:moveTo>
                  <a:pt x="0" y="1433"/>
                </a:moveTo>
                <a:lnTo>
                  <a:pt x="2884" y="1433"/>
                </a:lnTo>
                <a:lnTo>
                  <a:pt x="1452" y="0"/>
                </a:lnTo>
                <a:lnTo>
                  <a:pt x="0" y="1433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7"/>
          <p:cNvSpPr>
            <a:spLocks/>
          </p:cNvSpPr>
          <p:nvPr/>
        </p:nvSpPr>
        <p:spPr bwMode="auto">
          <a:xfrm>
            <a:off x="8942337" y="4717815"/>
            <a:ext cx="1869906" cy="928227"/>
          </a:xfrm>
          <a:custGeom>
            <a:avLst/>
            <a:gdLst>
              <a:gd name="T0" fmla="*/ 0 w 1390"/>
              <a:gd name="T1" fmla="*/ 690 h 690"/>
              <a:gd name="T2" fmla="*/ 1390 w 1390"/>
              <a:gd name="T3" fmla="*/ 690 h 690"/>
              <a:gd name="T4" fmla="*/ 700 w 1390"/>
              <a:gd name="T5" fmla="*/ 0 h 690"/>
              <a:gd name="T6" fmla="*/ 0 w 1390"/>
              <a:gd name="T7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90" h="690">
                <a:moveTo>
                  <a:pt x="0" y="690"/>
                </a:moveTo>
                <a:lnTo>
                  <a:pt x="1390" y="690"/>
                </a:lnTo>
                <a:lnTo>
                  <a:pt x="700" y="0"/>
                </a:lnTo>
                <a:lnTo>
                  <a:pt x="0" y="690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Rectangle 48"/>
          <p:cNvSpPr>
            <a:spLocks noChangeArrowheads="1"/>
          </p:cNvSpPr>
          <p:nvPr/>
        </p:nvSpPr>
        <p:spPr bwMode="auto">
          <a:xfrm>
            <a:off x="3110" y="5647558"/>
            <a:ext cx="12188890" cy="1210442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324625" y="5646042"/>
            <a:ext cx="1662737" cy="827333"/>
          </a:xfrm>
          <a:custGeom>
            <a:avLst/>
            <a:gdLst>
              <a:gd name="T0" fmla="*/ 0 w 1236"/>
              <a:gd name="T1" fmla="*/ 0 h 615"/>
              <a:gd name="T2" fmla="*/ 1236 w 1236"/>
              <a:gd name="T3" fmla="*/ 0 h 615"/>
              <a:gd name="T4" fmla="*/ 621 w 1236"/>
              <a:gd name="T5" fmla="*/ 615 h 615"/>
              <a:gd name="T6" fmla="*/ 0 w 1236"/>
              <a:gd name="T7" fmla="*/ 0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6" h="615">
                <a:moveTo>
                  <a:pt x="0" y="0"/>
                </a:moveTo>
                <a:lnTo>
                  <a:pt x="1236" y="0"/>
                </a:lnTo>
                <a:lnTo>
                  <a:pt x="621" y="615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10000"/>
                </a:srgbClr>
              </a:gs>
              <a:gs pos="21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0"/>
          <p:cNvSpPr>
            <a:spLocks/>
          </p:cNvSpPr>
          <p:nvPr/>
        </p:nvSpPr>
        <p:spPr bwMode="auto">
          <a:xfrm>
            <a:off x="1224601" y="5646042"/>
            <a:ext cx="2565404" cy="1275303"/>
          </a:xfrm>
          <a:custGeom>
            <a:avLst/>
            <a:gdLst>
              <a:gd name="T0" fmla="*/ 0 w 1907"/>
              <a:gd name="T1" fmla="*/ 0 h 948"/>
              <a:gd name="T2" fmla="*/ 1907 w 1907"/>
              <a:gd name="T3" fmla="*/ 0 h 948"/>
              <a:gd name="T4" fmla="*/ 962 w 1907"/>
              <a:gd name="T5" fmla="*/ 948 h 948"/>
              <a:gd name="T6" fmla="*/ 0 w 1907"/>
              <a:gd name="T7" fmla="*/ 0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07" h="948">
                <a:moveTo>
                  <a:pt x="0" y="0"/>
                </a:moveTo>
                <a:lnTo>
                  <a:pt x="1907" y="0"/>
                </a:lnTo>
                <a:lnTo>
                  <a:pt x="962" y="94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4162641" y="5646042"/>
            <a:ext cx="1004907" cy="49909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2"/>
          <p:cNvSpPr>
            <a:spLocks/>
          </p:cNvSpPr>
          <p:nvPr/>
        </p:nvSpPr>
        <p:spPr bwMode="auto">
          <a:xfrm>
            <a:off x="10138270" y="5646042"/>
            <a:ext cx="1951967" cy="969930"/>
          </a:xfrm>
          <a:custGeom>
            <a:avLst/>
            <a:gdLst>
              <a:gd name="T0" fmla="*/ 0 w 1451"/>
              <a:gd name="T1" fmla="*/ 0 h 721"/>
              <a:gd name="T2" fmla="*/ 1451 w 1451"/>
              <a:gd name="T3" fmla="*/ 0 h 721"/>
              <a:gd name="T4" fmla="*/ 730 w 1451"/>
              <a:gd name="T5" fmla="*/ 721 h 721"/>
              <a:gd name="T6" fmla="*/ 0 w 1451"/>
              <a:gd name="T7" fmla="*/ 0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1" h="721">
                <a:moveTo>
                  <a:pt x="0" y="0"/>
                </a:moveTo>
                <a:lnTo>
                  <a:pt x="1451" y="0"/>
                </a:lnTo>
                <a:lnTo>
                  <a:pt x="730" y="72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4000"/>
                </a:srgbClr>
              </a:gs>
              <a:gs pos="7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3"/>
          <p:cNvSpPr>
            <a:spLocks/>
          </p:cNvSpPr>
          <p:nvPr/>
        </p:nvSpPr>
        <p:spPr bwMode="auto">
          <a:xfrm>
            <a:off x="8413652" y="5646043"/>
            <a:ext cx="1030466" cy="1478658"/>
          </a:xfrm>
          <a:custGeom>
            <a:avLst/>
            <a:gdLst>
              <a:gd name="T0" fmla="*/ 324 w 324"/>
              <a:gd name="T1" fmla="*/ 0 h 956"/>
              <a:gd name="T2" fmla="*/ 253 w 324"/>
              <a:gd name="T3" fmla="*/ 0 h 956"/>
              <a:gd name="T4" fmla="*/ 72 w 324"/>
              <a:gd name="T5" fmla="*/ 0 h 956"/>
              <a:gd name="T6" fmla="*/ 0 w 324"/>
              <a:gd name="T7" fmla="*/ 0 h 956"/>
              <a:gd name="T8" fmla="*/ 9 w 324"/>
              <a:gd name="T9" fmla="*/ 123 h 956"/>
              <a:gd name="T10" fmla="*/ 22 w 324"/>
              <a:gd name="T11" fmla="*/ 299 h 956"/>
              <a:gd name="T12" fmla="*/ 22 w 324"/>
              <a:gd name="T13" fmla="*/ 299 h 956"/>
              <a:gd name="T14" fmla="*/ 31 w 324"/>
              <a:gd name="T15" fmla="*/ 429 h 956"/>
              <a:gd name="T16" fmla="*/ 44 w 324"/>
              <a:gd name="T17" fmla="*/ 604 h 956"/>
              <a:gd name="T18" fmla="*/ 44 w 324"/>
              <a:gd name="T19" fmla="*/ 604 h 956"/>
              <a:gd name="T20" fmla="*/ 50 w 324"/>
              <a:gd name="T21" fmla="*/ 690 h 956"/>
              <a:gd name="T22" fmla="*/ 35 w 324"/>
              <a:gd name="T23" fmla="*/ 755 h 956"/>
              <a:gd name="T24" fmla="*/ 35 w 324"/>
              <a:gd name="T25" fmla="*/ 774 h 956"/>
              <a:gd name="T26" fmla="*/ 63 w 324"/>
              <a:gd name="T27" fmla="*/ 774 h 956"/>
              <a:gd name="T28" fmla="*/ 63 w 324"/>
              <a:gd name="T29" fmla="*/ 787 h 956"/>
              <a:gd name="T30" fmla="*/ 102 w 324"/>
              <a:gd name="T31" fmla="*/ 787 h 956"/>
              <a:gd name="T32" fmla="*/ 102 w 324"/>
              <a:gd name="T33" fmla="*/ 833 h 956"/>
              <a:gd name="T34" fmla="*/ 77 w 324"/>
              <a:gd name="T35" fmla="*/ 833 h 956"/>
              <a:gd name="T36" fmla="*/ 77 w 324"/>
              <a:gd name="T37" fmla="*/ 871 h 956"/>
              <a:gd name="T38" fmla="*/ 146 w 324"/>
              <a:gd name="T39" fmla="*/ 912 h 956"/>
              <a:gd name="T40" fmla="*/ 146 w 324"/>
              <a:gd name="T41" fmla="*/ 945 h 956"/>
              <a:gd name="T42" fmla="*/ 153 w 324"/>
              <a:gd name="T43" fmla="*/ 956 h 956"/>
              <a:gd name="T44" fmla="*/ 162 w 324"/>
              <a:gd name="T45" fmla="*/ 956 h 956"/>
              <a:gd name="T46" fmla="*/ 171 w 324"/>
              <a:gd name="T47" fmla="*/ 956 h 956"/>
              <a:gd name="T48" fmla="*/ 179 w 324"/>
              <a:gd name="T49" fmla="*/ 945 h 956"/>
              <a:gd name="T50" fmla="*/ 179 w 324"/>
              <a:gd name="T51" fmla="*/ 912 h 956"/>
              <a:gd name="T52" fmla="*/ 248 w 324"/>
              <a:gd name="T53" fmla="*/ 871 h 956"/>
              <a:gd name="T54" fmla="*/ 248 w 324"/>
              <a:gd name="T55" fmla="*/ 833 h 956"/>
              <a:gd name="T56" fmla="*/ 222 w 324"/>
              <a:gd name="T57" fmla="*/ 833 h 956"/>
              <a:gd name="T58" fmla="*/ 222 w 324"/>
              <a:gd name="T59" fmla="*/ 787 h 956"/>
              <a:gd name="T60" fmla="*/ 261 w 324"/>
              <a:gd name="T61" fmla="*/ 787 h 956"/>
              <a:gd name="T62" fmla="*/ 261 w 324"/>
              <a:gd name="T63" fmla="*/ 774 h 956"/>
              <a:gd name="T64" fmla="*/ 289 w 324"/>
              <a:gd name="T65" fmla="*/ 774 h 956"/>
              <a:gd name="T66" fmla="*/ 289 w 324"/>
              <a:gd name="T67" fmla="*/ 755 h 956"/>
              <a:gd name="T68" fmla="*/ 275 w 324"/>
              <a:gd name="T69" fmla="*/ 690 h 956"/>
              <a:gd name="T70" fmla="*/ 281 w 324"/>
              <a:gd name="T71" fmla="*/ 604 h 956"/>
              <a:gd name="T72" fmla="*/ 281 w 324"/>
              <a:gd name="T73" fmla="*/ 604 h 956"/>
              <a:gd name="T74" fmla="*/ 293 w 324"/>
              <a:gd name="T75" fmla="*/ 429 h 956"/>
              <a:gd name="T76" fmla="*/ 303 w 324"/>
              <a:gd name="T77" fmla="*/ 299 h 956"/>
              <a:gd name="T78" fmla="*/ 303 w 324"/>
              <a:gd name="T79" fmla="*/ 299 h 956"/>
              <a:gd name="T80" fmla="*/ 315 w 324"/>
              <a:gd name="T81" fmla="*/ 123 h 956"/>
              <a:gd name="T82" fmla="*/ 324 w 324"/>
              <a:gd name="T83" fmla="*/ 0 h 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24" h="956">
                <a:moveTo>
                  <a:pt x="324" y="0"/>
                </a:moveTo>
                <a:cubicBezTo>
                  <a:pt x="253" y="0"/>
                  <a:pt x="253" y="0"/>
                  <a:pt x="253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0" y="0"/>
                  <a:pt x="0" y="0"/>
                  <a:pt x="0" y="0"/>
                </a:cubicBezTo>
                <a:cubicBezTo>
                  <a:pt x="9" y="123"/>
                  <a:pt x="9" y="123"/>
                  <a:pt x="9" y="123"/>
                </a:cubicBezTo>
                <a:cubicBezTo>
                  <a:pt x="22" y="299"/>
                  <a:pt x="22" y="299"/>
                  <a:pt x="22" y="299"/>
                </a:cubicBezTo>
                <a:cubicBezTo>
                  <a:pt x="22" y="299"/>
                  <a:pt x="22" y="299"/>
                  <a:pt x="22" y="299"/>
                </a:cubicBezTo>
                <a:cubicBezTo>
                  <a:pt x="31" y="429"/>
                  <a:pt x="31" y="429"/>
                  <a:pt x="31" y="429"/>
                </a:cubicBezTo>
                <a:cubicBezTo>
                  <a:pt x="44" y="604"/>
                  <a:pt x="44" y="604"/>
                  <a:pt x="44" y="604"/>
                </a:cubicBezTo>
                <a:cubicBezTo>
                  <a:pt x="44" y="604"/>
                  <a:pt x="44" y="604"/>
                  <a:pt x="44" y="604"/>
                </a:cubicBezTo>
                <a:cubicBezTo>
                  <a:pt x="50" y="690"/>
                  <a:pt x="50" y="690"/>
                  <a:pt x="50" y="690"/>
                </a:cubicBezTo>
                <a:cubicBezTo>
                  <a:pt x="35" y="755"/>
                  <a:pt x="35" y="755"/>
                  <a:pt x="35" y="755"/>
                </a:cubicBezTo>
                <a:cubicBezTo>
                  <a:pt x="35" y="774"/>
                  <a:pt x="35" y="774"/>
                  <a:pt x="35" y="774"/>
                </a:cubicBezTo>
                <a:cubicBezTo>
                  <a:pt x="63" y="774"/>
                  <a:pt x="63" y="774"/>
                  <a:pt x="63" y="774"/>
                </a:cubicBezTo>
                <a:cubicBezTo>
                  <a:pt x="63" y="787"/>
                  <a:pt x="63" y="787"/>
                  <a:pt x="63" y="787"/>
                </a:cubicBezTo>
                <a:cubicBezTo>
                  <a:pt x="102" y="787"/>
                  <a:pt x="102" y="787"/>
                  <a:pt x="102" y="787"/>
                </a:cubicBezTo>
                <a:cubicBezTo>
                  <a:pt x="102" y="833"/>
                  <a:pt x="102" y="833"/>
                  <a:pt x="102" y="833"/>
                </a:cubicBezTo>
                <a:cubicBezTo>
                  <a:pt x="77" y="833"/>
                  <a:pt x="77" y="833"/>
                  <a:pt x="77" y="833"/>
                </a:cubicBezTo>
                <a:cubicBezTo>
                  <a:pt x="77" y="871"/>
                  <a:pt x="77" y="871"/>
                  <a:pt x="77" y="871"/>
                </a:cubicBezTo>
                <a:cubicBezTo>
                  <a:pt x="146" y="912"/>
                  <a:pt x="146" y="912"/>
                  <a:pt x="146" y="912"/>
                </a:cubicBezTo>
                <a:cubicBezTo>
                  <a:pt x="146" y="912"/>
                  <a:pt x="146" y="937"/>
                  <a:pt x="146" y="945"/>
                </a:cubicBezTo>
                <a:cubicBezTo>
                  <a:pt x="146" y="953"/>
                  <a:pt x="149" y="956"/>
                  <a:pt x="153" y="956"/>
                </a:cubicBezTo>
                <a:cubicBezTo>
                  <a:pt x="157" y="956"/>
                  <a:pt x="162" y="956"/>
                  <a:pt x="162" y="956"/>
                </a:cubicBezTo>
                <a:cubicBezTo>
                  <a:pt x="162" y="956"/>
                  <a:pt x="167" y="956"/>
                  <a:pt x="171" y="956"/>
                </a:cubicBezTo>
                <a:cubicBezTo>
                  <a:pt x="175" y="956"/>
                  <a:pt x="179" y="953"/>
                  <a:pt x="179" y="945"/>
                </a:cubicBezTo>
                <a:cubicBezTo>
                  <a:pt x="179" y="937"/>
                  <a:pt x="179" y="912"/>
                  <a:pt x="179" y="912"/>
                </a:cubicBezTo>
                <a:cubicBezTo>
                  <a:pt x="248" y="871"/>
                  <a:pt x="248" y="871"/>
                  <a:pt x="248" y="871"/>
                </a:cubicBezTo>
                <a:cubicBezTo>
                  <a:pt x="248" y="833"/>
                  <a:pt x="248" y="833"/>
                  <a:pt x="248" y="833"/>
                </a:cubicBezTo>
                <a:cubicBezTo>
                  <a:pt x="222" y="833"/>
                  <a:pt x="222" y="833"/>
                  <a:pt x="222" y="833"/>
                </a:cubicBezTo>
                <a:cubicBezTo>
                  <a:pt x="222" y="787"/>
                  <a:pt x="222" y="787"/>
                  <a:pt x="222" y="787"/>
                </a:cubicBezTo>
                <a:cubicBezTo>
                  <a:pt x="261" y="787"/>
                  <a:pt x="261" y="787"/>
                  <a:pt x="261" y="787"/>
                </a:cubicBezTo>
                <a:cubicBezTo>
                  <a:pt x="261" y="774"/>
                  <a:pt x="261" y="774"/>
                  <a:pt x="261" y="774"/>
                </a:cubicBezTo>
                <a:cubicBezTo>
                  <a:pt x="289" y="774"/>
                  <a:pt x="289" y="774"/>
                  <a:pt x="289" y="774"/>
                </a:cubicBezTo>
                <a:cubicBezTo>
                  <a:pt x="289" y="755"/>
                  <a:pt x="289" y="755"/>
                  <a:pt x="289" y="755"/>
                </a:cubicBezTo>
                <a:cubicBezTo>
                  <a:pt x="275" y="690"/>
                  <a:pt x="275" y="690"/>
                  <a:pt x="275" y="690"/>
                </a:cubicBezTo>
                <a:cubicBezTo>
                  <a:pt x="281" y="604"/>
                  <a:pt x="281" y="604"/>
                  <a:pt x="281" y="604"/>
                </a:cubicBezTo>
                <a:cubicBezTo>
                  <a:pt x="281" y="604"/>
                  <a:pt x="281" y="604"/>
                  <a:pt x="281" y="604"/>
                </a:cubicBezTo>
                <a:cubicBezTo>
                  <a:pt x="293" y="429"/>
                  <a:pt x="293" y="429"/>
                  <a:pt x="293" y="429"/>
                </a:cubicBezTo>
                <a:cubicBezTo>
                  <a:pt x="303" y="299"/>
                  <a:pt x="303" y="299"/>
                  <a:pt x="303" y="299"/>
                </a:cubicBezTo>
                <a:cubicBezTo>
                  <a:pt x="303" y="299"/>
                  <a:pt x="303" y="299"/>
                  <a:pt x="303" y="299"/>
                </a:cubicBezTo>
                <a:cubicBezTo>
                  <a:pt x="315" y="123"/>
                  <a:pt x="315" y="123"/>
                  <a:pt x="315" y="123"/>
                </a:cubicBezTo>
                <a:lnTo>
                  <a:pt x="324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10000"/>
                </a:srgbClr>
              </a:gs>
              <a:gs pos="43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4"/>
          <p:cNvSpPr>
            <a:spLocks/>
          </p:cNvSpPr>
          <p:nvPr/>
        </p:nvSpPr>
        <p:spPr bwMode="auto">
          <a:xfrm>
            <a:off x="5450052" y="5646042"/>
            <a:ext cx="5177892" cy="1778429"/>
          </a:xfrm>
          <a:custGeom>
            <a:avLst/>
            <a:gdLst>
              <a:gd name="T0" fmla="*/ 3213 w 3849"/>
              <a:gd name="T1" fmla="*/ 636 h 1322"/>
              <a:gd name="T2" fmla="*/ 2889 w 3849"/>
              <a:gd name="T3" fmla="*/ 317 h 1322"/>
              <a:gd name="T4" fmla="*/ 1884 w 3849"/>
              <a:gd name="T5" fmla="*/ 1322 h 1322"/>
              <a:gd name="T6" fmla="*/ 863 w 3849"/>
              <a:gd name="T7" fmla="*/ 312 h 1322"/>
              <a:gd name="T8" fmla="*/ 594 w 3849"/>
              <a:gd name="T9" fmla="*/ 584 h 1322"/>
              <a:gd name="T10" fmla="*/ 0 w 3849"/>
              <a:gd name="T11" fmla="*/ 0 h 1322"/>
              <a:gd name="T12" fmla="*/ 549 w 3849"/>
              <a:gd name="T13" fmla="*/ 0 h 1322"/>
              <a:gd name="T14" fmla="*/ 1175 w 3849"/>
              <a:gd name="T15" fmla="*/ 0 h 1322"/>
              <a:gd name="T16" fmla="*/ 2570 w 3849"/>
              <a:gd name="T17" fmla="*/ 0 h 1322"/>
              <a:gd name="T18" fmla="*/ 3206 w 3849"/>
              <a:gd name="T19" fmla="*/ 0 h 1322"/>
              <a:gd name="T20" fmla="*/ 3849 w 3849"/>
              <a:gd name="T21" fmla="*/ 0 h 1322"/>
              <a:gd name="T22" fmla="*/ 3213 w 3849"/>
              <a:gd name="T23" fmla="*/ 636 h 1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849" h="1322">
                <a:moveTo>
                  <a:pt x="3213" y="636"/>
                </a:moveTo>
                <a:lnTo>
                  <a:pt x="2889" y="317"/>
                </a:lnTo>
                <a:lnTo>
                  <a:pt x="1884" y="1322"/>
                </a:lnTo>
                <a:lnTo>
                  <a:pt x="863" y="312"/>
                </a:lnTo>
                <a:lnTo>
                  <a:pt x="594" y="584"/>
                </a:lnTo>
                <a:lnTo>
                  <a:pt x="0" y="0"/>
                </a:lnTo>
                <a:lnTo>
                  <a:pt x="549" y="0"/>
                </a:lnTo>
                <a:lnTo>
                  <a:pt x="1175" y="0"/>
                </a:lnTo>
                <a:lnTo>
                  <a:pt x="2570" y="0"/>
                </a:lnTo>
                <a:lnTo>
                  <a:pt x="3206" y="0"/>
                </a:lnTo>
                <a:lnTo>
                  <a:pt x="3849" y="0"/>
                </a:lnTo>
                <a:lnTo>
                  <a:pt x="3213" y="636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4000"/>
                </a:srgbClr>
              </a:gs>
              <a:gs pos="50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5"/>
          <p:cNvSpPr>
            <a:spLocks/>
          </p:cNvSpPr>
          <p:nvPr/>
        </p:nvSpPr>
        <p:spPr bwMode="auto">
          <a:xfrm>
            <a:off x="11295191" y="5646042"/>
            <a:ext cx="1536283" cy="764106"/>
          </a:xfrm>
          <a:custGeom>
            <a:avLst/>
            <a:gdLst>
              <a:gd name="T0" fmla="*/ 0 w 1142"/>
              <a:gd name="T1" fmla="*/ 0 h 568"/>
              <a:gd name="T2" fmla="*/ 1142 w 1142"/>
              <a:gd name="T3" fmla="*/ 0 h 568"/>
              <a:gd name="T4" fmla="*/ 575 w 1142"/>
              <a:gd name="T5" fmla="*/ 568 h 568"/>
              <a:gd name="T6" fmla="*/ 0 w 1142"/>
              <a:gd name="T7" fmla="*/ 0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2" h="568">
                <a:moveTo>
                  <a:pt x="0" y="0"/>
                </a:moveTo>
                <a:lnTo>
                  <a:pt x="1142" y="0"/>
                </a:lnTo>
                <a:lnTo>
                  <a:pt x="575" y="56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4000"/>
                </a:srgbClr>
              </a:gs>
              <a:gs pos="28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56"/>
          <p:cNvSpPr>
            <a:spLocks/>
          </p:cNvSpPr>
          <p:nvPr/>
        </p:nvSpPr>
        <p:spPr bwMode="auto">
          <a:xfrm>
            <a:off x="3265355" y="5646042"/>
            <a:ext cx="839440" cy="417029"/>
          </a:xfrm>
          <a:custGeom>
            <a:avLst/>
            <a:gdLst>
              <a:gd name="T0" fmla="*/ 0 w 624"/>
              <a:gd name="T1" fmla="*/ 0 h 310"/>
              <a:gd name="T2" fmla="*/ 624 w 624"/>
              <a:gd name="T3" fmla="*/ 0 h 310"/>
              <a:gd name="T4" fmla="*/ 315 w 624"/>
              <a:gd name="T5" fmla="*/ 310 h 310"/>
              <a:gd name="T6" fmla="*/ 0 w 624"/>
              <a:gd name="T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4" h="310">
                <a:moveTo>
                  <a:pt x="0" y="0"/>
                </a:moveTo>
                <a:lnTo>
                  <a:pt x="624" y="0"/>
                </a:lnTo>
                <a:lnTo>
                  <a:pt x="315" y="31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1" name="Group 90"/>
          <p:cNvGrpSpPr/>
          <p:nvPr/>
        </p:nvGrpSpPr>
        <p:grpSpPr>
          <a:xfrm>
            <a:off x="814298" y="3025483"/>
            <a:ext cx="11103746" cy="1914300"/>
            <a:chOff x="814298" y="3025483"/>
            <a:chExt cx="11103746" cy="1914300"/>
          </a:xfrm>
        </p:grpSpPr>
        <p:sp>
          <p:nvSpPr>
            <p:cNvPr id="60" name="Oval 58"/>
            <p:cNvSpPr>
              <a:spLocks noChangeArrowheads="1"/>
            </p:cNvSpPr>
            <p:nvPr/>
          </p:nvSpPr>
          <p:spPr bwMode="auto">
            <a:xfrm>
              <a:off x="3386428" y="4608849"/>
              <a:ext cx="72644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auto">
            <a:xfrm>
              <a:off x="5030332" y="4828126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auto">
            <a:xfrm>
              <a:off x="5415075" y="3921423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61"/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4"/>
            <p:cNvSpPr>
              <a:spLocks noChangeArrowheads="1"/>
            </p:cNvSpPr>
            <p:nvPr/>
          </p:nvSpPr>
          <p:spPr bwMode="auto">
            <a:xfrm>
              <a:off x="4544694" y="3260902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auto">
            <a:xfrm>
              <a:off x="6254515" y="3396773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Oval 66"/>
            <p:cNvSpPr>
              <a:spLocks noChangeArrowheads="1"/>
            </p:cNvSpPr>
            <p:nvPr/>
          </p:nvSpPr>
          <p:spPr bwMode="auto">
            <a:xfrm>
              <a:off x="1739835" y="3260902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auto">
            <a:xfrm>
              <a:off x="1189625" y="4272535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auto">
            <a:xfrm>
              <a:off x="6664818" y="3816493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Oval 69"/>
            <p:cNvSpPr>
              <a:spLocks noChangeArrowheads="1"/>
            </p:cNvSpPr>
            <p:nvPr/>
          </p:nvSpPr>
          <p:spPr bwMode="auto">
            <a:xfrm>
              <a:off x="11845400" y="421468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Oval 71"/>
            <p:cNvSpPr>
              <a:spLocks noChangeArrowheads="1"/>
            </p:cNvSpPr>
            <p:nvPr/>
          </p:nvSpPr>
          <p:spPr bwMode="auto">
            <a:xfrm>
              <a:off x="4197618" y="486713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auto">
            <a:xfrm>
              <a:off x="5596685" y="4643826"/>
              <a:ext cx="76680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Oval 73"/>
            <p:cNvSpPr>
              <a:spLocks noChangeArrowheads="1"/>
            </p:cNvSpPr>
            <p:nvPr/>
          </p:nvSpPr>
          <p:spPr bwMode="auto">
            <a:xfrm>
              <a:off x="2413808" y="3025483"/>
              <a:ext cx="7264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auto">
            <a:xfrm>
              <a:off x="2887338" y="3531299"/>
              <a:ext cx="7264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auto">
            <a:xfrm>
              <a:off x="4025425" y="4214689"/>
              <a:ext cx="76680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auto">
            <a:xfrm>
              <a:off x="6738807" y="4421859"/>
              <a:ext cx="7533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auto">
            <a:xfrm>
              <a:off x="10812244" y="4119176"/>
              <a:ext cx="76680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auto">
            <a:xfrm>
              <a:off x="6970191" y="3883756"/>
              <a:ext cx="73989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82"/>
          <p:cNvGrpSpPr>
            <a:grpSpLocks noChangeAspect="1"/>
          </p:cNvGrpSpPr>
          <p:nvPr/>
        </p:nvGrpSpPr>
        <p:grpSpPr bwMode="auto">
          <a:xfrm>
            <a:off x="-586705" y="-37811"/>
            <a:ext cx="439738" cy="2871788"/>
            <a:chOff x="-1745" y="-199"/>
            <a:chExt cx="277" cy="1809"/>
          </a:xfrm>
        </p:grpSpPr>
        <p:sp>
          <p:nvSpPr>
            <p:cNvPr id="85" name="Oval 83"/>
            <p:cNvSpPr>
              <a:spLocks noChangeArrowheads="1"/>
            </p:cNvSpPr>
            <p:nvPr/>
          </p:nvSpPr>
          <p:spPr bwMode="auto">
            <a:xfrm>
              <a:off x="-1745" y="-199"/>
              <a:ext cx="277" cy="268"/>
            </a:xfrm>
            <a:prstGeom prst="ellipse">
              <a:avLst/>
            </a:prstGeom>
            <a:solidFill>
              <a:srgbClr val="070C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Oval 84"/>
            <p:cNvSpPr>
              <a:spLocks noChangeArrowheads="1"/>
            </p:cNvSpPr>
            <p:nvPr/>
          </p:nvSpPr>
          <p:spPr bwMode="auto">
            <a:xfrm>
              <a:off x="-1745" y="109"/>
              <a:ext cx="277" cy="268"/>
            </a:xfrm>
            <a:prstGeom prst="ellipse">
              <a:avLst/>
            </a:prstGeom>
            <a:solidFill>
              <a:srgbClr val="122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Oval 85"/>
            <p:cNvSpPr>
              <a:spLocks noChangeArrowheads="1"/>
            </p:cNvSpPr>
            <p:nvPr/>
          </p:nvSpPr>
          <p:spPr bwMode="auto">
            <a:xfrm>
              <a:off x="-1745" y="417"/>
              <a:ext cx="277" cy="268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auto">
            <a:xfrm>
              <a:off x="-1745" y="725"/>
              <a:ext cx="277" cy="268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87"/>
            <p:cNvSpPr>
              <a:spLocks noChangeArrowheads="1"/>
            </p:cNvSpPr>
            <p:nvPr/>
          </p:nvSpPr>
          <p:spPr bwMode="auto">
            <a:xfrm>
              <a:off x="-1745" y="1034"/>
              <a:ext cx="277" cy="268"/>
            </a:xfrm>
            <a:prstGeom prst="ellipse">
              <a:avLst/>
            </a:prstGeom>
            <a:solidFill>
              <a:srgbClr val="F64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Oval 88"/>
            <p:cNvSpPr>
              <a:spLocks noChangeArrowheads="1"/>
            </p:cNvSpPr>
            <p:nvPr/>
          </p:nvSpPr>
          <p:spPr bwMode="auto">
            <a:xfrm>
              <a:off x="-1745" y="1342"/>
              <a:ext cx="277" cy="268"/>
            </a:xfrm>
            <a:prstGeom prst="ellipse">
              <a:avLst/>
            </a:prstGeom>
            <a:solidFill>
              <a:srgbClr val="1938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Freeform 17"/>
          <p:cNvSpPr>
            <a:spLocks/>
          </p:cNvSpPr>
          <p:nvPr/>
        </p:nvSpPr>
        <p:spPr bwMode="auto">
          <a:xfrm>
            <a:off x="5193108" y="4793149"/>
            <a:ext cx="1716547" cy="852893"/>
          </a:xfrm>
          <a:custGeom>
            <a:avLst/>
            <a:gdLst>
              <a:gd name="T0" fmla="*/ 0 w 1276"/>
              <a:gd name="T1" fmla="*/ 634 h 634"/>
              <a:gd name="T2" fmla="*/ 1276 w 1276"/>
              <a:gd name="T3" fmla="*/ 634 h 634"/>
              <a:gd name="T4" fmla="*/ 640 w 1276"/>
              <a:gd name="T5" fmla="*/ 0 h 634"/>
              <a:gd name="T6" fmla="*/ 0 w 1276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6" h="634">
                <a:moveTo>
                  <a:pt x="0" y="634"/>
                </a:moveTo>
                <a:lnTo>
                  <a:pt x="1276" y="634"/>
                </a:lnTo>
                <a:lnTo>
                  <a:pt x="640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TextBox 92"/>
          <p:cNvSpPr txBox="1"/>
          <p:nvPr/>
        </p:nvSpPr>
        <p:spPr>
          <a:xfrm>
            <a:off x="725328" y="1155156"/>
            <a:ext cx="5020926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cy-GB" sz="72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SLIDE TITLE</a:t>
            </a:r>
            <a:endParaRPr lang="en-US" sz="72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178826" y="6305279"/>
            <a:ext cx="1834348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cy-GB" sz="1200" dirty="0">
                <a:solidFill>
                  <a:srgbClr val="B0F7F4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PowerPoint Presentation</a:t>
            </a:r>
            <a:endParaRPr lang="en-US" sz="1200" dirty="0">
              <a:solidFill>
                <a:srgbClr val="B0F7F4"/>
              </a:solidFill>
              <a:latin typeface="Segoe UI" panose="020B0502040204020203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6" name="Freeform 14"/>
          <p:cNvSpPr>
            <a:spLocks/>
          </p:cNvSpPr>
          <p:nvPr/>
        </p:nvSpPr>
        <p:spPr bwMode="auto">
          <a:xfrm flipV="1">
            <a:off x="2194532" y="5646041"/>
            <a:ext cx="451444" cy="224534"/>
          </a:xfrm>
          <a:custGeom>
            <a:avLst/>
            <a:gdLst>
              <a:gd name="T0" fmla="*/ 0 w 380"/>
              <a:gd name="T1" fmla="*/ 189 h 189"/>
              <a:gd name="T2" fmla="*/ 380 w 380"/>
              <a:gd name="T3" fmla="*/ 189 h 189"/>
              <a:gd name="T4" fmla="*/ 191 w 380"/>
              <a:gd name="T5" fmla="*/ 0 h 189"/>
              <a:gd name="T6" fmla="*/ 0 w 380"/>
              <a:gd name="T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0" h="189">
                <a:moveTo>
                  <a:pt x="0" y="189"/>
                </a:moveTo>
                <a:lnTo>
                  <a:pt x="380" y="189"/>
                </a:lnTo>
                <a:lnTo>
                  <a:pt x="191" y="0"/>
                </a:lnTo>
                <a:lnTo>
                  <a:pt x="0" y="189"/>
                </a:lnTo>
                <a:close/>
              </a:path>
            </a:pathLst>
          </a:custGeom>
          <a:gradFill>
            <a:gsLst>
              <a:gs pos="100000">
                <a:srgbClr val="122141"/>
              </a:gs>
              <a:gs pos="0">
                <a:srgbClr val="070C1E">
                  <a:alpha val="0"/>
                </a:srgbClr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15"/>
          <p:cNvSpPr>
            <a:spLocks/>
          </p:cNvSpPr>
          <p:nvPr/>
        </p:nvSpPr>
        <p:spPr bwMode="auto">
          <a:xfrm flipV="1">
            <a:off x="2057315" y="5646040"/>
            <a:ext cx="282504" cy="140113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gradFill>
            <a:gsLst>
              <a:gs pos="100000">
                <a:srgbClr val="122141"/>
              </a:gs>
              <a:gs pos="0">
                <a:srgbClr val="070C1E">
                  <a:alpha val="0"/>
                </a:srgbClr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15"/>
          <p:cNvSpPr>
            <a:spLocks/>
          </p:cNvSpPr>
          <p:nvPr/>
        </p:nvSpPr>
        <p:spPr bwMode="auto">
          <a:xfrm flipV="1">
            <a:off x="282921" y="5646039"/>
            <a:ext cx="345585" cy="171399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gradFill>
            <a:gsLst>
              <a:gs pos="100000">
                <a:srgbClr val="122141"/>
              </a:gs>
              <a:gs pos="0">
                <a:srgbClr val="070C1E">
                  <a:alpha val="0"/>
                </a:srgbClr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TextBox 98"/>
          <p:cNvSpPr txBox="1"/>
          <p:nvPr/>
        </p:nvSpPr>
        <p:spPr>
          <a:xfrm>
            <a:off x="725328" y="2243579"/>
            <a:ext cx="2762295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cy-GB" sz="2800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SUBTITILE HERE</a:t>
            </a:r>
            <a:endParaRPr lang="en-US" sz="2800" dirty="0">
              <a:solidFill>
                <a:srgbClr val="B0F7F4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cxnSp>
        <p:nvCxnSpPr>
          <p:cNvPr id="101" name="Straight Connector 100"/>
          <p:cNvCxnSpPr/>
          <p:nvPr/>
        </p:nvCxnSpPr>
        <p:spPr>
          <a:xfrm>
            <a:off x="837920" y="2897477"/>
            <a:ext cx="305373" cy="0"/>
          </a:xfrm>
          <a:prstGeom prst="line">
            <a:avLst/>
          </a:prstGeom>
          <a:ln w="19050">
            <a:solidFill>
              <a:srgbClr val="B0F7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68033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-1"/>
            <a:ext cx="12188891" cy="3292929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1625922" y="2710433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-200025" y="2329725"/>
            <a:ext cx="1939860" cy="963204"/>
          </a:xfrm>
          <a:custGeom>
            <a:avLst/>
            <a:gdLst>
              <a:gd name="T0" fmla="*/ 0 w 1442"/>
              <a:gd name="T1" fmla="*/ 716 h 716"/>
              <a:gd name="T2" fmla="*/ 1442 w 1442"/>
              <a:gd name="T3" fmla="*/ 716 h 716"/>
              <a:gd name="T4" fmla="*/ 725 w 1442"/>
              <a:gd name="T5" fmla="*/ 0 h 716"/>
              <a:gd name="T6" fmla="*/ 0 w 1442"/>
              <a:gd name="T7" fmla="*/ 716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2" h="716">
                <a:moveTo>
                  <a:pt x="0" y="716"/>
                </a:moveTo>
                <a:lnTo>
                  <a:pt x="1442" y="716"/>
                </a:lnTo>
                <a:lnTo>
                  <a:pt x="725" y="0"/>
                </a:lnTo>
                <a:lnTo>
                  <a:pt x="0" y="716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10781752" y="1803730"/>
            <a:ext cx="2995886" cy="1489199"/>
          </a:xfrm>
          <a:custGeom>
            <a:avLst/>
            <a:gdLst>
              <a:gd name="T0" fmla="*/ 0 w 2227"/>
              <a:gd name="T1" fmla="*/ 1107 h 1107"/>
              <a:gd name="T2" fmla="*/ 2227 w 2227"/>
              <a:gd name="T3" fmla="*/ 1107 h 1107"/>
              <a:gd name="T4" fmla="*/ 1121 w 2227"/>
              <a:gd name="T5" fmla="*/ 0 h 1107"/>
              <a:gd name="T6" fmla="*/ 0 w 2227"/>
              <a:gd name="T7" fmla="*/ 11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7" h="1107">
                <a:moveTo>
                  <a:pt x="0" y="1107"/>
                </a:moveTo>
                <a:lnTo>
                  <a:pt x="2227" y="1107"/>
                </a:lnTo>
                <a:lnTo>
                  <a:pt x="1121" y="0"/>
                </a:lnTo>
                <a:lnTo>
                  <a:pt x="0" y="1107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8212883" y="2710433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48"/>
          <p:cNvSpPr>
            <a:spLocks noChangeArrowheads="1"/>
          </p:cNvSpPr>
          <p:nvPr/>
        </p:nvSpPr>
        <p:spPr bwMode="auto">
          <a:xfrm>
            <a:off x="0" y="3292929"/>
            <a:ext cx="12188890" cy="3565071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826809" y="589490"/>
            <a:ext cx="2351991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DIAGRAM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7" name="Freeform 46"/>
          <p:cNvSpPr>
            <a:spLocks/>
          </p:cNvSpPr>
          <p:nvPr/>
        </p:nvSpPr>
        <p:spPr bwMode="auto">
          <a:xfrm flipH="1">
            <a:off x="3808422" y="1019629"/>
            <a:ext cx="4575156" cy="2273300"/>
          </a:xfrm>
          <a:custGeom>
            <a:avLst/>
            <a:gdLst>
              <a:gd name="T0" fmla="*/ 0 w 2884"/>
              <a:gd name="T1" fmla="*/ 1433 h 1433"/>
              <a:gd name="T2" fmla="*/ 2884 w 2884"/>
              <a:gd name="T3" fmla="*/ 1433 h 1433"/>
              <a:gd name="T4" fmla="*/ 1452 w 2884"/>
              <a:gd name="T5" fmla="*/ 0 h 1433"/>
              <a:gd name="T6" fmla="*/ 0 w 2884"/>
              <a:gd name="T7" fmla="*/ 1433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84" h="1433">
                <a:moveTo>
                  <a:pt x="0" y="1433"/>
                </a:moveTo>
                <a:lnTo>
                  <a:pt x="2884" y="1433"/>
                </a:lnTo>
                <a:lnTo>
                  <a:pt x="1452" y="0"/>
                </a:lnTo>
                <a:lnTo>
                  <a:pt x="0" y="1433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51"/>
          <p:cNvSpPr>
            <a:spLocks/>
          </p:cNvSpPr>
          <p:nvPr/>
        </p:nvSpPr>
        <p:spPr bwMode="auto">
          <a:xfrm>
            <a:off x="3232485" y="3292929"/>
            <a:ext cx="1304130" cy="64770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56"/>
          <p:cNvSpPr>
            <a:spLocks/>
          </p:cNvSpPr>
          <p:nvPr/>
        </p:nvSpPr>
        <p:spPr bwMode="auto">
          <a:xfrm>
            <a:off x="1186104" y="3292929"/>
            <a:ext cx="839440" cy="417029"/>
          </a:xfrm>
          <a:custGeom>
            <a:avLst/>
            <a:gdLst>
              <a:gd name="T0" fmla="*/ 0 w 624"/>
              <a:gd name="T1" fmla="*/ 0 h 310"/>
              <a:gd name="T2" fmla="*/ 624 w 624"/>
              <a:gd name="T3" fmla="*/ 0 h 310"/>
              <a:gd name="T4" fmla="*/ 315 w 624"/>
              <a:gd name="T5" fmla="*/ 310 h 310"/>
              <a:gd name="T6" fmla="*/ 0 w 624"/>
              <a:gd name="T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4" h="310">
                <a:moveTo>
                  <a:pt x="0" y="0"/>
                </a:moveTo>
                <a:lnTo>
                  <a:pt x="624" y="0"/>
                </a:lnTo>
                <a:lnTo>
                  <a:pt x="315" y="31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3"/>
          <p:cNvSpPr>
            <a:spLocks/>
          </p:cNvSpPr>
          <p:nvPr/>
        </p:nvSpPr>
        <p:spPr bwMode="auto">
          <a:xfrm>
            <a:off x="11273234" y="2959305"/>
            <a:ext cx="671283" cy="333624"/>
          </a:xfrm>
          <a:custGeom>
            <a:avLst/>
            <a:gdLst>
              <a:gd name="T0" fmla="*/ 0 w 499"/>
              <a:gd name="T1" fmla="*/ 248 h 248"/>
              <a:gd name="T2" fmla="*/ 499 w 499"/>
              <a:gd name="T3" fmla="*/ 248 h 248"/>
              <a:gd name="T4" fmla="*/ 250 w 499"/>
              <a:gd name="T5" fmla="*/ 0 h 248"/>
              <a:gd name="T6" fmla="*/ 0 w 499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248">
                <a:moveTo>
                  <a:pt x="0" y="248"/>
                </a:moveTo>
                <a:lnTo>
                  <a:pt x="499" y="248"/>
                </a:lnTo>
                <a:lnTo>
                  <a:pt x="250" y="0"/>
                </a:lnTo>
                <a:lnTo>
                  <a:pt x="0" y="248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4"/>
          <p:cNvSpPr>
            <a:spLocks/>
          </p:cNvSpPr>
          <p:nvPr/>
        </p:nvSpPr>
        <p:spPr bwMode="auto">
          <a:xfrm>
            <a:off x="9171688" y="3038676"/>
            <a:ext cx="511197" cy="254253"/>
          </a:xfrm>
          <a:custGeom>
            <a:avLst/>
            <a:gdLst>
              <a:gd name="T0" fmla="*/ 0 w 380"/>
              <a:gd name="T1" fmla="*/ 189 h 189"/>
              <a:gd name="T2" fmla="*/ 380 w 380"/>
              <a:gd name="T3" fmla="*/ 189 h 189"/>
              <a:gd name="T4" fmla="*/ 191 w 380"/>
              <a:gd name="T5" fmla="*/ 0 h 189"/>
              <a:gd name="T6" fmla="*/ 0 w 380"/>
              <a:gd name="T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0" h="189">
                <a:moveTo>
                  <a:pt x="0" y="189"/>
                </a:moveTo>
                <a:lnTo>
                  <a:pt x="380" y="189"/>
                </a:lnTo>
                <a:lnTo>
                  <a:pt x="191" y="0"/>
                </a:lnTo>
                <a:lnTo>
                  <a:pt x="0" y="189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5"/>
          <p:cNvSpPr>
            <a:spLocks/>
          </p:cNvSpPr>
          <p:nvPr/>
        </p:nvSpPr>
        <p:spPr bwMode="auto">
          <a:xfrm>
            <a:off x="8983352" y="3127462"/>
            <a:ext cx="333624" cy="165467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6"/>
          <p:cNvSpPr>
            <a:spLocks/>
          </p:cNvSpPr>
          <p:nvPr/>
        </p:nvSpPr>
        <p:spPr bwMode="auto">
          <a:xfrm>
            <a:off x="423473" y="3089795"/>
            <a:ext cx="414339" cy="203134"/>
          </a:xfrm>
          <a:custGeom>
            <a:avLst/>
            <a:gdLst>
              <a:gd name="T0" fmla="*/ 308 w 308"/>
              <a:gd name="T1" fmla="*/ 151 h 151"/>
              <a:gd name="T2" fmla="*/ 0 w 308"/>
              <a:gd name="T3" fmla="*/ 151 h 151"/>
              <a:gd name="T4" fmla="*/ 154 w 308"/>
              <a:gd name="T5" fmla="*/ 0 h 151"/>
              <a:gd name="T6" fmla="*/ 308 w 308"/>
              <a:gd name="T7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151">
                <a:moveTo>
                  <a:pt x="308" y="151"/>
                </a:moveTo>
                <a:lnTo>
                  <a:pt x="0" y="151"/>
                </a:lnTo>
                <a:lnTo>
                  <a:pt x="154" y="0"/>
                </a:lnTo>
                <a:lnTo>
                  <a:pt x="308" y="151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8" name="Group 37"/>
          <p:cNvGrpSpPr/>
          <p:nvPr/>
        </p:nvGrpSpPr>
        <p:grpSpPr>
          <a:xfrm>
            <a:off x="343138" y="1398135"/>
            <a:ext cx="11280295" cy="1200361"/>
            <a:chOff x="343138" y="3531299"/>
            <a:chExt cx="11280295" cy="1200361"/>
          </a:xfrm>
        </p:grpSpPr>
        <p:sp>
          <p:nvSpPr>
            <p:cNvPr id="39" name="Oval 58"/>
            <p:cNvSpPr>
              <a:spLocks noChangeArrowheads="1"/>
            </p:cNvSpPr>
            <p:nvPr/>
          </p:nvSpPr>
          <p:spPr bwMode="auto">
            <a:xfrm>
              <a:off x="2519653" y="4608849"/>
              <a:ext cx="72644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59"/>
            <p:cNvSpPr>
              <a:spLocks noChangeArrowheads="1"/>
            </p:cNvSpPr>
            <p:nvPr/>
          </p:nvSpPr>
          <p:spPr bwMode="auto">
            <a:xfrm>
              <a:off x="8670110" y="3627291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60"/>
            <p:cNvSpPr>
              <a:spLocks noChangeArrowheads="1"/>
            </p:cNvSpPr>
            <p:nvPr/>
          </p:nvSpPr>
          <p:spPr bwMode="auto">
            <a:xfrm>
              <a:off x="3280991" y="4553694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61"/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62"/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63"/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64"/>
            <p:cNvSpPr>
              <a:spLocks noChangeArrowheads="1"/>
            </p:cNvSpPr>
            <p:nvPr/>
          </p:nvSpPr>
          <p:spPr bwMode="auto">
            <a:xfrm>
              <a:off x="3346535" y="4022991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65"/>
            <p:cNvSpPr>
              <a:spLocks noChangeArrowheads="1"/>
            </p:cNvSpPr>
            <p:nvPr/>
          </p:nvSpPr>
          <p:spPr bwMode="auto">
            <a:xfrm>
              <a:off x="8212883" y="4514009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66"/>
            <p:cNvSpPr>
              <a:spLocks noChangeArrowheads="1"/>
            </p:cNvSpPr>
            <p:nvPr/>
          </p:nvSpPr>
          <p:spPr bwMode="auto">
            <a:xfrm>
              <a:off x="1739835" y="3813887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67"/>
            <p:cNvSpPr>
              <a:spLocks noChangeArrowheads="1"/>
            </p:cNvSpPr>
            <p:nvPr/>
          </p:nvSpPr>
          <p:spPr bwMode="auto">
            <a:xfrm>
              <a:off x="1430594" y="4547846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68"/>
            <p:cNvSpPr>
              <a:spLocks noChangeArrowheads="1"/>
            </p:cNvSpPr>
            <p:nvPr/>
          </p:nvSpPr>
          <p:spPr bwMode="auto">
            <a:xfrm>
              <a:off x="9253286" y="4654980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69"/>
            <p:cNvSpPr>
              <a:spLocks noChangeArrowheads="1"/>
            </p:cNvSpPr>
            <p:nvPr/>
          </p:nvSpPr>
          <p:spPr bwMode="auto">
            <a:xfrm>
              <a:off x="11226976" y="4275707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70"/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71"/>
            <p:cNvSpPr>
              <a:spLocks noChangeArrowheads="1"/>
            </p:cNvSpPr>
            <p:nvPr/>
          </p:nvSpPr>
          <p:spPr bwMode="auto">
            <a:xfrm>
              <a:off x="4509717" y="442454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Oval 72"/>
            <p:cNvSpPr>
              <a:spLocks noChangeArrowheads="1"/>
            </p:cNvSpPr>
            <p:nvPr/>
          </p:nvSpPr>
          <p:spPr bwMode="auto">
            <a:xfrm>
              <a:off x="7267601" y="4033708"/>
              <a:ext cx="76680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73"/>
            <p:cNvSpPr>
              <a:spLocks noChangeArrowheads="1"/>
            </p:cNvSpPr>
            <p:nvPr/>
          </p:nvSpPr>
          <p:spPr bwMode="auto">
            <a:xfrm>
              <a:off x="343138" y="3812050"/>
              <a:ext cx="7264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74"/>
            <p:cNvSpPr>
              <a:spLocks noChangeArrowheads="1"/>
            </p:cNvSpPr>
            <p:nvPr/>
          </p:nvSpPr>
          <p:spPr bwMode="auto">
            <a:xfrm>
              <a:off x="2887338" y="3531299"/>
              <a:ext cx="7264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75"/>
            <p:cNvSpPr>
              <a:spLocks noChangeArrowheads="1"/>
            </p:cNvSpPr>
            <p:nvPr/>
          </p:nvSpPr>
          <p:spPr bwMode="auto">
            <a:xfrm>
              <a:off x="4025425" y="4214689"/>
              <a:ext cx="76680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76"/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Oval 77"/>
            <p:cNvSpPr>
              <a:spLocks noChangeArrowheads="1"/>
            </p:cNvSpPr>
            <p:nvPr/>
          </p:nvSpPr>
          <p:spPr bwMode="auto">
            <a:xfrm>
              <a:off x="9732716" y="4233523"/>
              <a:ext cx="7533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Oval 78"/>
            <p:cNvSpPr>
              <a:spLocks noChangeArrowheads="1"/>
            </p:cNvSpPr>
            <p:nvPr/>
          </p:nvSpPr>
          <p:spPr bwMode="auto">
            <a:xfrm>
              <a:off x="10421719" y="4214689"/>
              <a:ext cx="76680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Oval 79"/>
            <p:cNvSpPr>
              <a:spLocks noChangeArrowheads="1"/>
            </p:cNvSpPr>
            <p:nvPr/>
          </p:nvSpPr>
          <p:spPr bwMode="auto">
            <a:xfrm>
              <a:off x="7895232" y="3739406"/>
              <a:ext cx="73989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9" name="Freeform 51"/>
          <p:cNvSpPr>
            <a:spLocks/>
          </p:cNvSpPr>
          <p:nvPr/>
        </p:nvSpPr>
        <p:spPr bwMode="auto">
          <a:xfrm>
            <a:off x="9634169" y="3292929"/>
            <a:ext cx="1304130" cy="64770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51"/>
          <p:cNvSpPr>
            <a:spLocks/>
          </p:cNvSpPr>
          <p:nvPr/>
        </p:nvSpPr>
        <p:spPr bwMode="auto">
          <a:xfrm>
            <a:off x="10955596" y="3292928"/>
            <a:ext cx="2742952" cy="1362295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51"/>
          <p:cNvSpPr>
            <a:spLocks/>
          </p:cNvSpPr>
          <p:nvPr/>
        </p:nvSpPr>
        <p:spPr bwMode="auto">
          <a:xfrm>
            <a:off x="11342365" y="3292930"/>
            <a:ext cx="537679" cy="26704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51"/>
          <p:cNvSpPr>
            <a:spLocks/>
          </p:cNvSpPr>
          <p:nvPr/>
        </p:nvSpPr>
        <p:spPr bwMode="auto">
          <a:xfrm>
            <a:off x="8528035" y="3292929"/>
            <a:ext cx="643910" cy="31980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56"/>
          <p:cNvSpPr>
            <a:spLocks/>
          </p:cNvSpPr>
          <p:nvPr/>
        </p:nvSpPr>
        <p:spPr bwMode="auto">
          <a:xfrm>
            <a:off x="-689711" y="3292929"/>
            <a:ext cx="1786751" cy="887648"/>
          </a:xfrm>
          <a:custGeom>
            <a:avLst/>
            <a:gdLst>
              <a:gd name="T0" fmla="*/ 0 w 624"/>
              <a:gd name="T1" fmla="*/ 0 h 310"/>
              <a:gd name="T2" fmla="*/ 624 w 624"/>
              <a:gd name="T3" fmla="*/ 0 h 310"/>
              <a:gd name="T4" fmla="*/ 315 w 624"/>
              <a:gd name="T5" fmla="*/ 310 h 310"/>
              <a:gd name="T6" fmla="*/ 0 w 624"/>
              <a:gd name="T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4" h="310">
                <a:moveTo>
                  <a:pt x="0" y="0"/>
                </a:moveTo>
                <a:lnTo>
                  <a:pt x="624" y="0"/>
                </a:lnTo>
                <a:lnTo>
                  <a:pt x="315" y="31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Rectangle 73"/>
          <p:cNvSpPr/>
          <p:nvPr/>
        </p:nvSpPr>
        <p:spPr>
          <a:xfrm rot="2700000">
            <a:off x="1264339" y="3921512"/>
            <a:ext cx="1021462" cy="1021462"/>
          </a:xfrm>
          <a:prstGeom prst="rect">
            <a:avLst/>
          </a:pr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 rot="2700000">
            <a:off x="2992711" y="3921512"/>
            <a:ext cx="1021462" cy="1021462"/>
          </a:xfrm>
          <a:prstGeom prst="rect">
            <a:avLst/>
          </a:pr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 rot="2700000">
            <a:off x="4721083" y="3921512"/>
            <a:ext cx="1021462" cy="1021462"/>
          </a:xfrm>
          <a:prstGeom prst="rect">
            <a:avLst/>
          </a:pr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 rot="2700000">
            <a:off x="6449455" y="3921512"/>
            <a:ext cx="1021462" cy="1021462"/>
          </a:xfrm>
          <a:prstGeom prst="rect">
            <a:avLst/>
          </a:pr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 rot="2700000">
            <a:off x="8177827" y="3921511"/>
            <a:ext cx="1021462" cy="1021462"/>
          </a:xfrm>
          <a:prstGeom prst="rect">
            <a:avLst/>
          </a:pr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 rot="2700000">
            <a:off x="9906200" y="3921511"/>
            <a:ext cx="1021462" cy="1021462"/>
          </a:xfrm>
          <a:prstGeom prst="rect">
            <a:avLst/>
          </a:pr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46" name="Group 145"/>
          <p:cNvGrpSpPr/>
          <p:nvPr/>
        </p:nvGrpSpPr>
        <p:grpSpPr>
          <a:xfrm>
            <a:off x="1772054" y="3292612"/>
            <a:ext cx="8647893" cy="422033"/>
            <a:chOff x="1771236" y="3292929"/>
            <a:chExt cx="8647893" cy="422033"/>
          </a:xfrm>
        </p:grpSpPr>
        <p:cxnSp>
          <p:nvCxnSpPr>
            <p:cNvPr id="91" name="Straight Connector 90"/>
            <p:cNvCxnSpPr/>
            <p:nvPr/>
          </p:nvCxnSpPr>
          <p:spPr>
            <a:xfrm>
              <a:off x="1960754" y="3525444"/>
              <a:ext cx="8268857" cy="0"/>
            </a:xfrm>
            <a:prstGeom prst="line">
              <a:avLst/>
            </a:prstGeom>
            <a:ln>
              <a:solidFill>
                <a:srgbClr val="B0F7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V="1">
              <a:off x="1771236" y="3525444"/>
              <a:ext cx="189518" cy="189518"/>
            </a:xfrm>
            <a:prstGeom prst="line">
              <a:avLst/>
            </a:prstGeom>
            <a:ln>
              <a:solidFill>
                <a:srgbClr val="B0F7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V="1">
              <a:off x="3500821" y="3525444"/>
              <a:ext cx="189518" cy="189518"/>
            </a:xfrm>
            <a:prstGeom prst="line">
              <a:avLst/>
            </a:prstGeom>
            <a:ln>
              <a:solidFill>
                <a:srgbClr val="B0F7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flipV="1">
              <a:off x="5229433" y="3525444"/>
              <a:ext cx="189518" cy="189518"/>
            </a:xfrm>
            <a:prstGeom prst="line">
              <a:avLst/>
            </a:prstGeom>
            <a:ln>
              <a:solidFill>
                <a:srgbClr val="B0F7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H="1" flipV="1">
              <a:off x="10229611" y="3525444"/>
              <a:ext cx="189518" cy="189518"/>
            </a:xfrm>
            <a:prstGeom prst="line">
              <a:avLst/>
            </a:prstGeom>
            <a:ln>
              <a:solidFill>
                <a:srgbClr val="B0F7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H="1" flipV="1">
              <a:off x="8500026" y="3525444"/>
              <a:ext cx="189518" cy="189518"/>
            </a:xfrm>
            <a:prstGeom prst="line">
              <a:avLst/>
            </a:prstGeom>
            <a:ln>
              <a:solidFill>
                <a:srgbClr val="B0F7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H="1" flipV="1">
              <a:off x="6771414" y="3525444"/>
              <a:ext cx="189518" cy="189518"/>
            </a:xfrm>
            <a:prstGeom prst="line">
              <a:avLst/>
            </a:prstGeom>
            <a:ln>
              <a:solidFill>
                <a:srgbClr val="B0F7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6096000" y="3292929"/>
              <a:ext cx="0" cy="232515"/>
            </a:xfrm>
            <a:prstGeom prst="line">
              <a:avLst/>
            </a:prstGeom>
            <a:ln>
              <a:solidFill>
                <a:srgbClr val="B0F7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9" name="Rectangle 138"/>
          <p:cNvSpPr/>
          <p:nvPr/>
        </p:nvSpPr>
        <p:spPr>
          <a:xfrm rot="2700000">
            <a:off x="1383682" y="4040855"/>
            <a:ext cx="782776" cy="782776"/>
          </a:xfrm>
          <a:prstGeom prst="rect">
            <a:avLst/>
          </a:prstGeom>
          <a:gradFill flip="none" rotWithShape="1">
            <a:gsLst>
              <a:gs pos="100000">
                <a:srgbClr val="B0F7F4"/>
              </a:gs>
              <a:gs pos="0">
                <a:schemeClr val="bg1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5" name="Text Placeholder 2"/>
          <p:cNvSpPr txBox="1">
            <a:spLocks/>
          </p:cNvSpPr>
          <p:nvPr/>
        </p:nvSpPr>
        <p:spPr>
          <a:xfrm>
            <a:off x="1052787" y="5279302"/>
            <a:ext cx="1444566" cy="8720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</a:t>
            </a:r>
          </a:p>
        </p:txBody>
      </p:sp>
      <p:sp>
        <p:nvSpPr>
          <p:cNvPr id="102" name="Text Placeholder 2"/>
          <p:cNvSpPr txBox="1">
            <a:spLocks/>
          </p:cNvSpPr>
          <p:nvPr/>
        </p:nvSpPr>
        <p:spPr>
          <a:xfrm>
            <a:off x="2781159" y="5279302"/>
            <a:ext cx="1444566" cy="8720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</a:t>
            </a:r>
          </a:p>
        </p:txBody>
      </p:sp>
      <p:sp>
        <p:nvSpPr>
          <p:cNvPr id="105" name="Text Placeholder 2"/>
          <p:cNvSpPr txBox="1">
            <a:spLocks/>
          </p:cNvSpPr>
          <p:nvPr/>
        </p:nvSpPr>
        <p:spPr>
          <a:xfrm>
            <a:off x="4509531" y="5279302"/>
            <a:ext cx="1444566" cy="8720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</a:t>
            </a:r>
          </a:p>
        </p:txBody>
      </p:sp>
      <p:sp>
        <p:nvSpPr>
          <p:cNvPr id="106" name="Text Placeholder 2"/>
          <p:cNvSpPr txBox="1">
            <a:spLocks/>
          </p:cNvSpPr>
          <p:nvPr/>
        </p:nvSpPr>
        <p:spPr>
          <a:xfrm>
            <a:off x="6237903" y="5279302"/>
            <a:ext cx="1444566" cy="8720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</a:t>
            </a:r>
          </a:p>
        </p:txBody>
      </p:sp>
      <p:sp>
        <p:nvSpPr>
          <p:cNvPr id="107" name="Text Placeholder 2"/>
          <p:cNvSpPr txBox="1">
            <a:spLocks/>
          </p:cNvSpPr>
          <p:nvPr/>
        </p:nvSpPr>
        <p:spPr>
          <a:xfrm>
            <a:off x="7967261" y="5279302"/>
            <a:ext cx="1444566" cy="8720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</a:t>
            </a:r>
          </a:p>
        </p:txBody>
      </p:sp>
      <p:sp>
        <p:nvSpPr>
          <p:cNvPr id="108" name="Text Placeholder 2"/>
          <p:cNvSpPr txBox="1">
            <a:spLocks/>
          </p:cNvSpPr>
          <p:nvPr/>
        </p:nvSpPr>
        <p:spPr>
          <a:xfrm>
            <a:off x="9695633" y="5279302"/>
            <a:ext cx="1444566" cy="8720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5333997" y="2646083"/>
            <a:ext cx="1524007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cy-GB" dirty="0">
                <a:solidFill>
                  <a:srgbClr val="0C152C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LOREM IPSUM</a:t>
            </a:r>
            <a:endParaRPr lang="en-US" dirty="0">
              <a:solidFill>
                <a:srgbClr val="0C152C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40" name="Rectangle 139"/>
          <p:cNvSpPr/>
          <p:nvPr/>
        </p:nvSpPr>
        <p:spPr>
          <a:xfrm rot="2700000">
            <a:off x="3112054" y="4040855"/>
            <a:ext cx="782776" cy="782776"/>
          </a:xfrm>
          <a:prstGeom prst="rect">
            <a:avLst/>
          </a:prstGeom>
          <a:gradFill flip="none" rotWithShape="1">
            <a:gsLst>
              <a:gs pos="100000">
                <a:srgbClr val="B0F7F4"/>
              </a:gs>
              <a:gs pos="0">
                <a:schemeClr val="bg1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1" name="Rectangle 140"/>
          <p:cNvSpPr/>
          <p:nvPr/>
        </p:nvSpPr>
        <p:spPr>
          <a:xfrm rot="2700000">
            <a:off x="10025543" y="4040854"/>
            <a:ext cx="782776" cy="782776"/>
          </a:xfrm>
          <a:prstGeom prst="rect">
            <a:avLst/>
          </a:prstGeom>
          <a:gradFill flip="none" rotWithShape="1">
            <a:gsLst>
              <a:gs pos="100000">
                <a:srgbClr val="B0F7F4"/>
              </a:gs>
              <a:gs pos="0">
                <a:schemeClr val="bg1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2" name="Rectangle 141"/>
          <p:cNvSpPr/>
          <p:nvPr/>
        </p:nvSpPr>
        <p:spPr>
          <a:xfrm rot="2700000">
            <a:off x="8297170" y="4040854"/>
            <a:ext cx="782776" cy="782776"/>
          </a:xfrm>
          <a:prstGeom prst="rect">
            <a:avLst/>
          </a:prstGeom>
          <a:gradFill flip="none" rotWithShape="1">
            <a:gsLst>
              <a:gs pos="100000">
                <a:srgbClr val="B0F7F4"/>
              </a:gs>
              <a:gs pos="0">
                <a:schemeClr val="bg1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Rectangle 142"/>
          <p:cNvSpPr/>
          <p:nvPr/>
        </p:nvSpPr>
        <p:spPr>
          <a:xfrm rot="2700000">
            <a:off x="6568798" y="4040854"/>
            <a:ext cx="782776" cy="782776"/>
          </a:xfrm>
          <a:prstGeom prst="rect">
            <a:avLst/>
          </a:prstGeom>
          <a:gradFill flip="none" rotWithShape="1">
            <a:gsLst>
              <a:gs pos="100000">
                <a:srgbClr val="B0F7F4"/>
              </a:gs>
              <a:gs pos="0">
                <a:schemeClr val="bg1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4" name="Rectangle 143"/>
          <p:cNvSpPr/>
          <p:nvPr/>
        </p:nvSpPr>
        <p:spPr>
          <a:xfrm rot="2700000">
            <a:off x="4840426" y="4040854"/>
            <a:ext cx="782776" cy="782776"/>
          </a:xfrm>
          <a:prstGeom prst="rect">
            <a:avLst/>
          </a:prstGeom>
          <a:gradFill flip="none" rotWithShape="1">
            <a:gsLst>
              <a:gs pos="100000">
                <a:srgbClr val="B0F7F4"/>
              </a:gs>
              <a:gs pos="0">
                <a:schemeClr val="bg1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10" name="Group 109"/>
          <p:cNvGrpSpPr/>
          <p:nvPr/>
        </p:nvGrpSpPr>
        <p:grpSpPr>
          <a:xfrm>
            <a:off x="3292431" y="4246127"/>
            <a:ext cx="422022" cy="372232"/>
            <a:chOff x="5465763" y="812800"/>
            <a:chExt cx="282575" cy="249238"/>
          </a:xfrm>
          <a:solidFill>
            <a:srgbClr val="125680"/>
          </a:solidFill>
          <a:effectLst/>
        </p:grpSpPr>
        <p:sp>
          <p:nvSpPr>
            <p:cNvPr id="111" name="Freeform 642"/>
            <p:cNvSpPr>
              <a:spLocks noEditPoints="1"/>
            </p:cNvSpPr>
            <p:nvPr/>
          </p:nvSpPr>
          <p:spPr bwMode="auto">
            <a:xfrm>
              <a:off x="5527675" y="812800"/>
              <a:ext cx="63500" cy="247650"/>
            </a:xfrm>
            <a:custGeom>
              <a:avLst/>
              <a:gdLst>
                <a:gd name="T0" fmla="*/ 147 w 196"/>
                <a:gd name="T1" fmla="*/ 720 h 782"/>
                <a:gd name="T2" fmla="*/ 145 w 196"/>
                <a:gd name="T3" fmla="*/ 725 h 782"/>
                <a:gd name="T4" fmla="*/ 142 w 196"/>
                <a:gd name="T5" fmla="*/ 729 h 782"/>
                <a:gd name="T6" fmla="*/ 136 w 196"/>
                <a:gd name="T7" fmla="*/ 732 h 782"/>
                <a:gd name="T8" fmla="*/ 55 w 196"/>
                <a:gd name="T9" fmla="*/ 732 h 782"/>
                <a:gd name="T10" fmla="*/ 48 w 196"/>
                <a:gd name="T11" fmla="*/ 731 h 782"/>
                <a:gd name="T12" fmla="*/ 44 w 196"/>
                <a:gd name="T13" fmla="*/ 727 h 782"/>
                <a:gd name="T14" fmla="*/ 41 w 196"/>
                <a:gd name="T15" fmla="*/ 723 h 782"/>
                <a:gd name="T16" fmla="*/ 40 w 196"/>
                <a:gd name="T17" fmla="*/ 717 h 782"/>
                <a:gd name="T18" fmla="*/ 40 w 196"/>
                <a:gd name="T19" fmla="*/ 558 h 782"/>
                <a:gd name="T20" fmla="*/ 42 w 196"/>
                <a:gd name="T21" fmla="*/ 552 h 782"/>
                <a:gd name="T22" fmla="*/ 46 w 196"/>
                <a:gd name="T23" fmla="*/ 548 h 782"/>
                <a:gd name="T24" fmla="*/ 52 w 196"/>
                <a:gd name="T25" fmla="*/ 546 h 782"/>
                <a:gd name="T26" fmla="*/ 133 w 196"/>
                <a:gd name="T27" fmla="*/ 546 h 782"/>
                <a:gd name="T28" fmla="*/ 139 w 196"/>
                <a:gd name="T29" fmla="*/ 547 h 782"/>
                <a:gd name="T30" fmla="*/ 144 w 196"/>
                <a:gd name="T31" fmla="*/ 550 h 782"/>
                <a:gd name="T32" fmla="*/ 147 w 196"/>
                <a:gd name="T33" fmla="*/ 555 h 782"/>
                <a:gd name="T34" fmla="*/ 148 w 196"/>
                <a:gd name="T35" fmla="*/ 561 h 782"/>
                <a:gd name="T36" fmla="*/ 66 w 196"/>
                <a:gd name="T37" fmla="*/ 91 h 782"/>
                <a:gd name="T38" fmla="*/ 67 w 196"/>
                <a:gd name="T39" fmla="*/ 85 h 782"/>
                <a:gd name="T40" fmla="*/ 70 w 196"/>
                <a:gd name="T41" fmla="*/ 81 h 782"/>
                <a:gd name="T42" fmla="*/ 75 w 196"/>
                <a:gd name="T43" fmla="*/ 77 h 782"/>
                <a:gd name="T44" fmla="*/ 81 w 196"/>
                <a:gd name="T45" fmla="*/ 76 h 782"/>
                <a:gd name="T46" fmla="*/ 87 w 196"/>
                <a:gd name="T47" fmla="*/ 77 h 782"/>
                <a:gd name="T48" fmla="*/ 91 w 196"/>
                <a:gd name="T49" fmla="*/ 81 h 782"/>
                <a:gd name="T50" fmla="*/ 95 w 196"/>
                <a:gd name="T51" fmla="*/ 85 h 782"/>
                <a:gd name="T52" fmla="*/ 96 w 196"/>
                <a:gd name="T53" fmla="*/ 91 h 782"/>
                <a:gd name="T54" fmla="*/ 96 w 196"/>
                <a:gd name="T55" fmla="*/ 512 h 782"/>
                <a:gd name="T56" fmla="*/ 93 w 196"/>
                <a:gd name="T57" fmla="*/ 517 h 782"/>
                <a:gd name="T58" fmla="*/ 89 w 196"/>
                <a:gd name="T59" fmla="*/ 521 h 782"/>
                <a:gd name="T60" fmla="*/ 84 w 196"/>
                <a:gd name="T61" fmla="*/ 524 h 782"/>
                <a:gd name="T62" fmla="*/ 77 w 196"/>
                <a:gd name="T63" fmla="*/ 524 h 782"/>
                <a:gd name="T64" fmla="*/ 72 w 196"/>
                <a:gd name="T65" fmla="*/ 521 h 782"/>
                <a:gd name="T66" fmla="*/ 68 w 196"/>
                <a:gd name="T67" fmla="*/ 517 h 782"/>
                <a:gd name="T68" fmla="*/ 66 w 196"/>
                <a:gd name="T69" fmla="*/ 512 h 782"/>
                <a:gd name="T70" fmla="*/ 66 w 196"/>
                <a:gd name="T71" fmla="*/ 91 h 782"/>
                <a:gd name="T72" fmla="*/ 15 w 196"/>
                <a:gd name="T73" fmla="*/ 0 h 782"/>
                <a:gd name="T74" fmla="*/ 10 w 196"/>
                <a:gd name="T75" fmla="*/ 1 h 782"/>
                <a:gd name="T76" fmla="*/ 4 w 196"/>
                <a:gd name="T77" fmla="*/ 4 h 782"/>
                <a:gd name="T78" fmla="*/ 1 w 196"/>
                <a:gd name="T79" fmla="*/ 9 h 782"/>
                <a:gd name="T80" fmla="*/ 0 w 196"/>
                <a:gd name="T81" fmla="*/ 15 h 782"/>
                <a:gd name="T82" fmla="*/ 1 w 196"/>
                <a:gd name="T83" fmla="*/ 770 h 782"/>
                <a:gd name="T84" fmla="*/ 3 w 196"/>
                <a:gd name="T85" fmla="*/ 776 h 782"/>
                <a:gd name="T86" fmla="*/ 8 w 196"/>
                <a:gd name="T87" fmla="*/ 780 h 782"/>
                <a:gd name="T88" fmla="*/ 13 w 196"/>
                <a:gd name="T89" fmla="*/ 782 h 782"/>
                <a:gd name="T90" fmla="*/ 181 w 196"/>
                <a:gd name="T91" fmla="*/ 782 h 782"/>
                <a:gd name="T92" fmla="*/ 187 w 196"/>
                <a:gd name="T93" fmla="*/ 781 h 782"/>
                <a:gd name="T94" fmla="*/ 192 w 196"/>
                <a:gd name="T95" fmla="*/ 778 h 782"/>
                <a:gd name="T96" fmla="*/ 195 w 196"/>
                <a:gd name="T97" fmla="*/ 773 h 782"/>
                <a:gd name="T98" fmla="*/ 196 w 196"/>
                <a:gd name="T99" fmla="*/ 767 h 782"/>
                <a:gd name="T100" fmla="*/ 196 w 196"/>
                <a:gd name="T101" fmla="*/ 12 h 782"/>
                <a:gd name="T102" fmla="*/ 193 w 196"/>
                <a:gd name="T103" fmla="*/ 7 h 782"/>
                <a:gd name="T104" fmla="*/ 190 w 196"/>
                <a:gd name="T105" fmla="*/ 2 h 782"/>
                <a:gd name="T106" fmla="*/ 185 w 196"/>
                <a:gd name="T107" fmla="*/ 0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6" h="782">
                  <a:moveTo>
                    <a:pt x="148" y="717"/>
                  </a:moveTo>
                  <a:lnTo>
                    <a:pt x="147" y="720"/>
                  </a:lnTo>
                  <a:lnTo>
                    <a:pt x="147" y="723"/>
                  </a:lnTo>
                  <a:lnTo>
                    <a:pt x="145" y="725"/>
                  </a:lnTo>
                  <a:lnTo>
                    <a:pt x="144" y="727"/>
                  </a:lnTo>
                  <a:lnTo>
                    <a:pt x="142" y="729"/>
                  </a:lnTo>
                  <a:lnTo>
                    <a:pt x="139" y="731"/>
                  </a:lnTo>
                  <a:lnTo>
                    <a:pt x="136" y="732"/>
                  </a:lnTo>
                  <a:lnTo>
                    <a:pt x="133" y="732"/>
                  </a:lnTo>
                  <a:lnTo>
                    <a:pt x="55" y="732"/>
                  </a:lnTo>
                  <a:lnTo>
                    <a:pt x="52" y="732"/>
                  </a:lnTo>
                  <a:lnTo>
                    <a:pt x="48" y="731"/>
                  </a:lnTo>
                  <a:lnTo>
                    <a:pt x="46" y="729"/>
                  </a:lnTo>
                  <a:lnTo>
                    <a:pt x="44" y="727"/>
                  </a:lnTo>
                  <a:lnTo>
                    <a:pt x="42" y="725"/>
                  </a:lnTo>
                  <a:lnTo>
                    <a:pt x="41" y="723"/>
                  </a:lnTo>
                  <a:lnTo>
                    <a:pt x="40" y="720"/>
                  </a:lnTo>
                  <a:lnTo>
                    <a:pt x="40" y="717"/>
                  </a:lnTo>
                  <a:lnTo>
                    <a:pt x="40" y="561"/>
                  </a:lnTo>
                  <a:lnTo>
                    <a:pt x="40" y="558"/>
                  </a:lnTo>
                  <a:lnTo>
                    <a:pt x="41" y="555"/>
                  </a:lnTo>
                  <a:lnTo>
                    <a:pt x="42" y="552"/>
                  </a:lnTo>
                  <a:lnTo>
                    <a:pt x="44" y="550"/>
                  </a:lnTo>
                  <a:lnTo>
                    <a:pt x="46" y="548"/>
                  </a:lnTo>
                  <a:lnTo>
                    <a:pt x="48" y="547"/>
                  </a:lnTo>
                  <a:lnTo>
                    <a:pt x="52" y="546"/>
                  </a:lnTo>
                  <a:lnTo>
                    <a:pt x="55" y="546"/>
                  </a:lnTo>
                  <a:lnTo>
                    <a:pt x="133" y="546"/>
                  </a:lnTo>
                  <a:lnTo>
                    <a:pt x="136" y="546"/>
                  </a:lnTo>
                  <a:lnTo>
                    <a:pt x="139" y="547"/>
                  </a:lnTo>
                  <a:lnTo>
                    <a:pt x="142" y="548"/>
                  </a:lnTo>
                  <a:lnTo>
                    <a:pt x="144" y="550"/>
                  </a:lnTo>
                  <a:lnTo>
                    <a:pt x="145" y="552"/>
                  </a:lnTo>
                  <a:lnTo>
                    <a:pt x="147" y="555"/>
                  </a:lnTo>
                  <a:lnTo>
                    <a:pt x="147" y="558"/>
                  </a:lnTo>
                  <a:lnTo>
                    <a:pt x="148" y="561"/>
                  </a:lnTo>
                  <a:lnTo>
                    <a:pt x="148" y="717"/>
                  </a:lnTo>
                  <a:close/>
                  <a:moveTo>
                    <a:pt x="66" y="91"/>
                  </a:moveTo>
                  <a:lnTo>
                    <a:pt x="66" y="88"/>
                  </a:lnTo>
                  <a:lnTo>
                    <a:pt x="67" y="85"/>
                  </a:lnTo>
                  <a:lnTo>
                    <a:pt x="68" y="83"/>
                  </a:lnTo>
                  <a:lnTo>
                    <a:pt x="70" y="81"/>
                  </a:lnTo>
                  <a:lnTo>
                    <a:pt x="72" y="78"/>
                  </a:lnTo>
                  <a:lnTo>
                    <a:pt x="75" y="77"/>
                  </a:lnTo>
                  <a:lnTo>
                    <a:pt x="77" y="76"/>
                  </a:lnTo>
                  <a:lnTo>
                    <a:pt x="81" y="76"/>
                  </a:lnTo>
                  <a:lnTo>
                    <a:pt x="84" y="76"/>
                  </a:lnTo>
                  <a:lnTo>
                    <a:pt x="87" y="77"/>
                  </a:lnTo>
                  <a:lnTo>
                    <a:pt x="89" y="78"/>
                  </a:lnTo>
                  <a:lnTo>
                    <a:pt x="91" y="81"/>
                  </a:lnTo>
                  <a:lnTo>
                    <a:pt x="93" y="83"/>
                  </a:lnTo>
                  <a:lnTo>
                    <a:pt x="95" y="85"/>
                  </a:lnTo>
                  <a:lnTo>
                    <a:pt x="96" y="88"/>
                  </a:lnTo>
                  <a:lnTo>
                    <a:pt x="96" y="91"/>
                  </a:lnTo>
                  <a:lnTo>
                    <a:pt x="96" y="509"/>
                  </a:lnTo>
                  <a:lnTo>
                    <a:pt x="96" y="512"/>
                  </a:lnTo>
                  <a:lnTo>
                    <a:pt x="95" y="514"/>
                  </a:lnTo>
                  <a:lnTo>
                    <a:pt x="93" y="517"/>
                  </a:lnTo>
                  <a:lnTo>
                    <a:pt x="91" y="519"/>
                  </a:lnTo>
                  <a:lnTo>
                    <a:pt x="89" y="521"/>
                  </a:lnTo>
                  <a:lnTo>
                    <a:pt x="87" y="522"/>
                  </a:lnTo>
                  <a:lnTo>
                    <a:pt x="84" y="524"/>
                  </a:lnTo>
                  <a:lnTo>
                    <a:pt x="81" y="524"/>
                  </a:lnTo>
                  <a:lnTo>
                    <a:pt x="77" y="524"/>
                  </a:lnTo>
                  <a:lnTo>
                    <a:pt x="75" y="522"/>
                  </a:lnTo>
                  <a:lnTo>
                    <a:pt x="72" y="521"/>
                  </a:lnTo>
                  <a:lnTo>
                    <a:pt x="70" y="519"/>
                  </a:lnTo>
                  <a:lnTo>
                    <a:pt x="68" y="517"/>
                  </a:lnTo>
                  <a:lnTo>
                    <a:pt x="67" y="514"/>
                  </a:lnTo>
                  <a:lnTo>
                    <a:pt x="66" y="512"/>
                  </a:lnTo>
                  <a:lnTo>
                    <a:pt x="66" y="509"/>
                  </a:lnTo>
                  <a:lnTo>
                    <a:pt x="66" y="91"/>
                  </a:lnTo>
                  <a:close/>
                  <a:moveTo>
                    <a:pt x="181" y="0"/>
                  </a:move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8" y="2"/>
                  </a:lnTo>
                  <a:lnTo>
                    <a:pt x="4" y="4"/>
                  </a:lnTo>
                  <a:lnTo>
                    <a:pt x="3" y="7"/>
                  </a:lnTo>
                  <a:lnTo>
                    <a:pt x="1" y="9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767"/>
                  </a:lnTo>
                  <a:lnTo>
                    <a:pt x="1" y="770"/>
                  </a:lnTo>
                  <a:lnTo>
                    <a:pt x="1" y="773"/>
                  </a:lnTo>
                  <a:lnTo>
                    <a:pt x="3" y="776"/>
                  </a:lnTo>
                  <a:lnTo>
                    <a:pt x="4" y="778"/>
                  </a:lnTo>
                  <a:lnTo>
                    <a:pt x="8" y="780"/>
                  </a:lnTo>
                  <a:lnTo>
                    <a:pt x="10" y="781"/>
                  </a:lnTo>
                  <a:lnTo>
                    <a:pt x="13" y="782"/>
                  </a:lnTo>
                  <a:lnTo>
                    <a:pt x="15" y="782"/>
                  </a:lnTo>
                  <a:lnTo>
                    <a:pt x="181" y="782"/>
                  </a:lnTo>
                  <a:lnTo>
                    <a:pt x="185" y="782"/>
                  </a:lnTo>
                  <a:lnTo>
                    <a:pt x="187" y="781"/>
                  </a:lnTo>
                  <a:lnTo>
                    <a:pt x="190" y="780"/>
                  </a:lnTo>
                  <a:lnTo>
                    <a:pt x="192" y="778"/>
                  </a:lnTo>
                  <a:lnTo>
                    <a:pt x="193" y="776"/>
                  </a:lnTo>
                  <a:lnTo>
                    <a:pt x="195" y="773"/>
                  </a:lnTo>
                  <a:lnTo>
                    <a:pt x="196" y="770"/>
                  </a:lnTo>
                  <a:lnTo>
                    <a:pt x="196" y="767"/>
                  </a:lnTo>
                  <a:lnTo>
                    <a:pt x="196" y="15"/>
                  </a:lnTo>
                  <a:lnTo>
                    <a:pt x="196" y="12"/>
                  </a:lnTo>
                  <a:lnTo>
                    <a:pt x="195" y="9"/>
                  </a:lnTo>
                  <a:lnTo>
                    <a:pt x="193" y="7"/>
                  </a:lnTo>
                  <a:lnTo>
                    <a:pt x="192" y="4"/>
                  </a:lnTo>
                  <a:lnTo>
                    <a:pt x="190" y="2"/>
                  </a:lnTo>
                  <a:lnTo>
                    <a:pt x="187" y="1"/>
                  </a:lnTo>
                  <a:lnTo>
                    <a:pt x="185" y="0"/>
                  </a:lnTo>
                  <a:lnTo>
                    <a:pt x="1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643"/>
            <p:cNvSpPr>
              <a:spLocks noEditPoints="1"/>
            </p:cNvSpPr>
            <p:nvPr/>
          </p:nvSpPr>
          <p:spPr bwMode="auto">
            <a:xfrm>
              <a:off x="5600700" y="844550"/>
              <a:ext cx="147638" cy="217488"/>
            </a:xfrm>
            <a:custGeom>
              <a:avLst/>
              <a:gdLst>
                <a:gd name="T0" fmla="*/ 61 w 469"/>
                <a:gd name="T1" fmla="*/ 632 h 684"/>
                <a:gd name="T2" fmla="*/ 53 w 469"/>
                <a:gd name="T3" fmla="*/ 627 h 684"/>
                <a:gd name="T4" fmla="*/ 49 w 469"/>
                <a:gd name="T5" fmla="*/ 620 h 684"/>
                <a:gd name="T6" fmla="*/ 50 w 469"/>
                <a:gd name="T7" fmla="*/ 611 h 684"/>
                <a:gd name="T8" fmla="*/ 55 w 469"/>
                <a:gd name="T9" fmla="*/ 605 h 684"/>
                <a:gd name="T10" fmla="*/ 64 w 469"/>
                <a:gd name="T11" fmla="*/ 602 h 684"/>
                <a:gd name="T12" fmla="*/ 147 w 469"/>
                <a:gd name="T13" fmla="*/ 603 h 684"/>
                <a:gd name="T14" fmla="*/ 154 w 469"/>
                <a:gd name="T15" fmla="*/ 609 h 684"/>
                <a:gd name="T16" fmla="*/ 157 w 469"/>
                <a:gd name="T17" fmla="*/ 617 h 684"/>
                <a:gd name="T18" fmla="*/ 154 w 469"/>
                <a:gd name="T19" fmla="*/ 625 h 684"/>
                <a:gd name="T20" fmla="*/ 147 w 469"/>
                <a:gd name="T21" fmla="*/ 631 h 684"/>
                <a:gd name="T22" fmla="*/ 74 w 469"/>
                <a:gd name="T23" fmla="*/ 252 h 684"/>
                <a:gd name="T24" fmla="*/ 77 w 469"/>
                <a:gd name="T25" fmla="*/ 243 h 684"/>
                <a:gd name="T26" fmla="*/ 83 w 469"/>
                <a:gd name="T27" fmla="*/ 238 h 684"/>
                <a:gd name="T28" fmla="*/ 93 w 469"/>
                <a:gd name="T29" fmla="*/ 237 h 684"/>
                <a:gd name="T30" fmla="*/ 100 w 469"/>
                <a:gd name="T31" fmla="*/ 241 h 684"/>
                <a:gd name="T32" fmla="*/ 104 w 469"/>
                <a:gd name="T33" fmla="*/ 249 h 684"/>
                <a:gd name="T34" fmla="*/ 104 w 469"/>
                <a:gd name="T35" fmla="*/ 542 h 684"/>
                <a:gd name="T36" fmla="*/ 100 w 469"/>
                <a:gd name="T37" fmla="*/ 549 h 684"/>
                <a:gd name="T38" fmla="*/ 93 w 469"/>
                <a:gd name="T39" fmla="*/ 553 h 684"/>
                <a:gd name="T40" fmla="*/ 83 w 469"/>
                <a:gd name="T41" fmla="*/ 553 h 684"/>
                <a:gd name="T42" fmla="*/ 77 w 469"/>
                <a:gd name="T43" fmla="*/ 547 h 684"/>
                <a:gd name="T44" fmla="*/ 74 w 469"/>
                <a:gd name="T45" fmla="*/ 539 h 684"/>
                <a:gd name="T46" fmla="*/ 260 w 469"/>
                <a:gd name="T47" fmla="*/ 11 h 684"/>
                <a:gd name="T48" fmla="*/ 255 w 469"/>
                <a:gd name="T49" fmla="*/ 3 h 684"/>
                <a:gd name="T50" fmla="*/ 247 w 469"/>
                <a:gd name="T51" fmla="*/ 0 h 684"/>
                <a:gd name="T52" fmla="*/ 150 w 469"/>
                <a:gd name="T53" fmla="*/ 33 h 684"/>
                <a:gd name="T54" fmla="*/ 143 w 469"/>
                <a:gd name="T55" fmla="*/ 38 h 684"/>
                <a:gd name="T56" fmla="*/ 140 w 469"/>
                <a:gd name="T57" fmla="*/ 46 h 684"/>
                <a:gd name="T58" fmla="*/ 180 w 469"/>
                <a:gd name="T59" fmla="*/ 170 h 684"/>
                <a:gd name="T60" fmla="*/ 9 w 469"/>
                <a:gd name="T61" fmla="*/ 171 h 684"/>
                <a:gd name="T62" fmla="*/ 3 w 469"/>
                <a:gd name="T63" fmla="*/ 177 h 684"/>
                <a:gd name="T64" fmla="*/ 0 w 469"/>
                <a:gd name="T65" fmla="*/ 185 h 684"/>
                <a:gd name="T66" fmla="*/ 2 w 469"/>
                <a:gd name="T67" fmla="*/ 673 h 684"/>
                <a:gd name="T68" fmla="*/ 7 w 469"/>
                <a:gd name="T69" fmla="*/ 680 h 684"/>
                <a:gd name="T70" fmla="*/ 15 w 469"/>
                <a:gd name="T71" fmla="*/ 682 h 684"/>
                <a:gd name="T72" fmla="*/ 202 w 469"/>
                <a:gd name="T73" fmla="*/ 681 h 684"/>
                <a:gd name="T74" fmla="*/ 209 w 469"/>
                <a:gd name="T75" fmla="*/ 676 h 684"/>
                <a:gd name="T76" fmla="*/ 211 w 469"/>
                <a:gd name="T77" fmla="*/ 667 h 684"/>
                <a:gd name="T78" fmla="*/ 350 w 469"/>
                <a:gd name="T79" fmla="*/ 677 h 684"/>
                <a:gd name="T80" fmla="*/ 357 w 469"/>
                <a:gd name="T81" fmla="*/ 683 h 684"/>
                <a:gd name="T82" fmla="*/ 366 w 469"/>
                <a:gd name="T83" fmla="*/ 684 h 684"/>
                <a:gd name="T84" fmla="*/ 463 w 469"/>
                <a:gd name="T85" fmla="*/ 650 h 684"/>
                <a:gd name="T86" fmla="*/ 468 w 469"/>
                <a:gd name="T87" fmla="*/ 643 h 684"/>
                <a:gd name="T88" fmla="*/ 469 w 469"/>
                <a:gd name="T89" fmla="*/ 635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9" h="684">
                  <a:moveTo>
                    <a:pt x="142" y="632"/>
                  </a:moveTo>
                  <a:lnTo>
                    <a:pt x="64" y="632"/>
                  </a:lnTo>
                  <a:lnTo>
                    <a:pt x="61" y="632"/>
                  </a:lnTo>
                  <a:lnTo>
                    <a:pt x="57" y="631"/>
                  </a:lnTo>
                  <a:lnTo>
                    <a:pt x="55" y="629"/>
                  </a:lnTo>
                  <a:lnTo>
                    <a:pt x="53" y="627"/>
                  </a:lnTo>
                  <a:lnTo>
                    <a:pt x="51" y="625"/>
                  </a:lnTo>
                  <a:lnTo>
                    <a:pt x="50" y="623"/>
                  </a:lnTo>
                  <a:lnTo>
                    <a:pt x="49" y="620"/>
                  </a:lnTo>
                  <a:lnTo>
                    <a:pt x="48" y="617"/>
                  </a:lnTo>
                  <a:lnTo>
                    <a:pt x="49" y="614"/>
                  </a:lnTo>
                  <a:lnTo>
                    <a:pt x="50" y="611"/>
                  </a:lnTo>
                  <a:lnTo>
                    <a:pt x="51" y="609"/>
                  </a:lnTo>
                  <a:lnTo>
                    <a:pt x="53" y="606"/>
                  </a:lnTo>
                  <a:lnTo>
                    <a:pt x="55" y="605"/>
                  </a:lnTo>
                  <a:lnTo>
                    <a:pt x="57" y="603"/>
                  </a:lnTo>
                  <a:lnTo>
                    <a:pt x="61" y="603"/>
                  </a:lnTo>
                  <a:lnTo>
                    <a:pt x="64" y="602"/>
                  </a:lnTo>
                  <a:lnTo>
                    <a:pt x="142" y="602"/>
                  </a:lnTo>
                  <a:lnTo>
                    <a:pt x="144" y="603"/>
                  </a:lnTo>
                  <a:lnTo>
                    <a:pt x="147" y="603"/>
                  </a:lnTo>
                  <a:lnTo>
                    <a:pt x="150" y="605"/>
                  </a:lnTo>
                  <a:lnTo>
                    <a:pt x="152" y="606"/>
                  </a:lnTo>
                  <a:lnTo>
                    <a:pt x="154" y="609"/>
                  </a:lnTo>
                  <a:lnTo>
                    <a:pt x="155" y="611"/>
                  </a:lnTo>
                  <a:lnTo>
                    <a:pt x="156" y="614"/>
                  </a:lnTo>
                  <a:lnTo>
                    <a:pt x="157" y="617"/>
                  </a:lnTo>
                  <a:lnTo>
                    <a:pt x="156" y="620"/>
                  </a:lnTo>
                  <a:lnTo>
                    <a:pt x="155" y="623"/>
                  </a:lnTo>
                  <a:lnTo>
                    <a:pt x="154" y="625"/>
                  </a:lnTo>
                  <a:lnTo>
                    <a:pt x="152" y="627"/>
                  </a:lnTo>
                  <a:lnTo>
                    <a:pt x="150" y="629"/>
                  </a:lnTo>
                  <a:lnTo>
                    <a:pt x="147" y="631"/>
                  </a:lnTo>
                  <a:lnTo>
                    <a:pt x="144" y="632"/>
                  </a:lnTo>
                  <a:lnTo>
                    <a:pt x="142" y="632"/>
                  </a:lnTo>
                  <a:close/>
                  <a:moveTo>
                    <a:pt x="74" y="252"/>
                  </a:moveTo>
                  <a:lnTo>
                    <a:pt x="74" y="249"/>
                  </a:lnTo>
                  <a:lnTo>
                    <a:pt x="76" y="247"/>
                  </a:lnTo>
                  <a:lnTo>
                    <a:pt x="77" y="243"/>
                  </a:lnTo>
                  <a:lnTo>
                    <a:pt x="79" y="241"/>
                  </a:lnTo>
                  <a:lnTo>
                    <a:pt x="81" y="239"/>
                  </a:lnTo>
                  <a:lnTo>
                    <a:pt x="83" y="238"/>
                  </a:lnTo>
                  <a:lnTo>
                    <a:pt x="86" y="237"/>
                  </a:lnTo>
                  <a:lnTo>
                    <a:pt x="89" y="237"/>
                  </a:lnTo>
                  <a:lnTo>
                    <a:pt x="93" y="237"/>
                  </a:lnTo>
                  <a:lnTo>
                    <a:pt x="95" y="238"/>
                  </a:lnTo>
                  <a:lnTo>
                    <a:pt x="98" y="239"/>
                  </a:lnTo>
                  <a:lnTo>
                    <a:pt x="100" y="241"/>
                  </a:lnTo>
                  <a:lnTo>
                    <a:pt x="102" y="243"/>
                  </a:lnTo>
                  <a:lnTo>
                    <a:pt x="103" y="247"/>
                  </a:lnTo>
                  <a:lnTo>
                    <a:pt x="104" y="249"/>
                  </a:lnTo>
                  <a:lnTo>
                    <a:pt x="104" y="252"/>
                  </a:lnTo>
                  <a:lnTo>
                    <a:pt x="104" y="539"/>
                  </a:lnTo>
                  <a:lnTo>
                    <a:pt x="104" y="542"/>
                  </a:lnTo>
                  <a:lnTo>
                    <a:pt x="103" y="545"/>
                  </a:lnTo>
                  <a:lnTo>
                    <a:pt x="102" y="547"/>
                  </a:lnTo>
                  <a:lnTo>
                    <a:pt x="100" y="549"/>
                  </a:lnTo>
                  <a:lnTo>
                    <a:pt x="98" y="551"/>
                  </a:lnTo>
                  <a:lnTo>
                    <a:pt x="95" y="553"/>
                  </a:lnTo>
                  <a:lnTo>
                    <a:pt x="93" y="553"/>
                  </a:lnTo>
                  <a:lnTo>
                    <a:pt x="89" y="554"/>
                  </a:lnTo>
                  <a:lnTo>
                    <a:pt x="86" y="553"/>
                  </a:lnTo>
                  <a:lnTo>
                    <a:pt x="83" y="553"/>
                  </a:lnTo>
                  <a:lnTo>
                    <a:pt x="81" y="551"/>
                  </a:lnTo>
                  <a:lnTo>
                    <a:pt x="79" y="549"/>
                  </a:lnTo>
                  <a:lnTo>
                    <a:pt x="77" y="547"/>
                  </a:lnTo>
                  <a:lnTo>
                    <a:pt x="76" y="545"/>
                  </a:lnTo>
                  <a:lnTo>
                    <a:pt x="74" y="542"/>
                  </a:lnTo>
                  <a:lnTo>
                    <a:pt x="74" y="539"/>
                  </a:lnTo>
                  <a:lnTo>
                    <a:pt x="74" y="252"/>
                  </a:lnTo>
                  <a:close/>
                  <a:moveTo>
                    <a:pt x="469" y="633"/>
                  </a:moveTo>
                  <a:lnTo>
                    <a:pt x="260" y="11"/>
                  </a:lnTo>
                  <a:lnTo>
                    <a:pt x="259" y="7"/>
                  </a:lnTo>
                  <a:lnTo>
                    <a:pt x="257" y="5"/>
                  </a:lnTo>
                  <a:lnTo>
                    <a:pt x="255" y="3"/>
                  </a:lnTo>
                  <a:lnTo>
                    <a:pt x="252" y="2"/>
                  </a:lnTo>
                  <a:lnTo>
                    <a:pt x="249" y="1"/>
                  </a:lnTo>
                  <a:lnTo>
                    <a:pt x="247" y="0"/>
                  </a:lnTo>
                  <a:lnTo>
                    <a:pt x="244" y="0"/>
                  </a:lnTo>
                  <a:lnTo>
                    <a:pt x="241" y="1"/>
                  </a:lnTo>
                  <a:lnTo>
                    <a:pt x="150" y="33"/>
                  </a:lnTo>
                  <a:lnTo>
                    <a:pt x="147" y="34"/>
                  </a:lnTo>
                  <a:lnTo>
                    <a:pt x="144" y="36"/>
                  </a:lnTo>
                  <a:lnTo>
                    <a:pt x="143" y="38"/>
                  </a:lnTo>
                  <a:lnTo>
                    <a:pt x="141" y="41"/>
                  </a:lnTo>
                  <a:lnTo>
                    <a:pt x="140" y="44"/>
                  </a:lnTo>
                  <a:lnTo>
                    <a:pt x="140" y="46"/>
                  </a:lnTo>
                  <a:lnTo>
                    <a:pt x="140" y="49"/>
                  </a:lnTo>
                  <a:lnTo>
                    <a:pt x="140" y="52"/>
                  </a:lnTo>
                  <a:lnTo>
                    <a:pt x="180" y="170"/>
                  </a:lnTo>
                  <a:lnTo>
                    <a:pt x="15" y="170"/>
                  </a:lnTo>
                  <a:lnTo>
                    <a:pt x="12" y="171"/>
                  </a:lnTo>
                  <a:lnTo>
                    <a:pt x="9" y="171"/>
                  </a:lnTo>
                  <a:lnTo>
                    <a:pt x="7" y="174"/>
                  </a:lnTo>
                  <a:lnTo>
                    <a:pt x="5" y="175"/>
                  </a:lnTo>
                  <a:lnTo>
                    <a:pt x="3" y="177"/>
                  </a:lnTo>
                  <a:lnTo>
                    <a:pt x="2" y="180"/>
                  </a:lnTo>
                  <a:lnTo>
                    <a:pt x="0" y="183"/>
                  </a:lnTo>
                  <a:lnTo>
                    <a:pt x="0" y="185"/>
                  </a:lnTo>
                  <a:lnTo>
                    <a:pt x="0" y="667"/>
                  </a:lnTo>
                  <a:lnTo>
                    <a:pt x="0" y="670"/>
                  </a:lnTo>
                  <a:lnTo>
                    <a:pt x="2" y="673"/>
                  </a:lnTo>
                  <a:lnTo>
                    <a:pt x="3" y="676"/>
                  </a:lnTo>
                  <a:lnTo>
                    <a:pt x="5" y="678"/>
                  </a:lnTo>
                  <a:lnTo>
                    <a:pt x="7" y="680"/>
                  </a:lnTo>
                  <a:lnTo>
                    <a:pt x="9" y="681"/>
                  </a:lnTo>
                  <a:lnTo>
                    <a:pt x="12" y="682"/>
                  </a:lnTo>
                  <a:lnTo>
                    <a:pt x="15" y="682"/>
                  </a:lnTo>
                  <a:lnTo>
                    <a:pt x="196" y="682"/>
                  </a:lnTo>
                  <a:lnTo>
                    <a:pt x="199" y="682"/>
                  </a:lnTo>
                  <a:lnTo>
                    <a:pt x="202" y="681"/>
                  </a:lnTo>
                  <a:lnTo>
                    <a:pt x="204" y="680"/>
                  </a:lnTo>
                  <a:lnTo>
                    <a:pt x="206" y="678"/>
                  </a:lnTo>
                  <a:lnTo>
                    <a:pt x="209" y="676"/>
                  </a:lnTo>
                  <a:lnTo>
                    <a:pt x="210" y="673"/>
                  </a:lnTo>
                  <a:lnTo>
                    <a:pt x="211" y="670"/>
                  </a:lnTo>
                  <a:lnTo>
                    <a:pt x="211" y="667"/>
                  </a:lnTo>
                  <a:lnTo>
                    <a:pt x="211" y="263"/>
                  </a:lnTo>
                  <a:lnTo>
                    <a:pt x="349" y="675"/>
                  </a:lnTo>
                  <a:lnTo>
                    <a:pt x="350" y="677"/>
                  </a:lnTo>
                  <a:lnTo>
                    <a:pt x="352" y="679"/>
                  </a:lnTo>
                  <a:lnTo>
                    <a:pt x="354" y="681"/>
                  </a:lnTo>
                  <a:lnTo>
                    <a:pt x="357" y="683"/>
                  </a:lnTo>
                  <a:lnTo>
                    <a:pt x="360" y="684"/>
                  </a:lnTo>
                  <a:lnTo>
                    <a:pt x="363" y="684"/>
                  </a:lnTo>
                  <a:lnTo>
                    <a:pt x="366" y="684"/>
                  </a:lnTo>
                  <a:lnTo>
                    <a:pt x="368" y="683"/>
                  </a:lnTo>
                  <a:lnTo>
                    <a:pt x="459" y="651"/>
                  </a:lnTo>
                  <a:lnTo>
                    <a:pt x="463" y="650"/>
                  </a:lnTo>
                  <a:lnTo>
                    <a:pt x="465" y="649"/>
                  </a:lnTo>
                  <a:lnTo>
                    <a:pt x="467" y="647"/>
                  </a:lnTo>
                  <a:lnTo>
                    <a:pt x="468" y="643"/>
                  </a:lnTo>
                  <a:lnTo>
                    <a:pt x="469" y="641"/>
                  </a:lnTo>
                  <a:lnTo>
                    <a:pt x="469" y="638"/>
                  </a:lnTo>
                  <a:lnTo>
                    <a:pt x="469" y="635"/>
                  </a:lnTo>
                  <a:lnTo>
                    <a:pt x="469" y="633"/>
                  </a:lnTo>
                  <a:lnTo>
                    <a:pt x="469" y="6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644"/>
            <p:cNvSpPr>
              <a:spLocks noEditPoints="1"/>
            </p:cNvSpPr>
            <p:nvPr/>
          </p:nvSpPr>
          <p:spPr bwMode="auto">
            <a:xfrm>
              <a:off x="5465763" y="846138"/>
              <a:ext cx="52388" cy="214313"/>
            </a:xfrm>
            <a:custGeom>
              <a:avLst/>
              <a:gdLst>
                <a:gd name="T0" fmla="*/ 81 w 165"/>
                <a:gd name="T1" fmla="*/ 563 h 677"/>
                <a:gd name="T2" fmla="*/ 79 w 165"/>
                <a:gd name="T3" fmla="*/ 569 h 677"/>
                <a:gd name="T4" fmla="*/ 75 w 165"/>
                <a:gd name="T5" fmla="*/ 572 h 677"/>
                <a:gd name="T6" fmla="*/ 70 w 165"/>
                <a:gd name="T7" fmla="*/ 575 h 677"/>
                <a:gd name="T8" fmla="*/ 64 w 165"/>
                <a:gd name="T9" fmla="*/ 575 h 677"/>
                <a:gd name="T10" fmla="*/ 59 w 165"/>
                <a:gd name="T11" fmla="*/ 572 h 677"/>
                <a:gd name="T12" fmla="*/ 55 w 165"/>
                <a:gd name="T13" fmla="*/ 569 h 677"/>
                <a:gd name="T14" fmla="*/ 53 w 165"/>
                <a:gd name="T15" fmla="*/ 563 h 677"/>
                <a:gd name="T16" fmla="*/ 51 w 165"/>
                <a:gd name="T17" fmla="*/ 116 h 677"/>
                <a:gd name="T18" fmla="*/ 54 w 165"/>
                <a:gd name="T19" fmla="*/ 111 h 677"/>
                <a:gd name="T20" fmla="*/ 57 w 165"/>
                <a:gd name="T21" fmla="*/ 106 h 677"/>
                <a:gd name="T22" fmla="*/ 61 w 165"/>
                <a:gd name="T23" fmla="*/ 103 h 677"/>
                <a:gd name="T24" fmla="*/ 66 w 165"/>
                <a:gd name="T25" fmla="*/ 102 h 677"/>
                <a:gd name="T26" fmla="*/ 73 w 165"/>
                <a:gd name="T27" fmla="*/ 103 h 677"/>
                <a:gd name="T28" fmla="*/ 77 w 165"/>
                <a:gd name="T29" fmla="*/ 106 h 677"/>
                <a:gd name="T30" fmla="*/ 80 w 165"/>
                <a:gd name="T31" fmla="*/ 111 h 677"/>
                <a:gd name="T32" fmla="*/ 83 w 165"/>
                <a:gd name="T33" fmla="*/ 117 h 677"/>
                <a:gd name="T34" fmla="*/ 150 w 165"/>
                <a:gd name="T35" fmla="*/ 0 h 677"/>
                <a:gd name="T36" fmla="*/ 12 w 165"/>
                <a:gd name="T37" fmla="*/ 0 h 677"/>
                <a:gd name="T38" fmla="*/ 6 w 165"/>
                <a:gd name="T39" fmla="*/ 2 h 677"/>
                <a:gd name="T40" fmla="*/ 2 w 165"/>
                <a:gd name="T41" fmla="*/ 7 h 677"/>
                <a:gd name="T42" fmla="*/ 0 w 165"/>
                <a:gd name="T43" fmla="*/ 12 h 677"/>
                <a:gd name="T44" fmla="*/ 0 w 165"/>
                <a:gd name="T45" fmla="*/ 662 h 677"/>
                <a:gd name="T46" fmla="*/ 1 w 165"/>
                <a:gd name="T47" fmla="*/ 668 h 677"/>
                <a:gd name="T48" fmla="*/ 4 w 165"/>
                <a:gd name="T49" fmla="*/ 673 h 677"/>
                <a:gd name="T50" fmla="*/ 9 w 165"/>
                <a:gd name="T51" fmla="*/ 676 h 677"/>
                <a:gd name="T52" fmla="*/ 15 w 165"/>
                <a:gd name="T53" fmla="*/ 677 h 677"/>
                <a:gd name="T54" fmla="*/ 153 w 165"/>
                <a:gd name="T55" fmla="*/ 677 h 677"/>
                <a:gd name="T56" fmla="*/ 159 w 165"/>
                <a:gd name="T57" fmla="*/ 675 h 677"/>
                <a:gd name="T58" fmla="*/ 163 w 165"/>
                <a:gd name="T59" fmla="*/ 671 h 677"/>
                <a:gd name="T60" fmla="*/ 165 w 165"/>
                <a:gd name="T61" fmla="*/ 665 h 677"/>
                <a:gd name="T62" fmla="*/ 165 w 165"/>
                <a:gd name="T63" fmla="*/ 15 h 677"/>
                <a:gd name="T64" fmla="*/ 164 w 165"/>
                <a:gd name="T65" fmla="*/ 9 h 677"/>
                <a:gd name="T66" fmla="*/ 161 w 165"/>
                <a:gd name="T67" fmla="*/ 5 h 677"/>
                <a:gd name="T68" fmla="*/ 157 w 165"/>
                <a:gd name="T69" fmla="*/ 1 h 677"/>
                <a:gd name="T70" fmla="*/ 150 w 165"/>
                <a:gd name="T71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5" h="677">
                  <a:moveTo>
                    <a:pt x="83" y="560"/>
                  </a:moveTo>
                  <a:lnTo>
                    <a:pt x="81" y="563"/>
                  </a:lnTo>
                  <a:lnTo>
                    <a:pt x="80" y="565"/>
                  </a:lnTo>
                  <a:lnTo>
                    <a:pt x="79" y="569"/>
                  </a:lnTo>
                  <a:lnTo>
                    <a:pt x="77" y="571"/>
                  </a:lnTo>
                  <a:lnTo>
                    <a:pt x="75" y="572"/>
                  </a:lnTo>
                  <a:lnTo>
                    <a:pt x="73" y="574"/>
                  </a:lnTo>
                  <a:lnTo>
                    <a:pt x="70" y="575"/>
                  </a:lnTo>
                  <a:lnTo>
                    <a:pt x="66" y="575"/>
                  </a:lnTo>
                  <a:lnTo>
                    <a:pt x="64" y="575"/>
                  </a:lnTo>
                  <a:lnTo>
                    <a:pt x="61" y="574"/>
                  </a:lnTo>
                  <a:lnTo>
                    <a:pt x="59" y="572"/>
                  </a:lnTo>
                  <a:lnTo>
                    <a:pt x="57" y="571"/>
                  </a:lnTo>
                  <a:lnTo>
                    <a:pt x="55" y="569"/>
                  </a:lnTo>
                  <a:lnTo>
                    <a:pt x="54" y="565"/>
                  </a:lnTo>
                  <a:lnTo>
                    <a:pt x="53" y="563"/>
                  </a:lnTo>
                  <a:lnTo>
                    <a:pt x="51" y="560"/>
                  </a:lnTo>
                  <a:lnTo>
                    <a:pt x="51" y="116"/>
                  </a:lnTo>
                  <a:lnTo>
                    <a:pt x="53" y="114"/>
                  </a:lnTo>
                  <a:lnTo>
                    <a:pt x="54" y="111"/>
                  </a:lnTo>
                  <a:lnTo>
                    <a:pt x="55" y="109"/>
                  </a:lnTo>
                  <a:lnTo>
                    <a:pt x="57" y="106"/>
                  </a:lnTo>
                  <a:lnTo>
                    <a:pt x="59" y="104"/>
                  </a:lnTo>
                  <a:lnTo>
                    <a:pt x="61" y="103"/>
                  </a:lnTo>
                  <a:lnTo>
                    <a:pt x="64" y="102"/>
                  </a:lnTo>
                  <a:lnTo>
                    <a:pt x="66" y="102"/>
                  </a:lnTo>
                  <a:lnTo>
                    <a:pt x="70" y="102"/>
                  </a:lnTo>
                  <a:lnTo>
                    <a:pt x="73" y="103"/>
                  </a:lnTo>
                  <a:lnTo>
                    <a:pt x="75" y="104"/>
                  </a:lnTo>
                  <a:lnTo>
                    <a:pt x="77" y="106"/>
                  </a:lnTo>
                  <a:lnTo>
                    <a:pt x="79" y="109"/>
                  </a:lnTo>
                  <a:lnTo>
                    <a:pt x="80" y="111"/>
                  </a:lnTo>
                  <a:lnTo>
                    <a:pt x="81" y="114"/>
                  </a:lnTo>
                  <a:lnTo>
                    <a:pt x="83" y="117"/>
                  </a:lnTo>
                  <a:lnTo>
                    <a:pt x="83" y="560"/>
                  </a:lnTo>
                  <a:close/>
                  <a:moveTo>
                    <a:pt x="150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662"/>
                  </a:lnTo>
                  <a:lnTo>
                    <a:pt x="0" y="665"/>
                  </a:lnTo>
                  <a:lnTo>
                    <a:pt x="1" y="668"/>
                  </a:lnTo>
                  <a:lnTo>
                    <a:pt x="2" y="671"/>
                  </a:lnTo>
                  <a:lnTo>
                    <a:pt x="4" y="673"/>
                  </a:lnTo>
                  <a:lnTo>
                    <a:pt x="6" y="675"/>
                  </a:lnTo>
                  <a:lnTo>
                    <a:pt x="9" y="676"/>
                  </a:lnTo>
                  <a:lnTo>
                    <a:pt x="12" y="677"/>
                  </a:lnTo>
                  <a:lnTo>
                    <a:pt x="15" y="677"/>
                  </a:lnTo>
                  <a:lnTo>
                    <a:pt x="150" y="677"/>
                  </a:lnTo>
                  <a:lnTo>
                    <a:pt x="153" y="677"/>
                  </a:lnTo>
                  <a:lnTo>
                    <a:pt x="157" y="676"/>
                  </a:lnTo>
                  <a:lnTo>
                    <a:pt x="159" y="675"/>
                  </a:lnTo>
                  <a:lnTo>
                    <a:pt x="161" y="673"/>
                  </a:lnTo>
                  <a:lnTo>
                    <a:pt x="163" y="671"/>
                  </a:lnTo>
                  <a:lnTo>
                    <a:pt x="164" y="668"/>
                  </a:lnTo>
                  <a:lnTo>
                    <a:pt x="165" y="665"/>
                  </a:lnTo>
                  <a:lnTo>
                    <a:pt x="165" y="662"/>
                  </a:lnTo>
                  <a:lnTo>
                    <a:pt x="165" y="15"/>
                  </a:lnTo>
                  <a:lnTo>
                    <a:pt x="165" y="12"/>
                  </a:lnTo>
                  <a:lnTo>
                    <a:pt x="164" y="9"/>
                  </a:lnTo>
                  <a:lnTo>
                    <a:pt x="163" y="7"/>
                  </a:lnTo>
                  <a:lnTo>
                    <a:pt x="161" y="5"/>
                  </a:lnTo>
                  <a:lnTo>
                    <a:pt x="159" y="2"/>
                  </a:lnTo>
                  <a:lnTo>
                    <a:pt x="157" y="1"/>
                  </a:lnTo>
                  <a:lnTo>
                    <a:pt x="153" y="0"/>
                  </a:lnTo>
                  <a:lnTo>
                    <a:pt x="150" y="0"/>
                  </a:lnTo>
                  <a:lnTo>
                    <a:pt x="1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5017247" y="4246127"/>
            <a:ext cx="429134" cy="372232"/>
            <a:chOff x="5465763" y="1385888"/>
            <a:chExt cx="287338" cy="249238"/>
          </a:xfrm>
          <a:solidFill>
            <a:srgbClr val="125680"/>
          </a:solidFill>
          <a:effectLst/>
        </p:grpSpPr>
        <p:sp>
          <p:nvSpPr>
            <p:cNvPr id="115" name="Freeform 683"/>
            <p:cNvSpPr>
              <a:spLocks/>
            </p:cNvSpPr>
            <p:nvPr/>
          </p:nvSpPr>
          <p:spPr bwMode="auto">
            <a:xfrm>
              <a:off x="5494338" y="1414463"/>
              <a:ext cx="134938" cy="9525"/>
            </a:xfrm>
            <a:custGeom>
              <a:avLst/>
              <a:gdLst>
                <a:gd name="T0" fmla="*/ 15 w 422"/>
                <a:gd name="T1" fmla="*/ 0 h 30"/>
                <a:gd name="T2" fmla="*/ 12 w 422"/>
                <a:gd name="T3" fmla="*/ 0 h 30"/>
                <a:gd name="T4" fmla="*/ 10 w 422"/>
                <a:gd name="T5" fmla="*/ 2 h 30"/>
                <a:gd name="T6" fmla="*/ 6 w 422"/>
                <a:gd name="T7" fmla="*/ 3 h 30"/>
                <a:gd name="T8" fmla="*/ 4 w 422"/>
                <a:gd name="T9" fmla="*/ 5 h 30"/>
                <a:gd name="T10" fmla="*/ 3 w 422"/>
                <a:gd name="T11" fmla="*/ 7 h 30"/>
                <a:gd name="T12" fmla="*/ 1 w 422"/>
                <a:gd name="T13" fmla="*/ 10 h 30"/>
                <a:gd name="T14" fmla="*/ 0 w 422"/>
                <a:gd name="T15" fmla="*/ 12 h 30"/>
                <a:gd name="T16" fmla="*/ 0 w 422"/>
                <a:gd name="T17" fmla="*/ 15 h 30"/>
                <a:gd name="T18" fmla="*/ 0 w 422"/>
                <a:gd name="T19" fmla="*/ 19 h 30"/>
                <a:gd name="T20" fmla="*/ 1 w 422"/>
                <a:gd name="T21" fmla="*/ 22 h 30"/>
                <a:gd name="T22" fmla="*/ 3 w 422"/>
                <a:gd name="T23" fmla="*/ 24 h 30"/>
                <a:gd name="T24" fmla="*/ 4 w 422"/>
                <a:gd name="T25" fmla="*/ 26 h 30"/>
                <a:gd name="T26" fmla="*/ 6 w 422"/>
                <a:gd name="T27" fmla="*/ 28 h 30"/>
                <a:gd name="T28" fmla="*/ 10 w 422"/>
                <a:gd name="T29" fmla="*/ 29 h 30"/>
                <a:gd name="T30" fmla="*/ 12 w 422"/>
                <a:gd name="T31" fmla="*/ 30 h 30"/>
                <a:gd name="T32" fmla="*/ 15 w 422"/>
                <a:gd name="T33" fmla="*/ 30 h 30"/>
                <a:gd name="T34" fmla="*/ 407 w 422"/>
                <a:gd name="T35" fmla="*/ 30 h 30"/>
                <a:gd name="T36" fmla="*/ 410 w 422"/>
                <a:gd name="T37" fmla="*/ 30 h 30"/>
                <a:gd name="T38" fmla="*/ 413 w 422"/>
                <a:gd name="T39" fmla="*/ 29 h 30"/>
                <a:gd name="T40" fmla="*/ 415 w 422"/>
                <a:gd name="T41" fmla="*/ 28 h 30"/>
                <a:gd name="T42" fmla="*/ 417 w 422"/>
                <a:gd name="T43" fmla="*/ 26 h 30"/>
                <a:gd name="T44" fmla="*/ 419 w 422"/>
                <a:gd name="T45" fmla="*/ 24 h 30"/>
                <a:gd name="T46" fmla="*/ 420 w 422"/>
                <a:gd name="T47" fmla="*/ 22 h 30"/>
                <a:gd name="T48" fmla="*/ 422 w 422"/>
                <a:gd name="T49" fmla="*/ 19 h 30"/>
                <a:gd name="T50" fmla="*/ 422 w 422"/>
                <a:gd name="T51" fmla="*/ 15 h 30"/>
                <a:gd name="T52" fmla="*/ 422 w 422"/>
                <a:gd name="T53" fmla="*/ 12 h 30"/>
                <a:gd name="T54" fmla="*/ 420 w 422"/>
                <a:gd name="T55" fmla="*/ 10 h 30"/>
                <a:gd name="T56" fmla="*/ 419 w 422"/>
                <a:gd name="T57" fmla="*/ 7 h 30"/>
                <a:gd name="T58" fmla="*/ 417 w 422"/>
                <a:gd name="T59" fmla="*/ 5 h 30"/>
                <a:gd name="T60" fmla="*/ 415 w 422"/>
                <a:gd name="T61" fmla="*/ 3 h 30"/>
                <a:gd name="T62" fmla="*/ 412 w 422"/>
                <a:gd name="T63" fmla="*/ 2 h 30"/>
                <a:gd name="T64" fmla="*/ 410 w 422"/>
                <a:gd name="T65" fmla="*/ 0 h 30"/>
                <a:gd name="T66" fmla="*/ 407 w 422"/>
                <a:gd name="T67" fmla="*/ 0 h 30"/>
                <a:gd name="T68" fmla="*/ 15 w 422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2" h="30">
                  <a:moveTo>
                    <a:pt x="15" y="0"/>
                  </a:moveTo>
                  <a:lnTo>
                    <a:pt x="12" y="0"/>
                  </a:lnTo>
                  <a:lnTo>
                    <a:pt x="10" y="2"/>
                  </a:lnTo>
                  <a:lnTo>
                    <a:pt x="6" y="3"/>
                  </a:lnTo>
                  <a:lnTo>
                    <a:pt x="4" y="5"/>
                  </a:lnTo>
                  <a:lnTo>
                    <a:pt x="3" y="7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3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10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407" y="30"/>
                  </a:lnTo>
                  <a:lnTo>
                    <a:pt x="410" y="30"/>
                  </a:lnTo>
                  <a:lnTo>
                    <a:pt x="413" y="29"/>
                  </a:lnTo>
                  <a:lnTo>
                    <a:pt x="415" y="28"/>
                  </a:lnTo>
                  <a:lnTo>
                    <a:pt x="417" y="26"/>
                  </a:lnTo>
                  <a:lnTo>
                    <a:pt x="419" y="24"/>
                  </a:lnTo>
                  <a:lnTo>
                    <a:pt x="420" y="22"/>
                  </a:lnTo>
                  <a:lnTo>
                    <a:pt x="422" y="19"/>
                  </a:lnTo>
                  <a:lnTo>
                    <a:pt x="422" y="15"/>
                  </a:lnTo>
                  <a:lnTo>
                    <a:pt x="422" y="12"/>
                  </a:lnTo>
                  <a:lnTo>
                    <a:pt x="420" y="10"/>
                  </a:lnTo>
                  <a:lnTo>
                    <a:pt x="419" y="7"/>
                  </a:lnTo>
                  <a:lnTo>
                    <a:pt x="417" y="5"/>
                  </a:lnTo>
                  <a:lnTo>
                    <a:pt x="415" y="3"/>
                  </a:lnTo>
                  <a:lnTo>
                    <a:pt x="412" y="2"/>
                  </a:lnTo>
                  <a:lnTo>
                    <a:pt x="410" y="0"/>
                  </a:lnTo>
                  <a:lnTo>
                    <a:pt x="407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84"/>
            <p:cNvSpPr>
              <a:spLocks/>
            </p:cNvSpPr>
            <p:nvPr/>
          </p:nvSpPr>
          <p:spPr bwMode="auto">
            <a:xfrm>
              <a:off x="5691188" y="1474788"/>
              <a:ext cx="31750" cy="120650"/>
            </a:xfrm>
            <a:custGeom>
              <a:avLst/>
              <a:gdLst>
                <a:gd name="T0" fmla="*/ 23 w 103"/>
                <a:gd name="T1" fmla="*/ 2 h 379"/>
                <a:gd name="T2" fmla="*/ 18 w 103"/>
                <a:gd name="T3" fmla="*/ 0 h 379"/>
                <a:gd name="T4" fmla="*/ 11 w 103"/>
                <a:gd name="T5" fmla="*/ 0 h 379"/>
                <a:gd name="T6" fmla="*/ 6 w 103"/>
                <a:gd name="T7" fmla="*/ 2 h 379"/>
                <a:gd name="T8" fmla="*/ 2 w 103"/>
                <a:gd name="T9" fmla="*/ 7 h 379"/>
                <a:gd name="T10" fmla="*/ 0 w 103"/>
                <a:gd name="T11" fmla="*/ 12 h 379"/>
                <a:gd name="T12" fmla="*/ 0 w 103"/>
                <a:gd name="T13" fmla="*/ 18 h 379"/>
                <a:gd name="T14" fmla="*/ 2 w 103"/>
                <a:gd name="T15" fmla="*/ 24 h 379"/>
                <a:gd name="T16" fmla="*/ 13 w 103"/>
                <a:gd name="T17" fmla="*/ 35 h 379"/>
                <a:gd name="T18" fmla="*/ 26 w 103"/>
                <a:gd name="T19" fmla="*/ 52 h 379"/>
                <a:gd name="T20" fmla="*/ 39 w 103"/>
                <a:gd name="T21" fmla="*/ 71 h 379"/>
                <a:gd name="T22" fmla="*/ 50 w 103"/>
                <a:gd name="T23" fmla="*/ 90 h 379"/>
                <a:gd name="T24" fmla="*/ 59 w 103"/>
                <a:gd name="T25" fmla="*/ 112 h 379"/>
                <a:gd name="T26" fmla="*/ 65 w 103"/>
                <a:gd name="T27" fmla="*/ 133 h 379"/>
                <a:gd name="T28" fmla="*/ 69 w 103"/>
                <a:gd name="T29" fmla="*/ 155 h 379"/>
                <a:gd name="T30" fmla="*/ 72 w 103"/>
                <a:gd name="T31" fmla="*/ 178 h 379"/>
                <a:gd name="T32" fmla="*/ 72 w 103"/>
                <a:gd name="T33" fmla="*/ 201 h 379"/>
                <a:gd name="T34" fmla="*/ 69 w 103"/>
                <a:gd name="T35" fmla="*/ 224 h 379"/>
                <a:gd name="T36" fmla="*/ 65 w 103"/>
                <a:gd name="T37" fmla="*/ 246 h 379"/>
                <a:gd name="T38" fmla="*/ 59 w 103"/>
                <a:gd name="T39" fmla="*/ 267 h 379"/>
                <a:gd name="T40" fmla="*/ 50 w 103"/>
                <a:gd name="T41" fmla="*/ 289 h 379"/>
                <a:gd name="T42" fmla="*/ 39 w 103"/>
                <a:gd name="T43" fmla="*/ 308 h 379"/>
                <a:gd name="T44" fmla="*/ 26 w 103"/>
                <a:gd name="T45" fmla="*/ 327 h 379"/>
                <a:gd name="T46" fmla="*/ 13 w 103"/>
                <a:gd name="T47" fmla="*/ 345 h 379"/>
                <a:gd name="T48" fmla="*/ 2 w 103"/>
                <a:gd name="T49" fmla="*/ 355 h 379"/>
                <a:gd name="T50" fmla="*/ 0 w 103"/>
                <a:gd name="T51" fmla="*/ 361 h 379"/>
                <a:gd name="T52" fmla="*/ 0 w 103"/>
                <a:gd name="T53" fmla="*/ 367 h 379"/>
                <a:gd name="T54" fmla="*/ 2 w 103"/>
                <a:gd name="T55" fmla="*/ 372 h 379"/>
                <a:gd name="T56" fmla="*/ 6 w 103"/>
                <a:gd name="T57" fmla="*/ 377 h 379"/>
                <a:gd name="T58" fmla="*/ 11 w 103"/>
                <a:gd name="T59" fmla="*/ 379 h 379"/>
                <a:gd name="T60" fmla="*/ 18 w 103"/>
                <a:gd name="T61" fmla="*/ 379 h 379"/>
                <a:gd name="T62" fmla="*/ 23 w 103"/>
                <a:gd name="T63" fmla="*/ 377 h 379"/>
                <a:gd name="T64" fmla="*/ 34 w 103"/>
                <a:gd name="T65" fmla="*/ 365 h 379"/>
                <a:gd name="T66" fmla="*/ 51 w 103"/>
                <a:gd name="T67" fmla="*/ 346 h 379"/>
                <a:gd name="T68" fmla="*/ 65 w 103"/>
                <a:gd name="T69" fmla="*/ 324 h 379"/>
                <a:gd name="T70" fmla="*/ 77 w 103"/>
                <a:gd name="T71" fmla="*/ 302 h 379"/>
                <a:gd name="T72" fmla="*/ 87 w 103"/>
                <a:gd name="T73" fmla="*/ 278 h 379"/>
                <a:gd name="T74" fmla="*/ 94 w 103"/>
                <a:gd name="T75" fmla="*/ 253 h 379"/>
                <a:gd name="T76" fmla="*/ 99 w 103"/>
                <a:gd name="T77" fmla="*/ 229 h 379"/>
                <a:gd name="T78" fmla="*/ 102 w 103"/>
                <a:gd name="T79" fmla="*/ 203 h 379"/>
                <a:gd name="T80" fmla="*/ 102 w 103"/>
                <a:gd name="T81" fmla="*/ 176 h 379"/>
                <a:gd name="T82" fmla="*/ 99 w 103"/>
                <a:gd name="T83" fmla="*/ 150 h 379"/>
                <a:gd name="T84" fmla="*/ 94 w 103"/>
                <a:gd name="T85" fmla="*/ 126 h 379"/>
                <a:gd name="T86" fmla="*/ 87 w 103"/>
                <a:gd name="T87" fmla="*/ 101 h 379"/>
                <a:gd name="T88" fmla="*/ 77 w 103"/>
                <a:gd name="T89" fmla="*/ 77 h 379"/>
                <a:gd name="T90" fmla="*/ 65 w 103"/>
                <a:gd name="T91" fmla="*/ 55 h 379"/>
                <a:gd name="T92" fmla="*/ 51 w 103"/>
                <a:gd name="T93" fmla="*/ 33 h 379"/>
                <a:gd name="T94" fmla="*/ 34 w 103"/>
                <a:gd name="T95" fmla="*/ 14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3" h="379">
                  <a:moveTo>
                    <a:pt x="25" y="5"/>
                  </a:moveTo>
                  <a:lnTo>
                    <a:pt x="23" y="2"/>
                  </a:lnTo>
                  <a:lnTo>
                    <a:pt x="20" y="1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13" y="35"/>
                  </a:lnTo>
                  <a:lnTo>
                    <a:pt x="20" y="43"/>
                  </a:lnTo>
                  <a:lnTo>
                    <a:pt x="26" y="52"/>
                  </a:lnTo>
                  <a:lnTo>
                    <a:pt x="33" y="61"/>
                  </a:lnTo>
                  <a:lnTo>
                    <a:pt x="39" y="71"/>
                  </a:lnTo>
                  <a:lnTo>
                    <a:pt x="45" y="81"/>
                  </a:lnTo>
                  <a:lnTo>
                    <a:pt x="50" y="90"/>
                  </a:lnTo>
                  <a:lnTo>
                    <a:pt x="54" y="101"/>
                  </a:lnTo>
                  <a:lnTo>
                    <a:pt x="59" y="112"/>
                  </a:lnTo>
                  <a:lnTo>
                    <a:pt x="62" y="122"/>
                  </a:lnTo>
                  <a:lnTo>
                    <a:pt x="65" y="133"/>
                  </a:lnTo>
                  <a:lnTo>
                    <a:pt x="67" y="144"/>
                  </a:lnTo>
                  <a:lnTo>
                    <a:pt x="69" y="155"/>
                  </a:lnTo>
                  <a:lnTo>
                    <a:pt x="70" y="166"/>
                  </a:lnTo>
                  <a:lnTo>
                    <a:pt x="72" y="178"/>
                  </a:lnTo>
                  <a:lnTo>
                    <a:pt x="72" y="189"/>
                  </a:lnTo>
                  <a:lnTo>
                    <a:pt x="72" y="201"/>
                  </a:lnTo>
                  <a:lnTo>
                    <a:pt x="70" y="213"/>
                  </a:lnTo>
                  <a:lnTo>
                    <a:pt x="69" y="224"/>
                  </a:lnTo>
                  <a:lnTo>
                    <a:pt x="67" y="235"/>
                  </a:lnTo>
                  <a:lnTo>
                    <a:pt x="65" y="246"/>
                  </a:lnTo>
                  <a:lnTo>
                    <a:pt x="62" y="257"/>
                  </a:lnTo>
                  <a:lnTo>
                    <a:pt x="59" y="267"/>
                  </a:lnTo>
                  <a:lnTo>
                    <a:pt x="54" y="278"/>
                  </a:lnTo>
                  <a:lnTo>
                    <a:pt x="50" y="289"/>
                  </a:lnTo>
                  <a:lnTo>
                    <a:pt x="45" y="298"/>
                  </a:lnTo>
                  <a:lnTo>
                    <a:pt x="39" y="308"/>
                  </a:lnTo>
                  <a:lnTo>
                    <a:pt x="33" y="318"/>
                  </a:lnTo>
                  <a:lnTo>
                    <a:pt x="26" y="327"/>
                  </a:lnTo>
                  <a:lnTo>
                    <a:pt x="20" y="336"/>
                  </a:lnTo>
                  <a:lnTo>
                    <a:pt x="13" y="345"/>
                  </a:lnTo>
                  <a:lnTo>
                    <a:pt x="4" y="353"/>
                  </a:lnTo>
                  <a:lnTo>
                    <a:pt x="2" y="355"/>
                  </a:lnTo>
                  <a:lnTo>
                    <a:pt x="1" y="358"/>
                  </a:lnTo>
                  <a:lnTo>
                    <a:pt x="0" y="361"/>
                  </a:lnTo>
                  <a:lnTo>
                    <a:pt x="0" y="364"/>
                  </a:lnTo>
                  <a:lnTo>
                    <a:pt x="0" y="367"/>
                  </a:lnTo>
                  <a:lnTo>
                    <a:pt x="1" y="369"/>
                  </a:lnTo>
                  <a:lnTo>
                    <a:pt x="2" y="372"/>
                  </a:lnTo>
                  <a:lnTo>
                    <a:pt x="4" y="375"/>
                  </a:lnTo>
                  <a:lnTo>
                    <a:pt x="6" y="377"/>
                  </a:lnTo>
                  <a:lnTo>
                    <a:pt x="9" y="378"/>
                  </a:lnTo>
                  <a:lnTo>
                    <a:pt x="11" y="379"/>
                  </a:lnTo>
                  <a:lnTo>
                    <a:pt x="15" y="379"/>
                  </a:lnTo>
                  <a:lnTo>
                    <a:pt x="18" y="379"/>
                  </a:lnTo>
                  <a:lnTo>
                    <a:pt x="20" y="378"/>
                  </a:lnTo>
                  <a:lnTo>
                    <a:pt x="23" y="377"/>
                  </a:lnTo>
                  <a:lnTo>
                    <a:pt x="25" y="375"/>
                  </a:lnTo>
                  <a:lnTo>
                    <a:pt x="34" y="365"/>
                  </a:lnTo>
                  <a:lnTo>
                    <a:pt x="43" y="355"/>
                  </a:lnTo>
                  <a:lnTo>
                    <a:pt x="51" y="346"/>
                  </a:lnTo>
                  <a:lnTo>
                    <a:pt x="59" y="335"/>
                  </a:lnTo>
                  <a:lnTo>
                    <a:pt x="65" y="324"/>
                  </a:lnTo>
                  <a:lnTo>
                    <a:pt x="72" y="312"/>
                  </a:lnTo>
                  <a:lnTo>
                    <a:pt x="77" y="302"/>
                  </a:lnTo>
                  <a:lnTo>
                    <a:pt x="82" y="290"/>
                  </a:lnTo>
                  <a:lnTo>
                    <a:pt x="87" y="278"/>
                  </a:lnTo>
                  <a:lnTo>
                    <a:pt x="91" y="266"/>
                  </a:lnTo>
                  <a:lnTo>
                    <a:pt x="94" y="253"/>
                  </a:lnTo>
                  <a:lnTo>
                    <a:pt x="97" y="242"/>
                  </a:lnTo>
                  <a:lnTo>
                    <a:pt x="99" y="229"/>
                  </a:lnTo>
                  <a:lnTo>
                    <a:pt x="100" y="216"/>
                  </a:lnTo>
                  <a:lnTo>
                    <a:pt x="102" y="203"/>
                  </a:lnTo>
                  <a:lnTo>
                    <a:pt x="103" y="189"/>
                  </a:lnTo>
                  <a:lnTo>
                    <a:pt x="102" y="176"/>
                  </a:lnTo>
                  <a:lnTo>
                    <a:pt x="100" y="163"/>
                  </a:lnTo>
                  <a:lnTo>
                    <a:pt x="99" y="150"/>
                  </a:lnTo>
                  <a:lnTo>
                    <a:pt x="97" y="139"/>
                  </a:lnTo>
                  <a:lnTo>
                    <a:pt x="94" y="126"/>
                  </a:lnTo>
                  <a:lnTo>
                    <a:pt x="91" y="113"/>
                  </a:lnTo>
                  <a:lnTo>
                    <a:pt x="87" y="101"/>
                  </a:lnTo>
                  <a:lnTo>
                    <a:pt x="82" y="89"/>
                  </a:lnTo>
                  <a:lnTo>
                    <a:pt x="77" y="77"/>
                  </a:lnTo>
                  <a:lnTo>
                    <a:pt x="72" y="67"/>
                  </a:lnTo>
                  <a:lnTo>
                    <a:pt x="65" y="55"/>
                  </a:lnTo>
                  <a:lnTo>
                    <a:pt x="59" y="44"/>
                  </a:lnTo>
                  <a:lnTo>
                    <a:pt x="51" y="33"/>
                  </a:lnTo>
                  <a:lnTo>
                    <a:pt x="43" y="24"/>
                  </a:lnTo>
                  <a:lnTo>
                    <a:pt x="34" y="14"/>
                  </a:lnTo>
                  <a:lnTo>
                    <a:pt x="2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685"/>
            <p:cNvSpPr>
              <a:spLocks/>
            </p:cNvSpPr>
            <p:nvPr/>
          </p:nvSpPr>
          <p:spPr bwMode="auto">
            <a:xfrm>
              <a:off x="5713413" y="1457325"/>
              <a:ext cx="39688" cy="153988"/>
            </a:xfrm>
            <a:custGeom>
              <a:avLst/>
              <a:gdLst>
                <a:gd name="T0" fmla="*/ 23 w 124"/>
                <a:gd name="T1" fmla="*/ 2 h 485"/>
                <a:gd name="T2" fmla="*/ 18 w 124"/>
                <a:gd name="T3" fmla="*/ 0 h 485"/>
                <a:gd name="T4" fmla="*/ 11 w 124"/>
                <a:gd name="T5" fmla="*/ 0 h 485"/>
                <a:gd name="T6" fmla="*/ 6 w 124"/>
                <a:gd name="T7" fmla="*/ 2 h 485"/>
                <a:gd name="T8" fmla="*/ 2 w 124"/>
                <a:gd name="T9" fmla="*/ 6 h 485"/>
                <a:gd name="T10" fmla="*/ 0 w 124"/>
                <a:gd name="T11" fmla="*/ 11 h 485"/>
                <a:gd name="T12" fmla="*/ 0 w 124"/>
                <a:gd name="T13" fmla="*/ 17 h 485"/>
                <a:gd name="T14" fmla="*/ 2 w 124"/>
                <a:gd name="T15" fmla="*/ 22 h 485"/>
                <a:gd name="T16" fmla="*/ 15 w 124"/>
                <a:gd name="T17" fmla="*/ 36 h 485"/>
                <a:gd name="T18" fmla="*/ 34 w 124"/>
                <a:gd name="T19" fmla="*/ 60 h 485"/>
                <a:gd name="T20" fmla="*/ 50 w 124"/>
                <a:gd name="T21" fmla="*/ 84 h 485"/>
                <a:gd name="T22" fmla="*/ 65 w 124"/>
                <a:gd name="T23" fmla="*/ 111 h 485"/>
                <a:gd name="T24" fmla="*/ 76 w 124"/>
                <a:gd name="T25" fmla="*/ 139 h 485"/>
                <a:gd name="T26" fmla="*/ 84 w 124"/>
                <a:gd name="T27" fmla="*/ 167 h 485"/>
                <a:gd name="T28" fmla="*/ 91 w 124"/>
                <a:gd name="T29" fmla="*/ 197 h 485"/>
                <a:gd name="T30" fmla="*/ 94 w 124"/>
                <a:gd name="T31" fmla="*/ 227 h 485"/>
                <a:gd name="T32" fmla="*/ 94 w 124"/>
                <a:gd name="T33" fmla="*/ 258 h 485"/>
                <a:gd name="T34" fmla="*/ 91 w 124"/>
                <a:gd name="T35" fmla="*/ 288 h 485"/>
                <a:gd name="T36" fmla="*/ 84 w 124"/>
                <a:gd name="T37" fmla="*/ 318 h 485"/>
                <a:gd name="T38" fmla="*/ 76 w 124"/>
                <a:gd name="T39" fmla="*/ 346 h 485"/>
                <a:gd name="T40" fmla="*/ 65 w 124"/>
                <a:gd name="T41" fmla="*/ 374 h 485"/>
                <a:gd name="T42" fmla="*/ 50 w 124"/>
                <a:gd name="T43" fmla="*/ 401 h 485"/>
                <a:gd name="T44" fmla="*/ 34 w 124"/>
                <a:gd name="T45" fmla="*/ 425 h 485"/>
                <a:gd name="T46" fmla="*/ 15 w 124"/>
                <a:gd name="T47" fmla="*/ 449 h 485"/>
                <a:gd name="T48" fmla="*/ 2 w 124"/>
                <a:gd name="T49" fmla="*/ 462 h 485"/>
                <a:gd name="T50" fmla="*/ 0 w 124"/>
                <a:gd name="T51" fmla="*/ 468 h 485"/>
                <a:gd name="T52" fmla="*/ 0 w 124"/>
                <a:gd name="T53" fmla="*/ 474 h 485"/>
                <a:gd name="T54" fmla="*/ 2 w 124"/>
                <a:gd name="T55" fmla="*/ 479 h 485"/>
                <a:gd name="T56" fmla="*/ 6 w 124"/>
                <a:gd name="T57" fmla="*/ 483 h 485"/>
                <a:gd name="T58" fmla="*/ 11 w 124"/>
                <a:gd name="T59" fmla="*/ 485 h 485"/>
                <a:gd name="T60" fmla="*/ 18 w 124"/>
                <a:gd name="T61" fmla="*/ 485 h 485"/>
                <a:gd name="T62" fmla="*/ 23 w 124"/>
                <a:gd name="T63" fmla="*/ 483 h 485"/>
                <a:gd name="T64" fmla="*/ 37 w 124"/>
                <a:gd name="T65" fmla="*/ 469 h 485"/>
                <a:gd name="T66" fmla="*/ 58 w 124"/>
                <a:gd name="T67" fmla="*/ 444 h 485"/>
                <a:gd name="T68" fmla="*/ 77 w 124"/>
                <a:gd name="T69" fmla="*/ 416 h 485"/>
                <a:gd name="T70" fmla="*/ 92 w 124"/>
                <a:gd name="T71" fmla="*/ 387 h 485"/>
                <a:gd name="T72" fmla="*/ 105 w 124"/>
                <a:gd name="T73" fmla="*/ 357 h 485"/>
                <a:gd name="T74" fmla="*/ 114 w 124"/>
                <a:gd name="T75" fmla="*/ 325 h 485"/>
                <a:gd name="T76" fmla="*/ 121 w 124"/>
                <a:gd name="T77" fmla="*/ 292 h 485"/>
                <a:gd name="T78" fmla="*/ 124 w 124"/>
                <a:gd name="T79" fmla="*/ 259 h 485"/>
                <a:gd name="T80" fmla="*/ 124 w 124"/>
                <a:gd name="T81" fmla="*/ 226 h 485"/>
                <a:gd name="T82" fmla="*/ 121 w 124"/>
                <a:gd name="T83" fmla="*/ 193 h 485"/>
                <a:gd name="T84" fmla="*/ 114 w 124"/>
                <a:gd name="T85" fmla="*/ 160 h 485"/>
                <a:gd name="T86" fmla="*/ 105 w 124"/>
                <a:gd name="T87" fmla="*/ 128 h 485"/>
                <a:gd name="T88" fmla="*/ 92 w 124"/>
                <a:gd name="T89" fmla="*/ 98 h 485"/>
                <a:gd name="T90" fmla="*/ 77 w 124"/>
                <a:gd name="T91" fmla="*/ 69 h 485"/>
                <a:gd name="T92" fmla="*/ 58 w 124"/>
                <a:gd name="T93" fmla="*/ 41 h 485"/>
                <a:gd name="T94" fmla="*/ 37 w 124"/>
                <a:gd name="T95" fmla="*/ 16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4" h="485">
                  <a:moveTo>
                    <a:pt x="25" y="4"/>
                  </a:moveTo>
                  <a:lnTo>
                    <a:pt x="23" y="2"/>
                  </a:lnTo>
                  <a:lnTo>
                    <a:pt x="20" y="1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9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" y="20"/>
                  </a:lnTo>
                  <a:lnTo>
                    <a:pt x="2" y="22"/>
                  </a:lnTo>
                  <a:lnTo>
                    <a:pt x="4" y="25"/>
                  </a:lnTo>
                  <a:lnTo>
                    <a:pt x="15" y="36"/>
                  </a:lnTo>
                  <a:lnTo>
                    <a:pt x="24" y="48"/>
                  </a:lnTo>
                  <a:lnTo>
                    <a:pt x="34" y="60"/>
                  </a:lnTo>
                  <a:lnTo>
                    <a:pt x="42" y="71"/>
                  </a:lnTo>
                  <a:lnTo>
                    <a:pt x="50" y="84"/>
                  </a:lnTo>
                  <a:lnTo>
                    <a:pt x="58" y="97"/>
                  </a:lnTo>
                  <a:lnTo>
                    <a:pt x="65" y="111"/>
                  </a:lnTo>
                  <a:lnTo>
                    <a:pt x="70" y="125"/>
                  </a:lnTo>
                  <a:lnTo>
                    <a:pt x="76" y="139"/>
                  </a:lnTo>
                  <a:lnTo>
                    <a:pt x="81" y="153"/>
                  </a:lnTo>
                  <a:lnTo>
                    <a:pt x="84" y="167"/>
                  </a:lnTo>
                  <a:lnTo>
                    <a:pt x="88" y="182"/>
                  </a:lnTo>
                  <a:lnTo>
                    <a:pt x="91" y="197"/>
                  </a:lnTo>
                  <a:lnTo>
                    <a:pt x="93" y="212"/>
                  </a:lnTo>
                  <a:lnTo>
                    <a:pt x="94" y="227"/>
                  </a:lnTo>
                  <a:lnTo>
                    <a:pt x="94" y="242"/>
                  </a:lnTo>
                  <a:lnTo>
                    <a:pt x="94" y="258"/>
                  </a:lnTo>
                  <a:lnTo>
                    <a:pt x="93" y="273"/>
                  </a:lnTo>
                  <a:lnTo>
                    <a:pt x="91" y="288"/>
                  </a:lnTo>
                  <a:lnTo>
                    <a:pt x="88" y="303"/>
                  </a:lnTo>
                  <a:lnTo>
                    <a:pt x="84" y="318"/>
                  </a:lnTo>
                  <a:lnTo>
                    <a:pt x="81" y="332"/>
                  </a:lnTo>
                  <a:lnTo>
                    <a:pt x="76" y="346"/>
                  </a:lnTo>
                  <a:lnTo>
                    <a:pt x="70" y="360"/>
                  </a:lnTo>
                  <a:lnTo>
                    <a:pt x="65" y="374"/>
                  </a:lnTo>
                  <a:lnTo>
                    <a:pt x="58" y="388"/>
                  </a:lnTo>
                  <a:lnTo>
                    <a:pt x="50" y="401"/>
                  </a:lnTo>
                  <a:lnTo>
                    <a:pt x="42" y="414"/>
                  </a:lnTo>
                  <a:lnTo>
                    <a:pt x="34" y="425"/>
                  </a:lnTo>
                  <a:lnTo>
                    <a:pt x="24" y="437"/>
                  </a:lnTo>
                  <a:lnTo>
                    <a:pt x="15" y="449"/>
                  </a:lnTo>
                  <a:lnTo>
                    <a:pt x="4" y="460"/>
                  </a:lnTo>
                  <a:lnTo>
                    <a:pt x="2" y="462"/>
                  </a:lnTo>
                  <a:lnTo>
                    <a:pt x="1" y="465"/>
                  </a:lnTo>
                  <a:lnTo>
                    <a:pt x="0" y="468"/>
                  </a:lnTo>
                  <a:lnTo>
                    <a:pt x="0" y="470"/>
                  </a:lnTo>
                  <a:lnTo>
                    <a:pt x="0" y="474"/>
                  </a:lnTo>
                  <a:lnTo>
                    <a:pt x="1" y="476"/>
                  </a:lnTo>
                  <a:lnTo>
                    <a:pt x="2" y="479"/>
                  </a:lnTo>
                  <a:lnTo>
                    <a:pt x="4" y="481"/>
                  </a:lnTo>
                  <a:lnTo>
                    <a:pt x="6" y="483"/>
                  </a:lnTo>
                  <a:lnTo>
                    <a:pt x="9" y="484"/>
                  </a:lnTo>
                  <a:lnTo>
                    <a:pt x="11" y="485"/>
                  </a:lnTo>
                  <a:lnTo>
                    <a:pt x="15" y="485"/>
                  </a:lnTo>
                  <a:lnTo>
                    <a:pt x="18" y="485"/>
                  </a:lnTo>
                  <a:lnTo>
                    <a:pt x="20" y="484"/>
                  </a:lnTo>
                  <a:lnTo>
                    <a:pt x="23" y="483"/>
                  </a:lnTo>
                  <a:lnTo>
                    <a:pt x="25" y="481"/>
                  </a:lnTo>
                  <a:lnTo>
                    <a:pt x="37" y="469"/>
                  </a:lnTo>
                  <a:lnTo>
                    <a:pt x="48" y="457"/>
                  </a:lnTo>
                  <a:lnTo>
                    <a:pt x="58" y="444"/>
                  </a:lnTo>
                  <a:lnTo>
                    <a:pt x="67" y="430"/>
                  </a:lnTo>
                  <a:lnTo>
                    <a:pt x="77" y="416"/>
                  </a:lnTo>
                  <a:lnTo>
                    <a:pt x="84" y="402"/>
                  </a:lnTo>
                  <a:lnTo>
                    <a:pt x="92" y="387"/>
                  </a:lnTo>
                  <a:lnTo>
                    <a:pt x="98" y="372"/>
                  </a:lnTo>
                  <a:lnTo>
                    <a:pt x="105" y="357"/>
                  </a:lnTo>
                  <a:lnTo>
                    <a:pt x="110" y="341"/>
                  </a:lnTo>
                  <a:lnTo>
                    <a:pt x="114" y="325"/>
                  </a:lnTo>
                  <a:lnTo>
                    <a:pt x="118" y="308"/>
                  </a:lnTo>
                  <a:lnTo>
                    <a:pt x="121" y="292"/>
                  </a:lnTo>
                  <a:lnTo>
                    <a:pt x="122" y="276"/>
                  </a:lnTo>
                  <a:lnTo>
                    <a:pt x="124" y="259"/>
                  </a:lnTo>
                  <a:lnTo>
                    <a:pt x="124" y="242"/>
                  </a:lnTo>
                  <a:lnTo>
                    <a:pt x="124" y="226"/>
                  </a:lnTo>
                  <a:lnTo>
                    <a:pt x="122" y="209"/>
                  </a:lnTo>
                  <a:lnTo>
                    <a:pt x="121" y="193"/>
                  </a:lnTo>
                  <a:lnTo>
                    <a:pt x="118" y="177"/>
                  </a:lnTo>
                  <a:lnTo>
                    <a:pt x="114" y="160"/>
                  </a:lnTo>
                  <a:lnTo>
                    <a:pt x="110" y="144"/>
                  </a:lnTo>
                  <a:lnTo>
                    <a:pt x="105" y="128"/>
                  </a:lnTo>
                  <a:lnTo>
                    <a:pt x="98" y="113"/>
                  </a:lnTo>
                  <a:lnTo>
                    <a:pt x="92" y="98"/>
                  </a:lnTo>
                  <a:lnTo>
                    <a:pt x="84" y="83"/>
                  </a:lnTo>
                  <a:lnTo>
                    <a:pt x="77" y="69"/>
                  </a:lnTo>
                  <a:lnTo>
                    <a:pt x="67" y="55"/>
                  </a:lnTo>
                  <a:lnTo>
                    <a:pt x="58" y="41"/>
                  </a:lnTo>
                  <a:lnTo>
                    <a:pt x="48" y="29"/>
                  </a:lnTo>
                  <a:lnTo>
                    <a:pt x="37" y="16"/>
                  </a:lnTo>
                  <a:lnTo>
                    <a:pt x="2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686"/>
            <p:cNvSpPr>
              <a:spLocks/>
            </p:cNvSpPr>
            <p:nvPr/>
          </p:nvSpPr>
          <p:spPr bwMode="auto">
            <a:xfrm>
              <a:off x="5667375" y="1492250"/>
              <a:ext cx="25400" cy="85725"/>
            </a:xfrm>
            <a:custGeom>
              <a:avLst/>
              <a:gdLst>
                <a:gd name="T0" fmla="*/ 23 w 80"/>
                <a:gd name="T1" fmla="*/ 2 h 271"/>
                <a:gd name="T2" fmla="*/ 18 w 80"/>
                <a:gd name="T3" fmla="*/ 0 h 271"/>
                <a:gd name="T4" fmla="*/ 13 w 80"/>
                <a:gd name="T5" fmla="*/ 0 h 271"/>
                <a:gd name="T6" fmla="*/ 7 w 80"/>
                <a:gd name="T7" fmla="*/ 2 h 271"/>
                <a:gd name="T8" fmla="*/ 3 w 80"/>
                <a:gd name="T9" fmla="*/ 6 h 271"/>
                <a:gd name="T10" fmla="*/ 1 w 80"/>
                <a:gd name="T11" fmla="*/ 12 h 271"/>
                <a:gd name="T12" fmla="*/ 1 w 80"/>
                <a:gd name="T13" fmla="*/ 18 h 271"/>
                <a:gd name="T14" fmla="*/ 3 w 80"/>
                <a:gd name="T15" fmla="*/ 23 h 271"/>
                <a:gd name="T16" fmla="*/ 15 w 80"/>
                <a:gd name="T17" fmla="*/ 36 h 271"/>
                <a:gd name="T18" fmla="*/ 32 w 80"/>
                <a:gd name="T19" fmla="*/ 62 h 271"/>
                <a:gd name="T20" fmla="*/ 44 w 80"/>
                <a:gd name="T21" fmla="*/ 90 h 271"/>
                <a:gd name="T22" fmla="*/ 49 w 80"/>
                <a:gd name="T23" fmla="*/ 120 h 271"/>
                <a:gd name="T24" fmla="*/ 49 w 80"/>
                <a:gd name="T25" fmla="*/ 151 h 271"/>
                <a:gd name="T26" fmla="*/ 44 w 80"/>
                <a:gd name="T27" fmla="*/ 181 h 271"/>
                <a:gd name="T28" fmla="*/ 32 w 80"/>
                <a:gd name="T29" fmla="*/ 209 h 271"/>
                <a:gd name="T30" fmla="*/ 15 w 80"/>
                <a:gd name="T31" fmla="*/ 235 h 271"/>
                <a:gd name="T32" fmla="*/ 3 w 80"/>
                <a:gd name="T33" fmla="*/ 248 h 271"/>
                <a:gd name="T34" fmla="*/ 1 w 80"/>
                <a:gd name="T35" fmla="*/ 253 h 271"/>
                <a:gd name="T36" fmla="*/ 1 w 80"/>
                <a:gd name="T37" fmla="*/ 259 h 271"/>
                <a:gd name="T38" fmla="*/ 3 w 80"/>
                <a:gd name="T39" fmla="*/ 265 h 271"/>
                <a:gd name="T40" fmla="*/ 7 w 80"/>
                <a:gd name="T41" fmla="*/ 269 h 271"/>
                <a:gd name="T42" fmla="*/ 13 w 80"/>
                <a:gd name="T43" fmla="*/ 271 h 271"/>
                <a:gd name="T44" fmla="*/ 18 w 80"/>
                <a:gd name="T45" fmla="*/ 271 h 271"/>
                <a:gd name="T46" fmla="*/ 23 w 80"/>
                <a:gd name="T47" fmla="*/ 269 h 271"/>
                <a:gd name="T48" fmla="*/ 38 w 80"/>
                <a:gd name="T49" fmla="*/ 253 h 271"/>
                <a:gd name="T50" fmla="*/ 59 w 80"/>
                <a:gd name="T51" fmla="*/ 223 h 271"/>
                <a:gd name="T52" fmla="*/ 73 w 80"/>
                <a:gd name="T53" fmla="*/ 190 h 271"/>
                <a:gd name="T54" fmla="*/ 79 w 80"/>
                <a:gd name="T55" fmla="*/ 154 h 271"/>
                <a:gd name="T56" fmla="*/ 79 w 80"/>
                <a:gd name="T57" fmla="*/ 117 h 271"/>
                <a:gd name="T58" fmla="*/ 73 w 80"/>
                <a:gd name="T59" fmla="*/ 81 h 271"/>
                <a:gd name="T60" fmla="*/ 59 w 80"/>
                <a:gd name="T61" fmla="*/ 48 h 271"/>
                <a:gd name="T62" fmla="*/ 38 w 80"/>
                <a:gd name="T63" fmla="*/ 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271">
                  <a:moveTo>
                    <a:pt x="25" y="4"/>
                  </a:moveTo>
                  <a:lnTo>
                    <a:pt x="23" y="2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4" y="4"/>
                  </a:lnTo>
                  <a:lnTo>
                    <a:pt x="3" y="6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1" y="20"/>
                  </a:lnTo>
                  <a:lnTo>
                    <a:pt x="3" y="23"/>
                  </a:lnTo>
                  <a:lnTo>
                    <a:pt x="4" y="26"/>
                  </a:lnTo>
                  <a:lnTo>
                    <a:pt x="15" y="36"/>
                  </a:lnTo>
                  <a:lnTo>
                    <a:pt x="24" y="49"/>
                  </a:lnTo>
                  <a:lnTo>
                    <a:pt x="32" y="62"/>
                  </a:lnTo>
                  <a:lnTo>
                    <a:pt x="38" y="76"/>
                  </a:lnTo>
                  <a:lnTo>
                    <a:pt x="44" y="90"/>
                  </a:lnTo>
                  <a:lnTo>
                    <a:pt x="47" y="105"/>
                  </a:lnTo>
                  <a:lnTo>
                    <a:pt x="49" y="120"/>
                  </a:lnTo>
                  <a:lnTo>
                    <a:pt x="50" y="135"/>
                  </a:lnTo>
                  <a:lnTo>
                    <a:pt x="49" y="151"/>
                  </a:lnTo>
                  <a:lnTo>
                    <a:pt x="47" y="166"/>
                  </a:lnTo>
                  <a:lnTo>
                    <a:pt x="44" y="181"/>
                  </a:lnTo>
                  <a:lnTo>
                    <a:pt x="38" y="195"/>
                  </a:lnTo>
                  <a:lnTo>
                    <a:pt x="32" y="209"/>
                  </a:lnTo>
                  <a:lnTo>
                    <a:pt x="24" y="222"/>
                  </a:lnTo>
                  <a:lnTo>
                    <a:pt x="15" y="235"/>
                  </a:lnTo>
                  <a:lnTo>
                    <a:pt x="4" y="245"/>
                  </a:lnTo>
                  <a:lnTo>
                    <a:pt x="3" y="248"/>
                  </a:lnTo>
                  <a:lnTo>
                    <a:pt x="1" y="251"/>
                  </a:lnTo>
                  <a:lnTo>
                    <a:pt x="1" y="253"/>
                  </a:lnTo>
                  <a:lnTo>
                    <a:pt x="0" y="256"/>
                  </a:lnTo>
                  <a:lnTo>
                    <a:pt x="1" y="259"/>
                  </a:lnTo>
                  <a:lnTo>
                    <a:pt x="1" y="262"/>
                  </a:lnTo>
                  <a:lnTo>
                    <a:pt x="3" y="265"/>
                  </a:lnTo>
                  <a:lnTo>
                    <a:pt x="4" y="267"/>
                  </a:lnTo>
                  <a:lnTo>
                    <a:pt x="7" y="269"/>
                  </a:lnTo>
                  <a:lnTo>
                    <a:pt x="9" y="270"/>
                  </a:lnTo>
                  <a:lnTo>
                    <a:pt x="13" y="271"/>
                  </a:lnTo>
                  <a:lnTo>
                    <a:pt x="15" y="271"/>
                  </a:lnTo>
                  <a:lnTo>
                    <a:pt x="18" y="271"/>
                  </a:lnTo>
                  <a:lnTo>
                    <a:pt x="21" y="270"/>
                  </a:lnTo>
                  <a:lnTo>
                    <a:pt x="23" y="269"/>
                  </a:lnTo>
                  <a:lnTo>
                    <a:pt x="25" y="267"/>
                  </a:lnTo>
                  <a:lnTo>
                    <a:pt x="38" y="253"/>
                  </a:lnTo>
                  <a:lnTo>
                    <a:pt x="49" y="239"/>
                  </a:lnTo>
                  <a:lnTo>
                    <a:pt x="59" y="223"/>
                  </a:lnTo>
                  <a:lnTo>
                    <a:pt x="66" y="207"/>
                  </a:lnTo>
                  <a:lnTo>
                    <a:pt x="73" y="190"/>
                  </a:lnTo>
                  <a:lnTo>
                    <a:pt x="77" y="173"/>
                  </a:lnTo>
                  <a:lnTo>
                    <a:pt x="79" y="154"/>
                  </a:lnTo>
                  <a:lnTo>
                    <a:pt x="80" y="135"/>
                  </a:lnTo>
                  <a:lnTo>
                    <a:pt x="79" y="117"/>
                  </a:lnTo>
                  <a:lnTo>
                    <a:pt x="77" y="99"/>
                  </a:lnTo>
                  <a:lnTo>
                    <a:pt x="73" y="81"/>
                  </a:lnTo>
                  <a:lnTo>
                    <a:pt x="66" y="64"/>
                  </a:lnTo>
                  <a:lnTo>
                    <a:pt x="59" y="48"/>
                  </a:lnTo>
                  <a:lnTo>
                    <a:pt x="49" y="32"/>
                  </a:lnTo>
                  <a:lnTo>
                    <a:pt x="38" y="18"/>
                  </a:lnTo>
                  <a:lnTo>
                    <a:pt x="2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687"/>
            <p:cNvSpPr>
              <a:spLocks noEditPoints="1"/>
            </p:cNvSpPr>
            <p:nvPr/>
          </p:nvSpPr>
          <p:spPr bwMode="auto">
            <a:xfrm>
              <a:off x="5465763" y="1385888"/>
              <a:ext cx="182563" cy="249238"/>
            </a:xfrm>
            <a:custGeom>
              <a:avLst/>
              <a:gdLst>
                <a:gd name="T0" fmla="*/ 151 w 572"/>
                <a:gd name="T1" fmla="*/ 404 h 783"/>
                <a:gd name="T2" fmla="*/ 153 w 572"/>
                <a:gd name="T3" fmla="*/ 398 h 783"/>
                <a:gd name="T4" fmla="*/ 157 w 572"/>
                <a:gd name="T5" fmla="*/ 394 h 783"/>
                <a:gd name="T6" fmla="*/ 162 w 572"/>
                <a:gd name="T7" fmla="*/ 392 h 783"/>
                <a:gd name="T8" fmla="*/ 251 w 572"/>
                <a:gd name="T9" fmla="*/ 392 h 783"/>
                <a:gd name="T10" fmla="*/ 400 w 572"/>
                <a:gd name="T11" fmla="*/ 273 h 783"/>
                <a:gd name="T12" fmla="*/ 409 w 572"/>
                <a:gd name="T13" fmla="*/ 272 h 783"/>
                <a:gd name="T14" fmla="*/ 416 w 572"/>
                <a:gd name="T15" fmla="*/ 275 h 783"/>
                <a:gd name="T16" fmla="*/ 420 w 572"/>
                <a:gd name="T17" fmla="*/ 282 h 783"/>
                <a:gd name="T18" fmla="*/ 421 w 572"/>
                <a:gd name="T19" fmla="*/ 647 h 783"/>
                <a:gd name="T20" fmla="*/ 419 w 572"/>
                <a:gd name="T21" fmla="*/ 656 h 783"/>
                <a:gd name="T22" fmla="*/ 413 w 572"/>
                <a:gd name="T23" fmla="*/ 661 h 783"/>
                <a:gd name="T24" fmla="*/ 406 w 572"/>
                <a:gd name="T25" fmla="*/ 662 h 783"/>
                <a:gd name="T26" fmla="*/ 397 w 572"/>
                <a:gd name="T27" fmla="*/ 659 h 783"/>
                <a:gd name="T28" fmla="*/ 165 w 572"/>
                <a:gd name="T29" fmla="*/ 542 h 783"/>
                <a:gd name="T30" fmla="*/ 160 w 572"/>
                <a:gd name="T31" fmla="*/ 541 h 783"/>
                <a:gd name="T32" fmla="*/ 154 w 572"/>
                <a:gd name="T33" fmla="*/ 538 h 783"/>
                <a:gd name="T34" fmla="*/ 151 w 572"/>
                <a:gd name="T35" fmla="*/ 533 h 783"/>
                <a:gd name="T36" fmla="*/ 150 w 572"/>
                <a:gd name="T37" fmla="*/ 527 h 783"/>
                <a:gd name="T38" fmla="*/ 572 w 572"/>
                <a:gd name="T39" fmla="*/ 15 h 783"/>
                <a:gd name="T40" fmla="*/ 571 w 572"/>
                <a:gd name="T41" fmla="*/ 9 h 783"/>
                <a:gd name="T42" fmla="*/ 567 w 572"/>
                <a:gd name="T43" fmla="*/ 5 h 783"/>
                <a:gd name="T44" fmla="*/ 563 w 572"/>
                <a:gd name="T45" fmla="*/ 1 h 783"/>
                <a:gd name="T46" fmla="*/ 557 w 572"/>
                <a:gd name="T47" fmla="*/ 0 h 783"/>
                <a:gd name="T48" fmla="*/ 94 w 572"/>
                <a:gd name="T49" fmla="*/ 0 h 783"/>
                <a:gd name="T50" fmla="*/ 74 w 572"/>
                <a:gd name="T51" fmla="*/ 5 h 783"/>
                <a:gd name="T52" fmla="*/ 55 w 572"/>
                <a:gd name="T53" fmla="*/ 13 h 783"/>
                <a:gd name="T54" fmla="*/ 39 w 572"/>
                <a:gd name="T55" fmla="*/ 24 h 783"/>
                <a:gd name="T56" fmla="*/ 24 w 572"/>
                <a:gd name="T57" fmla="*/ 39 h 783"/>
                <a:gd name="T58" fmla="*/ 13 w 572"/>
                <a:gd name="T59" fmla="*/ 55 h 783"/>
                <a:gd name="T60" fmla="*/ 4 w 572"/>
                <a:gd name="T61" fmla="*/ 74 h 783"/>
                <a:gd name="T62" fmla="*/ 0 w 572"/>
                <a:gd name="T63" fmla="*/ 95 h 783"/>
                <a:gd name="T64" fmla="*/ 0 w 572"/>
                <a:gd name="T65" fmla="*/ 692 h 783"/>
                <a:gd name="T66" fmla="*/ 2 w 572"/>
                <a:gd name="T67" fmla="*/ 711 h 783"/>
                <a:gd name="T68" fmla="*/ 6 w 572"/>
                <a:gd name="T69" fmla="*/ 728 h 783"/>
                <a:gd name="T70" fmla="*/ 15 w 572"/>
                <a:gd name="T71" fmla="*/ 744 h 783"/>
                <a:gd name="T72" fmla="*/ 26 w 572"/>
                <a:gd name="T73" fmla="*/ 757 h 783"/>
                <a:gd name="T74" fmla="*/ 40 w 572"/>
                <a:gd name="T75" fmla="*/ 767 h 783"/>
                <a:gd name="T76" fmla="*/ 55 w 572"/>
                <a:gd name="T77" fmla="*/ 776 h 783"/>
                <a:gd name="T78" fmla="*/ 72 w 572"/>
                <a:gd name="T79" fmla="*/ 781 h 783"/>
                <a:gd name="T80" fmla="*/ 90 w 572"/>
                <a:gd name="T81" fmla="*/ 783 h 783"/>
                <a:gd name="T82" fmla="*/ 572 w 572"/>
                <a:gd name="T83" fmla="*/ 181 h 783"/>
                <a:gd name="T84" fmla="*/ 98 w 572"/>
                <a:gd name="T85" fmla="*/ 181 h 783"/>
                <a:gd name="T86" fmla="*/ 83 w 572"/>
                <a:gd name="T87" fmla="*/ 177 h 783"/>
                <a:gd name="T88" fmla="*/ 70 w 572"/>
                <a:gd name="T89" fmla="*/ 172 h 783"/>
                <a:gd name="T90" fmla="*/ 58 w 572"/>
                <a:gd name="T91" fmla="*/ 163 h 783"/>
                <a:gd name="T92" fmla="*/ 47 w 572"/>
                <a:gd name="T93" fmla="*/ 154 h 783"/>
                <a:gd name="T94" fmla="*/ 39 w 572"/>
                <a:gd name="T95" fmla="*/ 141 h 783"/>
                <a:gd name="T96" fmla="*/ 33 w 572"/>
                <a:gd name="T97" fmla="*/ 128 h 783"/>
                <a:gd name="T98" fmla="*/ 30 w 572"/>
                <a:gd name="T99" fmla="*/ 113 h 783"/>
                <a:gd name="T100" fmla="*/ 30 w 572"/>
                <a:gd name="T101" fmla="*/ 98 h 783"/>
                <a:gd name="T102" fmla="*/ 33 w 572"/>
                <a:gd name="T103" fmla="*/ 83 h 783"/>
                <a:gd name="T104" fmla="*/ 39 w 572"/>
                <a:gd name="T105" fmla="*/ 70 h 783"/>
                <a:gd name="T106" fmla="*/ 47 w 572"/>
                <a:gd name="T107" fmla="*/ 57 h 783"/>
                <a:gd name="T108" fmla="*/ 58 w 572"/>
                <a:gd name="T109" fmla="*/ 48 h 783"/>
                <a:gd name="T110" fmla="*/ 70 w 572"/>
                <a:gd name="T111" fmla="*/ 39 h 783"/>
                <a:gd name="T112" fmla="*/ 83 w 572"/>
                <a:gd name="T113" fmla="*/ 34 h 783"/>
                <a:gd name="T114" fmla="*/ 98 w 572"/>
                <a:gd name="T115" fmla="*/ 30 h 783"/>
                <a:gd name="T116" fmla="*/ 557 w 572"/>
                <a:gd name="T117" fmla="*/ 30 h 783"/>
                <a:gd name="T118" fmla="*/ 563 w 572"/>
                <a:gd name="T119" fmla="*/ 29 h 783"/>
                <a:gd name="T120" fmla="*/ 567 w 572"/>
                <a:gd name="T121" fmla="*/ 26 h 783"/>
                <a:gd name="T122" fmla="*/ 571 w 572"/>
                <a:gd name="T123" fmla="*/ 21 h 783"/>
                <a:gd name="T124" fmla="*/ 572 w 572"/>
                <a:gd name="T125" fmla="*/ 15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2" h="783">
                  <a:moveTo>
                    <a:pt x="150" y="407"/>
                  </a:moveTo>
                  <a:lnTo>
                    <a:pt x="151" y="404"/>
                  </a:lnTo>
                  <a:lnTo>
                    <a:pt x="151" y="400"/>
                  </a:lnTo>
                  <a:lnTo>
                    <a:pt x="153" y="398"/>
                  </a:lnTo>
                  <a:lnTo>
                    <a:pt x="154" y="396"/>
                  </a:lnTo>
                  <a:lnTo>
                    <a:pt x="157" y="394"/>
                  </a:lnTo>
                  <a:lnTo>
                    <a:pt x="160" y="393"/>
                  </a:lnTo>
                  <a:lnTo>
                    <a:pt x="162" y="392"/>
                  </a:lnTo>
                  <a:lnTo>
                    <a:pt x="165" y="392"/>
                  </a:lnTo>
                  <a:lnTo>
                    <a:pt x="251" y="392"/>
                  </a:lnTo>
                  <a:lnTo>
                    <a:pt x="397" y="275"/>
                  </a:lnTo>
                  <a:lnTo>
                    <a:pt x="400" y="273"/>
                  </a:lnTo>
                  <a:lnTo>
                    <a:pt x="404" y="272"/>
                  </a:lnTo>
                  <a:lnTo>
                    <a:pt x="409" y="272"/>
                  </a:lnTo>
                  <a:lnTo>
                    <a:pt x="413" y="273"/>
                  </a:lnTo>
                  <a:lnTo>
                    <a:pt x="416" y="275"/>
                  </a:lnTo>
                  <a:lnTo>
                    <a:pt x="419" y="278"/>
                  </a:lnTo>
                  <a:lnTo>
                    <a:pt x="420" y="282"/>
                  </a:lnTo>
                  <a:lnTo>
                    <a:pt x="421" y="287"/>
                  </a:lnTo>
                  <a:lnTo>
                    <a:pt x="421" y="647"/>
                  </a:lnTo>
                  <a:lnTo>
                    <a:pt x="420" y="651"/>
                  </a:lnTo>
                  <a:lnTo>
                    <a:pt x="419" y="656"/>
                  </a:lnTo>
                  <a:lnTo>
                    <a:pt x="416" y="659"/>
                  </a:lnTo>
                  <a:lnTo>
                    <a:pt x="413" y="661"/>
                  </a:lnTo>
                  <a:lnTo>
                    <a:pt x="410" y="662"/>
                  </a:lnTo>
                  <a:lnTo>
                    <a:pt x="406" y="662"/>
                  </a:lnTo>
                  <a:lnTo>
                    <a:pt x="401" y="662"/>
                  </a:lnTo>
                  <a:lnTo>
                    <a:pt x="397" y="659"/>
                  </a:lnTo>
                  <a:lnTo>
                    <a:pt x="251" y="542"/>
                  </a:lnTo>
                  <a:lnTo>
                    <a:pt x="165" y="542"/>
                  </a:lnTo>
                  <a:lnTo>
                    <a:pt x="162" y="542"/>
                  </a:lnTo>
                  <a:lnTo>
                    <a:pt x="160" y="541"/>
                  </a:lnTo>
                  <a:lnTo>
                    <a:pt x="157" y="540"/>
                  </a:lnTo>
                  <a:lnTo>
                    <a:pt x="154" y="538"/>
                  </a:lnTo>
                  <a:lnTo>
                    <a:pt x="153" y="536"/>
                  </a:lnTo>
                  <a:lnTo>
                    <a:pt x="151" y="533"/>
                  </a:lnTo>
                  <a:lnTo>
                    <a:pt x="151" y="530"/>
                  </a:lnTo>
                  <a:lnTo>
                    <a:pt x="150" y="527"/>
                  </a:lnTo>
                  <a:lnTo>
                    <a:pt x="150" y="407"/>
                  </a:lnTo>
                  <a:close/>
                  <a:moveTo>
                    <a:pt x="572" y="15"/>
                  </a:moveTo>
                  <a:lnTo>
                    <a:pt x="572" y="12"/>
                  </a:lnTo>
                  <a:lnTo>
                    <a:pt x="571" y="9"/>
                  </a:lnTo>
                  <a:lnTo>
                    <a:pt x="569" y="7"/>
                  </a:lnTo>
                  <a:lnTo>
                    <a:pt x="567" y="5"/>
                  </a:lnTo>
                  <a:lnTo>
                    <a:pt x="565" y="2"/>
                  </a:lnTo>
                  <a:lnTo>
                    <a:pt x="563" y="1"/>
                  </a:lnTo>
                  <a:lnTo>
                    <a:pt x="560" y="0"/>
                  </a:lnTo>
                  <a:lnTo>
                    <a:pt x="557" y="0"/>
                  </a:lnTo>
                  <a:lnTo>
                    <a:pt x="105" y="0"/>
                  </a:lnTo>
                  <a:lnTo>
                    <a:pt x="94" y="0"/>
                  </a:lnTo>
                  <a:lnTo>
                    <a:pt x="84" y="2"/>
                  </a:lnTo>
                  <a:lnTo>
                    <a:pt x="74" y="5"/>
                  </a:lnTo>
                  <a:lnTo>
                    <a:pt x="64" y="9"/>
                  </a:lnTo>
                  <a:lnTo>
                    <a:pt x="55" y="13"/>
                  </a:lnTo>
                  <a:lnTo>
                    <a:pt x="46" y="19"/>
                  </a:lnTo>
                  <a:lnTo>
                    <a:pt x="39" y="24"/>
                  </a:lnTo>
                  <a:lnTo>
                    <a:pt x="31" y="31"/>
                  </a:lnTo>
                  <a:lnTo>
                    <a:pt x="24" y="39"/>
                  </a:lnTo>
                  <a:lnTo>
                    <a:pt x="18" y="46"/>
                  </a:lnTo>
                  <a:lnTo>
                    <a:pt x="13" y="55"/>
                  </a:lnTo>
                  <a:lnTo>
                    <a:pt x="9" y="65"/>
                  </a:lnTo>
                  <a:lnTo>
                    <a:pt x="4" y="74"/>
                  </a:lnTo>
                  <a:lnTo>
                    <a:pt x="2" y="84"/>
                  </a:lnTo>
                  <a:lnTo>
                    <a:pt x="0" y="95"/>
                  </a:lnTo>
                  <a:lnTo>
                    <a:pt x="0" y="105"/>
                  </a:lnTo>
                  <a:lnTo>
                    <a:pt x="0" y="692"/>
                  </a:lnTo>
                  <a:lnTo>
                    <a:pt x="0" y="702"/>
                  </a:lnTo>
                  <a:lnTo>
                    <a:pt x="2" y="711"/>
                  </a:lnTo>
                  <a:lnTo>
                    <a:pt x="4" y="720"/>
                  </a:lnTo>
                  <a:lnTo>
                    <a:pt x="6" y="728"/>
                  </a:lnTo>
                  <a:lnTo>
                    <a:pt x="11" y="736"/>
                  </a:lnTo>
                  <a:lnTo>
                    <a:pt x="15" y="744"/>
                  </a:lnTo>
                  <a:lnTo>
                    <a:pt x="20" y="750"/>
                  </a:lnTo>
                  <a:lnTo>
                    <a:pt x="26" y="757"/>
                  </a:lnTo>
                  <a:lnTo>
                    <a:pt x="32" y="763"/>
                  </a:lnTo>
                  <a:lnTo>
                    <a:pt x="40" y="767"/>
                  </a:lnTo>
                  <a:lnTo>
                    <a:pt x="47" y="773"/>
                  </a:lnTo>
                  <a:lnTo>
                    <a:pt x="55" y="776"/>
                  </a:lnTo>
                  <a:lnTo>
                    <a:pt x="63" y="779"/>
                  </a:lnTo>
                  <a:lnTo>
                    <a:pt x="72" y="781"/>
                  </a:lnTo>
                  <a:lnTo>
                    <a:pt x="80" y="782"/>
                  </a:lnTo>
                  <a:lnTo>
                    <a:pt x="90" y="783"/>
                  </a:lnTo>
                  <a:lnTo>
                    <a:pt x="572" y="783"/>
                  </a:lnTo>
                  <a:lnTo>
                    <a:pt x="572" y="181"/>
                  </a:lnTo>
                  <a:lnTo>
                    <a:pt x="105" y="181"/>
                  </a:lnTo>
                  <a:lnTo>
                    <a:pt x="98" y="181"/>
                  </a:lnTo>
                  <a:lnTo>
                    <a:pt x="90" y="179"/>
                  </a:lnTo>
                  <a:lnTo>
                    <a:pt x="83" y="177"/>
                  </a:lnTo>
                  <a:lnTo>
                    <a:pt x="76" y="175"/>
                  </a:lnTo>
                  <a:lnTo>
                    <a:pt x="70" y="172"/>
                  </a:lnTo>
                  <a:lnTo>
                    <a:pt x="63" y="168"/>
                  </a:lnTo>
                  <a:lnTo>
                    <a:pt x="58" y="163"/>
                  </a:lnTo>
                  <a:lnTo>
                    <a:pt x="53" y="159"/>
                  </a:lnTo>
                  <a:lnTo>
                    <a:pt x="47" y="154"/>
                  </a:lnTo>
                  <a:lnTo>
                    <a:pt x="43" y="147"/>
                  </a:lnTo>
                  <a:lnTo>
                    <a:pt x="39" y="141"/>
                  </a:lnTo>
                  <a:lnTo>
                    <a:pt x="35" y="134"/>
                  </a:lnTo>
                  <a:lnTo>
                    <a:pt x="33" y="128"/>
                  </a:lnTo>
                  <a:lnTo>
                    <a:pt x="31" y="120"/>
                  </a:lnTo>
                  <a:lnTo>
                    <a:pt x="30" y="113"/>
                  </a:lnTo>
                  <a:lnTo>
                    <a:pt x="30" y="105"/>
                  </a:lnTo>
                  <a:lnTo>
                    <a:pt x="30" y="98"/>
                  </a:lnTo>
                  <a:lnTo>
                    <a:pt x="31" y="90"/>
                  </a:lnTo>
                  <a:lnTo>
                    <a:pt x="33" y="83"/>
                  </a:lnTo>
                  <a:lnTo>
                    <a:pt x="35" y="77"/>
                  </a:lnTo>
                  <a:lnTo>
                    <a:pt x="39" y="70"/>
                  </a:lnTo>
                  <a:lnTo>
                    <a:pt x="43" y="64"/>
                  </a:lnTo>
                  <a:lnTo>
                    <a:pt x="47" y="57"/>
                  </a:lnTo>
                  <a:lnTo>
                    <a:pt x="53" y="52"/>
                  </a:lnTo>
                  <a:lnTo>
                    <a:pt x="58" y="48"/>
                  </a:lnTo>
                  <a:lnTo>
                    <a:pt x="63" y="43"/>
                  </a:lnTo>
                  <a:lnTo>
                    <a:pt x="70" y="39"/>
                  </a:lnTo>
                  <a:lnTo>
                    <a:pt x="76" y="36"/>
                  </a:lnTo>
                  <a:lnTo>
                    <a:pt x="83" y="34"/>
                  </a:lnTo>
                  <a:lnTo>
                    <a:pt x="90" y="31"/>
                  </a:lnTo>
                  <a:lnTo>
                    <a:pt x="98" y="30"/>
                  </a:lnTo>
                  <a:lnTo>
                    <a:pt x="105" y="30"/>
                  </a:lnTo>
                  <a:lnTo>
                    <a:pt x="557" y="30"/>
                  </a:lnTo>
                  <a:lnTo>
                    <a:pt x="560" y="30"/>
                  </a:lnTo>
                  <a:lnTo>
                    <a:pt x="563" y="29"/>
                  </a:lnTo>
                  <a:lnTo>
                    <a:pt x="565" y="28"/>
                  </a:lnTo>
                  <a:lnTo>
                    <a:pt x="567" y="26"/>
                  </a:lnTo>
                  <a:lnTo>
                    <a:pt x="569" y="24"/>
                  </a:lnTo>
                  <a:lnTo>
                    <a:pt x="571" y="21"/>
                  </a:lnTo>
                  <a:lnTo>
                    <a:pt x="572" y="19"/>
                  </a:lnTo>
                  <a:lnTo>
                    <a:pt x="57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0" name="Freeform 2972"/>
          <p:cNvSpPr>
            <a:spLocks noEditPoints="1"/>
          </p:cNvSpPr>
          <p:nvPr/>
        </p:nvSpPr>
        <p:spPr bwMode="auto">
          <a:xfrm>
            <a:off x="1562873" y="4233087"/>
            <a:ext cx="424394" cy="398312"/>
          </a:xfrm>
          <a:custGeom>
            <a:avLst/>
            <a:gdLst>
              <a:gd name="T0" fmla="*/ 373 w 719"/>
              <a:gd name="T1" fmla="*/ 471 h 671"/>
              <a:gd name="T2" fmla="*/ 314 w 719"/>
              <a:gd name="T3" fmla="*/ 424 h 671"/>
              <a:gd name="T4" fmla="*/ 241 w 719"/>
              <a:gd name="T5" fmla="*/ 344 h 671"/>
              <a:gd name="T6" fmla="*/ 206 w 719"/>
              <a:gd name="T7" fmla="*/ 281 h 671"/>
              <a:gd name="T8" fmla="*/ 204 w 719"/>
              <a:gd name="T9" fmla="*/ 244 h 671"/>
              <a:gd name="T10" fmla="*/ 215 w 719"/>
              <a:gd name="T11" fmla="*/ 206 h 671"/>
              <a:gd name="T12" fmla="*/ 237 w 719"/>
              <a:gd name="T13" fmla="*/ 177 h 671"/>
              <a:gd name="T14" fmla="*/ 267 w 719"/>
              <a:gd name="T15" fmla="*/ 161 h 671"/>
              <a:gd name="T16" fmla="*/ 303 w 719"/>
              <a:gd name="T17" fmla="*/ 158 h 671"/>
              <a:gd name="T18" fmla="*/ 348 w 719"/>
              <a:gd name="T19" fmla="*/ 182 h 671"/>
              <a:gd name="T20" fmla="*/ 372 w 719"/>
              <a:gd name="T21" fmla="*/ 215 h 671"/>
              <a:gd name="T22" fmla="*/ 387 w 719"/>
              <a:gd name="T23" fmla="*/ 200 h 671"/>
              <a:gd name="T24" fmla="*/ 424 w 719"/>
              <a:gd name="T25" fmla="*/ 166 h 671"/>
              <a:gd name="T26" fmla="*/ 467 w 719"/>
              <a:gd name="T27" fmla="*/ 158 h 671"/>
              <a:gd name="T28" fmla="*/ 499 w 719"/>
              <a:gd name="T29" fmla="*/ 168 h 671"/>
              <a:gd name="T30" fmla="*/ 525 w 719"/>
              <a:gd name="T31" fmla="*/ 191 h 671"/>
              <a:gd name="T32" fmla="*/ 543 w 719"/>
              <a:gd name="T33" fmla="*/ 224 h 671"/>
              <a:gd name="T34" fmla="*/ 546 w 719"/>
              <a:gd name="T35" fmla="*/ 264 h 671"/>
              <a:gd name="T36" fmla="*/ 532 w 719"/>
              <a:gd name="T37" fmla="*/ 308 h 671"/>
              <a:gd name="T38" fmla="*/ 481 w 719"/>
              <a:gd name="T39" fmla="*/ 378 h 671"/>
              <a:gd name="T40" fmla="*/ 388 w 719"/>
              <a:gd name="T41" fmla="*/ 463 h 671"/>
              <a:gd name="T42" fmla="*/ 342 w 719"/>
              <a:gd name="T43" fmla="*/ 0 h 671"/>
              <a:gd name="T44" fmla="*/ 270 w 719"/>
              <a:gd name="T45" fmla="*/ 10 h 671"/>
              <a:gd name="T46" fmla="*/ 204 w 719"/>
              <a:gd name="T47" fmla="*/ 30 h 671"/>
              <a:gd name="T48" fmla="*/ 144 w 719"/>
              <a:gd name="T49" fmla="*/ 60 h 671"/>
              <a:gd name="T50" fmla="*/ 94 w 719"/>
              <a:gd name="T51" fmla="*/ 98 h 671"/>
              <a:gd name="T52" fmla="*/ 53 w 719"/>
              <a:gd name="T53" fmla="*/ 143 h 671"/>
              <a:gd name="T54" fmla="*/ 22 w 719"/>
              <a:gd name="T55" fmla="*/ 194 h 671"/>
              <a:gd name="T56" fmla="*/ 5 w 719"/>
              <a:gd name="T57" fmla="*/ 251 h 671"/>
              <a:gd name="T58" fmla="*/ 0 w 719"/>
              <a:gd name="T59" fmla="*/ 311 h 671"/>
              <a:gd name="T60" fmla="*/ 11 w 719"/>
              <a:gd name="T61" fmla="*/ 367 h 671"/>
              <a:gd name="T62" fmla="*/ 34 w 719"/>
              <a:gd name="T63" fmla="*/ 420 h 671"/>
              <a:gd name="T64" fmla="*/ 68 w 719"/>
              <a:gd name="T65" fmla="*/ 469 h 671"/>
              <a:gd name="T66" fmla="*/ 25 w 719"/>
              <a:gd name="T67" fmla="*/ 653 h 671"/>
              <a:gd name="T68" fmla="*/ 28 w 719"/>
              <a:gd name="T69" fmla="*/ 667 h 671"/>
              <a:gd name="T70" fmla="*/ 42 w 719"/>
              <a:gd name="T71" fmla="*/ 670 h 671"/>
              <a:gd name="T72" fmla="*/ 329 w 719"/>
              <a:gd name="T73" fmla="*/ 590 h 671"/>
              <a:gd name="T74" fmla="*/ 414 w 719"/>
              <a:gd name="T75" fmla="*/ 588 h 671"/>
              <a:gd name="T76" fmla="*/ 483 w 719"/>
              <a:gd name="T77" fmla="*/ 574 h 671"/>
              <a:gd name="T78" fmla="*/ 546 w 719"/>
              <a:gd name="T79" fmla="*/ 549 h 671"/>
              <a:gd name="T80" fmla="*/ 601 w 719"/>
              <a:gd name="T81" fmla="*/ 514 h 671"/>
              <a:gd name="T82" fmla="*/ 648 w 719"/>
              <a:gd name="T83" fmla="*/ 472 h 671"/>
              <a:gd name="T84" fmla="*/ 683 w 719"/>
              <a:gd name="T85" fmla="*/ 424 h 671"/>
              <a:gd name="T86" fmla="*/ 708 w 719"/>
              <a:gd name="T87" fmla="*/ 369 h 671"/>
              <a:gd name="T88" fmla="*/ 719 w 719"/>
              <a:gd name="T89" fmla="*/ 311 h 671"/>
              <a:gd name="T90" fmla="*/ 715 w 719"/>
              <a:gd name="T91" fmla="*/ 251 h 671"/>
              <a:gd name="T92" fmla="*/ 698 w 719"/>
              <a:gd name="T93" fmla="*/ 194 h 671"/>
              <a:gd name="T94" fmla="*/ 667 w 719"/>
              <a:gd name="T95" fmla="*/ 143 h 671"/>
              <a:gd name="T96" fmla="*/ 626 w 719"/>
              <a:gd name="T97" fmla="*/ 98 h 671"/>
              <a:gd name="T98" fmla="*/ 575 w 719"/>
              <a:gd name="T99" fmla="*/ 60 h 671"/>
              <a:gd name="T100" fmla="*/ 516 w 719"/>
              <a:gd name="T101" fmla="*/ 30 h 671"/>
              <a:gd name="T102" fmla="*/ 450 w 719"/>
              <a:gd name="T103" fmla="*/ 10 h 671"/>
              <a:gd name="T104" fmla="*/ 379 w 719"/>
              <a:gd name="T105" fmla="*/ 1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19" h="671">
                <a:moveTo>
                  <a:pt x="379" y="470"/>
                </a:moveTo>
                <a:lnTo>
                  <a:pt x="376" y="471"/>
                </a:lnTo>
                <a:lnTo>
                  <a:pt x="375" y="471"/>
                </a:lnTo>
                <a:lnTo>
                  <a:pt x="373" y="471"/>
                </a:lnTo>
                <a:lnTo>
                  <a:pt x="372" y="470"/>
                </a:lnTo>
                <a:lnTo>
                  <a:pt x="362" y="463"/>
                </a:lnTo>
                <a:lnTo>
                  <a:pt x="342" y="447"/>
                </a:lnTo>
                <a:lnTo>
                  <a:pt x="314" y="424"/>
                </a:lnTo>
                <a:lnTo>
                  <a:pt x="285" y="395"/>
                </a:lnTo>
                <a:lnTo>
                  <a:pt x="269" y="378"/>
                </a:lnTo>
                <a:lnTo>
                  <a:pt x="254" y="362"/>
                </a:lnTo>
                <a:lnTo>
                  <a:pt x="241" y="344"/>
                </a:lnTo>
                <a:lnTo>
                  <a:pt x="228" y="326"/>
                </a:lnTo>
                <a:lnTo>
                  <a:pt x="218" y="308"/>
                </a:lnTo>
                <a:lnTo>
                  <a:pt x="210" y="290"/>
                </a:lnTo>
                <a:lnTo>
                  <a:pt x="206" y="281"/>
                </a:lnTo>
                <a:lnTo>
                  <a:pt x="205" y="273"/>
                </a:lnTo>
                <a:lnTo>
                  <a:pt x="204" y="264"/>
                </a:lnTo>
                <a:lnTo>
                  <a:pt x="203" y="255"/>
                </a:lnTo>
                <a:lnTo>
                  <a:pt x="204" y="244"/>
                </a:lnTo>
                <a:lnTo>
                  <a:pt x="205" y="233"/>
                </a:lnTo>
                <a:lnTo>
                  <a:pt x="207" y="224"/>
                </a:lnTo>
                <a:lnTo>
                  <a:pt x="211" y="214"/>
                </a:lnTo>
                <a:lnTo>
                  <a:pt x="215" y="206"/>
                </a:lnTo>
                <a:lnTo>
                  <a:pt x="219" y="198"/>
                </a:lnTo>
                <a:lnTo>
                  <a:pt x="225" y="191"/>
                </a:lnTo>
                <a:lnTo>
                  <a:pt x="231" y="183"/>
                </a:lnTo>
                <a:lnTo>
                  <a:pt x="237" y="177"/>
                </a:lnTo>
                <a:lnTo>
                  <a:pt x="244" y="173"/>
                </a:lnTo>
                <a:lnTo>
                  <a:pt x="251" y="168"/>
                </a:lnTo>
                <a:lnTo>
                  <a:pt x="259" y="164"/>
                </a:lnTo>
                <a:lnTo>
                  <a:pt x="267" y="161"/>
                </a:lnTo>
                <a:lnTo>
                  <a:pt x="275" y="160"/>
                </a:lnTo>
                <a:lnTo>
                  <a:pt x="282" y="158"/>
                </a:lnTo>
                <a:lnTo>
                  <a:pt x="291" y="157"/>
                </a:lnTo>
                <a:lnTo>
                  <a:pt x="303" y="158"/>
                </a:lnTo>
                <a:lnTo>
                  <a:pt x="314" y="161"/>
                </a:lnTo>
                <a:lnTo>
                  <a:pt x="326" y="166"/>
                </a:lnTo>
                <a:lnTo>
                  <a:pt x="337" y="173"/>
                </a:lnTo>
                <a:lnTo>
                  <a:pt x="348" y="182"/>
                </a:lnTo>
                <a:lnTo>
                  <a:pt x="359" y="193"/>
                </a:lnTo>
                <a:lnTo>
                  <a:pt x="363" y="200"/>
                </a:lnTo>
                <a:lnTo>
                  <a:pt x="367" y="207"/>
                </a:lnTo>
                <a:lnTo>
                  <a:pt x="372" y="215"/>
                </a:lnTo>
                <a:lnTo>
                  <a:pt x="375" y="224"/>
                </a:lnTo>
                <a:lnTo>
                  <a:pt x="379" y="215"/>
                </a:lnTo>
                <a:lnTo>
                  <a:pt x="382" y="207"/>
                </a:lnTo>
                <a:lnTo>
                  <a:pt x="387" y="200"/>
                </a:lnTo>
                <a:lnTo>
                  <a:pt x="392" y="193"/>
                </a:lnTo>
                <a:lnTo>
                  <a:pt x="401" y="182"/>
                </a:lnTo>
                <a:lnTo>
                  <a:pt x="412" y="173"/>
                </a:lnTo>
                <a:lnTo>
                  <a:pt x="424" y="166"/>
                </a:lnTo>
                <a:lnTo>
                  <a:pt x="436" y="161"/>
                </a:lnTo>
                <a:lnTo>
                  <a:pt x="448" y="158"/>
                </a:lnTo>
                <a:lnTo>
                  <a:pt x="458" y="157"/>
                </a:lnTo>
                <a:lnTo>
                  <a:pt x="467" y="158"/>
                </a:lnTo>
                <a:lnTo>
                  <a:pt x="475" y="160"/>
                </a:lnTo>
                <a:lnTo>
                  <a:pt x="483" y="161"/>
                </a:lnTo>
                <a:lnTo>
                  <a:pt x="491" y="164"/>
                </a:lnTo>
                <a:lnTo>
                  <a:pt x="499" y="168"/>
                </a:lnTo>
                <a:lnTo>
                  <a:pt x="506" y="173"/>
                </a:lnTo>
                <a:lnTo>
                  <a:pt x="513" y="177"/>
                </a:lnTo>
                <a:lnTo>
                  <a:pt x="519" y="183"/>
                </a:lnTo>
                <a:lnTo>
                  <a:pt x="525" y="191"/>
                </a:lnTo>
                <a:lnTo>
                  <a:pt x="531" y="198"/>
                </a:lnTo>
                <a:lnTo>
                  <a:pt x="536" y="206"/>
                </a:lnTo>
                <a:lnTo>
                  <a:pt x="539" y="214"/>
                </a:lnTo>
                <a:lnTo>
                  <a:pt x="543" y="224"/>
                </a:lnTo>
                <a:lnTo>
                  <a:pt x="545" y="233"/>
                </a:lnTo>
                <a:lnTo>
                  <a:pt x="546" y="244"/>
                </a:lnTo>
                <a:lnTo>
                  <a:pt x="546" y="255"/>
                </a:lnTo>
                <a:lnTo>
                  <a:pt x="546" y="264"/>
                </a:lnTo>
                <a:lnTo>
                  <a:pt x="545" y="273"/>
                </a:lnTo>
                <a:lnTo>
                  <a:pt x="543" y="281"/>
                </a:lnTo>
                <a:lnTo>
                  <a:pt x="541" y="290"/>
                </a:lnTo>
                <a:lnTo>
                  <a:pt x="532" y="308"/>
                </a:lnTo>
                <a:lnTo>
                  <a:pt x="521" y="326"/>
                </a:lnTo>
                <a:lnTo>
                  <a:pt x="510" y="344"/>
                </a:lnTo>
                <a:lnTo>
                  <a:pt x="495" y="362"/>
                </a:lnTo>
                <a:lnTo>
                  <a:pt x="481" y="378"/>
                </a:lnTo>
                <a:lnTo>
                  <a:pt x="466" y="395"/>
                </a:lnTo>
                <a:lnTo>
                  <a:pt x="435" y="424"/>
                </a:lnTo>
                <a:lnTo>
                  <a:pt x="407" y="447"/>
                </a:lnTo>
                <a:lnTo>
                  <a:pt x="388" y="463"/>
                </a:lnTo>
                <a:lnTo>
                  <a:pt x="379" y="470"/>
                </a:lnTo>
                <a:lnTo>
                  <a:pt x="379" y="470"/>
                </a:lnTo>
                <a:close/>
                <a:moveTo>
                  <a:pt x="360" y="0"/>
                </a:moveTo>
                <a:lnTo>
                  <a:pt x="342" y="0"/>
                </a:lnTo>
                <a:lnTo>
                  <a:pt x="323" y="1"/>
                </a:lnTo>
                <a:lnTo>
                  <a:pt x="305" y="4"/>
                </a:lnTo>
                <a:lnTo>
                  <a:pt x="287" y="6"/>
                </a:lnTo>
                <a:lnTo>
                  <a:pt x="270" y="10"/>
                </a:lnTo>
                <a:lnTo>
                  <a:pt x="253" y="13"/>
                </a:lnTo>
                <a:lnTo>
                  <a:pt x="236" y="18"/>
                </a:lnTo>
                <a:lnTo>
                  <a:pt x="221" y="24"/>
                </a:lnTo>
                <a:lnTo>
                  <a:pt x="204" y="30"/>
                </a:lnTo>
                <a:lnTo>
                  <a:pt x="188" y="36"/>
                </a:lnTo>
                <a:lnTo>
                  <a:pt x="174" y="43"/>
                </a:lnTo>
                <a:lnTo>
                  <a:pt x="159" y="51"/>
                </a:lnTo>
                <a:lnTo>
                  <a:pt x="144" y="60"/>
                </a:lnTo>
                <a:lnTo>
                  <a:pt x="131" y="68"/>
                </a:lnTo>
                <a:lnTo>
                  <a:pt x="118" y="78"/>
                </a:lnTo>
                <a:lnTo>
                  <a:pt x="106" y="87"/>
                </a:lnTo>
                <a:lnTo>
                  <a:pt x="94" y="98"/>
                </a:lnTo>
                <a:lnTo>
                  <a:pt x="83" y="108"/>
                </a:lnTo>
                <a:lnTo>
                  <a:pt x="72" y="119"/>
                </a:lnTo>
                <a:lnTo>
                  <a:pt x="62" y="131"/>
                </a:lnTo>
                <a:lnTo>
                  <a:pt x="53" y="143"/>
                </a:lnTo>
                <a:lnTo>
                  <a:pt x="44" y="155"/>
                </a:lnTo>
                <a:lnTo>
                  <a:pt x="36" y="168"/>
                </a:lnTo>
                <a:lnTo>
                  <a:pt x="29" y="181"/>
                </a:lnTo>
                <a:lnTo>
                  <a:pt x="22" y="194"/>
                </a:lnTo>
                <a:lnTo>
                  <a:pt x="17" y="208"/>
                </a:lnTo>
                <a:lnTo>
                  <a:pt x="12" y="223"/>
                </a:lnTo>
                <a:lnTo>
                  <a:pt x="8" y="237"/>
                </a:lnTo>
                <a:lnTo>
                  <a:pt x="5" y="251"/>
                </a:lnTo>
                <a:lnTo>
                  <a:pt x="3" y="265"/>
                </a:lnTo>
                <a:lnTo>
                  <a:pt x="0" y="281"/>
                </a:lnTo>
                <a:lnTo>
                  <a:pt x="0" y="296"/>
                </a:lnTo>
                <a:lnTo>
                  <a:pt x="0" y="311"/>
                </a:lnTo>
                <a:lnTo>
                  <a:pt x="2" y="325"/>
                </a:lnTo>
                <a:lnTo>
                  <a:pt x="4" y="339"/>
                </a:lnTo>
                <a:lnTo>
                  <a:pt x="8" y="352"/>
                </a:lnTo>
                <a:lnTo>
                  <a:pt x="11" y="367"/>
                </a:lnTo>
                <a:lnTo>
                  <a:pt x="15" y="381"/>
                </a:lnTo>
                <a:lnTo>
                  <a:pt x="21" y="394"/>
                </a:lnTo>
                <a:lnTo>
                  <a:pt x="27" y="407"/>
                </a:lnTo>
                <a:lnTo>
                  <a:pt x="34" y="420"/>
                </a:lnTo>
                <a:lnTo>
                  <a:pt x="41" y="432"/>
                </a:lnTo>
                <a:lnTo>
                  <a:pt x="49" y="445"/>
                </a:lnTo>
                <a:lnTo>
                  <a:pt x="59" y="457"/>
                </a:lnTo>
                <a:lnTo>
                  <a:pt x="68" y="469"/>
                </a:lnTo>
                <a:lnTo>
                  <a:pt x="79" y="480"/>
                </a:lnTo>
                <a:lnTo>
                  <a:pt x="90" y="490"/>
                </a:lnTo>
                <a:lnTo>
                  <a:pt x="102" y="501"/>
                </a:lnTo>
                <a:lnTo>
                  <a:pt x="25" y="653"/>
                </a:lnTo>
                <a:lnTo>
                  <a:pt x="24" y="657"/>
                </a:lnTo>
                <a:lnTo>
                  <a:pt x="24" y="662"/>
                </a:lnTo>
                <a:lnTo>
                  <a:pt x="25" y="665"/>
                </a:lnTo>
                <a:lnTo>
                  <a:pt x="28" y="667"/>
                </a:lnTo>
                <a:lnTo>
                  <a:pt x="31" y="670"/>
                </a:lnTo>
                <a:lnTo>
                  <a:pt x="36" y="671"/>
                </a:lnTo>
                <a:lnTo>
                  <a:pt x="39" y="671"/>
                </a:lnTo>
                <a:lnTo>
                  <a:pt x="42" y="670"/>
                </a:lnTo>
                <a:lnTo>
                  <a:pt x="240" y="574"/>
                </a:lnTo>
                <a:lnTo>
                  <a:pt x="268" y="582"/>
                </a:lnTo>
                <a:lnTo>
                  <a:pt x="299" y="587"/>
                </a:lnTo>
                <a:lnTo>
                  <a:pt x="329" y="590"/>
                </a:lnTo>
                <a:lnTo>
                  <a:pt x="360" y="591"/>
                </a:lnTo>
                <a:lnTo>
                  <a:pt x="379" y="590"/>
                </a:lnTo>
                <a:lnTo>
                  <a:pt x="397" y="590"/>
                </a:lnTo>
                <a:lnTo>
                  <a:pt x="414" y="588"/>
                </a:lnTo>
                <a:lnTo>
                  <a:pt x="432" y="585"/>
                </a:lnTo>
                <a:lnTo>
                  <a:pt x="450" y="582"/>
                </a:lnTo>
                <a:lnTo>
                  <a:pt x="467" y="578"/>
                </a:lnTo>
                <a:lnTo>
                  <a:pt x="483" y="574"/>
                </a:lnTo>
                <a:lnTo>
                  <a:pt x="500" y="568"/>
                </a:lnTo>
                <a:lnTo>
                  <a:pt x="516" y="562"/>
                </a:lnTo>
                <a:lnTo>
                  <a:pt x="531" y="556"/>
                </a:lnTo>
                <a:lnTo>
                  <a:pt x="546" y="549"/>
                </a:lnTo>
                <a:lnTo>
                  <a:pt x="561" y="540"/>
                </a:lnTo>
                <a:lnTo>
                  <a:pt x="575" y="532"/>
                </a:lnTo>
                <a:lnTo>
                  <a:pt x="588" y="524"/>
                </a:lnTo>
                <a:lnTo>
                  <a:pt x="601" y="514"/>
                </a:lnTo>
                <a:lnTo>
                  <a:pt x="614" y="505"/>
                </a:lnTo>
                <a:lnTo>
                  <a:pt x="626" y="494"/>
                </a:lnTo>
                <a:lnTo>
                  <a:pt x="637" y="483"/>
                </a:lnTo>
                <a:lnTo>
                  <a:pt x="648" y="472"/>
                </a:lnTo>
                <a:lnTo>
                  <a:pt x="658" y="461"/>
                </a:lnTo>
                <a:lnTo>
                  <a:pt x="667" y="449"/>
                </a:lnTo>
                <a:lnTo>
                  <a:pt x="676" y="437"/>
                </a:lnTo>
                <a:lnTo>
                  <a:pt x="683" y="424"/>
                </a:lnTo>
                <a:lnTo>
                  <a:pt x="690" y="411"/>
                </a:lnTo>
                <a:lnTo>
                  <a:pt x="698" y="397"/>
                </a:lnTo>
                <a:lnTo>
                  <a:pt x="703" y="383"/>
                </a:lnTo>
                <a:lnTo>
                  <a:pt x="708" y="369"/>
                </a:lnTo>
                <a:lnTo>
                  <a:pt x="712" y="355"/>
                </a:lnTo>
                <a:lnTo>
                  <a:pt x="715" y="340"/>
                </a:lnTo>
                <a:lnTo>
                  <a:pt x="718" y="326"/>
                </a:lnTo>
                <a:lnTo>
                  <a:pt x="719" y="311"/>
                </a:lnTo>
                <a:lnTo>
                  <a:pt x="719" y="296"/>
                </a:lnTo>
                <a:lnTo>
                  <a:pt x="719" y="281"/>
                </a:lnTo>
                <a:lnTo>
                  <a:pt x="718" y="265"/>
                </a:lnTo>
                <a:lnTo>
                  <a:pt x="715" y="251"/>
                </a:lnTo>
                <a:lnTo>
                  <a:pt x="712" y="237"/>
                </a:lnTo>
                <a:lnTo>
                  <a:pt x="708" y="223"/>
                </a:lnTo>
                <a:lnTo>
                  <a:pt x="703" y="208"/>
                </a:lnTo>
                <a:lnTo>
                  <a:pt x="698" y="194"/>
                </a:lnTo>
                <a:lnTo>
                  <a:pt x="690" y="181"/>
                </a:lnTo>
                <a:lnTo>
                  <a:pt x="683" y="168"/>
                </a:lnTo>
                <a:lnTo>
                  <a:pt x="676" y="155"/>
                </a:lnTo>
                <a:lnTo>
                  <a:pt x="667" y="143"/>
                </a:lnTo>
                <a:lnTo>
                  <a:pt x="658" y="131"/>
                </a:lnTo>
                <a:lnTo>
                  <a:pt x="648" y="119"/>
                </a:lnTo>
                <a:lnTo>
                  <a:pt x="637" y="108"/>
                </a:lnTo>
                <a:lnTo>
                  <a:pt x="626" y="98"/>
                </a:lnTo>
                <a:lnTo>
                  <a:pt x="614" y="87"/>
                </a:lnTo>
                <a:lnTo>
                  <a:pt x="601" y="78"/>
                </a:lnTo>
                <a:lnTo>
                  <a:pt x="588" y="68"/>
                </a:lnTo>
                <a:lnTo>
                  <a:pt x="575" y="60"/>
                </a:lnTo>
                <a:lnTo>
                  <a:pt x="561" y="51"/>
                </a:lnTo>
                <a:lnTo>
                  <a:pt x="546" y="43"/>
                </a:lnTo>
                <a:lnTo>
                  <a:pt x="531" y="36"/>
                </a:lnTo>
                <a:lnTo>
                  <a:pt x="516" y="30"/>
                </a:lnTo>
                <a:lnTo>
                  <a:pt x="500" y="24"/>
                </a:lnTo>
                <a:lnTo>
                  <a:pt x="483" y="18"/>
                </a:lnTo>
                <a:lnTo>
                  <a:pt x="467" y="13"/>
                </a:lnTo>
                <a:lnTo>
                  <a:pt x="450" y="10"/>
                </a:lnTo>
                <a:lnTo>
                  <a:pt x="432" y="6"/>
                </a:lnTo>
                <a:lnTo>
                  <a:pt x="414" y="4"/>
                </a:lnTo>
                <a:lnTo>
                  <a:pt x="397" y="1"/>
                </a:lnTo>
                <a:lnTo>
                  <a:pt x="379" y="1"/>
                </a:lnTo>
                <a:lnTo>
                  <a:pt x="360" y="0"/>
                </a:lnTo>
                <a:lnTo>
                  <a:pt x="360" y="0"/>
                </a:lnTo>
                <a:close/>
              </a:path>
            </a:pathLst>
          </a:custGeom>
          <a:solidFill>
            <a:srgbClr val="12568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1" name="Group 120"/>
          <p:cNvGrpSpPr/>
          <p:nvPr/>
        </p:nvGrpSpPr>
        <p:grpSpPr>
          <a:xfrm>
            <a:off x="6750360" y="4222417"/>
            <a:ext cx="419652" cy="419652"/>
            <a:chOff x="6445250" y="2535238"/>
            <a:chExt cx="280988" cy="280988"/>
          </a:xfrm>
          <a:solidFill>
            <a:srgbClr val="125680"/>
          </a:solidFill>
          <a:effectLst/>
        </p:grpSpPr>
        <p:sp>
          <p:nvSpPr>
            <p:cNvPr id="122" name="Freeform 2270"/>
            <p:cNvSpPr>
              <a:spLocks/>
            </p:cNvSpPr>
            <p:nvPr/>
          </p:nvSpPr>
          <p:spPr bwMode="auto">
            <a:xfrm>
              <a:off x="6538913" y="2630488"/>
              <a:ext cx="93663" cy="173038"/>
            </a:xfrm>
            <a:custGeom>
              <a:avLst/>
              <a:gdLst>
                <a:gd name="T0" fmla="*/ 0 w 292"/>
                <a:gd name="T1" fmla="*/ 0 h 543"/>
                <a:gd name="T2" fmla="*/ 147 w 292"/>
                <a:gd name="T3" fmla="*/ 543 h 543"/>
                <a:gd name="T4" fmla="*/ 292 w 292"/>
                <a:gd name="T5" fmla="*/ 0 h 543"/>
                <a:gd name="T6" fmla="*/ 0 w 292"/>
                <a:gd name="T7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2" h="543">
                  <a:moveTo>
                    <a:pt x="0" y="0"/>
                  </a:moveTo>
                  <a:lnTo>
                    <a:pt x="147" y="543"/>
                  </a:lnTo>
                  <a:lnTo>
                    <a:pt x="29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2271"/>
            <p:cNvSpPr>
              <a:spLocks/>
            </p:cNvSpPr>
            <p:nvPr/>
          </p:nvSpPr>
          <p:spPr bwMode="auto">
            <a:xfrm>
              <a:off x="6542088" y="2544763"/>
              <a:ext cx="87313" cy="76200"/>
            </a:xfrm>
            <a:custGeom>
              <a:avLst/>
              <a:gdLst>
                <a:gd name="T0" fmla="*/ 278 w 278"/>
                <a:gd name="T1" fmla="*/ 242 h 242"/>
                <a:gd name="T2" fmla="*/ 139 w 278"/>
                <a:gd name="T3" fmla="*/ 0 h 242"/>
                <a:gd name="T4" fmla="*/ 0 w 278"/>
                <a:gd name="T5" fmla="*/ 242 h 242"/>
                <a:gd name="T6" fmla="*/ 278 w 278"/>
                <a:gd name="T7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8" h="242">
                  <a:moveTo>
                    <a:pt x="278" y="242"/>
                  </a:moveTo>
                  <a:lnTo>
                    <a:pt x="139" y="0"/>
                  </a:lnTo>
                  <a:lnTo>
                    <a:pt x="0" y="242"/>
                  </a:lnTo>
                  <a:lnTo>
                    <a:pt x="278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2272"/>
            <p:cNvSpPr>
              <a:spLocks/>
            </p:cNvSpPr>
            <p:nvPr/>
          </p:nvSpPr>
          <p:spPr bwMode="auto">
            <a:xfrm>
              <a:off x="6591300" y="2535238"/>
              <a:ext cx="69850" cy="79375"/>
            </a:xfrm>
            <a:custGeom>
              <a:avLst/>
              <a:gdLst>
                <a:gd name="T0" fmla="*/ 219 w 219"/>
                <a:gd name="T1" fmla="*/ 0 h 248"/>
                <a:gd name="T2" fmla="*/ 0 w 219"/>
                <a:gd name="T3" fmla="*/ 0 h 248"/>
                <a:gd name="T4" fmla="*/ 144 w 219"/>
                <a:gd name="T5" fmla="*/ 248 h 248"/>
                <a:gd name="T6" fmla="*/ 219 w 219"/>
                <a:gd name="T7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248">
                  <a:moveTo>
                    <a:pt x="219" y="0"/>
                  </a:moveTo>
                  <a:lnTo>
                    <a:pt x="0" y="0"/>
                  </a:lnTo>
                  <a:lnTo>
                    <a:pt x="144" y="248"/>
                  </a:lnTo>
                  <a:lnTo>
                    <a:pt x="2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2273"/>
            <p:cNvSpPr>
              <a:spLocks/>
            </p:cNvSpPr>
            <p:nvPr/>
          </p:nvSpPr>
          <p:spPr bwMode="auto">
            <a:xfrm>
              <a:off x="6645275" y="2541588"/>
              <a:ext cx="80963" cy="79375"/>
            </a:xfrm>
            <a:custGeom>
              <a:avLst/>
              <a:gdLst>
                <a:gd name="T0" fmla="*/ 257 w 257"/>
                <a:gd name="T1" fmla="*/ 253 h 253"/>
                <a:gd name="T2" fmla="*/ 75 w 257"/>
                <a:gd name="T3" fmla="*/ 0 h 253"/>
                <a:gd name="T4" fmla="*/ 0 w 257"/>
                <a:gd name="T5" fmla="*/ 253 h 253"/>
                <a:gd name="T6" fmla="*/ 257 w 257"/>
                <a:gd name="T7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7" h="253">
                  <a:moveTo>
                    <a:pt x="257" y="253"/>
                  </a:moveTo>
                  <a:lnTo>
                    <a:pt x="75" y="0"/>
                  </a:lnTo>
                  <a:lnTo>
                    <a:pt x="0" y="253"/>
                  </a:lnTo>
                  <a:lnTo>
                    <a:pt x="257" y="2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2274"/>
            <p:cNvSpPr>
              <a:spLocks/>
            </p:cNvSpPr>
            <p:nvPr/>
          </p:nvSpPr>
          <p:spPr bwMode="auto">
            <a:xfrm>
              <a:off x="6510338" y="2535238"/>
              <a:ext cx="69850" cy="79375"/>
            </a:xfrm>
            <a:custGeom>
              <a:avLst/>
              <a:gdLst>
                <a:gd name="T0" fmla="*/ 219 w 219"/>
                <a:gd name="T1" fmla="*/ 0 h 248"/>
                <a:gd name="T2" fmla="*/ 0 w 219"/>
                <a:gd name="T3" fmla="*/ 0 h 248"/>
                <a:gd name="T4" fmla="*/ 75 w 219"/>
                <a:gd name="T5" fmla="*/ 248 h 248"/>
                <a:gd name="T6" fmla="*/ 219 w 219"/>
                <a:gd name="T7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248">
                  <a:moveTo>
                    <a:pt x="219" y="0"/>
                  </a:moveTo>
                  <a:lnTo>
                    <a:pt x="0" y="0"/>
                  </a:lnTo>
                  <a:lnTo>
                    <a:pt x="75" y="248"/>
                  </a:lnTo>
                  <a:lnTo>
                    <a:pt x="2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2275"/>
            <p:cNvSpPr>
              <a:spLocks/>
            </p:cNvSpPr>
            <p:nvPr/>
          </p:nvSpPr>
          <p:spPr bwMode="auto">
            <a:xfrm>
              <a:off x="6445250" y="2541588"/>
              <a:ext cx="80963" cy="79375"/>
            </a:xfrm>
            <a:custGeom>
              <a:avLst/>
              <a:gdLst>
                <a:gd name="T0" fmla="*/ 182 w 257"/>
                <a:gd name="T1" fmla="*/ 0 h 253"/>
                <a:gd name="T2" fmla="*/ 0 w 257"/>
                <a:gd name="T3" fmla="*/ 253 h 253"/>
                <a:gd name="T4" fmla="*/ 257 w 257"/>
                <a:gd name="T5" fmla="*/ 253 h 253"/>
                <a:gd name="T6" fmla="*/ 182 w 257"/>
                <a:gd name="T7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7" h="253">
                  <a:moveTo>
                    <a:pt x="182" y="0"/>
                  </a:moveTo>
                  <a:lnTo>
                    <a:pt x="0" y="253"/>
                  </a:lnTo>
                  <a:lnTo>
                    <a:pt x="257" y="253"/>
                  </a:lnTo>
                  <a:lnTo>
                    <a:pt x="1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2276"/>
            <p:cNvSpPr>
              <a:spLocks/>
            </p:cNvSpPr>
            <p:nvPr/>
          </p:nvSpPr>
          <p:spPr bwMode="auto">
            <a:xfrm>
              <a:off x="6445250" y="2630488"/>
              <a:ext cx="133350" cy="185738"/>
            </a:xfrm>
            <a:custGeom>
              <a:avLst/>
              <a:gdLst>
                <a:gd name="T0" fmla="*/ 0 w 422"/>
                <a:gd name="T1" fmla="*/ 0 h 585"/>
                <a:gd name="T2" fmla="*/ 422 w 422"/>
                <a:gd name="T3" fmla="*/ 585 h 585"/>
                <a:gd name="T4" fmla="*/ 266 w 422"/>
                <a:gd name="T5" fmla="*/ 0 h 585"/>
                <a:gd name="T6" fmla="*/ 0 w 422"/>
                <a:gd name="T7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2" h="585">
                  <a:moveTo>
                    <a:pt x="0" y="0"/>
                  </a:moveTo>
                  <a:lnTo>
                    <a:pt x="422" y="585"/>
                  </a:lnTo>
                  <a:lnTo>
                    <a:pt x="26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2277"/>
            <p:cNvSpPr>
              <a:spLocks/>
            </p:cNvSpPr>
            <p:nvPr/>
          </p:nvSpPr>
          <p:spPr bwMode="auto">
            <a:xfrm>
              <a:off x="6591300" y="2630488"/>
              <a:ext cx="134938" cy="185738"/>
            </a:xfrm>
            <a:custGeom>
              <a:avLst/>
              <a:gdLst>
                <a:gd name="T0" fmla="*/ 0 w 424"/>
                <a:gd name="T1" fmla="*/ 585 h 585"/>
                <a:gd name="T2" fmla="*/ 424 w 424"/>
                <a:gd name="T3" fmla="*/ 0 h 585"/>
                <a:gd name="T4" fmla="*/ 158 w 424"/>
                <a:gd name="T5" fmla="*/ 0 h 585"/>
                <a:gd name="T6" fmla="*/ 0 w 424"/>
                <a:gd name="T7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4" h="585">
                  <a:moveTo>
                    <a:pt x="0" y="585"/>
                  </a:moveTo>
                  <a:lnTo>
                    <a:pt x="424" y="0"/>
                  </a:lnTo>
                  <a:lnTo>
                    <a:pt x="158" y="0"/>
                  </a:lnTo>
                  <a:lnTo>
                    <a:pt x="0" y="5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8518718" y="4174132"/>
            <a:ext cx="426764" cy="429136"/>
            <a:chOff x="9882188" y="3108325"/>
            <a:chExt cx="285750" cy="287338"/>
          </a:xfrm>
          <a:solidFill>
            <a:srgbClr val="125680"/>
          </a:solidFill>
          <a:effectLst/>
        </p:grpSpPr>
        <p:sp>
          <p:nvSpPr>
            <p:cNvPr id="131" name="Freeform 2284"/>
            <p:cNvSpPr>
              <a:spLocks/>
            </p:cNvSpPr>
            <p:nvPr/>
          </p:nvSpPr>
          <p:spPr bwMode="auto">
            <a:xfrm>
              <a:off x="9882188" y="3175000"/>
              <a:ext cx="219075" cy="220663"/>
            </a:xfrm>
            <a:custGeom>
              <a:avLst/>
              <a:gdLst>
                <a:gd name="T0" fmla="*/ 549 w 691"/>
                <a:gd name="T1" fmla="*/ 251 h 693"/>
                <a:gd name="T2" fmla="*/ 568 w 691"/>
                <a:gd name="T3" fmla="*/ 313 h 693"/>
                <a:gd name="T4" fmla="*/ 566 w 691"/>
                <a:gd name="T5" fmla="*/ 392 h 693"/>
                <a:gd name="T6" fmla="*/ 532 w 691"/>
                <a:gd name="T7" fmla="*/ 473 h 693"/>
                <a:gd name="T8" fmla="*/ 471 w 691"/>
                <a:gd name="T9" fmla="*/ 534 h 693"/>
                <a:gd name="T10" fmla="*/ 391 w 691"/>
                <a:gd name="T11" fmla="*/ 567 h 693"/>
                <a:gd name="T12" fmla="*/ 300 w 691"/>
                <a:gd name="T13" fmla="*/ 567 h 693"/>
                <a:gd name="T14" fmla="*/ 220 w 691"/>
                <a:gd name="T15" fmla="*/ 534 h 693"/>
                <a:gd name="T16" fmla="*/ 159 w 691"/>
                <a:gd name="T17" fmla="*/ 473 h 693"/>
                <a:gd name="T18" fmla="*/ 124 w 691"/>
                <a:gd name="T19" fmla="*/ 392 h 693"/>
                <a:gd name="T20" fmla="*/ 124 w 691"/>
                <a:gd name="T21" fmla="*/ 301 h 693"/>
                <a:gd name="T22" fmla="*/ 159 w 691"/>
                <a:gd name="T23" fmla="*/ 220 h 693"/>
                <a:gd name="T24" fmla="*/ 220 w 691"/>
                <a:gd name="T25" fmla="*/ 159 h 693"/>
                <a:gd name="T26" fmla="*/ 300 w 691"/>
                <a:gd name="T27" fmla="*/ 125 h 693"/>
                <a:gd name="T28" fmla="*/ 378 w 691"/>
                <a:gd name="T29" fmla="*/ 124 h 693"/>
                <a:gd name="T30" fmla="*/ 442 w 691"/>
                <a:gd name="T31" fmla="*/ 142 h 693"/>
                <a:gd name="T32" fmla="*/ 533 w 691"/>
                <a:gd name="T33" fmla="*/ 56 h 693"/>
                <a:gd name="T34" fmla="*/ 431 w 691"/>
                <a:gd name="T35" fmla="*/ 11 h 693"/>
                <a:gd name="T36" fmla="*/ 360 w 691"/>
                <a:gd name="T37" fmla="*/ 0 h 693"/>
                <a:gd name="T38" fmla="*/ 293 w 691"/>
                <a:gd name="T39" fmla="*/ 4 h 693"/>
                <a:gd name="T40" fmla="*/ 227 w 691"/>
                <a:gd name="T41" fmla="*/ 21 h 693"/>
                <a:gd name="T42" fmla="*/ 166 w 691"/>
                <a:gd name="T43" fmla="*/ 50 h 693"/>
                <a:gd name="T44" fmla="*/ 112 w 691"/>
                <a:gd name="T45" fmla="*/ 91 h 693"/>
                <a:gd name="T46" fmla="*/ 68 w 691"/>
                <a:gd name="T47" fmla="*/ 139 h 693"/>
                <a:gd name="T48" fmla="*/ 34 w 691"/>
                <a:gd name="T49" fmla="*/ 197 h 693"/>
                <a:gd name="T50" fmla="*/ 9 w 691"/>
                <a:gd name="T51" fmla="*/ 260 h 693"/>
                <a:gd name="T52" fmla="*/ 0 w 691"/>
                <a:gd name="T53" fmla="*/ 329 h 693"/>
                <a:gd name="T54" fmla="*/ 2 w 691"/>
                <a:gd name="T55" fmla="*/ 396 h 693"/>
                <a:gd name="T56" fmla="*/ 18 w 691"/>
                <a:gd name="T57" fmla="*/ 459 h 693"/>
                <a:gd name="T58" fmla="*/ 44 w 691"/>
                <a:gd name="T59" fmla="*/ 517 h 693"/>
                <a:gd name="T60" fmla="*/ 80 w 691"/>
                <a:gd name="T61" fmla="*/ 568 h 693"/>
                <a:gd name="T62" fmla="*/ 0 w 691"/>
                <a:gd name="T63" fmla="*/ 677 h 693"/>
                <a:gd name="T64" fmla="*/ 14 w 691"/>
                <a:gd name="T65" fmla="*/ 693 h 693"/>
                <a:gd name="T66" fmla="*/ 123 w 691"/>
                <a:gd name="T67" fmla="*/ 611 h 693"/>
                <a:gd name="T68" fmla="*/ 174 w 691"/>
                <a:gd name="T69" fmla="*/ 647 h 693"/>
                <a:gd name="T70" fmla="*/ 233 w 691"/>
                <a:gd name="T71" fmla="*/ 673 h 693"/>
                <a:gd name="T72" fmla="*/ 295 w 691"/>
                <a:gd name="T73" fmla="*/ 689 h 693"/>
                <a:gd name="T74" fmla="*/ 362 w 691"/>
                <a:gd name="T75" fmla="*/ 691 h 693"/>
                <a:gd name="T76" fmla="*/ 427 w 691"/>
                <a:gd name="T77" fmla="*/ 683 h 693"/>
                <a:gd name="T78" fmla="*/ 487 w 691"/>
                <a:gd name="T79" fmla="*/ 662 h 693"/>
                <a:gd name="T80" fmla="*/ 542 w 691"/>
                <a:gd name="T81" fmla="*/ 630 h 693"/>
                <a:gd name="T82" fmla="*/ 665 w 691"/>
                <a:gd name="T83" fmla="*/ 688 h 693"/>
                <a:gd name="T84" fmla="*/ 686 w 691"/>
                <a:gd name="T85" fmla="*/ 688 h 693"/>
                <a:gd name="T86" fmla="*/ 686 w 691"/>
                <a:gd name="T87" fmla="*/ 667 h 693"/>
                <a:gd name="T88" fmla="*/ 630 w 691"/>
                <a:gd name="T89" fmla="*/ 544 h 693"/>
                <a:gd name="T90" fmla="*/ 661 w 691"/>
                <a:gd name="T91" fmla="*/ 489 h 693"/>
                <a:gd name="T92" fmla="*/ 681 w 691"/>
                <a:gd name="T93" fmla="*/ 428 h 693"/>
                <a:gd name="T94" fmla="*/ 691 w 691"/>
                <a:gd name="T95" fmla="*/ 363 h 693"/>
                <a:gd name="T96" fmla="*/ 689 w 691"/>
                <a:gd name="T97" fmla="*/ 303 h 693"/>
                <a:gd name="T98" fmla="*/ 662 w 691"/>
                <a:gd name="T99" fmla="*/ 207 h 693"/>
                <a:gd name="T100" fmla="*/ 619 w 691"/>
                <a:gd name="T101" fmla="*/ 136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1" h="693">
                  <a:moveTo>
                    <a:pt x="619" y="136"/>
                  </a:moveTo>
                  <a:lnTo>
                    <a:pt x="533" y="222"/>
                  </a:lnTo>
                  <a:lnTo>
                    <a:pt x="542" y="236"/>
                  </a:lnTo>
                  <a:lnTo>
                    <a:pt x="549" y="251"/>
                  </a:lnTo>
                  <a:lnTo>
                    <a:pt x="555" y="265"/>
                  </a:lnTo>
                  <a:lnTo>
                    <a:pt x="560" y="280"/>
                  </a:lnTo>
                  <a:lnTo>
                    <a:pt x="565" y="296"/>
                  </a:lnTo>
                  <a:lnTo>
                    <a:pt x="568" y="313"/>
                  </a:lnTo>
                  <a:lnTo>
                    <a:pt x="570" y="329"/>
                  </a:lnTo>
                  <a:lnTo>
                    <a:pt x="571" y="346"/>
                  </a:lnTo>
                  <a:lnTo>
                    <a:pt x="570" y="369"/>
                  </a:lnTo>
                  <a:lnTo>
                    <a:pt x="566" y="392"/>
                  </a:lnTo>
                  <a:lnTo>
                    <a:pt x="560" y="413"/>
                  </a:lnTo>
                  <a:lnTo>
                    <a:pt x="553" y="434"/>
                  </a:lnTo>
                  <a:lnTo>
                    <a:pt x="543" y="453"/>
                  </a:lnTo>
                  <a:lnTo>
                    <a:pt x="532" y="473"/>
                  </a:lnTo>
                  <a:lnTo>
                    <a:pt x="519" y="490"/>
                  </a:lnTo>
                  <a:lnTo>
                    <a:pt x="504" y="506"/>
                  </a:lnTo>
                  <a:lnTo>
                    <a:pt x="488" y="520"/>
                  </a:lnTo>
                  <a:lnTo>
                    <a:pt x="471" y="534"/>
                  </a:lnTo>
                  <a:lnTo>
                    <a:pt x="453" y="545"/>
                  </a:lnTo>
                  <a:lnTo>
                    <a:pt x="433" y="555"/>
                  </a:lnTo>
                  <a:lnTo>
                    <a:pt x="413" y="562"/>
                  </a:lnTo>
                  <a:lnTo>
                    <a:pt x="391" y="567"/>
                  </a:lnTo>
                  <a:lnTo>
                    <a:pt x="369" y="571"/>
                  </a:lnTo>
                  <a:lnTo>
                    <a:pt x="345" y="572"/>
                  </a:lnTo>
                  <a:lnTo>
                    <a:pt x="322" y="571"/>
                  </a:lnTo>
                  <a:lnTo>
                    <a:pt x="300" y="567"/>
                  </a:lnTo>
                  <a:lnTo>
                    <a:pt x="278" y="562"/>
                  </a:lnTo>
                  <a:lnTo>
                    <a:pt x="257" y="555"/>
                  </a:lnTo>
                  <a:lnTo>
                    <a:pt x="238" y="545"/>
                  </a:lnTo>
                  <a:lnTo>
                    <a:pt x="220" y="534"/>
                  </a:lnTo>
                  <a:lnTo>
                    <a:pt x="201" y="520"/>
                  </a:lnTo>
                  <a:lnTo>
                    <a:pt x="185" y="506"/>
                  </a:lnTo>
                  <a:lnTo>
                    <a:pt x="171" y="490"/>
                  </a:lnTo>
                  <a:lnTo>
                    <a:pt x="159" y="473"/>
                  </a:lnTo>
                  <a:lnTo>
                    <a:pt x="146" y="453"/>
                  </a:lnTo>
                  <a:lnTo>
                    <a:pt x="138" y="434"/>
                  </a:lnTo>
                  <a:lnTo>
                    <a:pt x="129" y="413"/>
                  </a:lnTo>
                  <a:lnTo>
                    <a:pt x="124" y="392"/>
                  </a:lnTo>
                  <a:lnTo>
                    <a:pt x="121" y="369"/>
                  </a:lnTo>
                  <a:lnTo>
                    <a:pt x="119" y="346"/>
                  </a:lnTo>
                  <a:lnTo>
                    <a:pt x="121" y="324"/>
                  </a:lnTo>
                  <a:lnTo>
                    <a:pt x="124" y="301"/>
                  </a:lnTo>
                  <a:lnTo>
                    <a:pt x="129" y="280"/>
                  </a:lnTo>
                  <a:lnTo>
                    <a:pt x="138" y="259"/>
                  </a:lnTo>
                  <a:lnTo>
                    <a:pt x="146" y="238"/>
                  </a:lnTo>
                  <a:lnTo>
                    <a:pt x="159" y="220"/>
                  </a:lnTo>
                  <a:lnTo>
                    <a:pt x="171" y="203"/>
                  </a:lnTo>
                  <a:lnTo>
                    <a:pt x="185" y="187"/>
                  </a:lnTo>
                  <a:lnTo>
                    <a:pt x="201" y="172"/>
                  </a:lnTo>
                  <a:lnTo>
                    <a:pt x="220" y="159"/>
                  </a:lnTo>
                  <a:lnTo>
                    <a:pt x="238" y="148"/>
                  </a:lnTo>
                  <a:lnTo>
                    <a:pt x="257" y="138"/>
                  </a:lnTo>
                  <a:lnTo>
                    <a:pt x="278" y="131"/>
                  </a:lnTo>
                  <a:lnTo>
                    <a:pt x="300" y="125"/>
                  </a:lnTo>
                  <a:lnTo>
                    <a:pt x="322" y="122"/>
                  </a:lnTo>
                  <a:lnTo>
                    <a:pt x="345" y="121"/>
                  </a:lnTo>
                  <a:lnTo>
                    <a:pt x="362" y="121"/>
                  </a:lnTo>
                  <a:lnTo>
                    <a:pt x="378" y="124"/>
                  </a:lnTo>
                  <a:lnTo>
                    <a:pt x="395" y="126"/>
                  </a:lnTo>
                  <a:lnTo>
                    <a:pt x="411" y="131"/>
                  </a:lnTo>
                  <a:lnTo>
                    <a:pt x="426" y="136"/>
                  </a:lnTo>
                  <a:lnTo>
                    <a:pt x="442" y="142"/>
                  </a:lnTo>
                  <a:lnTo>
                    <a:pt x="455" y="149"/>
                  </a:lnTo>
                  <a:lnTo>
                    <a:pt x="470" y="158"/>
                  </a:lnTo>
                  <a:lnTo>
                    <a:pt x="555" y="72"/>
                  </a:lnTo>
                  <a:lnTo>
                    <a:pt x="533" y="56"/>
                  </a:lnTo>
                  <a:lnTo>
                    <a:pt x="509" y="42"/>
                  </a:lnTo>
                  <a:lnTo>
                    <a:pt x="485" y="30"/>
                  </a:lnTo>
                  <a:lnTo>
                    <a:pt x="458" y="20"/>
                  </a:lnTo>
                  <a:lnTo>
                    <a:pt x="431" y="11"/>
                  </a:lnTo>
                  <a:lnTo>
                    <a:pt x="403" y="5"/>
                  </a:lnTo>
                  <a:lnTo>
                    <a:pt x="389" y="3"/>
                  </a:lnTo>
                  <a:lnTo>
                    <a:pt x="375" y="1"/>
                  </a:lnTo>
                  <a:lnTo>
                    <a:pt x="360" y="0"/>
                  </a:lnTo>
                  <a:lnTo>
                    <a:pt x="345" y="0"/>
                  </a:lnTo>
                  <a:lnTo>
                    <a:pt x="327" y="1"/>
                  </a:lnTo>
                  <a:lnTo>
                    <a:pt x="310" y="3"/>
                  </a:lnTo>
                  <a:lnTo>
                    <a:pt x="293" y="4"/>
                  </a:lnTo>
                  <a:lnTo>
                    <a:pt x="276" y="8"/>
                  </a:lnTo>
                  <a:lnTo>
                    <a:pt x="259" y="11"/>
                  </a:lnTo>
                  <a:lnTo>
                    <a:pt x="243" y="16"/>
                  </a:lnTo>
                  <a:lnTo>
                    <a:pt x="227" y="21"/>
                  </a:lnTo>
                  <a:lnTo>
                    <a:pt x="211" y="27"/>
                  </a:lnTo>
                  <a:lnTo>
                    <a:pt x="195" y="34"/>
                  </a:lnTo>
                  <a:lnTo>
                    <a:pt x="180" y="42"/>
                  </a:lnTo>
                  <a:lnTo>
                    <a:pt x="166" y="50"/>
                  </a:lnTo>
                  <a:lnTo>
                    <a:pt x="152" y="60"/>
                  </a:lnTo>
                  <a:lnTo>
                    <a:pt x="138" y="69"/>
                  </a:lnTo>
                  <a:lnTo>
                    <a:pt x="126" y="80"/>
                  </a:lnTo>
                  <a:lnTo>
                    <a:pt x="112" y="91"/>
                  </a:lnTo>
                  <a:lnTo>
                    <a:pt x="101" y="102"/>
                  </a:lnTo>
                  <a:lnTo>
                    <a:pt x="89" y="114"/>
                  </a:lnTo>
                  <a:lnTo>
                    <a:pt x="78" y="126"/>
                  </a:lnTo>
                  <a:lnTo>
                    <a:pt x="68" y="139"/>
                  </a:lnTo>
                  <a:lnTo>
                    <a:pt x="58" y="153"/>
                  </a:lnTo>
                  <a:lnTo>
                    <a:pt x="50" y="168"/>
                  </a:lnTo>
                  <a:lnTo>
                    <a:pt x="41" y="182"/>
                  </a:lnTo>
                  <a:lnTo>
                    <a:pt x="34" y="197"/>
                  </a:lnTo>
                  <a:lnTo>
                    <a:pt x="27" y="212"/>
                  </a:lnTo>
                  <a:lnTo>
                    <a:pt x="20" y="227"/>
                  </a:lnTo>
                  <a:lnTo>
                    <a:pt x="14" y="243"/>
                  </a:lnTo>
                  <a:lnTo>
                    <a:pt x="9" y="260"/>
                  </a:lnTo>
                  <a:lnTo>
                    <a:pt x="6" y="276"/>
                  </a:lnTo>
                  <a:lnTo>
                    <a:pt x="3" y="293"/>
                  </a:lnTo>
                  <a:lnTo>
                    <a:pt x="1" y="310"/>
                  </a:lnTo>
                  <a:lnTo>
                    <a:pt x="0" y="329"/>
                  </a:lnTo>
                  <a:lnTo>
                    <a:pt x="0" y="346"/>
                  </a:lnTo>
                  <a:lnTo>
                    <a:pt x="0" y="363"/>
                  </a:lnTo>
                  <a:lnTo>
                    <a:pt x="1" y="380"/>
                  </a:lnTo>
                  <a:lnTo>
                    <a:pt x="2" y="396"/>
                  </a:lnTo>
                  <a:lnTo>
                    <a:pt x="6" y="412"/>
                  </a:lnTo>
                  <a:lnTo>
                    <a:pt x="9" y="428"/>
                  </a:lnTo>
                  <a:lnTo>
                    <a:pt x="13" y="444"/>
                  </a:lnTo>
                  <a:lnTo>
                    <a:pt x="18" y="459"/>
                  </a:lnTo>
                  <a:lnTo>
                    <a:pt x="23" y="474"/>
                  </a:lnTo>
                  <a:lnTo>
                    <a:pt x="30" y="489"/>
                  </a:lnTo>
                  <a:lnTo>
                    <a:pt x="36" y="502"/>
                  </a:lnTo>
                  <a:lnTo>
                    <a:pt x="44" y="517"/>
                  </a:lnTo>
                  <a:lnTo>
                    <a:pt x="52" y="530"/>
                  </a:lnTo>
                  <a:lnTo>
                    <a:pt x="61" y="544"/>
                  </a:lnTo>
                  <a:lnTo>
                    <a:pt x="71" y="556"/>
                  </a:lnTo>
                  <a:lnTo>
                    <a:pt x="80" y="568"/>
                  </a:lnTo>
                  <a:lnTo>
                    <a:pt x="90" y="580"/>
                  </a:lnTo>
                  <a:lnTo>
                    <a:pt x="3" y="667"/>
                  </a:lnTo>
                  <a:lnTo>
                    <a:pt x="0" y="672"/>
                  </a:lnTo>
                  <a:lnTo>
                    <a:pt x="0" y="677"/>
                  </a:lnTo>
                  <a:lnTo>
                    <a:pt x="0" y="683"/>
                  </a:lnTo>
                  <a:lnTo>
                    <a:pt x="3" y="688"/>
                  </a:lnTo>
                  <a:lnTo>
                    <a:pt x="8" y="691"/>
                  </a:lnTo>
                  <a:lnTo>
                    <a:pt x="14" y="693"/>
                  </a:lnTo>
                  <a:lnTo>
                    <a:pt x="20" y="691"/>
                  </a:lnTo>
                  <a:lnTo>
                    <a:pt x="25" y="688"/>
                  </a:lnTo>
                  <a:lnTo>
                    <a:pt x="112" y="601"/>
                  </a:lnTo>
                  <a:lnTo>
                    <a:pt x="123" y="611"/>
                  </a:lnTo>
                  <a:lnTo>
                    <a:pt x="135" y="622"/>
                  </a:lnTo>
                  <a:lnTo>
                    <a:pt x="149" y="630"/>
                  </a:lnTo>
                  <a:lnTo>
                    <a:pt x="161" y="639"/>
                  </a:lnTo>
                  <a:lnTo>
                    <a:pt x="174" y="647"/>
                  </a:lnTo>
                  <a:lnTo>
                    <a:pt x="189" y="655"/>
                  </a:lnTo>
                  <a:lnTo>
                    <a:pt x="202" y="662"/>
                  </a:lnTo>
                  <a:lnTo>
                    <a:pt x="217" y="668"/>
                  </a:lnTo>
                  <a:lnTo>
                    <a:pt x="233" y="673"/>
                  </a:lnTo>
                  <a:lnTo>
                    <a:pt x="248" y="678"/>
                  </a:lnTo>
                  <a:lnTo>
                    <a:pt x="264" y="683"/>
                  </a:lnTo>
                  <a:lnTo>
                    <a:pt x="279" y="687"/>
                  </a:lnTo>
                  <a:lnTo>
                    <a:pt x="295" y="689"/>
                  </a:lnTo>
                  <a:lnTo>
                    <a:pt x="311" y="690"/>
                  </a:lnTo>
                  <a:lnTo>
                    <a:pt x="328" y="691"/>
                  </a:lnTo>
                  <a:lnTo>
                    <a:pt x="345" y="693"/>
                  </a:lnTo>
                  <a:lnTo>
                    <a:pt x="362" y="691"/>
                  </a:lnTo>
                  <a:lnTo>
                    <a:pt x="378" y="690"/>
                  </a:lnTo>
                  <a:lnTo>
                    <a:pt x="394" y="689"/>
                  </a:lnTo>
                  <a:lnTo>
                    <a:pt x="411" y="687"/>
                  </a:lnTo>
                  <a:lnTo>
                    <a:pt x="427" y="683"/>
                  </a:lnTo>
                  <a:lnTo>
                    <a:pt x="442" y="678"/>
                  </a:lnTo>
                  <a:lnTo>
                    <a:pt x="458" y="673"/>
                  </a:lnTo>
                  <a:lnTo>
                    <a:pt x="472" y="668"/>
                  </a:lnTo>
                  <a:lnTo>
                    <a:pt x="487" y="662"/>
                  </a:lnTo>
                  <a:lnTo>
                    <a:pt x="502" y="655"/>
                  </a:lnTo>
                  <a:lnTo>
                    <a:pt x="515" y="647"/>
                  </a:lnTo>
                  <a:lnTo>
                    <a:pt x="529" y="639"/>
                  </a:lnTo>
                  <a:lnTo>
                    <a:pt x="542" y="630"/>
                  </a:lnTo>
                  <a:lnTo>
                    <a:pt x="554" y="622"/>
                  </a:lnTo>
                  <a:lnTo>
                    <a:pt x="566" y="612"/>
                  </a:lnTo>
                  <a:lnTo>
                    <a:pt x="579" y="601"/>
                  </a:lnTo>
                  <a:lnTo>
                    <a:pt x="665" y="688"/>
                  </a:lnTo>
                  <a:lnTo>
                    <a:pt x="670" y="691"/>
                  </a:lnTo>
                  <a:lnTo>
                    <a:pt x="676" y="693"/>
                  </a:lnTo>
                  <a:lnTo>
                    <a:pt x="681" y="691"/>
                  </a:lnTo>
                  <a:lnTo>
                    <a:pt x="686" y="688"/>
                  </a:lnTo>
                  <a:lnTo>
                    <a:pt x="690" y="683"/>
                  </a:lnTo>
                  <a:lnTo>
                    <a:pt x="691" y="677"/>
                  </a:lnTo>
                  <a:lnTo>
                    <a:pt x="690" y="672"/>
                  </a:lnTo>
                  <a:lnTo>
                    <a:pt x="686" y="667"/>
                  </a:lnTo>
                  <a:lnTo>
                    <a:pt x="601" y="580"/>
                  </a:lnTo>
                  <a:lnTo>
                    <a:pt x="610" y="568"/>
                  </a:lnTo>
                  <a:lnTo>
                    <a:pt x="620" y="556"/>
                  </a:lnTo>
                  <a:lnTo>
                    <a:pt x="630" y="544"/>
                  </a:lnTo>
                  <a:lnTo>
                    <a:pt x="639" y="530"/>
                  </a:lnTo>
                  <a:lnTo>
                    <a:pt x="646" y="517"/>
                  </a:lnTo>
                  <a:lnTo>
                    <a:pt x="653" y="502"/>
                  </a:lnTo>
                  <a:lnTo>
                    <a:pt x="661" y="489"/>
                  </a:lnTo>
                  <a:lnTo>
                    <a:pt x="667" y="474"/>
                  </a:lnTo>
                  <a:lnTo>
                    <a:pt x="673" y="459"/>
                  </a:lnTo>
                  <a:lnTo>
                    <a:pt x="678" y="444"/>
                  </a:lnTo>
                  <a:lnTo>
                    <a:pt x="681" y="428"/>
                  </a:lnTo>
                  <a:lnTo>
                    <a:pt x="685" y="412"/>
                  </a:lnTo>
                  <a:lnTo>
                    <a:pt x="687" y="396"/>
                  </a:lnTo>
                  <a:lnTo>
                    <a:pt x="690" y="380"/>
                  </a:lnTo>
                  <a:lnTo>
                    <a:pt x="691" y="363"/>
                  </a:lnTo>
                  <a:lnTo>
                    <a:pt x="691" y="346"/>
                  </a:lnTo>
                  <a:lnTo>
                    <a:pt x="691" y="331"/>
                  </a:lnTo>
                  <a:lnTo>
                    <a:pt x="690" y="317"/>
                  </a:lnTo>
                  <a:lnTo>
                    <a:pt x="689" y="303"/>
                  </a:lnTo>
                  <a:lnTo>
                    <a:pt x="686" y="288"/>
                  </a:lnTo>
                  <a:lnTo>
                    <a:pt x="680" y="260"/>
                  </a:lnTo>
                  <a:lnTo>
                    <a:pt x="672" y="233"/>
                  </a:lnTo>
                  <a:lnTo>
                    <a:pt x="662" y="207"/>
                  </a:lnTo>
                  <a:lnTo>
                    <a:pt x="650" y="182"/>
                  </a:lnTo>
                  <a:lnTo>
                    <a:pt x="635" y="158"/>
                  </a:lnTo>
                  <a:lnTo>
                    <a:pt x="619" y="136"/>
                  </a:lnTo>
                  <a:lnTo>
                    <a:pt x="619" y="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2285"/>
            <p:cNvSpPr>
              <a:spLocks/>
            </p:cNvSpPr>
            <p:nvPr/>
          </p:nvSpPr>
          <p:spPr bwMode="auto">
            <a:xfrm>
              <a:off x="9929813" y="3222625"/>
              <a:ext cx="123825" cy="125413"/>
            </a:xfrm>
            <a:custGeom>
              <a:avLst/>
              <a:gdLst>
                <a:gd name="T0" fmla="*/ 286 w 391"/>
                <a:gd name="T1" fmla="*/ 24 h 392"/>
                <a:gd name="T2" fmla="*/ 263 w 391"/>
                <a:gd name="T3" fmla="*/ 13 h 392"/>
                <a:gd name="T4" fmla="*/ 236 w 391"/>
                <a:gd name="T5" fmla="*/ 5 h 392"/>
                <a:gd name="T6" fmla="*/ 209 w 391"/>
                <a:gd name="T7" fmla="*/ 2 h 392"/>
                <a:gd name="T8" fmla="*/ 175 w 391"/>
                <a:gd name="T9" fmla="*/ 2 h 392"/>
                <a:gd name="T10" fmla="*/ 137 w 391"/>
                <a:gd name="T11" fmla="*/ 10 h 392"/>
                <a:gd name="T12" fmla="*/ 103 w 391"/>
                <a:gd name="T13" fmla="*/ 25 h 392"/>
                <a:gd name="T14" fmla="*/ 71 w 391"/>
                <a:gd name="T15" fmla="*/ 46 h 392"/>
                <a:gd name="T16" fmla="*/ 44 w 391"/>
                <a:gd name="T17" fmla="*/ 72 h 392"/>
                <a:gd name="T18" fmla="*/ 23 w 391"/>
                <a:gd name="T19" fmla="*/ 103 h 392"/>
                <a:gd name="T20" fmla="*/ 9 w 391"/>
                <a:gd name="T21" fmla="*/ 138 h 392"/>
                <a:gd name="T22" fmla="*/ 1 w 391"/>
                <a:gd name="T23" fmla="*/ 176 h 392"/>
                <a:gd name="T24" fmla="*/ 1 w 391"/>
                <a:gd name="T25" fmla="*/ 217 h 392"/>
                <a:gd name="T26" fmla="*/ 9 w 391"/>
                <a:gd name="T27" fmla="*/ 254 h 392"/>
                <a:gd name="T28" fmla="*/ 23 w 391"/>
                <a:gd name="T29" fmla="*/ 290 h 392"/>
                <a:gd name="T30" fmla="*/ 44 w 391"/>
                <a:gd name="T31" fmla="*/ 320 h 392"/>
                <a:gd name="T32" fmla="*/ 71 w 391"/>
                <a:gd name="T33" fmla="*/ 347 h 392"/>
                <a:gd name="T34" fmla="*/ 103 w 391"/>
                <a:gd name="T35" fmla="*/ 368 h 392"/>
                <a:gd name="T36" fmla="*/ 137 w 391"/>
                <a:gd name="T37" fmla="*/ 383 h 392"/>
                <a:gd name="T38" fmla="*/ 175 w 391"/>
                <a:gd name="T39" fmla="*/ 391 h 392"/>
                <a:gd name="T40" fmla="*/ 215 w 391"/>
                <a:gd name="T41" fmla="*/ 391 h 392"/>
                <a:gd name="T42" fmla="*/ 253 w 391"/>
                <a:gd name="T43" fmla="*/ 383 h 392"/>
                <a:gd name="T44" fmla="*/ 288 w 391"/>
                <a:gd name="T45" fmla="*/ 368 h 392"/>
                <a:gd name="T46" fmla="*/ 320 w 391"/>
                <a:gd name="T47" fmla="*/ 347 h 392"/>
                <a:gd name="T48" fmla="*/ 346 w 391"/>
                <a:gd name="T49" fmla="*/ 320 h 392"/>
                <a:gd name="T50" fmla="*/ 368 w 391"/>
                <a:gd name="T51" fmla="*/ 290 h 392"/>
                <a:gd name="T52" fmla="*/ 382 w 391"/>
                <a:gd name="T53" fmla="*/ 254 h 392"/>
                <a:gd name="T54" fmla="*/ 390 w 391"/>
                <a:gd name="T55" fmla="*/ 217 h 392"/>
                <a:gd name="T56" fmla="*/ 390 w 391"/>
                <a:gd name="T57" fmla="*/ 182 h 392"/>
                <a:gd name="T58" fmla="*/ 386 w 391"/>
                <a:gd name="T59" fmla="*/ 156 h 392"/>
                <a:gd name="T60" fmla="*/ 379 w 391"/>
                <a:gd name="T61" fmla="*/ 130 h 392"/>
                <a:gd name="T62" fmla="*/ 368 w 391"/>
                <a:gd name="T63" fmla="*/ 105 h 392"/>
                <a:gd name="T64" fmla="*/ 294 w 391"/>
                <a:gd name="T65" fmla="*/ 160 h 392"/>
                <a:gd name="T66" fmla="*/ 299 w 391"/>
                <a:gd name="T67" fmla="*/ 179 h 392"/>
                <a:gd name="T68" fmla="*/ 300 w 391"/>
                <a:gd name="T69" fmla="*/ 196 h 392"/>
                <a:gd name="T70" fmla="*/ 298 w 391"/>
                <a:gd name="T71" fmla="*/ 218 h 392"/>
                <a:gd name="T72" fmla="*/ 292 w 391"/>
                <a:gd name="T73" fmla="*/ 237 h 392"/>
                <a:gd name="T74" fmla="*/ 282 w 391"/>
                <a:gd name="T75" fmla="*/ 256 h 392"/>
                <a:gd name="T76" fmla="*/ 270 w 391"/>
                <a:gd name="T77" fmla="*/ 270 h 392"/>
                <a:gd name="T78" fmla="*/ 254 w 391"/>
                <a:gd name="T79" fmla="*/ 284 h 392"/>
                <a:gd name="T80" fmla="*/ 236 w 391"/>
                <a:gd name="T81" fmla="*/ 294 h 392"/>
                <a:gd name="T82" fmla="*/ 216 w 391"/>
                <a:gd name="T83" fmla="*/ 300 h 392"/>
                <a:gd name="T84" fmla="*/ 195 w 391"/>
                <a:gd name="T85" fmla="*/ 302 h 392"/>
                <a:gd name="T86" fmla="*/ 173 w 391"/>
                <a:gd name="T87" fmla="*/ 300 h 392"/>
                <a:gd name="T88" fmla="*/ 154 w 391"/>
                <a:gd name="T89" fmla="*/ 294 h 392"/>
                <a:gd name="T90" fmla="*/ 137 w 391"/>
                <a:gd name="T91" fmla="*/ 284 h 392"/>
                <a:gd name="T92" fmla="*/ 121 w 391"/>
                <a:gd name="T93" fmla="*/ 270 h 392"/>
                <a:gd name="T94" fmla="*/ 107 w 391"/>
                <a:gd name="T95" fmla="*/ 256 h 392"/>
                <a:gd name="T96" fmla="*/ 98 w 391"/>
                <a:gd name="T97" fmla="*/ 237 h 392"/>
                <a:gd name="T98" fmla="*/ 92 w 391"/>
                <a:gd name="T99" fmla="*/ 218 h 392"/>
                <a:gd name="T100" fmla="*/ 90 w 391"/>
                <a:gd name="T101" fmla="*/ 196 h 392"/>
                <a:gd name="T102" fmla="*/ 92 w 391"/>
                <a:gd name="T103" fmla="*/ 175 h 392"/>
                <a:gd name="T104" fmla="*/ 98 w 391"/>
                <a:gd name="T105" fmla="*/ 156 h 392"/>
                <a:gd name="T106" fmla="*/ 107 w 391"/>
                <a:gd name="T107" fmla="*/ 137 h 392"/>
                <a:gd name="T108" fmla="*/ 121 w 391"/>
                <a:gd name="T109" fmla="*/ 121 h 392"/>
                <a:gd name="T110" fmla="*/ 137 w 391"/>
                <a:gd name="T111" fmla="*/ 109 h 392"/>
                <a:gd name="T112" fmla="*/ 154 w 391"/>
                <a:gd name="T113" fmla="*/ 99 h 392"/>
                <a:gd name="T114" fmla="*/ 173 w 391"/>
                <a:gd name="T115" fmla="*/ 93 h 392"/>
                <a:gd name="T116" fmla="*/ 195 w 391"/>
                <a:gd name="T117" fmla="*/ 91 h 392"/>
                <a:gd name="T118" fmla="*/ 214 w 391"/>
                <a:gd name="T119" fmla="*/ 93 h 392"/>
                <a:gd name="T120" fmla="*/ 231 w 391"/>
                <a:gd name="T121" fmla="*/ 9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1" h="392">
                  <a:moveTo>
                    <a:pt x="298" y="30"/>
                  </a:moveTo>
                  <a:lnTo>
                    <a:pt x="286" y="24"/>
                  </a:lnTo>
                  <a:lnTo>
                    <a:pt x="275" y="18"/>
                  </a:lnTo>
                  <a:lnTo>
                    <a:pt x="263" y="13"/>
                  </a:lnTo>
                  <a:lnTo>
                    <a:pt x="249" y="9"/>
                  </a:lnTo>
                  <a:lnTo>
                    <a:pt x="236" y="5"/>
                  </a:lnTo>
                  <a:lnTo>
                    <a:pt x="222" y="3"/>
                  </a:lnTo>
                  <a:lnTo>
                    <a:pt x="209" y="2"/>
                  </a:lnTo>
                  <a:lnTo>
                    <a:pt x="195" y="0"/>
                  </a:lnTo>
                  <a:lnTo>
                    <a:pt x="175" y="2"/>
                  </a:lnTo>
                  <a:lnTo>
                    <a:pt x="156" y="5"/>
                  </a:lnTo>
                  <a:lnTo>
                    <a:pt x="137" y="10"/>
                  </a:lnTo>
                  <a:lnTo>
                    <a:pt x="120" y="16"/>
                  </a:lnTo>
                  <a:lnTo>
                    <a:pt x="103" y="25"/>
                  </a:lnTo>
                  <a:lnTo>
                    <a:pt x="85" y="35"/>
                  </a:lnTo>
                  <a:lnTo>
                    <a:pt x="71" y="46"/>
                  </a:lnTo>
                  <a:lnTo>
                    <a:pt x="57" y="58"/>
                  </a:lnTo>
                  <a:lnTo>
                    <a:pt x="44" y="72"/>
                  </a:lnTo>
                  <a:lnTo>
                    <a:pt x="33" y="87"/>
                  </a:lnTo>
                  <a:lnTo>
                    <a:pt x="23" y="103"/>
                  </a:lnTo>
                  <a:lnTo>
                    <a:pt x="15" y="120"/>
                  </a:lnTo>
                  <a:lnTo>
                    <a:pt x="9" y="138"/>
                  </a:lnTo>
                  <a:lnTo>
                    <a:pt x="4" y="157"/>
                  </a:lnTo>
                  <a:lnTo>
                    <a:pt x="1" y="176"/>
                  </a:lnTo>
                  <a:lnTo>
                    <a:pt x="0" y="196"/>
                  </a:lnTo>
                  <a:lnTo>
                    <a:pt x="1" y="217"/>
                  </a:lnTo>
                  <a:lnTo>
                    <a:pt x="4" y="236"/>
                  </a:lnTo>
                  <a:lnTo>
                    <a:pt x="9" y="254"/>
                  </a:lnTo>
                  <a:lnTo>
                    <a:pt x="15" y="273"/>
                  </a:lnTo>
                  <a:lnTo>
                    <a:pt x="23" y="290"/>
                  </a:lnTo>
                  <a:lnTo>
                    <a:pt x="33" y="306"/>
                  </a:lnTo>
                  <a:lnTo>
                    <a:pt x="44" y="320"/>
                  </a:lnTo>
                  <a:lnTo>
                    <a:pt x="57" y="335"/>
                  </a:lnTo>
                  <a:lnTo>
                    <a:pt x="71" y="347"/>
                  </a:lnTo>
                  <a:lnTo>
                    <a:pt x="85" y="358"/>
                  </a:lnTo>
                  <a:lnTo>
                    <a:pt x="103" y="368"/>
                  </a:lnTo>
                  <a:lnTo>
                    <a:pt x="120" y="377"/>
                  </a:lnTo>
                  <a:lnTo>
                    <a:pt x="137" y="383"/>
                  </a:lnTo>
                  <a:lnTo>
                    <a:pt x="156" y="388"/>
                  </a:lnTo>
                  <a:lnTo>
                    <a:pt x="175" y="391"/>
                  </a:lnTo>
                  <a:lnTo>
                    <a:pt x="195" y="392"/>
                  </a:lnTo>
                  <a:lnTo>
                    <a:pt x="215" y="391"/>
                  </a:lnTo>
                  <a:lnTo>
                    <a:pt x="234" y="388"/>
                  </a:lnTo>
                  <a:lnTo>
                    <a:pt x="253" y="383"/>
                  </a:lnTo>
                  <a:lnTo>
                    <a:pt x="271" y="377"/>
                  </a:lnTo>
                  <a:lnTo>
                    <a:pt x="288" y="368"/>
                  </a:lnTo>
                  <a:lnTo>
                    <a:pt x="304" y="358"/>
                  </a:lnTo>
                  <a:lnTo>
                    <a:pt x="320" y="347"/>
                  </a:lnTo>
                  <a:lnTo>
                    <a:pt x="333" y="335"/>
                  </a:lnTo>
                  <a:lnTo>
                    <a:pt x="346" y="320"/>
                  </a:lnTo>
                  <a:lnTo>
                    <a:pt x="358" y="306"/>
                  </a:lnTo>
                  <a:lnTo>
                    <a:pt x="368" y="290"/>
                  </a:lnTo>
                  <a:lnTo>
                    <a:pt x="375" y="273"/>
                  </a:lnTo>
                  <a:lnTo>
                    <a:pt x="382" y="254"/>
                  </a:lnTo>
                  <a:lnTo>
                    <a:pt x="387" y="236"/>
                  </a:lnTo>
                  <a:lnTo>
                    <a:pt x="390" y="217"/>
                  </a:lnTo>
                  <a:lnTo>
                    <a:pt x="391" y="196"/>
                  </a:lnTo>
                  <a:lnTo>
                    <a:pt x="390" y="182"/>
                  </a:lnTo>
                  <a:lnTo>
                    <a:pt x="388" y="169"/>
                  </a:lnTo>
                  <a:lnTo>
                    <a:pt x="386" y="156"/>
                  </a:lnTo>
                  <a:lnTo>
                    <a:pt x="383" y="142"/>
                  </a:lnTo>
                  <a:lnTo>
                    <a:pt x="379" y="130"/>
                  </a:lnTo>
                  <a:lnTo>
                    <a:pt x="374" y="118"/>
                  </a:lnTo>
                  <a:lnTo>
                    <a:pt x="368" y="105"/>
                  </a:lnTo>
                  <a:lnTo>
                    <a:pt x="361" y="94"/>
                  </a:lnTo>
                  <a:lnTo>
                    <a:pt x="294" y="160"/>
                  </a:lnTo>
                  <a:lnTo>
                    <a:pt x="297" y="169"/>
                  </a:lnTo>
                  <a:lnTo>
                    <a:pt x="299" y="179"/>
                  </a:lnTo>
                  <a:lnTo>
                    <a:pt x="300" y="187"/>
                  </a:lnTo>
                  <a:lnTo>
                    <a:pt x="300" y="196"/>
                  </a:lnTo>
                  <a:lnTo>
                    <a:pt x="300" y="207"/>
                  </a:lnTo>
                  <a:lnTo>
                    <a:pt x="298" y="218"/>
                  </a:lnTo>
                  <a:lnTo>
                    <a:pt x="296" y="228"/>
                  </a:lnTo>
                  <a:lnTo>
                    <a:pt x="292" y="237"/>
                  </a:lnTo>
                  <a:lnTo>
                    <a:pt x="288" y="246"/>
                  </a:lnTo>
                  <a:lnTo>
                    <a:pt x="282" y="256"/>
                  </a:lnTo>
                  <a:lnTo>
                    <a:pt x="276" y="263"/>
                  </a:lnTo>
                  <a:lnTo>
                    <a:pt x="270" y="270"/>
                  </a:lnTo>
                  <a:lnTo>
                    <a:pt x="263" y="278"/>
                  </a:lnTo>
                  <a:lnTo>
                    <a:pt x="254" y="284"/>
                  </a:lnTo>
                  <a:lnTo>
                    <a:pt x="245" y="289"/>
                  </a:lnTo>
                  <a:lnTo>
                    <a:pt x="236" y="294"/>
                  </a:lnTo>
                  <a:lnTo>
                    <a:pt x="226" y="297"/>
                  </a:lnTo>
                  <a:lnTo>
                    <a:pt x="216" y="300"/>
                  </a:lnTo>
                  <a:lnTo>
                    <a:pt x="206" y="301"/>
                  </a:lnTo>
                  <a:lnTo>
                    <a:pt x="195" y="302"/>
                  </a:lnTo>
                  <a:lnTo>
                    <a:pt x="184" y="301"/>
                  </a:lnTo>
                  <a:lnTo>
                    <a:pt x="173" y="300"/>
                  </a:lnTo>
                  <a:lnTo>
                    <a:pt x="164" y="297"/>
                  </a:lnTo>
                  <a:lnTo>
                    <a:pt x="154" y="294"/>
                  </a:lnTo>
                  <a:lnTo>
                    <a:pt x="145" y="289"/>
                  </a:lnTo>
                  <a:lnTo>
                    <a:pt x="137" y="284"/>
                  </a:lnTo>
                  <a:lnTo>
                    <a:pt x="128" y="278"/>
                  </a:lnTo>
                  <a:lnTo>
                    <a:pt x="121" y="270"/>
                  </a:lnTo>
                  <a:lnTo>
                    <a:pt x="114" y="263"/>
                  </a:lnTo>
                  <a:lnTo>
                    <a:pt x="107" y="256"/>
                  </a:lnTo>
                  <a:lnTo>
                    <a:pt x="103" y="246"/>
                  </a:lnTo>
                  <a:lnTo>
                    <a:pt x="98" y="237"/>
                  </a:lnTo>
                  <a:lnTo>
                    <a:pt x="94" y="228"/>
                  </a:lnTo>
                  <a:lnTo>
                    <a:pt x="92" y="218"/>
                  </a:lnTo>
                  <a:lnTo>
                    <a:pt x="90" y="207"/>
                  </a:lnTo>
                  <a:lnTo>
                    <a:pt x="90" y="196"/>
                  </a:lnTo>
                  <a:lnTo>
                    <a:pt x="90" y="186"/>
                  </a:lnTo>
                  <a:lnTo>
                    <a:pt x="92" y="175"/>
                  </a:lnTo>
                  <a:lnTo>
                    <a:pt x="94" y="165"/>
                  </a:lnTo>
                  <a:lnTo>
                    <a:pt x="98" y="156"/>
                  </a:lnTo>
                  <a:lnTo>
                    <a:pt x="103" y="146"/>
                  </a:lnTo>
                  <a:lnTo>
                    <a:pt x="107" y="137"/>
                  </a:lnTo>
                  <a:lnTo>
                    <a:pt x="114" y="130"/>
                  </a:lnTo>
                  <a:lnTo>
                    <a:pt x="121" y="121"/>
                  </a:lnTo>
                  <a:lnTo>
                    <a:pt x="128" y="115"/>
                  </a:lnTo>
                  <a:lnTo>
                    <a:pt x="137" y="109"/>
                  </a:lnTo>
                  <a:lnTo>
                    <a:pt x="145" y="104"/>
                  </a:lnTo>
                  <a:lnTo>
                    <a:pt x="154" y="99"/>
                  </a:lnTo>
                  <a:lnTo>
                    <a:pt x="164" y="96"/>
                  </a:lnTo>
                  <a:lnTo>
                    <a:pt x="173" y="93"/>
                  </a:lnTo>
                  <a:lnTo>
                    <a:pt x="184" y="92"/>
                  </a:lnTo>
                  <a:lnTo>
                    <a:pt x="195" y="91"/>
                  </a:lnTo>
                  <a:lnTo>
                    <a:pt x="204" y="92"/>
                  </a:lnTo>
                  <a:lnTo>
                    <a:pt x="214" y="93"/>
                  </a:lnTo>
                  <a:lnTo>
                    <a:pt x="222" y="94"/>
                  </a:lnTo>
                  <a:lnTo>
                    <a:pt x="231" y="97"/>
                  </a:lnTo>
                  <a:lnTo>
                    <a:pt x="298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2286"/>
            <p:cNvSpPr>
              <a:spLocks/>
            </p:cNvSpPr>
            <p:nvPr/>
          </p:nvSpPr>
          <p:spPr bwMode="auto">
            <a:xfrm>
              <a:off x="9967913" y="3260725"/>
              <a:ext cx="47625" cy="49213"/>
            </a:xfrm>
            <a:custGeom>
              <a:avLst/>
              <a:gdLst>
                <a:gd name="T0" fmla="*/ 80 w 150"/>
                <a:gd name="T1" fmla="*/ 0 h 151"/>
                <a:gd name="T2" fmla="*/ 68 w 150"/>
                <a:gd name="T3" fmla="*/ 0 h 151"/>
                <a:gd name="T4" fmla="*/ 52 w 150"/>
                <a:gd name="T5" fmla="*/ 4 h 151"/>
                <a:gd name="T6" fmla="*/ 39 w 150"/>
                <a:gd name="T7" fmla="*/ 9 h 151"/>
                <a:gd name="T8" fmla="*/ 28 w 150"/>
                <a:gd name="T9" fmla="*/ 17 h 151"/>
                <a:gd name="T10" fmla="*/ 17 w 150"/>
                <a:gd name="T11" fmla="*/ 27 h 151"/>
                <a:gd name="T12" fmla="*/ 9 w 150"/>
                <a:gd name="T13" fmla="*/ 39 h 151"/>
                <a:gd name="T14" fmla="*/ 3 w 150"/>
                <a:gd name="T15" fmla="*/ 53 h 151"/>
                <a:gd name="T16" fmla="*/ 1 w 150"/>
                <a:gd name="T17" fmla="*/ 68 h 151"/>
                <a:gd name="T18" fmla="*/ 1 w 150"/>
                <a:gd name="T19" fmla="*/ 83 h 151"/>
                <a:gd name="T20" fmla="*/ 3 w 150"/>
                <a:gd name="T21" fmla="*/ 98 h 151"/>
                <a:gd name="T22" fmla="*/ 9 w 150"/>
                <a:gd name="T23" fmla="*/ 111 h 151"/>
                <a:gd name="T24" fmla="*/ 17 w 150"/>
                <a:gd name="T25" fmla="*/ 124 h 151"/>
                <a:gd name="T26" fmla="*/ 28 w 150"/>
                <a:gd name="T27" fmla="*/ 133 h 151"/>
                <a:gd name="T28" fmla="*/ 39 w 150"/>
                <a:gd name="T29" fmla="*/ 142 h 151"/>
                <a:gd name="T30" fmla="*/ 52 w 150"/>
                <a:gd name="T31" fmla="*/ 147 h 151"/>
                <a:gd name="T32" fmla="*/ 68 w 150"/>
                <a:gd name="T33" fmla="*/ 151 h 151"/>
                <a:gd name="T34" fmla="*/ 83 w 150"/>
                <a:gd name="T35" fmla="*/ 151 h 151"/>
                <a:gd name="T36" fmla="*/ 97 w 150"/>
                <a:gd name="T37" fmla="*/ 147 h 151"/>
                <a:gd name="T38" fmla="*/ 111 w 150"/>
                <a:gd name="T39" fmla="*/ 142 h 151"/>
                <a:gd name="T40" fmla="*/ 123 w 150"/>
                <a:gd name="T41" fmla="*/ 133 h 151"/>
                <a:gd name="T42" fmla="*/ 133 w 150"/>
                <a:gd name="T43" fmla="*/ 124 h 151"/>
                <a:gd name="T44" fmla="*/ 141 w 150"/>
                <a:gd name="T45" fmla="*/ 111 h 151"/>
                <a:gd name="T46" fmla="*/ 147 w 150"/>
                <a:gd name="T47" fmla="*/ 98 h 151"/>
                <a:gd name="T48" fmla="*/ 150 w 150"/>
                <a:gd name="T49" fmla="*/ 83 h 151"/>
                <a:gd name="T50" fmla="*/ 150 w 150"/>
                <a:gd name="T51" fmla="*/ 70 h 151"/>
                <a:gd name="T52" fmla="*/ 107 w 150"/>
                <a:gd name="T53" fmla="*/ 108 h 151"/>
                <a:gd name="T54" fmla="*/ 92 w 150"/>
                <a:gd name="T55" fmla="*/ 118 h 151"/>
                <a:gd name="T56" fmla="*/ 75 w 150"/>
                <a:gd name="T57" fmla="*/ 120 h 151"/>
                <a:gd name="T58" fmla="*/ 58 w 150"/>
                <a:gd name="T59" fmla="*/ 118 h 151"/>
                <a:gd name="T60" fmla="*/ 44 w 150"/>
                <a:gd name="T61" fmla="*/ 108 h 151"/>
                <a:gd name="T62" fmla="*/ 34 w 150"/>
                <a:gd name="T63" fmla="*/ 93 h 151"/>
                <a:gd name="T64" fmla="*/ 30 w 150"/>
                <a:gd name="T65" fmla="*/ 75 h 151"/>
                <a:gd name="T66" fmla="*/ 34 w 150"/>
                <a:gd name="T67" fmla="*/ 58 h 151"/>
                <a:gd name="T68" fmla="*/ 44 w 150"/>
                <a:gd name="T69" fmla="*/ 4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0" h="151">
                  <a:moveTo>
                    <a:pt x="85" y="2"/>
                  </a:moveTo>
                  <a:lnTo>
                    <a:pt x="80" y="0"/>
                  </a:lnTo>
                  <a:lnTo>
                    <a:pt x="75" y="0"/>
                  </a:lnTo>
                  <a:lnTo>
                    <a:pt x="68" y="0"/>
                  </a:lnTo>
                  <a:lnTo>
                    <a:pt x="60" y="2"/>
                  </a:lnTo>
                  <a:lnTo>
                    <a:pt x="52" y="4"/>
                  </a:lnTo>
                  <a:lnTo>
                    <a:pt x="46" y="6"/>
                  </a:lnTo>
                  <a:lnTo>
                    <a:pt x="39" y="9"/>
                  </a:lnTo>
                  <a:lnTo>
                    <a:pt x="33" y="13"/>
                  </a:lnTo>
                  <a:lnTo>
                    <a:pt x="28" y="17"/>
                  </a:lnTo>
                  <a:lnTo>
                    <a:pt x="22" y="22"/>
                  </a:lnTo>
                  <a:lnTo>
                    <a:pt x="17" y="27"/>
                  </a:lnTo>
                  <a:lnTo>
                    <a:pt x="13" y="33"/>
                  </a:lnTo>
                  <a:lnTo>
                    <a:pt x="9" y="39"/>
                  </a:lnTo>
                  <a:lnTo>
                    <a:pt x="6" y="46"/>
                  </a:lnTo>
                  <a:lnTo>
                    <a:pt x="3" y="53"/>
                  </a:lnTo>
                  <a:lnTo>
                    <a:pt x="1" y="60"/>
                  </a:lnTo>
                  <a:lnTo>
                    <a:pt x="1" y="68"/>
                  </a:lnTo>
                  <a:lnTo>
                    <a:pt x="0" y="75"/>
                  </a:lnTo>
                  <a:lnTo>
                    <a:pt x="1" y="83"/>
                  </a:lnTo>
                  <a:lnTo>
                    <a:pt x="1" y="91"/>
                  </a:lnTo>
                  <a:lnTo>
                    <a:pt x="3" y="98"/>
                  </a:lnTo>
                  <a:lnTo>
                    <a:pt x="6" y="104"/>
                  </a:lnTo>
                  <a:lnTo>
                    <a:pt x="9" y="111"/>
                  </a:lnTo>
                  <a:lnTo>
                    <a:pt x="13" y="118"/>
                  </a:lnTo>
                  <a:lnTo>
                    <a:pt x="17" y="124"/>
                  </a:lnTo>
                  <a:lnTo>
                    <a:pt x="22" y="129"/>
                  </a:lnTo>
                  <a:lnTo>
                    <a:pt x="28" y="133"/>
                  </a:lnTo>
                  <a:lnTo>
                    <a:pt x="33" y="137"/>
                  </a:lnTo>
                  <a:lnTo>
                    <a:pt x="39" y="142"/>
                  </a:lnTo>
                  <a:lnTo>
                    <a:pt x="46" y="144"/>
                  </a:lnTo>
                  <a:lnTo>
                    <a:pt x="52" y="147"/>
                  </a:lnTo>
                  <a:lnTo>
                    <a:pt x="60" y="149"/>
                  </a:lnTo>
                  <a:lnTo>
                    <a:pt x="68" y="151"/>
                  </a:lnTo>
                  <a:lnTo>
                    <a:pt x="75" y="151"/>
                  </a:lnTo>
                  <a:lnTo>
                    <a:pt x="83" y="151"/>
                  </a:lnTo>
                  <a:lnTo>
                    <a:pt x="90" y="149"/>
                  </a:lnTo>
                  <a:lnTo>
                    <a:pt x="97" y="147"/>
                  </a:lnTo>
                  <a:lnTo>
                    <a:pt x="105" y="144"/>
                  </a:lnTo>
                  <a:lnTo>
                    <a:pt x="111" y="142"/>
                  </a:lnTo>
                  <a:lnTo>
                    <a:pt x="117" y="137"/>
                  </a:lnTo>
                  <a:lnTo>
                    <a:pt x="123" y="133"/>
                  </a:lnTo>
                  <a:lnTo>
                    <a:pt x="128" y="129"/>
                  </a:lnTo>
                  <a:lnTo>
                    <a:pt x="133" y="124"/>
                  </a:lnTo>
                  <a:lnTo>
                    <a:pt x="138" y="118"/>
                  </a:lnTo>
                  <a:lnTo>
                    <a:pt x="141" y="111"/>
                  </a:lnTo>
                  <a:lnTo>
                    <a:pt x="145" y="104"/>
                  </a:lnTo>
                  <a:lnTo>
                    <a:pt x="147" y="98"/>
                  </a:lnTo>
                  <a:lnTo>
                    <a:pt x="149" y="91"/>
                  </a:lnTo>
                  <a:lnTo>
                    <a:pt x="150" y="83"/>
                  </a:lnTo>
                  <a:lnTo>
                    <a:pt x="150" y="75"/>
                  </a:lnTo>
                  <a:lnTo>
                    <a:pt x="150" y="70"/>
                  </a:lnTo>
                  <a:lnTo>
                    <a:pt x="150" y="65"/>
                  </a:lnTo>
                  <a:lnTo>
                    <a:pt x="107" y="108"/>
                  </a:lnTo>
                  <a:lnTo>
                    <a:pt x="100" y="113"/>
                  </a:lnTo>
                  <a:lnTo>
                    <a:pt x="92" y="118"/>
                  </a:lnTo>
                  <a:lnTo>
                    <a:pt x="84" y="120"/>
                  </a:lnTo>
                  <a:lnTo>
                    <a:pt x="75" y="120"/>
                  </a:lnTo>
                  <a:lnTo>
                    <a:pt x="67" y="120"/>
                  </a:lnTo>
                  <a:lnTo>
                    <a:pt x="58" y="118"/>
                  </a:lnTo>
                  <a:lnTo>
                    <a:pt x="50" y="113"/>
                  </a:lnTo>
                  <a:lnTo>
                    <a:pt x="44" y="108"/>
                  </a:lnTo>
                  <a:lnTo>
                    <a:pt x="38" y="100"/>
                  </a:lnTo>
                  <a:lnTo>
                    <a:pt x="34" y="93"/>
                  </a:lnTo>
                  <a:lnTo>
                    <a:pt x="31" y="85"/>
                  </a:lnTo>
                  <a:lnTo>
                    <a:pt x="30" y="75"/>
                  </a:lnTo>
                  <a:lnTo>
                    <a:pt x="31" y="66"/>
                  </a:lnTo>
                  <a:lnTo>
                    <a:pt x="34" y="58"/>
                  </a:lnTo>
                  <a:lnTo>
                    <a:pt x="38" y="50"/>
                  </a:lnTo>
                  <a:lnTo>
                    <a:pt x="44" y="43"/>
                  </a:lnTo>
                  <a:lnTo>
                    <a:pt x="8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2287"/>
            <p:cNvSpPr>
              <a:spLocks/>
            </p:cNvSpPr>
            <p:nvPr/>
          </p:nvSpPr>
          <p:spPr bwMode="auto">
            <a:xfrm>
              <a:off x="9986963" y="3108325"/>
              <a:ext cx="180975" cy="182563"/>
            </a:xfrm>
            <a:custGeom>
              <a:avLst/>
              <a:gdLst>
                <a:gd name="T0" fmla="*/ 566 w 571"/>
                <a:gd name="T1" fmla="*/ 94 h 572"/>
                <a:gd name="T2" fmla="*/ 560 w 571"/>
                <a:gd name="T3" fmla="*/ 91 h 572"/>
                <a:gd name="T4" fmla="*/ 509 w 571"/>
                <a:gd name="T5" fmla="*/ 91 h 572"/>
                <a:gd name="T6" fmla="*/ 482 w 571"/>
                <a:gd name="T7" fmla="*/ 62 h 572"/>
                <a:gd name="T8" fmla="*/ 481 w 571"/>
                <a:gd name="T9" fmla="*/ 11 h 572"/>
                <a:gd name="T10" fmla="*/ 478 w 571"/>
                <a:gd name="T11" fmla="*/ 5 h 572"/>
                <a:gd name="T12" fmla="*/ 472 w 571"/>
                <a:gd name="T13" fmla="*/ 1 h 572"/>
                <a:gd name="T14" fmla="*/ 465 w 571"/>
                <a:gd name="T15" fmla="*/ 0 h 572"/>
                <a:gd name="T16" fmla="*/ 455 w 571"/>
                <a:gd name="T17" fmla="*/ 3 h 572"/>
                <a:gd name="T18" fmla="*/ 417 w 571"/>
                <a:gd name="T19" fmla="*/ 17 h 572"/>
                <a:gd name="T20" fmla="*/ 392 w 571"/>
                <a:gd name="T21" fmla="*/ 29 h 572"/>
                <a:gd name="T22" fmla="*/ 390 w 571"/>
                <a:gd name="T23" fmla="*/ 171 h 572"/>
                <a:gd name="T24" fmla="*/ 382 w 571"/>
                <a:gd name="T25" fmla="*/ 180 h 572"/>
                <a:gd name="T26" fmla="*/ 371 w 571"/>
                <a:gd name="T27" fmla="*/ 180 h 572"/>
                <a:gd name="T28" fmla="*/ 362 w 571"/>
                <a:gd name="T29" fmla="*/ 171 h 572"/>
                <a:gd name="T30" fmla="*/ 361 w 571"/>
                <a:gd name="T31" fmla="*/ 45 h 572"/>
                <a:gd name="T32" fmla="*/ 324 w 571"/>
                <a:gd name="T33" fmla="*/ 70 h 572"/>
                <a:gd name="T34" fmla="*/ 290 w 571"/>
                <a:gd name="T35" fmla="*/ 97 h 572"/>
                <a:gd name="T36" fmla="*/ 263 w 571"/>
                <a:gd name="T37" fmla="*/ 130 h 572"/>
                <a:gd name="T38" fmla="*/ 254 w 571"/>
                <a:gd name="T39" fmla="*/ 147 h 572"/>
                <a:gd name="T40" fmla="*/ 247 w 571"/>
                <a:gd name="T41" fmla="*/ 165 h 572"/>
                <a:gd name="T42" fmla="*/ 245 w 571"/>
                <a:gd name="T43" fmla="*/ 186 h 572"/>
                <a:gd name="T44" fmla="*/ 246 w 571"/>
                <a:gd name="T45" fmla="*/ 205 h 572"/>
                <a:gd name="T46" fmla="*/ 252 w 571"/>
                <a:gd name="T47" fmla="*/ 226 h 572"/>
                <a:gd name="T48" fmla="*/ 262 w 571"/>
                <a:gd name="T49" fmla="*/ 246 h 572"/>
                <a:gd name="T50" fmla="*/ 280 w 571"/>
                <a:gd name="T51" fmla="*/ 270 h 572"/>
                <a:gd name="T52" fmla="*/ 249 w 571"/>
                <a:gd name="T53" fmla="*/ 302 h 572"/>
                <a:gd name="T54" fmla="*/ 142 w 571"/>
                <a:gd name="T55" fmla="*/ 408 h 572"/>
                <a:gd name="T56" fmla="*/ 57 w 571"/>
                <a:gd name="T57" fmla="*/ 494 h 572"/>
                <a:gd name="T58" fmla="*/ 4 w 571"/>
                <a:gd name="T59" fmla="*/ 546 h 572"/>
                <a:gd name="T60" fmla="*/ 1 w 571"/>
                <a:gd name="T61" fmla="*/ 551 h 572"/>
                <a:gd name="T62" fmla="*/ 0 w 571"/>
                <a:gd name="T63" fmla="*/ 556 h 572"/>
                <a:gd name="T64" fmla="*/ 1 w 571"/>
                <a:gd name="T65" fmla="*/ 562 h 572"/>
                <a:gd name="T66" fmla="*/ 4 w 571"/>
                <a:gd name="T67" fmla="*/ 567 h 572"/>
                <a:gd name="T68" fmla="*/ 4 w 571"/>
                <a:gd name="T69" fmla="*/ 567 h 572"/>
                <a:gd name="T70" fmla="*/ 15 w 571"/>
                <a:gd name="T71" fmla="*/ 572 h 572"/>
                <a:gd name="T72" fmla="*/ 25 w 571"/>
                <a:gd name="T73" fmla="*/ 567 h 572"/>
                <a:gd name="T74" fmla="*/ 26 w 571"/>
                <a:gd name="T75" fmla="*/ 567 h 572"/>
                <a:gd name="T76" fmla="*/ 78 w 571"/>
                <a:gd name="T77" fmla="*/ 514 h 572"/>
                <a:gd name="T78" fmla="*/ 163 w 571"/>
                <a:gd name="T79" fmla="*/ 429 h 572"/>
                <a:gd name="T80" fmla="*/ 271 w 571"/>
                <a:gd name="T81" fmla="*/ 323 h 572"/>
                <a:gd name="T82" fmla="*/ 313 w 571"/>
                <a:gd name="T83" fmla="*/ 302 h 572"/>
                <a:gd name="T84" fmla="*/ 340 w 571"/>
                <a:gd name="T85" fmla="*/ 316 h 572"/>
                <a:gd name="T86" fmla="*/ 368 w 571"/>
                <a:gd name="T87" fmla="*/ 325 h 572"/>
                <a:gd name="T88" fmla="*/ 394 w 571"/>
                <a:gd name="T89" fmla="*/ 326 h 572"/>
                <a:gd name="T90" fmla="*/ 415 w 571"/>
                <a:gd name="T91" fmla="*/ 321 h 572"/>
                <a:gd name="T92" fmla="*/ 434 w 571"/>
                <a:gd name="T93" fmla="*/ 313 h 572"/>
                <a:gd name="T94" fmla="*/ 451 w 571"/>
                <a:gd name="T95" fmla="*/ 301 h 572"/>
                <a:gd name="T96" fmla="*/ 477 w 571"/>
                <a:gd name="T97" fmla="*/ 279 h 572"/>
                <a:gd name="T98" fmla="*/ 506 w 571"/>
                <a:gd name="T99" fmla="*/ 241 h 572"/>
                <a:gd name="T100" fmla="*/ 531 w 571"/>
                <a:gd name="T101" fmla="*/ 202 h 572"/>
                <a:gd name="T102" fmla="*/ 549 w 571"/>
                <a:gd name="T103" fmla="*/ 164 h 572"/>
                <a:gd name="T104" fmla="*/ 566 w 571"/>
                <a:gd name="T105" fmla="*/ 121 h 572"/>
                <a:gd name="T106" fmla="*/ 571 w 571"/>
                <a:gd name="T107" fmla="*/ 106 h 572"/>
                <a:gd name="T108" fmla="*/ 571 w 571"/>
                <a:gd name="T109" fmla="*/ 99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1" h="572">
                  <a:moveTo>
                    <a:pt x="569" y="97"/>
                  </a:moveTo>
                  <a:lnTo>
                    <a:pt x="566" y="94"/>
                  </a:lnTo>
                  <a:lnTo>
                    <a:pt x="564" y="92"/>
                  </a:lnTo>
                  <a:lnTo>
                    <a:pt x="560" y="91"/>
                  </a:lnTo>
                  <a:lnTo>
                    <a:pt x="556" y="91"/>
                  </a:lnTo>
                  <a:lnTo>
                    <a:pt x="509" y="91"/>
                  </a:lnTo>
                  <a:lnTo>
                    <a:pt x="482" y="91"/>
                  </a:lnTo>
                  <a:lnTo>
                    <a:pt x="482" y="62"/>
                  </a:lnTo>
                  <a:lnTo>
                    <a:pt x="482" y="15"/>
                  </a:lnTo>
                  <a:lnTo>
                    <a:pt x="481" y="11"/>
                  </a:lnTo>
                  <a:lnTo>
                    <a:pt x="480" y="8"/>
                  </a:lnTo>
                  <a:lnTo>
                    <a:pt x="478" y="5"/>
                  </a:lnTo>
                  <a:lnTo>
                    <a:pt x="476" y="3"/>
                  </a:lnTo>
                  <a:lnTo>
                    <a:pt x="472" y="1"/>
                  </a:lnTo>
                  <a:lnTo>
                    <a:pt x="469" y="0"/>
                  </a:lnTo>
                  <a:lnTo>
                    <a:pt x="465" y="0"/>
                  </a:lnTo>
                  <a:lnTo>
                    <a:pt x="461" y="0"/>
                  </a:lnTo>
                  <a:lnTo>
                    <a:pt x="455" y="3"/>
                  </a:lnTo>
                  <a:lnTo>
                    <a:pt x="439" y="9"/>
                  </a:lnTo>
                  <a:lnTo>
                    <a:pt x="417" y="17"/>
                  </a:lnTo>
                  <a:lnTo>
                    <a:pt x="392" y="29"/>
                  </a:lnTo>
                  <a:lnTo>
                    <a:pt x="392" y="29"/>
                  </a:lnTo>
                  <a:lnTo>
                    <a:pt x="392" y="165"/>
                  </a:lnTo>
                  <a:lnTo>
                    <a:pt x="390" y="171"/>
                  </a:lnTo>
                  <a:lnTo>
                    <a:pt x="387" y="176"/>
                  </a:lnTo>
                  <a:lnTo>
                    <a:pt x="382" y="180"/>
                  </a:lnTo>
                  <a:lnTo>
                    <a:pt x="376" y="181"/>
                  </a:lnTo>
                  <a:lnTo>
                    <a:pt x="371" y="180"/>
                  </a:lnTo>
                  <a:lnTo>
                    <a:pt x="366" y="176"/>
                  </a:lnTo>
                  <a:lnTo>
                    <a:pt x="362" y="171"/>
                  </a:lnTo>
                  <a:lnTo>
                    <a:pt x="361" y="165"/>
                  </a:lnTo>
                  <a:lnTo>
                    <a:pt x="361" y="45"/>
                  </a:lnTo>
                  <a:lnTo>
                    <a:pt x="343" y="56"/>
                  </a:lnTo>
                  <a:lnTo>
                    <a:pt x="324" y="70"/>
                  </a:lnTo>
                  <a:lnTo>
                    <a:pt x="306" y="83"/>
                  </a:lnTo>
                  <a:lnTo>
                    <a:pt x="290" y="97"/>
                  </a:lnTo>
                  <a:lnTo>
                    <a:pt x="276" y="113"/>
                  </a:lnTo>
                  <a:lnTo>
                    <a:pt x="263" y="130"/>
                  </a:lnTo>
                  <a:lnTo>
                    <a:pt x="258" y="138"/>
                  </a:lnTo>
                  <a:lnTo>
                    <a:pt x="254" y="147"/>
                  </a:lnTo>
                  <a:lnTo>
                    <a:pt x="250" y="156"/>
                  </a:lnTo>
                  <a:lnTo>
                    <a:pt x="247" y="165"/>
                  </a:lnTo>
                  <a:lnTo>
                    <a:pt x="246" y="176"/>
                  </a:lnTo>
                  <a:lnTo>
                    <a:pt x="245" y="186"/>
                  </a:lnTo>
                  <a:lnTo>
                    <a:pt x="245" y="196"/>
                  </a:lnTo>
                  <a:lnTo>
                    <a:pt x="246" y="205"/>
                  </a:lnTo>
                  <a:lnTo>
                    <a:pt x="249" y="216"/>
                  </a:lnTo>
                  <a:lnTo>
                    <a:pt x="252" y="226"/>
                  </a:lnTo>
                  <a:lnTo>
                    <a:pt x="257" y="236"/>
                  </a:lnTo>
                  <a:lnTo>
                    <a:pt x="262" y="246"/>
                  </a:lnTo>
                  <a:lnTo>
                    <a:pt x="271" y="258"/>
                  </a:lnTo>
                  <a:lnTo>
                    <a:pt x="280" y="270"/>
                  </a:lnTo>
                  <a:lnTo>
                    <a:pt x="280" y="270"/>
                  </a:lnTo>
                  <a:lnTo>
                    <a:pt x="249" y="302"/>
                  </a:lnTo>
                  <a:lnTo>
                    <a:pt x="163" y="386"/>
                  </a:lnTo>
                  <a:lnTo>
                    <a:pt x="142" y="408"/>
                  </a:lnTo>
                  <a:lnTo>
                    <a:pt x="78" y="472"/>
                  </a:lnTo>
                  <a:lnTo>
                    <a:pt x="57" y="494"/>
                  </a:lnTo>
                  <a:lnTo>
                    <a:pt x="23" y="528"/>
                  </a:lnTo>
                  <a:lnTo>
                    <a:pt x="4" y="546"/>
                  </a:lnTo>
                  <a:lnTo>
                    <a:pt x="2" y="549"/>
                  </a:lnTo>
                  <a:lnTo>
                    <a:pt x="1" y="551"/>
                  </a:lnTo>
                  <a:lnTo>
                    <a:pt x="1" y="553"/>
                  </a:lnTo>
                  <a:lnTo>
                    <a:pt x="0" y="556"/>
                  </a:lnTo>
                  <a:lnTo>
                    <a:pt x="1" y="560"/>
                  </a:lnTo>
                  <a:lnTo>
                    <a:pt x="1" y="562"/>
                  </a:lnTo>
                  <a:lnTo>
                    <a:pt x="2" y="564"/>
                  </a:lnTo>
                  <a:lnTo>
                    <a:pt x="4" y="567"/>
                  </a:lnTo>
                  <a:lnTo>
                    <a:pt x="4" y="567"/>
                  </a:lnTo>
                  <a:lnTo>
                    <a:pt x="4" y="567"/>
                  </a:lnTo>
                  <a:lnTo>
                    <a:pt x="9" y="571"/>
                  </a:lnTo>
                  <a:lnTo>
                    <a:pt x="15" y="572"/>
                  </a:lnTo>
                  <a:lnTo>
                    <a:pt x="20" y="571"/>
                  </a:lnTo>
                  <a:lnTo>
                    <a:pt x="25" y="567"/>
                  </a:lnTo>
                  <a:lnTo>
                    <a:pt x="25" y="567"/>
                  </a:lnTo>
                  <a:lnTo>
                    <a:pt x="26" y="567"/>
                  </a:lnTo>
                  <a:lnTo>
                    <a:pt x="43" y="549"/>
                  </a:lnTo>
                  <a:lnTo>
                    <a:pt x="78" y="514"/>
                  </a:lnTo>
                  <a:lnTo>
                    <a:pt x="100" y="494"/>
                  </a:lnTo>
                  <a:lnTo>
                    <a:pt x="163" y="429"/>
                  </a:lnTo>
                  <a:lnTo>
                    <a:pt x="185" y="408"/>
                  </a:lnTo>
                  <a:lnTo>
                    <a:pt x="271" y="323"/>
                  </a:lnTo>
                  <a:lnTo>
                    <a:pt x="301" y="291"/>
                  </a:lnTo>
                  <a:lnTo>
                    <a:pt x="313" y="302"/>
                  </a:lnTo>
                  <a:lnTo>
                    <a:pt x="326" y="309"/>
                  </a:lnTo>
                  <a:lnTo>
                    <a:pt x="340" y="316"/>
                  </a:lnTo>
                  <a:lnTo>
                    <a:pt x="354" y="323"/>
                  </a:lnTo>
                  <a:lnTo>
                    <a:pt x="368" y="325"/>
                  </a:lnTo>
                  <a:lnTo>
                    <a:pt x="383" y="326"/>
                  </a:lnTo>
                  <a:lnTo>
                    <a:pt x="394" y="326"/>
                  </a:lnTo>
                  <a:lnTo>
                    <a:pt x="404" y="324"/>
                  </a:lnTo>
                  <a:lnTo>
                    <a:pt x="415" y="321"/>
                  </a:lnTo>
                  <a:lnTo>
                    <a:pt x="425" y="318"/>
                  </a:lnTo>
                  <a:lnTo>
                    <a:pt x="434" y="313"/>
                  </a:lnTo>
                  <a:lnTo>
                    <a:pt x="443" y="308"/>
                  </a:lnTo>
                  <a:lnTo>
                    <a:pt x="451" y="301"/>
                  </a:lnTo>
                  <a:lnTo>
                    <a:pt x="461" y="294"/>
                  </a:lnTo>
                  <a:lnTo>
                    <a:pt x="477" y="279"/>
                  </a:lnTo>
                  <a:lnTo>
                    <a:pt x="493" y="260"/>
                  </a:lnTo>
                  <a:lnTo>
                    <a:pt x="506" y="241"/>
                  </a:lnTo>
                  <a:lnTo>
                    <a:pt x="519" y="221"/>
                  </a:lnTo>
                  <a:lnTo>
                    <a:pt x="531" y="202"/>
                  </a:lnTo>
                  <a:lnTo>
                    <a:pt x="541" y="182"/>
                  </a:lnTo>
                  <a:lnTo>
                    <a:pt x="549" y="164"/>
                  </a:lnTo>
                  <a:lnTo>
                    <a:pt x="556" y="148"/>
                  </a:lnTo>
                  <a:lnTo>
                    <a:pt x="566" y="121"/>
                  </a:lnTo>
                  <a:lnTo>
                    <a:pt x="571" y="110"/>
                  </a:lnTo>
                  <a:lnTo>
                    <a:pt x="571" y="106"/>
                  </a:lnTo>
                  <a:lnTo>
                    <a:pt x="571" y="103"/>
                  </a:lnTo>
                  <a:lnTo>
                    <a:pt x="571" y="99"/>
                  </a:lnTo>
                  <a:lnTo>
                    <a:pt x="569" y="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5" name="Freeform 725"/>
          <p:cNvSpPr>
            <a:spLocks noEditPoints="1"/>
          </p:cNvSpPr>
          <p:nvPr/>
        </p:nvSpPr>
        <p:spPr bwMode="auto">
          <a:xfrm>
            <a:off x="10203549" y="4217674"/>
            <a:ext cx="426764" cy="429136"/>
          </a:xfrm>
          <a:custGeom>
            <a:avLst/>
            <a:gdLst>
              <a:gd name="T0" fmla="*/ 611 w 903"/>
              <a:gd name="T1" fmla="*/ 631 h 903"/>
              <a:gd name="T2" fmla="*/ 603 w 903"/>
              <a:gd name="T3" fmla="*/ 623 h 903"/>
              <a:gd name="T4" fmla="*/ 603 w 903"/>
              <a:gd name="T5" fmla="*/ 611 h 903"/>
              <a:gd name="T6" fmla="*/ 611 w 903"/>
              <a:gd name="T7" fmla="*/ 603 h 903"/>
              <a:gd name="T8" fmla="*/ 801 w 903"/>
              <a:gd name="T9" fmla="*/ 603 h 903"/>
              <a:gd name="T10" fmla="*/ 810 w 903"/>
              <a:gd name="T11" fmla="*/ 608 h 903"/>
              <a:gd name="T12" fmla="*/ 813 w 903"/>
              <a:gd name="T13" fmla="*/ 620 h 903"/>
              <a:gd name="T14" fmla="*/ 806 w 903"/>
              <a:gd name="T15" fmla="*/ 629 h 903"/>
              <a:gd name="T16" fmla="*/ 406 w 903"/>
              <a:gd name="T17" fmla="*/ 90 h 903"/>
              <a:gd name="T18" fmla="*/ 595 w 903"/>
              <a:gd name="T19" fmla="*/ 92 h 903"/>
              <a:gd name="T20" fmla="*/ 601 w 903"/>
              <a:gd name="T21" fmla="*/ 102 h 903"/>
              <a:gd name="T22" fmla="*/ 599 w 903"/>
              <a:gd name="T23" fmla="*/ 114 h 903"/>
              <a:gd name="T24" fmla="*/ 589 w 903"/>
              <a:gd name="T25" fmla="*/ 120 h 903"/>
              <a:gd name="T26" fmla="*/ 401 w 903"/>
              <a:gd name="T27" fmla="*/ 119 h 903"/>
              <a:gd name="T28" fmla="*/ 392 w 903"/>
              <a:gd name="T29" fmla="*/ 111 h 903"/>
              <a:gd name="T30" fmla="*/ 392 w 903"/>
              <a:gd name="T31" fmla="*/ 100 h 903"/>
              <a:gd name="T32" fmla="*/ 401 w 903"/>
              <a:gd name="T33" fmla="*/ 91 h 903"/>
              <a:gd name="T34" fmla="*/ 106 w 903"/>
              <a:gd name="T35" fmla="*/ 632 h 903"/>
              <a:gd name="T36" fmla="*/ 95 w 903"/>
              <a:gd name="T37" fmla="*/ 627 h 903"/>
              <a:gd name="T38" fmla="*/ 90 w 903"/>
              <a:gd name="T39" fmla="*/ 617 h 903"/>
              <a:gd name="T40" fmla="*/ 95 w 903"/>
              <a:gd name="T41" fmla="*/ 606 h 903"/>
              <a:gd name="T42" fmla="*/ 106 w 903"/>
              <a:gd name="T43" fmla="*/ 602 h 903"/>
              <a:gd name="T44" fmla="*/ 295 w 903"/>
              <a:gd name="T45" fmla="*/ 605 h 903"/>
              <a:gd name="T46" fmla="*/ 301 w 903"/>
              <a:gd name="T47" fmla="*/ 614 h 903"/>
              <a:gd name="T48" fmla="*/ 299 w 903"/>
              <a:gd name="T49" fmla="*/ 625 h 903"/>
              <a:gd name="T50" fmla="*/ 289 w 903"/>
              <a:gd name="T51" fmla="*/ 632 h 903"/>
              <a:gd name="T52" fmla="*/ 783 w 903"/>
              <a:gd name="T53" fmla="*/ 512 h 903"/>
              <a:gd name="T54" fmla="*/ 780 w 903"/>
              <a:gd name="T55" fmla="*/ 428 h 903"/>
              <a:gd name="T56" fmla="*/ 771 w 903"/>
              <a:gd name="T57" fmla="*/ 421 h 903"/>
              <a:gd name="T58" fmla="*/ 677 w 903"/>
              <a:gd name="T59" fmla="*/ 391 h 903"/>
              <a:gd name="T60" fmla="*/ 688 w 903"/>
              <a:gd name="T61" fmla="*/ 387 h 903"/>
              <a:gd name="T62" fmla="*/ 692 w 903"/>
              <a:gd name="T63" fmla="*/ 376 h 903"/>
              <a:gd name="T64" fmla="*/ 689 w 903"/>
              <a:gd name="T65" fmla="*/ 6 h 903"/>
              <a:gd name="T66" fmla="*/ 681 w 903"/>
              <a:gd name="T67" fmla="*/ 0 h 903"/>
              <a:gd name="T68" fmla="*/ 311 w 903"/>
              <a:gd name="T69" fmla="*/ 1 h 903"/>
              <a:gd name="T70" fmla="*/ 302 w 903"/>
              <a:gd name="T71" fmla="*/ 8 h 903"/>
              <a:gd name="T72" fmla="*/ 301 w 903"/>
              <a:gd name="T73" fmla="*/ 380 h 903"/>
              <a:gd name="T74" fmla="*/ 307 w 903"/>
              <a:gd name="T75" fmla="*/ 388 h 903"/>
              <a:gd name="T76" fmla="*/ 481 w 903"/>
              <a:gd name="T77" fmla="*/ 391 h 903"/>
              <a:gd name="T78" fmla="*/ 129 w 903"/>
              <a:gd name="T79" fmla="*/ 422 h 903"/>
              <a:gd name="T80" fmla="*/ 122 w 903"/>
              <a:gd name="T81" fmla="*/ 430 h 903"/>
              <a:gd name="T82" fmla="*/ 15 w 903"/>
              <a:gd name="T83" fmla="*/ 512 h 903"/>
              <a:gd name="T84" fmla="*/ 4 w 903"/>
              <a:gd name="T85" fmla="*/ 516 h 903"/>
              <a:gd name="T86" fmla="*/ 0 w 903"/>
              <a:gd name="T87" fmla="*/ 527 h 903"/>
              <a:gd name="T88" fmla="*/ 3 w 903"/>
              <a:gd name="T89" fmla="*/ 897 h 903"/>
              <a:gd name="T90" fmla="*/ 11 w 903"/>
              <a:gd name="T91" fmla="*/ 903 h 903"/>
              <a:gd name="T92" fmla="*/ 382 w 903"/>
              <a:gd name="T93" fmla="*/ 902 h 903"/>
              <a:gd name="T94" fmla="*/ 390 w 903"/>
              <a:gd name="T95" fmla="*/ 893 h 903"/>
              <a:gd name="T96" fmla="*/ 391 w 903"/>
              <a:gd name="T97" fmla="*/ 523 h 903"/>
              <a:gd name="T98" fmla="*/ 385 w 903"/>
              <a:gd name="T99" fmla="*/ 514 h 903"/>
              <a:gd name="T100" fmla="*/ 151 w 903"/>
              <a:gd name="T101" fmla="*/ 512 h 903"/>
              <a:gd name="T102" fmla="*/ 526 w 903"/>
              <a:gd name="T103" fmla="*/ 512 h 903"/>
              <a:gd name="T104" fmla="*/ 517 w 903"/>
              <a:gd name="T105" fmla="*/ 516 h 903"/>
              <a:gd name="T106" fmla="*/ 511 w 903"/>
              <a:gd name="T107" fmla="*/ 527 h 903"/>
              <a:gd name="T108" fmla="*/ 514 w 903"/>
              <a:gd name="T109" fmla="*/ 897 h 903"/>
              <a:gd name="T110" fmla="*/ 524 w 903"/>
              <a:gd name="T111" fmla="*/ 903 h 903"/>
              <a:gd name="T112" fmla="*/ 894 w 903"/>
              <a:gd name="T113" fmla="*/ 902 h 903"/>
              <a:gd name="T114" fmla="*/ 902 w 903"/>
              <a:gd name="T115" fmla="*/ 893 h 903"/>
              <a:gd name="T116" fmla="*/ 903 w 903"/>
              <a:gd name="T117" fmla="*/ 523 h 903"/>
              <a:gd name="T118" fmla="*/ 896 w 903"/>
              <a:gd name="T119" fmla="*/ 514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03" h="903">
                <a:moveTo>
                  <a:pt x="798" y="632"/>
                </a:moveTo>
                <a:lnTo>
                  <a:pt x="617" y="632"/>
                </a:lnTo>
                <a:lnTo>
                  <a:pt x="614" y="632"/>
                </a:lnTo>
                <a:lnTo>
                  <a:pt x="611" y="631"/>
                </a:lnTo>
                <a:lnTo>
                  <a:pt x="609" y="629"/>
                </a:lnTo>
                <a:lnTo>
                  <a:pt x="607" y="627"/>
                </a:lnTo>
                <a:lnTo>
                  <a:pt x="605" y="625"/>
                </a:lnTo>
                <a:lnTo>
                  <a:pt x="603" y="623"/>
                </a:lnTo>
                <a:lnTo>
                  <a:pt x="602" y="620"/>
                </a:lnTo>
                <a:lnTo>
                  <a:pt x="602" y="617"/>
                </a:lnTo>
                <a:lnTo>
                  <a:pt x="602" y="614"/>
                </a:lnTo>
                <a:lnTo>
                  <a:pt x="603" y="611"/>
                </a:lnTo>
                <a:lnTo>
                  <a:pt x="605" y="608"/>
                </a:lnTo>
                <a:lnTo>
                  <a:pt x="607" y="606"/>
                </a:lnTo>
                <a:lnTo>
                  <a:pt x="609" y="605"/>
                </a:lnTo>
                <a:lnTo>
                  <a:pt x="611" y="603"/>
                </a:lnTo>
                <a:lnTo>
                  <a:pt x="614" y="603"/>
                </a:lnTo>
                <a:lnTo>
                  <a:pt x="617" y="602"/>
                </a:lnTo>
                <a:lnTo>
                  <a:pt x="798" y="602"/>
                </a:lnTo>
                <a:lnTo>
                  <a:pt x="801" y="603"/>
                </a:lnTo>
                <a:lnTo>
                  <a:pt x="804" y="603"/>
                </a:lnTo>
                <a:lnTo>
                  <a:pt x="806" y="605"/>
                </a:lnTo>
                <a:lnTo>
                  <a:pt x="808" y="606"/>
                </a:lnTo>
                <a:lnTo>
                  <a:pt x="810" y="608"/>
                </a:lnTo>
                <a:lnTo>
                  <a:pt x="811" y="611"/>
                </a:lnTo>
                <a:lnTo>
                  <a:pt x="813" y="614"/>
                </a:lnTo>
                <a:lnTo>
                  <a:pt x="813" y="617"/>
                </a:lnTo>
                <a:lnTo>
                  <a:pt x="813" y="620"/>
                </a:lnTo>
                <a:lnTo>
                  <a:pt x="811" y="623"/>
                </a:lnTo>
                <a:lnTo>
                  <a:pt x="810" y="625"/>
                </a:lnTo>
                <a:lnTo>
                  <a:pt x="808" y="627"/>
                </a:lnTo>
                <a:lnTo>
                  <a:pt x="806" y="629"/>
                </a:lnTo>
                <a:lnTo>
                  <a:pt x="804" y="631"/>
                </a:lnTo>
                <a:lnTo>
                  <a:pt x="801" y="632"/>
                </a:lnTo>
                <a:lnTo>
                  <a:pt x="798" y="632"/>
                </a:lnTo>
                <a:close/>
                <a:moveTo>
                  <a:pt x="406" y="90"/>
                </a:moveTo>
                <a:lnTo>
                  <a:pt x="587" y="90"/>
                </a:lnTo>
                <a:lnTo>
                  <a:pt x="589" y="90"/>
                </a:lnTo>
                <a:lnTo>
                  <a:pt x="593" y="91"/>
                </a:lnTo>
                <a:lnTo>
                  <a:pt x="595" y="92"/>
                </a:lnTo>
                <a:lnTo>
                  <a:pt x="598" y="94"/>
                </a:lnTo>
                <a:lnTo>
                  <a:pt x="599" y="96"/>
                </a:lnTo>
                <a:lnTo>
                  <a:pt x="601" y="100"/>
                </a:lnTo>
                <a:lnTo>
                  <a:pt x="601" y="102"/>
                </a:lnTo>
                <a:lnTo>
                  <a:pt x="602" y="105"/>
                </a:lnTo>
                <a:lnTo>
                  <a:pt x="601" y="108"/>
                </a:lnTo>
                <a:lnTo>
                  <a:pt x="601" y="111"/>
                </a:lnTo>
                <a:lnTo>
                  <a:pt x="599" y="114"/>
                </a:lnTo>
                <a:lnTo>
                  <a:pt x="598" y="116"/>
                </a:lnTo>
                <a:lnTo>
                  <a:pt x="595" y="118"/>
                </a:lnTo>
                <a:lnTo>
                  <a:pt x="593" y="119"/>
                </a:lnTo>
                <a:lnTo>
                  <a:pt x="589" y="120"/>
                </a:lnTo>
                <a:lnTo>
                  <a:pt x="587" y="120"/>
                </a:lnTo>
                <a:lnTo>
                  <a:pt x="406" y="120"/>
                </a:lnTo>
                <a:lnTo>
                  <a:pt x="403" y="120"/>
                </a:lnTo>
                <a:lnTo>
                  <a:pt x="401" y="119"/>
                </a:lnTo>
                <a:lnTo>
                  <a:pt x="398" y="118"/>
                </a:lnTo>
                <a:lnTo>
                  <a:pt x="395" y="116"/>
                </a:lnTo>
                <a:lnTo>
                  <a:pt x="394" y="114"/>
                </a:lnTo>
                <a:lnTo>
                  <a:pt x="392" y="111"/>
                </a:lnTo>
                <a:lnTo>
                  <a:pt x="391" y="108"/>
                </a:lnTo>
                <a:lnTo>
                  <a:pt x="391" y="105"/>
                </a:lnTo>
                <a:lnTo>
                  <a:pt x="391" y="102"/>
                </a:lnTo>
                <a:lnTo>
                  <a:pt x="392" y="100"/>
                </a:lnTo>
                <a:lnTo>
                  <a:pt x="394" y="96"/>
                </a:lnTo>
                <a:lnTo>
                  <a:pt x="395" y="94"/>
                </a:lnTo>
                <a:lnTo>
                  <a:pt x="398" y="92"/>
                </a:lnTo>
                <a:lnTo>
                  <a:pt x="401" y="91"/>
                </a:lnTo>
                <a:lnTo>
                  <a:pt x="403" y="90"/>
                </a:lnTo>
                <a:lnTo>
                  <a:pt x="406" y="90"/>
                </a:lnTo>
                <a:close/>
                <a:moveTo>
                  <a:pt x="286" y="632"/>
                </a:moveTo>
                <a:lnTo>
                  <a:pt x="106" y="632"/>
                </a:lnTo>
                <a:lnTo>
                  <a:pt x="103" y="632"/>
                </a:lnTo>
                <a:lnTo>
                  <a:pt x="99" y="631"/>
                </a:lnTo>
                <a:lnTo>
                  <a:pt x="97" y="629"/>
                </a:lnTo>
                <a:lnTo>
                  <a:pt x="95" y="627"/>
                </a:lnTo>
                <a:lnTo>
                  <a:pt x="93" y="625"/>
                </a:lnTo>
                <a:lnTo>
                  <a:pt x="92" y="623"/>
                </a:lnTo>
                <a:lnTo>
                  <a:pt x="91" y="620"/>
                </a:lnTo>
                <a:lnTo>
                  <a:pt x="90" y="617"/>
                </a:lnTo>
                <a:lnTo>
                  <a:pt x="91" y="614"/>
                </a:lnTo>
                <a:lnTo>
                  <a:pt x="92" y="611"/>
                </a:lnTo>
                <a:lnTo>
                  <a:pt x="93" y="608"/>
                </a:lnTo>
                <a:lnTo>
                  <a:pt x="95" y="606"/>
                </a:lnTo>
                <a:lnTo>
                  <a:pt x="97" y="605"/>
                </a:lnTo>
                <a:lnTo>
                  <a:pt x="99" y="603"/>
                </a:lnTo>
                <a:lnTo>
                  <a:pt x="103" y="603"/>
                </a:lnTo>
                <a:lnTo>
                  <a:pt x="106" y="602"/>
                </a:lnTo>
                <a:lnTo>
                  <a:pt x="286" y="602"/>
                </a:lnTo>
                <a:lnTo>
                  <a:pt x="289" y="603"/>
                </a:lnTo>
                <a:lnTo>
                  <a:pt x="291" y="603"/>
                </a:lnTo>
                <a:lnTo>
                  <a:pt x="295" y="605"/>
                </a:lnTo>
                <a:lnTo>
                  <a:pt x="297" y="606"/>
                </a:lnTo>
                <a:lnTo>
                  <a:pt x="299" y="608"/>
                </a:lnTo>
                <a:lnTo>
                  <a:pt x="300" y="611"/>
                </a:lnTo>
                <a:lnTo>
                  <a:pt x="301" y="614"/>
                </a:lnTo>
                <a:lnTo>
                  <a:pt x="301" y="617"/>
                </a:lnTo>
                <a:lnTo>
                  <a:pt x="301" y="620"/>
                </a:lnTo>
                <a:lnTo>
                  <a:pt x="300" y="623"/>
                </a:lnTo>
                <a:lnTo>
                  <a:pt x="299" y="625"/>
                </a:lnTo>
                <a:lnTo>
                  <a:pt x="297" y="627"/>
                </a:lnTo>
                <a:lnTo>
                  <a:pt x="295" y="629"/>
                </a:lnTo>
                <a:lnTo>
                  <a:pt x="291" y="631"/>
                </a:lnTo>
                <a:lnTo>
                  <a:pt x="289" y="632"/>
                </a:lnTo>
                <a:lnTo>
                  <a:pt x="286" y="632"/>
                </a:lnTo>
                <a:lnTo>
                  <a:pt x="286" y="632"/>
                </a:lnTo>
                <a:close/>
                <a:moveTo>
                  <a:pt x="888" y="512"/>
                </a:moveTo>
                <a:lnTo>
                  <a:pt x="783" y="512"/>
                </a:lnTo>
                <a:lnTo>
                  <a:pt x="783" y="436"/>
                </a:lnTo>
                <a:lnTo>
                  <a:pt x="783" y="433"/>
                </a:lnTo>
                <a:lnTo>
                  <a:pt x="781" y="430"/>
                </a:lnTo>
                <a:lnTo>
                  <a:pt x="780" y="428"/>
                </a:lnTo>
                <a:lnTo>
                  <a:pt x="778" y="426"/>
                </a:lnTo>
                <a:lnTo>
                  <a:pt x="776" y="424"/>
                </a:lnTo>
                <a:lnTo>
                  <a:pt x="774" y="422"/>
                </a:lnTo>
                <a:lnTo>
                  <a:pt x="771" y="421"/>
                </a:lnTo>
                <a:lnTo>
                  <a:pt x="768" y="421"/>
                </a:lnTo>
                <a:lnTo>
                  <a:pt x="511" y="421"/>
                </a:lnTo>
                <a:lnTo>
                  <a:pt x="511" y="391"/>
                </a:lnTo>
                <a:lnTo>
                  <a:pt x="677" y="391"/>
                </a:lnTo>
                <a:lnTo>
                  <a:pt x="681" y="391"/>
                </a:lnTo>
                <a:lnTo>
                  <a:pt x="683" y="390"/>
                </a:lnTo>
                <a:lnTo>
                  <a:pt x="686" y="388"/>
                </a:lnTo>
                <a:lnTo>
                  <a:pt x="688" y="387"/>
                </a:lnTo>
                <a:lnTo>
                  <a:pt x="689" y="385"/>
                </a:lnTo>
                <a:lnTo>
                  <a:pt x="691" y="382"/>
                </a:lnTo>
                <a:lnTo>
                  <a:pt x="692" y="380"/>
                </a:lnTo>
                <a:lnTo>
                  <a:pt x="692" y="376"/>
                </a:lnTo>
                <a:lnTo>
                  <a:pt x="692" y="15"/>
                </a:lnTo>
                <a:lnTo>
                  <a:pt x="692" y="12"/>
                </a:lnTo>
                <a:lnTo>
                  <a:pt x="691" y="8"/>
                </a:lnTo>
                <a:lnTo>
                  <a:pt x="689" y="6"/>
                </a:lnTo>
                <a:lnTo>
                  <a:pt x="688" y="4"/>
                </a:lnTo>
                <a:lnTo>
                  <a:pt x="686" y="2"/>
                </a:lnTo>
                <a:lnTo>
                  <a:pt x="683" y="1"/>
                </a:lnTo>
                <a:lnTo>
                  <a:pt x="681" y="0"/>
                </a:lnTo>
                <a:lnTo>
                  <a:pt x="677" y="0"/>
                </a:lnTo>
                <a:lnTo>
                  <a:pt x="316" y="0"/>
                </a:lnTo>
                <a:lnTo>
                  <a:pt x="313" y="0"/>
                </a:lnTo>
                <a:lnTo>
                  <a:pt x="311" y="1"/>
                </a:lnTo>
                <a:lnTo>
                  <a:pt x="307" y="2"/>
                </a:lnTo>
                <a:lnTo>
                  <a:pt x="305" y="4"/>
                </a:lnTo>
                <a:lnTo>
                  <a:pt x="303" y="6"/>
                </a:lnTo>
                <a:lnTo>
                  <a:pt x="302" y="8"/>
                </a:lnTo>
                <a:lnTo>
                  <a:pt x="301" y="12"/>
                </a:lnTo>
                <a:lnTo>
                  <a:pt x="301" y="15"/>
                </a:lnTo>
                <a:lnTo>
                  <a:pt x="301" y="376"/>
                </a:lnTo>
                <a:lnTo>
                  <a:pt x="301" y="380"/>
                </a:lnTo>
                <a:lnTo>
                  <a:pt x="302" y="382"/>
                </a:lnTo>
                <a:lnTo>
                  <a:pt x="303" y="385"/>
                </a:lnTo>
                <a:lnTo>
                  <a:pt x="305" y="387"/>
                </a:lnTo>
                <a:lnTo>
                  <a:pt x="307" y="388"/>
                </a:lnTo>
                <a:lnTo>
                  <a:pt x="311" y="390"/>
                </a:lnTo>
                <a:lnTo>
                  <a:pt x="313" y="391"/>
                </a:lnTo>
                <a:lnTo>
                  <a:pt x="316" y="391"/>
                </a:lnTo>
                <a:lnTo>
                  <a:pt x="481" y="391"/>
                </a:lnTo>
                <a:lnTo>
                  <a:pt x="481" y="421"/>
                </a:lnTo>
                <a:lnTo>
                  <a:pt x="136" y="421"/>
                </a:lnTo>
                <a:lnTo>
                  <a:pt x="133" y="421"/>
                </a:lnTo>
                <a:lnTo>
                  <a:pt x="129" y="422"/>
                </a:lnTo>
                <a:lnTo>
                  <a:pt x="127" y="424"/>
                </a:lnTo>
                <a:lnTo>
                  <a:pt x="125" y="426"/>
                </a:lnTo>
                <a:lnTo>
                  <a:pt x="123" y="428"/>
                </a:lnTo>
                <a:lnTo>
                  <a:pt x="122" y="430"/>
                </a:lnTo>
                <a:lnTo>
                  <a:pt x="121" y="433"/>
                </a:lnTo>
                <a:lnTo>
                  <a:pt x="121" y="436"/>
                </a:lnTo>
                <a:lnTo>
                  <a:pt x="121" y="512"/>
                </a:lnTo>
                <a:lnTo>
                  <a:pt x="15" y="512"/>
                </a:lnTo>
                <a:lnTo>
                  <a:pt x="11" y="512"/>
                </a:lnTo>
                <a:lnTo>
                  <a:pt x="9" y="513"/>
                </a:lnTo>
                <a:lnTo>
                  <a:pt x="6" y="514"/>
                </a:lnTo>
                <a:lnTo>
                  <a:pt x="4" y="516"/>
                </a:lnTo>
                <a:lnTo>
                  <a:pt x="3" y="518"/>
                </a:lnTo>
                <a:lnTo>
                  <a:pt x="1" y="521"/>
                </a:lnTo>
                <a:lnTo>
                  <a:pt x="1" y="523"/>
                </a:lnTo>
                <a:lnTo>
                  <a:pt x="0" y="527"/>
                </a:lnTo>
                <a:lnTo>
                  <a:pt x="0" y="888"/>
                </a:lnTo>
                <a:lnTo>
                  <a:pt x="1" y="891"/>
                </a:lnTo>
                <a:lnTo>
                  <a:pt x="1" y="893"/>
                </a:lnTo>
                <a:lnTo>
                  <a:pt x="3" y="897"/>
                </a:lnTo>
                <a:lnTo>
                  <a:pt x="4" y="899"/>
                </a:lnTo>
                <a:lnTo>
                  <a:pt x="6" y="901"/>
                </a:lnTo>
                <a:lnTo>
                  <a:pt x="9" y="902"/>
                </a:lnTo>
                <a:lnTo>
                  <a:pt x="11" y="903"/>
                </a:lnTo>
                <a:lnTo>
                  <a:pt x="15" y="903"/>
                </a:lnTo>
                <a:lnTo>
                  <a:pt x="376" y="903"/>
                </a:lnTo>
                <a:lnTo>
                  <a:pt x="379" y="903"/>
                </a:lnTo>
                <a:lnTo>
                  <a:pt x="382" y="902"/>
                </a:lnTo>
                <a:lnTo>
                  <a:pt x="385" y="901"/>
                </a:lnTo>
                <a:lnTo>
                  <a:pt x="387" y="899"/>
                </a:lnTo>
                <a:lnTo>
                  <a:pt x="389" y="897"/>
                </a:lnTo>
                <a:lnTo>
                  <a:pt x="390" y="893"/>
                </a:lnTo>
                <a:lnTo>
                  <a:pt x="391" y="891"/>
                </a:lnTo>
                <a:lnTo>
                  <a:pt x="391" y="888"/>
                </a:lnTo>
                <a:lnTo>
                  <a:pt x="391" y="527"/>
                </a:lnTo>
                <a:lnTo>
                  <a:pt x="391" y="523"/>
                </a:lnTo>
                <a:lnTo>
                  <a:pt x="390" y="521"/>
                </a:lnTo>
                <a:lnTo>
                  <a:pt x="389" y="518"/>
                </a:lnTo>
                <a:lnTo>
                  <a:pt x="387" y="516"/>
                </a:lnTo>
                <a:lnTo>
                  <a:pt x="385" y="514"/>
                </a:lnTo>
                <a:lnTo>
                  <a:pt x="382" y="513"/>
                </a:lnTo>
                <a:lnTo>
                  <a:pt x="379" y="512"/>
                </a:lnTo>
                <a:lnTo>
                  <a:pt x="376" y="512"/>
                </a:lnTo>
                <a:lnTo>
                  <a:pt x="151" y="512"/>
                </a:lnTo>
                <a:lnTo>
                  <a:pt x="151" y="451"/>
                </a:lnTo>
                <a:lnTo>
                  <a:pt x="753" y="451"/>
                </a:lnTo>
                <a:lnTo>
                  <a:pt x="753" y="512"/>
                </a:lnTo>
                <a:lnTo>
                  <a:pt x="526" y="512"/>
                </a:lnTo>
                <a:lnTo>
                  <a:pt x="524" y="512"/>
                </a:lnTo>
                <a:lnTo>
                  <a:pt x="521" y="513"/>
                </a:lnTo>
                <a:lnTo>
                  <a:pt x="519" y="514"/>
                </a:lnTo>
                <a:lnTo>
                  <a:pt x="517" y="516"/>
                </a:lnTo>
                <a:lnTo>
                  <a:pt x="514" y="518"/>
                </a:lnTo>
                <a:lnTo>
                  <a:pt x="513" y="521"/>
                </a:lnTo>
                <a:lnTo>
                  <a:pt x="512" y="523"/>
                </a:lnTo>
                <a:lnTo>
                  <a:pt x="511" y="527"/>
                </a:lnTo>
                <a:lnTo>
                  <a:pt x="511" y="888"/>
                </a:lnTo>
                <a:lnTo>
                  <a:pt x="512" y="891"/>
                </a:lnTo>
                <a:lnTo>
                  <a:pt x="513" y="893"/>
                </a:lnTo>
                <a:lnTo>
                  <a:pt x="514" y="897"/>
                </a:lnTo>
                <a:lnTo>
                  <a:pt x="517" y="899"/>
                </a:lnTo>
                <a:lnTo>
                  <a:pt x="519" y="901"/>
                </a:lnTo>
                <a:lnTo>
                  <a:pt x="521" y="902"/>
                </a:lnTo>
                <a:lnTo>
                  <a:pt x="524" y="903"/>
                </a:lnTo>
                <a:lnTo>
                  <a:pt x="526" y="903"/>
                </a:lnTo>
                <a:lnTo>
                  <a:pt x="888" y="903"/>
                </a:lnTo>
                <a:lnTo>
                  <a:pt x="891" y="903"/>
                </a:lnTo>
                <a:lnTo>
                  <a:pt x="894" y="902"/>
                </a:lnTo>
                <a:lnTo>
                  <a:pt x="896" y="901"/>
                </a:lnTo>
                <a:lnTo>
                  <a:pt x="898" y="899"/>
                </a:lnTo>
                <a:lnTo>
                  <a:pt x="901" y="897"/>
                </a:lnTo>
                <a:lnTo>
                  <a:pt x="902" y="893"/>
                </a:lnTo>
                <a:lnTo>
                  <a:pt x="903" y="891"/>
                </a:lnTo>
                <a:lnTo>
                  <a:pt x="903" y="888"/>
                </a:lnTo>
                <a:lnTo>
                  <a:pt x="903" y="527"/>
                </a:lnTo>
                <a:lnTo>
                  <a:pt x="903" y="523"/>
                </a:lnTo>
                <a:lnTo>
                  <a:pt x="902" y="521"/>
                </a:lnTo>
                <a:lnTo>
                  <a:pt x="901" y="518"/>
                </a:lnTo>
                <a:lnTo>
                  <a:pt x="898" y="516"/>
                </a:lnTo>
                <a:lnTo>
                  <a:pt x="896" y="514"/>
                </a:lnTo>
                <a:lnTo>
                  <a:pt x="894" y="513"/>
                </a:lnTo>
                <a:lnTo>
                  <a:pt x="891" y="512"/>
                </a:lnTo>
                <a:lnTo>
                  <a:pt x="888" y="512"/>
                </a:lnTo>
                <a:close/>
              </a:path>
            </a:pathLst>
          </a:custGeom>
          <a:solidFill>
            <a:srgbClr val="12568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8" name="Group 137"/>
          <p:cNvGrpSpPr/>
          <p:nvPr/>
        </p:nvGrpSpPr>
        <p:grpSpPr>
          <a:xfrm>
            <a:off x="5717388" y="1821209"/>
            <a:ext cx="670140" cy="670140"/>
            <a:chOff x="3198093" y="3638838"/>
            <a:chExt cx="670140" cy="670140"/>
          </a:xfrm>
        </p:grpSpPr>
        <p:sp>
          <p:nvSpPr>
            <p:cNvPr id="136" name="Freeform 4359"/>
            <p:cNvSpPr>
              <a:spLocks noEditPoints="1"/>
            </p:cNvSpPr>
            <p:nvPr/>
          </p:nvSpPr>
          <p:spPr bwMode="auto">
            <a:xfrm>
              <a:off x="3198093" y="3837260"/>
              <a:ext cx="471718" cy="471718"/>
            </a:xfrm>
            <a:custGeom>
              <a:avLst/>
              <a:gdLst>
                <a:gd name="T0" fmla="*/ 276 w 629"/>
                <a:gd name="T1" fmla="*/ 436 h 629"/>
                <a:gd name="T2" fmla="*/ 233 w 629"/>
                <a:gd name="T3" fmla="*/ 411 h 629"/>
                <a:gd name="T4" fmla="*/ 202 w 629"/>
                <a:gd name="T5" fmla="*/ 374 h 629"/>
                <a:gd name="T6" fmla="*/ 187 w 629"/>
                <a:gd name="T7" fmla="*/ 325 h 629"/>
                <a:gd name="T8" fmla="*/ 192 w 629"/>
                <a:gd name="T9" fmla="*/ 274 h 629"/>
                <a:gd name="T10" fmla="*/ 216 w 629"/>
                <a:gd name="T11" fmla="*/ 231 h 629"/>
                <a:gd name="T12" fmla="*/ 253 w 629"/>
                <a:gd name="T13" fmla="*/ 199 h 629"/>
                <a:gd name="T14" fmla="*/ 301 w 629"/>
                <a:gd name="T15" fmla="*/ 184 h 629"/>
                <a:gd name="T16" fmla="*/ 352 w 629"/>
                <a:gd name="T17" fmla="*/ 190 h 629"/>
                <a:gd name="T18" fmla="*/ 395 w 629"/>
                <a:gd name="T19" fmla="*/ 213 h 629"/>
                <a:gd name="T20" fmla="*/ 426 w 629"/>
                <a:gd name="T21" fmla="*/ 252 h 629"/>
                <a:gd name="T22" fmla="*/ 441 w 629"/>
                <a:gd name="T23" fmla="*/ 300 h 629"/>
                <a:gd name="T24" fmla="*/ 436 w 629"/>
                <a:gd name="T25" fmla="*/ 350 h 629"/>
                <a:gd name="T26" fmla="*/ 413 w 629"/>
                <a:gd name="T27" fmla="*/ 394 h 629"/>
                <a:gd name="T28" fmla="*/ 375 w 629"/>
                <a:gd name="T29" fmla="*/ 425 h 629"/>
                <a:gd name="T30" fmla="*/ 327 w 629"/>
                <a:gd name="T31" fmla="*/ 440 h 629"/>
                <a:gd name="T32" fmla="*/ 572 w 629"/>
                <a:gd name="T33" fmla="*/ 346 h 629"/>
                <a:gd name="T34" fmla="*/ 574 w 629"/>
                <a:gd name="T35" fmla="*/ 302 h 629"/>
                <a:gd name="T36" fmla="*/ 620 w 629"/>
                <a:gd name="T37" fmla="*/ 241 h 629"/>
                <a:gd name="T38" fmla="*/ 628 w 629"/>
                <a:gd name="T39" fmla="*/ 231 h 629"/>
                <a:gd name="T40" fmla="*/ 625 w 629"/>
                <a:gd name="T41" fmla="*/ 219 h 629"/>
                <a:gd name="T42" fmla="*/ 544 w 629"/>
                <a:gd name="T43" fmla="*/ 84 h 629"/>
                <a:gd name="T44" fmla="*/ 532 w 629"/>
                <a:gd name="T45" fmla="*/ 83 h 629"/>
                <a:gd name="T46" fmla="*/ 447 w 629"/>
                <a:gd name="T47" fmla="*/ 88 h 629"/>
                <a:gd name="T48" fmla="*/ 407 w 629"/>
                <a:gd name="T49" fmla="*/ 69 h 629"/>
                <a:gd name="T50" fmla="*/ 404 w 629"/>
                <a:gd name="T51" fmla="*/ 7 h 629"/>
                <a:gd name="T52" fmla="*/ 395 w 629"/>
                <a:gd name="T53" fmla="*/ 0 h 629"/>
                <a:gd name="T54" fmla="*/ 235 w 629"/>
                <a:gd name="T55" fmla="*/ 1 h 629"/>
                <a:gd name="T56" fmla="*/ 227 w 629"/>
                <a:gd name="T57" fmla="*/ 10 h 629"/>
                <a:gd name="T58" fmla="*/ 216 w 629"/>
                <a:gd name="T59" fmla="*/ 72 h 629"/>
                <a:gd name="T60" fmla="*/ 177 w 629"/>
                <a:gd name="T61" fmla="*/ 91 h 629"/>
                <a:gd name="T62" fmla="*/ 98 w 629"/>
                <a:gd name="T63" fmla="*/ 84 h 629"/>
                <a:gd name="T64" fmla="*/ 87 w 629"/>
                <a:gd name="T65" fmla="*/ 83 h 629"/>
                <a:gd name="T66" fmla="*/ 78 w 629"/>
                <a:gd name="T67" fmla="*/ 90 h 629"/>
                <a:gd name="T68" fmla="*/ 1 w 629"/>
                <a:gd name="T69" fmla="*/ 228 h 629"/>
                <a:gd name="T70" fmla="*/ 57 w 629"/>
                <a:gd name="T71" fmla="*/ 269 h 629"/>
                <a:gd name="T72" fmla="*/ 54 w 629"/>
                <a:gd name="T73" fmla="*/ 313 h 629"/>
                <a:gd name="T74" fmla="*/ 57 w 629"/>
                <a:gd name="T75" fmla="*/ 355 h 629"/>
                <a:gd name="T76" fmla="*/ 2 w 629"/>
                <a:gd name="T77" fmla="*/ 391 h 629"/>
                <a:gd name="T78" fmla="*/ 1 w 629"/>
                <a:gd name="T79" fmla="*/ 402 h 629"/>
                <a:gd name="T80" fmla="*/ 86 w 629"/>
                <a:gd name="T81" fmla="*/ 543 h 629"/>
                <a:gd name="T82" fmla="*/ 98 w 629"/>
                <a:gd name="T83" fmla="*/ 542 h 629"/>
                <a:gd name="T84" fmla="*/ 177 w 629"/>
                <a:gd name="T85" fmla="*/ 533 h 629"/>
                <a:gd name="T86" fmla="*/ 216 w 629"/>
                <a:gd name="T87" fmla="*/ 552 h 629"/>
                <a:gd name="T88" fmla="*/ 227 w 629"/>
                <a:gd name="T89" fmla="*/ 620 h 629"/>
                <a:gd name="T90" fmla="*/ 235 w 629"/>
                <a:gd name="T91" fmla="*/ 628 h 629"/>
                <a:gd name="T92" fmla="*/ 395 w 629"/>
                <a:gd name="T93" fmla="*/ 629 h 629"/>
                <a:gd name="T94" fmla="*/ 404 w 629"/>
                <a:gd name="T95" fmla="*/ 623 h 629"/>
                <a:gd name="T96" fmla="*/ 407 w 629"/>
                <a:gd name="T97" fmla="*/ 556 h 629"/>
                <a:gd name="T98" fmla="*/ 447 w 629"/>
                <a:gd name="T99" fmla="*/ 538 h 629"/>
                <a:gd name="T100" fmla="*/ 533 w 629"/>
                <a:gd name="T101" fmla="*/ 543 h 629"/>
                <a:gd name="T102" fmla="*/ 545 w 629"/>
                <a:gd name="T103" fmla="*/ 543 h 629"/>
                <a:gd name="T104" fmla="*/ 627 w 629"/>
                <a:gd name="T105" fmla="*/ 405 h 629"/>
                <a:gd name="T106" fmla="*/ 628 w 629"/>
                <a:gd name="T107" fmla="*/ 394 h 629"/>
                <a:gd name="T108" fmla="*/ 621 w 629"/>
                <a:gd name="T109" fmla="*/ 38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9" h="629">
                  <a:moveTo>
                    <a:pt x="314" y="441"/>
                  </a:moveTo>
                  <a:lnTo>
                    <a:pt x="301" y="440"/>
                  </a:lnTo>
                  <a:lnTo>
                    <a:pt x="288" y="439"/>
                  </a:lnTo>
                  <a:lnTo>
                    <a:pt x="276" y="436"/>
                  </a:lnTo>
                  <a:lnTo>
                    <a:pt x="264" y="430"/>
                  </a:lnTo>
                  <a:lnTo>
                    <a:pt x="253" y="425"/>
                  </a:lnTo>
                  <a:lnTo>
                    <a:pt x="242" y="418"/>
                  </a:lnTo>
                  <a:lnTo>
                    <a:pt x="233" y="411"/>
                  </a:lnTo>
                  <a:lnTo>
                    <a:pt x="223" y="404"/>
                  </a:lnTo>
                  <a:lnTo>
                    <a:pt x="216" y="394"/>
                  </a:lnTo>
                  <a:lnTo>
                    <a:pt x="208" y="384"/>
                  </a:lnTo>
                  <a:lnTo>
                    <a:pt x="202" y="374"/>
                  </a:lnTo>
                  <a:lnTo>
                    <a:pt x="196" y="362"/>
                  </a:lnTo>
                  <a:lnTo>
                    <a:pt x="192" y="350"/>
                  </a:lnTo>
                  <a:lnTo>
                    <a:pt x="189" y="338"/>
                  </a:lnTo>
                  <a:lnTo>
                    <a:pt x="187" y="325"/>
                  </a:lnTo>
                  <a:lnTo>
                    <a:pt x="186" y="313"/>
                  </a:lnTo>
                  <a:lnTo>
                    <a:pt x="187" y="300"/>
                  </a:lnTo>
                  <a:lnTo>
                    <a:pt x="189" y="287"/>
                  </a:lnTo>
                  <a:lnTo>
                    <a:pt x="192" y="274"/>
                  </a:lnTo>
                  <a:lnTo>
                    <a:pt x="196" y="262"/>
                  </a:lnTo>
                  <a:lnTo>
                    <a:pt x="202" y="252"/>
                  </a:lnTo>
                  <a:lnTo>
                    <a:pt x="208" y="241"/>
                  </a:lnTo>
                  <a:lnTo>
                    <a:pt x="216" y="231"/>
                  </a:lnTo>
                  <a:lnTo>
                    <a:pt x="223" y="222"/>
                  </a:lnTo>
                  <a:lnTo>
                    <a:pt x="233" y="213"/>
                  </a:lnTo>
                  <a:lnTo>
                    <a:pt x="242" y="206"/>
                  </a:lnTo>
                  <a:lnTo>
                    <a:pt x="253" y="199"/>
                  </a:lnTo>
                  <a:lnTo>
                    <a:pt x="264" y="194"/>
                  </a:lnTo>
                  <a:lnTo>
                    <a:pt x="276" y="190"/>
                  </a:lnTo>
                  <a:lnTo>
                    <a:pt x="288" y="186"/>
                  </a:lnTo>
                  <a:lnTo>
                    <a:pt x="301" y="184"/>
                  </a:lnTo>
                  <a:lnTo>
                    <a:pt x="314" y="184"/>
                  </a:lnTo>
                  <a:lnTo>
                    <a:pt x="327" y="184"/>
                  </a:lnTo>
                  <a:lnTo>
                    <a:pt x="340" y="186"/>
                  </a:lnTo>
                  <a:lnTo>
                    <a:pt x="352" y="190"/>
                  </a:lnTo>
                  <a:lnTo>
                    <a:pt x="363" y="194"/>
                  </a:lnTo>
                  <a:lnTo>
                    <a:pt x="375" y="199"/>
                  </a:lnTo>
                  <a:lnTo>
                    <a:pt x="386" y="206"/>
                  </a:lnTo>
                  <a:lnTo>
                    <a:pt x="395" y="213"/>
                  </a:lnTo>
                  <a:lnTo>
                    <a:pt x="404" y="222"/>
                  </a:lnTo>
                  <a:lnTo>
                    <a:pt x="413" y="231"/>
                  </a:lnTo>
                  <a:lnTo>
                    <a:pt x="420" y="241"/>
                  </a:lnTo>
                  <a:lnTo>
                    <a:pt x="426" y="252"/>
                  </a:lnTo>
                  <a:lnTo>
                    <a:pt x="432" y="262"/>
                  </a:lnTo>
                  <a:lnTo>
                    <a:pt x="436" y="274"/>
                  </a:lnTo>
                  <a:lnTo>
                    <a:pt x="439" y="287"/>
                  </a:lnTo>
                  <a:lnTo>
                    <a:pt x="441" y="300"/>
                  </a:lnTo>
                  <a:lnTo>
                    <a:pt x="443" y="313"/>
                  </a:lnTo>
                  <a:lnTo>
                    <a:pt x="441" y="325"/>
                  </a:lnTo>
                  <a:lnTo>
                    <a:pt x="439" y="338"/>
                  </a:lnTo>
                  <a:lnTo>
                    <a:pt x="436" y="350"/>
                  </a:lnTo>
                  <a:lnTo>
                    <a:pt x="432" y="362"/>
                  </a:lnTo>
                  <a:lnTo>
                    <a:pt x="426" y="374"/>
                  </a:lnTo>
                  <a:lnTo>
                    <a:pt x="420" y="384"/>
                  </a:lnTo>
                  <a:lnTo>
                    <a:pt x="413" y="394"/>
                  </a:lnTo>
                  <a:lnTo>
                    <a:pt x="404" y="404"/>
                  </a:lnTo>
                  <a:lnTo>
                    <a:pt x="395" y="411"/>
                  </a:lnTo>
                  <a:lnTo>
                    <a:pt x="386" y="418"/>
                  </a:lnTo>
                  <a:lnTo>
                    <a:pt x="375" y="425"/>
                  </a:lnTo>
                  <a:lnTo>
                    <a:pt x="363" y="430"/>
                  </a:lnTo>
                  <a:lnTo>
                    <a:pt x="352" y="436"/>
                  </a:lnTo>
                  <a:lnTo>
                    <a:pt x="340" y="439"/>
                  </a:lnTo>
                  <a:lnTo>
                    <a:pt x="327" y="440"/>
                  </a:lnTo>
                  <a:lnTo>
                    <a:pt x="314" y="441"/>
                  </a:lnTo>
                  <a:close/>
                  <a:moveTo>
                    <a:pt x="621" y="385"/>
                  </a:moveTo>
                  <a:lnTo>
                    <a:pt x="571" y="355"/>
                  </a:lnTo>
                  <a:lnTo>
                    <a:pt x="572" y="346"/>
                  </a:lnTo>
                  <a:lnTo>
                    <a:pt x="573" y="335"/>
                  </a:lnTo>
                  <a:lnTo>
                    <a:pt x="574" y="323"/>
                  </a:lnTo>
                  <a:lnTo>
                    <a:pt x="574" y="313"/>
                  </a:lnTo>
                  <a:lnTo>
                    <a:pt x="574" y="302"/>
                  </a:lnTo>
                  <a:lnTo>
                    <a:pt x="573" y="291"/>
                  </a:lnTo>
                  <a:lnTo>
                    <a:pt x="572" y="280"/>
                  </a:lnTo>
                  <a:lnTo>
                    <a:pt x="570" y="269"/>
                  </a:lnTo>
                  <a:lnTo>
                    <a:pt x="620" y="241"/>
                  </a:lnTo>
                  <a:lnTo>
                    <a:pt x="623" y="239"/>
                  </a:lnTo>
                  <a:lnTo>
                    <a:pt x="624" y="237"/>
                  </a:lnTo>
                  <a:lnTo>
                    <a:pt x="627" y="234"/>
                  </a:lnTo>
                  <a:lnTo>
                    <a:pt x="628" y="231"/>
                  </a:lnTo>
                  <a:lnTo>
                    <a:pt x="628" y="228"/>
                  </a:lnTo>
                  <a:lnTo>
                    <a:pt x="628" y="226"/>
                  </a:lnTo>
                  <a:lnTo>
                    <a:pt x="628" y="223"/>
                  </a:lnTo>
                  <a:lnTo>
                    <a:pt x="625" y="219"/>
                  </a:lnTo>
                  <a:lnTo>
                    <a:pt x="551" y="90"/>
                  </a:lnTo>
                  <a:lnTo>
                    <a:pt x="548" y="87"/>
                  </a:lnTo>
                  <a:lnTo>
                    <a:pt x="546" y="85"/>
                  </a:lnTo>
                  <a:lnTo>
                    <a:pt x="544" y="84"/>
                  </a:lnTo>
                  <a:lnTo>
                    <a:pt x="541" y="83"/>
                  </a:lnTo>
                  <a:lnTo>
                    <a:pt x="539" y="81"/>
                  </a:lnTo>
                  <a:lnTo>
                    <a:pt x="536" y="81"/>
                  </a:lnTo>
                  <a:lnTo>
                    <a:pt x="532" y="83"/>
                  </a:lnTo>
                  <a:lnTo>
                    <a:pt x="530" y="84"/>
                  </a:lnTo>
                  <a:lnTo>
                    <a:pt x="481" y="113"/>
                  </a:lnTo>
                  <a:lnTo>
                    <a:pt x="465" y="99"/>
                  </a:lnTo>
                  <a:lnTo>
                    <a:pt x="447" y="88"/>
                  </a:lnTo>
                  <a:lnTo>
                    <a:pt x="438" y="83"/>
                  </a:lnTo>
                  <a:lnTo>
                    <a:pt x="429" y="77"/>
                  </a:lnTo>
                  <a:lnTo>
                    <a:pt x="418" y="73"/>
                  </a:lnTo>
                  <a:lnTo>
                    <a:pt x="407" y="69"/>
                  </a:lnTo>
                  <a:lnTo>
                    <a:pt x="407" y="15"/>
                  </a:lnTo>
                  <a:lnTo>
                    <a:pt x="407" y="12"/>
                  </a:lnTo>
                  <a:lnTo>
                    <a:pt x="406" y="10"/>
                  </a:lnTo>
                  <a:lnTo>
                    <a:pt x="404" y="7"/>
                  </a:lnTo>
                  <a:lnTo>
                    <a:pt x="403" y="4"/>
                  </a:lnTo>
                  <a:lnTo>
                    <a:pt x="401" y="2"/>
                  </a:lnTo>
                  <a:lnTo>
                    <a:pt x="398" y="1"/>
                  </a:lnTo>
                  <a:lnTo>
                    <a:pt x="395" y="0"/>
                  </a:lnTo>
                  <a:lnTo>
                    <a:pt x="392" y="0"/>
                  </a:lnTo>
                  <a:lnTo>
                    <a:pt x="241" y="0"/>
                  </a:lnTo>
                  <a:lnTo>
                    <a:pt x="238" y="0"/>
                  </a:lnTo>
                  <a:lnTo>
                    <a:pt x="235" y="1"/>
                  </a:lnTo>
                  <a:lnTo>
                    <a:pt x="233" y="2"/>
                  </a:lnTo>
                  <a:lnTo>
                    <a:pt x="231" y="4"/>
                  </a:lnTo>
                  <a:lnTo>
                    <a:pt x="229" y="7"/>
                  </a:lnTo>
                  <a:lnTo>
                    <a:pt x="227" y="10"/>
                  </a:lnTo>
                  <a:lnTo>
                    <a:pt x="226" y="12"/>
                  </a:lnTo>
                  <a:lnTo>
                    <a:pt x="226" y="15"/>
                  </a:lnTo>
                  <a:lnTo>
                    <a:pt x="226" y="69"/>
                  </a:lnTo>
                  <a:lnTo>
                    <a:pt x="216" y="72"/>
                  </a:lnTo>
                  <a:lnTo>
                    <a:pt x="206" y="76"/>
                  </a:lnTo>
                  <a:lnTo>
                    <a:pt x="196" y="80"/>
                  </a:lnTo>
                  <a:lnTo>
                    <a:pt x="187" y="86"/>
                  </a:lnTo>
                  <a:lnTo>
                    <a:pt x="177" y="91"/>
                  </a:lnTo>
                  <a:lnTo>
                    <a:pt x="168" y="98"/>
                  </a:lnTo>
                  <a:lnTo>
                    <a:pt x="159" y="105"/>
                  </a:lnTo>
                  <a:lnTo>
                    <a:pt x="149" y="113"/>
                  </a:lnTo>
                  <a:lnTo>
                    <a:pt x="98" y="84"/>
                  </a:lnTo>
                  <a:lnTo>
                    <a:pt x="96" y="83"/>
                  </a:lnTo>
                  <a:lnTo>
                    <a:pt x="93" y="81"/>
                  </a:lnTo>
                  <a:lnTo>
                    <a:pt x="90" y="81"/>
                  </a:lnTo>
                  <a:lnTo>
                    <a:pt x="87" y="83"/>
                  </a:lnTo>
                  <a:lnTo>
                    <a:pt x="84" y="84"/>
                  </a:lnTo>
                  <a:lnTo>
                    <a:pt x="82" y="85"/>
                  </a:lnTo>
                  <a:lnTo>
                    <a:pt x="80" y="87"/>
                  </a:lnTo>
                  <a:lnTo>
                    <a:pt x="78" y="90"/>
                  </a:lnTo>
                  <a:lnTo>
                    <a:pt x="3" y="219"/>
                  </a:lnTo>
                  <a:lnTo>
                    <a:pt x="1" y="222"/>
                  </a:lnTo>
                  <a:lnTo>
                    <a:pt x="1" y="225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4" y="236"/>
                  </a:lnTo>
                  <a:lnTo>
                    <a:pt x="8" y="241"/>
                  </a:lnTo>
                  <a:lnTo>
                    <a:pt x="57" y="269"/>
                  </a:lnTo>
                  <a:lnTo>
                    <a:pt x="56" y="280"/>
                  </a:lnTo>
                  <a:lnTo>
                    <a:pt x="55" y="291"/>
                  </a:lnTo>
                  <a:lnTo>
                    <a:pt x="54" y="302"/>
                  </a:lnTo>
                  <a:lnTo>
                    <a:pt x="54" y="313"/>
                  </a:lnTo>
                  <a:lnTo>
                    <a:pt x="54" y="323"/>
                  </a:lnTo>
                  <a:lnTo>
                    <a:pt x="55" y="335"/>
                  </a:lnTo>
                  <a:lnTo>
                    <a:pt x="56" y="346"/>
                  </a:lnTo>
                  <a:lnTo>
                    <a:pt x="57" y="355"/>
                  </a:lnTo>
                  <a:lnTo>
                    <a:pt x="7" y="385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2" y="391"/>
                  </a:lnTo>
                  <a:lnTo>
                    <a:pt x="1" y="394"/>
                  </a:lnTo>
                  <a:lnTo>
                    <a:pt x="0" y="396"/>
                  </a:lnTo>
                  <a:lnTo>
                    <a:pt x="1" y="399"/>
                  </a:lnTo>
                  <a:lnTo>
                    <a:pt x="1" y="402"/>
                  </a:lnTo>
                  <a:lnTo>
                    <a:pt x="2" y="405"/>
                  </a:lnTo>
                  <a:lnTo>
                    <a:pt x="78" y="536"/>
                  </a:lnTo>
                  <a:lnTo>
                    <a:pt x="81" y="540"/>
                  </a:lnTo>
                  <a:lnTo>
                    <a:pt x="86" y="543"/>
                  </a:lnTo>
                  <a:lnTo>
                    <a:pt x="89" y="544"/>
                  </a:lnTo>
                  <a:lnTo>
                    <a:pt x="93" y="544"/>
                  </a:lnTo>
                  <a:lnTo>
                    <a:pt x="95" y="543"/>
                  </a:lnTo>
                  <a:lnTo>
                    <a:pt x="98" y="542"/>
                  </a:lnTo>
                  <a:lnTo>
                    <a:pt x="149" y="513"/>
                  </a:lnTo>
                  <a:lnTo>
                    <a:pt x="159" y="520"/>
                  </a:lnTo>
                  <a:lnTo>
                    <a:pt x="168" y="527"/>
                  </a:lnTo>
                  <a:lnTo>
                    <a:pt x="177" y="533"/>
                  </a:lnTo>
                  <a:lnTo>
                    <a:pt x="187" y="539"/>
                  </a:lnTo>
                  <a:lnTo>
                    <a:pt x="196" y="544"/>
                  </a:lnTo>
                  <a:lnTo>
                    <a:pt x="206" y="549"/>
                  </a:lnTo>
                  <a:lnTo>
                    <a:pt x="216" y="552"/>
                  </a:lnTo>
                  <a:lnTo>
                    <a:pt x="226" y="556"/>
                  </a:lnTo>
                  <a:lnTo>
                    <a:pt x="226" y="614"/>
                  </a:lnTo>
                  <a:lnTo>
                    <a:pt x="226" y="617"/>
                  </a:lnTo>
                  <a:lnTo>
                    <a:pt x="227" y="620"/>
                  </a:lnTo>
                  <a:lnTo>
                    <a:pt x="229" y="623"/>
                  </a:lnTo>
                  <a:lnTo>
                    <a:pt x="231" y="625"/>
                  </a:lnTo>
                  <a:lnTo>
                    <a:pt x="233" y="627"/>
                  </a:lnTo>
                  <a:lnTo>
                    <a:pt x="235" y="628"/>
                  </a:lnTo>
                  <a:lnTo>
                    <a:pt x="238" y="629"/>
                  </a:lnTo>
                  <a:lnTo>
                    <a:pt x="241" y="629"/>
                  </a:lnTo>
                  <a:lnTo>
                    <a:pt x="392" y="629"/>
                  </a:lnTo>
                  <a:lnTo>
                    <a:pt x="395" y="629"/>
                  </a:lnTo>
                  <a:lnTo>
                    <a:pt x="398" y="628"/>
                  </a:lnTo>
                  <a:lnTo>
                    <a:pt x="401" y="627"/>
                  </a:lnTo>
                  <a:lnTo>
                    <a:pt x="403" y="625"/>
                  </a:lnTo>
                  <a:lnTo>
                    <a:pt x="404" y="623"/>
                  </a:lnTo>
                  <a:lnTo>
                    <a:pt x="406" y="620"/>
                  </a:lnTo>
                  <a:lnTo>
                    <a:pt x="407" y="617"/>
                  </a:lnTo>
                  <a:lnTo>
                    <a:pt x="407" y="614"/>
                  </a:lnTo>
                  <a:lnTo>
                    <a:pt x="407" y="556"/>
                  </a:lnTo>
                  <a:lnTo>
                    <a:pt x="418" y="552"/>
                  </a:lnTo>
                  <a:lnTo>
                    <a:pt x="429" y="548"/>
                  </a:lnTo>
                  <a:lnTo>
                    <a:pt x="438" y="544"/>
                  </a:lnTo>
                  <a:lnTo>
                    <a:pt x="447" y="538"/>
                  </a:lnTo>
                  <a:lnTo>
                    <a:pt x="465" y="527"/>
                  </a:lnTo>
                  <a:lnTo>
                    <a:pt x="481" y="513"/>
                  </a:lnTo>
                  <a:lnTo>
                    <a:pt x="530" y="542"/>
                  </a:lnTo>
                  <a:lnTo>
                    <a:pt x="533" y="543"/>
                  </a:lnTo>
                  <a:lnTo>
                    <a:pt x="537" y="544"/>
                  </a:lnTo>
                  <a:lnTo>
                    <a:pt x="539" y="544"/>
                  </a:lnTo>
                  <a:lnTo>
                    <a:pt x="542" y="543"/>
                  </a:lnTo>
                  <a:lnTo>
                    <a:pt x="545" y="543"/>
                  </a:lnTo>
                  <a:lnTo>
                    <a:pt x="547" y="540"/>
                  </a:lnTo>
                  <a:lnTo>
                    <a:pt x="550" y="539"/>
                  </a:lnTo>
                  <a:lnTo>
                    <a:pt x="552" y="536"/>
                  </a:lnTo>
                  <a:lnTo>
                    <a:pt x="627" y="405"/>
                  </a:lnTo>
                  <a:lnTo>
                    <a:pt x="628" y="402"/>
                  </a:lnTo>
                  <a:lnTo>
                    <a:pt x="628" y="399"/>
                  </a:lnTo>
                  <a:lnTo>
                    <a:pt x="629" y="396"/>
                  </a:lnTo>
                  <a:lnTo>
                    <a:pt x="628" y="394"/>
                  </a:lnTo>
                  <a:lnTo>
                    <a:pt x="627" y="391"/>
                  </a:lnTo>
                  <a:lnTo>
                    <a:pt x="625" y="389"/>
                  </a:lnTo>
                  <a:lnTo>
                    <a:pt x="623" y="387"/>
                  </a:lnTo>
                  <a:lnTo>
                    <a:pt x="621" y="385"/>
                  </a:lnTo>
                  <a:close/>
                </a:path>
              </a:pathLst>
            </a:custGeom>
            <a:solidFill>
              <a:srgbClr val="F6443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4360"/>
            <p:cNvSpPr>
              <a:spLocks noEditPoints="1"/>
            </p:cNvSpPr>
            <p:nvPr/>
          </p:nvSpPr>
          <p:spPr bwMode="auto">
            <a:xfrm>
              <a:off x="3594935" y="3638838"/>
              <a:ext cx="273298" cy="277041"/>
            </a:xfrm>
            <a:custGeom>
              <a:avLst/>
              <a:gdLst>
                <a:gd name="T0" fmla="*/ 160 w 362"/>
                <a:gd name="T1" fmla="*/ 252 h 369"/>
                <a:gd name="T2" fmla="*/ 135 w 362"/>
                <a:gd name="T3" fmla="*/ 238 h 369"/>
                <a:gd name="T4" fmla="*/ 118 w 362"/>
                <a:gd name="T5" fmla="*/ 218 h 369"/>
                <a:gd name="T6" fmla="*/ 109 w 362"/>
                <a:gd name="T7" fmla="*/ 190 h 369"/>
                <a:gd name="T8" fmla="*/ 113 w 362"/>
                <a:gd name="T9" fmla="*/ 162 h 369"/>
                <a:gd name="T10" fmla="*/ 125 w 362"/>
                <a:gd name="T11" fmla="*/ 138 h 369"/>
                <a:gd name="T12" fmla="*/ 147 w 362"/>
                <a:gd name="T13" fmla="*/ 121 h 369"/>
                <a:gd name="T14" fmla="*/ 174 w 362"/>
                <a:gd name="T15" fmla="*/ 112 h 369"/>
                <a:gd name="T16" fmla="*/ 202 w 362"/>
                <a:gd name="T17" fmla="*/ 114 h 369"/>
                <a:gd name="T18" fmla="*/ 226 w 362"/>
                <a:gd name="T19" fmla="*/ 128 h 369"/>
                <a:gd name="T20" fmla="*/ 244 w 362"/>
                <a:gd name="T21" fmla="*/ 149 h 369"/>
                <a:gd name="T22" fmla="*/ 252 w 362"/>
                <a:gd name="T23" fmla="*/ 176 h 369"/>
                <a:gd name="T24" fmla="*/ 250 w 362"/>
                <a:gd name="T25" fmla="*/ 205 h 369"/>
                <a:gd name="T26" fmla="*/ 236 w 362"/>
                <a:gd name="T27" fmla="*/ 229 h 369"/>
                <a:gd name="T28" fmla="*/ 215 w 362"/>
                <a:gd name="T29" fmla="*/ 247 h 369"/>
                <a:gd name="T30" fmla="*/ 189 w 362"/>
                <a:gd name="T31" fmla="*/ 254 h 369"/>
                <a:gd name="T32" fmla="*/ 328 w 362"/>
                <a:gd name="T33" fmla="*/ 195 h 369"/>
                <a:gd name="T34" fmla="*/ 354 w 362"/>
                <a:gd name="T35" fmla="*/ 144 h 369"/>
                <a:gd name="T36" fmla="*/ 361 w 362"/>
                <a:gd name="T37" fmla="*/ 136 h 369"/>
                <a:gd name="T38" fmla="*/ 360 w 362"/>
                <a:gd name="T39" fmla="*/ 124 h 369"/>
                <a:gd name="T40" fmla="*/ 316 w 362"/>
                <a:gd name="T41" fmla="*/ 53 h 369"/>
                <a:gd name="T42" fmla="*/ 304 w 362"/>
                <a:gd name="T43" fmla="*/ 52 h 369"/>
                <a:gd name="T44" fmla="*/ 256 w 362"/>
                <a:gd name="T45" fmla="*/ 56 h 369"/>
                <a:gd name="T46" fmla="*/ 236 w 362"/>
                <a:gd name="T47" fmla="*/ 10 h 369"/>
                <a:gd name="T48" fmla="*/ 229 w 362"/>
                <a:gd name="T49" fmla="*/ 2 h 369"/>
                <a:gd name="T50" fmla="*/ 146 w 362"/>
                <a:gd name="T51" fmla="*/ 0 h 369"/>
                <a:gd name="T52" fmla="*/ 135 w 362"/>
                <a:gd name="T53" fmla="*/ 3 h 369"/>
                <a:gd name="T54" fmla="*/ 131 w 362"/>
                <a:gd name="T55" fmla="*/ 14 h 369"/>
                <a:gd name="T56" fmla="*/ 99 w 362"/>
                <a:gd name="T57" fmla="*/ 63 h 369"/>
                <a:gd name="T58" fmla="*/ 55 w 362"/>
                <a:gd name="T59" fmla="*/ 51 h 369"/>
                <a:gd name="T60" fmla="*/ 44 w 362"/>
                <a:gd name="T61" fmla="*/ 54 h 369"/>
                <a:gd name="T62" fmla="*/ 1 w 362"/>
                <a:gd name="T63" fmla="*/ 126 h 369"/>
                <a:gd name="T64" fmla="*/ 2 w 362"/>
                <a:gd name="T65" fmla="*/ 139 h 369"/>
                <a:gd name="T66" fmla="*/ 36 w 362"/>
                <a:gd name="T67" fmla="*/ 160 h 369"/>
                <a:gd name="T68" fmla="*/ 36 w 362"/>
                <a:gd name="T69" fmla="*/ 207 h 369"/>
                <a:gd name="T70" fmla="*/ 1 w 362"/>
                <a:gd name="T71" fmla="*/ 230 h 369"/>
                <a:gd name="T72" fmla="*/ 1 w 362"/>
                <a:gd name="T73" fmla="*/ 240 h 369"/>
                <a:gd name="T74" fmla="*/ 44 w 362"/>
                <a:gd name="T75" fmla="*/ 313 h 369"/>
                <a:gd name="T76" fmla="*/ 60 w 362"/>
                <a:gd name="T77" fmla="*/ 314 h 369"/>
                <a:gd name="T78" fmla="*/ 120 w 362"/>
                <a:gd name="T79" fmla="*/ 316 h 369"/>
                <a:gd name="T80" fmla="*/ 132 w 362"/>
                <a:gd name="T81" fmla="*/ 359 h 369"/>
                <a:gd name="T82" fmla="*/ 140 w 362"/>
                <a:gd name="T83" fmla="*/ 368 h 369"/>
                <a:gd name="T84" fmla="*/ 225 w 362"/>
                <a:gd name="T85" fmla="*/ 368 h 369"/>
                <a:gd name="T86" fmla="*/ 233 w 362"/>
                <a:gd name="T87" fmla="*/ 361 h 369"/>
                <a:gd name="T88" fmla="*/ 237 w 362"/>
                <a:gd name="T89" fmla="*/ 321 h 369"/>
                <a:gd name="T90" fmla="*/ 274 w 362"/>
                <a:gd name="T91" fmla="*/ 298 h 369"/>
                <a:gd name="T92" fmla="*/ 310 w 362"/>
                <a:gd name="T93" fmla="*/ 316 h 369"/>
                <a:gd name="T94" fmla="*/ 360 w 362"/>
                <a:gd name="T95" fmla="*/ 243 h 369"/>
                <a:gd name="T96" fmla="*/ 362 w 362"/>
                <a:gd name="T97" fmla="*/ 232 h 369"/>
                <a:gd name="T98" fmla="*/ 354 w 362"/>
                <a:gd name="T99" fmla="*/ 22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2" h="369">
                  <a:moveTo>
                    <a:pt x="181" y="255"/>
                  </a:moveTo>
                  <a:lnTo>
                    <a:pt x="174" y="254"/>
                  </a:lnTo>
                  <a:lnTo>
                    <a:pt x="166" y="253"/>
                  </a:lnTo>
                  <a:lnTo>
                    <a:pt x="160" y="252"/>
                  </a:lnTo>
                  <a:lnTo>
                    <a:pt x="153" y="249"/>
                  </a:lnTo>
                  <a:lnTo>
                    <a:pt x="147" y="247"/>
                  </a:lnTo>
                  <a:lnTo>
                    <a:pt x="141" y="243"/>
                  </a:lnTo>
                  <a:lnTo>
                    <a:pt x="135" y="238"/>
                  </a:lnTo>
                  <a:lnTo>
                    <a:pt x="131" y="234"/>
                  </a:lnTo>
                  <a:lnTo>
                    <a:pt x="125" y="229"/>
                  </a:lnTo>
                  <a:lnTo>
                    <a:pt x="122" y="223"/>
                  </a:lnTo>
                  <a:lnTo>
                    <a:pt x="118" y="218"/>
                  </a:lnTo>
                  <a:lnTo>
                    <a:pt x="115" y="212"/>
                  </a:lnTo>
                  <a:lnTo>
                    <a:pt x="113" y="205"/>
                  </a:lnTo>
                  <a:lnTo>
                    <a:pt x="110" y="198"/>
                  </a:lnTo>
                  <a:lnTo>
                    <a:pt x="109" y="190"/>
                  </a:lnTo>
                  <a:lnTo>
                    <a:pt x="109" y="183"/>
                  </a:lnTo>
                  <a:lnTo>
                    <a:pt x="109" y="176"/>
                  </a:lnTo>
                  <a:lnTo>
                    <a:pt x="110" y="169"/>
                  </a:lnTo>
                  <a:lnTo>
                    <a:pt x="113" y="162"/>
                  </a:lnTo>
                  <a:lnTo>
                    <a:pt x="115" y="156"/>
                  </a:lnTo>
                  <a:lnTo>
                    <a:pt x="118" y="149"/>
                  </a:lnTo>
                  <a:lnTo>
                    <a:pt x="122" y="143"/>
                  </a:lnTo>
                  <a:lnTo>
                    <a:pt x="125" y="138"/>
                  </a:lnTo>
                  <a:lnTo>
                    <a:pt x="131" y="132"/>
                  </a:lnTo>
                  <a:lnTo>
                    <a:pt x="135" y="128"/>
                  </a:lnTo>
                  <a:lnTo>
                    <a:pt x="141" y="124"/>
                  </a:lnTo>
                  <a:lnTo>
                    <a:pt x="147" y="121"/>
                  </a:lnTo>
                  <a:lnTo>
                    <a:pt x="153" y="117"/>
                  </a:lnTo>
                  <a:lnTo>
                    <a:pt x="160" y="114"/>
                  </a:lnTo>
                  <a:lnTo>
                    <a:pt x="166" y="113"/>
                  </a:lnTo>
                  <a:lnTo>
                    <a:pt x="174" y="112"/>
                  </a:lnTo>
                  <a:lnTo>
                    <a:pt x="181" y="111"/>
                  </a:lnTo>
                  <a:lnTo>
                    <a:pt x="189" y="112"/>
                  </a:lnTo>
                  <a:lnTo>
                    <a:pt x="195" y="113"/>
                  </a:lnTo>
                  <a:lnTo>
                    <a:pt x="202" y="114"/>
                  </a:lnTo>
                  <a:lnTo>
                    <a:pt x="209" y="117"/>
                  </a:lnTo>
                  <a:lnTo>
                    <a:pt x="215" y="121"/>
                  </a:lnTo>
                  <a:lnTo>
                    <a:pt x="221" y="124"/>
                  </a:lnTo>
                  <a:lnTo>
                    <a:pt x="226" y="128"/>
                  </a:lnTo>
                  <a:lnTo>
                    <a:pt x="231" y="132"/>
                  </a:lnTo>
                  <a:lnTo>
                    <a:pt x="236" y="138"/>
                  </a:lnTo>
                  <a:lnTo>
                    <a:pt x="240" y="143"/>
                  </a:lnTo>
                  <a:lnTo>
                    <a:pt x="244" y="149"/>
                  </a:lnTo>
                  <a:lnTo>
                    <a:pt x="247" y="156"/>
                  </a:lnTo>
                  <a:lnTo>
                    <a:pt x="250" y="162"/>
                  </a:lnTo>
                  <a:lnTo>
                    <a:pt x="251" y="169"/>
                  </a:lnTo>
                  <a:lnTo>
                    <a:pt x="252" y="176"/>
                  </a:lnTo>
                  <a:lnTo>
                    <a:pt x="253" y="183"/>
                  </a:lnTo>
                  <a:lnTo>
                    <a:pt x="252" y="190"/>
                  </a:lnTo>
                  <a:lnTo>
                    <a:pt x="251" y="198"/>
                  </a:lnTo>
                  <a:lnTo>
                    <a:pt x="250" y="205"/>
                  </a:lnTo>
                  <a:lnTo>
                    <a:pt x="247" y="212"/>
                  </a:lnTo>
                  <a:lnTo>
                    <a:pt x="244" y="218"/>
                  </a:lnTo>
                  <a:lnTo>
                    <a:pt x="240" y="223"/>
                  </a:lnTo>
                  <a:lnTo>
                    <a:pt x="236" y="229"/>
                  </a:lnTo>
                  <a:lnTo>
                    <a:pt x="231" y="234"/>
                  </a:lnTo>
                  <a:lnTo>
                    <a:pt x="226" y="238"/>
                  </a:lnTo>
                  <a:lnTo>
                    <a:pt x="221" y="243"/>
                  </a:lnTo>
                  <a:lnTo>
                    <a:pt x="215" y="247"/>
                  </a:lnTo>
                  <a:lnTo>
                    <a:pt x="209" y="249"/>
                  </a:lnTo>
                  <a:lnTo>
                    <a:pt x="202" y="252"/>
                  </a:lnTo>
                  <a:lnTo>
                    <a:pt x="195" y="253"/>
                  </a:lnTo>
                  <a:lnTo>
                    <a:pt x="189" y="254"/>
                  </a:lnTo>
                  <a:lnTo>
                    <a:pt x="181" y="255"/>
                  </a:lnTo>
                  <a:close/>
                  <a:moveTo>
                    <a:pt x="354" y="223"/>
                  </a:moveTo>
                  <a:lnTo>
                    <a:pt x="327" y="207"/>
                  </a:lnTo>
                  <a:lnTo>
                    <a:pt x="328" y="195"/>
                  </a:lnTo>
                  <a:lnTo>
                    <a:pt x="328" y="183"/>
                  </a:lnTo>
                  <a:lnTo>
                    <a:pt x="328" y="172"/>
                  </a:lnTo>
                  <a:lnTo>
                    <a:pt x="327" y="160"/>
                  </a:lnTo>
                  <a:lnTo>
                    <a:pt x="354" y="144"/>
                  </a:lnTo>
                  <a:lnTo>
                    <a:pt x="357" y="143"/>
                  </a:lnTo>
                  <a:lnTo>
                    <a:pt x="359" y="141"/>
                  </a:lnTo>
                  <a:lnTo>
                    <a:pt x="360" y="139"/>
                  </a:lnTo>
                  <a:lnTo>
                    <a:pt x="361" y="136"/>
                  </a:lnTo>
                  <a:lnTo>
                    <a:pt x="362" y="132"/>
                  </a:lnTo>
                  <a:lnTo>
                    <a:pt x="362" y="129"/>
                  </a:lnTo>
                  <a:lnTo>
                    <a:pt x="361" y="126"/>
                  </a:lnTo>
                  <a:lnTo>
                    <a:pt x="360" y="124"/>
                  </a:lnTo>
                  <a:lnTo>
                    <a:pt x="322" y="59"/>
                  </a:lnTo>
                  <a:lnTo>
                    <a:pt x="320" y="56"/>
                  </a:lnTo>
                  <a:lnTo>
                    <a:pt x="318" y="54"/>
                  </a:lnTo>
                  <a:lnTo>
                    <a:pt x="316" y="53"/>
                  </a:lnTo>
                  <a:lnTo>
                    <a:pt x="313" y="51"/>
                  </a:lnTo>
                  <a:lnTo>
                    <a:pt x="309" y="51"/>
                  </a:lnTo>
                  <a:lnTo>
                    <a:pt x="307" y="51"/>
                  </a:lnTo>
                  <a:lnTo>
                    <a:pt x="304" y="52"/>
                  </a:lnTo>
                  <a:lnTo>
                    <a:pt x="301" y="53"/>
                  </a:lnTo>
                  <a:lnTo>
                    <a:pt x="274" y="69"/>
                  </a:lnTo>
                  <a:lnTo>
                    <a:pt x="266" y="63"/>
                  </a:lnTo>
                  <a:lnTo>
                    <a:pt x="256" y="56"/>
                  </a:lnTo>
                  <a:lnTo>
                    <a:pt x="246" y="51"/>
                  </a:lnTo>
                  <a:lnTo>
                    <a:pt x="237" y="47"/>
                  </a:lnTo>
                  <a:lnTo>
                    <a:pt x="237" y="14"/>
                  </a:lnTo>
                  <a:lnTo>
                    <a:pt x="236" y="10"/>
                  </a:lnTo>
                  <a:lnTo>
                    <a:pt x="236" y="8"/>
                  </a:lnTo>
                  <a:lnTo>
                    <a:pt x="233" y="5"/>
                  </a:lnTo>
                  <a:lnTo>
                    <a:pt x="232" y="3"/>
                  </a:lnTo>
                  <a:lnTo>
                    <a:pt x="229" y="2"/>
                  </a:lnTo>
                  <a:lnTo>
                    <a:pt x="227" y="1"/>
                  </a:lnTo>
                  <a:lnTo>
                    <a:pt x="224" y="0"/>
                  </a:lnTo>
                  <a:lnTo>
                    <a:pt x="222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1"/>
                  </a:lnTo>
                  <a:lnTo>
                    <a:pt x="137" y="2"/>
                  </a:lnTo>
                  <a:lnTo>
                    <a:pt x="135" y="3"/>
                  </a:lnTo>
                  <a:lnTo>
                    <a:pt x="134" y="5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1" y="14"/>
                  </a:lnTo>
                  <a:lnTo>
                    <a:pt x="131" y="47"/>
                  </a:lnTo>
                  <a:lnTo>
                    <a:pt x="120" y="52"/>
                  </a:lnTo>
                  <a:lnTo>
                    <a:pt x="109" y="57"/>
                  </a:lnTo>
                  <a:lnTo>
                    <a:pt x="99" y="63"/>
                  </a:lnTo>
                  <a:lnTo>
                    <a:pt x="90" y="69"/>
                  </a:lnTo>
                  <a:lnTo>
                    <a:pt x="61" y="53"/>
                  </a:lnTo>
                  <a:lnTo>
                    <a:pt x="58" y="52"/>
                  </a:lnTo>
                  <a:lnTo>
                    <a:pt x="55" y="51"/>
                  </a:lnTo>
                  <a:lnTo>
                    <a:pt x="53" y="51"/>
                  </a:lnTo>
                  <a:lnTo>
                    <a:pt x="49" y="51"/>
                  </a:lnTo>
                  <a:lnTo>
                    <a:pt x="47" y="52"/>
                  </a:lnTo>
                  <a:lnTo>
                    <a:pt x="44" y="54"/>
                  </a:lnTo>
                  <a:lnTo>
                    <a:pt x="42" y="56"/>
                  </a:lnTo>
                  <a:lnTo>
                    <a:pt x="41" y="59"/>
                  </a:lnTo>
                  <a:lnTo>
                    <a:pt x="2" y="124"/>
                  </a:lnTo>
                  <a:lnTo>
                    <a:pt x="1" y="126"/>
                  </a:lnTo>
                  <a:lnTo>
                    <a:pt x="0" y="129"/>
                  </a:lnTo>
                  <a:lnTo>
                    <a:pt x="0" y="132"/>
                  </a:lnTo>
                  <a:lnTo>
                    <a:pt x="1" y="136"/>
                  </a:lnTo>
                  <a:lnTo>
                    <a:pt x="2" y="139"/>
                  </a:lnTo>
                  <a:lnTo>
                    <a:pt x="3" y="141"/>
                  </a:lnTo>
                  <a:lnTo>
                    <a:pt x="6" y="143"/>
                  </a:lnTo>
                  <a:lnTo>
                    <a:pt x="8" y="144"/>
                  </a:lnTo>
                  <a:lnTo>
                    <a:pt x="36" y="160"/>
                  </a:lnTo>
                  <a:lnTo>
                    <a:pt x="34" y="172"/>
                  </a:lnTo>
                  <a:lnTo>
                    <a:pt x="34" y="183"/>
                  </a:lnTo>
                  <a:lnTo>
                    <a:pt x="34" y="195"/>
                  </a:lnTo>
                  <a:lnTo>
                    <a:pt x="36" y="207"/>
                  </a:lnTo>
                  <a:lnTo>
                    <a:pt x="8" y="223"/>
                  </a:lnTo>
                  <a:lnTo>
                    <a:pt x="6" y="224"/>
                  </a:lnTo>
                  <a:lnTo>
                    <a:pt x="3" y="227"/>
                  </a:lnTo>
                  <a:lnTo>
                    <a:pt x="1" y="230"/>
                  </a:lnTo>
                  <a:lnTo>
                    <a:pt x="0" y="233"/>
                  </a:lnTo>
                  <a:lnTo>
                    <a:pt x="0" y="235"/>
                  </a:lnTo>
                  <a:lnTo>
                    <a:pt x="0" y="237"/>
                  </a:lnTo>
                  <a:lnTo>
                    <a:pt x="1" y="240"/>
                  </a:lnTo>
                  <a:lnTo>
                    <a:pt x="2" y="243"/>
                  </a:lnTo>
                  <a:lnTo>
                    <a:pt x="40" y="309"/>
                  </a:lnTo>
                  <a:lnTo>
                    <a:pt x="42" y="311"/>
                  </a:lnTo>
                  <a:lnTo>
                    <a:pt x="44" y="313"/>
                  </a:lnTo>
                  <a:lnTo>
                    <a:pt x="46" y="314"/>
                  </a:lnTo>
                  <a:lnTo>
                    <a:pt x="48" y="315"/>
                  </a:lnTo>
                  <a:lnTo>
                    <a:pt x="55" y="316"/>
                  </a:lnTo>
                  <a:lnTo>
                    <a:pt x="60" y="314"/>
                  </a:lnTo>
                  <a:lnTo>
                    <a:pt x="90" y="297"/>
                  </a:lnTo>
                  <a:lnTo>
                    <a:pt x="99" y="304"/>
                  </a:lnTo>
                  <a:lnTo>
                    <a:pt x="109" y="310"/>
                  </a:lnTo>
                  <a:lnTo>
                    <a:pt x="120" y="316"/>
                  </a:lnTo>
                  <a:lnTo>
                    <a:pt x="131" y="321"/>
                  </a:lnTo>
                  <a:lnTo>
                    <a:pt x="131" y="354"/>
                  </a:lnTo>
                  <a:lnTo>
                    <a:pt x="132" y="356"/>
                  </a:lnTo>
                  <a:lnTo>
                    <a:pt x="132" y="359"/>
                  </a:lnTo>
                  <a:lnTo>
                    <a:pt x="134" y="361"/>
                  </a:lnTo>
                  <a:lnTo>
                    <a:pt x="135" y="363"/>
                  </a:lnTo>
                  <a:lnTo>
                    <a:pt x="137" y="366"/>
                  </a:lnTo>
                  <a:lnTo>
                    <a:pt x="140" y="368"/>
                  </a:lnTo>
                  <a:lnTo>
                    <a:pt x="143" y="368"/>
                  </a:lnTo>
                  <a:lnTo>
                    <a:pt x="146" y="369"/>
                  </a:lnTo>
                  <a:lnTo>
                    <a:pt x="222" y="369"/>
                  </a:lnTo>
                  <a:lnTo>
                    <a:pt x="225" y="368"/>
                  </a:lnTo>
                  <a:lnTo>
                    <a:pt x="227" y="368"/>
                  </a:lnTo>
                  <a:lnTo>
                    <a:pt x="229" y="366"/>
                  </a:lnTo>
                  <a:lnTo>
                    <a:pt x="232" y="363"/>
                  </a:lnTo>
                  <a:lnTo>
                    <a:pt x="233" y="361"/>
                  </a:lnTo>
                  <a:lnTo>
                    <a:pt x="236" y="359"/>
                  </a:lnTo>
                  <a:lnTo>
                    <a:pt x="236" y="356"/>
                  </a:lnTo>
                  <a:lnTo>
                    <a:pt x="237" y="354"/>
                  </a:lnTo>
                  <a:lnTo>
                    <a:pt x="237" y="321"/>
                  </a:lnTo>
                  <a:lnTo>
                    <a:pt x="246" y="316"/>
                  </a:lnTo>
                  <a:lnTo>
                    <a:pt x="256" y="311"/>
                  </a:lnTo>
                  <a:lnTo>
                    <a:pt x="266" y="305"/>
                  </a:lnTo>
                  <a:lnTo>
                    <a:pt x="274" y="298"/>
                  </a:lnTo>
                  <a:lnTo>
                    <a:pt x="302" y="313"/>
                  </a:lnTo>
                  <a:lnTo>
                    <a:pt x="305" y="315"/>
                  </a:lnTo>
                  <a:lnTo>
                    <a:pt x="307" y="315"/>
                  </a:lnTo>
                  <a:lnTo>
                    <a:pt x="310" y="316"/>
                  </a:lnTo>
                  <a:lnTo>
                    <a:pt x="314" y="316"/>
                  </a:lnTo>
                  <a:lnTo>
                    <a:pt x="319" y="313"/>
                  </a:lnTo>
                  <a:lnTo>
                    <a:pt x="322" y="309"/>
                  </a:lnTo>
                  <a:lnTo>
                    <a:pt x="360" y="243"/>
                  </a:lnTo>
                  <a:lnTo>
                    <a:pt x="362" y="240"/>
                  </a:lnTo>
                  <a:lnTo>
                    <a:pt x="362" y="237"/>
                  </a:lnTo>
                  <a:lnTo>
                    <a:pt x="362" y="234"/>
                  </a:lnTo>
                  <a:lnTo>
                    <a:pt x="362" y="232"/>
                  </a:lnTo>
                  <a:lnTo>
                    <a:pt x="361" y="229"/>
                  </a:lnTo>
                  <a:lnTo>
                    <a:pt x="359" y="227"/>
                  </a:lnTo>
                  <a:lnTo>
                    <a:pt x="357" y="224"/>
                  </a:lnTo>
                  <a:lnTo>
                    <a:pt x="354" y="223"/>
                  </a:lnTo>
                  <a:close/>
                </a:path>
              </a:pathLst>
            </a:custGeom>
            <a:solidFill>
              <a:srgbClr val="F6443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353880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700" b="22989"/>
          <a:stretch/>
        </p:blipFill>
        <p:spPr>
          <a:xfrm>
            <a:off x="-1" y="4476289"/>
            <a:ext cx="12188891" cy="2381711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0" y="4473574"/>
            <a:ext cx="12192000" cy="2384426"/>
          </a:xfrm>
          <a:prstGeom prst="rect">
            <a:avLst/>
          </a:prstGeom>
          <a:gradFill flip="none" rotWithShape="1">
            <a:gsLst>
              <a:gs pos="36000">
                <a:srgbClr val="09192F">
                  <a:alpha val="72000"/>
                </a:srgbClr>
              </a:gs>
              <a:gs pos="100000">
                <a:srgbClr val="125680">
                  <a:alpha val="64000"/>
                </a:srgbClr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0"/>
            <a:ext cx="12188891" cy="4473574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826809" y="589490"/>
            <a:ext cx="1697581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DEVICE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1038361" y="5269154"/>
            <a:ext cx="793266" cy="793266"/>
            <a:chOff x="1038361" y="5034396"/>
            <a:chExt cx="1021462" cy="1021462"/>
          </a:xfrm>
        </p:grpSpPr>
        <p:sp>
          <p:nvSpPr>
            <p:cNvPr id="37" name="Rectangle 36"/>
            <p:cNvSpPr/>
            <p:nvPr/>
          </p:nvSpPr>
          <p:spPr>
            <a:xfrm rot="2700000">
              <a:off x="1038361" y="5034396"/>
              <a:ext cx="1021462" cy="1021462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 rot="2700000">
              <a:off x="1157704" y="5153739"/>
              <a:ext cx="782776" cy="782776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Freeform 2972"/>
            <p:cNvSpPr>
              <a:spLocks noEditPoints="1"/>
            </p:cNvSpPr>
            <p:nvPr/>
          </p:nvSpPr>
          <p:spPr bwMode="auto">
            <a:xfrm>
              <a:off x="1336895" y="5345971"/>
              <a:ext cx="424394" cy="398312"/>
            </a:xfrm>
            <a:custGeom>
              <a:avLst/>
              <a:gdLst>
                <a:gd name="T0" fmla="*/ 373 w 719"/>
                <a:gd name="T1" fmla="*/ 471 h 671"/>
                <a:gd name="T2" fmla="*/ 314 w 719"/>
                <a:gd name="T3" fmla="*/ 424 h 671"/>
                <a:gd name="T4" fmla="*/ 241 w 719"/>
                <a:gd name="T5" fmla="*/ 344 h 671"/>
                <a:gd name="T6" fmla="*/ 206 w 719"/>
                <a:gd name="T7" fmla="*/ 281 h 671"/>
                <a:gd name="T8" fmla="*/ 204 w 719"/>
                <a:gd name="T9" fmla="*/ 244 h 671"/>
                <a:gd name="T10" fmla="*/ 215 w 719"/>
                <a:gd name="T11" fmla="*/ 206 h 671"/>
                <a:gd name="T12" fmla="*/ 237 w 719"/>
                <a:gd name="T13" fmla="*/ 177 h 671"/>
                <a:gd name="T14" fmla="*/ 267 w 719"/>
                <a:gd name="T15" fmla="*/ 161 h 671"/>
                <a:gd name="T16" fmla="*/ 303 w 719"/>
                <a:gd name="T17" fmla="*/ 158 h 671"/>
                <a:gd name="T18" fmla="*/ 348 w 719"/>
                <a:gd name="T19" fmla="*/ 182 h 671"/>
                <a:gd name="T20" fmla="*/ 372 w 719"/>
                <a:gd name="T21" fmla="*/ 215 h 671"/>
                <a:gd name="T22" fmla="*/ 387 w 719"/>
                <a:gd name="T23" fmla="*/ 200 h 671"/>
                <a:gd name="T24" fmla="*/ 424 w 719"/>
                <a:gd name="T25" fmla="*/ 166 h 671"/>
                <a:gd name="T26" fmla="*/ 467 w 719"/>
                <a:gd name="T27" fmla="*/ 158 h 671"/>
                <a:gd name="T28" fmla="*/ 499 w 719"/>
                <a:gd name="T29" fmla="*/ 168 h 671"/>
                <a:gd name="T30" fmla="*/ 525 w 719"/>
                <a:gd name="T31" fmla="*/ 191 h 671"/>
                <a:gd name="T32" fmla="*/ 543 w 719"/>
                <a:gd name="T33" fmla="*/ 224 h 671"/>
                <a:gd name="T34" fmla="*/ 546 w 719"/>
                <a:gd name="T35" fmla="*/ 264 h 671"/>
                <a:gd name="T36" fmla="*/ 532 w 719"/>
                <a:gd name="T37" fmla="*/ 308 h 671"/>
                <a:gd name="T38" fmla="*/ 481 w 719"/>
                <a:gd name="T39" fmla="*/ 378 h 671"/>
                <a:gd name="T40" fmla="*/ 388 w 719"/>
                <a:gd name="T41" fmla="*/ 463 h 671"/>
                <a:gd name="T42" fmla="*/ 342 w 719"/>
                <a:gd name="T43" fmla="*/ 0 h 671"/>
                <a:gd name="T44" fmla="*/ 270 w 719"/>
                <a:gd name="T45" fmla="*/ 10 h 671"/>
                <a:gd name="T46" fmla="*/ 204 w 719"/>
                <a:gd name="T47" fmla="*/ 30 h 671"/>
                <a:gd name="T48" fmla="*/ 144 w 719"/>
                <a:gd name="T49" fmla="*/ 60 h 671"/>
                <a:gd name="T50" fmla="*/ 94 w 719"/>
                <a:gd name="T51" fmla="*/ 98 h 671"/>
                <a:gd name="T52" fmla="*/ 53 w 719"/>
                <a:gd name="T53" fmla="*/ 143 h 671"/>
                <a:gd name="T54" fmla="*/ 22 w 719"/>
                <a:gd name="T55" fmla="*/ 194 h 671"/>
                <a:gd name="T56" fmla="*/ 5 w 719"/>
                <a:gd name="T57" fmla="*/ 251 h 671"/>
                <a:gd name="T58" fmla="*/ 0 w 719"/>
                <a:gd name="T59" fmla="*/ 311 h 671"/>
                <a:gd name="T60" fmla="*/ 11 w 719"/>
                <a:gd name="T61" fmla="*/ 367 h 671"/>
                <a:gd name="T62" fmla="*/ 34 w 719"/>
                <a:gd name="T63" fmla="*/ 420 h 671"/>
                <a:gd name="T64" fmla="*/ 68 w 719"/>
                <a:gd name="T65" fmla="*/ 469 h 671"/>
                <a:gd name="T66" fmla="*/ 25 w 719"/>
                <a:gd name="T67" fmla="*/ 653 h 671"/>
                <a:gd name="T68" fmla="*/ 28 w 719"/>
                <a:gd name="T69" fmla="*/ 667 h 671"/>
                <a:gd name="T70" fmla="*/ 42 w 719"/>
                <a:gd name="T71" fmla="*/ 670 h 671"/>
                <a:gd name="T72" fmla="*/ 329 w 719"/>
                <a:gd name="T73" fmla="*/ 590 h 671"/>
                <a:gd name="T74" fmla="*/ 414 w 719"/>
                <a:gd name="T75" fmla="*/ 588 h 671"/>
                <a:gd name="T76" fmla="*/ 483 w 719"/>
                <a:gd name="T77" fmla="*/ 574 h 671"/>
                <a:gd name="T78" fmla="*/ 546 w 719"/>
                <a:gd name="T79" fmla="*/ 549 h 671"/>
                <a:gd name="T80" fmla="*/ 601 w 719"/>
                <a:gd name="T81" fmla="*/ 514 h 671"/>
                <a:gd name="T82" fmla="*/ 648 w 719"/>
                <a:gd name="T83" fmla="*/ 472 h 671"/>
                <a:gd name="T84" fmla="*/ 683 w 719"/>
                <a:gd name="T85" fmla="*/ 424 h 671"/>
                <a:gd name="T86" fmla="*/ 708 w 719"/>
                <a:gd name="T87" fmla="*/ 369 h 671"/>
                <a:gd name="T88" fmla="*/ 719 w 719"/>
                <a:gd name="T89" fmla="*/ 311 h 671"/>
                <a:gd name="T90" fmla="*/ 715 w 719"/>
                <a:gd name="T91" fmla="*/ 251 h 671"/>
                <a:gd name="T92" fmla="*/ 698 w 719"/>
                <a:gd name="T93" fmla="*/ 194 h 671"/>
                <a:gd name="T94" fmla="*/ 667 w 719"/>
                <a:gd name="T95" fmla="*/ 143 h 671"/>
                <a:gd name="T96" fmla="*/ 626 w 719"/>
                <a:gd name="T97" fmla="*/ 98 h 671"/>
                <a:gd name="T98" fmla="*/ 575 w 719"/>
                <a:gd name="T99" fmla="*/ 60 h 671"/>
                <a:gd name="T100" fmla="*/ 516 w 719"/>
                <a:gd name="T101" fmla="*/ 30 h 671"/>
                <a:gd name="T102" fmla="*/ 450 w 719"/>
                <a:gd name="T103" fmla="*/ 10 h 671"/>
                <a:gd name="T104" fmla="*/ 379 w 719"/>
                <a:gd name="T105" fmla="*/ 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19" h="671">
                  <a:moveTo>
                    <a:pt x="379" y="470"/>
                  </a:moveTo>
                  <a:lnTo>
                    <a:pt x="376" y="471"/>
                  </a:lnTo>
                  <a:lnTo>
                    <a:pt x="375" y="471"/>
                  </a:lnTo>
                  <a:lnTo>
                    <a:pt x="373" y="471"/>
                  </a:lnTo>
                  <a:lnTo>
                    <a:pt x="372" y="470"/>
                  </a:lnTo>
                  <a:lnTo>
                    <a:pt x="362" y="463"/>
                  </a:lnTo>
                  <a:lnTo>
                    <a:pt x="342" y="447"/>
                  </a:lnTo>
                  <a:lnTo>
                    <a:pt x="314" y="424"/>
                  </a:lnTo>
                  <a:lnTo>
                    <a:pt x="285" y="395"/>
                  </a:lnTo>
                  <a:lnTo>
                    <a:pt x="269" y="378"/>
                  </a:lnTo>
                  <a:lnTo>
                    <a:pt x="254" y="362"/>
                  </a:lnTo>
                  <a:lnTo>
                    <a:pt x="241" y="344"/>
                  </a:lnTo>
                  <a:lnTo>
                    <a:pt x="228" y="326"/>
                  </a:lnTo>
                  <a:lnTo>
                    <a:pt x="218" y="308"/>
                  </a:lnTo>
                  <a:lnTo>
                    <a:pt x="210" y="290"/>
                  </a:lnTo>
                  <a:lnTo>
                    <a:pt x="206" y="281"/>
                  </a:lnTo>
                  <a:lnTo>
                    <a:pt x="205" y="273"/>
                  </a:lnTo>
                  <a:lnTo>
                    <a:pt x="204" y="264"/>
                  </a:lnTo>
                  <a:lnTo>
                    <a:pt x="203" y="255"/>
                  </a:lnTo>
                  <a:lnTo>
                    <a:pt x="204" y="244"/>
                  </a:lnTo>
                  <a:lnTo>
                    <a:pt x="205" y="233"/>
                  </a:lnTo>
                  <a:lnTo>
                    <a:pt x="207" y="224"/>
                  </a:lnTo>
                  <a:lnTo>
                    <a:pt x="211" y="214"/>
                  </a:lnTo>
                  <a:lnTo>
                    <a:pt x="215" y="206"/>
                  </a:lnTo>
                  <a:lnTo>
                    <a:pt x="219" y="198"/>
                  </a:lnTo>
                  <a:lnTo>
                    <a:pt x="225" y="191"/>
                  </a:lnTo>
                  <a:lnTo>
                    <a:pt x="231" y="183"/>
                  </a:lnTo>
                  <a:lnTo>
                    <a:pt x="237" y="177"/>
                  </a:lnTo>
                  <a:lnTo>
                    <a:pt x="244" y="173"/>
                  </a:lnTo>
                  <a:lnTo>
                    <a:pt x="251" y="168"/>
                  </a:lnTo>
                  <a:lnTo>
                    <a:pt x="259" y="164"/>
                  </a:lnTo>
                  <a:lnTo>
                    <a:pt x="267" y="161"/>
                  </a:lnTo>
                  <a:lnTo>
                    <a:pt x="275" y="160"/>
                  </a:lnTo>
                  <a:lnTo>
                    <a:pt x="282" y="158"/>
                  </a:lnTo>
                  <a:lnTo>
                    <a:pt x="291" y="157"/>
                  </a:lnTo>
                  <a:lnTo>
                    <a:pt x="303" y="158"/>
                  </a:lnTo>
                  <a:lnTo>
                    <a:pt x="314" y="161"/>
                  </a:lnTo>
                  <a:lnTo>
                    <a:pt x="326" y="166"/>
                  </a:lnTo>
                  <a:lnTo>
                    <a:pt x="337" y="173"/>
                  </a:lnTo>
                  <a:lnTo>
                    <a:pt x="348" y="182"/>
                  </a:lnTo>
                  <a:lnTo>
                    <a:pt x="359" y="193"/>
                  </a:lnTo>
                  <a:lnTo>
                    <a:pt x="363" y="200"/>
                  </a:lnTo>
                  <a:lnTo>
                    <a:pt x="367" y="207"/>
                  </a:lnTo>
                  <a:lnTo>
                    <a:pt x="372" y="215"/>
                  </a:lnTo>
                  <a:lnTo>
                    <a:pt x="375" y="224"/>
                  </a:lnTo>
                  <a:lnTo>
                    <a:pt x="379" y="215"/>
                  </a:lnTo>
                  <a:lnTo>
                    <a:pt x="382" y="207"/>
                  </a:lnTo>
                  <a:lnTo>
                    <a:pt x="387" y="200"/>
                  </a:lnTo>
                  <a:lnTo>
                    <a:pt x="392" y="193"/>
                  </a:lnTo>
                  <a:lnTo>
                    <a:pt x="401" y="182"/>
                  </a:lnTo>
                  <a:lnTo>
                    <a:pt x="412" y="173"/>
                  </a:lnTo>
                  <a:lnTo>
                    <a:pt x="424" y="166"/>
                  </a:lnTo>
                  <a:lnTo>
                    <a:pt x="436" y="161"/>
                  </a:lnTo>
                  <a:lnTo>
                    <a:pt x="448" y="158"/>
                  </a:lnTo>
                  <a:lnTo>
                    <a:pt x="458" y="157"/>
                  </a:lnTo>
                  <a:lnTo>
                    <a:pt x="467" y="158"/>
                  </a:lnTo>
                  <a:lnTo>
                    <a:pt x="475" y="160"/>
                  </a:lnTo>
                  <a:lnTo>
                    <a:pt x="483" y="161"/>
                  </a:lnTo>
                  <a:lnTo>
                    <a:pt x="491" y="164"/>
                  </a:lnTo>
                  <a:lnTo>
                    <a:pt x="499" y="168"/>
                  </a:lnTo>
                  <a:lnTo>
                    <a:pt x="506" y="173"/>
                  </a:lnTo>
                  <a:lnTo>
                    <a:pt x="513" y="177"/>
                  </a:lnTo>
                  <a:lnTo>
                    <a:pt x="519" y="183"/>
                  </a:lnTo>
                  <a:lnTo>
                    <a:pt x="525" y="191"/>
                  </a:lnTo>
                  <a:lnTo>
                    <a:pt x="531" y="198"/>
                  </a:lnTo>
                  <a:lnTo>
                    <a:pt x="536" y="206"/>
                  </a:lnTo>
                  <a:lnTo>
                    <a:pt x="539" y="214"/>
                  </a:lnTo>
                  <a:lnTo>
                    <a:pt x="543" y="224"/>
                  </a:lnTo>
                  <a:lnTo>
                    <a:pt x="545" y="233"/>
                  </a:lnTo>
                  <a:lnTo>
                    <a:pt x="546" y="244"/>
                  </a:lnTo>
                  <a:lnTo>
                    <a:pt x="546" y="255"/>
                  </a:lnTo>
                  <a:lnTo>
                    <a:pt x="546" y="264"/>
                  </a:lnTo>
                  <a:lnTo>
                    <a:pt x="545" y="273"/>
                  </a:lnTo>
                  <a:lnTo>
                    <a:pt x="543" y="281"/>
                  </a:lnTo>
                  <a:lnTo>
                    <a:pt x="541" y="290"/>
                  </a:lnTo>
                  <a:lnTo>
                    <a:pt x="532" y="308"/>
                  </a:lnTo>
                  <a:lnTo>
                    <a:pt x="521" y="326"/>
                  </a:lnTo>
                  <a:lnTo>
                    <a:pt x="510" y="344"/>
                  </a:lnTo>
                  <a:lnTo>
                    <a:pt x="495" y="362"/>
                  </a:lnTo>
                  <a:lnTo>
                    <a:pt x="481" y="378"/>
                  </a:lnTo>
                  <a:lnTo>
                    <a:pt x="466" y="395"/>
                  </a:lnTo>
                  <a:lnTo>
                    <a:pt x="435" y="424"/>
                  </a:lnTo>
                  <a:lnTo>
                    <a:pt x="407" y="447"/>
                  </a:lnTo>
                  <a:lnTo>
                    <a:pt x="388" y="463"/>
                  </a:lnTo>
                  <a:lnTo>
                    <a:pt x="379" y="470"/>
                  </a:lnTo>
                  <a:lnTo>
                    <a:pt x="379" y="470"/>
                  </a:lnTo>
                  <a:close/>
                  <a:moveTo>
                    <a:pt x="360" y="0"/>
                  </a:moveTo>
                  <a:lnTo>
                    <a:pt x="342" y="0"/>
                  </a:lnTo>
                  <a:lnTo>
                    <a:pt x="323" y="1"/>
                  </a:lnTo>
                  <a:lnTo>
                    <a:pt x="305" y="4"/>
                  </a:lnTo>
                  <a:lnTo>
                    <a:pt x="287" y="6"/>
                  </a:lnTo>
                  <a:lnTo>
                    <a:pt x="270" y="10"/>
                  </a:lnTo>
                  <a:lnTo>
                    <a:pt x="253" y="13"/>
                  </a:lnTo>
                  <a:lnTo>
                    <a:pt x="236" y="18"/>
                  </a:lnTo>
                  <a:lnTo>
                    <a:pt x="221" y="24"/>
                  </a:lnTo>
                  <a:lnTo>
                    <a:pt x="204" y="30"/>
                  </a:lnTo>
                  <a:lnTo>
                    <a:pt x="188" y="36"/>
                  </a:lnTo>
                  <a:lnTo>
                    <a:pt x="174" y="43"/>
                  </a:lnTo>
                  <a:lnTo>
                    <a:pt x="159" y="51"/>
                  </a:lnTo>
                  <a:lnTo>
                    <a:pt x="144" y="60"/>
                  </a:lnTo>
                  <a:lnTo>
                    <a:pt x="131" y="68"/>
                  </a:lnTo>
                  <a:lnTo>
                    <a:pt x="118" y="78"/>
                  </a:lnTo>
                  <a:lnTo>
                    <a:pt x="106" y="87"/>
                  </a:lnTo>
                  <a:lnTo>
                    <a:pt x="94" y="98"/>
                  </a:lnTo>
                  <a:lnTo>
                    <a:pt x="83" y="108"/>
                  </a:lnTo>
                  <a:lnTo>
                    <a:pt x="72" y="119"/>
                  </a:lnTo>
                  <a:lnTo>
                    <a:pt x="62" y="131"/>
                  </a:lnTo>
                  <a:lnTo>
                    <a:pt x="53" y="143"/>
                  </a:lnTo>
                  <a:lnTo>
                    <a:pt x="44" y="155"/>
                  </a:lnTo>
                  <a:lnTo>
                    <a:pt x="36" y="168"/>
                  </a:lnTo>
                  <a:lnTo>
                    <a:pt x="29" y="181"/>
                  </a:lnTo>
                  <a:lnTo>
                    <a:pt x="22" y="194"/>
                  </a:lnTo>
                  <a:lnTo>
                    <a:pt x="17" y="208"/>
                  </a:lnTo>
                  <a:lnTo>
                    <a:pt x="12" y="223"/>
                  </a:lnTo>
                  <a:lnTo>
                    <a:pt x="8" y="237"/>
                  </a:lnTo>
                  <a:lnTo>
                    <a:pt x="5" y="251"/>
                  </a:lnTo>
                  <a:lnTo>
                    <a:pt x="3" y="265"/>
                  </a:lnTo>
                  <a:lnTo>
                    <a:pt x="0" y="281"/>
                  </a:lnTo>
                  <a:lnTo>
                    <a:pt x="0" y="296"/>
                  </a:lnTo>
                  <a:lnTo>
                    <a:pt x="0" y="311"/>
                  </a:lnTo>
                  <a:lnTo>
                    <a:pt x="2" y="325"/>
                  </a:lnTo>
                  <a:lnTo>
                    <a:pt x="4" y="339"/>
                  </a:lnTo>
                  <a:lnTo>
                    <a:pt x="8" y="352"/>
                  </a:lnTo>
                  <a:lnTo>
                    <a:pt x="11" y="367"/>
                  </a:lnTo>
                  <a:lnTo>
                    <a:pt x="15" y="381"/>
                  </a:lnTo>
                  <a:lnTo>
                    <a:pt x="21" y="394"/>
                  </a:lnTo>
                  <a:lnTo>
                    <a:pt x="27" y="407"/>
                  </a:lnTo>
                  <a:lnTo>
                    <a:pt x="34" y="420"/>
                  </a:lnTo>
                  <a:lnTo>
                    <a:pt x="41" y="432"/>
                  </a:lnTo>
                  <a:lnTo>
                    <a:pt x="49" y="445"/>
                  </a:lnTo>
                  <a:lnTo>
                    <a:pt x="59" y="457"/>
                  </a:lnTo>
                  <a:lnTo>
                    <a:pt x="68" y="469"/>
                  </a:lnTo>
                  <a:lnTo>
                    <a:pt x="79" y="480"/>
                  </a:lnTo>
                  <a:lnTo>
                    <a:pt x="90" y="490"/>
                  </a:lnTo>
                  <a:lnTo>
                    <a:pt x="102" y="501"/>
                  </a:lnTo>
                  <a:lnTo>
                    <a:pt x="25" y="653"/>
                  </a:lnTo>
                  <a:lnTo>
                    <a:pt x="24" y="657"/>
                  </a:lnTo>
                  <a:lnTo>
                    <a:pt x="24" y="662"/>
                  </a:lnTo>
                  <a:lnTo>
                    <a:pt x="25" y="665"/>
                  </a:lnTo>
                  <a:lnTo>
                    <a:pt x="28" y="667"/>
                  </a:lnTo>
                  <a:lnTo>
                    <a:pt x="31" y="670"/>
                  </a:lnTo>
                  <a:lnTo>
                    <a:pt x="36" y="671"/>
                  </a:lnTo>
                  <a:lnTo>
                    <a:pt x="39" y="671"/>
                  </a:lnTo>
                  <a:lnTo>
                    <a:pt x="42" y="670"/>
                  </a:lnTo>
                  <a:lnTo>
                    <a:pt x="240" y="574"/>
                  </a:lnTo>
                  <a:lnTo>
                    <a:pt x="268" y="582"/>
                  </a:lnTo>
                  <a:lnTo>
                    <a:pt x="299" y="587"/>
                  </a:lnTo>
                  <a:lnTo>
                    <a:pt x="329" y="590"/>
                  </a:lnTo>
                  <a:lnTo>
                    <a:pt x="360" y="591"/>
                  </a:lnTo>
                  <a:lnTo>
                    <a:pt x="379" y="590"/>
                  </a:lnTo>
                  <a:lnTo>
                    <a:pt x="397" y="590"/>
                  </a:lnTo>
                  <a:lnTo>
                    <a:pt x="414" y="588"/>
                  </a:lnTo>
                  <a:lnTo>
                    <a:pt x="432" y="585"/>
                  </a:lnTo>
                  <a:lnTo>
                    <a:pt x="450" y="582"/>
                  </a:lnTo>
                  <a:lnTo>
                    <a:pt x="467" y="578"/>
                  </a:lnTo>
                  <a:lnTo>
                    <a:pt x="483" y="574"/>
                  </a:lnTo>
                  <a:lnTo>
                    <a:pt x="500" y="568"/>
                  </a:lnTo>
                  <a:lnTo>
                    <a:pt x="516" y="562"/>
                  </a:lnTo>
                  <a:lnTo>
                    <a:pt x="531" y="556"/>
                  </a:lnTo>
                  <a:lnTo>
                    <a:pt x="546" y="549"/>
                  </a:lnTo>
                  <a:lnTo>
                    <a:pt x="561" y="540"/>
                  </a:lnTo>
                  <a:lnTo>
                    <a:pt x="575" y="532"/>
                  </a:lnTo>
                  <a:lnTo>
                    <a:pt x="588" y="524"/>
                  </a:lnTo>
                  <a:lnTo>
                    <a:pt x="601" y="514"/>
                  </a:lnTo>
                  <a:lnTo>
                    <a:pt x="614" y="505"/>
                  </a:lnTo>
                  <a:lnTo>
                    <a:pt x="626" y="494"/>
                  </a:lnTo>
                  <a:lnTo>
                    <a:pt x="637" y="483"/>
                  </a:lnTo>
                  <a:lnTo>
                    <a:pt x="648" y="472"/>
                  </a:lnTo>
                  <a:lnTo>
                    <a:pt x="658" y="461"/>
                  </a:lnTo>
                  <a:lnTo>
                    <a:pt x="667" y="449"/>
                  </a:lnTo>
                  <a:lnTo>
                    <a:pt x="676" y="437"/>
                  </a:lnTo>
                  <a:lnTo>
                    <a:pt x="683" y="424"/>
                  </a:lnTo>
                  <a:lnTo>
                    <a:pt x="690" y="411"/>
                  </a:lnTo>
                  <a:lnTo>
                    <a:pt x="698" y="397"/>
                  </a:lnTo>
                  <a:lnTo>
                    <a:pt x="703" y="383"/>
                  </a:lnTo>
                  <a:lnTo>
                    <a:pt x="708" y="369"/>
                  </a:lnTo>
                  <a:lnTo>
                    <a:pt x="712" y="355"/>
                  </a:lnTo>
                  <a:lnTo>
                    <a:pt x="715" y="340"/>
                  </a:lnTo>
                  <a:lnTo>
                    <a:pt x="718" y="326"/>
                  </a:lnTo>
                  <a:lnTo>
                    <a:pt x="719" y="311"/>
                  </a:lnTo>
                  <a:lnTo>
                    <a:pt x="719" y="296"/>
                  </a:lnTo>
                  <a:lnTo>
                    <a:pt x="719" y="281"/>
                  </a:lnTo>
                  <a:lnTo>
                    <a:pt x="718" y="265"/>
                  </a:lnTo>
                  <a:lnTo>
                    <a:pt x="715" y="251"/>
                  </a:lnTo>
                  <a:lnTo>
                    <a:pt x="712" y="237"/>
                  </a:lnTo>
                  <a:lnTo>
                    <a:pt x="708" y="223"/>
                  </a:lnTo>
                  <a:lnTo>
                    <a:pt x="703" y="208"/>
                  </a:lnTo>
                  <a:lnTo>
                    <a:pt x="698" y="194"/>
                  </a:lnTo>
                  <a:lnTo>
                    <a:pt x="690" y="181"/>
                  </a:lnTo>
                  <a:lnTo>
                    <a:pt x="683" y="168"/>
                  </a:lnTo>
                  <a:lnTo>
                    <a:pt x="676" y="155"/>
                  </a:lnTo>
                  <a:lnTo>
                    <a:pt x="667" y="143"/>
                  </a:lnTo>
                  <a:lnTo>
                    <a:pt x="658" y="131"/>
                  </a:lnTo>
                  <a:lnTo>
                    <a:pt x="648" y="119"/>
                  </a:lnTo>
                  <a:lnTo>
                    <a:pt x="637" y="108"/>
                  </a:lnTo>
                  <a:lnTo>
                    <a:pt x="626" y="98"/>
                  </a:lnTo>
                  <a:lnTo>
                    <a:pt x="614" y="87"/>
                  </a:lnTo>
                  <a:lnTo>
                    <a:pt x="601" y="78"/>
                  </a:lnTo>
                  <a:lnTo>
                    <a:pt x="588" y="68"/>
                  </a:lnTo>
                  <a:lnTo>
                    <a:pt x="575" y="60"/>
                  </a:lnTo>
                  <a:lnTo>
                    <a:pt x="561" y="51"/>
                  </a:lnTo>
                  <a:lnTo>
                    <a:pt x="546" y="43"/>
                  </a:lnTo>
                  <a:lnTo>
                    <a:pt x="531" y="36"/>
                  </a:lnTo>
                  <a:lnTo>
                    <a:pt x="516" y="30"/>
                  </a:lnTo>
                  <a:lnTo>
                    <a:pt x="500" y="24"/>
                  </a:lnTo>
                  <a:lnTo>
                    <a:pt x="483" y="18"/>
                  </a:lnTo>
                  <a:lnTo>
                    <a:pt x="467" y="13"/>
                  </a:lnTo>
                  <a:lnTo>
                    <a:pt x="450" y="10"/>
                  </a:lnTo>
                  <a:lnTo>
                    <a:pt x="432" y="6"/>
                  </a:lnTo>
                  <a:lnTo>
                    <a:pt x="414" y="4"/>
                  </a:lnTo>
                  <a:lnTo>
                    <a:pt x="397" y="1"/>
                  </a:lnTo>
                  <a:lnTo>
                    <a:pt x="379" y="1"/>
                  </a:lnTo>
                  <a:lnTo>
                    <a:pt x="360" y="0"/>
                  </a:lnTo>
                  <a:lnTo>
                    <a:pt x="360" y="0"/>
                  </a:lnTo>
                  <a:close/>
                </a:path>
              </a:pathLst>
            </a:custGeom>
            <a:solidFill>
              <a:srgbClr val="125680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158167" y="5154939"/>
            <a:ext cx="1851317" cy="1016818"/>
            <a:chOff x="2158167" y="5234241"/>
            <a:chExt cx="1851317" cy="1016818"/>
          </a:xfrm>
        </p:grpSpPr>
        <p:sp>
          <p:nvSpPr>
            <p:cNvPr id="41" name="Text Placeholder 2"/>
            <p:cNvSpPr txBox="1">
              <a:spLocks/>
            </p:cNvSpPr>
            <p:nvPr/>
          </p:nvSpPr>
          <p:spPr>
            <a:xfrm>
              <a:off x="2158167" y="5597034"/>
              <a:ext cx="1851317" cy="65402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158167" y="5234241"/>
              <a:ext cx="1524007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LOREM IPSUM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625476" y="5269154"/>
            <a:ext cx="793266" cy="793266"/>
            <a:chOff x="1038361" y="5034396"/>
            <a:chExt cx="1021462" cy="1021462"/>
          </a:xfrm>
        </p:grpSpPr>
        <p:sp>
          <p:nvSpPr>
            <p:cNvPr id="64" name="Rectangle 63"/>
            <p:cNvSpPr/>
            <p:nvPr/>
          </p:nvSpPr>
          <p:spPr>
            <a:xfrm rot="2700000">
              <a:off x="1038361" y="5034396"/>
              <a:ext cx="1021462" cy="1021462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 rot="2700000">
              <a:off x="1157704" y="5153739"/>
              <a:ext cx="782776" cy="782776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5745282" y="5154939"/>
            <a:ext cx="1851317" cy="1016818"/>
            <a:chOff x="2158167" y="5234241"/>
            <a:chExt cx="1851317" cy="1016818"/>
          </a:xfrm>
        </p:grpSpPr>
        <p:sp>
          <p:nvSpPr>
            <p:cNvPr id="62" name="Text Placeholder 2"/>
            <p:cNvSpPr txBox="1">
              <a:spLocks/>
            </p:cNvSpPr>
            <p:nvPr/>
          </p:nvSpPr>
          <p:spPr>
            <a:xfrm>
              <a:off x="2158167" y="5597034"/>
              <a:ext cx="1851317" cy="65402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158167" y="5234241"/>
              <a:ext cx="1524007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LOREM IPSUM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8212591" y="5269154"/>
            <a:ext cx="793266" cy="793266"/>
            <a:chOff x="1038361" y="5034396"/>
            <a:chExt cx="1021462" cy="1021462"/>
          </a:xfrm>
        </p:grpSpPr>
        <p:sp>
          <p:nvSpPr>
            <p:cNvPr id="72" name="Rectangle 71"/>
            <p:cNvSpPr/>
            <p:nvPr/>
          </p:nvSpPr>
          <p:spPr>
            <a:xfrm rot="2700000">
              <a:off x="1038361" y="5034396"/>
              <a:ext cx="1021462" cy="1021462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 rot="2700000">
              <a:off x="1157704" y="5153739"/>
              <a:ext cx="782776" cy="782776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9332397" y="5154939"/>
            <a:ext cx="1851317" cy="1016818"/>
            <a:chOff x="2158167" y="5234241"/>
            <a:chExt cx="1851317" cy="1016818"/>
          </a:xfrm>
        </p:grpSpPr>
        <p:sp>
          <p:nvSpPr>
            <p:cNvPr id="70" name="Text Placeholder 2"/>
            <p:cNvSpPr txBox="1">
              <a:spLocks/>
            </p:cNvSpPr>
            <p:nvPr/>
          </p:nvSpPr>
          <p:spPr>
            <a:xfrm>
              <a:off x="2158167" y="5597034"/>
              <a:ext cx="1851317" cy="65402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158167" y="5234241"/>
              <a:ext cx="1524007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LOREM IPSUM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892063" y="5535741"/>
            <a:ext cx="260092" cy="260092"/>
            <a:chOff x="3753097" y="4202817"/>
            <a:chExt cx="284163" cy="284163"/>
          </a:xfrm>
          <a:solidFill>
            <a:srgbClr val="125680"/>
          </a:solidFill>
          <a:effectLst/>
        </p:grpSpPr>
        <p:sp>
          <p:nvSpPr>
            <p:cNvPr id="77" name="Freeform 4450"/>
            <p:cNvSpPr>
              <a:spLocks/>
            </p:cNvSpPr>
            <p:nvPr/>
          </p:nvSpPr>
          <p:spPr bwMode="auto">
            <a:xfrm>
              <a:off x="3992810" y="4231392"/>
              <a:ext cx="44450" cy="47625"/>
            </a:xfrm>
            <a:custGeom>
              <a:avLst/>
              <a:gdLst>
                <a:gd name="T0" fmla="*/ 138 w 143"/>
                <a:gd name="T1" fmla="*/ 64 h 150"/>
                <a:gd name="T2" fmla="*/ 74 w 143"/>
                <a:gd name="T3" fmla="*/ 0 h 150"/>
                <a:gd name="T4" fmla="*/ 0 w 143"/>
                <a:gd name="T5" fmla="*/ 73 h 150"/>
                <a:gd name="T6" fmla="*/ 75 w 143"/>
                <a:gd name="T7" fmla="*/ 150 h 150"/>
                <a:gd name="T8" fmla="*/ 138 w 143"/>
                <a:gd name="T9" fmla="*/ 84 h 150"/>
                <a:gd name="T10" fmla="*/ 141 w 143"/>
                <a:gd name="T11" fmla="*/ 83 h 150"/>
                <a:gd name="T12" fmla="*/ 142 w 143"/>
                <a:gd name="T13" fmla="*/ 81 h 150"/>
                <a:gd name="T14" fmla="*/ 143 w 143"/>
                <a:gd name="T15" fmla="*/ 78 h 150"/>
                <a:gd name="T16" fmla="*/ 143 w 143"/>
                <a:gd name="T17" fmla="*/ 75 h 150"/>
                <a:gd name="T18" fmla="*/ 142 w 143"/>
                <a:gd name="T19" fmla="*/ 69 h 150"/>
                <a:gd name="T20" fmla="*/ 138 w 143"/>
                <a:gd name="T21" fmla="*/ 6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3" h="150">
                  <a:moveTo>
                    <a:pt x="138" y="64"/>
                  </a:moveTo>
                  <a:lnTo>
                    <a:pt x="74" y="0"/>
                  </a:lnTo>
                  <a:lnTo>
                    <a:pt x="0" y="73"/>
                  </a:lnTo>
                  <a:lnTo>
                    <a:pt x="75" y="150"/>
                  </a:lnTo>
                  <a:lnTo>
                    <a:pt x="138" y="84"/>
                  </a:lnTo>
                  <a:lnTo>
                    <a:pt x="141" y="83"/>
                  </a:lnTo>
                  <a:lnTo>
                    <a:pt x="142" y="81"/>
                  </a:lnTo>
                  <a:lnTo>
                    <a:pt x="143" y="78"/>
                  </a:lnTo>
                  <a:lnTo>
                    <a:pt x="143" y="75"/>
                  </a:lnTo>
                  <a:lnTo>
                    <a:pt x="142" y="69"/>
                  </a:lnTo>
                  <a:lnTo>
                    <a:pt x="138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4451"/>
            <p:cNvSpPr>
              <a:spLocks/>
            </p:cNvSpPr>
            <p:nvPr/>
          </p:nvSpPr>
          <p:spPr bwMode="auto">
            <a:xfrm>
              <a:off x="3961060" y="4202817"/>
              <a:ext cx="47625" cy="46038"/>
            </a:xfrm>
            <a:custGeom>
              <a:avLst/>
              <a:gdLst>
                <a:gd name="T0" fmla="*/ 149 w 149"/>
                <a:gd name="T1" fmla="*/ 68 h 143"/>
                <a:gd name="T2" fmla="*/ 86 w 149"/>
                <a:gd name="T3" fmla="*/ 4 h 143"/>
                <a:gd name="T4" fmla="*/ 84 w 149"/>
                <a:gd name="T5" fmla="*/ 2 h 143"/>
                <a:gd name="T6" fmla="*/ 80 w 149"/>
                <a:gd name="T7" fmla="*/ 1 h 143"/>
                <a:gd name="T8" fmla="*/ 78 w 149"/>
                <a:gd name="T9" fmla="*/ 0 h 143"/>
                <a:gd name="T10" fmla="*/ 75 w 149"/>
                <a:gd name="T11" fmla="*/ 0 h 143"/>
                <a:gd name="T12" fmla="*/ 75 w 149"/>
                <a:gd name="T13" fmla="*/ 0 h 143"/>
                <a:gd name="T14" fmla="*/ 75 w 149"/>
                <a:gd name="T15" fmla="*/ 0 h 143"/>
                <a:gd name="T16" fmla="*/ 72 w 149"/>
                <a:gd name="T17" fmla="*/ 0 h 143"/>
                <a:gd name="T18" fmla="*/ 69 w 149"/>
                <a:gd name="T19" fmla="*/ 1 h 143"/>
                <a:gd name="T20" fmla="*/ 66 w 149"/>
                <a:gd name="T21" fmla="*/ 2 h 143"/>
                <a:gd name="T22" fmla="*/ 64 w 149"/>
                <a:gd name="T23" fmla="*/ 4 h 143"/>
                <a:gd name="T24" fmla="*/ 0 w 149"/>
                <a:gd name="T25" fmla="*/ 68 h 143"/>
                <a:gd name="T26" fmla="*/ 75 w 149"/>
                <a:gd name="T27" fmla="*/ 143 h 143"/>
                <a:gd name="T28" fmla="*/ 149 w 149"/>
                <a:gd name="T29" fmla="*/ 6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9" h="143">
                  <a:moveTo>
                    <a:pt x="149" y="68"/>
                  </a:moveTo>
                  <a:lnTo>
                    <a:pt x="86" y="4"/>
                  </a:lnTo>
                  <a:lnTo>
                    <a:pt x="84" y="2"/>
                  </a:lnTo>
                  <a:lnTo>
                    <a:pt x="80" y="1"/>
                  </a:lnTo>
                  <a:lnTo>
                    <a:pt x="78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9" y="1"/>
                  </a:lnTo>
                  <a:lnTo>
                    <a:pt x="66" y="2"/>
                  </a:lnTo>
                  <a:lnTo>
                    <a:pt x="64" y="4"/>
                  </a:lnTo>
                  <a:lnTo>
                    <a:pt x="0" y="68"/>
                  </a:lnTo>
                  <a:lnTo>
                    <a:pt x="75" y="143"/>
                  </a:lnTo>
                  <a:lnTo>
                    <a:pt x="149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452"/>
            <p:cNvSpPr>
              <a:spLocks noEditPoints="1"/>
            </p:cNvSpPr>
            <p:nvPr/>
          </p:nvSpPr>
          <p:spPr bwMode="auto">
            <a:xfrm>
              <a:off x="3753097" y="4231392"/>
              <a:ext cx="255588" cy="255588"/>
            </a:xfrm>
            <a:custGeom>
              <a:avLst/>
              <a:gdLst>
                <a:gd name="T0" fmla="*/ 382 w 808"/>
                <a:gd name="T1" fmla="*/ 623 h 807"/>
                <a:gd name="T2" fmla="*/ 323 w 808"/>
                <a:gd name="T3" fmla="*/ 603 h 807"/>
                <a:gd name="T4" fmla="*/ 272 w 808"/>
                <a:gd name="T5" fmla="*/ 570 h 807"/>
                <a:gd name="T6" fmla="*/ 230 w 808"/>
                <a:gd name="T7" fmla="*/ 526 h 807"/>
                <a:gd name="T8" fmla="*/ 199 w 808"/>
                <a:gd name="T9" fmla="*/ 473 h 807"/>
                <a:gd name="T10" fmla="*/ 182 w 808"/>
                <a:gd name="T11" fmla="*/ 413 h 807"/>
                <a:gd name="T12" fmla="*/ 181 w 808"/>
                <a:gd name="T13" fmla="*/ 348 h 807"/>
                <a:gd name="T14" fmla="*/ 195 w 808"/>
                <a:gd name="T15" fmla="*/ 287 h 807"/>
                <a:gd name="T16" fmla="*/ 223 w 808"/>
                <a:gd name="T17" fmla="*/ 232 h 807"/>
                <a:gd name="T18" fmla="*/ 263 w 808"/>
                <a:gd name="T19" fmla="*/ 186 h 807"/>
                <a:gd name="T20" fmla="*/ 313 w 808"/>
                <a:gd name="T21" fmla="*/ 151 h 807"/>
                <a:gd name="T22" fmla="*/ 370 w 808"/>
                <a:gd name="T23" fmla="*/ 128 h 807"/>
                <a:gd name="T24" fmla="*/ 433 w 808"/>
                <a:gd name="T25" fmla="*/ 119 h 807"/>
                <a:gd name="T26" fmla="*/ 498 w 808"/>
                <a:gd name="T27" fmla="*/ 128 h 807"/>
                <a:gd name="T28" fmla="*/ 554 w 808"/>
                <a:gd name="T29" fmla="*/ 151 h 807"/>
                <a:gd name="T30" fmla="*/ 605 w 808"/>
                <a:gd name="T31" fmla="*/ 186 h 807"/>
                <a:gd name="T32" fmla="*/ 644 w 808"/>
                <a:gd name="T33" fmla="*/ 232 h 807"/>
                <a:gd name="T34" fmla="*/ 672 w 808"/>
                <a:gd name="T35" fmla="*/ 287 h 807"/>
                <a:gd name="T36" fmla="*/ 687 w 808"/>
                <a:gd name="T37" fmla="*/ 348 h 807"/>
                <a:gd name="T38" fmla="*/ 685 w 808"/>
                <a:gd name="T39" fmla="*/ 413 h 807"/>
                <a:gd name="T40" fmla="*/ 668 w 808"/>
                <a:gd name="T41" fmla="*/ 473 h 807"/>
                <a:gd name="T42" fmla="*/ 638 w 808"/>
                <a:gd name="T43" fmla="*/ 526 h 807"/>
                <a:gd name="T44" fmla="*/ 595 w 808"/>
                <a:gd name="T45" fmla="*/ 570 h 807"/>
                <a:gd name="T46" fmla="*/ 544 w 808"/>
                <a:gd name="T47" fmla="*/ 603 h 807"/>
                <a:gd name="T48" fmla="*/ 485 w 808"/>
                <a:gd name="T49" fmla="*/ 623 h 807"/>
                <a:gd name="T50" fmla="*/ 184 w 808"/>
                <a:gd name="T51" fmla="*/ 643 h 807"/>
                <a:gd name="T52" fmla="*/ 169 w 808"/>
                <a:gd name="T53" fmla="*/ 634 h 807"/>
                <a:gd name="T54" fmla="*/ 167 w 808"/>
                <a:gd name="T55" fmla="*/ 616 h 807"/>
                <a:gd name="T56" fmla="*/ 181 w 808"/>
                <a:gd name="T57" fmla="*/ 604 h 807"/>
                <a:gd name="T58" fmla="*/ 198 w 808"/>
                <a:gd name="T59" fmla="*/ 609 h 807"/>
                <a:gd name="T60" fmla="*/ 203 w 808"/>
                <a:gd name="T61" fmla="*/ 628 h 807"/>
                <a:gd name="T62" fmla="*/ 192 w 808"/>
                <a:gd name="T63" fmla="*/ 642 h 807"/>
                <a:gd name="T64" fmla="*/ 121 w 808"/>
                <a:gd name="T65" fmla="*/ 697 h 807"/>
                <a:gd name="T66" fmla="*/ 109 w 808"/>
                <a:gd name="T67" fmla="*/ 684 h 807"/>
                <a:gd name="T68" fmla="*/ 115 w 808"/>
                <a:gd name="T69" fmla="*/ 667 h 807"/>
                <a:gd name="T70" fmla="*/ 132 w 808"/>
                <a:gd name="T71" fmla="*/ 662 h 807"/>
                <a:gd name="T72" fmla="*/ 146 w 808"/>
                <a:gd name="T73" fmla="*/ 673 h 807"/>
                <a:gd name="T74" fmla="*/ 143 w 808"/>
                <a:gd name="T75" fmla="*/ 691 h 807"/>
                <a:gd name="T76" fmla="*/ 129 w 808"/>
                <a:gd name="T77" fmla="*/ 698 h 807"/>
                <a:gd name="T78" fmla="*/ 459 w 808"/>
                <a:gd name="T79" fmla="*/ 91 h 807"/>
                <a:gd name="T80" fmla="*/ 391 w 808"/>
                <a:gd name="T81" fmla="*/ 93 h 807"/>
                <a:gd name="T82" fmla="*/ 323 w 808"/>
                <a:gd name="T83" fmla="*/ 112 h 807"/>
                <a:gd name="T84" fmla="*/ 263 w 808"/>
                <a:gd name="T85" fmla="*/ 146 h 807"/>
                <a:gd name="T86" fmla="*/ 214 w 808"/>
                <a:gd name="T87" fmla="*/ 193 h 807"/>
                <a:gd name="T88" fmla="*/ 178 w 808"/>
                <a:gd name="T89" fmla="*/ 251 h 807"/>
                <a:gd name="T90" fmla="*/ 155 w 808"/>
                <a:gd name="T91" fmla="*/ 317 h 807"/>
                <a:gd name="T92" fmla="*/ 150 w 808"/>
                <a:gd name="T93" fmla="*/ 387 h 807"/>
                <a:gd name="T94" fmla="*/ 167 w 808"/>
                <a:gd name="T95" fmla="*/ 471 h 807"/>
                <a:gd name="T96" fmla="*/ 0 w 808"/>
                <a:gd name="T97" fmla="*/ 643 h 807"/>
                <a:gd name="T98" fmla="*/ 4 w 808"/>
                <a:gd name="T99" fmla="*/ 803 h 807"/>
                <a:gd name="T100" fmla="*/ 166 w 808"/>
                <a:gd name="T101" fmla="*/ 807 h 807"/>
                <a:gd name="T102" fmla="*/ 337 w 808"/>
                <a:gd name="T103" fmla="*/ 642 h 807"/>
                <a:gd name="T104" fmla="*/ 421 w 808"/>
                <a:gd name="T105" fmla="*/ 658 h 807"/>
                <a:gd name="T106" fmla="*/ 491 w 808"/>
                <a:gd name="T107" fmla="*/ 652 h 807"/>
                <a:gd name="T108" fmla="*/ 557 w 808"/>
                <a:gd name="T109" fmla="*/ 630 h 807"/>
                <a:gd name="T110" fmla="*/ 614 w 808"/>
                <a:gd name="T111" fmla="*/ 593 h 807"/>
                <a:gd name="T112" fmla="*/ 661 w 808"/>
                <a:gd name="T113" fmla="*/ 544 h 807"/>
                <a:gd name="T114" fmla="*/ 696 w 808"/>
                <a:gd name="T115" fmla="*/ 484 h 807"/>
                <a:gd name="T116" fmla="*/ 715 w 808"/>
                <a:gd name="T117" fmla="*/ 417 h 807"/>
                <a:gd name="T118" fmla="*/ 717 w 808"/>
                <a:gd name="T119" fmla="*/ 350 h 807"/>
                <a:gd name="T120" fmla="*/ 804 w 808"/>
                <a:gd name="T121" fmla="*/ 175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8" h="807">
                  <a:moveTo>
                    <a:pt x="433" y="628"/>
                  </a:moveTo>
                  <a:lnTo>
                    <a:pt x="421" y="628"/>
                  </a:lnTo>
                  <a:lnTo>
                    <a:pt x="408" y="627"/>
                  </a:lnTo>
                  <a:lnTo>
                    <a:pt x="395" y="626"/>
                  </a:lnTo>
                  <a:lnTo>
                    <a:pt x="382" y="623"/>
                  </a:lnTo>
                  <a:lnTo>
                    <a:pt x="370" y="620"/>
                  </a:lnTo>
                  <a:lnTo>
                    <a:pt x="359" y="617"/>
                  </a:lnTo>
                  <a:lnTo>
                    <a:pt x="347" y="613"/>
                  </a:lnTo>
                  <a:lnTo>
                    <a:pt x="335" y="608"/>
                  </a:lnTo>
                  <a:lnTo>
                    <a:pt x="323" y="603"/>
                  </a:lnTo>
                  <a:lnTo>
                    <a:pt x="313" y="598"/>
                  </a:lnTo>
                  <a:lnTo>
                    <a:pt x="302" y="591"/>
                  </a:lnTo>
                  <a:lnTo>
                    <a:pt x="291" y="585"/>
                  </a:lnTo>
                  <a:lnTo>
                    <a:pt x="282" y="577"/>
                  </a:lnTo>
                  <a:lnTo>
                    <a:pt x="272" y="570"/>
                  </a:lnTo>
                  <a:lnTo>
                    <a:pt x="263" y="562"/>
                  </a:lnTo>
                  <a:lnTo>
                    <a:pt x="254" y="554"/>
                  </a:lnTo>
                  <a:lnTo>
                    <a:pt x="245" y="545"/>
                  </a:lnTo>
                  <a:lnTo>
                    <a:pt x="238" y="536"/>
                  </a:lnTo>
                  <a:lnTo>
                    <a:pt x="230" y="526"/>
                  </a:lnTo>
                  <a:lnTo>
                    <a:pt x="223" y="516"/>
                  </a:lnTo>
                  <a:lnTo>
                    <a:pt x="216" y="506"/>
                  </a:lnTo>
                  <a:lnTo>
                    <a:pt x="210" y="495"/>
                  </a:lnTo>
                  <a:lnTo>
                    <a:pt x="204" y="484"/>
                  </a:lnTo>
                  <a:lnTo>
                    <a:pt x="199" y="473"/>
                  </a:lnTo>
                  <a:lnTo>
                    <a:pt x="195" y="462"/>
                  </a:lnTo>
                  <a:lnTo>
                    <a:pt x="191" y="450"/>
                  </a:lnTo>
                  <a:lnTo>
                    <a:pt x="187" y="437"/>
                  </a:lnTo>
                  <a:lnTo>
                    <a:pt x="184" y="425"/>
                  </a:lnTo>
                  <a:lnTo>
                    <a:pt x="182" y="413"/>
                  </a:lnTo>
                  <a:lnTo>
                    <a:pt x="181" y="400"/>
                  </a:lnTo>
                  <a:lnTo>
                    <a:pt x="180" y="387"/>
                  </a:lnTo>
                  <a:lnTo>
                    <a:pt x="180" y="374"/>
                  </a:lnTo>
                  <a:lnTo>
                    <a:pt x="180" y="361"/>
                  </a:lnTo>
                  <a:lnTo>
                    <a:pt x="181" y="348"/>
                  </a:lnTo>
                  <a:lnTo>
                    <a:pt x="182" y="336"/>
                  </a:lnTo>
                  <a:lnTo>
                    <a:pt x="184" y="323"/>
                  </a:lnTo>
                  <a:lnTo>
                    <a:pt x="187" y="311"/>
                  </a:lnTo>
                  <a:lnTo>
                    <a:pt x="191" y="299"/>
                  </a:lnTo>
                  <a:lnTo>
                    <a:pt x="195" y="287"/>
                  </a:lnTo>
                  <a:lnTo>
                    <a:pt x="199" y="276"/>
                  </a:lnTo>
                  <a:lnTo>
                    <a:pt x="204" y="264"/>
                  </a:lnTo>
                  <a:lnTo>
                    <a:pt x="210" y="253"/>
                  </a:lnTo>
                  <a:lnTo>
                    <a:pt x="216" y="243"/>
                  </a:lnTo>
                  <a:lnTo>
                    <a:pt x="223" y="232"/>
                  </a:lnTo>
                  <a:lnTo>
                    <a:pt x="230" y="222"/>
                  </a:lnTo>
                  <a:lnTo>
                    <a:pt x="238" y="213"/>
                  </a:lnTo>
                  <a:lnTo>
                    <a:pt x="245" y="204"/>
                  </a:lnTo>
                  <a:lnTo>
                    <a:pt x="254" y="194"/>
                  </a:lnTo>
                  <a:lnTo>
                    <a:pt x="263" y="186"/>
                  </a:lnTo>
                  <a:lnTo>
                    <a:pt x="272" y="178"/>
                  </a:lnTo>
                  <a:lnTo>
                    <a:pt x="282" y="171"/>
                  </a:lnTo>
                  <a:lnTo>
                    <a:pt x="291" y="163"/>
                  </a:lnTo>
                  <a:lnTo>
                    <a:pt x="302" y="157"/>
                  </a:lnTo>
                  <a:lnTo>
                    <a:pt x="313" y="151"/>
                  </a:lnTo>
                  <a:lnTo>
                    <a:pt x="323" y="145"/>
                  </a:lnTo>
                  <a:lnTo>
                    <a:pt x="335" y="140"/>
                  </a:lnTo>
                  <a:lnTo>
                    <a:pt x="347" y="136"/>
                  </a:lnTo>
                  <a:lnTo>
                    <a:pt x="359" y="131"/>
                  </a:lnTo>
                  <a:lnTo>
                    <a:pt x="370" y="128"/>
                  </a:lnTo>
                  <a:lnTo>
                    <a:pt x="382" y="125"/>
                  </a:lnTo>
                  <a:lnTo>
                    <a:pt x="395" y="123"/>
                  </a:lnTo>
                  <a:lnTo>
                    <a:pt x="408" y="121"/>
                  </a:lnTo>
                  <a:lnTo>
                    <a:pt x="421" y="119"/>
                  </a:lnTo>
                  <a:lnTo>
                    <a:pt x="433" y="119"/>
                  </a:lnTo>
                  <a:lnTo>
                    <a:pt x="446" y="119"/>
                  </a:lnTo>
                  <a:lnTo>
                    <a:pt x="459" y="121"/>
                  </a:lnTo>
                  <a:lnTo>
                    <a:pt x="472" y="123"/>
                  </a:lnTo>
                  <a:lnTo>
                    <a:pt x="485" y="125"/>
                  </a:lnTo>
                  <a:lnTo>
                    <a:pt x="498" y="128"/>
                  </a:lnTo>
                  <a:lnTo>
                    <a:pt x="509" y="131"/>
                  </a:lnTo>
                  <a:lnTo>
                    <a:pt x="521" y="136"/>
                  </a:lnTo>
                  <a:lnTo>
                    <a:pt x="533" y="140"/>
                  </a:lnTo>
                  <a:lnTo>
                    <a:pt x="544" y="145"/>
                  </a:lnTo>
                  <a:lnTo>
                    <a:pt x="554" y="151"/>
                  </a:lnTo>
                  <a:lnTo>
                    <a:pt x="565" y="157"/>
                  </a:lnTo>
                  <a:lnTo>
                    <a:pt x="576" y="163"/>
                  </a:lnTo>
                  <a:lnTo>
                    <a:pt x="585" y="171"/>
                  </a:lnTo>
                  <a:lnTo>
                    <a:pt x="595" y="178"/>
                  </a:lnTo>
                  <a:lnTo>
                    <a:pt x="605" y="186"/>
                  </a:lnTo>
                  <a:lnTo>
                    <a:pt x="613" y="194"/>
                  </a:lnTo>
                  <a:lnTo>
                    <a:pt x="622" y="204"/>
                  </a:lnTo>
                  <a:lnTo>
                    <a:pt x="629" y="213"/>
                  </a:lnTo>
                  <a:lnTo>
                    <a:pt x="638" y="222"/>
                  </a:lnTo>
                  <a:lnTo>
                    <a:pt x="644" y="232"/>
                  </a:lnTo>
                  <a:lnTo>
                    <a:pt x="651" y="243"/>
                  </a:lnTo>
                  <a:lnTo>
                    <a:pt x="657" y="253"/>
                  </a:lnTo>
                  <a:lnTo>
                    <a:pt x="662" y="264"/>
                  </a:lnTo>
                  <a:lnTo>
                    <a:pt x="668" y="276"/>
                  </a:lnTo>
                  <a:lnTo>
                    <a:pt x="672" y="287"/>
                  </a:lnTo>
                  <a:lnTo>
                    <a:pt x="676" y="299"/>
                  </a:lnTo>
                  <a:lnTo>
                    <a:pt x="680" y="311"/>
                  </a:lnTo>
                  <a:lnTo>
                    <a:pt x="683" y="323"/>
                  </a:lnTo>
                  <a:lnTo>
                    <a:pt x="685" y="336"/>
                  </a:lnTo>
                  <a:lnTo>
                    <a:pt x="687" y="348"/>
                  </a:lnTo>
                  <a:lnTo>
                    <a:pt x="687" y="361"/>
                  </a:lnTo>
                  <a:lnTo>
                    <a:pt x="688" y="374"/>
                  </a:lnTo>
                  <a:lnTo>
                    <a:pt x="687" y="387"/>
                  </a:lnTo>
                  <a:lnTo>
                    <a:pt x="687" y="400"/>
                  </a:lnTo>
                  <a:lnTo>
                    <a:pt x="685" y="413"/>
                  </a:lnTo>
                  <a:lnTo>
                    <a:pt x="683" y="425"/>
                  </a:lnTo>
                  <a:lnTo>
                    <a:pt x="680" y="437"/>
                  </a:lnTo>
                  <a:lnTo>
                    <a:pt x="676" y="450"/>
                  </a:lnTo>
                  <a:lnTo>
                    <a:pt x="672" y="462"/>
                  </a:lnTo>
                  <a:lnTo>
                    <a:pt x="668" y="473"/>
                  </a:lnTo>
                  <a:lnTo>
                    <a:pt x="662" y="484"/>
                  </a:lnTo>
                  <a:lnTo>
                    <a:pt x="657" y="495"/>
                  </a:lnTo>
                  <a:lnTo>
                    <a:pt x="651" y="506"/>
                  </a:lnTo>
                  <a:lnTo>
                    <a:pt x="644" y="516"/>
                  </a:lnTo>
                  <a:lnTo>
                    <a:pt x="638" y="526"/>
                  </a:lnTo>
                  <a:lnTo>
                    <a:pt x="629" y="536"/>
                  </a:lnTo>
                  <a:lnTo>
                    <a:pt x="622" y="545"/>
                  </a:lnTo>
                  <a:lnTo>
                    <a:pt x="613" y="554"/>
                  </a:lnTo>
                  <a:lnTo>
                    <a:pt x="605" y="562"/>
                  </a:lnTo>
                  <a:lnTo>
                    <a:pt x="595" y="570"/>
                  </a:lnTo>
                  <a:lnTo>
                    <a:pt x="585" y="577"/>
                  </a:lnTo>
                  <a:lnTo>
                    <a:pt x="576" y="585"/>
                  </a:lnTo>
                  <a:lnTo>
                    <a:pt x="565" y="591"/>
                  </a:lnTo>
                  <a:lnTo>
                    <a:pt x="554" y="598"/>
                  </a:lnTo>
                  <a:lnTo>
                    <a:pt x="544" y="603"/>
                  </a:lnTo>
                  <a:lnTo>
                    <a:pt x="533" y="608"/>
                  </a:lnTo>
                  <a:lnTo>
                    <a:pt x="521" y="613"/>
                  </a:lnTo>
                  <a:lnTo>
                    <a:pt x="509" y="617"/>
                  </a:lnTo>
                  <a:lnTo>
                    <a:pt x="498" y="620"/>
                  </a:lnTo>
                  <a:lnTo>
                    <a:pt x="485" y="623"/>
                  </a:lnTo>
                  <a:lnTo>
                    <a:pt x="472" y="626"/>
                  </a:lnTo>
                  <a:lnTo>
                    <a:pt x="459" y="627"/>
                  </a:lnTo>
                  <a:lnTo>
                    <a:pt x="446" y="628"/>
                  </a:lnTo>
                  <a:lnTo>
                    <a:pt x="433" y="628"/>
                  </a:lnTo>
                  <a:close/>
                  <a:moveTo>
                    <a:pt x="184" y="643"/>
                  </a:moveTo>
                  <a:lnTo>
                    <a:pt x="181" y="643"/>
                  </a:lnTo>
                  <a:lnTo>
                    <a:pt x="178" y="642"/>
                  </a:lnTo>
                  <a:lnTo>
                    <a:pt x="175" y="639"/>
                  </a:lnTo>
                  <a:lnTo>
                    <a:pt x="171" y="637"/>
                  </a:lnTo>
                  <a:lnTo>
                    <a:pt x="169" y="634"/>
                  </a:lnTo>
                  <a:lnTo>
                    <a:pt x="167" y="631"/>
                  </a:lnTo>
                  <a:lnTo>
                    <a:pt x="166" y="628"/>
                  </a:lnTo>
                  <a:lnTo>
                    <a:pt x="166" y="623"/>
                  </a:lnTo>
                  <a:lnTo>
                    <a:pt x="166" y="620"/>
                  </a:lnTo>
                  <a:lnTo>
                    <a:pt x="167" y="616"/>
                  </a:lnTo>
                  <a:lnTo>
                    <a:pt x="169" y="613"/>
                  </a:lnTo>
                  <a:lnTo>
                    <a:pt x="171" y="609"/>
                  </a:lnTo>
                  <a:lnTo>
                    <a:pt x="175" y="607"/>
                  </a:lnTo>
                  <a:lnTo>
                    <a:pt x="178" y="605"/>
                  </a:lnTo>
                  <a:lnTo>
                    <a:pt x="181" y="604"/>
                  </a:lnTo>
                  <a:lnTo>
                    <a:pt x="184" y="604"/>
                  </a:lnTo>
                  <a:lnTo>
                    <a:pt x="188" y="604"/>
                  </a:lnTo>
                  <a:lnTo>
                    <a:pt x="192" y="605"/>
                  </a:lnTo>
                  <a:lnTo>
                    <a:pt x="195" y="607"/>
                  </a:lnTo>
                  <a:lnTo>
                    <a:pt x="198" y="609"/>
                  </a:lnTo>
                  <a:lnTo>
                    <a:pt x="200" y="613"/>
                  </a:lnTo>
                  <a:lnTo>
                    <a:pt x="202" y="616"/>
                  </a:lnTo>
                  <a:lnTo>
                    <a:pt x="203" y="620"/>
                  </a:lnTo>
                  <a:lnTo>
                    <a:pt x="203" y="623"/>
                  </a:lnTo>
                  <a:lnTo>
                    <a:pt x="203" y="628"/>
                  </a:lnTo>
                  <a:lnTo>
                    <a:pt x="202" y="631"/>
                  </a:lnTo>
                  <a:lnTo>
                    <a:pt x="200" y="634"/>
                  </a:lnTo>
                  <a:lnTo>
                    <a:pt x="198" y="637"/>
                  </a:lnTo>
                  <a:lnTo>
                    <a:pt x="195" y="639"/>
                  </a:lnTo>
                  <a:lnTo>
                    <a:pt x="192" y="642"/>
                  </a:lnTo>
                  <a:lnTo>
                    <a:pt x="188" y="643"/>
                  </a:lnTo>
                  <a:lnTo>
                    <a:pt x="184" y="643"/>
                  </a:lnTo>
                  <a:close/>
                  <a:moveTo>
                    <a:pt x="129" y="698"/>
                  </a:moveTo>
                  <a:lnTo>
                    <a:pt x="124" y="698"/>
                  </a:lnTo>
                  <a:lnTo>
                    <a:pt x="121" y="697"/>
                  </a:lnTo>
                  <a:lnTo>
                    <a:pt x="118" y="695"/>
                  </a:lnTo>
                  <a:lnTo>
                    <a:pt x="115" y="693"/>
                  </a:lnTo>
                  <a:lnTo>
                    <a:pt x="112" y="691"/>
                  </a:lnTo>
                  <a:lnTo>
                    <a:pt x="110" y="688"/>
                  </a:lnTo>
                  <a:lnTo>
                    <a:pt x="109" y="684"/>
                  </a:lnTo>
                  <a:lnTo>
                    <a:pt x="109" y="680"/>
                  </a:lnTo>
                  <a:lnTo>
                    <a:pt x="109" y="677"/>
                  </a:lnTo>
                  <a:lnTo>
                    <a:pt x="110" y="673"/>
                  </a:lnTo>
                  <a:lnTo>
                    <a:pt x="112" y="669"/>
                  </a:lnTo>
                  <a:lnTo>
                    <a:pt x="115" y="667"/>
                  </a:lnTo>
                  <a:lnTo>
                    <a:pt x="118" y="664"/>
                  </a:lnTo>
                  <a:lnTo>
                    <a:pt x="121" y="663"/>
                  </a:lnTo>
                  <a:lnTo>
                    <a:pt x="124" y="662"/>
                  </a:lnTo>
                  <a:lnTo>
                    <a:pt x="129" y="661"/>
                  </a:lnTo>
                  <a:lnTo>
                    <a:pt x="132" y="662"/>
                  </a:lnTo>
                  <a:lnTo>
                    <a:pt x="135" y="663"/>
                  </a:lnTo>
                  <a:lnTo>
                    <a:pt x="138" y="664"/>
                  </a:lnTo>
                  <a:lnTo>
                    <a:pt x="141" y="667"/>
                  </a:lnTo>
                  <a:lnTo>
                    <a:pt x="143" y="669"/>
                  </a:lnTo>
                  <a:lnTo>
                    <a:pt x="146" y="673"/>
                  </a:lnTo>
                  <a:lnTo>
                    <a:pt x="147" y="677"/>
                  </a:lnTo>
                  <a:lnTo>
                    <a:pt x="147" y="680"/>
                  </a:lnTo>
                  <a:lnTo>
                    <a:pt x="147" y="684"/>
                  </a:lnTo>
                  <a:lnTo>
                    <a:pt x="146" y="688"/>
                  </a:lnTo>
                  <a:lnTo>
                    <a:pt x="143" y="691"/>
                  </a:lnTo>
                  <a:lnTo>
                    <a:pt x="141" y="693"/>
                  </a:lnTo>
                  <a:lnTo>
                    <a:pt x="138" y="695"/>
                  </a:lnTo>
                  <a:lnTo>
                    <a:pt x="135" y="697"/>
                  </a:lnTo>
                  <a:lnTo>
                    <a:pt x="132" y="698"/>
                  </a:lnTo>
                  <a:lnTo>
                    <a:pt x="129" y="698"/>
                  </a:lnTo>
                  <a:close/>
                  <a:moveTo>
                    <a:pt x="530" y="108"/>
                  </a:moveTo>
                  <a:lnTo>
                    <a:pt x="507" y="100"/>
                  </a:lnTo>
                  <a:lnTo>
                    <a:pt x="484" y="95"/>
                  </a:lnTo>
                  <a:lnTo>
                    <a:pt x="471" y="93"/>
                  </a:lnTo>
                  <a:lnTo>
                    <a:pt x="459" y="91"/>
                  </a:lnTo>
                  <a:lnTo>
                    <a:pt x="446" y="91"/>
                  </a:lnTo>
                  <a:lnTo>
                    <a:pt x="433" y="90"/>
                  </a:lnTo>
                  <a:lnTo>
                    <a:pt x="420" y="91"/>
                  </a:lnTo>
                  <a:lnTo>
                    <a:pt x="405" y="92"/>
                  </a:lnTo>
                  <a:lnTo>
                    <a:pt x="391" y="93"/>
                  </a:lnTo>
                  <a:lnTo>
                    <a:pt x="377" y="96"/>
                  </a:lnTo>
                  <a:lnTo>
                    <a:pt x="363" y="99"/>
                  </a:lnTo>
                  <a:lnTo>
                    <a:pt x="349" y="102"/>
                  </a:lnTo>
                  <a:lnTo>
                    <a:pt x="336" y="107"/>
                  </a:lnTo>
                  <a:lnTo>
                    <a:pt x="323" y="112"/>
                  </a:lnTo>
                  <a:lnTo>
                    <a:pt x="310" y="118"/>
                  </a:lnTo>
                  <a:lnTo>
                    <a:pt x="299" y="125"/>
                  </a:lnTo>
                  <a:lnTo>
                    <a:pt x="287" y="131"/>
                  </a:lnTo>
                  <a:lnTo>
                    <a:pt x="275" y="139"/>
                  </a:lnTo>
                  <a:lnTo>
                    <a:pt x="263" y="146"/>
                  </a:lnTo>
                  <a:lnTo>
                    <a:pt x="253" y="155"/>
                  </a:lnTo>
                  <a:lnTo>
                    <a:pt x="243" y="164"/>
                  </a:lnTo>
                  <a:lnTo>
                    <a:pt x="233" y="173"/>
                  </a:lnTo>
                  <a:lnTo>
                    <a:pt x="224" y="184"/>
                  </a:lnTo>
                  <a:lnTo>
                    <a:pt x="214" y="193"/>
                  </a:lnTo>
                  <a:lnTo>
                    <a:pt x="206" y="204"/>
                  </a:lnTo>
                  <a:lnTo>
                    <a:pt x="198" y="216"/>
                  </a:lnTo>
                  <a:lnTo>
                    <a:pt x="191" y="228"/>
                  </a:lnTo>
                  <a:lnTo>
                    <a:pt x="184" y="239"/>
                  </a:lnTo>
                  <a:lnTo>
                    <a:pt x="178" y="251"/>
                  </a:lnTo>
                  <a:lnTo>
                    <a:pt x="172" y="264"/>
                  </a:lnTo>
                  <a:lnTo>
                    <a:pt x="167" y="277"/>
                  </a:lnTo>
                  <a:lnTo>
                    <a:pt x="163" y="290"/>
                  </a:lnTo>
                  <a:lnTo>
                    <a:pt x="158" y="303"/>
                  </a:lnTo>
                  <a:lnTo>
                    <a:pt x="155" y="317"/>
                  </a:lnTo>
                  <a:lnTo>
                    <a:pt x="153" y="331"/>
                  </a:lnTo>
                  <a:lnTo>
                    <a:pt x="151" y="345"/>
                  </a:lnTo>
                  <a:lnTo>
                    <a:pt x="150" y="359"/>
                  </a:lnTo>
                  <a:lnTo>
                    <a:pt x="150" y="374"/>
                  </a:lnTo>
                  <a:lnTo>
                    <a:pt x="150" y="387"/>
                  </a:lnTo>
                  <a:lnTo>
                    <a:pt x="151" y="400"/>
                  </a:lnTo>
                  <a:lnTo>
                    <a:pt x="152" y="412"/>
                  </a:lnTo>
                  <a:lnTo>
                    <a:pt x="154" y="424"/>
                  </a:lnTo>
                  <a:lnTo>
                    <a:pt x="160" y="448"/>
                  </a:lnTo>
                  <a:lnTo>
                    <a:pt x="167" y="471"/>
                  </a:lnTo>
                  <a:lnTo>
                    <a:pt x="4" y="631"/>
                  </a:lnTo>
                  <a:lnTo>
                    <a:pt x="2" y="634"/>
                  </a:lnTo>
                  <a:lnTo>
                    <a:pt x="1" y="636"/>
                  </a:lnTo>
                  <a:lnTo>
                    <a:pt x="0" y="639"/>
                  </a:lnTo>
                  <a:lnTo>
                    <a:pt x="0" y="643"/>
                  </a:lnTo>
                  <a:lnTo>
                    <a:pt x="0" y="792"/>
                  </a:lnTo>
                  <a:lnTo>
                    <a:pt x="0" y="796"/>
                  </a:lnTo>
                  <a:lnTo>
                    <a:pt x="1" y="799"/>
                  </a:lnTo>
                  <a:lnTo>
                    <a:pt x="2" y="801"/>
                  </a:lnTo>
                  <a:lnTo>
                    <a:pt x="4" y="803"/>
                  </a:lnTo>
                  <a:lnTo>
                    <a:pt x="7" y="805"/>
                  </a:lnTo>
                  <a:lnTo>
                    <a:pt x="9" y="806"/>
                  </a:lnTo>
                  <a:lnTo>
                    <a:pt x="12" y="807"/>
                  </a:lnTo>
                  <a:lnTo>
                    <a:pt x="15" y="807"/>
                  </a:lnTo>
                  <a:lnTo>
                    <a:pt x="166" y="807"/>
                  </a:lnTo>
                  <a:lnTo>
                    <a:pt x="169" y="807"/>
                  </a:lnTo>
                  <a:lnTo>
                    <a:pt x="171" y="806"/>
                  </a:lnTo>
                  <a:lnTo>
                    <a:pt x="175" y="805"/>
                  </a:lnTo>
                  <a:lnTo>
                    <a:pt x="177" y="803"/>
                  </a:lnTo>
                  <a:lnTo>
                    <a:pt x="337" y="642"/>
                  </a:lnTo>
                  <a:lnTo>
                    <a:pt x="361" y="648"/>
                  </a:lnTo>
                  <a:lnTo>
                    <a:pt x="384" y="653"/>
                  </a:lnTo>
                  <a:lnTo>
                    <a:pt x="396" y="655"/>
                  </a:lnTo>
                  <a:lnTo>
                    <a:pt x="409" y="657"/>
                  </a:lnTo>
                  <a:lnTo>
                    <a:pt x="421" y="658"/>
                  </a:lnTo>
                  <a:lnTo>
                    <a:pt x="433" y="658"/>
                  </a:lnTo>
                  <a:lnTo>
                    <a:pt x="448" y="658"/>
                  </a:lnTo>
                  <a:lnTo>
                    <a:pt x="462" y="657"/>
                  </a:lnTo>
                  <a:lnTo>
                    <a:pt x="477" y="654"/>
                  </a:lnTo>
                  <a:lnTo>
                    <a:pt x="491" y="652"/>
                  </a:lnTo>
                  <a:lnTo>
                    <a:pt x="504" y="649"/>
                  </a:lnTo>
                  <a:lnTo>
                    <a:pt x="518" y="645"/>
                  </a:lnTo>
                  <a:lnTo>
                    <a:pt x="531" y="640"/>
                  </a:lnTo>
                  <a:lnTo>
                    <a:pt x="544" y="635"/>
                  </a:lnTo>
                  <a:lnTo>
                    <a:pt x="557" y="630"/>
                  </a:lnTo>
                  <a:lnTo>
                    <a:pt x="569" y="623"/>
                  </a:lnTo>
                  <a:lnTo>
                    <a:pt x="581" y="617"/>
                  </a:lnTo>
                  <a:lnTo>
                    <a:pt x="593" y="609"/>
                  </a:lnTo>
                  <a:lnTo>
                    <a:pt x="604" y="602"/>
                  </a:lnTo>
                  <a:lnTo>
                    <a:pt x="614" y="593"/>
                  </a:lnTo>
                  <a:lnTo>
                    <a:pt x="625" y="584"/>
                  </a:lnTo>
                  <a:lnTo>
                    <a:pt x="635" y="575"/>
                  </a:lnTo>
                  <a:lnTo>
                    <a:pt x="644" y="565"/>
                  </a:lnTo>
                  <a:lnTo>
                    <a:pt x="653" y="555"/>
                  </a:lnTo>
                  <a:lnTo>
                    <a:pt x="661" y="544"/>
                  </a:lnTo>
                  <a:lnTo>
                    <a:pt x="669" y="532"/>
                  </a:lnTo>
                  <a:lnTo>
                    <a:pt x="676" y="522"/>
                  </a:lnTo>
                  <a:lnTo>
                    <a:pt x="684" y="509"/>
                  </a:lnTo>
                  <a:lnTo>
                    <a:pt x="690" y="497"/>
                  </a:lnTo>
                  <a:lnTo>
                    <a:pt x="696" y="484"/>
                  </a:lnTo>
                  <a:lnTo>
                    <a:pt x="701" y="471"/>
                  </a:lnTo>
                  <a:lnTo>
                    <a:pt x="705" y="459"/>
                  </a:lnTo>
                  <a:lnTo>
                    <a:pt x="708" y="445"/>
                  </a:lnTo>
                  <a:lnTo>
                    <a:pt x="712" y="431"/>
                  </a:lnTo>
                  <a:lnTo>
                    <a:pt x="715" y="417"/>
                  </a:lnTo>
                  <a:lnTo>
                    <a:pt x="716" y="403"/>
                  </a:lnTo>
                  <a:lnTo>
                    <a:pt x="717" y="388"/>
                  </a:lnTo>
                  <a:lnTo>
                    <a:pt x="718" y="374"/>
                  </a:lnTo>
                  <a:lnTo>
                    <a:pt x="717" y="361"/>
                  </a:lnTo>
                  <a:lnTo>
                    <a:pt x="717" y="350"/>
                  </a:lnTo>
                  <a:lnTo>
                    <a:pt x="715" y="337"/>
                  </a:lnTo>
                  <a:lnTo>
                    <a:pt x="714" y="325"/>
                  </a:lnTo>
                  <a:lnTo>
                    <a:pt x="708" y="301"/>
                  </a:lnTo>
                  <a:lnTo>
                    <a:pt x="701" y="278"/>
                  </a:lnTo>
                  <a:lnTo>
                    <a:pt x="804" y="175"/>
                  </a:lnTo>
                  <a:lnTo>
                    <a:pt x="808" y="172"/>
                  </a:lnTo>
                  <a:lnTo>
                    <a:pt x="637" y="0"/>
                  </a:lnTo>
                  <a:lnTo>
                    <a:pt x="530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453"/>
            <p:cNvSpPr>
              <a:spLocks/>
            </p:cNvSpPr>
            <p:nvPr/>
          </p:nvSpPr>
          <p:spPr bwMode="auto">
            <a:xfrm>
              <a:off x="3884860" y="4317117"/>
              <a:ext cx="44450" cy="74613"/>
            </a:xfrm>
            <a:custGeom>
              <a:avLst/>
              <a:gdLst>
                <a:gd name="T0" fmla="*/ 30 w 140"/>
                <a:gd name="T1" fmla="*/ 103 h 238"/>
                <a:gd name="T2" fmla="*/ 30 w 140"/>
                <a:gd name="T3" fmla="*/ 15 h 238"/>
                <a:gd name="T4" fmla="*/ 30 w 140"/>
                <a:gd name="T5" fmla="*/ 12 h 238"/>
                <a:gd name="T6" fmla="*/ 29 w 140"/>
                <a:gd name="T7" fmla="*/ 9 h 238"/>
                <a:gd name="T8" fmla="*/ 28 w 140"/>
                <a:gd name="T9" fmla="*/ 7 h 238"/>
                <a:gd name="T10" fmla="*/ 26 w 140"/>
                <a:gd name="T11" fmla="*/ 5 h 238"/>
                <a:gd name="T12" fmla="*/ 24 w 140"/>
                <a:gd name="T13" fmla="*/ 2 h 238"/>
                <a:gd name="T14" fmla="*/ 22 w 140"/>
                <a:gd name="T15" fmla="*/ 1 h 238"/>
                <a:gd name="T16" fmla="*/ 19 w 140"/>
                <a:gd name="T17" fmla="*/ 0 h 238"/>
                <a:gd name="T18" fmla="*/ 15 w 140"/>
                <a:gd name="T19" fmla="*/ 0 h 238"/>
                <a:gd name="T20" fmla="*/ 12 w 140"/>
                <a:gd name="T21" fmla="*/ 0 h 238"/>
                <a:gd name="T22" fmla="*/ 10 w 140"/>
                <a:gd name="T23" fmla="*/ 1 h 238"/>
                <a:gd name="T24" fmla="*/ 7 w 140"/>
                <a:gd name="T25" fmla="*/ 2 h 238"/>
                <a:gd name="T26" fmla="*/ 5 w 140"/>
                <a:gd name="T27" fmla="*/ 5 h 238"/>
                <a:gd name="T28" fmla="*/ 4 w 140"/>
                <a:gd name="T29" fmla="*/ 7 h 238"/>
                <a:gd name="T30" fmla="*/ 2 w 140"/>
                <a:gd name="T31" fmla="*/ 9 h 238"/>
                <a:gd name="T32" fmla="*/ 2 w 140"/>
                <a:gd name="T33" fmla="*/ 12 h 238"/>
                <a:gd name="T34" fmla="*/ 0 w 140"/>
                <a:gd name="T35" fmla="*/ 15 h 238"/>
                <a:gd name="T36" fmla="*/ 0 w 140"/>
                <a:gd name="T37" fmla="*/ 109 h 238"/>
                <a:gd name="T38" fmla="*/ 0 w 140"/>
                <a:gd name="T39" fmla="*/ 113 h 238"/>
                <a:gd name="T40" fmla="*/ 2 w 140"/>
                <a:gd name="T41" fmla="*/ 115 h 238"/>
                <a:gd name="T42" fmla="*/ 3 w 140"/>
                <a:gd name="T43" fmla="*/ 118 h 238"/>
                <a:gd name="T44" fmla="*/ 5 w 140"/>
                <a:gd name="T45" fmla="*/ 120 h 238"/>
                <a:gd name="T46" fmla="*/ 114 w 140"/>
                <a:gd name="T47" fmla="*/ 233 h 238"/>
                <a:gd name="T48" fmla="*/ 116 w 140"/>
                <a:gd name="T49" fmla="*/ 236 h 238"/>
                <a:gd name="T50" fmla="*/ 119 w 140"/>
                <a:gd name="T51" fmla="*/ 237 h 238"/>
                <a:gd name="T52" fmla="*/ 122 w 140"/>
                <a:gd name="T53" fmla="*/ 238 h 238"/>
                <a:gd name="T54" fmla="*/ 125 w 140"/>
                <a:gd name="T55" fmla="*/ 238 h 238"/>
                <a:gd name="T56" fmla="*/ 128 w 140"/>
                <a:gd name="T57" fmla="*/ 238 h 238"/>
                <a:gd name="T58" fmla="*/ 130 w 140"/>
                <a:gd name="T59" fmla="*/ 237 h 238"/>
                <a:gd name="T60" fmla="*/ 133 w 140"/>
                <a:gd name="T61" fmla="*/ 236 h 238"/>
                <a:gd name="T62" fmla="*/ 135 w 140"/>
                <a:gd name="T63" fmla="*/ 233 h 238"/>
                <a:gd name="T64" fmla="*/ 137 w 140"/>
                <a:gd name="T65" fmla="*/ 231 h 238"/>
                <a:gd name="T66" fmla="*/ 139 w 140"/>
                <a:gd name="T67" fmla="*/ 228 h 238"/>
                <a:gd name="T68" fmla="*/ 140 w 140"/>
                <a:gd name="T69" fmla="*/ 226 h 238"/>
                <a:gd name="T70" fmla="*/ 140 w 140"/>
                <a:gd name="T71" fmla="*/ 223 h 238"/>
                <a:gd name="T72" fmla="*/ 140 w 140"/>
                <a:gd name="T73" fmla="*/ 221 h 238"/>
                <a:gd name="T74" fmla="*/ 139 w 140"/>
                <a:gd name="T75" fmla="*/ 217 h 238"/>
                <a:gd name="T76" fmla="*/ 137 w 140"/>
                <a:gd name="T77" fmla="*/ 215 h 238"/>
                <a:gd name="T78" fmla="*/ 135 w 140"/>
                <a:gd name="T79" fmla="*/ 212 h 238"/>
                <a:gd name="T80" fmla="*/ 30 w 140"/>
                <a:gd name="T81" fmla="*/ 103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0" h="238">
                  <a:moveTo>
                    <a:pt x="30" y="103"/>
                  </a:moveTo>
                  <a:lnTo>
                    <a:pt x="30" y="15"/>
                  </a:lnTo>
                  <a:lnTo>
                    <a:pt x="30" y="12"/>
                  </a:lnTo>
                  <a:lnTo>
                    <a:pt x="29" y="9"/>
                  </a:lnTo>
                  <a:lnTo>
                    <a:pt x="28" y="7"/>
                  </a:lnTo>
                  <a:lnTo>
                    <a:pt x="26" y="5"/>
                  </a:lnTo>
                  <a:lnTo>
                    <a:pt x="24" y="2"/>
                  </a:lnTo>
                  <a:lnTo>
                    <a:pt x="22" y="1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7" y="2"/>
                  </a:lnTo>
                  <a:lnTo>
                    <a:pt x="5" y="5"/>
                  </a:lnTo>
                  <a:lnTo>
                    <a:pt x="4" y="7"/>
                  </a:lnTo>
                  <a:lnTo>
                    <a:pt x="2" y="9"/>
                  </a:lnTo>
                  <a:lnTo>
                    <a:pt x="2" y="12"/>
                  </a:lnTo>
                  <a:lnTo>
                    <a:pt x="0" y="15"/>
                  </a:lnTo>
                  <a:lnTo>
                    <a:pt x="0" y="109"/>
                  </a:lnTo>
                  <a:lnTo>
                    <a:pt x="0" y="113"/>
                  </a:lnTo>
                  <a:lnTo>
                    <a:pt x="2" y="115"/>
                  </a:lnTo>
                  <a:lnTo>
                    <a:pt x="3" y="118"/>
                  </a:lnTo>
                  <a:lnTo>
                    <a:pt x="5" y="120"/>
                  </a:lnTo>
                  <a:lnTo>
                    <a:pt x="114" y="233"/>
                  </a:lnTo>
                  <a:lnTo>
                    <a:pt x="116" y="236"/>
                  </a:lnTo>
                  <a:lnTo>
                    <a:pt x="119" y="237"/>
                  </a:lnTo>
                  <a:lnTo>
                    <a:pt x="122" y="238"/>
                  </a:lnTo>
                  <a:lnTo>
                    <a:pt x="125" y="238"/>
                  </a:lnTo>
                  <a:lnTo>
                    <a:pt x="128" y="238"/>
                  </a:lnTo>
                  <a:lnTo>
                    <a:pt x="130" y="237"/>
                  </a:lnTo>
                  <a:lnTo>
                    <a:pt x="133" y="236"/>
                  </a:lnTo>
                  <a:lnTo>
                    <a:pt x="135" y="233"/>
                  </a:lnTo>
                  <a:lnTo>
                    <a:pt x="137" y="231"/>
                  </a:lnTo>
                  <a:lnTo>
                    <a:pt x="139" y="228"/>
                  </a:lnTo>
                  <a:lnTo>
                    <a:pt x="140" y="226"/>
                  </a:lnTo>
                  <a:lnTo>
                    <a:pt x="140" y="223"/>
                  </a:lnTo>
                  <a:lnTo>
                    <a:pt x="140" y="221"/>
                  </a:lnTo>
                  <a:lnTo>
                    <a:pt x="139" y="217"/>
                  </a:lnTo>
                  <a:lnTo>
                    <a:pt x="137" y="215"/>
                  </a:lnTo>
                  <a:lnTo>
                    <a:pt x="135" y="212"/>
                  </a:lnTo>
                  <a:lnTo>
                    <a:pt x="30" y="1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8462001" y="5516692"/>
            <a:ext cx="294448" cy="260092"/>
            <a:chOff x="7600950" y="779463"/>
            <a:chExt cx="285750" cy="252412"/>
          </a:xfrm>
          <a:solidFill>
            <a:srgbClr val="125680"/>
          </a:solidFill>
          <a:effectLst/>
        </p:grpSpPr>
        <p:sp>
          <p:nvSpPr>
            <p:cNvPr id="85" name="Freeform 3135"/>
            <p:cNvSpPr>
              <a:spLocks/>
            </p:cNvSpPr>
            <p:nvPr/>
          </p:nvSpPr>
          <p:spPr bwMode="auto">
            <a:xfrm>
              <a:off x="7677150" y="779463"/>
              <a:ext cx="209550" cy="242888"/>
            </a:xfrm>
            <a:custGeom>
              <a:avLst/>
              <a:gdLst>
                <a:gd name="T0" fmla="*/ 526 w 527"/>
                <a:gd name="T1" fmla="*/ 282 h 612"/>
                <a:gd name="T2" fmla="*/ 523 w 527"/>
                <a:gd name="T3" fmla="*/ 270 h 612"/>
                <a:gd name="T4" fmla="*/ 516 w 527"/>
                <a:gd name="T5" fmla="*/ 255 h 612"/>
                <a:gd name="T6" fmla="*/ 500 w 527"/>
                <a:gd name="T7" fmla="*/ 240 h 612"/>
                <a:gd name="T8" fmla="*/ 484 w 527"/>
                <a:gd name="T9" fmla="*/ 231 h 612"/>
                <a:gd name="T10" fmla="*/ 472 w 527"/>
                <a:gd name="T11" fmla="*/ 229 h 612"/>
                <a:gd name="T12" fmla="*/ 244 w 527"/>
                <a:gd name="T13" fmla="*/ 229 h 612"/>
                <a:gd name="T14" fmla="*/ 256 w 527"/>
                <a:gd name="T15" fmla="*/ 196 h 612"/>
                <a:gd name="T16" fmla="*/ 267 w 527"/>
                <a:gd name="T17" fmla="*/ 154 h 612"/>
                <a:gd name="T18" fmla="*/ 273 w 527"/>
                <a:gd name="T19" fmla="*/ 110 h 612"/>
                <a:gd name="T20" fmla="*/ 273 w 527"/>
                <a:gd name="T21" fmla="*/ 90 h 612"/>
                <a:gd name="T22" fmla="*/ 269 w 527"/>
                <a:gd name="T23" fmla="*/ 71 h 612"/>
                <a:gd name="T24" fmla="*/ 262 w 527"/>
                <a:gd name="T25" fmla="*/ 49 h 612"/>
                <a:gd name="T26" fmla="*/ 252 w 527"/>
                <a:gd name="T27" fmla="*/ 33 h 612"/>
                <a:gd name="T28" fmla="*/ 243 w 527"/>
                <a:gd name="T29" fmla="*/ 21 h 612"/>
                <a:gd name="T30" fmla="*/ 233 w 527"/>
                <a:gd name="T31" fmla="*/ 11 h 612"/>
                <a:gd name="T32" fmla="*/ 215 w 527"/>
                <a:gd name="T33" fmla="*/ 3 h 612"/>
                <a:gd name="T34" fmla="*/ 202 w 527"/>
                <a:gd name="T35" fmla="*/ 0 h 612"/>
                <a:gd name="T36" fmla="*/ 184 w 527"/>
                <a:gd name="T37" fmla="*/ 5 h 612"/>
                <a:gd name="T38" fmla="*/ 169 w 527"/>
                <a:gd name="T39" fmla="*/ 16 h 612"/>
                <a:gd name="T40" fmla="*/ 159 w 527"/>
                <a:gd name="T41" fmla="*/ 33 h 612"/>
                <a:gd name="T42" fmla="*/ 155 w 527"/>
                <a:gd name="T43" fmla="*/ 53 h 612"/>
                <a:gd name="T44" fmla="*/ 151 w 527"/>
                <a:gd name="T45" fmla="*/ 90 h 612"/>
                <a:gd name="T46" fmla="*/ 140 w 527"/>
                <a:gd name="T47" fmla="*/ 127 h 612"/>
                <a:gd name="T48" fmla="*/ 124 w 527"/>
                <a:gd name="T49" fmla="*/ 162 h 612"/>
                <a:gd name="T50" fmla="*/ 102 w 527"/>
                <a:gd name="T51" fmla="*/ 197 h 612"/>
                <a:gd name="T52" fmla="*/ 79 w 527"/>
                <a:gd name="T53" fmla="*/ 226 h 612"/>
                <a:gd name="T54" fmla="*/ 52 w 527"/>
                <a:gd name="T55" fmla="*/ 254 h 612"/>
                <a:gd name="T56" fmla="*/ 26 w 527"/>
                <a:gd name="T57" fmla="*/ 275 h 612"/>
                <a:gd name="T58" fmla="*/ 0 w 527"/>
                <a:gd name="T59" fmla="*/ 291 h 612"/>
                <a:gd name="T60" fmla="*/ 17 w 527"/>
                <a:gd name="T61" fmla="*/ 586 h 612"/>
                <a:gd name="T62" fmla="*/ 48 w 527"/>
                <a:gd name="T63" fmla="*/ 592 h 612"/>
                <a:gd name="T64" fmla="*/ 88 w 527"/>
                <a:gd name="T65" fmla="*/ 602 h 612"/>
                <a:gd name="T66" fmla="*/ 129 w 527"/>
                <a:gd name="T67" fmla="*/ 610 h 612"/>
                <a:gd name="T68" fmla="*/ 161 w 527"/>
                <a:gd name="T69" fmla="*/ 612 h 612"/>
                <a:gd name="T70" fmla="*/ 383 w 527"/>
                <a:gd name="T71" fmla="*/ 612 h 612"/>
                <a:gd name="T72" fmla="*/ 403 w 527"/>
                <a:gd name="T73" fmla="*/ 608 h 612"/>
                <a:gd name="T74" fmla="*/ 419 w 527"/>
                <a:gd name="T75" fmla="*/ 600 h 612"/>
                <a:gd name="T76" fmla="*/ 428 w 527"/>
                <a:gd name="T77" fmla="*/ 585 h 612"/>
                <a:gd name="T78" fmla="*/ 431 w 527"/>
                <a:gd name="T79" fmla="*/ 564 h 612"/>
                <a:gd name="T80" fmla="*/ 428 w 527"/>
                <a:gd name="T81" fmla="*/ 550 h 612"/>
                <a:gd name="T82" fmla="*/ 424 w 527"/>
                <a:gd name="T83" fmla="*/ 538 h 612"/>
                <a:gd name="T84" fmla="*/ 441 w 527"/>
                <a:gd name="T85" fmla="*/ 532 h 612"/>
                <a:gd name="T86" fmla="*/ 455 w 527"/>
                <a:gd name="T87" fmla="*/ 523 h 612"/>
                <a:gd name="T88" fmla="*/ 464 w 527"/>
                <a:gd name="T89" fmla="*/ 508 h 612"/>
                <a:gd name="T90" fmla="*/ 466 w 527"/>
                <a:gd name="T91" fmla="*/ 492 h 612"/>
                <a:gd name="T92" fmla="*/ 464 w 527"/>
                <a:gd name="T93" fmla="*/ 472 h 612"/>
                <a:gd name="T94" fmla="*/ 456 w 527"/>
                <a:gd name="T95" fmla="*/ 455 h 612"/>
                <a:gd name="T96" fmla="*/ 475 w 527"/>
                <a:gd name="T97" fmla="*/ 447 h 612"/>
                <a:gd name="T98" fmla="*/ 489 w 527"/>
                <a:gd name="T99" fmla="*/ 433 h 612"/>
                <a:gd name="T100" fmla="*/ 499 w 527"/>
                <a:gd name="T101" fmla="*/ 416 h 612"/>
                <a:gd name="T102" fmla="*/ 502 w 527"/>
                <a:gd name="T103" fmla="*/ 397 h 612"/>
                <a:gd name="T104" fmla="*/ 501 w 527"/>
                <a:gd name="T105" fmla="*/ 386 h 612"/>
                <a:gd name="T106" fmla="*/ 497 w 527"/>
                <a:gd name="T107" fmla="*/ 375 h 612"/>
                <a:gd name="T108" fmla="*/ 484 w 527"/>
                <a:gd name="T109" fmla="*/ 357 h 612"/>
                <a:gd name="T110" fmla="*/ 503 w 527"/>
                <a:gd name="T111" fmla="*/ 345 h 612"/>
                <a:gd name="T112" fmla="*/ 516 w 527"/>
                <a:gd name="T113" fmla="*/ 329 h 612"/>
                <a:gd name="T114" fmla="*/ 523 w 527"/>
                <a:gd name="T115" fmla="*/ 309 h 612"/>
                <a:gd name="T116" fmla="*/ 527 w 527"/>
                <a:gd name="T117" fmla="*/ 288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7" h="612">
                  <a:moveTo>
                    <a:pt x="527" y="288"/>
                  </a:moveTo>
                  <a:lnTo>
                    <a:pt x="526" y="282"/>
                  </a:lnTo>
                  <a:lnTo>
                    <a:pt x="526" y="276"/>
                  </a:lnTo>
                  <a:lnTo>
                    <a:pt x="523" y="270"/>
                  </a:lnTo>
                  <a:lnTo>
                    <a:pt x="522" y="266"/>
                  </a:lnTo>
                  <a:lnTo>
                    <a:pt x="516" y="255"/>
                  </a:lnTo>
                  <a:lnTo>
                    <a:pt x="509" y="247"/>
                  </a:lnTo>
                  <a:lnTo>
                    <a:pt x="500" y="240"/>
                  </a:lnTo>
                  <a:lnTo>
                    <a:pt x="489" y="234"/>
                  </a:lnTo>
                  <a:lnTo>
                    <a:pt x="484" y="231"/>
                  </a:lnTo>
                  <a:lnTo>
                    <a:pt x="478" y="230"/>
                  </a:lnTo>
                  <a:lnTo>
                    <a:pt x="472" y="229"/>
                  </a:lnTo>
                  <a:lnTo>
                    <a:pt x="466" y="229"/>
                  </a:lnTo>
                  <a:lnTo>
                    <a:pt x="244" y="229"/>
                  </a:lnTo>
                  <a:lnTo>
                    <a:pt x="250" y="213"/>
                  </a:lnTo>
                  <a:lnTo>
                    <a:pt x="256" y="196"/>
                  </a:lnTo>
                  <a:lnTo>
                    <a:pt x="261" y="175"/>
                  </a:lnTo>
                  <a:lnTo>
                    <a:pt x="267" y="154"/>
                  </a:lnTo>
                  <a:lnTo>
                    <a:pt x="270" y="131"/>
                  </a:lnTo>
                  <a:lnTo>
                    <a:pt x="273" y="110"/>
                  </a:lnTo>
                  <a:lnTo>
                    <a:pt x="273" y="99"/>
                  </a:lnTo>
                  <a:lnTo>
                    <a:pt x="273" y="90"/>
                  </a:lnTo>
                  <a:lnTo>
                    <a:pt x="271" y="80"/>
                  </a:lnTo>
                  <a:lnTo>
                    <a:pt x="269" y="71"/>
                  </a:lnTo>
                  <a:lnTo>
                    <a:pt x="265" y="60"/>
                  </a:lnTo>
                  <a:lnTo>
                    <a:pt x="262" y="49"/>
                  </a:lnTo>
                  <a:lnTo>
                    <a:pt x="257" y="41"/>
                  </a:lnTo>
                  <a:lnTo>
                    <a:pt x="252" y="33"/>
                  </a:lnTo>
                  <a:lnTo>
                    <a:pt x="248" y="25"/>
                  </a:lnTo>
                  <a:lnTo>
                    <a:pt x="243" y="21"/>
                  </a:lnTo>
                  <a:lnTo>
                    <a:pt x="238" y="16"/>
                  </a:lnTo>
                  <a:lnTo>
                    <a:pt x="233" y="11"/>
                  </a:lnTo>
                  <a:lnTo>
                    <a:pt x="224" y="6"/>
                  </a:lnTo>
                  <a:lnTo>
                    <a:pt x="215" y="3"/>
                  </a:lnTo>
                  <a:lnTo>
                    <a:pt x="208" y="2"/>
                  </a:lnTo>
                  <a:lnTo>
                    <a:pt x="202" y="0"/>
                  </a:lnTo>
                  <a:lnTo>
                    <a:pt x="193" y="2"/>
                  </a:lnTo>
                  <a:lnTo>
                    <a:pt x="184" y="5"/>
                  </a:lnTo>
                  <a:lnTo>
                    <a:pt x="176" y="10"/>
                  </a:lnTo>
                  <a:lnTo>
                    <a:pt x="169" y="16"/>
                  </a:lnTo>
                  <a:lnTo>
                    <a:pt x="163" y="23"/>
                  </a:lnTo>
                  <a:lnTo>
                    <a:pt x="159" y="33"/>
                  </a:lnTo>
                  <a:lnTo>
                    <a:pt x="156" y="42"/>
                  </a:lnTo>
                  <a:lnTo>
                    <a:pt x="155" y="53"/>
                  </a:lnTo>
                  <a:lnTo>
                    <a:pt x="155" y="71"/>
                  </a:lnTo>
                  <a:lnTo>
                    <a:pt x="151" y="90"/>
                  </a:lnTo>
                  <a:lnTo>
                    <a:pt x="146" y="109"/>
                  </a:lnTo>
                  <a:lnTo>
                    <a:pt x="140" y="127"/>
                  </a:lnTo>
                  <a:lnTo>
                    <a:pt x="133" y="144"/>
                  </a:lnTo>
                  <a:lnTo>
                    <a:pt x="124" y="162"/>
                  </a:lnTo>
                  <a:lnTo>
                    <a:pt x="114" y="180"/>
                  </a:lnTo>
                  <a:lnTo>
                    <a:pt x="102" y="197"/>
                  </a:lnTo>
                  <a:lnTo>
                    <a:pt x="91" y="212"/>
                  </a:lnTo>
                  <a:lnTo>
                    <a:pt x="79" y="226"/>
                  </a:lnTo>
                  <a:lnTo>
                    <a:pt x="66" y="241"/>
                  </a:lnTo>
                  <a:lnTo>
                    <a:pt x="52" y="254"/>
                  </a:lnTo>
                  <a:lnTo>
                    <a:pt x="39" y="266"/>
                  </a:lnTo>
                  <a:lnTo>
                    <a:pt x="26" y="275"/>
                  </a:lnTo>
                  <a:lnTo>
                    <a:pt x="12" y="284"/>
                  </a:lnTo>
                  <a:lnTo>
                    <a:pt x="0" y="291"/>
                  </a:lnTo>
                  <a:lnTo>
                    <a:pt x="0" y="582"/>
                  </a:lnTo>
                  <a:lnTo>
                    <a:pt x="17" y="586"/>
                  </a:lnTo>
                  <a:lnTo>
                    <a:pt x="32" y="588"/>
                  </a:lnTo>
                  <a:lnTo>
                    <a:pt x="48" y="592"/>
                  </a:lnTo>
                  <a:lnTo>
                    <a:pt x="61" y="595"/>
                  </a:lnTo>
                  <a:lnTo>
                    <a:pt x="88" y="602"/>
                  </a:lnTo>
                  <a:lnTo>
                    <a:pt x="114" y="607"/>
                  </a:lnTo>
                  <a:lnTo>
                    <a:pt x="129" y="610"/>
                  </a:lnTo>
                  <a:lnTo>
                    <a:pt x="144" y="611"/>
                  </a:lnTo>
                  <a:lnTo>
                    <a:pt x="161" y="612"/>
                  </a:lnTo>
                  <a:lnTo>
                    <a:pt x="180" y="612"/>
                  </a:lnTo>
                  <a:lnTo>
                    <a:pt x="383" y="612"/>
                  </a:lnTo>
                  <a:lnTo>
                    <a:pt x="394" y="611"/>
                  </a:lnTo>
                  <a:lnTo>
                    <a:pt x="403" y="608"/>
                  </a:lnTo>
                  <a:lnTo>
                    <a:pt x="412" y="605"/>
                  </a:lnTo>
                  <a:lnTo>
                    <a:pt x="419" y="600"/>
                  </a:lnTo>
                  <a:lnTo>
                    <a:pt x="424" y="593"/>
                  </a:lnTo>
                  <a:lnTo>
                    <a:pt x="428" y="585"/>
                  </a:lnTo>
                  <a:lnTo>
                    <a:pt x="430" y="575"/>
                  </a:lnTo>
                  <a:lnTo>
                    <a:pt x="431" y="564"/>
                  </a:lnTo>
                  <a:lnTo>
                    <a:pt x="431" y="557"/>
                  </a:lnTo>
                  <a:lnTo>
                    <a:pt x="428" y="550"/>
                  </a:lnTo>
                  <a:lnTo>
                    <a:pt x="426" y="544"/>
                  </a:lnTo>
                  <a:lnTo>
                    <a:pt x="424" y="538"/>
                  </a:lnTo>
                  <a:lnTo>
                    <a:pt x="433" y="536"/>
                  </a:lnTo>
                  <a:lnTo>
                    <a:pt x="441" y="532"/>
                  </a:lnTo>
                  <a:lnTo>
                    <a:pt x="449" y="527"/>
                  </a:lnTo>
                  <a:lnTo>
                    <a:pt x="455" y="523"/>
                  </a:lnTo>
                  <a:lnTo>
                    <a:pt x="460" y="516"/>
                  </a:lnTo>
                  <a:lnTo>
                    <a:pt x="464" y="508"/>
                  </a:lnTo>
                  <a:lnTo>
                    <a:pt x="466" y="501"/>
                  </a:lnTo>
                  <a:lnTo>
                    <a:pt x="466" y="492"/>
                  </a:lnTo>
                  <a:lnTo>
                    <a:pt x="466" y="481"/>
                  </a:lnTo>
                  <a:lnTo>
                    <a:pt x="464" y="472"/>
                  </a:lnTo>
                  <a:lnTo>
                    <a:pt x="460" y="462"/>
                  </a:lnTo>
                  <a:lnTo>
                    <a:pt x="456" y="455"/>
                  </a:lnTo>
                  <a:lnTo>
                    <a:pt x="465" y="451"/>
                  </a:lnTo>
                  <a:lnTo>
                    <a:pt x="475" y="447"/>
                  </a:lnTo>
                  <a:lnTo>
                    <a:pt x="482" y="441"/>
                  </a:lnTo>
                  <a:lnTo>
                    <a:pt x="489" y="433"/>
                  </a:lnTo>
                  <a:lnTo>
                    <a:pt x="495" y="425"/>
                  </a:lnTo>
                  <a:lnTo>
                    <a:pt x="499" y="416"/>
                  </a:lnTo>
                  <a:lnTo>
                    <a:pt x="502" y="406"/>
                  </a:lnTo>
                  <a:lnTo>
                    <a:pt x="502" y="397"/>
                  </a:lnTo>
                  <a:lnTo>
                    <a:pt x="502" y="391"/>
                  </a:lnTo>
                  <a:lnTo>
                    <a:pt x="501" y="386"/>
                  </a:lnTo>
                  <a:lnTo>
                    <a:pt x="500" y="380"/>
                  </a:lnTo>
                  <a:lnTo>
                    <a:pt x="497" y="375"/>
                  </a:lnTo>
                  <a:lnTo>
                    <a:pt x="491" y="366"/>
                  </a:lnTo>
                  <a:lnTo>
                    <a:pt x="484" y="357"/>
                  </a:lnTo>
                  <a:lnTo>
                    <a:pt x="495" y="353"/>
                  </a:lnTo>
                  <a:lnTo>
                    <a:pt x="503" y="345"/>
                  </a:lnTo>
                  <a:lnTo>
                    <a:pt x="510" y="338"/>
                  </a:lnTo>
                  <a:lnTo>
                    <a:pt x="516" y="329"/>
                  </a:lnTo>
                  <a:lnTo>
                    <a:pt x="521" y="319"/>
                  </a:lnTo>
                  <a:lnTo>
                    <a:pt x="523" y="309"/>
                  </a:lnTo>
                  <a:lnTo>
                    <a:pt x="526" y="298"/>
                  </a:lnTo>
                  <a:lnTo>
                    <a:pt x="527" y="2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136"/>
            <p:cNvSpPr>
              <a:spLocks noEditPoints="1"/>
            </p:cNvSpPr>
            <p:nvPr/>
          </p:nvSpPr>
          <p:spPr bwMode="auto">
            <a:xfrm>
              <a:off x="7600950" y="879475"/>
              <a:ext cx="66675" cy="152400"/>
            </a:xfrm>
            <a:custGeom>
              <a:avLst/>
              <a:gdLst>
                <a:gd name="T0" fmla="*/ 104 w 168"/>
                <a:gd name="T1" fmla="*/ 330 h 385"/>
                <a:gd name="T2" fmla="*/ 98 w 168"/>
                <a:gd name="T3" fmla="*/ 329 h 385"/>
                <a:gd name="T4" fmla="*/ 93 w 168"/>
                <a:gd name="T5" fmla="*/ 326 h 385"/>
                <a:gd name="T6" fmla="*/ 90 w 168"/>
                <a:gd name="T7" fmla="*/ 320 h 385"/>
                <a:gd name="T8" fmla="*/ 88 w 168"/>
                <a:gd name="T9" fmla="*/ 316 h 385"/>
                <a:gd name="T10" fmla="*/ 90 w 168"/>
                <a:gd name="T11" fmla="*/ 310 h 385"/>
                <a:gd name="T12" fmla="*/ 93 w 168"/>
                <a:gd name="T13" fmla="*/ 305 h 385"/>
                <a:gd name="T14" fmla="*/ 98 w 168"/>
                <a:gd name="T15" fmla="*/ 301 h 385"/>
                <a:gd name="T16" fmla="*/ 104 w 168"/>
                <a:gd name="T17" fmla="*/ 300 h 385"/>
                <a:gd name="T18" fmla="*/ 110 w 168"/>
                <a:gd name="T19" fmla="*/ 301 h 385"/>
                <a:gd name="T20" fmla="*/ 115 w 168"/>
                <a:gd name="T21" fmla="*/ 305 h 385"/>
                <a:gd name="T22" fmla="*/ 117 w 168"/>
                <a:gd name="T23" fmla="*/ 310 h 385"/>
                <a:gd name="T24" fmla="*/ 118 w 168"/>
                <a:gd name="T25" fmla="*/ 316 h 385"/>
                <a:gd name="T26" fmla="*/ 117 w 168"/>
                <a:gd name="T27" fmla="*/ 320 h 385"/>
                <a:gd name="T28" fmla="*/ 115 w 168"/>
                <a:gd name="T29" fmla="*/ 326 h 385"/>
                <a:gd name="T30" fmla="*/ 110 w 168"/>
                <a:gd name="T31" fmla="*/ 329 h 385"/>
                <a:gd name="T32" fmla="*/ 104 w 168"/>
                <a:gd name="T33" fmla="*/ 330 h 385"/>
                <a:gd name="T34" fmla="*/ 104 w 168"/>
                <a:gd name="T35" fmla="*/ 330 h 385"/>
                <a:gd name="T36" fmla="*/ 156 w 168"/>
                <a:gd name="T37" fmla="*/ 2 h 385"/>
                <a:gd name="T38" fmla="*/ 13 w 168"/>
                <a:gd name="T39" fmla="*/ 0 h 385"/>
                <a:gd name="T40" fmla="*/ 9 w 168"/>
                <a:gd name="T41" fmla="*/ 2 h 385"/>
                <a:gd name="T42" fmla="*/ 4 w 168"/>
                <a:gd name="T43" fmla="*/ 4 h 385"/>
                <a:gd name="T44" fmla="*/ 2 w 168"/>
                <a:gd name="T45" fmla="*/ 9 h 385"/>
                <a:gd name="T46" fmla="*/ 0 w 168"/>
                <a:gd name="T47" fmla="*/ 14 h 385"/>
                <a:gd name="T48" fmla="*/ 0 w 168"/>
                <a:gd name="T49" fmla="*/ 373 h 385"/>
                <a:gd name="T50" fmla="*/ 2 w 168"/>
                <a:gd name="T51" fmla="*/ 378 h 385"/>
                <a:gd name="T52" fmla="*/ 4 w 168"/>
                <a:gd name="T53" fmla="*/ 381 h 385"/>
                <a:gd name="T54" fmla="*/ 9 w 168"/>
                <a:gd name="T55" fmla="*/ 383 h 385"/>
                <a:gd name="T56" fmla="*/ 13 w 168"/>
                <a:gd name="T57" fmla="*/ 385 h 385"/>
                <a:gd name="T58" fmla="*/ 156 w 168"/>
                <a:gd name="T59" fmla="*/ 385 h 385"/>
                <a:gd name="T60" fmla="*/ 161 w 168"/>
                <a:gd name="T61" fmla="*/ 383 h 385"/>
                <a:gd name="T62" fmla="*/ 165 w 168"/>
                <a:gd name="T63" fmla="*/ 381 h 385"/>
                <a:gd name="T64" fmla="*/ 168 w 168"/>
                <a:gd name="T65" fmla="*/ 378 h 385"/>
                <a:gd name="T66" fmla="*/ 168 w 168"/>
                <a:gd name="T67" fmla="*/ 373 h 385"/>
                <a:gd name="T68" fmla="*/ 168 w 168"/>
                <a:gd name="T69" fmla="*/ 303 h 385"/>
                <a:gd name="T70" fmla="*/ 168 w 168"/>
                <a:gd name="T71" fmla="*/ 72 h 385"/>
                <a:gd name="T72" fmla="*/ 168 w 168"/>
                <a:gd name="T73" fmla="*/ 14 h 385"/>
                <a:gd name="T74" fmla="*/ 168 w 168"/>
                <a:gd name="T75" fmla="*/ 9 h 385"/>
                <a:gd name="T76" fmla="*/ 166 w 168"/>
                <a:gd name="T77" fmla="*/ 5 h 385"/>
                <a:gd name="T78" fmla="*/ 161 w 168"/>
                <a:gd name="T79" fmla="*/ 3 h 385"/>
                <a:gd name="T80" fmla="*/ 156 w 168"/>
                <a:gd name="T81" fmla="*/ 2 h 385"/>
                <a:gd name="T82" fmla="*/ 156 w 168"/>
                <a:gd name="T83" fmla="*/ 2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8" h="385">
                  <a:moveTo>
                    <a:pt x="104" y="330"/>
                  </a:moveTo>
                  <a:lnTo>
                    <a:pt x="98" y="329"/>
                  </a:lnTo>
                  <a:lnTo>
                    <a:pt x="93" y="326"/>
                  </a:lnTo>
                  <a:lnTo>
                    <a:pt x="90" y="320"/>
                  </a:lnTo>
                  <a:lnTo>
                    <a:pt x="88" y="316"/>
                  </a:lnTo>
                  <a:lnTo>
                    <a:pt x="90" y="310"/>
                  </a:lnTo>
                  <a:lnTo>
                    <a:pt x="93" y="305"/>
                  </a:lnTo>
                  <a:lnTo>
                    <a:pt x="98" y="301"/>
                  </a:lnTo>
                  <a:lnTo>
                    <a:pt x="104" y="300"/>
                  </a:lnTo>
                  <a:lnTo>
                    <a:pt x="110" y="301"/>
                  </a:lnTo>
                  <a:lnTo>
                    <a:pt x="115" y="305"/>
                  </a:lnTo>
                  <a:lnTo>
                    <a:pt x="117" y="310"/>
                  </a:lnTo>
                  <a:lnTo>
                    <a:pt x="118" y="316"/>
                  </a:lnTo>
                  <a:lnTo>
                    <a:pt x="117" y="320"/>
                  </a:lnTo>
                  <a:lnTo>
                    <a:pt x="115" y="326"/>
                  </a:lnTo>
                  <a:lnTo>
                    <a:pt x="110" y="329"/>
                  </a:lnTo>
                  <a:lnTo>
                    <a:pt x="104" y="330"/>
                  </a:lnTo>
                  <a:lnTo>
                    <a:pt x="104" y="330"/>
                  </a:lnTo>
                  <a:close/>
                  <a:moveTo>
                    <a:pt x="156" y="2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9"/>
                  </a:lnTo>
                  <a:lnTo>
                    <a:pt x="0" y="14"/>
                  </a:lnTo>
                  <a:lnTo>
                    <a:pt x="0" y="373"/>
                  </a:lnTo>
                  <a:lnTo>
                    <a:pt x="2" y="378"/>
                  </a:lnTo>
                  <a:lnTo>
                    <a:pt x="4" y="381"/>
                  </a:lnTo>
                  <a:lnTo>
                    <a:pt x="9" y="383"/>
                  </a:lnTo>
                  <a:lnTo>
                    <a:pt x="13" y="385"/>
                  </a:lnTo>
                  <a:lnTo>
                    <a:pt x="156" y="385"/>
                  </a:lnTo>
                  <a:lnTo>
                    <a:pt x="161" y="383"/>
                  </a:lnTo>
                  <a:lnTo>
                    <a:pt x="165" y="381"/>
                  </a:lnTo>
                  <a:lnTo>
                    <a:pt x="168" y="378"/>
                  </a:lnTo>
                  <a:lnTo>
                    <a:pt x="168" y="373"/>
                  </a:lnTo>
                  <a:lnTo>
                    <a:pt x="168" y="303"/>
                  </a:lnTo>
                  <a:lnTo>
                    <a:pt x="168" y="72"/>
                  </a:lnTo>
                  <a:lnTo>
                    <a:pt x="168" y="14"/>
                  </a:lnTo>
                  <a:lnTo>
                    <a:pt x="168" y="9"/>
                  </a:lnTo>
                  <a:lnTo>
                    <a:pt x="166" y="5"/>
                  </a:lnTo>
                  <a:lnTo>
                    <a:pt x="161" y="3"/>
                  </a:lnTo>
                  <a:lnTo>
                    <a:pt x="156" y="2"/>
                  </a:lnTo>
                  <a:lnTo>
                    <a:pt x="15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7" name="Freeform 1592"/>
          <p:cNvSpPr>
            <a:spLocks noEditPoints="1"/>
          </p:cNvSpPr>
          <p:nvPr/>
        </p:nvSpPr>
        <p:spPr bwMode="auto">
          <a:xfrm>
            <a:off x="826808" y="1623362"/>
            <a:ext cx="414075" cy="386623"/>
          </a:xfrm>
          <a:custGeom>
            <a:avLst/>
            <a:gdLst>
              <a:gd name="T0" fmla="*/ 91 w 905"/>
              <a:gd name="T1" fmla="*/ 90 h 845"/>
              <a:gd name="T2" fmla="*/ 452 w 905"/>
              <a:gd name="T3" fmla="*/ 679 h 845"/>
              <a:gd name="T4" fmla="*/ 436 w 905"/>
              <a:gd name="T5" fmla="*/ 673 h 845"/>
              <a:gd name="T6" fmla="*/ 425 w 905"/>
              <a:gd name="T7" fmla="*/ 660 h 845"/>
              <a:gd name="T8" fmla="*/ 423 w 905"/>
              <a:gd name="T9" fmla="*/ 642 h 845"/>
              <a:gd name="T10" fmla="*/ 431 w 905"/>
              <a:gd name="T11" fmla="*/ 627 h 845"/>
              <a:gd name="T12" fmla="*/ 447 w 905"/>
              <a:gd name="T13" fmla="*/ 619 h 845"/>
              <a:gd name="T14" fmla="*/ 465 w 905"/>
              <a:gd name="T15" fmla="*/ 621 h 845"/>
              <a:gd name="T16" fmla="*/ 478 w 905"/>
              <a:gd name="T17" fmla="*/ 631 h 845"/>
              <a:gd name="T18" fmla="*/ 482 w 905"/>
              <a:gd name="T19" fmla="*/ 649 h 845"/>
              <a:gd name="T20" fmla="*/ 478 w 905"/>
              <a:gd name="T21" fmla="*/ 666 h 845"/>
              <a:gd name="T22" fmla="*/ 465 w 905"/>
              <a:gd name="T23" fmla="*/ 677 h 845"/>
              <a:gd name="T24" fmla="*/ 830 w 905"/>
              <a:gd name="T25" fmla="*/ 0 h 845"/>
              <a:gd name="T26" fmla="*/ 60 w 905"/>
              <a:gd name="T27" fmla="*/ 2 h 845"/>
              <a:gd name="T28" fmla="*/ 40 w 905"/>
              <a:gd name="T29" fmla="*/ 8 h 845"/>
              <a:gd name="T30" fmla="*/ 22 w 905"/>
              <a:gd name="T31" fmla="*/ 22 h 845"/>
              <a:gd name="T32" fmla="*/ 9 w 905"/>
              <a:gd name="T33" fmla="*/ 39 h 845"/>
              <a:gd name="T34" fmla="*/ 1 w 905"/>
              <a:gd name="T35" fmla="*/ 60 h 845"/>
              <a:gd name="T36" fmla="*/ 0 w 905"/>
              <a:gd name="T37" fmla="*/ 649 h 845"/>
              <a:gd name="T38" fmla="*/ 3 w 905"/>
              <a:gd name="T39" fmla="*/ 671 h 845"/>
              <a:gd name="T40" fmla="*/ 13 w 905"/>
              <a:gd name="T41" fmla="*/ 691 h 845"/>
              <a:gd name="T42" fmla="*/ 28 w 905"/>
              <a:gd name="T43" fmla="*/ 706 h 845"/>
              <a:gd name="T44" fmla="*/ 46 w 905"/>
              <a:gd name="T45" fmla="*/ 718 h 845"/>
              <a:gd name="T46" fmla="*/ 67 w 905"/>
              <a:gd name="T47" fmla="*/ 724 h 845"/>
              <a:gd name="T48" fmla="*/ 306 w 905"/>
              <a:gd name="T49" fmla="*/ 815 h 845"/>
              <a:gd name="T50" fmla="*/ 175 w 905"/>
              <a:gd name="T51" fmla="*/ 816 h 845"/>
              <a:gd name="T52" fmla="*/ 168 w 905"/>
              <a:gd name="T53" fmla="*/ 822 h 845"/>
              <a:gd name="T54" fmla="*/ 166 w 905"/>
              <a:gd name="T55" fmla="*/ 829 h 845"/>
              <a:gd name="T56" fmla="*/ 168 w 905"/>
              <a:gd name="T57" fmla="*/ 838 h 845"/>
              <a:gd name="T58" fmla="*/ 175 w 905"/>
              <a:gd name="T59" fmla="*/ 844 h 845"/>
              <a:gd name="T60" fmla="*/ 316 w 905"/>
              <a:gd name="T61" fmla="*/ 845 h 845"/>
              <a:gd name="T62" fmla="*/ 725 w 905"/>
              <a:gd name="T63" fmla="*/ 845 h 845"/>
              <a:gd name="T64" fmla="*/ 732 w 905"/>
              <a:gd name="T65" fmla="*/ 843 h 845"/>
              <a:gd name="T66" fmla="*/ 738 w 905"/>
              <a:gd name="T67" fmla="*/ 836 h 845"/>
              <a:gd name="T68" fmla="*/ 739 w 905"/>
              <a:gd name="T69" fmla="*/ 827 h 845"/>
              <a:gd name="T70" fmla="*/ 734 w 905"/>
              <a:gd name="T71" fmla="*/ 819 h 845"/>
              <a:gd name="T72" fmla="*/ 727 w 905"/>
              <a:gd name="T73" fmla="*/ 815 h 845"/>
              <a:gd name="T74" fmla="*/ 565 w 905"/>
              <a:gd name="T75" fmla="*/ 724 h 845"/>
              <a:gd name="T76" fmla="*/ 845 w 905"/>
              <a:gd name="T77" fmla="*/ 722 h 845"/>
              <a:gd name="T78" fmla="*/ 866 w 905"/>
              <a:gd name="T79" fmla="*/ 715 h 845"/>
              <a:gd name="T80" fmla="*/ 883 w 905"/>
              <a:gd name="T81" fmla="*/ 702 h 845"/>
              <a:gd name="T82" fmla="*/ 896 w 905"/>
              <a:gd name="T83" fmla="*/ 684 h 845"/>
              <a:gd name="T84" fmla="*/ 904 w 905"/>
              <a:gd name="T85" fmla="*/ 663 h 845"/>
              <a:gd name="T86" fmla="*/ 905 w 905"/>
              <a:gd name="T87" fmla="*/ 75 h 845"/>
              <a:gd name="T88" fmla="*/ 901 w 905"/>
              <a:gd name="T89" fmla="*/ 53 h 845"/>
              <a:gd name="T90" fmla="*/ 893 w 905"/>
              <a:gd name="T91" fmla="*/ 33 h 845"/>
              <a:gd name="T92" fmla="*/ 878 w 905"/>
              <a:gd name="T93" fmla="*/ 17 h 845"/>
              <a:gd name="T94" fmla="*/ 859 w 905"/>
              <a:gd name="T95" fmla="*/ 5 h 845"/>
              <a:gd name="T96" fmla="*/ 837 w 905"/>
              <a:gd name="T97" fmla="*/ 0 h 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05" h="845">
                <a:moveTo>
                  <a:pt x="815" y="604"/>
                </a:moveTo>
                <a:lnTo>
                  <a:pt x="91" y="604"/>
                </a:lnTo>
                <a:lnTo>
                  <a:pt x="91" y="90"/>
                </a:lnTo>
                <a:lnTo>
                  <a:pt x="815" y="90"/>
                </a:lnTo>
                <a:lnTo>
                  <a:pt x="815" y="604"/>
                </a:lnTo>
                <a:close/>
                <a:moveTo>
                  <a:pt x="452" y="679"/>
                </a:moveTo>
                <a:lnTo>
                  <a:pt x="447" y="678"/>
                </a:lnTo>
                <a:lnTo>
                  <a:pt x="441" y="677"/>
                </a:lnTo>
                <a:lnTo>
                  <a:pt x="436" y="673"/>
                </a:lnTo>
                <a:lnTo>
                  <a:pt x="431" y="670"/>
                </a:lnTo>
                <a:lnTo>
                  <a:pt x="428" y="666"/>
                </a:lnTo>
                <a:lnTo>
                  <a:pt x="425" y="660"/>
                </a:lnTo>
                <a:lnTo>
                  <a:pt x="423" y="654"/>
                </a:lnTo>
                <a:lnTo>
                  <a:pt x="423" y="649"/>
                </a:lnTo>
                <a:lnTo>
                  <a:pt x="423" y="642"/>
                </a:lnTo>
                <a:lnTo>
                  <a:pt x="425" y="637"/>
                </a:lnTo>
                <a:lnTo>
                  <a:pt x="428" y="631"/>
                </a:lnTo>
                <a:lnTo>
                  <a:pt x="431" y="627"/>
                </a:lnTo>
                <a:lnTo>
                  <a:pt x="436" y="623"/>
                </a:lnTo>
                <a:lnTo>
                  <a:pt x="441" y="621"/>
                </a:lnTo>
                <a:lnTo>
                  <a:pt x="447" y="619"/>
                </a:lnTo>
                <a:lnTo>
                  <a:pt x="452" y="618"/>
                </a:lnTo>
                <a:lnTo>
                  <a:pt x="459" y="619"/>
                </a:lnTo>
                <a:lnTo>
                  <a:pt x="465" y="621"/>
                </a:lnTo>
                <a:lnTo>
                  <a:pt x="469" y="623"/>
                </a:lnTo>
                <a:lnTo>
                  <a:pt x="473" y="627"/>
                </a:lnTo>
                <a:lnTo>
                  <a:pt x="478" y="631"/>
                </a:lnTo>
                <a:lnTo>
                  <a:pt x="480" y="637"/>
                </a:lnTo>
                <a:lnTo>
                  <a:pt x="482" y="642"/>
                </a:lnTo>
                <a:lnTo>
                  <a:pt x="482" y="649"/>
                </a:lnTo>
                <a:lnTo>
                  <a:pt x="482" y="654"/>
                </a:lnTo>
                <a:lnTo>
                  <a:pt x="480" y="660"/>
                </a:lnTo>
                <a:lnTo>
                  <a:pt x="478" y="666"/>
                </a:lnTo>
                <a:lnTo>
                  <a:pt x="473" y="670"/>
                </a:lnTo>
                <a:lnTo>
                  <a:pt x="469" y="673"/>
                </a:lnTo>
                <a:lnTo>
                  <a:pt x="465" y="677"/>
                </a:lnTo>
                <a:lnTo>
                  <a:pt x="459" y="678"/>
                </a:lnTo>
                <a:lnTo>
                  <a:pt x="452" y="679"/>
                </a:lnTo>
                <a:close/>
                <a:moveTo>
                  <a:pt x="830" y="0"/>
                </a:moveTo>
                <a:lnTo>
                  <a:pt x="75" y="0"/>
                </a:lnTo>
                <a:lnTo>
                  <a:pt x="67" y="0"/>
                </a:lnTo>
                <a:lnTo>
                  <a:pt x="60" y="2"/>
                </a:lnTo>
                <a:lnTo>
                  <a:pt x="53" y="3"/>
                </a:lnTo>
                <a:lnTo>
                  <a:pt x="46" y="5"/>
                </a:lnTo>
                <a:lnTo>
                  <a:pt x="40" y="8"/>
                </a:lnTo>
                <a:lnTo>
                  <a:pt x="33" y="13"/>
                </a:lnTo>
                <a:lnTo>
                  <a:pt x="28" y="17"/>
                </a:lnTo>
                <a:lnTo>
                  <a:pt x="22" y="22"/>
                </a:lnTo>
                <a:lnTo>
                  <a:pt x="18" y="27"/>
                </a:lnTo>
                <a:lnTo>
                  <a:pt x="13" y="33"/>
                </a:lnTo>
                <a:lnTo>
                  <a:pt x="9" y="39"/>
                </a:lnTo>
                <a:lnTo>
                  <a:pt x="6" y="46"/>
                </a:lnTo>
                <a:lnTo>
                  <a:pt x="3" y="53"/>
                </a:lnTo>
                <a:lnTo>
                  <a:pt x="1" y="60"/>
                </a:lnTo>
                <a:lnTo>
                  <a:pt x="0" y="67"/>
                </a:lnTo>
                <a:lnTo>
                  <a:pt x="0" y="75"/>
                </a:lnTo>
                <a:lnTo>
                  <a:pt x="0" y="649"/>
                </a:lnTo>
                <a:lnTo>
                  <a:pt x="0" y="657"/>
                </a:lnTo>
                <a:lnTo>
                  <a:pt x="1" y="663"/>
                </a:lnTo>
                <a:lnTo>
                  <a:pt x="3" y="671"/>
                </a:lnTo>
                <a:lnTo>
                  <a:pt x="6" y="678"/>
                </a:lnTo>
                <a:lnTo>
                  <a:pt x="9" y="684"/>
                </a:lnTo>
                <a:lnTo>
                  <a:pt x="13" y="691"/>
                </a:lnTo>
                <a:lnTo>
                  <a:pt x="18" y="697"/>
                </a:lnTo>
                <a:lnTo>
                  <a:pt x="22" y="702"/>
                </a:lnTo>
                <a:lnTo>
                  <a:pt x="28" y="706"/>
                </a:lnTo>
                <a:lnTo>
                  <a:pt x="33" y="711"/>
                </a:lnTo>
                <a:lnTo>
                  <a:pt x="40" y="715"/>
                </a:lnTo>
                <a:lnTo>
                  <a:pt x="46" y="718"/>
                </a:lnTo>
                <a:lnTo>
                  <a:pt x="53" y="721"/>
                </a:lnTo>
                <a:lnTo>
                  <a:pt x="60" y="722"/>
                </a:lnTo>
                <a:lnTo>
                  <a:pt x="67" y="724"/>
                </a:lnTo>
                <a:lnTo>
                  <a:pt x="75" y="724"/>
                </a:lnTo>
                <a:lnTo>
                  <a:pt x="341" y="724"/>
                </a:lnTo>
                <a:lnTo>
                  <a:pt x="306" y="815"/>
                </a:lnTo>
                <a:lnTo>
                  <a:pt x="181" y="815"/>
                </a:lnTo>
                <a:lnTo>
                  <a:pt x="178" y="815"/>
                </a:lnTo>
                <a:lnTo>
                  <a:pt x="175" y="816"/>
                </a:lnTo>
                <a:lnTo>
                  <a:pt x="173" y="817"/>
                </a:lnTo>
                <a:lnTo>
                  <a:pt x="170" y="819"/>
                </a:lnTo>
                <a:lnTo>
                  <a:pt x="168" y="822"/>
                </a:lnTo>
                <a:lnTo>
                  <a:pt x="167" y="824"/>
                </a:lnTo>
                <a:lnTo>
                  <a:pt x="166" y="827"/>
                </a:lnTo>
                <a:lnTo>
                  <a:pt x="166" y="829"/>
                </a:lnTo>
                <a:lnTo>
                  <a:pt x="166" y="833"/>
                </a:lnTo>
                <a:lnTo>
                  <a:pt x="167" y="836"/>
                </a:lnTo>
                <a:lnTo>
                  <a:pt x="168" y="838"/>
                </a:lnTo>
                <a:lnTo>
                  <a:pt x="170" y="840"/>
                </a:lnTo>
                <a:lnTo>
                  <a:pt x="173" y="843"/>
                </a:lnTo>
                <a:lnTo>
                  <a:pt x="175" y="844"/>
                </a:lnTo>
                <a:lnTo>
                  <a:pt x="178" y="845"/>
                </a:lnTo>
                <a:lnTo>
                  <a:pt x="181" y="845"/>
                </a:lnTo>
                <a:lnTo>
                  <a:pt x="316" y="845"/>
                </a:lnTo>
                <a:lnTo>
                  <a:pt x="588" y="845"/>
                </a:lnTo>
                <a:lnTo>
                  <a:pt x="588" y="845"/>
                </a:lnTo>
                <a:lnTo>
                  <a:pt x="725" y="845"/>
                </a:lnTo>
                <a:lnTo>
                  <a:pt x="727" y="845"/>
                </a:lnTo>
                <a:lnTo>
                  <a:pt x="730" y="844"/>
                </a:lnTo>
                <a:lnTo>
                  <a:pt x="732" y="843"/>
                </a:lnTo>
                <a:lnTo>
                  <a:pt x="734" y="840"/>
                </a:lnTo>
                <a:lnTo>
                  <a:pt x="737" y="838"/>
                </a:lnTo>
                <a:lnTo>
                  <a:pt x="738" y="836"/>
                </a:lnTo>
                <a:lnTo>
                  <a:pt x="739" y="833"/>
                </a:lnTo>
                <a:lnTo>
                  <a:pt x="739" y="829"/>
                </a:lnTo>
                <a:lnTo>
                  <a:pt x="739" y="827"/>
                </a:lnTo>
                <a:lnTo>
                  <a:pt x="738" y="824"/>
                </a:lnTo>
                <a:lnTo>
                  <a:pt x="737" y="822"/>
                </a:lnTo>
                <a:lnTo>
                  <a:pt x="734" y="819"/>
                </a:lnTo>
                <a:lnTo>
                  <a:pt x="732" y="817"/>
                </a:lnTo>
                <a:lnTo>
                  <a:pt x="730" y="816"/>
                </a:lnTo>
                <a:lnTo>
                  <a:pt x="727" y="815"/>
                </a:lnTo>
                <a:lnTo>
                  <a:pt x="725" y="815"/>
                </a:lnTo>
                <a:lnTo>
                  <a:pt x="598" y="815"/>
                </a:lnTo>
                <a:lnTo>
                  <a:pt x="565" y="724"/>
                </a:lnTo>
                <a:lnTo>
                  <a:pt x="830" y="724"/>
                </a:lnTo>
                <a:lnTo>
                  <a:pt x="837" y="723"/>
                </a:lnTo>
                <a:lnTo>
                  <a:pt x="845" y="722"/>
                </a:lnTo>
                <a:lnTo>
                  <a:pt x="852" y="721"/>
                </a:lnTo>
                <a:lnTo>
                  <a:pt x="859" y="718"/>
                </a:lnTo>
                <a:lnTo>
                  <a:pt x="866" y="715"/>
                </a:lnTo>
                <a:lnTo>
                  <a:pt x="872" y="711"/>
                </a:lnTo>
                <a:lnTo>
                  <a:pt x="878" y="706"/>
                </a:lnTo>
                <a:lnTo>
                  <a:pt x="883" y="702"/>
                </a:lnTo>
                <a:lnTo>
                  <a:pt x="888" y="697"/>
                </a:lnTo>
                <a:lnTo>
                  <a:pt x="893" y="691"/>
                </a:lnTo>
                <a:lnTo>
                  <a:pt x="896" y="684"/>
                </a:lnTo>
                <a:lnTo>
                  <a:pt x="899" y="678"/>
                </a:lnTo>
                <a:lnTo>
                  <a:pt x="901" y="671"/>
                </a:lnTo>
                <a:lnTo>
                  <a:pt x="904" y="663"/>
                </a:lnTo>
                <a:lnTo>
                  <a:pt x="905" y="657"/>
                </a:lnTo>
                <a:lnTo>
                  <a:pt x="905" y="649"/>
                </a:lnTo>
                <a:lnTo>
                  <a:pt x="905" y="75"/>
                </a:lnTo>
                <a:lnTo>
                  <a:pt x="905" y="67"/>
                </a:lnTo>
                <a:lnTo>
                  <a:pt x="904" y="60"/>
                </a:lnTo>
                <a:lnTo>
                  <a:pt x="901" y="53"/>
                </a:lnTo>
                <a:lnTo>
                  <a:pt x="899" y="46"/>
                </a:lnTo>
                <a:lnTo>
                  <a:pt x="896" y="39"/>
                </a:lnTo>
                <a:lnTo>
                  <a:pt x="893" y="33"/>
                </a:lnTo>
                <a:lnTo>
                  <a:pt x="888" y="27"/>
                </a:lnTo>
                <a:lnTo>
                  <a:pt x="883" y="22"/>
                </a:lnTo>
                <a:lnTo>
                  <a:pt x="878" y="17"/>
                </a:lnTo>
                <a:lnTo>
                  <a:pt x="872" y="13"/>
                </a:lnTo>
                <a:lnTo>
                  <a:pt x="866" y="8"/>
                </a:lnTo>
                <a:lnTo>
                  <a:pt x="859" y="5"/>
                </a:lnTo>
                <a:lnTo>
                  <a:pt x="852" y="3"/>
                </a:lnTo>
                <a:lnTo>
                  <a:pt x="845" y="2"/>
                </a:lnTo>
                <a:lnTo>
                  <a:pt x="837" y="0"/>
                </a:lnTo>
                <a:lnTo>
                  <a:pt x="830" y="0"/>
                </a:lnTo>
                <a:close/>
              </a:path>
            </a:pathLst>
          </a:custGeom>
          <a:solidFill>
            <a:srgbClr val="B0F7F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Text Placeholder 2"/>
          <p:cNvSpPr txBox="1">
            <a:spLocks/>
          </p:cNvSpPr>
          <p:nvPr/>
        </p:nvSpPr>
        <p:spPr>
          <a:xfrm>
            <a:off x="1501373" y="1489662"/>
            <a:ext cx="4308926" cy="654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 standard dummy text ever since the 1500s.</a:t>
            </a:r>
          </a:p>
        </p:txBody>
      </p:sp>
      <p:grpSp>
        <p:nvGrpSpPr>
          <p:cNvPr id="128" name="Group 127"/>
          <p:cNvGrpSpPr/>
          <p:nvPr/>
        </p:nvGrpSpPr>
        <p:grpSpPr>
          <a:xfrm>
            <a:off x="6501824" y="879099"/>
            <a:ext cx="4341380" cy="3594476"/>
            <a:chOff x="6501824" y="879099"/>
            <a:chExt cx="4341380" cy="3594476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6501824" y="879099"/>
              <a:ext cx="4341380" cy="2743835"/>
            </a:xfrm>
            <a:custGeom>
              <a:avLst/>
              <a:gdLst>
                <a:gd name="T0" fmla="*/ 706 w 706"/>
                <a:gd name="T1" fmla="*/ 14 h 446"/>
                <a:gd name="T2" fmla="*/ 706 w 706"/>
                <a:gd name="T3" fmla="*/ 446 h 446"/>
                <a:gd name="T4" fmla="*/ 0 w 706"/>
                <a:gd name="T5" fmla="*/ 446 h 446"/>
                <a:gd name="T6" fmla="*/ 0 w 706"/>
                <a:gd name="T7" fmla="*/ 14 h 446"/>
                <a:gd name="T8" fmla="*/ 14 w 706"/>
                <a:gd name="T9" fmla="*/ 0 h 446"/>
                <a:gd name="T10" fmla="*/ 692 w 706"/>
                <a:gd name="T11" fmla="*/ 0 h 446"/>
                <a:gd name="T12" fmla="*/ 706 w 706"/>
                <a:gd name="T13" fmla="*/ 14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6" h="446">
                  <a:moveTo>
                    <a:pt x="706" y="14"/>
                  </a:moveTo>
                  <a:cubicBezTo>
                    <a:pt x="706" y="446"/>
                    <a:pt x="706" y="446"/>
                    <a:pt x="706" y="446"/>
                  </a:cubicBezTo>
                  <a:cubicBezTo>
                    <a:pt x="0" y="446"/>
                    <a:pt x="0" y="446"/>
                    <a:pt x="0" y="4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692" y="0"/>
                    <a:pt x="692" y="0"/>
                    <a:pt x="692" y="0"/>
                  </a:cubicBezTo>
                  <a:cubicBezTo>
                    <a:pt x="700" y="0"/>
                    <a:pt x="706" y="6"/>
                    <a:pt x="706" y="14"/>
                  </a:cubicBezTo>
                  <a:close/>
                </a:path>
              </a:pathLst>
            </a:custGeom>
            <a:solidFill>
              <a:srgbClr val="070C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6501824" y="3622934"/>
              <a:ext cx="4341380" cy="344924"/>
            </a:xfrm>
            <a:custGeom>
              <a:avLst/>
              <a:gdLst>
                <a:gd name="T0" fmla="*/ 706 w 706"/>
                <a:gd name="T1" fmla="*/ 0 h 56"/>
                <a:gd name="T2" fmla="*/ 706 w 706"/>
                <a:gd name="T3" fmla="*/ 42 h 56"/>
                <a:gd name="T4" fmla="*/ 692 w 706"/>
                <a:gd name="T5" fmla="*/ 56 h 56"/>
                <a:gd name="T6" fmla="*/ 14 w 706"/>
                <a:gd name="T7" fmla="*/ 56 h 56"/>
                <a:gd name="T8" fmla="*/ 0 w 706"/>
                <a:gd name="T9" fmla="*/ 42 h 56"/>
                <a:gd name="T10" fmla="*/ 0 w 706"/>
                <a:gd name="T11" fmla="*/ 0 h 56"/>
                <a:gd name="T12" fmla="*/ 706 w 706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6" h="56">
                  <a:moveTo>
                    <a:pt x="706" y="0"/>
                  </a:moveTo>
                  <a:cubicBezTo>
                    <a:pt x="706" y="42"/>
                    <a:pt x="706" y="42"/>
                    <a:pt x="706" y="42"/>
                  </a:cubicBezTo>
                  <a:cubicBezTo>
                    <a:pt x="706" y="50"/>
                    <a:pt x="700" y="56"/>
                    <a:pt x="692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6" y="56"/>
                    <a:pt x="0" y="50"/>
                    <a:pt x="0" y="4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706" y="0"/>
                  </a:lnTo>
                  <a:close/>
                </a:path>
              </a:pathLst>
            </a:custGeom>
            <a:gradFill>
              <a:gsLst>
                <a:gs pos="100000">
                  <a:srgbClr val="69AFC0"/>
                </a:gs>
                <a:gs pos="0">
                  <a:srgbClr val="12568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8088995" y="3967859"/>
              <a:ext cx="1167038" cy="417540"/>
            </a:xfrm>
            <a:custGeom>
              <a:avLst/>
              <a:gdLst>
                <a:gd name="T0" fmla="*/ 450 w 450"/>
                <a:gd name="T1" fmla="*/ 161 h 161"/>
                <a:gd name="T2" fmla="*/ 0 w 450"/>
                <a:gd name="T3" fmla="*/ 161 h 161"/>
                <a:gd name="T4" fmla="*/ 19 w 450"/>
                <a:gd name="T5" fmla="*/ 0 h 161"/>
                <a:gd name="T6" fmla="*/ 431 w 450"/>
                <a:gd name="T7" fmla="*/ 0 h 161"/>
                <a:gd name="T8" fmla="*/ 450 w 450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0" h="161">
                  <a:moveTo>
                    <a:pt x="450" y="161"/>
                  </a:moveTo>
                  <a:lnTo>
                    <a:pt x="0" y="161"/>
                  </a:lnTo>
                  <a:lnTo>
                    <a:pt x="19" y="0"/>
                  </a:lnTo>
                  <a:lnTo>
                    <a:pt x="431" y="0"/>
                  </a:lnTo>
                  <a:lnTo>
                    <a:pt x="450" y="161"/>
                  </a:lnTo>
                  <a:close/>
                </a:path>
              </a:pathLst>
            </a:custGeom>
            <a:gradFill flip="none" rotWithShape="1">
              <a:gsLst>
                <a:gs pos="36000">
                  <a:srgbClr val="09192F"/>
                </a:gs>
                <a:gs pos="100000">
                  <a:srgbClr val="125680"/>
                </a:gs>
                <a:gs pos="0">
                  <a:srgbClr val="070C1E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7946357" y="4385399"/>
              <a:ext cx="1444533" cy="88176"/>
            </a:xfrm>
            <a:custGeom>
              <a:avLst/>
              <a:gdLst>
                <a:gd name="T0" fmla="*/ 228 w 235"/>
                <a:gd name="T1" fmla="*/ 14 h 14"/>
                <a:gd name="T2" fmla="*/ 7 w 235"/>
                <a:gd name="T3" fmla="*/ 14 h 14"/>
                <a:gd name="T4" fmla="*/ 0 w 235"/>
                <a:gd name="T5" fmla="*/ 7 h 14"/>
                <a:gd name="T6" fmla="*/ 0 w 235"/>
                <a:gd name="T7" fmla="*/ 7 h 14"/>
                <a:gd name="T8" fmla="*/ 7 w 235"/>
                <a:gd name="T9" fmla="*/ 0 h 14"/>
                <a:gd name="T10" fmla="*/ 228 w 235"/>
                <a:gd name="T11" fmla="*/ 0 h 14"/>
                <a:gd name="T12" fmla="*/ 235 w 235"/>
                <a:gd name="T13" fmla="*/ 7 h 14"/>
                <a:gd name="T14" fmla="*/ 235 w 235"/>
                <a:gd name="T15" fmla="*/ 7 h 14"/>
                <a:gd name="T16" fmla="*/ 228 w 235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14">
                  <a:moveTo>
                    <a:pt x="228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4" y="14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7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2" y="0"/>
                    <a:pt x="235" y="3"/>
                    <a:pt x="235" y="7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35" y="11"/>
                    <a:pt x="232" y="14"/>
                    <a:pt x="228" y="1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C2F4C"/>
                </a:gs>
                <a:gs pos="100000">
                  <a:srgbClr val="125680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826808" y="2295599"/>
            <a:ext cx="4850091" cy="1909951"/>
            <a:chOff x="826808" y="2353655"/>
            <a:chExt cx="4850091" cy="1909951"/>
          </a:xfrm>
        </p:grpSpPr>
        <p:sp>
          <p:nvSpPr>
            <p:cNvPr id="100" name="TextBox 99"/>
            <p:cNvSpPr txBox="1"/>
            <p:nvPr/>
          </p:nvSpPr>
          <p:spPr>
            <a:xfrm>
              <a:off x="826808" y="2523883"/>
              <a:ext cx="516167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rtl="1"/>
              <a:r>
                <a:rPr lang="en-US" sz="700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</a:t>
              </a: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826808" y="3083460"/>
              <a:ext cx="516167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rtl="1"/>
              <a:r>
                <a:rPr lang="en-US" sz="700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26808" y="3655030"/>
              <a:ext cx="516167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rtl="1"/>
              <a:r>
                <a:rPr lang="en-US" sz="700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</a:t>
              </a:r>
            </a:p>
          </p:txBody>
        </p:sp>
        <p:grpSp>
          <p:nvGrpSpPr>
            <p:cNvPr id="125" name="Group 124"/>
            <p:cNvGrpSpPr/>
            <p:nvPr/>
          </p:nvGrpSpPr>
          <p:grpSpPr>
            <a:xfrm>
              <a:off x="1500500" y="2353655"/>
              <a:ext cx="4176399" cy="1909951"/>
              <a:chOff x="1500501" y="2353655"/>
              <a:chExt cx="3340222" cy="1909951"/>
            </a:xfrm>
          </p:grpSpPr>
          <p:sp>
            <p:nvSpPr>
              <p:cNvPr id="89" name="Snip Single Corner Rectangle 88"/>
              <p:cNvSpPr/>
              <p:nvPr/>
            </p:nvSpPr>
            <p:spPr>
              <a:xfrm>
                <a:off x="1502156" y="2452014"/>
                <a:ext cx="1854775" cy="251460"/>
              </a:xfrm>
              <a:prstGeom prst="snip1Rect">
                <a:avLst>
                  <a:gd name="adj" fmla="val 50000"/>
                </a:avLst>
              </a:prstGeom>
              <a:gradFill flip="none" rotWithShape="1">
                <a:gsLst>
                  <a:gs pos="100000">
                    <a:srgbClr val="B0F7F4"/>
                  </a:gs>
                  <a:gs pos="0">
                    <a:schemeClr val="bg1"/>
                  </a:gs>
                </a:gsLst>
                <a:lin ang="108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Snip Single Corner Rectangle 89"/>
              <p:cNvSpPr/>
              <p:nvPr/>
            </p:nvSpPr>
            <p:spPr>
              <a:xfrm>
                <a:off x="1502156" y="3017588"/>
                <a:ext cx="1317091" cy="251460"/>
              </a:xfrm>
              <a:prstGeom prst="snip1Rect">
                <a:avLst>
                  <a:gd name="adj" fmla="val 50000"/>
                </a:avLst>
              </a:prstGeom>
              <a:gradFill flip="none" rotWithShape="1">
                <a:gsLst>
                  <a:gs pos="100000">
                    <a:srgbClr val="B0F7F4"/>
                  </a:gs>
                  <a:gs pos="0">
                    <a:schemeClr val="bg1"/>
                  </a:gs>
                </a:gsLst>
                <a:lin ang="108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Snip Single Corner Rectangle 90"/>
              <p:cNvSpPr/>
              <p:nvPr/>
            </p:nvSpPr>
            <p:spPr>
              <a:xfrm>
                <a:off x="1502156" y="3583161"/>
                <a:ext cx="2952926" cy="251460"/>
              </a:xfrm>
              <a:prstGeom prst="snip1Rect">
                <a:avLst>
                  <a:gd name="adj" fmla="val 50000"/>
                </a:avLst>
              </a:prstGeom>
              <a:gradFill flip="none" rotWithShape="1">
                <a:gsLst>
                  <a:gs pos="100000">
                    <a:srgbClr val="F6443B"/>
                  </a:gs>
                  <a:gs pos="0">
                    <a:srgbClr val="F9857F"/>
                  </a:gs>
                </a:gsLst>
                <a:lin ang="108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cxnSp>
            <p:nvCxnSpPr>
              <p:cNvPr id="97" name="Straight Connector 96"/>
              <p:cNvCxnSpPr/>
              <p:nvPr/>
            </p:nvCxnSpPr>
            <p:spPr>
              <a:xfrm>
                <a:off x="1500501" y="3995163"/>
                <a:ext cx="3306688" cy="0"/>
              </a:xfrm>
              <a:prstGeom prst="line">
                <a:avLst/>
              </a:prstGeom>
              <a:ln>
                <a:solidFill>
                  <a:srgbClr val="B0F7F4">
                    <a:alpha val="5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>
                <a:off x="1500501" y="2353655"/>
                <a:ext cx="0" cy="1641508"/>
              </a:xfrm>
              <a:prstGeom prst="line">
                <a:avLst/>
              </a:prstGeom>
              <a:ln>
                <a:solidFill>
                  <a:srgbClr val="B0F7F4">
                    <a:alpha val="5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3" name="Group 112"/>
              <p:cNvGrpSpPr/>
              <p:nvPr/>
            </p:nvGrpSpPr>
            <p:grpSpPr>
              <a:xfrm>
                <a:off x="1797049" y="3995163"/>
                <a:ext cx="2917663" cy="78050"/>
                <a:chOff x="1736725" y="3892524"/>
                <a:chExt cx="2977988" cy="78050"/>
              </a:xfrm>
            </p:grpSpPr>
            <p:cxnSp>
              <p:nvCxnSpPr>
                <p:cNvPr id="104" name="Straight Connector 103"/>
                <p:cNvCxnSpPr/>
                <p:nvPr/>
              </p:nvCxnSpPr>
              <p:spPr>
                <a:xfrm>
                  <a:off x="1736725" y="3892524"/>
                  <a:ext cx="0" cy="753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/>
                <p:nvPr/>
              </p:nvCxnSpPr>
              <p:spPr>
                <a:xfrm>
                  <a:off x="2108974" y="3895240"/>
                  <a:ext cx="0" cy="753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>
                  <a:off x="2481223" y="3895240"/>
                  <a:ext cx="0" cy="753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/>
              </p:nvCxnSpPr>
              <p:spPr>
                <a:xfrm>
                  <a:off x="2853472" y="3895240"/>
                  <a:ext cx="0" cy="753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/>
                <p:cNvCxnSpPr/>
                <p:nvPr/>
              </p:nvCxnSpPr>
              <p:spPr>
                <a:xfrm>
                  <a:off x="3225721" y="3895240"/>
                  <a:ext cx="0" cy="753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/>
                <p:cNvCxnSpPr/>
                <p:nvPr/>
              </p:nvCxnSpPr>
              <p:spPr>
                <a:xfrm>
                  <a:off x="3597970" y="3895240"/>
                  <a:ext cx="0" cy="753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>
                  <a:off x="3970219" y="3895240"/>
                  <a:ext cx="0" cy="753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>
                <a:xfrm>
                  <a:off x="4342468" y="3895240"/>
                  <a:ext cx="0" cy="753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/>
                <p:nvPr/>
              </p:nvCxnSpPr>
              <p:spPr>
                <a:xfrm>
                  <a:off x="4714713" y="3895240"/>
                  <a:ext cx="0" cy="753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4" name="TextBox 113"/>
              <p:cNvSpPr txBox="1"/>
              <p:nvPr/>
            </p:nvSpPr>
            <p:spPr>
              <a:xfrm>
                <a:off x="1672816" y="4155884"/>
                <a:ext cx="248466" cy="1077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rtl="1"/>
                <a:r>
                  <a:rPr lang="en-US" sz="700" dirty="0">
                    <a:solidFill>
                      <a:srgbClr val="B0F7F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Lorem</a:t>
                </a: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4227326" y="4155884"/>
                <a:ext cx="248466" cy="1077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rtl="1"/>
                <a:r>
                  <a:rPr lang="en-US" sz="700" dirty="0">
                    <a:solidFill>
                      <a:srgbClr val="B0F7F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Lorem</a:t>
                </a: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4592257" y="4155884"/>
                <a:ext cx="248466" cy="1077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rtl="1"/>
                <a:r>
                  <a:rPr lang="en-US" sz="700" dirty="0">
                    <a:solidFill>
                      <a:srgbClr val="B0F7F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Lorem</a:t>
                </a: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3862396" y="4155884"/>
                <a:ext cx="248466" cy="1077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rtl="1"/>
                <a:r>
                  <a:rPr lang="en-US" sz="700" dirty="0">
                    <a:solidFill>
                      <a:srgbClr val="B0F7F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Lorem</a:t>
                </a:r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>
                <a:off x="3497466" y="4155884"/>
                <a:ext cx="248466" cy="1077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rtl="1"/>
                <a:r>
                  <a:rPr lang="en-US" sz="700" dirty="0">
                    <a:solidFill>
                      <a:srgbClr val="B0F7F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Lorem</a:t>
                </a: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3132536" y="4155884"/>
                <a:ext cx="248466" cy="1077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rtl="1"/>
                <a:r>
                  <a:rPr lang="en-US" sz="700" dirty="0">
                    <a:solidFill>
                      <a:srgbClr val="B0F7F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Lorem</a:t>
                </a:r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2767606" y="4155884"/>
                <a:ext cx="248466" cy="1077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rtl="1"/>
                <a:r>
                  <a:rPr lang="en-US" sz="700" dirty="0">
                    <a:solidFill>
                      <a:srgbClr val="B0F7F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Lorem</a:t>
                </a:r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2402676" y="4155884"/>
                <a:ext cx="248466" cy="1077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rtl="1"/>
                <a:r>
                  <a:rPr lang="en-US" sz="700" dirty="0">
                    <a:solidFill>
                      <a:srgbClr val="B0F7F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Lorem</a:t>
                </a:r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2037746" y="4155884"/>
                <a:ext cx="248466" cy="1077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rtl="1"/>
                <a:r>
                  <a:rPr lang="en-US" sz="700" dirty="0">
                    <a:solidFill>
                      <a:srgbClr val="B0F7F4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Lorem</a:t>
                </a:r>
              </a:p>
            </p:txBody>
          </p:sp>
        </p:grpSp>
      </p:grpSp>
      <p:pic>
        <p:nvPicPr>
          <p:cNvPr id="127" name="Picture 12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41"/>
          <a:stretch/>
        </p:blipFill>
        <p:spPr>
          <a:xfrm>
            <a:off x="6623715" y="1008769"/>
            <a:ext cx="4089820" cy="2490131"/>
          </a:xfrm>
          <a:prstGeom prst="rect">
            <a:avLst/>
          </a:prstGeom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6623715" y="1008770"/>
            <a:ext cx="4089819" cy="2492274"/>
          </a:xfrm>
          <a:prstGeom prst="rect">
            <a:avLst/>
          </a:prstGeom>
          <a:gradFill flip="none" rotWithShape="1">
            <a:gsLst>
              <a:gs pos="0">
                <a:srgbClr val="09192F">
                  <a:alpha val="35000"/>
                </a:srgbClr>
              </a:gs>
              <a:gs pos="100000">
                <a:srgbClr val="125680">
                  <a:alpha val="48000"/>
                </a:srgbClr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6122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1" name="Oval 60"/>
          <p:cNvSpPr/>
          <p:nvPr/>
        </p:nvSpPr>
        <p:spPr>
          <a:xfrm rot="20407134">
            <a:off x="378109" y="4261052"/>
            <a:ext cx="7954307" cy="1035771"/>
          </a:xfrm>
          <a:prstGeom prst="ellipse">
            <a:avLst/>
          </a:prstGeom>
          <a:gradFill flip="none" rotWithShape="1">
            <a:gsLst>
              <a:gs pos="0">
                <a:srgbClr val="070C1E">
                  <a:alpha val="41000"/>
                </a:srgbClr>
              </a:gs>
              <a:gs pos="100000">
                <a:srgbClr val="070C1E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/>
          <p:cNvGrpSpPr/>
          <p:nvPr/>
        </p:nvGrpSpPr>
        <p:grpSpPr>
          <a:xfrm>
            <a:off x="961489" y="1523998"/>
            <a:ext cx="6788255" cy="4519971"/>
            <a:chOff x="2304063" y="1248229"/>
            <a:chExt cx="7393151" cy="4922742"/>
          </a:xfrm>
        </p:grpSpPr>
        <p:sp>
          <p:nvSpPr>
            <p:cNvPr id="62" name="Oval 61"/>
            <p:cNvSpPr/>
            <p:nvPr/>
          </p:nvSpPr>
          <p:spPr>
            <a:xfrm>
              <a:off x="2304063" y="5155278"/>
              <a:ext cx="3020539" cy="1015693"/>
            </a:xfrm>
            <a:prstGeom prst="ellipse">
              <a:avLst/>
            </a:prstGeom>
            <a:gradFill flip="none" rotWithShape="1">
              <a:gsLst>
                <a:gs pos="0">
                  <a:srgbClr val="070C1E">
                    <a:alpha val="82000"/>
                  </a:srgbClr>
                </a:gs>
                <a:gs pos="100000">
                  <a:srgbClr val="070C1E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33"/>
            <p:cNvGrpSpPr>
              <a:grpSpLocks noChangeAspect="1"/>
            </p:cNvGrpSpPr>
            <p:nvPr/>
          </p:nvGrpSpPr>
          <p:grpSpPr bwMode="auto">
            <a:xfrm>
              <a:off x="2494788" y="1248229"/>
              <a:ext cx="7202426" cy="4735738"/>
              <a:chOff x="961" y="266"/>
              <a:chExt cx="5758" cy="3786"/>
            </a:xfrm>
          </p:grpSpPr>
          <p:sp>
            <p:nvSpPr>
              <p:cNvPr id="35" name="Freeform 34"/>
              <p:cNvSpPr>
                <a:spLocks/>
              </p:cNvSpPr>
              <p:nvPr/>
            </p:nvSpPr>
            <p:spPr bwMode="auto">
              <a:xfrm>
                <a:off x="4868" y="266"/>
                <a:ext cx="397" cy="310"/>
              </a:xfrm>
              <a:custGeom>
                <a:avLst/>
                <a:gdLst>
                  <a:gd name="T0" fmla="*/ 397 w 397"/>
                  <a:gd name="T1" fmla="*/ 154 h 310"/>
                  <a:gd name="T2" fmla="*/ 0 w 397"/>
                  <a:gd name="T3" fmla="*/ 0 h 310"/>
                  <a:gd name="T4" fmla="*/ 0 w 397"/>
                  <a:gd name="T5" fmla="*/ 154 h 310"/>
                  <a:gd name="T6" fmla="*/ 397 w 397"/>
                  <a:gd name="T7" fmla="*/ 310 h 310"/>
                  <a:gd name="T8" fmla="*/ 397 w 397"/>
                  <a:gd name="T9" fmla="*/ 154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7" h="310">
                    <a:moveTo>
                      <a:pt x="397" y="154"/>
                    </a:moveTo>
                    <a:lnTo>
                      <a:pt x="0" y="0"/>
                    </a:lnTo>
                    <a:lnTo>
                      <a:pt x="0" y="154"/>
                    </a:lnTo>
                    <a:lnTo>
                      <a:pt x="397" y="310"/>
                    </a:lnTo>
                    <a:lnTo>
                      <a:pt x="397" y="154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B0F7F4"/>
                  </a:gs>
                  <a:gs pos="0">
                    <a:srgbClr val="125680"/>
                  </a:gs>
                </a:gsLst>
                <a:lin ang="81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35"/>
              <p:cNvSpPr>
                <a:spLocks/>
              </p:cNvSpPr>
              <p:nvPr/>
            </p:nvSpPr>
            <p:spPr bwMode="auto">
              <a:xfrm>
                <a:off x="961" y="3058"/>
                <a:ext cx="2145" cy="840"/>
              </a:xfrm>
              <a:custGeom>
                <a:avLst/>
                <a:gdLst>
                  <a:gd name="T0" fmla="*/ 1071 w 2145"/>
                  <a:gd name="T1" fmla="*/ 0 h 840"/>
                  <a:gd name="T2" fmla="*/ 0 w 2145"/>
                  <a:gd name="T3" fmla="*/ 419 h 840"/>
                  <a:gd name="T4" fmla="*/ 1071 w 2145"/>
                  <a:gd name="T5" fmla="*/ 840 h 840"/>
                  <a:gd name="T6" fmla="*/ 2145 w 2145"/>
                  <a:gd name="T7" fmla="*/ 419 h 840"/>
                  <a:gd name="T8" fmla="*/ 1071 w 2145"/>
                  <a:gd name="T9" fmla="*/ 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5" h="840">
                    <a:moveTo>
                      <a:pt x="1071" y="0"/>
                    </a:moveTo>
                    <a:lnTo>
                      <a:pt x="0" y="419"/>
                    </a:lnTo>
                    <a:lnTo>
                      <a:pt x="1071" y="840"/>
                    </a:lnTo>
                    <a:lnTo>
                      <a:pt x="2145" y="419"/>
                    </a:lnTo>
                    <a:lnTo>
                      <a:pt x="1071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6443B"/>
                  </a:gs>
                  <a:gs pos="0">
                    <a:srgbClr val="F9857F"/>
                  </a:gs>
                </a:gsLst>
                <a:lin ang="108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36"/>
              <p:cNvSpPr>
                <a:spLocks/>
              </p:cNvSpPr>
              <p:nvPr/>
            </p:nvSpPr>
            <p:spPr bwMode="auto">
              <a:xfrm>
                <a:off x="961" y="3477"/>
                <a:ext cx="1071" cy="575"/>
              </a:xfrm>
              <a:custGeom>
                <a:avLst/>
                <a:gdLst>
                  <a:gd name="T0" fmla="*/ 1071 w 1071"/>
                  <a:gd name="T1" fmla="*/ 575 h 575"/>
                  <a:gd name="T2" fmla="*/ 0 w 1071"/>
                  <a:gd name="T3" fmla="*/ 156 h 575"/>
                  <a:gd name="T4" fmla="*/ 0 w 1071"/>
                  <a:gd name="T5" fmla="*/ 0 h 575"/>
                  <a:gd name="T6" fmla="*/ 1071 w 1071"/>
                  <a:gd name="T7" fmla="*/ 421 h 575"/>
                  <a:gd name="T8" fmla="*/ 1071 w 1071"/>
                  <a:gd name="T9" fmla="*/ 575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1" h="575">
                    <a:moveTo>
                      <a:pt x="1071" y="575"/>
                    </a:moveTo>
                    <a:lnTo>
                      <a:pt x="0" y="156"/>
                    </a:lnTo>
                    <a:lnTo>
                      <a:pt x="0" y="0"/>
                    </a:lnTo>
                    <a:lnTo>
                      <a:pt x="1071" y="421"/>
                    </a:lnTo>
                    <a:lnTo>
                      <a:pt x="1071" y="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682832"/>
                  </a:gs>
                  <a:gs pos="100000">
                    <a:srgbClr val="F6443B"/>
                  </a:gs>
                </a:gsLst>
                <a:lin ang="81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37"/>
              <p:cNvSpPr>
                <a:spLocks/>
              </p:cNvSpPr>
              <p:nvPr/>
            </p:nvSpPr>
            <p:spPr bwMode="auto">
              <a:xfrm>
                <a:off x="2032" y="2178"/>
                <a:ext cx="2145" cy="837"/>
              </a:xfrm>
              <a:custGeom>
                <a:avLst/>
                <a:gdLst>
                  <a:gd name="T0" fmla="*/ 1074 w 2145"/>
                  <a:gd name="T1" fmla="*/ 0 h 837"/>
                  <a:gd name="T2" fmla="*/ 0 w 2145"/>
                  <a:gd name="T3" fmla="*/ 419 h 837"/>
                  <a:gd name="T4" fmla="*/ 1074 w 2145"/>
                  <a:gd name="T5" fmla="*/ 837 h 837"/>
                  <a:gd name="T6" fmla="*/ 2145 w 2145"/>
                  <a:gd name="T7" fmla="*/ 419 h 837"/>
                  <a:gd name="T8" fmla="*/ 1074 w 2145"/>
                  <a:gd name="T9" fmla="*/ 0 h 8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5" h="837">
                    <a:moveTo>
                      <a:pt x="1074" y="0"/>
                    </a:moveTo>
                    <a:lnTo>
                      <a:pt x="0" y="419"/>
                    </a:lnTo>
                    <a:lnTo>
                      <a:pt x="1074" y="837"/>
                    </a:lnTo>
                    <a:lnTo>
                      <a:pt x="2145" y="419"/>
                    </a:lnTo>
                    <a:lnTo>
                      <a:pt x="1074" y="0"/>
                    </a:lnTo>
                    <a:close/>
                  </a:path>
                </a:pathLst>
              </a:custGeom>
              <a:gradFill flip="none" rotWithShape="1">
                <a:gsLst>
                  <a:gs pos="22000">
                    <a:srgbClr val="E1FCFB"/>
                  </a:gs>
                  <a:gs pos="100000">
                    <a:srgbClr val="B0F7F4"/>
                  </a:gs>
                  <a:gs pos="0">
                    <a:schemeClr val="bg1"/>
                  </a:gs>
                </a:gsLst>
                <a:lin ang="81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38"/>
              <p:cNvSpPr>
                <a:spLocks/>
              </p:cNvSpPr>
              <p:nvPr/>
            </p:nvSpPr>
            <p:spPr bwMode="auto">
              <a:xfrm>
                <a:off x="2032" y="2597"/>
                <a:ext cx="1074" cy="575"/>
              </a:xfrm>
              <a:custGeom>
                <a:avLst/>
                <a:gdLst>
                  <a:gd name="T0" fmla="*/ 1074 w 1074"/>
                  <a:gd name="T1" fmla="*/ 575 h 575"/>
                  <a:gd name="T2" fmla="*/ 0 w 1074"/>
                  <a:gd name="T3" fmla="*/ 156 h 575"/>
                  <a:gd name="T4" fmla="*/ 0 w 1074"/>
                  <a:gd name="T5" fmla="*/ 0 h 575"/>
                  <a:gd name="T6" fmla="*/ 1074 w 1074"/>
                  <a:gd name="T7" fmla="*/ 418 h 575"/>
                  <a:gd name="T8" fmla="*/ 1074 w 1074"/>
                  <a:gd name="T9" fmla="*/ 575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4" h="575">
                    <a:moveTo>
                      <a:pt x="1074" y="575"/>
                    </a:moveTo>
                    <a:lnTo>
                      <a:pt x="0" y="156"/>
                    </a:lnTo>
                    <a:lnTo>
                      <a:pt x="0" y="0"/>
                    </a:lnTo>
                    <a:lnTo>
                      <a:pt x="1074" y="418"/>
                    </a:lnTo>
                    <a:lnTo>
                      <a:pt x="1074" y="57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125680"/>
                  </a:gs>
                  <a:gs pos="0">
                    <a:srgbClr val="B0F7F4"/>
                  </a:gs>
                </a:gsLst>
                <a:lin ang="81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39"/>
              <p:cNvSpPr>
                <a:spLocks/>
              </p:cNvSpPr>
              <p:nvPr/>
            </p:nvSpPr>
            <p:spPr bwMode="auto">
              <a:xfrm>
                <a:off x="2032" y="3117"/>
                <a:ext cx="1213" cy="935"/>
              </a:xfrm>
              <a:custGeom>
                <a:avLst/>
                <a:gdLst>
                  <a:gd name="T0" fmla="*/ 1074 w 1213"/>
                  <a:gd name="T1" fmla="*/ 55 h 935"/>
                  <a:gd name="T2" fmla="*/ 1074 w 1213"/>
                  <a:gd name="T3" fmla="*/ 360 h 935"/>
                  <a:gd name="T4" fmla="*/ 0 w 1213"/>
                  <a:gd name="T5" fmla="*/ 781 h 935"/>
                  <a:gd name="T6" fmla="*/ 0 w 1213"/>
                  <a:gd name="T7" fmla="*/ 935 h 935"/>
                  <a:gd name="T8" fmla="*/ 1074 w 1213"/>
                  <a:gd name="T9" fmla="*/ 516 h 935"/>
                  <a:gd name="T10" fmla="*/ 1213 w 1213"/>
                  <a:gd name="T11" fmla="*/ 462 h 935"/>
                  <a:gd name="T12" fmla="*/ 1213 w 1213"/>
                  <a:gd name="T13" fmla="*/ 0 h 935"/>
                  <a:gd name="T14" fmla="*/ 1074 w 1213"/>
                  <a:gd name="T15" fmla="*/ 5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3" h="935">
                    <a:moveTo>
                      <a:pt x="1074" y="55"/>
                    </a:moveTo>
                    <a:lnTo>
                      <a:pt x="1074" y="360"/>
                    </a:lnTo>
                    <a:lnTo>
                      <a:pt x="0" y="781"/>
                    </a:lnTo>
                    <a:lnTo>
                      <a:pt x="0" y="935"/>
                    </a:lnTo>
                    <a:lnTo>
                      <a:pt x="1074" y="516"/>
                    </a:lnTo>
                    <a:lnTo>
                      <a:pt x="1213" y="462"/>
                    </a:lnTo>
                    <a:lnTo>
                      <a:pt x="1213" y="0"/>
                    </a:lnTo>
                    <a:lnTo>
                      <a:pt x="1074" y="5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602631"/>
                  </a:gs>
                  <a:gs pos="100000">
                    <a:srgbClr val="F6443B"/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40"/>
              <p:cNvSpPr>
                <a:spLocks/>
              </p:cNvSpPr>
              <p:nvPr/>
            </p:nvSpPr>
            <p:spPr bwMode="auto">
              <a:xfrm>
                <a:off x="2032" y="2753"/>
                <a:ext cx="1074" cy="724"/>
              </a:xfrm>
              <a:custGeom>
                <a:avLst/>
                <a:gdLst>
                  <a:gd name="T0" fmla="*/ 0 w 1074"/>
                  <a:gd name="T1" fmla="*/ 0 h 724"/>
                  <a:gd name="T2" fmla="*/ 0 w 1074"/>
                  <a:gd name="T3" fmla="*/ 305 h 724"/>
                  <a:gd name="T4" fmla="*/ 1074 w 1074"/>
                  <a:gd name="T5" fmla="*/ 724 h 724"/>
                  <a:gd name="T6" fmla="*/ 1074 w 1074"/>
                  <a:gd name="T7" fmla="*/ 419 h 724"/>
                  <a:gd name="T8" fmla="*/ 0 w 1074"/>
                  <a:gd name="T9" fmla="*/ 0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4" h="724">
                    <a:moveTo>
                      <a:pt x="0" y="0"/>
                    </a:moveTo>
                    <a:lnTo>
                      <a:pt x="0" y="305"/>
                    </a:lnTo>
                    <a:lnTo>
                      <a:pt x="1074" y="724"/>
                    </a:lnTo>
                    <a:lnTo>
                      <a:pt x="1074" y="419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125680"/>
                  </a:gs>
                  <a:gs pos="0">
                    <a:srgbClr val="B0F7F4"/>
                  </a:gs>
                </a:gsLst>
                <a:lin ang="81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41"/>
              <p:cNvSpPr>
                <a:spLocks/>
              </p:cNvSpPr>
              <p:nvPr/>
            </p:nvSpPr>
            <p:spPr bwMode="auto">
              <a:xfrm>
                <a:off x="3106" y="1295"/>
                <a:ext cx="2142" cy="840"/>
              </a:xfrm>
              <a:custGeom>
                <a:avLst/>
                <a:gdLst>
                  <a:gd name="T0" fmla="*/ 1071 w 2142"/>
                  <a:gd name="T1" fmla="*/ 0 h 840"/>
                  <a:gd name="T2" fmla="*/ 0 w 2142"/>
                  <a:gd name="T3" fmla="*/ 421 h 840"/>
                  <a:gd name="T4" fmla="*/ 1071 w 2142"/>
                  <a:gd name="T5" fmla="*/ 840 h 840"/>
                  <a:gd name="T6" fmla="*/ 2142 w 2142"/>
                  <a:gd name="T7" fmla="*/ 421 h 840"/>
                  <a:gd name="T8" fmla="*/ 1071 w 2142"/>
                  <a:gd name="T9" fmla="*/ 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2" h="840">
                    <a:moveTo>
                      <a:pt x="1071" y="0"/>
                    </a:moveTo>
                    <a:lnTo>
                      <a:pt x="0" y="421"/>
                    </a:lnTo>
                    <a:lnTo>
                      <a:pt x="1071" y="840"/>
                    </a:lnTo>
                    <a:lnTo>
                      <a:pt x="2142" y="421"/>
                    </a:lnTo>
                    <a:lnTo>
                      <a:pt x="1071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6443B"/>
                  </a:gs>
                  <a:gs pos="0">
                    <a:srgbClr val="F9857F"/>
                  </a:gs>
                </a:gsLst>
                <a:lin ang="108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42"/>
              <p:cNvSpPr>
                <a:spLocks/>
              </p:cNvSpPr>
              <p:nvPr/>
            </p:nvSpPr>
            <p:spPr bwMode="auto">
              <a:xfrm>
                <a:off x="3106" y="1716"/>
                <a:ext cx="1071" cy="575"/>
              </a:xfrm>
              <a:custGeom>
                <a:avLst/>
                <a:gdLst>
                  <a:gd name="T0" fmla="*/ 1071 w 1071"/>
                  <a:gd name="T1" fmla="*/ 575 h 575"/>
                  <a:gd name="T2" fmla="*/ 0 w 1071"/>
                  <a:gd name="T3" fmla="*/ 154 h 575"/>
                  <a:gd name="T4" fmla="*/ 0 w 1071"/>
                  <a:gd name="T5" fmla="*/ 0 h 575"/>
                  <a:gd name="T6" fmla="*/ 1071 w 1071"/>
                  <a:gd name="T7" fmla="*/ 419 h 575"/>
                  <a:gd name="T8" fmla="*/ 1071 w 1071"/>
                  <a:gd name="T9" fmla="*/ 575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1" h="575">
                    <a:moveTo>
                      <a:pt x="1071" y="575"/>
                    </a:moveTo>
                    <a:lnTo>
                      <a:pt x="0" y="154"/>
                    </a:lnTo>
                    <a:lnTo>
                      <a:pt x="0" y="0"/>
                    </a:lnTo>
                    <a:lnTo>
                      <a:pt x="1071" y="419"/>
                    </a:lnTo>
                    <a:lnTo>
                      <a:pt x="1071" y="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682832"/>
                  </a:gs>
                  <a:gs pos="100000">
                    <a:srgbClr val="F6443B"/>
                  </a:gs>
                </a:gsLst>
                <a:lin ang="81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43"/>
              <p:cNvSpPr>
                <a:spLocks/>
              </p:cNvSpPr>
              <p:nvPr/>
            </p:nvSpPr>
            <p:spPr bwMode="auto">
              <a:xfrm>
                <a:off x="3106" y="2235"/>
                <a:ext cx="1211" cy="937"/>
              </a:xfrm>
              <a:custGeom>
                <a:avLst/>
                <a:gdLst>
                  <a:gd name="T0" fmla="*/ 1071 w 1211"/>
                  <a:gd name="T1" fmla="*/ 56 h 937"/>
                  <a:gd name="T2" fmla="*/ 1071 w 1211"/>
                  <a:gd name="T3" fmla="*/ 362 h 937"/>
                  <a:gd name="T4" fmla="*/ 0 w 1211"/>
                  <a:gd name="T5" fmla="*/ 780 h 937"/>
                  <a:gd name="T6" fmla="*/ 0 w 1211"/>
                  <a:gd name="T7" fmla="*/ 937 h 937"/>
                  <a:gd name="T8" fmla="*/ 1071 w 1211"/>
                  <a:gd name="T9" fmla="*/ 518 h 937"/>
                  <a:gd name="T10" fmla="*/ 1211 w 1211"/>
                  <a:gd name="T11" fmla="*/ 461 h 937"/>
                  <a:gd name="T12" fmla="*/ 1211 w 1211"/>
                  <a:gd name="T13" fmla="*/ 0 h 937"/>
                  <a:gd name="T14" fmla="*/ 1071 w 1211"/>
                  <a:gd name="T15" fmla="*/ 56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1" h="937">
                    <a:moveTo>
                      <a:pt x="1071" y="56"/>
                    </a:moveTo>
                    <a:lnTo>
                      <a:pt x="1071" y="362"/>
                    </a:lnTo>
                    <a:lnTo>
                      <a:pt x="0" y="780"/>
                    </a:lnTo>
                    <a:lnTo>
                      <a:pt x="0" y="937"/>
                    </a:lnTo>
                    <a:lnTo>
                      <a:pt x="1071" y="518"/>
                    </a:lnTo>
                    <a:lnTo>
                      <a:pt x="1211" y="461"/>
                    </a:lnTo>
                    <a:lnTo>
                      <a:pt x="1211" y="0"/>
                    </a:lnTo>
                    <a:lnTo>
                      <a:pt x="1071" y="56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B0F7F4"/>
                  </a:gs>
                  <a:gs pos="0">
                    <a:srgbClr val="125680"/>
                  </a:gs>
                </a:gsLst>
                <a:lin ang="162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44"/>
              <p:cNvSpPr>
                <a:spLocks/>
              </p:cNvSpPr>
              <p:nvPr/>
            </p:nvSpPr>
            <p:spPr bwMode="auto">
              <a:xfrm>
                <a:off x="3106" y="1870"/>
                <a:ext cx="1071" cy="727"/>
              </a:xfrm>
              <a:custGeom>
                <a:avLst/>
                <a:gdLst>
                  <a:gd name="T0" fmla="*/ 0 w 1071"/>
                  <a:gd name="T1" fmla="*/ 0 h 727"/>
                  <a:gd name="T2" fmla="*/ 0 w 1071"/>
                  <a:gd name="T3" fmla="*/ 308 h 727"/>
                  <a:gd name="T4" fmla="*/ 1071 w 1071"/>
                  <a:gd name="T5" fmla="*/ 727 h 727"/>
                  <a:gd name="T6" fmla="*/ 1071 w 1071"/>
                  <a:gd name="T7" fmla="*/ 421 h 727"/>
                  <a:gd name="T8" fmla="*/ 0 w 1071"/>
                  <a:gd name="T9" fmla="*/ 0 h 7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1" h="727">
                    <a:moveTo>
                      <a:pt x="0" y="0"/>
                    </a:moveTo>
                    <a:lnTo>
                      <a:pt x="0" y="308"/>
                    </a:lnTo>
                    <a:lnTo>
                      <a:pt x="1071" y="727"/>
                    </a:lnTo>
                    <a:lnTo>
                      <a:pt x="1071" y="42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E2230"/>
                  </a:gs>
                  <a:gs pos="100000">
                    <a:srgbClr val="F6443B"/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45"/>
              <p:cNvSpPr>
                <a:spLocks/>
              </p:cNvSpPr>
              <p:nvPr/>
            </p:nvSpPr>
            <p:spPr bwMode="auto">
              <a:xfrm>
                <a:off x="4177" y="834"/>
                <a:ext cx="1071" cy="575"/>
              </a:xfrm>
              <a:custGeom>
                <a:avLst/>
                <a:gdLst>
                  <a:gd name="T0" fmla="*/ 1071 w 1071"/>
                  <a:gd name="T1" fmla="*/ 575 h 575"/>
                  <a:gd name="T2" fmla="*/ 0 w 1071"/>
                  <a:gd name="T3" fmla="*/ 156 h 575"/>
                  <a:gd name="T4" fmla="*/ 0 w 1071"/>
                  <a:gd name="T5" fmla="*/ 0 h 575"/>
                  <a:gd name="T6" fmla="*/ 1071 w 1071"/>
                  <a:gd name="T7" fmla="*/ 421 h 575"/>
                  <a:gd name="T8" fmla="*/ 1071 w 1071"/>
                  <a:gd name="T9" fmla="*/ 575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1" h="575">
                    <a:moveTo>
                      <a:pt x="1071" y="575"/>
                    </a:moveTo>
                    <a:lnTo>
                      <a:pt x="0" y="156"/>
                    </a:lnTo>
                    <a:lnTo>
                      <a:pt x="0" y="0"/>
                    </a:lnTo>
                    <a:lnTo>
                      <a:pt x="1071" y="421"/>
                    </a:lnTo>
                    <a:lnTo>
                      <a:pt x="1071" y="57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125680"/>
                  </a:gs>
                  <a:gs pos="0">
                    <a:srgbClr val="B0F7F4"/>
                  </a:gs>
                </a:gsLst>
                <a:lin ang="81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5248" y="834"/>
                <a:ext cx="1074" cy="575"/>
              </a:xfrm>
              <a:custGeom>
                <a:avLst/>
                <a:gdLst>
                  <a:gd name="T0" fmla="*/ 0 w 1074"/>
                  <a:gd name="T1" fmla="*/ 575 h 575"/>
                  <a:gd name="T2" fmla="*/ 1074 w 1074"/>
                  <a:gd name="T3" fmla="*/ 156 h 575"/>
                  <a:gd name="T4" fmla="*/ 1074 w 1074"/>
                  <a:gd name="T5" fmla="*/ 0 h 575"/>
                  <a:gd name="T6" fmla="*/ 0 w 1074"/>
                  <a:gd name="T7" fmla="*/ 421 h 575"/>
                  <a:gd name="T8" fmla="*/ 0 w 1074"/>
                  <a:gd name="T9" fmla="*/ 575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4" h="575">
                    <a:moveTo>
                      <a:pt x="0" y="575"/>
                    </a:moveTo>
                    <a:lnTo>
                      <a:pt x="1074" y="156"/>
                    </a:lnTo>
                    <a:lnTo>
                      <a:pt x="1074" y="0"/>
                    </a:lnTo>
                    <a:lnTo>
                      <a:pt x="0" y="421"/>
                    </a:lnTo>
                    <a:lnTo>
                      <a:pt x="0" y="57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B0F7F4"/>
                  </a:gs>
                  <a:gs pos="0">
                    <a:srgbClr val="125680"/>
                  </a:gs>
                </a:gsLst>
                <a:lin ang="162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47"/>
              <p:cNvSpPr>
                <a:spLocks/>
              </p:cNvSpPr>
              <p:nvPr/>
            </p:nvSpPr>
            <p:spPr bwMode="auto">
              <a:xfrm>
                <a:off x="4177" y="1354"/>
                <a:ext cx="1213" cy="937"/>
              </a:xfrm>
              <a:custGeom>
                <a:avLst/>
                <a:gdLst>
                  <a:gd name="T0" fmla="*/ 1071 w 1213"/>
                  <a:gd name="T1" fmla="*/ 55 h 937"/>
                  <a:gd name="T2" fmla="*/ 1071 w 1213"/>
                  <a:gd name="T3" fmla="*/ 362 h 937"/>
                  <a:gd name="T4" fmla="*/ 0 w 1213"/>
                  <a:gd name="T5" fmla="*/ 781 h 937"/>
                  <a:gd name="T6" fmla="*/ 0 w 1213"/>
                  <a:gd name="T7" fmla="*/ 937 h 937"/>
                  <a:gd name="T8" fmla="*/ 1071 w 1213"/>
                  <a:gd name="T9" fmla="*/ 516 h 937"/>
                  <a:gd name="T10" fmla="*/ 1213 w 1213"/>
                  <a:gd name="T11" fmla="*/ 462 h 937"/>
                  <a:gd name="T12" fmla="*/ 1213 w 1213"/>
                  <a:gd name="T13" fmla="*/ 0 h 937"/>
                  <a:gd name="T14" fmla="*/ 1071 w 1213"/>
                  <a:gd name="T15" fmla="*/ 55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3" h="937">
                    <a:moveTo>
                      <a:pt x="1071" y="55"/>
                    </a:moveTo>
                    <a:lnTo>
                      <a:pt x="1071" y="362"/>
                    </a:lnTo>
                    <a:lnTo>
                      <a:pt x="0" y="781"/>
                    </a:lnTo>
                    <a:lnTo>
                      <a:pt x="0" y="937"/>
                    </a:lnTo>
                    <a:lnTo>
                      <a:pt x="1071" y="516"/>
                    </a:lnTo>
                    <a:lnTo>
                      <a:pt x="1213" y="462"/>
                    </a:lnTo>
                    <a:lnTo>
                      <a:pt x="1213" y="0"/>
                    </a:lnTo>
                    <a:lnTo>
                      <a:pt x="1071" y="5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602631"/>
                  </a:gs>
                  <a:gs pos="100000">
                    <a:srgbClr val="F6443B"/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>
                <a:off x="4177" y="990"/>
                <a:ext cx="1071" cy="726"/>
              </a:xfrm>
              <a:custGeom>
                <a:avLst/>
                <a:gdLst>
                  <a:gd name="T0" fmla="*/ 0 w 1071"/>
                  <a:gd name="T1" fmla="*/ 0 h 726"/>
                  <a:gd name="T2" fmla="*/ 0 w 1071"/>
                  <a:gd name="T3" fmla="*/ 305 h 726"/>
                  <a:gd name="T4" fmla="*/ 1071 w 1071"/>
                  <a:gd name="T5" fmla="*/ 726 h 726"/>
                  <a:gd name="T6" fmla="*/ 1071 w 1071"/>
                  <a:gd name="T7" fmla="*/ 419 h 726"/>
                  <a:gd name="T8" fmla="*/ 0 w 1071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1" h="726">
                    <a:moveTo>
                      <a:pt x="0" y="0"/>
                    </a:moveTo>
                    <a:lnTo>
                      <a:pt x="0" y="305"/>
                    </a:lnTo>
                    <a:lnTo>
                      <a:pt x="1071" y="726"/>
                    </a:lnTo>
                    <a:lnTo>
                      <a:pt x="1071" y="419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125680"/>
                  </a:gs>
                  <a:gs pos="0">
                    <a:srgbClr val="B0F7F4"/>
                  </a:gs>
                </a:gsLst>
                <a:lin ang="81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49"/>
              <p:cNvSpPr>
                <a:spLocks noEditPoints="1"/>
              </p:cNvSpPr>
              <p:nvPr/>
            </p:nvSpPr>
            <p:spPr bwMode="auto">
              <a:xfrm>
                <a:off x="1609" y="3373"/>
                <a:ext cx="612" cy="284"/>
              </a:xfrm>
              <a:custGeom>
                <a:avLst/>
                <a:gdLst>
                  <a:gd name="T0" fmla="*/ 237 w 259"/>
                  <a:gd name="T1" fmla="*/ 105 h 120"/>
                  <a:gd name="T2" fmla="*/ 78 w 259"/>
                  <a:gd name="T3" fmla="*/ 84 h 120"/>
                  <a:gd name="T4" fmla="*/ 9 w 259"/>
                  <a:gd name="T5" fmla="*/ 43 h 120"/>
                  <a:gd name="T6" fmla="*/ 22 w 259"/>
                  <a:gd name="T7" fmla="*/ 14 h 120"/>
                  <a:gd name="T8" fmla="*/ 182 w 259"/>
                  <a:gd name="T9" fmla="*/ 37 h 120"/>
                  <a:gd name="T10" fmla="*/ 249 w 259"/>
                  <a:gd name="T11" fmla="*/ 77 h 120"/>
                  <a:gd name="T12" fmla="*/ 237 w 259"/>
                  <a:gd name="T13" fmla="*/ 105 h 120"/>
                  <a:gd name="T14" fmla="*/ 56 w 259"/>
                  <a:gd name="T15" fmla="*/ 29 h 120"/>
                  <a:gd name="T16" fmla="*/ 111 w 259"/>
                  <a:gd name="T17" fmla="*/ 69 h 120"/>
                  <a:gd name="T18" fmla="*/ 203 w 259"/>
                  <a:gd name="T19" fmla="*/ 90 h 120"/>
                  <a:gd name="T20" fmla="*/ 150 w 259"/>
                  <a:gd name="T21" fmla="*/ 51 h 120"/>
                  <a:gd name="T22" fmla="*/ 56 w 259"/>
                  <a:gd name="T23" fmla="*/ 29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9" h="120">
                    <a:moveTo>
                      <a:pt x="237" y="105"/>
                    </a:moveTo>
                    <a:cubicBezTo>
                      <a:pt x="202" y="120"/>
                      <a:pt x="149" y="113"/>
                      <a:pt x="78" y="84"/>
                    </a:cubicBezTo>
                    <a:cubicBezTo>
                      <a:pt x="42" y="68"/>
                      <a:pt x="19" y="55"/>
                      <a:pt x="9" y="43"/>
                    </a:cubicBezTo>
                    <a:cubicBezTo>
                      <a:pt x="0" y="31"/>
                      <a:pt x="4" y="21"/>
                      <a:pt x="22" y="14"/>
                    </a:cubicBezTo>
                    <a:cubicBezTo>
                      <a:pt x="57" y="0"/>
                      <a:pt x="110" y="7"/>
                      <a:pt x="182" y="37"/>
                    </a:cubicBezTo>
                    <a:cubicBezTo>
                      <a:pt x="217" y="52"/>
                      <a:pt x="240" y="65"/>
                      <a:pt x="249" y="77"/>
                    </a:cubicBezTo>
                    <a:cubicBezTo>
                      <a:pt x="259" y="89"/>
                      <a:pt x="255" y="98"/>
                      <a:pt x="237" y="105"/>
                    </a:cubicBezTo>
                    <a:close/>
                    <a:moveTo>
                      <a:pt x="56" y="29"/>
                    </a:moveTo>
                    <a:cubicBezTo>
                      <a:pt x="42" y="35"/>
                      <a:pt x="60" y="48"/>
                      <a:pt x="111" y="69"/>
                    </a:cubicBezTo>
                    <a:cubicBezTo>
                      <a:pt x="158" y="89"/>
                      <a:pt x="189" y="96"/>
                      <a:pt x="203" y="90"/>
                    </a:cubicBezTo>
                    <a:cubicBezTo>
                      <a:pt x="216" y="85"/>
                      <a:pt x="199" y="72"/>
                      <a:pt x="150" y="51"/>
                    </a:cubicBezTo>
                    <a:cubicBezTo>
                      <a:pt x="101" y="31"/>
                      <a:pt x="70" y="24"/>
                      <a:pt x="56" y="2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>
                <a:off x="1925" y="3262"/>
                <a:ext cx="587" cy="243"/>
              </a:xfrm>
              <a:custGeom>
                <a:avLst/>
                <a:gdLst>
                  <a:gd name="T0" fmla="*/ 33 w 248"/>
                  <a:gd name="T1" fmla="*/ 0 h 103"/>
                  <a:gd name="T2" fmla="*/ 248 w 248"/>
                  <a:gd name="T3" fmla="*/ 90 h 103"/>
                  <a:gd name="T4" fmla="*/ 215 w 248"/>
                  <a:gd name="T5" fmla="*/ 103 h 103"/>
                  <a:gd name="T6" fmla="*/ 52 w 248"/>
                  <a:gd name="T7" fmla="*/ 35 h 103"/>
                  <a:gd name="T8" fmla="*/ 52 w 248"/>
                  <a:gd name="T9" fmla="*/ 41 h 103"/>
                  <a:gd name="T10" fmla="*/ 50 w 248"/>
                  <a:gd name="T11" fmla="*/ 46 h 103"/>
                  <a:gd name="T12" fmla="*/ 45 w 248"/>
                  <a:gd name="T13" fmla="*/ 51 h 103"/>
                  <a:gd name="T14" fmla="*/ 39 w 248"/>
                  <a:gd name="T15" fmla="*/ 56 h 103"/>
                  <a:gd name="T16" fmla="*/ 0 w 248"/>
                  <a:gd name="T17" fmla="*/ 40 h 103"/>
                  <a:gd name="T18" fmla="*/ 10 w 248"/>
                  <a:gd name="T19" fmla="*/ 24 h 103"/>
                  <a:gd name="T20" fmla="*/ 13 w 248"/>
                  <a:gd name="T21" fmla="*/ 8 h 103"/>
                  <a:gd name="T22" fmla="*/ 33 w 248"/>
                  <a:gd name="T23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8" h="103">
                    <a:moveTo>
                      <a:pt x="33" y="0"/>
                    </a:moveTo>
                    <a:cubicBezTo>
                      <a:pt x="248" y="90"/>
                      <a:pt x="248" y="90"/>
                      <a:pt x="248" y="90"/>
                    </a:cubicBezTo>
                    <a:cubicBezTo>
                      <a:pt x="215" y="103"/>
                      <a:pt x="215" y="103"/>
                      <a:pt x="215" y="103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3" y="37"/>
                      <a:pt x="53" y="39"/>
                      <a:pt x="52" y="41"/>
                    </a:cubicBezTo>
                    <a:cubicBezTo>
                      <a:pt x="52" y="43"/>
                      <a:pt x="51" y="44"/>
                      <a:pt x="50" y="46"/>
                    </a:cubicBezTo>
                    <a:cubicBezTo>
                      <a:pt x="49" y="48"/>
                      <a:pt x="47" y="50"/>
                      <a:pt x="45" y="51"/>
                    </a:cubicBezTo>
                    <a:cubicBezTo>
                      <a:pt x="43" y="53"/>
                      <a:pt x="41" y="55"/>
                      <a:pt x="39" y="56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5" y="35"/>
                      <a:pt x="8" y="30"/>
                      <a:pt x="10" y="24"/>
                    </a:cubicBezTo>
                    <a:cubicBezTo>
                      <a:pt x="13" y="19"/>
                      <a:pt x="13" y="14"/>
                      <a:pt x="13" y="8"/>
                    </a:cubicBezTo>
                    <a:lnTo>
                      <a:pt x="3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51"/>
              <p:cNvSpPr>
                <a:spLocks noEditPoints="1"/>
              </p:cNvSpPr>
              <p:nvPr/>
            </p:nvSpPr>
            <p:spPr bwMode="auto">
              <a:xfrm>
                <a:off x="2630" y="2507"/>
                <a:ext cx="613" cy="284"/>
              </a:xfrm>
              <a:custGeom>
                <a:avLst/>
                <a:gdLst>
                  <a:gd name="T0" fmla="*/ 237 w 259"/>
                  <a:gd name="T1" fmla="*/ 105 h 120"/>
                  <a:gd name="T2" fmla="*/ 78 w 259"/>
                  <a:gd name="T3" fmla="*/ 84 h 120"/>
                  <a:gd name="T4" fmla="*/ 9 w 259"/>
                  <a:gd name="T5" fmla="*/ 43 h 120"/>
                  <a:gd name="T6" fmla="*/ 22 w 259"/>
                  <a:gd name="T7" fmla="*/ 14 h 120"/>
                  <a:gd name="T8" fmla="*/ 182 w 259"/>
                  <a:gd name="T9" fmla="*/ 37 h 120"/>
                  <a:gd name="T10" fmla="*/ 249 w 259"/>
                  <a:gd name="T11" fmla="*/ 77 h 120"/>
                  <a:gd name="T12" fmla="*/ 237 w 259"/>
                  <a:gd name="T13" fmla="*/ 105 h 120"/>
                  <a:gd name="T14" fmla="*/ 56 w 259"/>
                  <a:gd name="T15" fmla="*/ 29 h 120"/>
                  <a:gd name="T16" fmla="*/ 111 w 259"/>
                  <a:gd name="T17" fmla="*/ 69 h 120"/>
                  <a:gd name="T18" fmla="*/ 203 w 259"/>
                  <a:gd name="T19" fmla="*/ 90 h 120"/>
                  <a:gd name="T20" fmla="*/ 150 w 259"/>
                  <a:gd name="T21" fmla="*/ 51 h 120"/>
                  <a:gd name="T22" fmla="*/ 56 w 259"/>
                  <a:gd name="T23" fmla="*/ 29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9" h="120">
                    <a:moveTo>
                      <a:pt x="237" y="105"/>
                    </a:moveTo>
                    <a:cubicBezTo>
                      <a:pt x="202" y="120"/>
                      <a:pt x="149" y="113"/>
                      <a:pt x="78" y="84"/>
                    </a:cubicBezTo>
                    <a:cubicBezTo>
                      <a:pt x="42" y="68"/>
                      <a:pt x="19" y="55"/>
                      <a:pt x="9" y="43"/>
                    </a:cubicBezTo>
                    <a:cubicBezTo>
                      <a:pt x="0" y="31"/>
                      <a:pt x="4" y="21"/>
                      <a:pt x="22" y="14"/>
                    </a:cubicBezTo>
                    <a:cubicBezTo>
                      <a:pt x="57" y="0"/>
                      <a:pt x="110" y="7"/>
                      <a:pt x="182" y="37"/>
                    </a:cubicBezTo>
                    <a:cubicBezTo>
                      <a:pt x="217" y="52"/>
                      <a:pt x="240" y="65"/>
                      <a:pt x="249" y="77"/>
                    </a:cubicBezTo>
                    <a:cubicBezTo>
                      <a:pt x="259" y="89"/>
                      <a:pt x="255" y="98"/>
                      <a:pt x="237" y="105"/>
                    </a:cubicBezTo>
                    <a:close/>
                    <a:moveTo>
                      <a:pt x="56" y="29"/>
                    </a:moveTo>
                    <a:cubicBezTo>
                      <a:pt x="42" y="35"/>
                      <a:pt x="60" y="48"/>
                      <a:pt x="111" y="69"/>
                    </a:cubicBezTo>
                    <a:cubicBezTo>
                      <a:pt x="158" y="89"/>
                      <a:pt x="189" y="96"/>
                      <a:pt x="203" y="90"/>
                    </a:cubicBezTo>
                    <a:cubicBezTo>
                      <a:pt x="216" y="85"/>
                      <a:pt x="199" y="72"/>
                      <a:pt x="150" y="51"/>
                    </a:cubicBezTo>
                    <a:cubicBezTo>
                      <a:pt x="101" y="31"/>
                      <a:pt x="70" y="24"/>
                      <a:pt x="56" y="29"/>
                    </a:cubicBezTo>
                    <a:close/>
                  </a:path>
                </a:pathLst>
              </a:custGeom>
              <a:solidFill>
                <a:srgbClr val="125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52"/>
              <p:cNvSpPr>
                <a:spLocks/>
              </p:cNvSpPr>
              <p:nvPr/>
            </p:nvSpPr>
            <p:spPr bwMode="auto">
              <a:xfrm>
                <a:off x="2902" y="2403"/>
                <a:ext cx="681" cy="281"/>
              </a:xfrm>
              <a:custGeom>
                <a:avLst/>
                <a:gdLst>
                  <a:gd name="T0" fmla="*/ 187 w 288"/>
                  <a:gd name="T1" fmla="*/ 88 h 119"/>
                  <a:gd name="T2" fmla="*/ 250 w 288"/>
                  <a:gd name="T3" fmla="*/ 62 h 119"/>
                  <a:gd name="T4" fmla="*/ 288 w 288"/>
                  <a:gd name="T5" fmla="*/ 78 h 119"/>
                  <a:gd name="T6" fmla="*/ 189 w 288"/>
                  <a:gd name="T7" fmla="*/ 119 h 119"/>
                  <a:gd name="T8" fmla="*/ 173 w 288"/>
                  <a:gd name="T9" fmla="*/ 112 h 119"/>
                  <a:gd name="T10" fmla="*/ 148 w 288"/>
                  <a:gd name="T11" fmla="*/ 99 h 119"/>
                  <a:gd name="T12" fmla="*/ 135 w 288"/>
                  <a:gd name="T13" fmla="*/ 85 h 119"/>
                  <a:gd name="T14" fmla="*/ 129 w 288"/>
                  <a:gd name="T15" fmla="*/ 72 h 119"/>
                  <a:gd name="T16" fmla="*/ 128 w 288"/>
                  <a:gd name="T17" fmla="*/ 61 h 119"/>
                  <a:gd name="T18" fmla="*/ 127 w 288"/>
                  <a:gd name="T19" fmla="*/ 51 h 119"/>
                  <a:gd name="T20" fmla="*/ 124 w 288"/>
                  <a:gd name="T21" fmla="*/ 43 h 119"/>
                  <a:gd name="T22" fmla="*/ 117 w 288"/>
                  <a:gd name="T23" fmla="*/ 35 h 119"/>
                  <a:gd name="T24" fmla="*/ 105 w 288"/>
                  <a:gd name="T25" fmla="*/ 29 h 119"/>
                  <a:gd name="T26" fmla="*/ 79 w 288"/>
                  <a:gd name="T27" fmla="*/ 23 h 119"/>
                  <a:gd name="T28" fmla="*/ 56 w 288"/>
                  <a:gd name="T29" fmla="*/ 27 h 119"/>
                  <a:gd name="T30" fmla="*/ 41 w 288"/>
                  <a:gd name="T31" fmla="*/ 51 h 119"/>
                  <a:gd name="T32" fmla="*/ 0 w 288"/>
                  <a:gd name="T33" fmla="*/ 34 h 119"/>
                  <a:gd name="T34" fmla="*/ 26 w 288"/>
                  <a:gd name="T35" fmla="*/ 9 h 119"/>
                  <a:gd name="T36" fmla="*/ 51 w 288"/>
                  <a:gd name="T37" fmla="*/ 2 h 119"/>
                  <a:gd name="T38" fmla="*/ 78 w 288"/>
                  <a:gd name="T39" fmla="*/ 1 h 119"/>
                  <a:gd name="T40" fmla="*/ 106 w 288"/>
                  <a:gd name="T41" fmla="*/ 5 h 119"/>
                  <a:gd name="T42" fmla="*/ 134 w 288"/>
                  <a:gd name="T43" fmla="*/ 14 h 119"/>
                  <a:gd name="T44" fmla="*/ 157 w 288"/>
                  <a:gd name="T45" fmla="*/ 26 h 119"/>
                  <a:gd name="T46" fmla="*/ 169 w 288"/>
                  <a:gd name="T47" fmla="*/ 38 h 119"/>
                  <a:gd name="T48" fmla="*/ 174 w 288"/>
                  <a:gd name="T49" fmla="*/ 50 h 119"/>
                  <a:gd name="T50" fmla="*/ 174 w 288"/>
                  <a:gd name="T51" fmla="*/ 62 h 119"/>
                  <a:gd name="T52" fmla="*/ 175 w 288"/>
                  <a:gd name="T53" fmla="*/ 70 h 119"/>
                  <a:gd name="T54" fmla="*/ 176 w 288"/>
                  <a:gd name="T55" fmla="*/ 77 h 119"/>
                  <a:gd name="T56" fmla="*/ 180 w 288"/>
                  <a:gd name="T57" fmla="*/ 83 h 119"/>
                  <a:gd name="T58" fmla="*/ 187 w 288"/>
                  <a:gd name="T59" fmla="*/ 8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88" h="119">
                    <a:moveTo>
                      <a:pt x="187" y="88"/>
                    </a:moveTo>
                    <a:cubicBezTo>
                      <a:pt x="250" y="62"/>
                      <a:pt x="250" y="62"/>
                      <a:pt x="250" y="62"/>
                    </a:cubicBezTo>
                    <a:cubicBezTo>
                      <a:pt x="288" y="78"/>
                      <a:pt x="288" y="78"/>
                      <a:pt x="288" y="78"/>
                    </a:cubicBezTo>
                    <a:cubicBezTo>
                      <a:pt x="189" y="119"/>
                      <a:pt x="189" y="119"/>
                      <a:pt x="189" y="119"/>
                    </a:cubicBezTo>
                    <a:cubicBezTo>
                      <a:pt x="173" y="112"/>
                      <a:pt x="173" y="112"/>
                      <a:pt x="173" y="112"/>
                    </a:cubicBezTo>
                    <a:cubicBezTo>
                      <a:pt x="163" y="108"/>
                      <a:pt x="154" y="103"/>
                      <a:pt x="148" y="99"/>
                    </a:cubicBezTo>
                    <a:cubicBezTo>
                      <a:pt x="142" y="94"/>
                      <a:pt x="138" y="89"/>
                      <a:pt x="135" y="85"/>
                    </a:cubicBezTo>
                    <a:cubicBezTo>
                      <a:pt x="132" y="81"/>
                      <a:pt x="130" y="76"/>
                      <a:pt x="129" y="72"/>
                    </a:cubicBezTo>
                    <a:cubicBezTo>
                      <a:pt x="129" y="68"/>
                      <a:pt x="128" y="64"/>
                      <a:pt x="128" y="61"/>
                    </a:cubicBezTo>
                    <a:cubicBezTo>
                      <a:pt x="128" y="57"/>
                      <a:pt x="128" y="54"/>
                      <a:pt x="127" y="51"/>
                    </a:cubicBezTo>
                    <a:cubicBezTo>
                      <a:pt x="127" y="48"/>
                      <a:pt x="125" y="45"/>
                      <a:pt x="124" y="43"/>
                    </a:cubicBezTo>
                    <a:cubicBezTo>
                      <a:pt x="122" y="40"/>
                      <a:pt x="120" y="38"/>
                      <a:pt x="117" y="35"/>
                    </a:cubicBezTo>
                    <a:cubicBezTo>
                      <a:pt x="114" y="33"/>
                      <a:pt x="110" y="31"/>
                      <a:pt x="105" y="29"/>
                    </a:cubicBezTo>
                    <a:cubicBezTo>
                      <a:pt x="96" y="26"/>
                      <a:pt x="88" y="24"/>
                      <a:pt x="79" y="23"/>
                    </a:cubicBezTo>
                    <a:cubicBezTo>
                      <a:pt x="71" y="23"/>
                      <a:pt x="63" y="24"/>
                      <a:pt x="56" y="27"/>
                    </a:cubicBezTo>
                    <a:cubicBezTo>
                      <a:pt x="43" y="32"/>
                      <a:pt x="38" y="40"/>
                      <a:pt x="41" y="51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24"/>
                      <a:pt x="10" y="16"/>
                      <a:pt x="26" y="9"/>
                    </a:cubicBezTo>
                    <a:cubicBezTo>
                      <a:pt x="34" y="6"/>
                      <a:pt x="42" y="3"/>
                      <a:pt x="51" y="2"/>
                    </a:cubicBezTo>
                    <a:cubicBezTo>
                      <a:pt x="59" y="1"/>
                      <a:pt x="68" y="0"/>
                      <a:pt x="78" y="1"/>
                    </a:cubicBezTo>
                    <a:cubicBezTo>
                      <a:pt x="87" y="1"/>
                      <a:pt x="97" y="3"/>
                      <a:pt x="106" y="5"/>
                    </a:cubicBezTo>
                    <a:cubicBezTo>
                      <a:pt x="116" y="7"/>
                      <a:pt x="125" y="10"/>
                      <a:pt x="134" y="14"/>
                    </a:cubicBezTo>
                    <a:cubicBezTo>
                      <a:pt x="144" y="18"/>
                      <a:pt x="151" y="22"/>
                      <a:pt x="157" y="26"/>
                    </a:cubicBezTo>
                    <a:cubicBezTo>
                      <a:pt x="162" y="30"/>
                      <a:pt x="166" y="34"/>
                      <a:pt x="169" y="38"/>
                    </a:cubicBezTo>
                    <a:cubicBezTo>
                      <a:pt x="172" y="42"/>
                      <a:pt x="173" y="46"/>
                      <a:pt x="174" y="50"/>
                    </a:cubicBezTo>
                    <a:cubicBezTo>
                      <a:pt x="174" y="54"/>
                      <a:pt x="175" y="58"/>
                      <a:pt x="174" y="62"/>
                    </a:cubicBezTo>
                    <a:cubicBezTo>
                      <a:pt x="174" y="65"/>
                      <a:pt x="175" y="67"/>
                      <a:pt x="175" y="70"/>
                    </a:cubicBezTo>
                    <a:cubicBezTo>
                      <a:pt x="175" y="73"/>
                      <a:pt x="175" y="75"/>
                      <a:pt x="176" y="77"/>
                    </a:cubicBezTo>
                    <a:cubicBezTo>
                      <a:pt x="177" y="80"/>
                      <a:pt x="178" y="82"/>
                      <a:pt x="180" y="83"/>
                    </a:cubicBezTo>
                    <a:cubicBezTo>
                      <a:pt x="182" y="85"/>
                      <a:pt x="184" y="87"/>
                      <a:pt x="187" y="88"/>
                    </a:cubicBezTo>
                    <a:close/>
                  </a:path>
                </a:pathLst>
              </a:custGeom>
              <a:solidFill>
                <a:srgbClr val="125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53"/>
              <p:cNvSpPr>
                <a:spLocks noEditPoints="1"/>
              </p:cNvSpPr>
              <p:nvPr/>
            </p:nvSpPr>
            <p:spPr bwMode="auto">
              <a:xfrm>
                <a:off x="3732" y="1598"/>
                <a:ext cx="613" cy="284"/>
              </a:xfrm>
              <a:custGeom>
                <a:avLst/>
                <a:gdLst>
                  <a:gd name="T0" fmla="*/ 237 w 259"/>
                  <a:gd name="T1" fmla="*/ 105 h 120"/>
                  <a:gd name="T2" fmla="*/ 78 w 259"/>
                  <a:gd name="T3" fmla="*/ 84 h 120"/>
                  <a:gd name="T4" fmla="*/ 9 w 259"/>
                  <a:gd name="T5" fmla="*/ 43 h 120"/>
                  <a:gd name="T6" fmla="*/ 22 w 259"/>
                  <a:gd name="T7" fmla="*/ 14 h 120"/>
                  <a:gd name="T8" fmla="*/ 182 w 259"/>
                  <a:gd name="T9" fmla="*/ 37 h 120"/>
                  <a:gd name="T10" fmla="*/ 249 w 259"/>
                  <a:gd name="T11" fmla="*/ 77 h 120"/>
                  <a:gd name="T12" fmla="*/ 237 w 259"/>
                  <a:gd name="T13" fmla="*/ 105 h 120"/>
                  <a:gd name="T14" fmla="*/ 56 w 259"/>
                  <a:gd name="T15" fmla="*/ 29 h 120"/>
                  <a:gd name="T16" fmla="*/ 111 w 259"/>
                  <a:gd name="T17" fmla="*/ 69 h 120"/>
                  <a:gd name="T18" fmla="*/ 203 w 259"/>
                  <a:gd name="T19" fmla="*/ 90 h 120"/>
                  <a:gd name="T20" fmla="*/ 150 w 259"/>
                  <a:gd name="T21" fmla="*/ 51 h 120"/>
                  <a:gd name="T22" fmla="*/ 56 w 259"/>
                  <a:gd name="T23" fmla="*/ 29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9" h="120">
                    <a:moveTo>
                      <a:pt x="237" y="105"/>
                    </a:moveTo>
                    <a:cubicBezTo>
                      <a:pt x="202" y="120"/>
                      <a:pt x="149" y="113"/>
                      <a:pt x="78" y="84"/>
                    </a:cubicBezTo>
                    <a:cubicBezTo>
                      <a:pt x="42" y="68"/>
                      <a:pt x="19" y="55"/>
                      <a:pt x="9" y="43"/>
                    </a:cubicBezTo>
                    <a:cubicBezTo>
                      <a:pt x="0" y="31"/>
                      <a:pt x="4" y="21"/>
                      <a:pt x="22" y="14"/>
                    </a:cubicBezTo>
                    <a:cubicBezTo>
                      <a:pt x="57" y="0"/>
                      <a:pt x="110" y="7"/>
                      <a:pt x="182" y="37"/>
                    </a:cubicBezTo>
                    <a:cubicBezTo>
                      <a:pt x="217" y="52"/>
                      <a:pt x="240" y="65"/>
                      <a:pt x="249" y="77"/>
                    </a:cubicBezTo>
                    <a:cubicBezTo>
                      <a:pt x="259" y="89"/>
                      <a:pt x="255" y="98"/>
                      <a:pt x="237" y="105"/>
                    </a:cubicBezTo>
                    <a:close/>
                    <a:moveTo>
                      <a:pt x="56" y="29"/>
                    </a:moveTo>
                    <a:cubicBezTo>
                      <a:pt x="42" y="35"/>
                      <a:pt x="60" y="48"/>
                      <a:pt x="111" y="69"/>
                    </a:cubicBezTo>
                    <a:cubicBezTo>
                      <a:pt x="158" y="89"/>
                      <a:pt x="189" y="96"/>
                      <a:pt x="203" y="90"/>
                    </a:cubicBezTo>
                    <a:cubicBezTo>
                      <a:pt x="216" y="85"/>
                      <a:pt x="199" y="72"/>
                      <a:pt x="150" y="51"/>
                    </a:cubicBezTo>
                    <a:cubicBezTo>
                      <a:pt x="101" y="31"/>
                      <a:pt x="70" y="24"/>
                      <a:pt x="56" y="2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54"/>
              <p:cNvSpPr>
                <a:spLocks/>
              </p:cNvSpPr>
              <p:nvPr/>
            </p:nvSpPr>
            <p:spPr bwMode="auto">
              <a:xfrm>
                <a:off x="3993" y="1499"/>
                <a:ext cx="626" cy="265"/>
              </a:xfrm>
              <a:custGeom>
                <a:avLst/>
                <a:gdLst>
                  <a:gd name="T0" fmla="*/ 191 w 265"/>
                  <a:gd name="T1" fmla="*/ 112 h 112"/>
                  <a:gd name="T2" fmla="*/ 150 w 265"/>
                  <a:gd name="T3" fmla="*/ 96 h 112"/>
                  <a:gd name="T4" fmla="*/ 201 w 265"/>
                  <a:gd name="T5" fmla="*/ 88 h 112"/>
                  <a:gd name="T6" fmla="*/ 213 w 265"/>
                  <a:gd name="T7" fmla="*/ 76 h 112"/>
                  <a:gd name="T8" fmla="*/ 198 w 265"/>
                  <a:gd name="T9" fmla="*/ 65 h 112"/>
                  <a:gd name="T10" fmla="*/ 168 w 265"/>
                  <a:gd name="T11" fmla="*/ 59 h 112"/>
                  <a:gd name="T12" fmla="*/ 137 w 265"/>
                  <a:gd name="T13" fmla="*/ 66 h 112"/>
                  <a:gd name="T14" fmla="*/ 123 w 265"/>
                  <a:gd name="T15" fmla="*/ 72 h 112"/>
                  <a:gd name="T16" fmla="*/ 87 w 265"/>
                  <a:gd name="T17" fmla="*/ 57 h 112"/>
                  <a:gd name="T18" fmla="*/ 100 w 265"/>
                  <a:gd name="T19" fmla="*/ 52 h 112"/>
                  <a:gd name="T20" fmla="*/ 102 w 265"/>
                  <a:gd name="T21" fmla="*/ 28 h 112"/>
                  <a:gd name="T22" fmla="*/ 54 w 265"/>
                  <a:gd name="T23" fmla="*/ 27 h 112"/>
                  <a:gd name="T24" fmla="*/ 38 w 265"/>
                  <a:gd name="T25" fmla="*/ 44 h 112"/>
                  <a:gd name="T26" fmla="*/ 0 w 265"/>
                  <a:gd name="T27" fmla="*/ 29 h 112"/>
                  <a:gd name="T28" fmla="*/ 26 w 265"/>
                  <a:gd name="T29" fmla="*/ 9 h 112"/>
                  <a:gd name="T30" fmla="*/ 76 w 265"/>
                  <a:gd name="T31" fmla="*/ 0 h 112"/>
                  <a:gd name="T32" fmla="*/ 126 w 265"/>
                  <a:gd name="T33" fmla="*/ 11 h 112"/>
                  <a:gd name="T34" fmla="*/ 148 w 265"/>
                  <a:gd name="T35" fmla="*/ 44 h 112"/>
                  <a:gd name="T36" fmla="*/ 149 w 265"/>
                  <a:gd name="T37" fmla="*/ 45 h 112"/>
                  <a:gd name="T38" fmla="*/ 190 w 265"/>
                  <a:gd name="T39" fmla="*/ 41 h 112"/>
                  <a:gd name="T40" fmla="*/ 232 w 265"/>
                  <a:gd name="T41" fmla="*/ 51 h 112"/>
                  <a:gd name="T42" fmla="*/ 264 w 265"/>
                  <a:gd name="T43" fmla="*/ 77 h 112"/>
                  <a:gd name="T44" fmla="*/ 239 w 265"/>
                  <a:gd name="T45" fmla="*/ 101 h 112"/>
                  <a:gd name="T46" fmla="*/ 191 w 265"/>
                  <a:gd name="T47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5" h="112">
                    <a:moveTo>
                      <a:pt x="191" y="112"/>
                    </a:moveTo>
                    <a:cubicBezTo>
                      <a:pt x="150" y="96"/>
                      <a:pt x="150" y="96"/>
                      <a:pt x="150" y="96"/>
                    </a:cubicBezTo>
                    <a:cubicBezTo>
                      <a:pt x="171" y="96"/>
                      <a:pt x="187" y="93"/>
                      <a:pt x="201" y="88"/>
                    </a:cubicBezTo>
                    <a:cubicBezTo>
                      <a:pt x="209" y="84"/>
                      <a:pt x="213" y="80"/>
                      <a:pt x="213" y="76"/>
                    </a:cubicBezTo>
                    <a:cubicBezTo>
                      <a:pt x="212" y="72"/>
                      <a:pt x="207" y="68"/>
                      <a:pt x="198" y="65"/>
                    </a:cubicBezTo>
                    <a:cubicBezTo>
                      <a:pt x="189" y="61"/>
                      <a:pt x="179" y="59"/>
                      <a:pt x="168" y="59"/>
                    </a:cubicBezTo>
                    <a:cubicBezTo>
                      <a:pt x="157" y="59"/>
                      <a:pt x="147" y="62"/>
                      <a:pt x="137" y="66"/>
                    </a:cubicBezTo>
                    <a:cubicBezTo>
                      <a:pt x="123" y="72"/>
                      <a:pt x="123" y="72"/>
                      <a:pt x="123" y="72"/>
                    </a:cubicBezTo>
                    <a:cubicBezTo>
                      <a:pt x="87" y="57"/>
                      <a:pt x="87" y="57"/>
                      <a:pt x="87" y="57"/>
                    </a:cubicBezTo>
                    <a:cubicBezTo>
                      <a:pt x="100" y="52"/>
                      <a:pt x="100" y="52"/>
                      <a:pt x="100" y="52"/>
                    </a:cubicBezTo>
                    <a:cubicBezTo>
                      <a:pt x="119" y="44"/>
                      <a:pt x="120" y="36"/>
                      <a:pt x="102" y="28"/>
                    </a:cubicBezTo>
                    <a:cubicBezTo>
                      <a:pt x="85" y="21"/>
                      <a:pt x="69" y="21"/>
                      <a:pt x="54" y="27"/>
                    </a:cubicBezTo>
                    <a:cubicBezTo>
                      <a:pt x="44" y="31"/>
                      <a:pt x="39" y="37"/>
                      <a:pt x="38" y="44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3" y="21"/>
                      <a:pt x="12" y="15"/>
                      <a:pt x="26" y="9"/>
                    </a:cubicBezTo>
                    <a:cubicBezTo>
                      <a:pt x="41" y="3"/>
                      <a:pt x="58" y="0"/>
                      <a:pt x="76" y="0"/>
                    </a:cubicBezTo>
                    <a:cubicBezTo>
                      <a:pt x="94" y="1"/>
                      <a:pt x="111" y="4"/>
                      <a:pt x="126" y="11"/>
                    </a:cubicBezTo>
                    <a:cubicBezTo>
                      <a:pt x="154" y="22"/>
                      <a:pt x="161" y="33"/>
                      <a:pt x="148" y="44"/>
                    </a:cubicBezTo>
                    <a:cubicBezTo>
                      <a:pt x="149" y="45"/>
                      <a:pt x="149" y="45"/>
                      <a:pt x="149" y="45"/>
                    </a:cubicBezTo>
                    <a:cubicBezTo>
                      <a:pt x="162" y="41"/>
                      <a:pt x="175" y="40"/>
                      <a:pt x="190" y="41"/>
                    </a:cubicBezTo>
                    <a:cubicBezTo>
                      <a:pt x="205" y="42"/>
                      <a:pt x="219" y="46"/>
                      <a:pt x="232" y="51"/>
                    </a:cubicBezTo>
                    <a:cubicBezTo>
                      <a:pt x="252" y="59"/>
                      <a:pt x="263" y="68"/>
                      <a:pt x="264" y="77"/>
                    </a:cubicBezTo>
                    <a:cubicBezTo>
                      <a:pt x="265" y="86"/>
                      <a:pt x="257" y="94"/>
                      <a:pt x="239" y="101"/>
                    </a:cubicBezTo>
                    <a:cubicBezTo>
                      <a:pt x="223" y="108"/>
                      <a:pt x="207" y="111"/>
                      <a:pt x="191" y="1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55"/>
              <p:cNvSpPr>
                <a:spLocks/>
              </p:cNvSpPr>
              <p:nvPr/>
            </p:nvSpPr>
            <p:spPr bwMode="auto">
              <a:xfrm>
                <a:off x="4177" y="266"/>
                <a:ext cx="2542" cy="989"/>
              </a:xfrm>
              <a:custGeom>
                <a:avLst/>
                <a:gdLst>
                  <a:gd name="T0" fmla="*/ 691 w 2542"/>
                  <a:gd name="T1" fmla="*/ 0 h 989"/>
                  <a:gd name="T2" fmla="*/ 1071 w 2542"/>
                  <a:gd name="T3" fmla="*/ 149 h 989"/>
                  <a:gd name="T4" fmla="*/ 0 w 2542"/>
                  <a:gd name="T5" fmla="*/ 568 h 989"/>
                  <a:gd name="T6" fmla="*/ 1071 w 2542"/>
                  <a:gd name="T7" fmla="*/ 989 h 989"/>
                  <a:gd name="T8" fmla="*/ 2145 w 2542"/>
                  <a:gd name="T9" fmla="*/ 568 h 989"/>
                  <a:gd name="T10" fmla="*/ 2542 w 2542"/>
                  <a:gd name="T11" fmla="*/ 724 h 989"/>
                  <a:gd name="T12" fmla="*/ 2542 w 2542"/>
                  <a:gd name="T13" fmla="*/ 0 h 989"/>
                  <a:gd name="T14" fmla="*/ 691 w 2542"/>
                  <a:gd name="T15" fmla="*/ 0 h 9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42" h="989">
                    <a:moveTo>
                      <a:pt x="691" y="0"/>
                    </a:moveTo>
                    <a:lnTo>
                      <a:pt x="1071" y="149"/>
                    </a:lnTo>
                    <a:lnTo>
                      <a:pt x="0" y="568"/>
                    </a:lnTo>
                    <a:lnTo>
                      <a:pt x="1071" y="989"/>
                    </a:lnTo>
                    <a:lnTo>
                      <a:pt x="2145" y="568"/>
                    </a:lnTo>
                    <a:lnTo>
                      <a:pt x="2542" y="724"/>
                    </a:lnTo>
                    <a:lnTo>
                      <a:pt x="2542" y="0"/>
                    </a:lnTo>
                    <a:lnTo>
                      <a:pt x="691" y="0"/>
                    </a:lnTo>
                    <a:close/>
                  </a:path>
                </a:pathLst>
              </a:custGeom>
              <a:gradFill flip="none" rotWithShape="1">
                <a:gsLst>
                  <a:gs pos="22000">
                    <a:srgbClr val="E1FCFB"/>
                  </a:gs>
                  <a:gs pos="100000">
                    <a:srgbClr val="B0F7F4"/>
                  </a:gs>
                  <a:gs pos="0">
                    <a:schemeClr val="bg1"/>
                  </a:gs>
                </a:gsLst>
                <a:lin ang="81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56"/>
              <p:cNvSpPr>
                <a:spLocks noEditPoints="1"/>
              </p:cNvSpPr>
              <p:nvPr/>
            </p:nvSpPr>
            <p:spPr bwMode="auto">
              <a:xfrm>
                <a:off x="4782" y="741"/>
                <a:ext cx="613" cy="284"/>
              </a:xfrm>
              <a:custGeom>
                <a:avLst/>
                <a:gdLst>
                  <a:gd name="T0" fmla="*/ 237 w 259"/>
                  <a:gd name="T1" fmla="*/ 105 h 120"/>
                  <a:gd name="T2" fmla="*/ 78 w 259"/>
                  <a:gd name="T3" fmla="*/ 84 h 120"/>
                  <a:gd name="T4" fmla="*/ 9 w 259"/>
                  <a:gd name="T5" fmla="*/ 43 h 120"/>
                  <a:gd name="T6" fmla="*/ 22 w 259"/>
                  <a:gd name="T7" fmla="*/ 14 h 120"/>
                  <a:gd name="T8" fmla="*/ 182 w 259"/>
                  <a:gd name="T9" fmla="*/ 37 h 120"/>
                  <a:gd name="T10" fmla="*/ 249 w 259"/>
                  <a:gd name="T11" fmla="*/ 77 h 120"/>
                  <a:gd name="T12" fmla="*/ 237 w 259"/>
                  <a:gd name="T13" fmla="*/ 105 h 120"/>
                  <a:gd name="T14" fmla="*/ 56 w 259"/>
                  <a:gd name="T15" fmla="*/ 29 h 120"/>
                  <a:gd name="T16" fmla="*/ 111 w 259"/>
                  <a:gd name="T17" fmla="*/ 69 h 120"/>
                  <a:gd name="T18" fmla="*/ 203 w 259"/>
                  <a:gd name="T19" fmla="*/ 90 h 120"/>
                  <a:gd name="T20" fmla="*/ 150 w 259"/>
                  <a:gd name="T21" fmla="*/ 51 h 120"/>
                  <a:gd name="T22" fmla="*/ 56 w 259"/>
                  <a:gd name="T23" fmla="*/ 29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9" h="120">
                    <a:moveTo>
                      <a:pt x="237" y="105"/>
                    </a:moveTo>
                    <a:cubicBezTo>
                      <a:pt x="202" y="120"/>
                      <a:pt x="149" y="113"/>
                      <a:pt x="78" y="84"/>
                    </a:cubicBezTo>
                    <a:cubicBezTo>
                      <a:pt x="42" y="68"/>
                      <a:pt x="19" y="55"/>
                      <a:pt x="9" y="43"/>
                    </a:cubicBezTo>
                    <a:cubicBezTo>
                      <a:pt x="0" y="31"/>
                      <a:pt x="4" y="21"/>
                      <a:pt x="22" y="14"/>
                    </a:cubicBezTo>
                    <a:cubicBezTo>
                      <a:pt x="57" y="0"/>
                      <a:pt x="110" y="7"/>
                      <a:pt x="182" y="37"/>
                    </a:cubicBezTo>
                    <a:cubicBezTo>
                      <a:pt x="217" y="52"/>
                      <a:pt x="240" y="65"/>
                      <a:pt x="249" y="77"/>
                    </a:cubicBezTo>
                    <a:cubicBezTo>
                      <a:pt x="259" y="89"/>
                      <a:pt x="255" y="98"/>
                      <a:pt x="237" y="105"/>
                    </a:cubicBezTo>
                    <a:close/>
                    <a:moveTo>
                      <a:pt x="56" y="29"/>
                    </a:moveTo>
                    <a:cubicBezTo>
                      <a:pt x="42" y="35"/>
                      <a:pt x="60" y="48"/>
                      <a:pt x="111" y="69"/>
                    </a:cubicBezTo>
                    <a:cubicBezTo>
                      <a:pt x="158" y="89"/>
                      <a:pt x="189" y="96"/>
                      <a:pt x="203" y="90"/>
                    </a:cubicBezTo>
                    <a:cubicBezTo>
                      <a:pt x="216" y="85"/>
                      <a:pt x="199" y="72"/>
                      <a:pt x="150" y="51"/>
                    </a:cubicBezTo>
                    <a:cubicBezTo>
                      <a:pt x="101" y="31"/>
                      <a:pt x="70" y="24"/>
                      <a:pt x="56" y="29"/>
                    </a:cubicBezTo>
                    <a:close/>
                  </a:path>
                </a:pathLst>
              </a:custGeom>
              <a:solidFill>
                <a:srgbClr val="125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57"/>
              <p:cNvSpPr>
                <a:spLocks noEditPoints="1"/>
              </p:cNvSpPr>
              <p:nvPr/>
            </p:nvSpPr>
            <p:spPr bwMode="auto">
              <a:xfrm>
                <a:off x="5144" y="623"/>
                <a:ext cx="570" cy="258"/>
              </a:xfrm>
              <a:custGeom>
                <a:avLst/>
                <a:gdLst>
                  <a:gd name="T0" fmla="*/ 31 w 241"/>
                  <a:gd name="T1" fmla="*/ 0 h 109"/>
                  <a:gd name="T2" fmla="*/ 164 w 241"/>
                  <a:gd name="T3" fmla="*/ 55 h 109"/>
                  <a:gd name="T4" fmla="*/ 181 w 241"/>
                  <a:gd name="T5" fmla="*/ 48 h 109"/>
                  <a:gd name="T6" fmla="*/ 216 w 241"/>
                  <a:gd name="T7" fmla="*/ 62 h 109"/>
                  <a:gd name="T8" fmla="*/ 198 w 241"/>
                  <a:gd name="T9" fmla="*/ 70 h 109"/>
                  <a:gd name="T10" fmla="*/ 241 w 241"/>
                  <a:gd name="T11" fmla="*/ 87 h 109"/>
                  <a:gd name="T12" fmla="*/ 211 w 241"/>
                  <a:gd name="T13" fmla="*/ 100 h 109"/>
                  <a:gd name="T14" fmla="*/ 168 w 241"/>
                  <a:gd name="T15" fmla="*/ 82 h 109"/>
                  <a:gd name="T16" fmla="*/ 103 w 241"/>
                  <a:gd name="T17" fmla="*/ 109 h 109"/>
                  <a:gd name="T18" fmla="*/ 67 w 241"/>
                  <a:gd name="T19" fmla="*/ 94 h 109"/>
                  <a:gd name="T20" fmla="*/ 55 w 241"/>
                  <a:gd name="T21" fmla="*/ 74 h 109"/>
                  <a:gd name="T22" fmla="*/ 40 w 241"/>
                  <a:gd name="T23" fmla="*/ 53 h 109"/>
                  <a:gd name="T24" fmla="*/ 21 w 241"/>
                  <a:gd name="T25" fmla="*/ 32 h 109"/>
                  <a:gd name="T26" fmla="*/ 0 w 241"/>
                  <a:gd name="T27" fmla="*/ 13 h 109"/>
                  <a:gd name="T28" fmla="*/ 31 w 241"/>
                  <a:gd name="T29" fmla="*/ 0 h 109"/>
                  <a:gd name="T30" fmla="*/ 98 w 241"/>
                  <a:gd name="T31" fmla="*/ 82 h 109"/>
                  <a:gd name="T32" fmla="*/ 134 w 241"/>
                  <a:gd name="T33" fmla="*/ 68 h 109"/>
                  <a:gd name="T34" fmla="*/ 60 w 241"/>
                  <a:gd name="T35" fmla="*/ 37 h 109"/>
                  <a:gd name="T36" fmla="*/ 72 w 241"/>
                  <a:gd name="T37" fmla="*/ 48 h 109"/>
                  <a:gd name="T38" fmla="*/ 82 w 241"/>
                  <a:gd name="T39" fmla="*/ 60 h 109"/>
                  <a:gd name="T40" fmla="*/ 91 w 241"/>
                  <a:gd name="T41" fmla="*/ 71 h 109"/>
                  <a:gd name="T42" fmla="*/ 98 w 241"/>
                  <a:gd name="T43" fmla="*/ 82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1" h="109">
                    <a:moveTo>
                      <a:pt x="31" y="0"/>
                    </a:moveTo>
                    <a:cubicBezTo>
                      <a:pt x="164" y="55"/>
                      <a:pt x="164" y="55"/>
                      <a:pt x="164" y="55"/>
                    </a:cubicBezTo>
                    <a:cubicBezTo>
                      <a:pt x="181" y="48"/>
                      <a:pt x="181" y="48"/>
                      <a:pt x="181" y="48"/>
                    </a:cubicBezTo>
                    <a:cubicBezTo>
                      <a:pt x="216" y="62"/>
                      <a:pt x="216" y="62"/>
                      <a:pt x="216" y="62"/>
                    </a:cubicBezTo>
                    <a:cubicBezTo>
                      <a:pt x="198" y="70"/>
                      <a:pt x="198" y="70"/>
                      <a:pt x="198" y="70"/>
                    </a:cubicBezTo>
                    <a:cubicBezTo>
                      <a:pt x="241" y="87"/>
                      <a:pt x="241" y="87"/>
                      <a:pt x="241" y="87"/>
                    </a:cubicBezTo>
                    <a:cubicBezTo>
                      <a:pt x="211" y="100"/>
                      <a:pt x="211" y="100"/>
                      <a:pt x="211" y="100"/>
                    </a:cubicBezTo>
                    <a:cubicBezTo>
                      <a:pt x="168" y="82"/>
                      <a:pt x="168" y="82"/>
                      <a:pt x="168" y="82"/>
                    </a:cubicBezTo>
                    <a:cubicBezTo>
                      <a:pt x="103" y="109"/>
                      <a:pt x="103" y="109"/>
                      <a:pt x="103" y="109"/>
                    </a:cubicBezTo>
                    <a:cubicBezTo>
                      <a:pt x="67" y="94"/>
                      <a:pt x="67" y="94"/>
                      <a:pt x="67" y="94"/>
                    </a:cubicBezTo>
                    <a:cubicBezTo>
                      <a:pt x="64" y="87"/>
                      <a:pt x="60" y="81"/>
                      <a:pt x="55" y="74"/>
                    </a:cubicBezTo>
                    <a:cubicBezTo>
                      <a:pt x="50" y="67"/>
                      <a:pt x="45" y="60"/>
                      <a:pt x="40" y="53"/>
                    </a:cubicBezTo>
                    <a:cubicBezTo>
                      <a:pt x="34" y="45"/>
                      <a:pt x="28" y="38"/>
                      <a:pt x="21" y="32"/>
                    </a:cubicBezTo>
                    <a:cubicBezTo>
                      <a:pt x="14" y="25"/>
                      <a:pt x="8" y="18"/>
                      <a:pt x="0" y="13"/>
                    </a:cubicBezTo>
                    <a:lnTo>
                      <a:pt x="31" y="0"/>
                    </a:lnTo>
                    <a:close/>
                    <a:moveTo>
                      <a:pt x="98" y="82"/>
                    </a:moveTo>
                    <a:cubicBezTo>
                      <a:pt x="134" y="68"/>
                      <a:pt x="134" y="68"/>
                      <a:pt x="134" y="68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4" y="41"/>
                      <a:pt x="68" y="44"/>
                      <a:pt x="72" y="48"/>
                    </a:cubicBezTo>
                    <a:cubicBezTo>
                      <a:pt x="75" y="52"/>
                      <a:pt x="79" y="56"/>
                      <a:pt x="82" y="60"/>
                    </a:cubicBezTo>
                    <a:cubicBezTo>
                      <a:pt x="85" y="64"/>
                      <a:pt x="88" y="68"/>
                      <a:pt x="91" y="71"/>
                    </a:cubicBezTo>
                    <a:cubicBezTo>
                      <a:pt x="93" y="75"/>
                      <a:pt x="96" y="79"/>
                      <a:pt x="98" y="82"/>
                    </a:cubicBezTo>
                    <a:close/>
                  </a:path>
                </a:pathLst>
              </a:custGeom>
              <a:solidFill>
                <a:srgbClr val="125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6322" y="834"/>
                <a:ext cx="397" cy="312"/>
              </a:xfrm>
              <a:custGeom>
                <a:avLst/>
                <a:gdLst>
                  <a:gd name="T0" fmla="*/ 397 w 397"/>
                  <a:gd name="T1" fmla="*/ 156 h 312"/>
                  <a:gd name="T2" fmla="*/ 0 w 397"/>
                  <a:gd name="T3" fmla="*/ 0 h 312"/>
                  <a:gd name="T4" fmla="*/ 0 w 397"/>
                  <a:gd name="T5" fmla="*/ 156 h 312"/>
                  <a:gd name="T6" fmla="*/ 397 w 397"/>
                  <a:gd name="T7" fmla="*/ 312 h 312"/>
                  <a:gd name="T8" fmla="*/ 397 w 397"/>
                  <a:gd name="T9" fmla="*/ 156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7" h="312">
                    <a:moveTo>
                      <a:pt x="397" y="156"/>
                    </a:moveTo>
                    <a:lnTo>
                      <a:pt x="0" y="0"/>
                    </a:lnTo>
                    <a:lnTo>
                      <a:pt x="0" y="156"/>
                    </a:lnTo>
                    <a:lnTo>
                      <a:pt x="397" y="312"/>
                    </a:lnTo>
                    <a:lnTo>
                      <a:pt x="397" y="156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B0F7F4"/>
                  </a:gs>
                  <a:gs pos="0">
                    <a:srgbClr val="125680"/>
                  </a:gs>
                </a:gsLst>
                <a:lin ang="81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60" name="Rectangle 48"/>
          <p:cNvSpPr>
            <a:spLocks noChangeArrowheads="1"/>
          </p:cNvSpPr>
          <p:nvPr/>
        </p:nvSpPr>
        <p:spPr bwMode="auto">
          <a:xfrm>
            <a:off x="3110" y="6490546"/>
            <a:ext cx="12188890" cy="367454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826809" y="589490"/>
            <a:ext cx="2202526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3D STEPS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4093856" y="5101721"/>
            <a:ext cx="770544" cy="770544"/>
            <a:chOff x="4264343" y="4972285"/>
            <a:chExt cx="770544" cy="770544"/>
          </a:xfrm>
        </p:grpSpPr>
        <p:sp>
          <p:nvSpPr>
            <p:cNvPr id="67" name="Snip Single Corner Rectangle 66"/>
            <p:cNvSpPr/>
            <p:nvPr/>
          </p:nvSpPr>
          <p:spPr>
            <a:xfrm>
              <a:off x="4264343" y="4972285"/>
              <a:ext cx="770544" cy="770544"/>
            </a:xfrm>
            <a:prstGeom prst="snip1Rect">
              <a:avLst>
                <a:gd name="adj" fmla="val 26725"/>
              </a:avLst>
            </a:prstGeom>
            <a:gradFill flip="none" rotWithShape="1">
              <a:gsLst>
                <a:gs pos="100000">
                  <a:srgbClr val="F6443B"/>
                </a:gs>
                <a:gs pos="0">
                  <a:srgbClr val="F9857F"/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4459991" y="5172147"/>
              <a:ext cx="379248" cy="370820"/>
              <a:chOff x="7600950" y="3048000"/>
              <a:chExt cx="285750" cy="279400"/>
            </a:xfrm>
            <a:solidFill>
              <a:schemeClr val="bg1"/>
            </a:solidFill>
            <a:effectLst/>
          </p:grpSpPr>
          <p:sp>
            <p:nvSpPr>
              <p:cNvPr id="75" name="Freeform 3039"/>
              <p:cNvSpPr>
                <a:spLocks/>
              </p:cNvSpPr>
              <p:nvPr/>
            </p:nvSpPr>
            <p:spPr bwMode="auto">
              <a:xfrm>
                <a:off x="7681913" y="3048000"/>
                <a:ext cx="123825" cy="128588"/>
              </a:xfrm>
              <a:custGeom>
                <a:avLst/>
                <a:gdLst>
                  <a:gd name="T0" fmla="*/ 263 w 310"/>
                  <a:gd name="T1" fmla="*/ 323 h 323"/>
                  <a:gd name="T2" fmla="*/ 268 w 310"/>
                  <a:gd name="T3" fmla="*/ 323 h 323"/>
                  <a:gd name="T4" fmla="*/ 271 w 310"/>
                  <a:gd name="T5" fmla="*/ 321 h 323"/>
                  <a:gd name="T6" fmla="*/ 274 w 310"/>
                  <a:gd name="T7" fmla="*/ 317 h 323"/>
                  <a:gd name="T8" fmla="*/ 275 w 310"/>
                  <a:gd name="T9" fmla="*/ 314 h 323"/>
                  <a:gd name="T10" fmla="*/ 275 w 310"/>
                  <a:gd name="T11" fmla="*/ 310 h 323"/>
                  <a:gd name="T12" fmla="*/ 274 w 310"/>
                  <a:gd name="T13" fmla="*/ 307 h 323"/>
                  <a:gd name="T14" fmla="*/ 231 w 310"/>
                  <a:gd name="T15" fmla="*/ 207 h 323"/>
                  <a:gd name="T16" fmla="*/ 307 w 310"/>
                  <a:gd name="T17" fmla="*/ 141 h 323"/>
                  <a:gd name="T18" fmla="*/ 309 w 310"/>
                  <a:gd name="T19" fmla="*/ 138 h 323"/>
                  <a:gd name="T20" fmla="*/ 310 w 310"/>
                  <a:gd name="T21" fmla="*/ 135 h 323"/>
                  <a:gd name="T22" fmla="*/ 310 w 310"/>
                  <a:gd name="T23" fmla="*/ 132 h 323"/>
                  <a:gd name="T24" fmla="*/ 310 w 310"/>
                  <a:gd name="T25" fmla="*/ 128 h 323"/>
                  <a:gd name="T26" fmla="*/ 308 w 310"/>
                  <a:gd name="T27" fmla="*/ 125 h 323"/>
                  <a:gd name="T28" fmla="*/ 306 w 310"/>
                  <a:gd name="T29" fmla="*/ 122 h 323"/>
                  <a:gd name="T30" fmla="*/ 302 w 310"/>
                  <a:gd name="T31" fmla="*/ 121 h 323"/>
                  <a:gd name="T32" fmla="*/ 299 w 310"/>
                  <a:gd name="T33" fmla="*/ 120 h 323"/>
                  <a:gd name="T34" fmla="*/ 200 w 310"/>
                  <a:gd name="T35" fmla="*/ 120 h 323"/>
                  <a:gd name="T36" fmla="*/ 167 w 310"/>
                  <a:gd name="T37" fmla="*/ 9 h 323"/>
                  <a:gd name="T38" fmla="*/ 165 w 310"/>
                  <a:gd name="T39" fmla="*/ 6 h 323"/>
                  <a:gd name="T40" fmla="*/ 163 w 310"/>
                  <a:gd name="T41" fmla="*/ 2 h 323"/>
                  <a:gd name="T42" fmla="*/ 159 w 310"/>
                  <a:gd name="T43" fmla="*/ 1 h 323"/>
                  <a:gd name="T44" fmla="*/ 156 w 310"/>
                  <a:gd name="T45" fmla="*/ 0 h 323"/>
                  <a:gd name="T46" fmla="*/ 151 w 310"/>
                  <a:gd name="T47" fmla="*/ 1 h 323"/>
                  <a:gd name="T48" fmla="*/ 149 w 310"/>
                  <a:gd name="T49" fmla="*/ 2 h 323"/>
                  <a:gd name="T50" fmla="*/ 145 w 310"/>
                  <a:gd name="T51" fmla="*/ 6 h 323"/>
                  <a:gd name="T52" fmla="*/ 144 w 310"/>
                  <a:gd name="T53" fmla="*/ 9 h 323"/>
                  <a:gd name="T54" fmla="*/ 111 w 310"/>
                  <a:gd name="T55" fmla="*/ 120 h 323"/>
                  <a:gd name="T56" fmla="*/ 12 w 310"/>
                  <a:gd name="T57" fmla="*/ 120 h 323"/>
                  <a:gd name="T58" fmla="*/ 8 w 310"/>
                  <a:gd name="T59" fmla="*/ 121 h 323"/>
                  <a:gd name="T60" fmla="*/ 5 w 310"/>
                  <a:gd name="T61" fmla="*/ 122 h 323"/>
                  <a:gd name="T62" fmla="*/ 2 w 310"/>
                  <a:gd name="T63" fmla="*/ 125 h 323"/>
                  <a:gd name="T64" fmla="*/ 0 w 310"/>
                  <a:gd name="T65" fmla="*/ 128 h 323"/>
                  <a:gd name="T66" fmla="*/ 0 w 310"/>
                  <a:gd name="T67" fmla="*/ 132 h 323"/>
                  <a:gd name="T68" fmla="*/ 0 w 310"/>
                  <a:gd name="T69" fmla="*/ 135 h 323"/>
                  <a:gd name="T70" fmla="*/ 1 w 310"/>
                  <a:gd name="T71" fmla="*/ 138 h 323"/>
                  <a:gd name="T72" fmla="*/ 4 w 310"/>
                  <a:gd name="T73" fmla="*/ 141 h 323"/>
                  <a:gd name="T74" fmla="*/ 81 w 310"/>
                  <a:gd name="T75" fmla="*/ 205 h 323"/>
                  <a:gd name="T76" fmla="*/ 37 w 310"/>
                  <a:gd name="T77" fmla="*/ 307 h 323"/>
                  <a:gd name="T78" fmla="*/ 36 w 310"/>
                  <a:gd name="T79" fmla="*/ 310 h 323"/>
                  <a:gd name="T80" fmla="*/ 36 w 310"/>
                  <a:gd name="T81" fmla="*/ 314 h 323"/>
                  <a:gd name="T82" fmla="*/ 37 w 310"/>
                  <a:gd name="T83" fmla="*/ 317 h 323"/>
                  <a:gd name="T84" fmla="*/ 39 w 310"/>
                  <a:gd name="T85" fmla="*/ 321 h 323"/>
                  <a:gd name="T86" fmla="*/ 43 w 310"/>
                  <a:gd name="T87" fmla="*/ 323 h 323"/>
                  <a:gd name="T88" fmla="*/ 46 w 310"/>
                  <a:gd name="T89" fmla="*/ 323 h 323"/>
                  <a:gd name="T90" fmla="*/ 51 w 310"/>
                  <a:gd name="T91" fmla="*/ 323 h 323"/>
                  <a:gd name="T92" fmla="*/ 55 w 310"/>
                  <a:gd name="T93" fmla="*/ 322 h 323"/>
                  <a:gd name="T94" fmla="*/ 156 w 310"/>
                  <a:gd name="T95" fmla="*/ 254 h 323"/>
                  <a:gd name="T96" fmla="*/ 257 w 310"/>
                  <a:gd name="T97" fmla="*/ 322 h 323"/>
                  <a:gd name="T98" fmla="*/ 259 w 310"/>
                  <a:gd name="T99" fmla="*/ 323 h 323"/>
                  <a:gd name="T100" fmla="*/ 263 w 310"/>
                  <a:gd name="T101" fmla="*/ 323 h 323"/>
                  <a:gd name="T102" fmla="*/ 263 w 310"/>
                  <a:gd name="T103" fmla="*/ 323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10" h="323">
                    <a:moveTo>
                      <a:pt x="263" y="323"/>
                    </a:moveTo>
                    <a:lnTo>
                      <a:pt x="268" y="323"/>
                    </a:lnTo>
                    <a:lnTo>
                      <a:pt x="271" y="321"/>
                    </a:lnTo>
                    <a:lnTo>
                      <a:pt x="274" y="317"/>
                    </a:lnTo>
                    <a:lnTo>
                      <a:pt x="275" y="314"/>
                    </a:lnTo>
                    <a:lnTo>
                      <a:pt x="275" y="310"/>
                    </a:lnTo>
                    <a:lnTo>
                      <a:pt x="274" y="307"/>
                    </a:lnTo>
                    <a:lnTo>
                      <a:pt x="231" y="207"/>
                    </a:lnTo>
                    <a:lnTo>
                      <a:pt x="307" y="141"/>
                    </a:lnTo>
                    <a:lnTo>
                      <a:pt x="309" y="138"/>
                    </a:lnTo>
                    <a:lnTo>
                      <a:pt x="310" y="135"/>
                    </a:lnTo>
                    <a:lnTo>
                      <a:pt x="310" y="132"/>
                    </a:lnTo>
                    <a:lnTo>
                      <a:pt x="310" y="128"/>
                    </a:lnTo>
                    <a:lnTo>
                      <a:pt x="308" y="125"/>
                    </a:lnTo>
                    <a:lnTo>
                      <a:pt x="306" y="122"/>
                    </a:lnTo>
                    <a:lnTo>
                      <a:pt x="302" y="121"/>
                    </a:lnTo>
                    <a:lnTo>
                      <a:pt x="299" y="120"/>
                    </a:lnTo>
                    <a:lnTo>
                      <a:pt x="200" y="120"/>
                    </a:lnTo>
                    <a:lnTo>
                      <a:pt x="167" y="9"/>
                    </a:lnTo>
                    <a:lnTo>
                      <a:pt x="165" y="6"/>
                    </a:lnTo>
                    <a:lnTo>
                      <a:pt x="163" y="2"/>
                    </a:lnTo>
                    <a:lnTo>
                      <a:pt x="159" y="1"/>
                    </a:lnTo>
                    <a:lnTo>
                      <a:pt x="156" y="0"/>
                    </a:lnTo>
                    <a:lnTo>
                      <a:pt x="151" y="1"/>
                    </a:lnTo>
                    <a:lnTo>
                      <a:pt x="149" y="2"/>
                    </a:lnTo>
                    <a:lnTo>
                      <a:pt x="145" y="6"/>
                    </a:lnTo>
                    <a:lnTo>
                      <a:pt x="144" y="9"/>
                    </a:lnTo>
                    <a:lnTo>
                      <a:pt x="111" y="120"/>
                    </a:lnTo>
                    <a:lnTo>
                      <a:pt x="12" y="120"/>
                    </a:lnTo>
                    <a:lnTo>
                      <a:pt x="8" y="121"/>
                    </a:lnTo>
                    <a:lnTo>
                      <a:pt x="5" y="122"/>
                    </a:lnTo>
                    <a:lnTo>
                      <a:pt x="2" y="125"/>
                    </a:lnTo>
                    <a:lnTo>
                      <a:pt x="0" y="128"/>
                    </a:lnTo>
                    <a:lnTo>
                      <a:pt x="0" y="132"/>
                    </a:lnTo>
                    <a:lnTo>
                      <a:pt x="0" y="135"/>
                    </a:lnTo>
                    <a:lnTo>
                      <a:pt x="1" y="138"/>
                    </a:lnTo>
                    <a:lnTo>
                      <a:pt x="4" y="141"/>
                    </a:lnTo>
                    <a:lnTo>
                      <a:pt x="81" y="205"/>
                    </a:lnTo>
                    <a:lnTo>
                      <a:pt x="37" y="307"/>
                    </a:lnTo>
                    <a:lnTo>
                      <a:pt x="36" y="310"/>
                    </a:lnTo>
                    <a:lnTo>
                      <a:pt x="36" y="314"/>
                    </a:lnTo>
                    <a:lnTo>
                      <a:pt x="37" y="317"/>
                    </a:lnTo>
                    <a:lnTo>
                      <a:pt x="39" y="321"/>
                    </a:lnTo>
                    <a:lnTo>
                      <a:pt x="43" y="323"/>
                    </a:lnTo>
                    <a:lnTo>
                      <a:pt x="46" y="323"/>
                    </a:lnTo>
                    <a:lnTo>
                      <a:pt x="51" y="323"/>
                    </a:lnTo>
                    <a:lnTo>
                      <a:pt x="55" y="322"/>
                    </a:lnTo>
                    <a:lnTo>
                      <a:pt x="156" y="254"/>
                    </a:lnTo>
                    <a:lnTo>
                      <a:pt x="257" y="322"/>
                    </a:lnTo>
                    <a:lnTo>
                      <a:pt x="259" y="323"/>
                    </a:lnTo>
                    <a:lnTo>
                      <a:pt x="263" y="323"/>
                    </a:lnTo>
                    <a:lnTo>
                      <a:pt x="263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3040"/>
              <p:cNvSpPr>
                <a:spLocks/>
              </p:cNvSpPr>
              <p:nvPr/>
            </p:nvSpPr>
            <p:spPr bwMode="auto">
              <a:xfrm>
                <a:off x="7762875" y="3200400"/>
                <a:ext cx="123825" cy="127000"/>
              </a:xfrm>
              <a:custGeom>
                <a:avLst/>
                <a:gdLst>
                  <a:gd name="T0" fmla="*/ 311 w 312"/>
                  <a:gd name="T1" fmla="*/ 127 h 322"/>
                  <a:gd name="T2" fmla="*/ 308 w 312"/>
                  <a:gd name="T3" fmla="*/ 124 h 322"/>
                  <a:gd name="T4" fmla="*/ 306 w 312"/>
                  <a:gd name="T5" fmla="*/ 121 h 322"/>
                  <a:gd name="T6" fmla="*/ 304 w 312"/>
                  <a:gd name="T7" fmla="*/ 120 h 322"/>
                  <a:gd name="T8" fmla="*/ 300 w 312"/>
                  <a:gd name="T9" fmla="*/ 119 h 322"/>
                  <a:gd name="T10" fmla="*/ 200 w 312"/>
                  <a:gd name="T11" fmla="*/ 119 h 322"/>
                  <a:gd name="T12" fmla="*/ 167 w 312"/>
                  <a:gd name="T13" fmla="*/ 8 h 322"/>
                  <a:gd name="T14" fmla="*/ 166 w 312"/>
                  <a:gd name="T15" fmla="*/ 5 h 322"/>
                  <a:gd name="T16" fmla="*/ 163 w 312"/>
                  <a:gd name="T17" fmla="*/ 2 h 322"/>
                  <a:gd name="T18" fmla="*/ 160 w 312"/>
                  <a:gd name="T19" fmla="*/ 0 h 322"/>
                  <a:gd name="T20" fmla="*/ 156 w 312"/>
                  <a:gd name="T21" fmla="*/ 0 h 322"/>
                  <a:gd name="T22" fmla="*/ 153 w 312"/>
                  <a:gd name="T23" fmla="*/ 0 h 322"/>
                  <a:gd name="T24" fmla="*/ 149 w 312"/>
                  <a:gd name="T25" fmla="*/ 2 h 322"/>
                  <a:gd name="T26" fmla="*/ 146 w 312"/>
                  <a:gd name="T27" fmla="*/ 5 h 322"/>
                  <a:gd name="T28" fmla="*/ 144 w 312"/>
                  <a:gd name="T29" fmla="*/ 8 h 322"/>
                  <a:gd name="T30" fmla="*/ 111 w 312"/>
                  <a:gd name="T31" fmla="*/ 119 h 322"/>
                  <a:gd name="T32" fmla="*/ 12 w 312"/>
                  <a:gd name="T33" fmla="*/ 119 h 322"/>
                  <a:gd name="T34" fmla="*/ 9 w 312"/>
                  <a:gd name="T35" fmla="*/ 120 h 322"/>
                  <a:gd name="T36" fmla="*/ 5 w 312"/>
                  <a:gd name="T37" fmla="*/ 121 h 322"/>
                  <a:gd name="T38" fmla="*/ 3 w 312"/>
                  <a:gd name="T39" fmla="*/ 124 h 322"/>
                  <a:gd name="T40" fmla="*/ 0 w 312"/>
                  <a:gd name="T41" fmla="*/ 127 h 322"/>
                  <a:gd name="T42" fmla="*/ 0 w 312"/>
                  <a:gd name="T43" fmla="*/ 131 h 322"/>
                  <a:gd name="T44" fmla="*/ 0 w 312"/>
                  <a:gd name="T45" fmla="*/ 134 h 322"/>
                  <a:gd name="T46" fmla="*/ 2 w 312"/>
                  <a:gd name="T47" fmla="*/ 138 h 322"/>
                  <a:gd name="T48" fmla="*/ 4 w 312"/>
                  <a:gd name="T49" fmla="*/ 140 h 322"/>
                  <a:gd name="T50" fmla="*/ 81 w 312"/>
                  <a:gd name="T51" fmla="*/ 204 h 322"/>
                  <a:gd name="T52" fmla="*/ 37 w 312"/>
                  <a:gd name="T53" fmla="*/ 306 h 322"/>
                  <a:gd name="T54" fmla="*/ 36 w 312"/>
                  <a:gd name="T55" fmla="*/ 309 h 322"/>
                  <a:gd name="T56" fmla="*/ 36 w 312"/>
                  <a:gd name="T57" fmla="*/ 314 h 322"/>
                  <a:gd name="T58" fmla="*/ 38 w 312"/>
                  <a:gd name="T59" fmla="*/ 317 h 322"/>
                  <a:gd name="T60" fmla="*/ 41 w 312"/>
                  <a:gd name="T61" fmla="*/ 320 h 322"/>
                  <a:gd name="T62" fmla="*/ 43 w 312"/>
                  <a:gd name="T63" fmla="*/ 322 h 322"/>
                  <a:gd name="T64" fmla="*/ 48 w 312"/>
                  <a:gd name="T65" fmla="*/ 322 h 322"/>
                  <a:gd name="T66" fmla="*/ 52 w 312"/>
                  <a:gd name="T67" fmla="*/ 322 h 322"/>
                  <a:gd name="T68" fmla="*/ 55 w 312"/>
                  <a:gd name="T69" fmla="*/ 321 h 322"/>
                  <a:gd name="T70" fmla="*/ 156 w 312"/>
                  <a:gd name="T71" fmla="*/ 253 h 322"/>
                  <a:gd name="T72" fmla="*/ 257 w 312"/>
                  <a:gd name="T73" fmla="*/ 321 h 322"/>
                  <a:gd name="T74" fmla="*/ 260 w 312"/>
                  <a:gd name="T75" fmla="*/ 322 h 322"/>
                  <a:gd name="T76" fmla="*/ 263 w 312"/>
                  <a:gd name="T77" fmla="*/ 322 h 322"/>
                  <a:gd name="T78" fmla="*/ 268 w 312"/>
                  <a:gd name="T79" fmla="*/ 322 h 322"/>
                  <a:gd name="T80" fmla="*/ 272 w 312"/>
                  <a:gd name="T81" fmla="*/ 320 h 322"/>
                  <a:gd name="T82" fmla="*/ 274 w 312"/>
                  <a:gd name="T83" fmla="*/ 317 h 322"/>
                  <a:gd name="T84" fmla="*/ 275 w 312"/>
                  <a:gd name="T85" fmla="*/ 314 h 322"/>
                  <a:gd name="T86" fmla="*/ 275 w 312"/>
                  <a:gd name="T87" fmla="*/ 310 h 322"/>
                  <a:gd name="T88" fmla="*/ 275 w 312"/>
                  <a:gd name="T89" fmla="*/ 306 h 322"/>
                  <a:gd name="T90" fmla="*/ 231 w 312"/>
                  <a:gd name="T91" fmla="*/ 207 h 322"/>
                  <a:gd name="T92" fmla="*/ 307 w 312"/>
                  <a:gd name="T93" fmla="*/ 140 h 322"/>
                  <a:gd name="T94" fmla="*/ 310 w 312"/>
                  <a:gd name="T95" fmla="*/ 138 h 322"/>
                  <a:gd name="T96" fmla="*/ 311 w 312"/>
                  <a:gd name="T97" fmla="*/ 134 h 322"/>
                  <a:gd name="T98" fmla="*/ 312 w 312"/>
                  <a:gd name="T99" fmla="*/ 131 h 322"/>
                  <a:gd name="T100" fmla="*/ 311 w 312"/>
                  <a:gd name="T101" fmla="*/ 127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2" h="322">
                    <a:moveTo>
                      <a:pt x="311" y="127"/>
                    </a:moveTo>
                    <a:lnTo>
                      <a:pt x="308" y="124"/>
                    </a:lnTo>
                    <a:lnTo>
                      <a:pt x="306" y="121"/>
                    </a:lnTo>
                    <a:lnTo>
                      <a:pt x="304" y="120"/>
                    </a:lnTo>
                    <a:lnTo>
                      <a:pt x="300" y="119"/>
                    </a:lnTo>
                    <a:lnTo>
                      <a:pt x="200" y="119"/>
                    </a:lnTo>
                    <a:lnTo>
                      <a:pt x="167" y="8"/>
                    </a:lnTo>
                    <a:lnTo>
                      <a:pt x="166" y="5"/>
                    </a:lnTo>
                    <a:lnTo>
                      <a:pt x="163" y="2"/>
                    </a:lnTo>
                    <a:lnTo>
                      <a:pt x="160" y="0"/>
                    </a:lnTo>
                    <a:lnTo>
                      <a:pt x="156" y="0"/>
                    </a:lnTo>
                    <a:lnTo>
                      <a:pt x="153" y="0"/>
                    </a:lnTo>
                    <a:lnTo>
                      <a:pt x="149" y="2"/>
                    </a:lnTo>
                    <a:lnTo>
                      <a:pt x="146" y="5"/>
                    </a:lnTo>
                    <a:lnTo>
                      <a:pt x="144" y="8"/>
                    </a:lnTo>
                    <a:lnTo>
                      <a:pt x="111" y="119"/>
                    </a:lnTo>
                    <a:lnTo>
                      <a:pt x="12" y="119"/>
                    </a:lnTo>
                    <a:lnTo>
                      <a:pt x="9" y="120"/>
                    </a:lnTo>
                    <a:lnTo>
                      <a:pt x="5" y="121"/>
                    </a:lnTo>
                    <a:lnTo>
                      <a:pt x="3" y="124"/>
                    </a:lnTo>
                    <a:lnTo>
                      <a:pt x="0" y="127"/>
                    </a:lnTo>
                    <a:lnTo>
                      <a:pt x="0" y="131"/>
                    </a:lnTo>
                    <a:lnTo>
                      <a:pt x="0" y="134"/>
                    </a:lnTo>
                    <a:lnTo>
                      <a:pt x="2" y="138"/>
                    </a:lnTo>
                    <a:lnTo>
                      <a:pt x="4" y="140"/>
                    </a:lnTo>
                    <a:lnTo>
                      <a:pt x="81" y="204"/>
                    </a:lnTo>
                    <a:lnTo>
                      <a:pt x="37" y="306"/>
                    </a:lnTo>
                    <a:lnTo>
                      <a:pt x="36" y="309"/>
                    </a:lnTo>
                    <a:lnTo>
                      <a:pt x="36" y="314"/>
                    </a:lnTo>
                    <a:lnTo>
                      <a:pt x="38" y="317"/>
                    </a:lnTo>
                    <a:lnTo>
                      <a:pt x="41" y="320"/>
                    </a:lnTo>
                    <a:lnTo>
                      <a:pt x="43" y="322"/>
                    </a:lnTo>
                    <a:lnTo>
                      <a:pt x="48" y="322"/>
                    </a:lnTo>
                    <a:lnTo>
                      <a:pt x="52" y="322"/>
                    </a:lnTo>
                    <a:lnTo>
                      <a:pt x="55" y="321"/>
                    </a:lnTo>
                    <a:lnTo>
                      <a:pt x="156" y="253"/>
                    </a:lnTo>
                    <a:lnTo>
                      <a:pt x="257" y="321"/>
                    </a:lnTo>
                    <a:lnTo>
                      <a:pt x="260" y="322"/>
                    </a:lnTo>
                    <a:lnTo>
                      <a:pt x="263" y="322"/>
                    </a:lnTo>
                    <a:lnTo>
                      <a:pt x="268" y="322"/>
                    </a:lnTo>
                    <a:lnTo>
                      <a:pt x="272" y="320"/>
                    </a:lnTo>
                    <a:lnTo>
                      <a:pt x="274" y="317"/>
                    </a:lnTo>
                    <a:lnTo>
                      <a:pt x="275" y="314"/>
                    </a:lnTo>
                    <a:lnTo>
                      <a:pt x="275" y="310"/>
                    </a:lnTo>
                    <a:lnTo>
                      <a:pt x="275" y="306"/>
                    </a:lnTo>
                    <a:lnTo>
                      <a:pt x="231" y="207"/>
                    </a:lnTo>
                    <a:lnTo>
                      <a:pt x="307" y="140"/>
                    </a:lnTo>
                    <a:lnTo>
                      <a:pt x="310" y="138"/>
                    </a:lnTo>
                    <a:lnTo>
                      <a:pt x="311" y="134"/>
                    </a:lnTo>
                    <a:lnTo>
                      <a:pt x="312" y="131"/>
                    </a:lnTo>
                    <a:lnTo>
                      <a:pt x="311" y="1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3041"/>
              <p:cNvSpPr>
                <a:spLocks/>
              </p:cNvSpPr>
              <p:nvPr/>
            </p:nvSpPr>
            <p:spPr bwMode="auto">
              <a:xfrm>
                <a:off x="7600950" y="3200400"/>
                <a:ext cx="123825" cy="127000"/>
              </a:xfrm>
              <a:custGeom>
                <a:avLst/>
                <a:gdLst>
                  <a:gd name="T0" fmla="*/ 300 w 312"/>
                  <a:gd name="T1" fmla="*/ 119 h 322"/>
                  <a:gd name="T2" fmla="*/ 201 w 312"/>
                  <a:gd name="T3" fmla="*/ 119 h 322"/>
                  <a:gd name="T4" fmla="*/ 168 w 312"/>
                  <a:gd name="T5" fmla="*/ 8 h 322"/>
                  <a:gd name="T6" fmla="*/ 167 w 312"/>
                  <a:gd name="T7" fmla="*/ 5 h 322"/>
                  <a:gd name="T8" fmla="*/ 163 w 312"/>
                  <a:gd name="T9" fmla="*/ 2 h 322"/>
                  <a:gd name="T10" fmla="*/ 161 w 312"/>
                  <a:gd name="T11" fmla="*/ 0 h 322"/>
                  <a:gd name="T12" fmla="*/ 156 w 312"/>
                  <a:gd name="T13" fmla="*/ 0 h 322"/>
                  <a:gd name="T14" fmla="*/ 153 w 312"/>
                  <a:gd name="T15" fmla="*/ 0 h 322"/>
                  <a:gd name="T16" fmla="*/ 149 w 312"/>
                  <a:gd name="T17" fmla="*/ 2 h 322"/>
                  <a:gd name="T18" fmla="*/ 147 w 312"/>
                  <a:gd name="T19" fmla="*/ 5 h 322"/>
                  <a:gd name="T20" fmla="*/ 146 w 312"/>
                  <a:gd name="T21" fmla="*/ 8 h 322"/>
                  <a:gd name="T22" fmla="*/ 112 w 312"/>
                  <a:gd name="T23" fmla="*/ 119 h 322"/>
                  <a:gd name="T24" fmla="*/ 13 w 312"/>
                  <a:gd name="T25" fmla="*/ 119 h 322"/>
                  <a:gd name="T26" fmla="*/ 9 w 312"/>
                  <a:gd name="T27" fmla="*/ 120 h 322"/>
                  <a:gd name="T28" fmla="*/ 6 w 312"/>
                  <a:gd name="T29" fmla="*/ 121 h 322"/>
                  <a:gd name="T30" fmla="*/ 4 w 312"/>
                  <a:gd name="T31" fmla="*/ 124 h 322"/>
                  <a:gd name="T32" fmla="*/ 2 w 312"/>
                  <a:gd name="T33" fmla="*/ 127 h 322"/>
                  <a:gd name="T34" fmla="*/ 0 w 312"/>
                  <a:gd name="T35" fmla="*/ 131 h 322"/>
                  <a:gd name="T36" fmla="*/ 2 w 312"/>
                  <a:gd name="T37" fmla="*/ 134 h 322"/>
                  <a:gd name="T38" fmla="*/ 3 w 312"/>
                  <a:gd name="T39" fmla="*/ 138 h 322"/>
                  <a:gd name="T40" fmla="*/ 5 w 312"/>
                  <a:gd name="T41" fmla="*/ 140 h 322"/>
                  <a:gd name="T42" fmla="*/ 82 w 312"/>
                  <a:gd name="T43" fmla="*/ 204 h 322"/>
                  <a:gd name="T44" fmla="*/ 38 w 312"/>
                  <a:gd name="T45" fmla="*/ 306 h 322"/>
                  <a:gd name="T46" fmla="*/ 37 w 312"/>
                  <a:gd name="T47" fmla="*/ 309 h 322"/>
                  <a:gd name="T48" fmla="*/ 37 w 312"/>
                  <a:gd name="T49" fmla="*/ 314 h 322"/>
                  <a:gd name="T50" fmla="*/ 38 w 312"/>
                  <a:gd name="T51" fmla="*/ 317 h 322"/>
                  <a:gd name="T52" fmla="*/ 41 w 312"/>
                  <a:gd name="T53" fmla="*/ 320 h 322"/>
                  <a:gd name="T54" fmla="*/ 44 w 312"/>
                  <a:gd name="T55" fmla="*/ 322 h 322"/>
                  <a:gd name="T56" fmla="*/ 48 w 312"/>
                  <a:gd name="T57" fmla="*/ 322 h 322"/>
                  <a:gd name="T58" fmla="*/ 52 w 312"/>
                  <a:gd name="T59" fmla="*/ 322 h 322"/>
                  <a:gd name="T60" fmla="*/ 55 w 312"/>
                  <a:gd name="T61" fmla="*/ 321 h 322"/>
                  <a:gd name="T62" fmla="*/ 156 w 312"/>
                  <a:gd name="T63" fmla="*/ 253 h 322"/>
                  <a:gd name="T64" fmla="*/ 257 w 312"/>
                  <a:gd name="T65" fmla="*/ 321 h 322"/>
                  <a:gd name="T66" fmla="*/ 261 w 312"/>
                  <a:gd name="T67" fmla="*/ 322 h 322"/>
                  <a:gd name="T68" fmla="*/ 264 w 312"/>
                  <a:gd name="T69" fmla="*/ 322 h 322"/>
                  <a:gd name="T70" fmla="*/ 268 w 312"/>
                  <a:gd name="T71" fmla="*/ 322 h 322"/>
                  <a:gd name="T72" fmla="*/ 272 w 312"/>
                  <a:gd name="T73" fmla="*/ 320 h 322"/>
                  <a:gd name="T74" fmla="*/ 275 w 312"/>
                  <a:gd name="T75" fmla="*/ 317 h 322"/>
                  <a:gd name="T76" fmla="*/ 276 w 312"/>
                  <a:gd name="T77" fmla="*/ 314 h 322"/>
                  <a:gd name="T78" fmla="*/ 276 w 312"/>
                  <a:gd name="T79" fmla="*/ 310 h 322"/>
                  <a:gd name="T80" fmla="*/ 275 w 312"/>
                  <a:gd name="T81" fmla="*/ 306 h 322"/>
                  <a:gd name="T82" fmla="*/ 231 w 312"/>
                  <a:gd name="T83" fmla="*/ 207 h 322"/>
                  <a:gd name="T84" fmla="*/ 308 w 312"/>
                  <a:gd name="T85" fmla="*/ 140 h 322"/>
                  <a:gd name="T86" fmla="*/ 311 w 312"/>
                  <a:gd name="T87" fmla="*/ 138 h 322"/>
                  <a:gd name="T88" fmla="*/ 312 w 312"/>
                  <a:gd name="T89" fmla="*/ 134 h 322"/>
                  <a:gd name="T90" fmla="*/ 312 w 312"/>
                  <a:gd name="T91" fmla="*/ 131 h 322"/>
                  <a:gd name="T92" fmla="*/ 312 w 312"/>
                  <a:gd name="T93" fmla="*/ 127 h 322"/>
                  <a:gd name="T94" fmla="*/ 310 w 312"/>
                  <a:gd name="T95" fmla="*/ 124 h 322"/>
                  <a:gd name="T96" fmla="*/ 307 w 312"/>
                  <a:gd name="T97" fmla="*/ 121 h 322"/>
                  <a:gd name="T98" fmla="*/ 304 w 312"/>
                  <a:gd name="T99" fmla="*/ 120 h 322"/>
                  <a:gd name="T100" fmla="*/ 300 w 312"/>
                  <a:gd name="T101" fmla="*/ 119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2" h="322">
                    <a:moveTo>
                      <a:pt x="300" y="119"/>
                    </a:moveTo>
                    <a:lnTo>
                      <a:pt x="201" y="119"/>
                    </a:lnTo>
                    <a:lnTo>
                      <a:pt x="168" y="8"/>
                    </a:lnTo>
                    <a:lnTo>
                      <a:pt x="167" y="5"/>
                    </a:lnTo>
                    <a:lnTo>
                      <a:pt x="163" y="2"/>
                    </a:lnTo>
                    <a:lnTo>
                      <a:pt x="161" y="0"/>
                    </a:lnTo>
                    <a:lnTo>
                      <a:pt x="156" y="0"/>
                    </a:lnTo>
                    <a:lnTo>
                      <a:pt x="153" y="0"/>
                    </a:lnTo>
                    <a:lnTo>
                      <a:pt x="149" y="2"/>
                    </a:lnTo>
                    <a:lnTo>
                      <a:pt x="147" y="5"/>
                    </a:lnTo>
                    <a:lnTo>
                      <a:pt x="146" y="8"/>
                    </a:lnTo>
                    <a:lnTo>
                      <a:pt x="112" y="119"/>
                    </a:lnTo>
                    <a:lnTo>
                      <a:pt x="13" y="119"/>
                    </a:lnTo>
                    <a:lnTo>
                      <a:pt x="9" y="120"/>
                    </a:lnTo>
                    <a:lnTo>
                      <a:pt x="6" y="121"/>
                    </a:lnTo>
                    <a:lnTo>
                      <a:pt x="4" y="124"/>
                    </a:lnTo>
                    <a:lnTo>
                      <a:pt x="2" y="127"/>
                    </a:lnTo>
                    <a:lnTo>
                      <a:pt x="0" y="131"/>
                    </a:lnTo>
                    <a:lnTo>
                      <a:pt x="2" y="134"/>
                    </a:lnTo>
                    <a:lnTo>
                      <a:pt x="3" y="138"/>
                    </a:lnTo>
                    <a:lnTo>
                      <a:pt x="5" y="140"/>
                    </a:lnTo>
                    <a:lnTo>
                      <a:pt x="82" y="204"/>
                    </a:lnTo>
                    <a:lnTo>
                      <a:pt x="38" y="306"/>
                    </a:lnTo>
                    <a:lnTo>
                      <a:pt x="37" y="309"/>
                    </a:lnTo>
                    <a:lnTo>
                      <a:pt x="37" y="314"/>
                    </a:lnTo>
                    <a:lnTo>
                      <a:pt x="38" y="317"/>
                    </a:lnTo>
                    <a:lnTo>
                      <a:pt x="41" y="320"/>
                    </a:lnTo>
                    <a:lnTo>
                      <a:pt x="44" y="322"/>
                    </a:lnTo>
                    <a:lnTo>
                      <a:pt x="48" y="322"/>
                    </a:lnTo>
                    <a:lnTo>
                      <a:pt x="52" y="322"/>
                    </a:lnTo>
                    <a:lnTo>
                      <a:pt x="55" y="321"/>
                    </a:lnTo>
                    <a:lnTo>
                      <a:pt x="156" y="253"/>
                    </a:lnTo>
                    <a:lnTo>
                      <a:pt x="257" y="321"/>
                    </a:lnTo>
                    <a:lnTo>
                      <a:pt x="261" y="322"/>
                    </a:lnTo>
                    <a:lnTo>
                      <a:pt x="264" y="322"/>
                    </a:lnTo>
                    <a:lnTo>
                      <a:pt x="268" y="322"/>
                    </a:lnTo>
                    <a:lnTo>
                      <a:pt x="272" y="320"/>
                    </a:lnTo>
                    <a:lnTo>
                      <a:pt x="275" y="317"/>
                    </a:lnTo>
                    <a:lnTo>
                      <a:pt x="276" y="314"/>
                    </a:lnTo>
                    <a:lnTo>
                      <a:pt x="276" y="310"/>
                    </a:lnTo>
                    <a:lnTo>
                      <a:pt x="275" y="306"/>
                    </a:lnTo>
                    <a:lnTo>
                      <a:pt x="231" y="207"/>
                    </a:lnTo>
                    <a:lnTo>
                      <a:pt x="308" y="140"/>
                    </a:lnTo>
                    <a:lnTo>
                      <a:pt x="311" y="138"/>
                    </a:lnTo>
                    <a:lnTo>
                      <a:pt x="312" y="134"/>
                    </a:lnTo>
                    <a:lnTo>
                      <a:pt x="312" y="131"/>
                    </a:lnTo>
                    <a:lnTo>
                      <a:pt x="312" y="127"/>
                    </a:lnTo>
                    <a:lnTo>
                      <a:pt x="310" y="124"/>
                    </a:lnTo>
                    <a:lnTo>
                      <a:pt x="307" y="121"/>
                    </a:lnTo>
                    <a:lnTo>
                      <a:pt x="304" y="120"/>
                    </a:lnTo>
                    <a:lnTo>
                      <a:pt x="300" y="1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01" name="Group 100"/>
          <p:cNvGrpSpPr/>
          <p:nvPr/>
        </p:nvGrpSpPr>
        <p:grpSpPr>
          <a:xfrm>
            <a:off x="5389715" y="4090995"/>
            <a:ext cx="770544" cy="770544"/>
            <a:chOff x="5499572" y="3869487"/>
            <a:chExt cx="770544" cy="770544"/>
          </a:xfrm>
        </p:grpSpPr>
        <p:sp>
          <p:nvSpPr>
            <p:cNvPr id="91" name="Snip Single Corner Rectangle 90"/>
            <p:cNvSpPr/>
            <p:nvPr/>
          </p:nvSpPr>
          <p:spPr>
            <a:xfrm>
              <a:off x="5499572" y="3869487"/>
              <a:ext cx="770544" cy="770544"/>
            </a:xfrm>
            <a:prstGeom prst="snip1Rect">
              <a:avLst>
                <a:gd name="adj" fmla="val 26725"/>
              </a:avLst>
            </a:prstGeom>
            <a:gradFill flip="none" rotWithShape="1">
              <a:gsLst>
                <a:gs pos="100000">
                  <a:srgbClr val="69AFC0"/>
                </a:gs>
                <a:gs pos="0">
                  <a:srgbClr val="125680"/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4" name="Freeform 3391"/>
            <p:cNvSpPr>
              <a:spLocks noEditPoints="1"/>
            </p:cNvSpPr>
            <p:nvPr/>
          </p:nvSpPr>
          <p:spPr bwMode="auto">
            <a:xfrm>
              <a:off x="5695220" y="4065135"/>
              <a:ext cx="379248" cy="379248"/>
            </a:xfrm>
            <a:custGeom>
              <a:avLst/>
              <a:gdLst>
                <a:gd name="T0" fmla="*/ 400 w 721"/>
                <a:gd name="T1" fmla="*/ 502 h 721"/>
                <a:gd name="T2" fmla="*/ 441 w 721"/>
                <a:gd name="T3" fmla="*/ 487 h 721"/>
                <a:gd name="T4" fmla="*/ 456 w 721"/>
                <a:gd name="T5" fmla="*/ 469 h 721"/>
                <a:gd name="T6" fmla="*/ 477 w 721"/>
                <a:gd name="T7" fmla="*/ 475 h 721"/>
                <a:gd name="T8" fmla="*/ 498 w 721"/>
                <a:gd name="T9" fmla="*/ 505 h 721"/>
                <a:gd name="T10" fmla="*/ 361 w 721"/>
                <a:gd name="T11" fmla="*/ 709 h 721"/>
                <a:gd name="T12" fmla="*/ 315 w 721"/>
                <a:gd name="T13" fmla="*/ 654 h 721"/>
                <a:gd name="T14" fmla="*/ 347 w 721"/>
                <a:gd name="T15" fmla="*/ 606 h 721"/>
                <a:gd name="T16" fmla="*/ 365 w 721"/>
                <a:gd name="T17" fmla="*/ 601 h 721"/>
                <a:gd name="T18" fmla="*/ 387 w 721"/>
                <a:gd name="T19" fmla="*/ 623 h 721"/>
                <a:gd name="T20" fmla="*/ 415 w 721"/>
                <a:gd name="T21" fmla="*/ 691 h 721"/>
                <a:gd name="T22" fmla="*/ 225 w 721"/>
                <a:gd name="T23" fmla="*/ 505 h 721"/>
                <a:gd name="T24" fmla="*/ 245 w 721"/>
                <a:gd name="T25" fmla="*/ 477 h 721"/>
                <a:gd name="T26" fmla="*/ 265 w 721"/>
                <a:gd name="T27" fmla="*/ 469 h 721"/>
                <a:gd name="T28" fmla="*/ 280 w 721"/>
                <a:gd name="T29" fmla="*/ 487 h 721"/>
                <a:gd name="T30" fmla="*/ 321 w 721"/>
                <a:gd name="T31" fmla="*/ 502 h 721"/>
                <a:gd name="T32" fmla="*/ 222 w 721"/>
                <a:gd name="T33" fmla="*/ 511 h 721"/>
                <a:gd name="T34" fmla="*/ 397 w 721"/>
                <a:gd name="T35" fmla="*/ 541 h 721"/>
                <a:gd name="T36" fmla="*/ 385 w 721"/>
                <a:gd name="T37" fmla="*/ 565 h 721"/>
                <a:gd name="T38" fmla="*/ 361 w 721"/>
                <a:gd name="T39" fmla="*/ 577 h 721"/>
                <a:gd name="T40" fmla="*/ 335 w 721"/>
                <a:gd name="T41" fmla="*/ 565 h 721"/>
                <a:gd name="T42" fmla="*/ 325 w 721"/>
                <a:gd name="T43" fmla="*/ 541 h 721"/>
                <a:gd name="T44" fmla="*/ 681 w 721"/>
                <a:gd name="T45" fmla="*/ 552 h 721"/>
                <a:gd name="T46" fmla="*/ 633 w 721"/>
                <a:gd name="T47" fmla="*/ 522 h 721"/>
                <a:gd name="T48" fmla="*/ 524 w 721"/>
                <a:gd name="T49" fmla="*/ 477 h 721"/>
                <a:gd name="T50" fmla="*/ 484 w 721"/>
                <a:gd name="T51" fmla="*/ 448 h 721"/>
                <a:gd name="T52" fmla="*/ 457 w 721"/>
                <a:gd name="T53" fmla="*/ 433 h 721"/>
                <a:gd name="T54" fmla="*/ 466 w 721"/>
                <a:gd name="T55" fmla="*/ 366 h 721"/>
                <a:gd name="T56" fmla="*/ 489 w 721"/>
                <a:gd name="T57" fmla="*/ 322 h 721"/>
                <a:gd name="T58" fmla="*/ 504 w 721"/>
                <a:gd name="T59" fmla="*/ 279 h 721"/>
                <a:gd name="T60" fmla="*/ 513 w 721"/>
                <a:gd name="T61" fmla="*/ 247 h 721"/>
                <a:gd name="T62" fmla="*/ 506 w 721"/>
                <a:gd name="T63" fmla="*/ 215 h 721"/>
                <a:gd name="T64" fmla="*/ 501 w 721"/>
                <a:gd name="T65" fmla="*/ 193 h 721"/>
                <a:gd name="T66" fmla="*/ 527 w 721"/>
                <a:gd name="T67" fmla="*/ 102 h 721"/>
                <a:gd name="T68" fmla="*/ 519 w 721"/>
                <a:gd name="T69" fmla="*/ 51 h 721"/>
                <a:gd name="T70" fmla="*/ 493 w 721"/>
                <a:gd name="T71" fmla="*/ 26 h 721"/>
                <a:gd name="T72" fmla="*/ 453 w 721"/>
                <a:gd name="T73" fmla="*/ 9 h 721"/>
                <a:gd name="T74" fmla="*/ 383 w 721"/>
                <a:gd name="T75" fmla="*/ 0 h 721"/>
                <a:gd name="T76" fmla="*/ 311 w 721"/>
                <a:gd name="T77" fmla="*/ 9 h 721"/>
                <a:gd name="T78" fmla="*/ 271 w 721"/>
                <a:gd name="T79" fmla="*/ 32 h 721"/>
                <a:gd name="T80" fmla="*/ 239 w 721"/>
                <a:gd name="T81" fmla="*/ 50 h 721"/>
                <a:gd name="T82" fmla="*/ 222 w 721"/>
                <a:gd name="T83" fmla="*/ 66 h 721"/>
                <a:gd name="T84" fmla="*/ 211 w 721"/>
                <a:gd name="T85" fmla="*/ 95 h 721"/>
                <a:gd name="T86" fmla="*/ 217 w 721"/>
                <a:gd name="T87" fmla="*/ 164 h 721"/>
                <a:gd name="T88" fmla="*/ 227 w 721"/>
                <a:gd name="T89" fmla="*/ 202 h 721"/>
                <a:gd name="T90" fmla="*/ 212 w 721"/>
                <a:gd name="T91" fmla="*/ 230 h 721"/>
                <a:gd name="T92" fmla="*/ 213 w 721"/>
                <a:gd name="T93" fmla="*/ 263 h 721"/>
                <a:gd name="T94" fmla="*/ 229 w 721"/>
                <a:gd name="T95" fmla="*/ 290 h 721"/>
                <a:gd name="T96" fmla="*/ 243 w 721"/>
                <a:gd name="T97" fmla="*/ 348 h 721"/>
                <a:gd name="T98" fmla="*/ 265 w 721"/>
                <a:gd name="T99" fmla="*/ 378 h 721"/>
                <a:gd name="T100" fmla="*/ 249 w 721"/>
                <a:gd name="T101" fmla="*/ 441 h 721"/>
                <a:gd name="T102" fmla="*/ 209 w 721"/>
                <a:gd name="T103" fmla="*/ 473 h 721"/>
                <a:gd name="T104" fmla="*/ 134 w 721"/>
                <a:gd name="T105" fmla="*/ 502 h 721"/>
                <a:gd name="T106" fmla="*/ 50 w 721"/>
                <a:gd name="T107" fmla="*/ 547 h 721"/>
                <a:gd name="T108" fmla="*/ 28 w 721"/>
                <a:gd name="T109" fmla="*/ 573 h 721"/>
                <a:gd name="T110" fmla="*/ 9 w 721"/>
                <a:gd name="T111" fmla="*/ 629 h 721"/>
                <a:gd name="T112" fmla="*/ 0 w 721"/>
                <a:gd name="T113" fmla="*/ 713 h 721"/>
                <a:gd name="T114" fmla="*/ 709 w 721"/>
                <a:gd name="T115" fmla="*/ 721 h 721"/>
                <a:gd name="T116" fmla="*/ 721 w 721"/>
                <a:gd name="T117" fmla="*/ 709 h 721"/>
                <a:gd name="T118" fmla="*/ 709 w 721"/>
                <a:gd name="T119" fmla="*/ 606 h 721"/>
                <a:gd name="T120" fmla="*/ 691 w 721"/>
                <a:gd name="T121" fmla="*/ 564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21" h="721">
                  <a:moveTo>
                    <a:pt x="415" y="510"/>
                  </a:moveTo>
                  <a:lnTo>
                    <a:pt x="415" y="510"/>
                  </a:lnTo>
                  <a:lnTo>
                    <a:pt x="415" y="510"/>
                  </a:lnTo>
                  <a:lnTo>
                    <a:pt x="400" y="502"/>
                  </a:lnTo>
                  <a:lnTo>
                    <a:pt x="414" y="498"/>
                  </a:lnTo>
                  <a:lnTo>
                    <a:pt x="428" y="493"/>
                  </a:lnTo>
                  <a:lnTo>
                    <a:pt x="434" y="491"/>
                  </a:lnTo>
                  <a:lnTo>
                    <a:pt x="441" y="487"/>
                  </a:lnTo>
                  <a:lnTo>
                    <a:pt x="447" y="482"/>
                  </a:lnTo>
                  <a:lnTo>
                    <a:pt x="453" y="477"/>
                  </a:lnTo>
                  <a:lnTo>
                    <a:pt x="456" y="473"/>
                  </a:lnTo>
                  <a:lnTo>
                    <a:pt x="456" y="469"/>
                  </a:lnTo>
                  <a:lnTo>
                    <a:pt x="456" y="459"/>
                  </a:lnTo>
                  <a:lnTo>
                    <a:pt x="464" y="462"/>
                  </a:lnTo>
                  <a:lnTo>
                    <a:pt x="470" y="469"/>
                  </a:lnTo>
                  <a:lnTo>
                    <a:pt x="477" y="475"/>
                  </a:lnTo>
                  <a:lnTo>
                    <a:pt x="483" y="482"/>
                  </a:lnTo>
                  <a:lnTo>
                    <a:pt x="489" y="489"/>
                  </a:lnTo>
                  <a:lnTo>
                    <a:pt x="495" y="497"/>
                  </a:lnTo>
                  <a:lnTo>
                    <a:pt x="498" y="505"/>
                  </a:lnTo>
                  <a:lnTo>
                    <a:pt x="501" y="511"/>
                  </a:lnTo>
                  <a:lnTo>
                    <a:pt x="522" y="574"/>
                  </a:lnTo>
                  <a:lnTo>
                    <a:pt x="415" y="510"/>
                  </a:lnTo>
                  <a:close/>
                  <a:moveTo>
                    <a:pt x="361" y="709"/>
                  </a:moveTo>
                  <a:lnTo>
                    <a:pt x="293" y="709"/>
                  </a:lnTo>
                  <a:lnTo>
                    <a:pt x="299" y="691"/>
                  </a:lnTo>
                  <a:lnTo>
                    <a:pt x="306" y="672"/>
                  </a:lnTo>
                  <a:lnTo>
                    <a:pt x="315" y="654"/>
                  </a:lnTo>
                  <a:lnTo>
                    <a:pt x="322" y="637"/>
                  </a:lnTo>
                  <a:lnTo>
                    <a:pt x="333" y="623"/>
                  </a:lnTo>
                  <a:lnTo>
                    <a:pt x="342" y="611"/>
                  </a:lnTo>
                  <a:lnTo>
                    <a:pt x="347" y="606"/>
                  </a:lnTo>
                  <a:lnTo>
                    <a:pt x="351" y="604"/>
                  </a:lnTo>
                  <a:lnTo>
                    <a:pt x="356" y="601"/>
                  </a:lnTo>
                  <a:lnTo>
                    <a:pt x="361" y="601"/>
                  </a:lnTo>
                  <a:lnTo>
                    <a:pt x="365" y="601"/>
                  </a:lnTo>
                  <a:lnTo>
                    <a:pt x="370" y="604"/>
                  </a:lnTo>
                  <a:lnTo>
                    <a:pt x="374" y="606"/>
                  </a:lnTo>
                  <a:lnTo>
                    <a:pt x="379" y="611"/>
                  </a:lnTo>
                  <a:lnTo>
                    <a:pt x="387" y="623"/>
                  </a:lnTo>
                  <a:lnTo>
                    <a:pt x="396" y="637"/>
                  </a:lnTo>
                  <a:lnTo>
                    <a:pt x="403" y="654"/>
                  </a:lnTo>
                  <a:lnTo>
                    <a:pt x="410" y="673"/>
                  </a:lnTo>
                  <a:lnTo>
                    <a:pt x="415" y="691"/>
                  </a:lnTo>
                  <a:lnTo>
                    <a:pt x="420" y="709"/>
                  </a:lnTo>
                  <a:lnTo>
                    <a:pt x="361" y="709"/>
                  </a:lnTo>
                  <a:close/>
                  <a:moveTo>
                    <a:pt x="222" y="511"/>
                  </a:moveTo>
                  <a:lnTo>
                    <a:pt x="225" y="505"/>
                  </a:lnTo>
                  <a:lnTo>
                    <a:pt x="229" y="497"/>
                  </a:lnTo>
                  <a:lnTo>
                    <a:pt x="234" y="489"/>
                  </a:lnTo>
                  <a:lnTo>
                    <a:pt x="239" y="483"/>
                  </a:lnTo>
                  <a:lnTo>
                    <a:pt x="245" y="477"/>
                  </a:lnTo>
                  <a:lnTo>
                    <a:pt x="252" y="470"/>
                  </a:lnTo>
                  <a:lnTo>
                    <a:pt x="258" y="464"/>
                  </a:lnTo>
                  <a:lnTo>
                    <a:pt x="265" y="460"/>
                  </a:lnTo>
                  <a:lnTo>
                    <a:pt x="265" y="469"/>
                  </a:lnTo>
                  <a:lnTo>
                    <a:pt x="265" y="473"/>
                  </a:lnTo>
                  <a:lnTo>
                    <a:pt x="267" y="477"/>
                  </a:lnTo>
                  <a:lnTo>
                    <a:pt x="274" y="482"/>
                  </a:lnTo>
                  <a:lnTo>
                    <a:pt x="280" y="487"/>
                  </a:lnTo>
                  <a:lnTo>
                    <a:pt x="286" y="491"/>
                  </a:lnTo>
                  <a:lnTo>
                    <a:pt x="293" y="493"/>
                  </a:lnTo>
                  <a:lnTo>
                    <a:pt x="307" y="498"/>
                  </a:lnTo>
                  <a:lnTo>
                    <a:pt x="321" y="502"/>
                  </a:lnTo>
                  <a:lnTo>
                    <a:pt x="306" y="511"/>
                  </a:lnTo>
                  <a:lnTo>
                    <a:pt x="306" y="511"/>
                  </a:lnTo>
                  <a:lnTo>
                    <a:pt x="202" y="574"/>
                  </a:lnTo>
                  <a:lnTo>
                    <a:pt x="222" y="511"/>
                  </a:lnTo>
                  <a:close/>
                  <a:moveTo>
                    <a:pt x="325" y="528"/>
                  </a:moveTo>
                  <a:lnTo>
                    <a:pt x="361" y="506"/>
                  </a:lnTo>
                  <a:lnTo>
                    <a:pt x="397" y="528"/>
                  </a:lnTo>
                  <a:lnTo>
                    <a:pt x="397" y="541"/>
                  </a:lnTo>
                  <a:lnTo>
                    <a:pt x="396" y="547"/>
                  </a:lnTo>
                  <a:lnTo>
                    <a:pt x="393" y="554"/>
                  </a:lnTo>
                  <a:lnTo>
                    <a:pt x="391" y="560"/>
                  </a:lnTo>
                  <a:lnTo>
                    <a:pt x="385" y="565"/>
                  </a:lnTo>
                  <a:lnTo>
                    <a:pt x="380" y="570"/>
                  </a:lnTo>
                  <a:lnTo>
                    <a:pt x="374" y="573"/>
                  </a:lnTo>
                  <a:lnTo>
                    <a:pt x="367" y="575"/>
                  </a:lnTo>
                  <a:lnTo>
                    <a:pt x="361" y="577"/>
                  </a:lnTo>
                  <a:lnTo>
                    <a:pt x="353" y="575"/>
                  </a:lnTo>
                  <a:lnTo>
                    <a:pt x="347" y="573"/>
                  </a:lnTo>
                  <a:lnTo>
                    <a:pt x="340" y="570"/>
                  </a:lnTo>
                  <a:lnTo>
                    <a:pt x="335" y="565"/>
                  </a:lnTo>
                  <a:lnTo>
                    <a:pt x="331" y="560"/>
                  </a:lnTo>
                  <a:lnTo>
                    <a:pt x="328" y="554"/>
                  </a:lnTo>
                  <a:lnTo>
                    <a:pt x="325" y="547"/>
                  </a:lnTo>
                  <a:lnTo>
                    <a:pt x="325" y="541"/>
                  </a:lnTo>
                  <a:lnTo>
                    <a:pt x="325" y="528"/>
                  </a:lnTo>
                  <a:close/>
                  <a:moveTo>
                    <a:pt x="691" y="564"/>
                  </a:moveTo>
                  <a:lnTo>
                    <a:pt x="686" y="557"/>
                  </a:lnTo>
                  <a:lnTo>
                    <a:pt x="681" y="552"/>
                  </a:lnTo>
                  <a:lnTo>
                    <a:pt x="674" y="547"/>
                  </a:lnTo>
                  <a:lnTo>
                    <a:pt x="668" y="541"/>
                  </a:lnTo>
                  <a:lnTo>
                    <a:pt x="651" y="531"/>
                  </a:lnTo>
                  <a:lnTo>
                    <a:pt x="633" y="522"/>
                  </a:lnTo>
                  <a:lnTo>
                    <a:pt x="591" y="502"/>
                  </a:lnTo>
                  <a:lnTo>
                    <a:pt x="545" y="484"/>
                  </a:lnTo>
                  <a:lnTo>
                    <a:pt x="534" y="480"/>
                  </a:lnTo>
                  <a:lnTo>
                    <a:pt x="524" y="477"/>
                  </a:lnTo>
                  <a:lnTo>
                    <a:pt x="514" y="473"/>
                  </a:lnTo>
                  <a:lnTo>
                    <a:pt x="504" y="469"/>
                  </a:lnTo>
                  <a:lnTo>
                    <a:pt x="495" y="457"/>
                  </a:lnTo>
                  <a:lnTo>
                    <a:pt x="484" y="448"/>
                  </a:lnTo>
                  <a:lnTo>
                    <a:pt x="473" y="441"/>
                  </a:lnTo>
                  <a:lnTo>
                    <a:pt x="462" y="434"/>
                  </a:lnTo>
                  <a:lnTo>
                    <a:pt x="460" y="433"/>
                  </a:lnTo>
                  <a:lnTo>
                    <a:pt x="457" y="433"/>
                  </a:lnTo>
                  <a:lnTo>
                    <a:pt x="456" y="433"/>
                  </a:lnTo>
                  <a:lnTo>
                    <a:pt x="456" y="378"/>
                  </a:lnTo>
                  <a:lnTo>
                    <a:pt x="461" y="373"/>
                  </a:lnTo>
                  <a:lnTo>
                    <a:pt x="466" y="366"/>
                  </a:lnTo>
                  <a:lnTo>
                    <a:pt x="473" y="358"/>
                  </a:lnTo>
                  <a:lnTo>
                    <a:pt x="479" y="348"/>
                  </a:lnTo>
                  <a:lnTo>
                    <a:pt x="484" y="337"/>
                  </a:lnTo>
                  <a:lnTo>
                    <a:pt x="489" y="322"/>
                  </a:lnTo>
                  <a:lnTo>
                    <a:pt x="492" y="308"/>
                  </a:lnTo>
                  <a:lnTo>
                    <a:pt x="495" y="290"/>
                  </a:lnTo>
                  <a:lnTo>
                    <a:pt x="500" y="285"/>
                  </a:lnTo>
                  <a:lnTo>
                    <a:pt x="504" y="279"/>
                  </a:lnTo>
                  <a:lnTo>
                    <a:pt x="507" y="271"/>
                  </a:lnTo>
                  <a:lnTo>
                    <a:pt x="510" y="262"/>
                  </a:lnTo>
                  <a:lnTo>
                    <a:pt x="511" y="254"/>
                  </a:lnTo>
                  <a:lnTo>
                    <a:pt x="513" y="247"/>
                  </a:lnTo>
                  <a:lnTo>
                    <a:pt x="513" y="238"/>
                  </a:lnTo>
                  <a:lnTo>
                    <a:pt x="511" y="230"/>
                  </a:lnTo>
                  <a:lnTo>
                    <a:pt x="510" y="222"/>
                  </a:lnTo>
                  <a:lnTo>
                    <a:pt x="506" y="215"/>
                  </a:lnTo>
                  <a:lnTo>
                    <a:pt x="502" y="208"/>
                  </a:lnTo>
                  <a:lnTo>
                    <a:pt x="497" y="202"/>
                  </a:lnTo>
                  <a:lnTo>
                    <a:pt x="498" y="198"/>
                  </a:lnTo>
                  <a:lnTo>
                    <a:pt x="501" y="193"/>
                  </a:lnTo>
                  <a:lnTo>
                    <a:pt x="510" y="167"/>
                  </a:lnTo>
                  <a:lnTo>
                    <a:pt x="520" y="135"/>
                  </a:lnTo>
                  <a:lnTo>
                    <a:pt x="524" y="118"/>
                  </a:lnTo>
                  <a:lnTo>
                    <a:pt x="527" y="102"/>
                  </a:lnTo>
                  <a:lnTo>
                    <a:pt x="527" y="85"/>
                  </a:lnTo>
                  <a:lnTo>
                    <a:pt x="525" y="68"/>
                  </a:lnTo>
                  <a:lnTo>
                    <a:pt x="523" y="59"/>
                  </a:lnTo>
                  <a:lnTo>
                    <a:pt x="519" y="51"/>
                  </a:lnTo>
                  <a:lnTo>
                    <a:pt x="514" y="44"/>
                  </a:lnTo>
                  <a:lnTo>
                    <a:pt x="509" y="37"/>
                  </a:lnTo>
                  <a:lnTo>
                    <a:pt x="501" y="31"/>
                  </a:lnTo>
                  <a:lnTo>
                    <a:pt x="493" y="26"/>
                  </a:lnTo>
                  <a:lnTo>
                    <a:pt x="484" y="21"/>
                  </a:lnTo>
                  <a:lnTo>
                    <a:pt x="475" y="16"/>
                  </a:lnTo>
                  <a:lnTo>
                    <a:pt x="465" y="12"/>
                  </a:lnTo>
                  <a:lnTo>
                    <a:pt x="453" y="9"/>
                  </a:lnTo>
                  <a:lnTo>
                    <a:pt x="442" y="7"/>
                  </a:lnTo>
                  <a:lnTo>
                    <a:pt x="430" y="4"/>
                  </a:lnTo>
                  <a:lnTo>
                    <a:pt x="407" y="0"/>
                  </a:lnTo>
                  <a:lnTo>
                    <a:pt x="383" y="0"/>
                  </a:lnTo>
                  <a:lnTo>
                    <a:pt x="365" y="0"/>
                  </a:lnTo>
                  <a:lnTo>
                    <a:pt x="347" y="1"/>
                  </a:lnTo>
                  <a:lnTo>
                    <a:pt x="329" y="5"/>
                  </a:lnTo>
                  <a:lnTo>
                    <a:pt x="311" y="9"/>
                  </a:lnTo>
                  <a:lnTo>
                    <a:pt x="295" y="16"/>
                  </a:lnTo>
                  <a:lnTo>
                    <a:pt x="281" y="23"/>
                  </a:lnTo>
                  <a:lnTo>
                    <a:pt x="276" y="27"/>
                  </a:lnTo>
                  <a:lnTo>
                    <a:pt x="271" y="32"/>
                  </a:lnTo>
                  <a:lnTo>
                    <a:pt x="266" y="37"/>
                  </a:lnTo>
                  <a:lnTo>
                    <a:pt x="263" y="44"/>
                  </a:lnTo>
                  <a:lnTo>
                    <a:pt x="251" y="46"/>
                  </a:lnTo>
                  <a:lnTo>
                    <a:pt x="239" y="50"/>
                  </a:lnTo>
                  <a:lnTo>
                    <a:pt x="234" y="53"/>
                  </a:lnTo>
                  <a:lnTo>
                    <a:pt x="230" y="57"/>
                  </a:lnTo>
                  <a:lnTo>
                    <a:pt x="225" y="60"/>
                  </a:lnTo>
                  <a:lnTo>
                    <a:pt x="222" y="66"/>
                  </a:lnTo>
                  <a:lnTo>
                    <a:pt x="217" y="72"/>
                  </a:lnTo>
                  <a:lnTo>
                    <a:pt x="215" y="78"/>
                  </a:lnTo>
                  <a:lnTo>
                    <a:pt x="212" y="87"/>
                  </a:lnTo>
                  <a:lnTo>
                    <a:pt x="211" y="95"/>
                  </a:lnTo>
                  <a:lnTo>
                    <a:pt x="209" y="112"/>
                  </a:lnTo>
                  <a:lnTo>
                    <a:pt x="211" y="130"/>
                  </a:lnTo>
                  <a:lnTo>
                    <a:pt x="213" y="148"/>
                  </a:lnTo>
                  <a:lnTo>
                    <a:pt x="217" y="164"/>
                  </a:lnTo>
                  <a:lnTo>
                    <a:pt x="221" y="181"/>
                  </a:lnTo>
                  <a:lnTo>
                    <a:pt x="225" y="194"/>
                  </a:lnTo>
                  <a:lnTo>
                    <a:pt x="226" y="198"/>
                  </a:lnTo>
                  <a:lnTo>
                    <a:pt x="227" y="202"/>
                  </a:lnTo>
                  <a:lnTo>
                    <a:pt x="222" y="207"/>
                  </a:lnTo>
                  <a:lnTo>
                    <a:pt x="217" y="215"/>
                  </a:lnTo>
                  <a:lnTo>
                    <a:pt x="215" y="221"/>
                  </a:lnTo>
                  <a:lnTo>
                    <a:pt x="212" y="230"/>
                  </a:lnTo>
                  <a:lnTo>
                    <a:pt x="211" y="238"/>
                  </a:lnTo>
                  <a:lnTo>
                    <a:pt x="211" y="247"/>
                  </a:lnTo>
                  <a:lnTo>
                    <a:pt x="212" y="254"/>
                  </a:lnTo>
                  <a:lnTo>
                    <a:pt x="213" y="263"/>
                  </a:lnTo>
                  <a:lnTo>
                    <a:pt x="216" y="272"/>
                  </a:lnTo>
                  <a:lnTo>
                    <a:pt x="220" y="280"/>
                  </a:lnTo>
                  <a:lnTo>
                    <a:pt x="224" y="285"/>
                  </a:lnTo>
                  <a:lnTo>
                    <a:pt x="229" y="290"/>
                  </a:lnTo>
                  <a:lnTo>
                    <a:pt x="230" y="307"/>
                  </a:lnTo>
                  <a:lnTo>
                    <a:pt x="234" y="322"/>
                  </a:lnTo>
                  <a:lnTo>
                    <a:pt x="238" y="337"/>
                  </a:lnTo>
                  <a:lnTo>
                    <a:pt x="243" y="348"/>
                  </a:lnTo>
                  <a:lnTo>
                    <a:pt x="249" y="358"/>
                  </a:lnTo>
                  <a:lnTo>
                    <a:pt x="254" y="366"/>
                  </a:lnTo>
                  <a:lnTo>
                    <a:pt x="260" y="373"/>
                  </a:lnTo>
                  <a:lnTo>
                    <a:pt x="265" y="378"/>
                  </a:lnTo>
                  <a:lnTo>
                    <a:pt x="265" y="433"/>
                  </a:lnTo>
                  <a:lnTo>
                    <a:pt x="262" y="433"/>
                  </a:lnTo>
                  <a:lnTo>
                    <a:pt x="261" y="434"/>
                  </a:lnTo>
                  <a:lnTo>
                    <a:pt x="249" y="441"/>
                  </a:lnTo>
                  <a:lnTo>
                    <a:pt x="239" y="448"/>
                  </a:lnTo>
                  <a:lnTo>
                    <a:pt x="229" y="457"/>
                  </a:lnTo>
                  <a:lnTo>
                    <a:pt x="220" y="469"/>
                  </a:lnTo>
                  <a:lnTo>
                    <a:pt x="209" y="473"/>
                  </a:lnTo>
                  <a:lnTo>
                    <a:pt x="200" y="477"/>
                  </a:lnTo>
                  <a:lnTo>
                    <a:pt x="190" y="480"/>
                  </a:lnTo>
                  <a:lnTo>
                    <a:pt x="181" y="484"/>
                  </a:lnTo>
                  <a:lnTo>
                    <a:pt x="134" y="502"/>
                  </a:lnTo>
                  <a:lnTo>
                    <a:pt x="91" y="522"/>
                  </a:lnTo>
                  <a:lnTo>
                    <a:pt x="73" y="531"/>
                  </a:lnTo>
                  <a:lnTo>
                    <a:pt x="57" y="541"/>
                  </a:lnTo>
                  <a:lnTo>
                    <a:pt x="50" y="547"/>
                  </a:lnTo>
                  <a:lnTo>
                    <a:pt x="44" y="552"/>
                  </a:lnTo>
                  <a:lnTo>
                    <a:pt x="39" y="557"/>
                  </a:lnTo>
                  <a:lnTo>
                    <a:pt x="34" y="564"/>
                  </a:lnTo>
                  <a:lnTo>
                    <a:pt x="28" y="573"/>
                  </a:lnTo>
                  <a:lnTo>
                    <a:pt x="23" y="583"/>
                  </a:lnTo>
                  <a:lnTo>
                    <a:pt x="19" y="595"/>
                  </a:lnTo>
                  <a:lnTo>
                    <a:pt x="16" y="606"/>
                  </a:lnTo>
                  <a:lnTo>
                    <a:pt x="9" y="629"/>
                  </a:lnTo>
                  <a:lnTo>
                    <a:pt x="5" y="653"/>
                  </a:lnTo>
                  <a:lnTo>
                    <a:pt x="1" y="691"/>
                  </a:lnTo>
                  <a:lnTo>
                    <a:pt x="0" y="709"/>
                  </a:lnTo>
                  <a:lnTo>
                    <a:pt x="0" y="713"/>
                  </a:lnTo>
                  <a:lnTo>
                    <a:pt x="4" y="717"/>
                  </a:lnTo>
                  <a:lnTo>
                    <a:pt x="8" y="719"/>
                  </a:lnTo>
                  <a:lnTo>
                    <a:pt x="12" y="721"/>
                  </a:lnTo>
                  <a:lnTo>
                    <a:pt x="709" y="721"/>
                  </a:lnTo>
                  <a:lnTo>
                    <a:pt x="714" y="719"/>
                  </a:lnTo>
                  <a:lnTo>
                    <a:pt x="718" y="717"/>
                  </a:lnTo>
                  <a:lnTo>
                    <a:pt x="721" y="713"/>
                  </a:lnTo>
                  <a:lnTo>
                    <a:pt x="721" y="709"/>
                  </a:lnTo>
                  <a:lnTo>
                    <a:pt x="721" y="691"/>
                  </a:lnTo>
                  <a:lnTo>
                    <a:pt x="718" y="653"/>
                  </a:lnTo>
                  <a:lnTo>
                    <a:pt x="714" y="629"/>
                  </a:lnTo>
                  <a:lnTo>
                    <a:pt x="709" y="606"/>
                  </a:lnTo>
                  <a:lnTo>
                    <a:pt x="705" y="595"/>
                  </a:lnTo>
                  <a:lnTo>
                    <a:pt x="701" y="583"/>
                  </a:lnTo>
                  <a:lnTo>
                    <a:pt x="696" y="573"/>
                  </a:lnTo>
                  <a:lnTo>
                    <a:pt x="691" y="5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6685574" y="3080268"/>
            <a:ext cx="770544" cy="770544"/>
            <a:chOff x="6734801" y="2766689"/>
            <a:chExt cx="770544" cy="770544"/>
          </a:xfrm>
        </p:grpSpPr>
        <p:sp>
          <p:nvSpPr>
            <p:cNvPr id="92" name="Snip Single Corner Rectangle 91"/>
            <p:cNvSpPr/>
            <p:nvPr/>
          </p:nvSpPr>
          <p:spPr>
            <a:xfrm>
              <a:off x="6734801" y="2766689"/>
              <a:ext cx="770544" cy="770544"/>
            </a:xfrm>
            <a:prstGeom prst="snip1Rect">
              <a:avLst>
                <a:gd name="adj" fmla="val 26725"/>
              </a:avLst>
            </a:prstGeom>
            <a:gradFill flip="none" rotWithShape="1">
              <a:gsLst>
                <a:gs pos="100000">
                  <a:srgbClr val="F6443B"/>
                </a:gs>
                <a:gs pos="0">
                  <a:srgbClr val="F9857F"/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344"/>
            <p:cNvSpPr>
              <a:spLocks/>
            </p:cNvSpPr>
            <p:nvPr/>
          </p:nvSpPr>
          <p:spPr bwMode="auto">
            <a:xfrm>
              <a:off x="6933609" y="2965497"/>
              <a:ext cx="372928" cy="372928"/>
            </a:xfrm>
            <a:custGeom>
              <a:avLst/>
              <a:gdLst>
                <a:gd name="T0" fmla="*/ 853 w 886"/>
                <a:gd name="T1" fmla="*/ 137 h 886"/>
                <a:gd name="T2" fmla="*/ 842 w 886"/>
                <a:gd name="T3" fmla="*/ 134 h 886"/>
                <a:gd name="T4" fmla="*/ 833 w 886"/>
                <a:gd name="T5" fmla="*/ 138 h 886"/>
                <a:gd name="T6" fmla="*/ 646 w 886"/>
                <a:gd name="T7" fmla="*/ 172 h 886"/>
                <a:gd name="T8" fmla="*/ 754 w 886"/>
                <a:gd name="T9" fmla="*/ 46 h 886"/>
                <a:gd name="T10" fmla="*/ 754 w 886"/>
                <a:gd name="T11" fmla="*/ 37 h 886"/>
                <a:gd name="T12" fmla="*/ 747 w 886"/>
                <a:gd name="T13" fmla="*/ 29 h 886"/>
                <a:gd name="T14" fmla="*/ 704 w 886"/>
                <a:gd name="T15" fmla="*/ 12 h 886"/>
                <a:gd name="T16" fmla="*/ 659 w 886"/>
                <a:gd name="T17" fmla="*/ 2 h 886"/>
                <a:gd name="T18" fmla="*/ 615 w 886"/>
                <a:gd name="T19" fmla="*/ 0 h 886"/>
                <a:gd name="T20" fmla="*/ 577 w 886"/>
                <a:gd name="T21" fmla="*/ 6 h 886"/>
                <a:gd name="T22" fmla="*/ 539 w 886"/>
                <a:gd name="T23" fmla="*/ 15 h 886"/>
                <a:gd name="T24" fmla="*/ 505 w 886"/>
                <a:gd name="T25" fmla="*/ 31 h 886"/>
                <a:gd name="T26" fmla="*/ 473 w 886"/>
                <a:gd name="T27" fmla="*/ 52 h 886"/>
                <a:gd name="T28" fmla="*/ 443 w 886"/>
                <a:gd name="T29" fmla="*/ 76 h 886"/>
                <a:gd name="T30" fmla="*/ 405 w 886"/>
                <a:gd name="T31" fmla="*/ 124 h 886"/>
                <a:gd name="T32" fmla="*/ 380 w 886"/>
                <a:gd name="T33" fmla="*/ 178 h 886"/>
                <a:gd name="T34" fmla="*/ 368 w 886"/>
                <a:gd name="T35" fmla="*/ 235 h 886"/>
                <a:gd name="T36" fmla="*/ 368 w 886"/>
                <a:gd name="T37" fmla="*/ 293 h 886"/>
                <a:gd name="T38" fmla="*/ 382 w 886"/>
                <a:gd name="T39" fmla="*/ 351 h 886"/>
                <a:gd name="T40" fmla="*/ 21 w 886"/>
                <a:gd name="T41" fmla="*/ 738 h 886"/>
                <a:gd name="T42" fmla="*/ 7 w 886"/>
                <a:gd name="T43" fmla="*/ 762 h 886"/>
                <a:gd name="T44" fmla="*/ 1 w 886"/>
                <a:gd name="T45" fmla="*/ 787 h 886"/>
                <a:gd name="T46" fmla="*/ 2 w 886"/>
                <a:gd name="T47" fmla="*/ 813 h 886"/>
                <a:gd name="T48" fmla="*/ 11 w 886"/>
                <a:gd name="T49" fmla="*/ 838 h 886"/>
                <a:gd name="T50" fmla="*/ 27 w 886"/>
                <a:gd name="T51" fmla="*/ 860 h 886"/>
                <a:gd name="T52" fmla="*/ 48 w 886"/>
                <a:gd name="T53" fmla="*/ 875 h 886"/>
                <a:gd name="T54" fmla="*/ 73 w 886"/>
                <a:gd name="T55" fmla="*/ 884 h 886"/>
                <a:gd name="T56" fmla="*/ 99 w 886"/>
                <a:gd name="T57" fmla="*/ 885 h 886"/>
                <a:gd name="T58" fmla="*/ 125 w 886"/>
                <a:gd name="T59" fmla="*/ 879 h 886"/>
                <a:gd name="T60" fmla="*/ 148 w 886"/>
                <a:gd name="T61" fmla="*/ 866 h 886"/>
                <a:gd name="T62" fmla="*/ 530 w 886"/>
                <a:gd name="T63" fmla="*/ 502 h 886"/>
                <a:gd name="T64" fmla="*/ 570 w 886"/>
                <a:gd name="T65" fmla="*/ 515 h 886"/>
                <a:gd name="T66" fmla="*/ 612 w 886"/>
                <a:gd name="T67" fmla="*/ 520 h 886"/>
                <a:gd name="T68" fmla="*/ 626 w 886"/>
                <a:gd name="T69" fmla="*/ 520 h 886"/>
                <a:gd name="T70" fmla="*/ 664 w 886"/>
                <a:gd name="T71" fmla="*/ 518 h 886"/>
                <a:gd name="T72" fmla="*/ 702 w 886"/>
                <a:gd name="T73" fmla="*/ 509 h 886"/>
                <a:gd name="T74" fmla="*/ 737 w 886"/>
                <a:gd name="T75" fmla="*/ 496 h 886"/>
                <a:gd name="T76" fmla="*/ 769 w 886"/>
                <a:gd name="T77" fmla="*/ 477 h 886"/>
                <a:gd name="T78" fmla="*/ 800 w 886"/>
                <a:gd name="T79" fmla="*/ 454 h 886"/>
                <a:gd name="T80" fmla="*/ 837 w 886"/>
                <a:gd name="T81" fmla="*/ 413 h 886"/>
                <a:gd name="T82" fmla="*/ 867 w 886"/>
                <a:gd name="T83" fmla="*/ 360 h 886"/>
                <a:gd name="T84" fmla="*/ 883 w 886"/>
                <a:gd name="T85" fmla="*/ 301 h 886"/>
                <a:gd name="T86" fmla="*/ 885 w 886"/>
                <a:gd name="T87" fmla="*/ 241 h 886"/>
                <a:gd name="T88" fmla="*/ 873 w 886"/>
                <a:gd name="T89" fmla="*/ 181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86" h="886">
                  <a:moveTo>
                    <a:pt x="857" y="143"/>
                  </a:moveTo>
                  <a:lnTo>
                    <a:pt x="855" y="139"/>
                  </a:lnTo>
                  <a:lnTo>
                    <a:pt x="853" y="137"/>
                  </a:lnTo>
                  <a:lnTo>
                    <a:pt x="849" y="135"/>
                  </a:lnTo>
                  <a:lnTo>
                    <a:pt x="846" y="133"/>
                  </a:lnTo>
                  <a:lnTo>
                    <a:pt x="842" y="134"/>
                  </a:lnTo>
                  <a:lnTo>
                    <a:pt x="839" y="135"/>
                  </a:lnTo>
                  <a:lnTo>
                    <a:pt x="836" y="136"/>
                  </a:lnTo>
                  <a:lnTo>
                    <a:pt x="833" y="138"/>
                  </a:lnTo>
                  <a:lnTo>
                    <a:pt x="712" y="259"/>
                  </a:lnTo>
                  <a:lnTo>
                    <a:pt x="646" y="259"/>
                  </a:lnTo>
                  <a:lnTo>
                    <a:pt x="646" y="172"/>
                  </a:lnTo>
                  <a:lnTo>
                    <a:pt x="751" y="53"/>
                  </a:lnTo>
                  <a:lnTo>
                    <a:pt x="753" y="49"/>
                  </a:lnTo>
                  <a:lnTo>
                    <a:pt x="754" y="46"/>
                  </a:lnTo>
                  <a:lnTo>
                    <a:pt x="755" y="43"/>
                  </a:lnTo>
                  <a:lnTo>
                    <a:pt x="755" y="39"/>
                  </a:lnTo>
                  <a:lnTo>
                    <a:pt x="754" y="37"/>
                  </a:lnTo>
                  <a:lnTo>
                    <a:pt x="752" y="33"/>
                  </a:lnTo>
                  <a:lnTo>
                    <a:pt x="750" y="31"/>
                  </a:lnTo>
                  <a:lnTo>
                    <a:pt x="747" y="29"/>
                  </a:lnTo>
                  <a:lnTo>
                    <a:pt x="733" y="23"/>
                  </a:lnTo>
                  <a:lnTo>
                    <a:pt x="719" y="16"/>
                  </a:lnTo>
                  <a:lnTo>
                    <a:pt x="704" y="12"/>
                  </a:lnTo>
                  <a:lnTo>
                    <a:pt x="689" y="8"/>
                  </a:lnTo>
                  <a:lnTo>
                    <a:pt x="674" y="5"/>
                  </a:lnTo>
                  <a:lnTo>
                    <a:pt x="659" y="2"/>
                  </a:lnTo>
                  <a:lnTo>
                    <a:pt x="643" y="1"/>
                  </a:lnTo>
                  <a:lnTo>
                    <a:pt x="628" y="0"/>
                  </a:lnTo>
                  <a:lnTo>
                    <a:pt x="615" y="0"/>
                  </a:lnTo>
                  <a:lnTo>
                    <a:pt x="602" y="1"/>
                  </a:lnTo>
                  <a:lnTo>
                    <a:pt x="589" y="3"/>
                  </a:lnTo>
                  <a:lnTo>
                    <a:pt x="577" y="6"/>
                  </a:lnTo>
                  <a:lnTo>
                    <a:pt x="564" y="8"/>
                  </a:lnTo>
                  <a:lnTo>
                    <a:pt x="552" y="11"/>
                  </a:lnTo>
                  <a:lnTo>
                    <a:pt x="539" y="15"/>
                  </a:lnTo>
                  <a:lnTo>
                    <a:pt x="527" y="19"/>
                  </a:lnTo>
                  <a:lnTo>
                    <a:pt x="516" y="25"/>
                  </a:lnTo>
                  <a:lnTo>
                    <a:pt x="505" y="31"/>
                  </a:lnTo>
                  <a:lnTo>
                    <a:pt x="493" y="37"/>
                  </a:lnTo>
                  <a:lnTo>
                    <a:pt x="482" y="44"/>
                  </a:lnTo>
                  <a:lnTo>
                    <a:pt x="473" y="52"/>
                  </a:lnTo>
                  <a:lnTo>
                    <a:pt x="462" y="59"/>
                  </a:lnTo>
                  <a:lnTo>
                    <a:pt x="452" y="68"/>
                  </a:lnTo>
                  <a:lnTo>
                    <a:pt x="443" y="76"/>
                  </a:lnTo>
                  <a:lnTo>
                    <a:pt x="429" y="91"/>
                  </a:lnTo>
                  <a:lnTo>
                    <a:pt x="416" y="107"/>
                  </a:lnTo>
                  <a:lnTo>
                    <a:pt x="405" y="124"/>
                  </a:lnTo>
                  <a:lnTo>
                    <a:pt x="396" y="141"/>
                  </a:lnTo>
                  <a:lnTo>
                    <a:pt x="387" y="160"/>
                  </a:lnTo>
                  <a:lnTo>
                    <a:pt x="380" y="178"/>
                  </a:lnTo>
                  <a:lnTo>
                    <a:pt x="374" y="196"/>
                  </a:lnTo>
                  <a:lnTo>
                    <a:pt x="370" y="215"/>
                  </a:lnTo>
                  <a:lnTo>
                    <a:pt x="368" y="235"/>
                  </a:lnTo>
                  <a:lnTo>
                    <a:pt x="366" y="254"/>
                  </a:lnTo>
                  <a:lnTo>
                    <a:pt x="367" y="274"/>
                  </a:lnTo>
                  <a:lnTo>
                    <a:pt x="368" y="293"/>
                  </a:lnTo>
                  <a:lnTo>
                    <a:pt x="371" y="313"/>
                  </a:lnTo>
                  <a:lnTo>
                    <a:pt x="376" y="332"/>
                  </a:lnTo>
                  <a:lnTo>
                    <a:pt x="382" y="351"/>
                  </a:lnTo>
                  <a:lnTo>
                    <a:pt x="390" y="369"/>
                  </a:lnTo>
                  <a:lnTo>
                    <a:pt x="27" y="732"/>
                  </a:lnTo>
                  <a:lnTo>
                    <a:pt x="21" y="738"/>
                  </a:lnTo>
                  <a:lnTo>
                    <a:pt x="16" y="746"/>
                  </a:lnTo>
                  <a:lnTo>
                    <a:pt x="11" y="753"/>
                  </a:lnTo>
                  <a:lnTo>
                    <a:pt x="7" y="762"/>
                  </a:lnTo>
                  <a:lnTo>
                    <a:pt x="4" y="769"/>
                  </a:lnTo>
                  <a:lnTo>
                    <a:pt x="2" y="778"/>
                  </a:lnTo>
                  <a:lnTo>
                    <a:pt x="1" y="787"/>
                  </a:lnTo>
                  <a:lnTo>
                    <a:pt x="0" y="796"/>
                  </a:lnTo>
                  <a:lnTo>
                    <a:pt x="1" y="805"/>
                  </a:lnTo>
                  <a:lnTo>
                    <a:pt x="2" y="813"/>
                  </a:lnTo>
                  <a:lnTo>
                    <a:pt x="4" y="822"/>
                  </a:lnTo>
                  <a:lnTo>
                    <a:pt x="7" y="830"/>
                  </a:lnTo>
                  <a:lnTo>
                    <a:pt x="11" y="838"/>
                  </a:lnTo>
                  <a:lnTo>
                    <a:pt x="15" y="845"/>
                  </a:lnTo>
                  <a:lnTo>
                    <a:pt x="20" y="853"/>
                  </a:lnTo>
                  <a:lnTo>
                    <a:pt x="27" y="860"/>
                  </a:lnTo>
                  <a:lnTo>
                    <a:pt x="33" y="866"/>
                  </a:lnTo>
                  <a:lnTo>
                    <a:pt x="41" y="871"/>
                  </a:lnTo>
                  <a:lnTo>
                    <a:pt x="48" y="875"/>
                  </a:lnTo>
                  <a:lnTo>
                    <a:pt x="55" y="879"/>
                  </a:lnTo>
                  <a:lnTo>
                    <a:pt x="64" y="882"/>
                  </a:lnTo>
                  <a:lnTo>
                    <a:pt x="73" y="884"/>
                  </a:lnTo>
                  <a:lnTo>
                    <a:pt x="81" y="885"/>
                  </a:lnTo>
                  <a:lnTo>
                    <a:pt x="91" y="886"/>
                  </a:lnTo>
                  <a:lnTo>
                    <a:pt x="99" y="885"/>
                  </a:lnTo>
                  <a:lnTo>
                    <a:pt x="108" y="884"/>
                  </a:lnTo>
                  <a:lnTo>
                    <a:pt x="116" y="882"/>
                  </a:lnTo>
                  <a:lnTo>
                    <a:pt x="125" y="879"/>
                  </a:lnTo>
                  <a:lnTo>
                    <a:pt x="133" y="875"/>
                  </a:lnTo>
                  <a:lnTo>
                    <a:pt x="140" y="871"/>
                  </a:lnTo>
                  <a:lnTo>
                    <a:pt x="148" y="866"/>
                  </a:lnTo>
                  <a:lnTo>
                    <a:pt x="154" y="860"/>
                  </a:lnTo>
                  <a:lnTo>
                    <a:pt x="517" y="497"/>
                  </a:lnTo>
                  <a:lnTo>
                    <a:pt x="530" y="502"/>
                  </a:lnTo>
                  <a:lnTo>
                    <a:pt x="543" y="507"/>
                  </a:lnTo>
                  <a:lnTo>
                    <a:pt x="556" y="512"/>
                  </a:lnTo>
                  <a:lnTo>
                    <a:pt x="570" y="515"/>
                  </a:lnTo>
                  <a:lnTo>
                    <a:pt x="584" y="517"/>
                  </a:lnTo>
                  <a:lnTo>
                    <a:pt x="598" y="519"/>
                  </a:lnTo>
                  <a:lnTo>
                    <a:pt x="612" y="520"/>
                  </a:lnTo>
                  <a:lnTo>
                    <a:pt x="626" y="520"/>
                  </a:lnTo>
                  <a:lnTo>
                    <a:pt x="626" y="520"/>
                  </a:lnTo>
                  <a:lnTo>
                    <a:pt x="626" y="520"/>
                  </a:lnTo>
                  <a:lnTo>
                    <a:pt x="639" y="520"/>
                  </a:lnTo>
                  <a:lnTo>
                    <a:pt x="651" y="519"/>
                  </a:lnTo>
                  <a:lnTo>
                    <a:pt x="664" y="518"/>
                  </a:lnTo>
                  <a:lnTo>
                    <a:pt x="677" y="516"/>
                  </a:lnTo>
                  <a:lnTo>
                    <a:pt x="689" y="513"/>
                  </a:lnTo>
                  <a:lnTo>
                    <a:pt x="702" y="509"/>
                  </a:lnTo>
                  <a:lnTo>
                    <a:pt x="714" y="505"/>
                  </a:lnTo>
                  <a:lnTo>
                    <a:pt x="725" y="501"/>
                  </a:lnTo>
                  <a:lnTo>
                    <a:pt x="737" y="496"/>
                  </a:lnTo>
                  <a:lnTo>
                    <a:pt x="748" y="490"/>
                  </a:lnTo>
                  <a:lnTo>
                    <a:pt x="758" y="484"/>
                  </a:lnTo>
                  <a:lnTo>
                    <a:pt x="769" y="477"/>
                  </a:lnTo>
                  <a:lnTo>
                    <a:pt x="780" y="470"/>
                  </a:lnTo>
                  <a:lnTo>
                    <a:pt x="791" y="462"/>
                  </a:lnTo>
                  <a:lnTo>
                    <a:pt x="800" y="454"/>
                  </a:lnTo>
                  <a:lnTo>
                    <a:pt x="810" y="444"/>
                  </a:lnTo>
                  <a:lnTo>
                    <a:pt x="824" y="429"/>
                  </a:lnTo>
                  <a:lnTo>
                    <a:pt x="837" y="413"/>
                  </a:lnTo>
                  <a:lnTo>
                    <a:pt x="848" y="396"/>
                  </a:lnTo>
                  <a:lnTo>
                    <a:pt x="858" y="378"/>
                  </a:lnTo>
                  <a:lnTo>
                    <a:pt x="867" y="360"/>
                  </a:lnTo>
                  <a:lnTo>
                    <a:pt x="873" y="340"/>
                  </a:lnTo>
                  <a:lnTo>
                    <a:pt x="878" y="321"/>
                  </a:lnTo>
                  <a:lnTo>
                    <a:pt x="883" y="301"/>
                  </a:lnTo>
                  <a:lnTo>
                    <a:pt x="885" y="282"/>
                  </a:lnTo>
                  <a:lnTo>
                    <a:pt x="886" y="261"/>
                  </a:lnTo>
                  <a:lnTo>
                    <a:pt x="885" y="241"/>
                  </a:lnTo>
                  <a:lnTo>
                    <a:pt x="883" y="221"/>
                  </a:lnTo>
                  <a:lnTo>
                    <a:pt x="878" y="200"/>
                  </a:lnTo>
                  <a:lnTo>
                    <a:pt x="873" y="181"/>
                  </a:lnTo>
                  <a:lnTo>
                    <a:pt x="865" y="162"/>
                  </a:lnTo>
                  <a:lnTo>
                    <a:pt x="857" y="1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EA34F"/>
                </a:solidFill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7981432" y="2069541"/>
            <a:ext cx="770544" cy="770544"/>
            <a:chOff x="7970031" y="1663891"/>
            <a:chExt cx="770544" cy="770544"/>
          </a:xfrm>
        </p:grpSpPr>
        <p:sp>
          <p:nvSpPr>
            <p:cNvPr id="94" name="Snip Single Corner Rectangle 93"/>
            <p:cNvSpPr/>
            <p:nvPr/>
          </p:nvSpPr>
          <p:spPr>
            <a:xfrm>
              <a:off x="7970031" y="1663891"/>
              <a:ext cx="770544" cy="770544"/>
            </a:xfrm>
            <a:prstGeom prst="snip1Rect">
              <a:avLst>
                <a:gd name="adj" fmla="val 26725"/>
              </a:avLst>
            </a:prstGeom>
            <a:gradFill flip="none" rotWithShape="1">
              <a:gsLst>
                <a:gs pos="100000">
                  <a:srgbClr val="69AFC0"/>
                </a:gs>
                <a:gs pos="0">
                  <a:srgbClr val="125680"/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8164625" y="1902732"/>
              <a:ext cx="381356" cy="292864"/>
              <a:chOff x="1450975" y="2559050"/>
              <a:chExt cx="287338" cy="220663"/>
            </a:xfrm>
            <a:solidFill>
              <a:schemeClr val="bg1"/>
            </a:solidFill>
            <a:effectLst/>
          </p:grpSpPr>
          <p:sp>
            <p:nvSpPr>
              <p:cNvPr id="79" name="Freeform 518"/>
              <p:cNvSpPr>
                <a:spLocks/>
              </p:cNvSpPr>
              <p:nvPr/>
            </p:nvSpPr>
            <p:spPr bwMode="auto">
              <a:xfrm>
                <a:off x="1552575" y="2559050"/>
                <a:ext cx="185738" cy="187325"/>
              </a:xfrm>
              <a:custGeom>
                <a:avLst/>
                <a:gdLst>
                  <a:gd name="T0" fmla="*/ 15 w 587"/>
                  <a:gd name="T1" fmla="*/ 0 h 588"/>
                  <a:gd name="T2" fmla="*/ 9 w 587"/>
                  <a:gd name="T3" fmla="*/ 2 h 588"/>
                  <a:gd name="T4" fmla="*/ 4 w 587"/>
                  <a:gd name="T5" fmla="*/ 5 h 588"/>
                  <a:gd name="T6" fmla="*/ 1 w 587"/>
                  <a:gd name="T7" fmla="*/ 10 h 588"/>
                  <a:gd name="T8" fmla="*/ 0 w 587"/>
                  <a:gd name="T9" fmla="*/ 15 h 588"/>
                  <a:gd name="T10" fmla="*/ 14 w 587"/>
                  <a:gd name="T11" fmla="*/ 453 h 588"/>
                  <a:gd name="T12" fmla="*/ 40 w 587"/>
                  <a:gd name="T13" fmla="*/ 458 h 588"/>
                  <a:gd name="T14" fmla="*/ 64 w 587"/>
                  <a:gd name="T15" fmla="*/ 469 h 588"/>
                  <a:gd name="T16" fmla="*/ 85 w 587"/>
                  <a:gd name="T17" fmla="*/ 483 h 588"/>
                  <a:gd name="T18" fmla="*/ 105 w 587"/>
                  <a:gd name="T19" fmla="*/ 501 h 588"/>
                  <a:gd name="T20" fmla="*/ 119 w 587"/>
                  <a:gd name="T21" fmla="*/ 524 h 588"/>
                  <a:gd name="T22" fmla="*/ 129 w 587"/>
                  <a:gd name="T23" fmla="*/ 548 h 588"/>
                  <a:gd name="T24" fmla="*/ 135 w 587"/>
                  <a:gd name="T25" fmla="*/ 574 h 588"/>
                  <a:gd name="T26" fmla="*/ 286 w 587"/>
                  <a:gd name="T27" fmla="*/ 588 h 588"/>
                  <a:gd name="T28" fmla="*/ 288 w 587"/>
                  <a:gd name="T29" fmla="*/ 560 h 588"/>
                  <a:gd name="T30" fmla="*/ 297 w 587"/>
                  <a:gd name="T31" fmla="*/ 536 h 588"/>
                  <a:gd name="T32" fmla="*/ 308 w 587"/>
                  <a:gd name="T33" fmla="*/ 512 h 588"/>
                  <a:gd name="T34" fmla="*/ 326 w 587"/>
                  <a:gd name="T35" fmla="*/ 492 h 588"/>
                  <a:gd name="T36" fmla="*/ 346 w 587"/>
                  <a:gd name="T37" fmla="*/ 476 h 588"/>
                  <a:gd name="T38" fmla="*/ 369 w 587"/>
                  <a:gd name="T39" fmla="*/ 463 h 588"/>
                  <a:gd name="T40" fmla="*/ 394 w 587"/>
                  <a:gd name="T41" fmla="*/ 455 h 588"/>
                  <a:gd name="T42" fmla="*/ 421 w 587"/>
                  <a:gd name="T43" fmla="*/ 452 h 588"/>
                  <a:gd name="T44" fmla="*/ 449 w 587"/>
                  <a:gd name="T45" fmla="*/ 455 h 588"/>
                  <a:gd name="T46" fmla="*/ 474 w 587"/>
                  <a:gd name="T47" fmla="*/ 463 h 588"/>
                  <a:gd name="T48" fmla="*/ 497 w 587"/>
                  <a:gd name="T49" fmla="*/ 476 h 588"/>
                  <a:gd name="T50" fmla="*/ 517 w 587"/>
                  <a:gd name="T51" fmla="*/ 492 h 588"/>
                  <a:gd name="T52" fmla="*/ 534 w 587"/>
                  <a:gd name="T53" fmla="*/ 512 h 588"/>
                  <a:gd name="T54" fmla="*/ 547 w 587"/>
                  <a:gd name="T55" fmla="*/ 536 h 588"/>
                  <a:gd name="T56" fmla="*/ 554 w 587"/>
                  <a:gd name="T57" fmla="*/ 560 h 588"/>
                  <a:gd name="T58" fmla="*/ 556 w 587"/>
                  <a:gd name="T59" fmla="*/ 588 h 588"/>
                  <a:gd name="T60" fmla="*/ 574 w 587"/>
                  <a:gd name="T61" fmla="*/ 587 h 588"/>
                  <a:gd name="T62" fmla="*/ 580 w 587"/>
                  <a:gd name="T63" fmla="*/ 585 h 588"/>
                  <a:gd name="T64" fmla="*/ 584 w 587"/>
                  <a:gd name="T65" fmla="*/ 582 h 588"/>
                  <a:gd name="T66" fmla="*/ 586 w 587"/>
                  <a:gd name="T67" fmla="*/ 576 h 588"/>
                  <a:gd name="T68" fmla="*/ 587 w 587"/>
                  <a:gd name="T69" fmla="*/ 15 h 588"/>
                  <a:gd name="T70" fmla="*/ 585 w 587"/>
                  <a:gd name="T71" fmla="*/ 10 h 588"/>
                  <a:gd name="T72" fmla="*/ 582 w 587"/>
                  <a:gd name="T73" fmla="*/ 5 h 588"/>
                  <a:gd name="T74" fmla="*/ 578 w 587"/>
                  <a:gd name="T75" fmla="*/ 2 h 588"/>
                  <a:gd name="T76" fmla="*/ 572 w 587"/>
                  <a:gd name="T77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87" h="588">
                    <a:moveTo>
                      <a:pt x="572" y="0"/>
                    </a:moveTo>
                    <a:lnTo>
                      <a:pt x="15" y="0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3" y="8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452"/>
                    </a:lnTo>
                    <a:lnTo>
                      <a:pt x="14" y="453"/>
                    </a:lnTo>
                    <a:lnTo>
                      <a:pt x="27" y="455"/>
                    </a:lnTo>
                    <a:lnTo>
                      <a:pt x="40" y="458"/>
                    </a:lnTo>
                    <a:lnTo>
                      <a:pt x="52" y="463"/>
                    </a:lnTo>
                    <a:lnTo>
                      <a:pt x="64" y="469"/>
                    </a:lnTo>
                    <a:lnTo>
                      <a:pt x="76" y="476"/>
                    </a:lnTo>
                    <a:lnTo>
                      <a:pt x="85" y="483"/>
                    </a:lnTo>
                    <a:lnTo>
                      <a:pt x="95" y="492"/>
                    </a:lnTo>
                    <a:lnTo>
                      <a:pt x="105" y="501"/>
                    </a:lnTo>
                    <a:lnTo>
                      <a:pt x="112" y="512"/>
                    </a:lnTo>
                    <a:lnTo>
                      <a:pt x="119" y="524"/>
                    </a:lnTo>
                    <a:lnTo>
                      <a:pt x="125" y="536"/>
                    </a:lnTo>
                    <a:lnTo>
                      <a:pt x="129" y="548"/>
                    </a:lnTo>
                    <a:lnTo>
                      <a:pt x="133" y="560"/>
                    </a:lnTo>
                    <a:lnTo>
                      <a:pt x="135" y="574"/>
                    </a:lnTo>
                    <a:lnTo>
                      <a:pt x="135" y="588"/>
                    </a:lnTo>
                    <a:lnTo>
                      <a:pt x="286" y="588"/>
                    </a:lnTo>
                    <a:lnTo>
                      <a:pt x="286" y="574"/>
                    </a:lnTo>
                    <a:lnTo>
                      <a:pt x="288" y="560"/>
                    </a:lnTo>
                    <a:lnTo>
                      <a:pt x="292" y="548"/>
                    </a:lnTo>
                    <a:lnTo>
                      <a:pt x="297" y="536"/>
                    </a:lnTo>
                    <a:lnTo>
                      <a:pt x="302" y="524"/>
                    </a:lnTo>
                    <a:lnTo>
                      <a:pt x="308" y="512"/>
                    </a:lnTo>
                    <a:lnTo>
                      <a:pt x="317" y="501"/>
                    </a:lnTo>
                    <a:lnTo>
                      <a:pt x="326" y="492"/>
                    </a:lnTo>
                    <a:lnTo>
                      <a:pt x="335" y="483"/>
                    </a:lnTo>
                    <a:lnTo>
                      <a:pt x="346" y="476"/>
                    </a:lnTo>
                    <a:lnTo>
                      <a:pt x="357" y="469"/>
                    </a:lnTo>
                    <a:lnTo>
                      <a:pt x="369" y="463"/>
                    </a:lnTo>
                    <a:lnTo>
                      <a:pt x="381" y="458"/>
                    </a:lnTo>
                    <a:lnTo>
                      <a:pt x="394" y="455"/>
                    </a:lnTo>
                    <a:lnTo>
                      <a:pt x="407" y="453"/>
                    </a:lnTo>
                    <a:lnTo>
                      <a:pt x="421" y="452"/>
                    </a:lnTo>
                    <a:lnTo>
                      <a:pt x="435" y="453"/>
                    </a:lnTo>
                    <a:lnTo>
                      <a:pt x="449" y="455"/>
                    </a:lnTo>
                    <a:lnTo>
                      <a:pt x="462" y="458"/>
                    </a:lnTo>
                    <a:lnTo>
                      <a:pt x="474" y="463"/>
                    </a:lnTo>
                    <a:lnTo>
                      <a:pt x="485" y="469"/>
                    </a:lnTo>
                    <a:lnTo>
                      <a:pt x="497" y="476"/>
                    </a:lnTo>
                    <a:lnTo>
                      <a:pt x="507" y="483"/>
                    </a:lnTo>
                    <a:lnTo>
                      <a:pt x="517" y="492"/>
                    </a:lnTo>
                    <a:lnTo>
                      <a:pt x="526" y="501"/>
                    </a:lnTo>
                    <a:lnTo>
                      <a:pt x="534" y="512"/>
                    </a:lnTo>
                    <a:lnTo>
                      <a:pt x="540" y="524"/>
                    </a:lnTo>
                    <a:lnTo>
                      <a:pt x="547" y="536"/>
                    </a:lnTo>
                    <a:lnTo>
                      <a:pt x="551" y="548"/>
                    </a:lnTo>
                    <a:lnTo>
                      <a:pt x="554" y="560"/>
                    </a:lnTo>
                    <a:lnTo>
                      <a:pt x="556" y="574"/>
                    </a:lnTo>
                    <a:lnTo>
                      <a:pt x="556" y="588"/>
                    </a:lnTo>
                    <a:lnTo>
                      <a:pt x="572" y="588"/>
                    </a:lnTo>
                    <a:lnTo>
                      <a:pt x="574" y="587"/>
                    </a:lnTo>
                    <a:lnTo>
                      <a:pt x="578" y="587"/>
                    </a:lnTo>
                    <a:lnTo>
                      <a:pt x="580" y="585"/>
                    </a:lnTo>
                    <a:lnTo>
                      <a:pt x="582" y="584"/>
                    </a:lnTo>
                    <a:lnTo>
                      <a:pt x="584" y="582"/>
                    </a:lnTo>
                    <a:lnTo>
                      <a:pt x="585" y="579"/>
                    </a:lnTo>
                    <a:lnTo>
                      <a:pt x="586" y="576"/>
                    </a:lnTo>
                    <a:lnTo>
                      <a:pt x="587" y="573"/>
                    </a:lnTo>
                    <a:lnTo>
                      <a:pt x="587" y="15"/>
                    </a:lnTo>
                    <a:lnTo>
                      <a:pt x="586" y="13"/>
                    </a:lnTo>
                    <a:lnTo>
                      <a:pt x="585" y="10"/>
                    </a:lnTo>
                    <a:lnTo>
                      <a:pt x="584" y="8"/>
                    </a:lnTo>
                    <a:lnTo>
                      <a:pt x="582" y="5"/>
                    </a:lnTo>
                    <a:lnTo>
                      <a:pt x="580" y="4"/>
                    </a:lnTo>
                    <a:lnTo>
                      <a:pt x="578" y="2"/>
                    </a:lnTo>
                    <a:lnTo>
                      <a:pt x="574" y="2"/>
                    </a:lnTo>
                    <a:lnTo>
                      <a:pt x="57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519"/>
              <p:cNvSpPr>
                <a:spLocks noEditPoints="1"/>
              </p:cNvSpPr>
              <p:nvPr/>
            </p:nvSpPr>
            <p:spPr bwMode="auto">
              <a:xfrm>
                <a:off x="1450975" y="2606675"/>
                <a:ext cx="92075" cy="115888"/>
              </a:xfrm>
              <a:custGeom>
                <a:avLst/>
                <a:gdLst>
                  <a:gd name="T0" fmla="*/ 145 w 287"/>
                  <a:gd name="T1" fmla="*/ 121 h 362"/>
                  <a:gd name="T2" fmla="*/ 134 w 287"/>
                  <a:gd name="T3" fmla="*/ 125 h 362"/>
                  <a:gd name="T4" fmla="*/ 127 w 287"/>
                  <a:gd name="T5" fmla="*/ 133 h 362"/>
                  <a:gd name="T6" fmla="*/ 121 w 287"/>
                  <a:gd name="T7" fmla="*/ 143 h 362"/>
                  <a:gd name="T8" fmla="*/ 121 w 287"/>
                  <a:gd name="T9" fmla="*/ 225 h 362"/>
                  <a:gd name="T10" fmla="*/ 120 w 287"/>
                  <a:gd name="T11" fmla="*/ 231 h 362"/>
                  <a:gd name="T12" fmla="*/ 117 w 287"/>
                  <a:gd name="T13" fmla="*/ 236 h 362"/>
                  <a:gd name="T14" fmla="*/ 112 w 287"/>
                  <a:gd name="T15" fmla="*/ 239 h 362"/>
                  <a:gd name="T16" fmla="*/ 106 w 287"/>
                  <a:gd name="T17" fmla="*/ 240 h 362"/>
                  <a:gd name="T18" fmla="*/ 100 w 287"/>
                  <a:gd name="T19" fmla="*/ 239 h 362"/>
                  <a:gd name="T20" fmla="*/ 96 w 287"/>
                  <a:gd name="T21" fmla="*/ 236 h 362"/>
                  <a:gd name="T22" fmla="*/ 92 w 287"/>
                  <a:gd name="T23" fmla="*/ 231 h 362"/>
                  <a:gd name="T24" fmla="*/ 91 w 287"/>
                  <a:gd name="T25" fmla="*/ 225 h 362"/>
                  <a:gd name="T26" fmla="*/ 91 w 287"/>
                  <a:gd name="T27" fmla="*/ 143 h 362"/>
                  <a:gd name="T28" fmla="*/ 93 w 287"/>
                  <a:gd name="T29" fmla="*/ 132 h 362"/>
                  <a:gd name="T30" fmla="*/ 98 w 287"/>
                  <a:gd name="T31" fmla="*/ 121 h 362"/>
                  <a:gd name="T32" fmla="*/ 104 w 287"/>
                  <a:gd name="T33" fmla="*/ 111 h 362"/>
                  <a:gd name="T34" fmla="*/ 113 w 287"/>
                  <a:gd name="T35" fmla="*/ 104 h 362"/>
                  <a:gd name="T36" fmla="*/ 122 w 287"/>
                  <a:gd name="T37" fmla="*/ 97 h 362"/>
                  <a:gd name="T38" fmla="*/ 133 w 287"/>
                  <a:gd name="T39" fmla="*/ 92 h 362"/>
                  <a:gd name="T40" fmla="*/ 145 w 287"/>
                  <a:gd name="T41" fmla="*/ 90 h 362"/>
                  <a:gd name="T42" fmla="*/ 226 w 287"/>
                  <a:gd name="T43" fmla="*/ 90 h 362"/>
                  <a:gd name="T44" fmla="*/ 232 w 287"/>
                  <a:gd name="T45" fmla="*/ 91 h 362"/>
                  <a:gd name="T46" fmla="*/ 237 w 287"/>
                  <a:gd name="T47" fmla="*/ 94 h 362"/>
                  <a:gd name="T48" fmla="*/ 240 w 287"/>
                  <a:gd name="T49" fmla="*/ 98 h 362"/>
                  <a:gd name="T50" fmla="*/ 241 w 287"/>
                  <a:gd name="T51" fmla="*/ 105 h 362"/>
                  <a:gd name="T52" fmla="*/ 240 w 287"/>
                  <a:gd name="T53" fmla="*/ 110 h 362"/>
                  <a:gd name="T54" fmla="*/ 237 w 287"/>
                  <a:gd name="T55" fmla="*/ 116 h 362"/>
                  <a:gd name="T56" fmla="*/ 232 w 287"/>
                  <a:gd name="T57" fmla="*/ 119 h 362"/>
                  <a:gd name="T58" fmla="*/ 226 w 287"/>
                  <a:gd name="T59" fmla="*/ 120 h 362"/>
                  <a:gd name="T60" fmla="*/ 287 w 287"/>
                  <a:gd name="T61" fmla="*/ 304 h 362"/>
                  <a:gd name="T62" fmla="*/ 287 w 287"/>
                  <a:gd name="T63" fmla="*/ 12 h 362"/>
                  <a:gd name="T64" fmla="*/ 284 w 287"/>
                  <a:gd name="T65" fmla="*/ 6 h 362"/>
                  <a:gd name="T66" fmla="*/ 280 w 287"/>
                  <a:gd name="T67" fmla="*/ 2 h 362"/>
                  <a:gd name="T68" fmla="*/ 275 w 287"/>
                  <a:gd name="T69" fmla="*/ 0 h 362"/>
                  <a:gd name="T70" fmla="*/ 136 w 287"/>
                  <a:gd name="T71" fmla="*/ 0 h 362"/>
                  <a:gd name="T72" fmla="*/ 109 w 287"/>
                  <a:gd name="T73" fmla="*/ 2 h 362"/>
                  <a:gd name="T74" fmla="*/ 84 w 287"/>
                  <a:gd name="T75" fmla="*/ 10 h 362"/>
                  <a:gd name="T76" fmla="*/ 60 w 287"/>
                  <a:gd name="T77" fmla="*/ 22 h 362"/>
                  <a:gd name="T78" fmla="*/ 40 w 287"/>
                  <a:gd name="T79" fmla="*/ 39 h 362"/>
                  <a:gd name="T80" fmla="*/ 24 w 287"/>
                  <a:gd name="T81" fmla="*/ 59 h 362"/>
                  <a:gd name="T82" fmla="*/ 11 w 287"/>
                  <a:gd name="T83" fmla="*/ 82 h 362"/>
                  <a:gd name="T84" fmla="*/ 3 w 287"/>
                  <a:gd name="T85" fmla="*/ 108 h 362"/>
                  <a:gd name="T86" fmla="*/ 0 w 287"/>
                  <a:gd name="T87" fmla="*/ 135 h 362"/>
                  <a:gd name="T88" fmla="*/ 196 w 287"/>
                  <a:gd name="T89" fmla="*/ 361 h 362"/>
                  <a:gd name="T90" fmla="*/ 203 w 287"/>
                  <a:gd name="T91" fmla="*/ 362 h 362"/>
                  <a:gd name="T92" fmla="*/ 219 w 287"/>
                  <a:gd name="T93" fmla="*/ 342 h 362"/>
                  <a:gd name="T94" fmla="*/ 239 w 287"/>
                  <a:gd name="T95" fmla="*/ 326 h 362"/>
                  <a:gd name="T96" fmla="*/ 262 w 287"/>
                  <a:gd name="T97" fmla="*/ 312 h 362"/>
                  <a:gd name="T98" fmla="*/ 287 w 287"/>
                  <a:gd name="T99" fmla="*/ 304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7" h="362">
                    <a:moveTo>
                      <a:pt x="151" y="120"/>
                    </a:moveTo>
                    <a:lnTo>
                      <a:pt x="145" y="121"/>
                    </a:lnTo>
                    <a:lnTo>
                      <a:pt x="140" y="122"/>
                    </a:lnTo>
                    <a:lnTo>
                      <a:pt x="134" y="125"/>
                    </a:lnTo>
                    <a:lnTo>
                      <a:pt x="130" y="128"/>
                    </a:lnTo>
                    <a:lnTo>
                      <a:pt x="127" y="133"/>
                    </a:lnTo>
                    <a:lnTo>
                      <a:pt x="124" y="138"/>
                    </a:lnTo>
                    <a:lnTo>
                      <a:pt x="121" y="143"/>
                    </a:lnTo>
                    <a:lnTo>
                      <a:pt x="121" y="150"/>
                    </a:lnTo>
                    <a:lnTo>
                      <a:pt x="121" y="225"/>
                    </a:lnTo>
                    <a:lnTo>
                      <a:pt x="120" y="228"/>
                    </a:lnTo>
                    <a:lnTo>
                      <a:pt x="120" y="231"/>
                    </a:lnTo>
                    <a:lnTo>
                      <a:pt x="118" y="234"/>
                    </a:lnTo>
                    <a:lnTo>
                      <a:pt x="117" y="236"/>
                    </a:lnTo>
                    <a:lnTo>
                      <a:pt x="115" y="238"/>
                    </a:lnTo>
                    <a:lnTo>
                      <a:pt x="112" y="239"/>
                    </a:lnTo>
                    <a:lnTo>
                      <a:pt x="110" y="240"/>
                    </a:lnTo>
                    <a:lnTo>
                      <a:pt x="106" y="240"/>
                    </a:lnTo>
                    <a:lnTo>
                      <a:pt x="103" y="240"/>
                    </a:lnTo>
                    <a:lnTo>
                      <a:pt x="100" y="239"/>
                    </a:lnTo>
                    <a:lnTo>
                      <a:pt x="98" y="238"/>
                    </a:lnTo>
                    <a:lnTo>
                      <a:pt x="96" y="236"/>
                    </a:lnTo>
                    <a:lnTo>
                      <a:pt x="93" y="234"/>
                    </a:lnTo>
                    <a:lnTo>
                      <a:pt x="92" y="231"/>
                    </a:lnTo>
                    <a:lnTo>
                      <a:pt x="91" y="228"/>
                    </a:lnTo>
                    <a:lnTo>
                      <a:pt x="91" y="225"/>
                    </a:lnTo>
                    <a:lnTo>
                      <a:pt x="91" y="150"/>
                    </a:lnTo>
                    <a:lnTo>
                      <a:pt x="91" y="143"/>
                    </a:lnTo>
                    <a:lnTo>
                      <a:pt x="92" y="138"/>
                    </a:lnTo>
                    <a:lnTo>
                      <a:pt x="93" y="132"/>
                    </a:lnTo>
                    <a:lnTo>
                      <a:pt x="96" y="126"/>
                    </a:lnTo>
                    <a:lnTo>
                      <a:pt x="98" y="121"/>
                    </a:lnTo>
                    <a:lnTo>
                      <a:pt x="101" y="117"/>
                    </a:lnTo>
                    <a:lnTo>
                      <a:pt x="104" y="111"/>
                    </a:lnTo>
                    <a:lnTo>
                      <a:pt x="109" y="107"/>
                    </a:lnTo>
                    <a:lnTo>
                      <a:pt x="113" y="104"/>
                    </a:lnTo>
                    <a:lnTo>
                      <a:pt x="117" y="99"/>
                    </a:lnTo>
                    <a:lnTo>
                      <a:pt x="122" y="97"/>
                    </a:lnTo>
                    <a:lnTo>
                      <a:pt x="128" y="94"/>
                    </a:lnTo>
                    <a:lnTo>
                      <a:pt x="133" y="92"/>
                    </a:lnTo>
                    <a:lnTo>
                      <a:pt x="139" y="91"/>
                    </a:lnTo>
                    <a:lnTo>
                      <a:pt x="145" y="90"/>
                    </a:lnTo>
                    <a:lnTo>
                      <a:pt x="151" y="90"/>
                    </a:lnTo>
                    <a:lnTo>
                      <a:pt x="226" y="90"/>
                    </a:lnTo>
                    <a:lnTo>
                      <a:pt x="230" y="90"/>
                    </a:lnTo>
                    <a:lnTo>
                      <a:pt x="232" y="91"/>
                    </a:lnTo>
                    <a:lnTo>
                      <a:pt x="235" y="92"/>
                    </a:lnTo>
                    <a:lnTo>
                      <a:pt x="237" y="94"/>
                    </a:lnTo>
                    <a:lnTo>
                      <a:pt x="239" y="96"/>
                    </a:lnTo>
                    <a:lnTo>
                      <a:pt x="240" y="98"/>
                    </a:lnTo>
                    <a:lnTo>
                      <a:pt x="241" y="102"/>
                    </a:lnTo>
                    <a:lnTo>
                      <a:pt x="241" y="105"/>
                    </a:lnTo>
                    <a:lnTo>
                      <a:pt x="241" y="108"/>
                    </a:lnTo>
                    <a:lnTo>
                      <a:pt x="240" y="110"/>
                    </a:lnTo>
                    <a:lnTo>
                      <a:pt x="239" y="113"/>
                    </a:lnTo>
                    <a:lnTo>
                      <a:pt x="237" y="116"/>
                    </a:lnTo>
                    <a:lnTo>
                      <a:pt x="235" y="118"/>
                    </a:lnTo>
                    <a:lnTo>
                      <a:pt x="232" y="119"/>
                    </a:lnTo>
                    <a:lnTo>
                      <a:pt x="230" y="120"/>
                    </a:lnTo>
                    <a:lnTo>
                      <a:pt x="226" y="120"/>
                    </a:lnTo>
                    <a:lnTo>
                      <a:pt x="151" y="120"/>
                    </a:lnTo>
                    <a:close/>
                    <a:moveTo>
                      <a:pt x="287" y="304"/>
                    </a:moveTo>
                    <a:lnTo>
                      <a:pt x="287" y="15"/>
                    </a:lnTo>
                    <a:lnTo>
                      <a:pt x="287" y="12"/>
                    </a:lnTo>
                    <a:lnTo>
                      <a:pt x="285" y="8"/>
                    </a:lnTo>
                    <a:lnTo>
                      <a:pt x="284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78" y="1"/>
                    </a:lnTo>
                    <a:lnTo>
                      <a:pt x="275" y="0"/>
                    </a:lnTo>
                    <a:lnTo>
                      <a:pt x="272" y="0"/>
                    </a:lnTo>
                    <a:lnTo>
                      <a:pt x="136" y="0"/>
                    </a:lnTo>
                    <a:lnTo>
                      <a:pt x="122" y="0"/>
                    </a:lnTo>
                    <a:lnTo>
                      <a:pt x="109" y="2"/>
                    </a:lnTo>
                    <a:lnTo>
                      <a:pt x="96" y="5"/>
                    </a:lnTo>
                    <a:lnTo>
                      <a:pt x="84" y="10"/>
                    </a:lnTo>
                    <a:lnTo>
                      <a:pt x="72" y="16"/>
                    </a:lnTo>
                    <a:lnTo>
                      <a:pt x="60" y="22"/>
                    </a:lnTo>
                    <a:lnTo>
                      <a:pt x="50" y="31"/>
                    </a:lnTo>
                    <a:lnTo>
                      <a:pt x="40" y="39"/>
                    </a:lnTo>
                    <a:lnTo>
                      <a:pt x="31" y="49"/>
                    </a:lnTo>
                    <a:lnTo>
                      <a:pt x="24" y="59"/>
                    </a:lnTo>
                    <a:lnTo>
                      <a:pt x="17" y="71"/>
                    </a:lnTo>
                    <a:lnTo>
                      <a:pt x="11" y="82"/>
                    </a:lnTo>
                    <a:lnTo>
                      <a:pt x="7" y="94"/>
                    </a:lnTo>
                    <a:lnTo>
                      <a:pt x="3" y="108"/>
                    </a:lnTo>
                    <a:lnTo>
                      <a:pt x="1" y="121"/>
                    </a:lnTo>
                    <a:lnTo>
                      <a:pt x="0" y="135"/>
                    </a:lnTo>
                    <a:lnTo>
                      <a:pt x="0" y="361"/>
                    </a:lnTo>
                    <a:lnTo>
                      <a:pt x="196" y="361"/>
                    </a:lnTo>
                    <a:lnTo>
                      <a:pt x="200" y="361"/>
                    </a:lnTo>
                    <a:lnTo>
                      <a:pt x="203" y="362"/>
                    </a:lnTo>
                    <a:lnTo>
                      <a:pt x="210" y="352"/>
                    </a:lnTo>
                    <a:lnTo>
                      <a:pt x="219" y="342"/>
                    </a:lnTo>
                    <a:lnTo>
                      <a:pt x="229" y="333"/>
                    </a:lnTo>
                    <a:lnTo>
                      <a:pt x="239" y="326"/>
                    </a:lnTo>
                    <a:lnTo>
                      <a:pt x="250" y="318"/>
                    </a:lnTo>
                    <a:lnTo>
                      <a:pt x="262" y="312"/>
                    </a:lnTo>
                    <a:lnTo>
                      <a:pt x="274" y="308"/>
                    </a:lnTo>
                    <a:lnTo>
                      <a:pt x="287" y="3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520"/>
              <p:cNvSpPr>
                <a:spLocks/>
              </p:cNvSpPr>
              <p:nvPr/>
            </p:nvSpPr>
            <p:spPr bwMode="auto">
              <a:xfrm>
                <a:off x="1450975" y="2732088"/>
                <a:ext cx="60325" cy="28575"/>
              </a:xfrm>
              <a:custGeom>
                <a:avLst/>
                <a:gdLst>
                  <a:gd name="T0" fmla="*/ 0 w 189"/>
                  <a:gd name="T1" fmla="*/ 0 h 90"/>
                  <a:gd name="T2" fmla="*/ 0 w 189"/>
                  <a:gd name="T3" fmla="*/ 75 h 90"/>
                  <a:gd name="T4" fmla="*/ 1 w 189"/>
                  <a:gd name="T5" fmla="*/ 79 h 90"/>
                  <a:gd name="T6" fmla="*/ 2 w 189"/>
                  <a:gd name="T7" fmla="*/ 81 h 90"/>
                  <a:gd name="T8" fmla="*/ 3 w 189"/>
                  <a:gd name="T9" fmla="*/ 84 h 90"/>
                  <a:gd name="T10" fmla="*/ 6 w 189"/>
                  <a:gd name="T11" fmla="*/ 86 h 90"/>
                  <a:gd name="T12" fmla="*/ 8 w 189"/>
                  <a:gd name="T13" fmla="*/ 87 h 90"/>
                  <a:gd name="T14" fmla="*/ 10 w 189"/>
                  <a:gd name="T15" fmla="*/ 89 h 90"/>
                  <a:gd name="T16" fmla="*/ 13 w 189"/>
                  <a:gd name="T17" fmla="*/ 90 h 90"/>
                  <a:gd name="T18" fmla="*/ 15 w 189"/>
                  <a:gd name="T19" fmla="*/ 90 h 90"/>
                  <a:gd name="T20" fmla="*/ 189 w 189"/>
                  <a:gd name="T21" fmla="*/ 90 h 90"/>
                  <a:gd name="T22" fmla="*/ 186 w 189"/>
                  <a:gd name="T23" fmla="*/ 80 h 90"/>
                  <a:gd name="T24" fmla="*/ 184 w 189"/>
                  <a:gd name="T25" fmla="*/ 68 h 90"/>
                  <a:gd name="T26" fmla="*/ 181 w 189"/>
                  <a:gd name="T27" fmla="*/ 57 h 90"/>
                  <a:gd name="T28" fmla="*/ 181 w 189"/>
                  <a:gd name="T29" fmla="*/ 45 h 90"/>
                  <a:gd name="T30" fmla="*/ 181 w 189"/>
                  <a:gd name="T31" fmla="*/ 33 h 90"/>
                  <a:gd name="T32" fmla="*/ 184 w 189"/>
                  <a:gd name="T33" fmla="*/ 22 h 90"/>
                  <a:gd name="T34" fmla="*/ 186 w 189"/>
                  <a:gd name="T35" fmla="*/ 11 h 90"/>
                  <a:gd name="T36" fmla="*/ 189 w 189"/>
                  <a:gd name="T37" fmla="*/ 0 h 90"/>
                  <a:gd name="T38" fmla="*/ 0 w 189"/>
                  <a:gd name="T39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9" h="90">
                    <a:moveTo>
                      <a:pt x="0" y="0"/>
                    </a:moveTo>
                    <a:lnTo>
                      <a:pt x="0" y="75"/>
                    </a:lnTo>
                    <a:lnTo>
                      <a:pt x="1" y="79"/>
                    </a:lnTo>
                    <a:lnTo>
                      <a:pt x="2" y="81"/>
                    </a:lnTo>
                    <a:lnTo>
                      <a:pt x="3" y="84"/>
                    </a:lnTo>
                    <a:lnTo>
                      <a:pt x="6" y="86"/>
                    </a:lnTo>
                    <a:lnTo>
                      <a:pt x="8" y="87"/>
                    </a:lnTo>
                    <a:lnTo>
                      <a:pt x="10" y="89"/>
                    </a:lnTo>
                    <a:lnTo>
                      <a:pt x="13" y="90"/>
                    </a:lnTo>
                    <a:lnTo>
                      <a:pt x="15" y="90"/>
                    </a:lnTo>
                    <a:lnTo>
                      <a:pt x="189" y="90"/>
                    </a:lnTo>
                    <a:lnTo>
                      <a:pt x="186" y="80"/>
                    </a:lnTo>
                    <a:lnTo>
                      <a:pt x="184" y="68"/>
                    </a:lnTo>
                    <a:lnTo>
                      <a:pt x="181" y="57"/>
                    </a:lnTo>
                    <a:lnTo>
                      <a:pt x="181" y="45"/>
                    </a:lnTo>
                    <a:lnTo>
                      <a:pt x="181" y="33"/>
                    </a:lnTo>
                    <a:lnTo>
                      <a:pt x="184" y="22"/>
                    </a:lnTo>
                    <a:lnTo>
                      <a:pt x="186" y="11"/>
                    </a:lnTo>
                    <a:lnTo>
                      <a:pt x="189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521"/>
              <p:cNvSpPr>
                <a:spLocks/>
              </p:cNvSpPr>
              <p:nvPr/>
            </p:nvSpPr>
            <p:spPr bwMode="auto">
              <a:xfrm>
                <a:off x="1652588" y="2711450"/>
                <a:ext cx="66675" cy="68263"/>
              </a:xfrm>
              <a:custGeom>
                <a:avLst/>
                <a:gdLst>
                  <a:gd name="T0" fmla="*/ 94 w 210"/>
                  <a:gd name="T1" fmla="*/ 1 h 211"/>
                  <a:gd name="T2" fmla="*/ 74 w 210"/>
                  <a:gd name="T3" fmla="*/ 5 h 211"/>
                  <a:gd name="T4" fmla="*/ 55 w 210"/>
                  <a:gd name="T5" fmla="*/ 13 h 211"/>
                  <a:gd name="T6" fmla="*/ 39 w 210"/>
                  <a:gd name="T7" fmla="*/ 25 h 211"/>
                  <a:gd name="T8" fmla="*/ 24 w 210"/>
                  <a:gd name="T9" fmla="*/ 39 h 211"/>
                  <a:gd name="T10" fmla="*/ 13 w 210"/>
                  <a:gd name="T11" fmla="*/ 56 h 211"/>
                  <a:gd name="T12" fmla="*/ 4 w 210"/>
                  <a:gd name="T13" fmla="*/ 75 h 211"/>
                  <a:gd name="T14" fmla="*/ 0 w 210"/>
                  <a:gd name="T15" fmla="*/ 96 h 211"/>
                  <a:gd name="T16" fmla="*/ 0 w 210"/>
                  <a:gd name="T17" fmla="*/ 117 h 211"/>
                  <a:gd name="T18" fmla="*/ 4 w 210"/>
                  <a:gd name="T19" fmla="*/ 137 h 211"/>
                  <a:gd name="T20" fmla="*/ 13 w 210"/>
                  <a:gd name="T21" fmla="*/ 156 h 211"/>
                  <a:gd name="T22" fmla="*/ 24 w 210"/>
                  <a:gd name="T23" fmla="*/ 173 h 211"/>
                  <a:gd name="T24" fmla="*/ 39 w 210"/>
                  <a:gd name="T25" fmla="*/ 187 h 211"/>
                  <a:gd name="T26" fmla="*/ 55 w 210"/>
                  <a:gd name="T27" fmla="*/ 199 h 211"/>
                  <a:gd name="T28" fmla="*/ 74 w 210"/>
                  <a:gd name="T29" fmla="*/ 207 h 211"/>
                  <a:gd name="T30" fmla="*/ 94 w 210"/>
                  <a:gd name="T31" fmla="*/ 210 h 211"/>
                  <a:gd name="T32" fmla="*/ 116 w 210"/>
                  <a:gd name="T33" fmla="*/ 210 h 211"/>
                  <a:gd name="T34" fmla="*/ 136 w 210"/>
                  <a:gd name="T35" fmla="*/ 207 h 211"/>
                  <a:gd name="T36" fmla="*/ 155 w 210"/>
                  <a:gd name="T37" fmla="*/ 199 h 211"/>
                  <a:gd name="T38" fmla="*/ 173 w 210"/>
                  <a:gd name="T39" fmla="*/ 187 h 211"/>
                  <a:gd name="T40" fmla="*/ 187 w 210"/>
                  <a:gd name="T41" fmla="*/ 173 h 211"/>
                  <a:gd name="T42" fmla="*/ 198 w 210"/>
                  <a:gd name="T43" fmla="*/ 156 h 211"/>
                  <a:gd name="T44" fmla="*/ 206 w 210"/>
                  <a:gd name="T45" fmla="*/ 137 h 211"/>
                  <a:gd name="T46" fmla="*/ 210 w 210"/>
                  <a:gd name="T47" fmla="*/ 117 h 211"/>
                  <a:gd name="T48" fmla="*/ 210 w 210"/>
                  <a:gd name="T49" fmla="*/ 96 h 211"/>
                  <a:gd name="T50" fmla="*/ 206 w 210"/>
                  <a:gd name="T51" fmla="*/ 74 h 211"/>
                  <a:gd name="T52" fmla="*/ 198 w 210"/>
                  <a:gd name="T53" fmla="*/ 56 h 211"/>
                  <a:gd name="T54" fmla="*/ 187 w 210"/>
                  <a:gd name="T55" fmla="*/ 39 h 211"/>
                  <a:gd name="T56" fmla="*/ 173 w 210"/>
                  <a:gd name="T57" fmla="*/ 25 h 211"/>
                  <a:gd name="T58" fmla="*/ 155 w 210"/>
                  <a:gd name="T59" fmla="*/ 13 h 211"/>
                  <a:gd name="T60" fmla="*/ 136 w 210"/>
                  <a:gd name="T61" fmla="*/ 5 h 211"/>
                  <a:gd name="T62" fmla="*/ 116 w 210"/>
                  <a:gd name="T63" fmla="*/ 1 h 211"/>
                  <a:gd name="T64" fmla="*/ 105 w 210"/>
                  <a:gd name="T65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10" h="211">
                    <a:moveTo>
                      <a:pt x="105" y="0"/>
                    </a:moveTo>
                    <a:lnTo>
                      <a:pt x="94" y="1"/>
                    </a:lnTo>
                    <a:lnTo>
                      <a:pt x="84" y="2"/>
                    </a:lnTo>
                    <a:lnTo>
                      <a:pt x="74" y="5"/>
                    </a:lnTo>
                    <a:lnTo>
                      <a:pt x="64" y="9"/>
                    </a:lnTo>
                    <a:lnTo>
                      <a:pt x="55" y="13"/>
                    </a:lnTo>
                    <a:lnTo>
                      <a:pt x="46" y="18"/>
                    </a:lnTo>
                    <a:lnTo>
                      <a:pt x="39" y="25"/>
                    </a:lnTo>
                    <a:lnTo>
                      <a:pt x="31" y="31"/>
                    </a:lnTo>
                    <a:lnTo>
                      <a:pt x="24" y="39"/>
                    </a:lnTo>
                    <a:lnTo>
                      <a:pt x="18" y="47"/>
                    </a:lnTo>
                    <a:lnTo>
                      <a:pt x="13" y="56"/>
                    </a:lnTo>
                    <a:lnTo>
                      <a:pt x="9" y="64"/>
                    </a:lnTo>
                    <a:lnTo>
                      <a:pt x="4" y="75"/>
                    </a:lnTo>
                    <a:lnTo>
                      <a:pt x="2" y="85"/>
                    </a:lnTo>
                    <a:lnTo>
                      <a:pt x="0" y="96"/>
                    </a:lnTo>
                    <a:lnTo>
                      <a:pt x="0" y="106"/>
                    </a:lnTo>
                    <a:lnTo>
                      <a:pt x="0" y="117"/>
                    </a:lnTo>
                    <a:lnTo>
                      <a:pt x="2" y="127"/>
                    </a:lnTo>
                    <a:lnTo>
                      <a:pt x="4" y="137"/>
                    </a:lnTo>
                    <a:lnTo>
                      <a:pt x="9" y="147"/>
                    </a:lnTo>
                    <a:lnTo>
                      <a:pt x="13" y="156"/>
                    </a:lnTo>
                    <a:lnTo>
                      <a:pt x="18" y="165"/>
                    </a:lnTo>
                    <a:lnTo>
                      <a:pt x="24" y="173"/>
                    </a:lnTo>
                    <a:lnTo>
                      <a:pt x="31" y="180"/>
                    </a:lnTo>
                    <a:lnTo>
                      <a:pt x="39" y="187"/>
                    </a:lnTo>
                    <a:lnTo>
                      <a:pt x="46" y="193"/>
                    </a:lnTo>
                    <a:lnTo>
                      <a:pt x="55" y="199"/>
                    </a:lnTo>
                    <a:lnTo>
                      <a:pt x="64" y="203"/>
                    </a:lnTo>
                    <a:lnTo>
                      <a:pt x="74" y="207"/>
                    </a:lnTo>
                    <a:lnTo>
                      <a:pt x="84" y="209"/>
                    </a:lnTo>
                    <a:lnTo>
                      <a:pt x="94" y="210"/>
                    </a:lnTo>
                    <a:lnTo>
                      <a:pt x="105" y="211"/>
                    </a:lnTo>
                    <a:lnTo>
                      <a:pt x="116" y="210"/>
                    </a:lnTo>
                    <a:lnTo>
                      <a:pt x="127" y="209"/>
                    </a:lnTo>
                    <a:lnTo>
                      <a:pt x="136" y="207"/>
                    </a:lnTo>
                    <a:lnTo>
                      <a:pt x="146" y="203"/>
                    </a:lnTo>
                    <a:lnTo>
                      <a:pt x="155" y="199"/>
                    </a:lnTo>
                    <a:lnTo>
                      <a:pt x="164" y="193"/>
                    </a:lnTo>
                    <a:lnTo>
                      <a:pt x="173" y="187"/>
                    </a:lnTo>
                    <a:lnTo>
                      <a:pt x="180" y="180"/>
                    </a:lnTo>
                    <a:lnTo>
                      <a:pt x="187" y="173"/>
                    </a:lnTo>
                    <a:lnTo>
                      <a:pt x="193" y="165"/>
                    </a:lnTo>
                    <a:lnTo>
                      <a:pt x="198" y="156"/>
                    </a:lnTo>
                    <a:lnTo>
                      <a:pt x="203" y="147"/>
                    </a:lnTo>
                    <a:lnTo>
                      <a:pt x="206" y="137"/>
                    </a:lnTo>
                    <a:lnTo>
                      <a:pt x="208" y="127"/>
                    </a:lnTo>
                    <a:lnTo>
                      <a:pt x="210" y="117"/>
                    </a:lnTo>
                    <a:lnTo>
                      <a:pt x="210" y="106"/>
                    </a:lnTo>
                    <a:lnTo>
                      <a:pt x="210" y="96"/>
                    </a:lnTo>
                    <a:lnTo>
                      <a:pt x="208" y="85"/>
                    </a:lnTo>
                    <a:lnTo>
                      <a:pt x="206" y="74"/>
                    </a:lnTo>
                    <a:lnTo>
                      <a:pt x="203" y="64"/>
                    </a:lnTo>
                    <a:lnTo>
                      <a:pt x="198" y="56"/>
                    </a:lnTo>
                    <a:lnTo>
                      <a:pt x="193" y="47"/>
                    </a:lnTo>
                    <a:lnTo>
                      <a:pt x="187" y="39"/>
                    </a:lnTo>
                    <a:lnTo>
                      <a:pt x="180" y="31"/>
                    </a:lnTo>
                    <a:lnTo>
                      <a:pt x="173" y="25"/>
                    </a:lnTo>
                    <a:lnTo>
                      <a:pt x="164" y="18"/>
                    </a:lnTo>
                    <a:lnTo>
                      <a:pt x="155" y="13"/>
                    </a:lnTo>
                    <a:lnTo>
                      <a:pt x="146" y="9"/>
                    </a:lnTo>
                    <a:lnTo>
                      <a:pt x="136" y="5"/>
                    </a:lnTo>
                    <a:lnTo>
                      <a:pt x="127" y="2"/>
                    </a:lnTo>
                    <a:lnTo>
                      <a:pt x="116" y="1"/>
                    </a:lnTo>
                    <a:lnTo>
                      <a:pt x="105" y="0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522"/>
              <p:cNvSpPr>
                <a:spLocks/>
              </p:cNvSpPr>
              <p:nvPr/>
            </p:nvSpPr>
            <p:spPr bwMode="auto">
              <a:xfrm>
                <a:off x="1519238" y="2711450"/>
                <a:ext cx="66675" cy="68263"/>
              </a:xfrm>
              <a:custGeom>
                <a:avLst/>
                <a:gdLst>
                  <a:gd name="T0" fmla="*/ 95 w 211"/>
                  <a:gd name="T1" fmla="*/ 1 h 211"/>
                  <a:gd name="T2" fmla="*/ 74 w 211"/>
                  <a:gd name="T3" fmla="*/ 5 h 211"/>
                  <a:gd name="T4" fmla="*/ 55 w 211"/>
                  <a:gd name="T5" fmla="*/ 13 h 211"/>
                  <a:gd name="T6" fmla="*/ 39 w 211"/>
                  <a:gd name="T7" fmla="*/ 25 h 211"/>
                  <a:gd name="T8" fmla="*/ 24 w 211"/>
                  <a:gd name="T9" fmla="*/ 39 h 211"/>
                  <a:gd name="T10" fmla="*/ 13 w 211"/>
                  <a:gd name="T11" fmla="*/ 56 h 211"/>
                  <a:gd name="T12" fmla="*/ 5 w 211"/>
                  <a:gd name="T13" fmla="*/ 75 h 211"/>
                  <a:gd name="T14" fmla="*/ 0 w 211"/>
                  <a:gd name="T15" fmla="*/ 96 h 211"/>
                  <a:gd name="T16" fmla="*/ 0 w 211"/>
                  <a:gd name="T17" fmla="*/ 117 h 211"/>
                  <a:gd name="T18" fmla="*/ 5 w 211"/>
                  <a:gd name="T19" fmla="*/ 137 h 211"/>
                  <a:gd name="T20" fmla="*/ 13 w 211"/>
                  <a:gd name="T21" fmla="*/ 156 h 211"/>
                  <a:gd name="T22" fmla="*/ 24 w 211"/>
                  <a:gd name="T23" fmla="*/ 173 h 211"/>
                  <a:gd name="T24" fmla="*/ 39 w 211"/>
                  <a:gd name="T25" fmla="*/ 187 h 211"/>
                  <a:gd name="T26" fmla="*/ 55 w 211"/>
                  <a:gd name="T27" fmla="*/ 199 h 211"/>
                  <a:gd name="T28" fmla="*/ 74 w 211"/>
                  <a:gd name="T29" fmla="*/ 207 h 211"/>
                  <a:gd name="T30" fmla="*/ 95 w 211"/>
                  <a:gd name="T31" fmla="*/ 210 h 211"/>
                  <a:gd name="T32" fmla="*/ 116 w 211"/>
                  <a:gd name="T33" fmla="*/ 210 h 211"/>
                  <a:gd name="T34" fmla="*/ 137 w 211"/>
                  <a:gd name="T35" fmla="*/ 207 h 211"/>
                  <a:gd name="T36" fmla="*/ 156 w 211"/>
                  <a:gd name="T37" fmla="*/ 199 h 211"/>
                  <a:gd name="T38" fmla="*/ 173 w 211"/>
                  <a:gd name="T39" fmla="*/ 187 h 211"/>
                  <a:gd name="T40" fmla="*/ 187 w 211"/>
                  <a:gd name="T41" fmla="*/ 173 h 211"/>
                  <a:gd name="T42" fmla="*/ 199 w 211"/>
                  <a:gd name="T43" fmla="*/ 156 h 211"/>
                  <a:gd name="T44" fmla="*/ 206 w 211"/>
                  <a:gd name="T45" fmla="*/ 137 h 211"/>
                  <a:gd name="T46" fmla="*/ 211 w 211"/>
                  <a:gd name="T47" fmla="*/ 117 h 211"/>
                  <a:gd name="T48" fmla="*/ 211 w 211"/>
                  <a:gd name="T49" fmla="*/ 96 h 211"/>
                  <a:gd name="T50" fmla="*/ 206 w 211"/>
                  <a:gd name="T51" fmla="*/ 74 h 211"/>
                  <a:gd name="T52" fmla="*/ 199 w 211"/>
                  <a:gd name="T53" fmla="*/ 56 h 211"/>
                  <a:gd name="T54" fmla="*/ 187 w 211"/>
                  <a:gd name="T55" fmla="*/ 39 h 211"/>
                  <a:gd name="T56" fmla="*/ 173 w 211"/>
                  <a:gd name="T57" fmla="*/ 25 h 211"/>
                  <a:gd name="T58" fmla="*/ 156 w 211"/>
                  <a:gd name="T59" fmla="*/ 13 h 211"/>
                  <a:gd name="T60" fmla="*/ 137 w 211"/>
                  <a:gd name="T61" fmla="*/ 5 h 211"/>
                  <a:gd name="T62" fmla="*/ 116 w 211"/>
                  <a:gd name="T63" fmla="*/ 1 h 211"/>
                  <a:gd name="T64" fmla="*/ 106 w 211"/>
                  <a:gd name="T65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11" h="211">
                    <a:moveTo>
                      <a:pt x="106" y="0"/>
                    </a:moveTo>
                    <a:lnTo>
                      <a:pt x="95" y="1"/>
                    </a:lnTo>
                    <a:lnTo>
                      <a:pt x="84" y="2"/>
                    </a:lnTo>
                    <a:lnTo>
                      <a:pt x="74" y="5"/>
                    </a:lnTo>
                    <a:lnTo>
                      <a:pt x="65" y="9"/>
                    </a:lnTo>
                    <a:lnTo>
                      <a:pt x="55" y="13"/>
                    </a:lnTo>
                    <a:lnTo>
                      <a:pt x="47" y="18"/>
                    </a:lnTo>
                    <a:lnTo>
                      <a:pt x="39" y="25"/>
                    </a:lnTo>
                    <a:lnTo>
                      <a:pt x="32" y="31"/>
                    </a:lnTo>
                    <a:lnTo>
                      <a:pt x="24" y="39"/>
                    </a:lnTo>
                    <a:lnTo>
                      <a:pt x="19" y="47"/>
                    </a:lnTo>
                    <a:lnTo>
                      <a:pt x="13" y="56"/>
                    </a:lnTo>
                    <a:lnTo>
                      <a:pt x="9" y="64"/>
                    </a:lnTo>
                    <a:lnTo>
                      <a:pt x="5" y="75"/>
                    </a:lnTo>
                    <a:lnTo>
                      <a:pt x="3" y="85"/>
                    </a:lnTo>
                    <a:lnTo>
                      <a:pt x="0" y="96"/>
                    </a:lnTo>
                    <a:lnTo>
                      <a:pt x="0" y="106"/>
                    </a:lnTo>
                    <a:lnTo>
                      <a:pt x="0" y="117"/>
                    </a:lnTo>
                    <a:lnTo>
                      <a:pt x="3" y="127"/>
                    </a:lnTo>
                    <a:lnTo>
                      <a:pt x="5" y="137"/>
                    </a:lnTo>
                    <a:lnTo>
                      <a:pt x="9" y="147"/>
                    </a:lnTo>
                    <a:lnTo>
                      <a:pt x="13" y="156"/>
                    </a:lnTo>
                    <a:lnTo>
                      <a:pt x="19" y="165"/>
                    </a:lnTo>
                    <a:lnTo>
                      <a:pt x="24" y="173"/>
                    </a:lnTo>
                    <a:lnTo>
                      <a:pt x="32" y="180"/>
                    </a:lnTo>
                    <a:lnTo>
                      <a:pt x="39" y="187"/>
                    </a:lnTo>
                    <a:lnTo>
                      <a:pt x="47" y="193"/>
                    </a:lnTo>
                    <a:lnTo>
                      <a:pt x="55" y="199"/>
                    </a:lnTo>
                    <a:lnTo>
                      <a:pt x="65" y="203"/>
                    </a:lnTo>
                    <a:lnTo>
                      <a:pt x="74" y="207"/>
                    </a:lnTo>
                    <a:lnTo>
                      <a:pt x="84" y="209"/>
                    </a:lnTo>
                    <a:lnTo>
                      <a:pt x="95" y="210"/>
                    </a:lnTo>
                    <a:lnTo>
                      <a:pt x="106" y="211"/>
                    </a:lnTo>
                    <a:lnTo>
                      <a:pt x="116" y="210"/>
                    </a:lnTo>
                    <a:lnTo>
                      <a:pt x="127" y="209"/>
                    </a:lnTo>
                    <a:lnTo>
                      <a:pt x="137" y="207"/>
                    </a:lnTo>
                    <a:lnTo>
                      <a:pt x="146" y="203"/>
                    </a:lnTo>
                    <a:lnTo>
                      <a:pt x="156" y="199"/>
                    </a:lnTo>
                    <a:lnTo>
                      <a:pt x="165" y="193"/>
                    </a:lnTo>
                    <a:lnTo>
                      <a:pt x="173" y="187"/>
                    </a:lnTo>
                    <a:lnTo>
                      <a:pt x="181" y="180"/>
                    </a:lnTo>
                    <a:lnTo>
                      <a:pt x="187" y="173"/>
                    </a:lnTo>
                    <a:lnTo>
                      <a:pt x="194" y="165"/>
                    </a:lnTo>
                    <a:lnTo>
                      <a:pt x="199" y="156"/>
                    </a:lnTo>
                    <a:lnTo>
                      <a:pt x="203" y="147"/>
                    </a:lnTo>
                    <a:lnTo>
                      <a:pt x="206" y="137"/>
                    </a:lnTo>
                    <a:lnTo>
                      <a:pt x="209" y="127"/>
                    </a:lnTo>
                    <a:lnTo>
                      <a:pt x="211" y="117"/>
                    </a:lnTo>
                    <a:lnTo>
                      <a:pt x="211" y="106"/>
                    </a:lnTo>
                    <a:lnTo>
                      <a:pt x="211" y="96"/>
                    </a:lnTo>
                    <a:lnTo>
                      <a:pt x="209" y="85"/>
                    </a:lnTo>
                    <a:lnTo>
                      <a:pt x="206" y="74"/>
                    </a:lnTo>
                    <a:lnTo>
                      <a:pt x="203" y="64"/>
                    </a:lnTo>
                    <a:lnTo>
                      <a:pt x="199" y="56"/>
                    </a:lnTo>
                    <a:lnTo>
                      <a:pt x="194" y="47"/>
                    </a:lnTo>
                    <a:lnTo>
                      <a:pt x="187" y="39"/>
                    </a:lnTo>
                    <a:lnTo>
                      <a:pt x="181" y="31"/>
                    </a:lnTo>
                    <a:lnTo>
                      <a:pt x="173" y="25"/>
                    </a:lnTo>
                    <a:lnTo>
                      <a:pt x="165" y="18"/>
                    </a:lnTo>
                    <a:lnTo>
                      <a:pt x="156" y="13"/>
                    </a:lnTo>
                    <a:lnTo>
                      <a:pt x="146" y="9"/>
                    </a:lnTo>
                    <a:lnTo>
                      <a:pt x="137" y="5"/>
                    </a:lnTo>
                    <a:lnTo>
                      <a:pt x="127" y="2"/>
                    </a:lnTo>
                    <a:lnTo>
                      <a:pt x="116" y="1"/>
                    </a:lnTo>
                    <a:lnTo>
                      <a:pt x="106" y="0"/>
                    </a:lnTo>
                    <a:lnTo>
                      <a:pt x="10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03" name="Text Placeholder 2"/>
          <p:cNvSpPr txBox="1">
            <a:spLocks/>
          </p:cNvSpPr>
          <p:nvPr/>
        </p:nvSpPr>
        <p:spPr>
          <a:xfrm>
            <a:off x="826809" y="1657888"/>
            <a:ext cx="3427830" cy="10900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</a:t>
            </a:r>
          </a:p>
        </p:txBody>
      </p:sp>
      <p:sp>
        <p:nvSpPr>
          <p:cNvPr id="104" name="Text Placeholder 2"/>
          <p:cNvSpPr txBox="1">
            <a:spLocks/>
          </p:cNvSpPr>
          <p:nvPr/>
        </p:nvSpPr>
        <p:spPr>
          <a:xfrm>
            <a:off x="8979800" y="2091934"/>
            <a:ext cx="12563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ct val="100000"/>
              </a:lnSpc>
              <a:spcBef>
                <a:spcPts val="0"/>
              </a:spcBef>
            </a:pPr>
            <a:r>
              <a:rPr lang="en-US" sz="1400" dirty="0">
                <a:solidFill>
                  <a:srgbClr val="B0F7F4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</a:p>
        </p:txBody>
      </p:sp>
      <p:sp>
        <p:nvSpPr>
          <p:cNvPr id="106" name="Text Placeholder 2"/>
          <p:cNvSpPr txBox="1">
            <a:spLocks/>
          </p:cNvSpPr>
          <p:nvPr/>
        </p:nvSpPr>
        <p:spPr>
          <a:xfrm>
            <a:off x="8977783" y="2400730"/>
            <a:ext cx="2407583" cy="4360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</a:t>
            </a:r>
          </a:p>
        </p:txBody>
      </p:sp>
      <p:sp>
        <p:nvSpPr>
          <p:cNvPr id="107" name="Text Placeholder 2"/>
          <p:cNvSpPr txBox="1">
            <a:spLocks/>
          </p:cNvSpPr>
          <p:nvPr/>
        </p:nvSpPr>
        <p:spPr>
          <a:xfrm>
            <a:off x="7689967" y="3110315"/>
            <a:ext cx="12563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ct val="100000"/>
              </a:lnSpc>
              <a:spcBef>
                <a:spcPts val="0"/>
              </a:spcBef>
            </a:pPr>
            <a:r>
              <a:rPr lang="en-US" sz="1400" dirty="0">
                <a:solidFill>
                  <a:srgbClr val="B0F7F4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</a:p>
        </p:txBody>
      </p:sp>
      <p:sp>
        <p:nvSpPr>
          <p:cNvPr id="108" name="Text Placeholder 2"/>
          <p:cNvSpPr txBox="1">
            <a:spLocks/>
          </p:cNvSpPr>
          <p:nvPr/>
        </p:nvSpPr>
        <p:spPr>
          <a:xfrm>
            <a:off x="7687950" y="3419111"/>
            <a:ext cx="2407583" cy="4360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</a:t>
            </a:r>
          </a:p>
        </p:txBody>
      </p:sp>
      <p:sp>
        <p:nvSpPr>
          <p:cNvPr id="109" name="Text Placeholder 2"/>
          <p:cNvSpPr txBox="1">
            <a:spLocks/>
          </p:cNvSpPr>
          <p:nvPr/>
        </p:nvSpPr>
        <p:spPr>
          <a:xfrm>
            <a:off x="6380784" y="4116726"/>
            <a:ext cx="12563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ct val="100000"/>
              </a:lnSpc>
              <a:spcBef>
                <a:spcPts val="0"/>
              </a:spcBef>
            </a:pPr>
            <a:r>
              <a:rPr lang="en-US" sz="1400" dirty="0">
                <a:solidFill>
                  <a:srgbClr val="B0F7F4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</a:p>
        </p:txBody>
      </p:sp>
      <p:sp>
        <p:nvSpPr>
          <p:cNvPr id="110" name="Text Placeholder 2"/>
          <p:cNvSpPr txBox="1">
            <a:spLocks/>
          </p:cNvSpPr>
          <p:nvPr/>
        </p:nvSpPr>
        <p:spPr>
          <a:xfrm>
            <a:off x="6378767" y="4425522"/>
            <a:ext cx="2407583" cy="4360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</a:t>
            </a:r>
          </a:p>
        </p:txBody>
      </p:sp>
      <p:sp>
        <p:nvSpPr>
          <p:cNvPr id="111" name="Text Placeholder 2"/>
          <p:cNvSpPr txBox="1">
            <a:spLocks/>
          </p:cNvSpPr>
          <p:nvPr/>
        </p:nvSpPr>
        <p:spPr>
          <a:xfrm>
            <a:off x="5096272" y="5127452"/>
            <a:ext cx="125636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ct val="100000"/>
              </a:lnSpc>
              <a:spcBef>
                <a:spcPts val="0"/>
              </a:spcBef>
            </a:pPr>
            <a:r>
              <a:rPr lang="en-US" sz="1400" dirty="0">
                <a:solidFill>
                  <a:srgbClr val="B0F7F4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</a:p>
        </p:txBody>
      </p:sp>
      <p:sp>
        <p:nvSpPr>
          <p:cNvPr id="112" name="Text Placeholder 2"/>
          <p:cNvSpPr txBox="1">
            <a:spLocks/>
          </p:cNvSpPr>
          <p:nvPr/>
        </p:nvSpPr>
        <p:spPr>
          <a:xfrm>
            <a:off x="5094255" y="5436248"/>
            <a:ext cx="2407583" cy="4360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</a:t>
            </a:r>
          </a:p>
        </p:txBody>
      </p:sp>
      <p:sp>
        <p:nvSpPr>
          <p:cNvPr id="113" name="Freeform 7"/>
          <p:cNvSpPr>
            <a:spLocks/>
          </p:cNvSpPr>
          <p:nvPr/>
        </p:nvSpPr>
        <p:spPr bwMode="auto">
          <a:xfrm>
            <a:off x="10781752" y="5001347"/>
            <a:ext cx="2995886" cy="1489199"/>
          </a:xfrm>
          <a:custGeom>
            <a:avLst/>
            <a:gdLst>
              <a:gd name="T0" fmla="*/ 0 w 2227"/>
              <a:gd name="T1" fmla="*/ 1107 h 1107"/>
              <a:gd name="T2" fmla="*/ 2227 w 2227"/>
              <a:gd name="T3" fmla="*/ 1107 h 1107"/>
              <a:gd name="T4" fmla="*/ 1121 w 2227"/>
              <a:gd name="T5" fmla="*/ 0 h 1107"/>
              <a:gd name="T6" fmla="*/ 0 w 2227"/>
              <a:gd name="T7" fmla="*/ 11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7" h="1107">
                <a:moveTo>
                  <a:pt x="0" y="1107"/>
                </a:moveTo>
                <a:lnTo>
                  <a:pt x="2227" y="1107"/>
                </a:lnTo>
                <a:lnTo>
                  <a:pt x="1121" y="0"/>
                </a:lnTo>
                <a:lnTo>
                  <a:pt x="0" y="1107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Freeform 8"/>
          <p:cNvSpPr>
            <a:spLocks/>
          </p:cNvSpPr>
          <p:nvPr/>
        </p:nvSpPr>
        <p:spPr bwMode="auto">
          <a:xfrm>
            <a:off x="8212883" y="5908050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19"/>
          <p:cNvSpPr>
            <a:spLocks/>
          </p:cNvSpPr>
          <p:nvPr/>
        </p:nvSpPr>
        <p:spPr bwMode="auto">
          <a:xfrm>
            <a:off x="9427288" y="5637653"/>
            <a:ext cx="1717892" cy="852893"/>
          </a:xfrm>
          <a:custGeom>
            <a:avLst/>
            <a:gdLst>
              <a:gd name="T0" fmla="*/ 0 w 1277"/>
              <a:gd name="T1" fmla="*/ 634 h 634"/>
              <a:gd name="T2" fmla="*/ 1277 w 1277"/>
              <a:gd name="T3" fmla="*/ 634 h 634"/>
              <a:gd name="T4" fmla="*/ 641 w 1277"/>
              <a:gd name="T5" fmla="*/ 0 h 634"/>
              <a:gd name="T6" fmla="*/ 0 w 1277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7" h="634">
                <a:moveTo>
                  <a:pt x="0" y="634"/>
                </a:moveTo>
                <a:lnTo>
                  <a:pt x="1277" y="634"/>
                </a:lnTo>
                <a:lnTo>
                  <a:pt x="641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Freeform 13"/>
          <p:cNvSpPr>
            <a:spLocks/>
          </p:cNvSpPr>
          <p:nvPr/>
        </p:nvSpPr>
        <p:spPr bwMode="auto">
          <a:xfrm>
            <a:off x="11273234" y="6156922"/>
            <a:ext cx="671283" cy="333624"/>
          </a:xfrm>
          <a:custGeom>
            <a:avLst/>
            <a:gdLst>
              <a:gd name="T0" fmla="*/ 0 w 499"/>
              <a:gd name="T1" fmla="*/ 248 h 248"/>
              <a:gd name="T2" fmla="*/ 499 w 499"/>
              <a:gd name="T3" fmla="*/ 248 h 248"/>
              <a:gd name="T4" fmla="*/ 250 w 499"/>
              <a:gd name="T5" fmla="*/ 0 h 248"/>
              <a:gd name="T6" fmla="*/ 0 w 499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248">
                <a:moveTo>
                  <a:pt x="0" y="248"/>
                </a:moveTo>
                <a:lnTo>
                  <a:pt x="499" y="248"/>
                </a:lnTo>
                <a:lnTo>
                  <a:pt x="250" y="0"/>
                </a:lnTo>
                <a:lnTo>
                  <a:pt x="0" y="248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14"/>
          <p:cNvSpPr>
            <a:spLocks/>
          </p:cNvSpPr>
          <p:nvPr/>
        </p:nvSpPr>
        <p:spPr bwMode="auto">
          <a:xfrm>
            <a:off x="9171688" y="6236293"/>
            <a:ext cx="511197" cy="254253"/>
          </a:xfrm>
          <a:custGeom>
            <a:avLst/>
            <a:gdLst>
              <a:gd name="T0" fmla="*/ 0 w 380"/>
              <a:gd name="T1" fmla="*/ 189 h 189"/>
              <a:gd name="T2" fmla="*/ 380 w 380"/>
              <a:gd name="T3" fmla="*/ 189 h 189"/>
              <a:gd name="T4" fmla="*/ 191 w 380"/>
              <a:gd name="T5" fmla="*/ 0 h 189"/>
              <a:gd name="T6" fmla="*/ 0 w 380"/>
              <a:gd name="T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0" h="189">
                <a:moveTo>
                  <a:pt x="0" y="189"/>
                </a:moveTo>
                <a:lnTo>
                  <a:pt x="380" y="189"/>
                </a:lnTo>
                <a:lnTo>
                  <a:pt x="191" y="0"/>
                </a:lnTo>
                <a:lnTo>
                  <a:pt x="0" y="189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15"/>
          <p:cNvSpPr>
            <a:spLocks/>
          </p:cNvSpPr>
          <p:nvPr/>
        </p:nvSpPr>
        <p:spPr bwMode="auto">
          <a:xfrm>
            <a:off x="8983352" y="6325079"/>
            <a:ext cx="333624" cy="165467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Freeform 51"/>
          <p:cNvSpPr>
            <a:spLocks/>
          </p:cNvSpPr>
          <p:nvPr/>
        </p:nvSpPr>
        <p:spPr bwMode="auto">
          <a:xfrm>
            <a:off x="9763778" y="6490908"/>
            <a:ext cx="1304130" cy="64770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Freeform 51"/>
          <p:cNvSpPr>
            <a:spLocks/>
          </p:cNvSpPr>
          <p:nvPr/>
        </p:nvSpPr>
        <p:spPr bwMode="auto">
          <a:xfrm>
            <a:off x="8616906" y="6490908"/>
            <a:ext cx="700070" cy="347692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 51"/>
          <p:cNvSpPr>
            <a:spLocks/>
          </p:cNvSpPr>
          <p:nvPr/>
        </p:nvSpPr>
        <p:spPr bwMode="auto">
          <a:xfrm>
            <a:off x="10959405" y="6490907"/>
            <a:ext cx="3630126" cy="1802913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Freeform 51"/>
          <p:cNvSpPr>
            <a:spLocks/>
          </p:cNvSpPr>
          <p:nvPr/>
        </p:nvSpPr>
        <p:spPr bwMode="auto">
          <a:xfrm>
            <a:off x="11360415" y="6490908"/>
            <a:ext cx="536540" cy="266474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694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-1"/>
            <a:ext cx="12188891" cy="5643661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7" name="Snip Single Corner Rectangle 106"/>
          <p:cNvSpPr/>
          <p:nvPr/>
        </p:nvSpPr>
        <p:spPr>
          <a:xfrm>
            <a:off x="6616769" y="938792"/>
            <a:ext cx="1039410" cy="4877802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100000">
                <a:srgbClr val="122141">
                  <a:alpha val="50000"/>
                </a:srgbClr>
              </a:gs>
              <a:gs pos="0">
                <a:srgbClr val="125680">
                  <a:alpha val="50000"/>
                </a:srgbClr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Snip Single Corner Rectangle 107"/>
          <p:cNvSpPr/>
          <p:nvPr/>
        </p:nvSpPr>
        <p:spPr>
          <a:xfrm>
            <a:off x="9555633" y="938792"/>
            <a:ext cx="1039410" cy="4877802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100000">
                <a:srgbClr val="122141">
                  <a:alpha val="50000"/>
                </a:srgbClr>
              </a:gs>
              <a:gs pos="0">
                <a:srgbClr val="125680">
                  <a:alpha val="50000"/>
                </a:srgbClr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8"/>
          <p:cNvSpPr>
            <a:spLocks noChangeArrowheads="1"/>
          </p:cNvSpPr>
          <p:nvPr/>
        </p:nvSpPr>
        <p:spPr bwMode="auto">
          <a:xfrm>
            <a:off x="3110" y="5643660"/>
            <a:ext cx="12188890" cy="1214340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613850" y="4869259"/>
            <a:ext cx="1559618" cy="774401"/>
          </a:xfrm>
          <a:custGeom>
            <a:avLst/>
            <a:gdLst>
              <a:gd name="T0" fmla="*/ 0 w 1442"/>
              <a:gd name="T1" fmla="*/ 716 h 716"/>
              <a:gd name="T2" fmla="*/ 1442 w 1442"/>
              <a:gd name="T3" fmla="*/ 716 h 716"/>
              <a:gd name="T4" fmla="*/ 725 w 1442"/>
              <a:gd name="T5" fmla="*/ 0 h 716"/>
              <a:gd name="T6" fmla="*/ 0 w 1442"/>
              <a:gd name="T7" fmla="*/ 716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2" h="716">
                <a:moveTo>
                  <a:pt x="0" y="716"/>
                </a:moveTo>
                <a:lnTo>
                  <a:pt x="1442" y="716"/>
                </a:lnTo>
                <a:lnTo>
                  <a:pt x="725" y="0"/>
                </a:lnTo>
                <a:lnTo>
                  <a:pt x="0" y="716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851965" y="4154461"/>
            <a:ext cx="2995886" cy="1489199"/>
          </a:xfrm>
          <a:custGeom>
            <a:avLst/>
            <a:gdLst>
              <a:gd name="T0" fmla="*/ 0 w 2227"/>
              <a:gd name="T1" fmla="*/ 1107 h 1107"/>
              <a:gd name="T2" fmla="*/ 2227 w 2227"/>
              <a:gd name="T3" fmla="*/ 1107 h 1107"/>
              <a:gd name="T4" fmla="*/ 1121 w 2227"/>
              <a:gd name="T5" fmla="*/ 0 h 1107"/>
              <a:gd name="T6" fmla="*/ 0 w 2227"/>
              <a:gd name="T7" fmla="*/ 11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7" h="1107">
                <a:moveTo>
                  <a:pt x="0" y="1107"/>
                </a:moveTo>
                <a:lnTo>
                  <a:pt x="2227" y="1107"/>
                </a:lnTo>
                <a:lnTo>
                  <a:pt x="1121" y="0"/>
                </a:lnTo>
                <a:lnTo>
                  <a:pt x="0" y="1107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4276988" y="5061164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>
            <a:off x="2194531" y="5389407"/>
            <a:ext cx="511197" cy="254253"/>
          </a:xfrm>
          <a:custGeom>
            <a:avLst/>
            <a:gdLst>
              <a:gd name="T0" fmla="*/ 0 w 380"/>
              <a:gd name="T1" fmla="*/ 189 h 189"/>
              <a:gd name="T2" fmla="*/ 380 w 380"/>
              <a:gd name="T3" fmla="*/ 189 h 189"/>
              <a:gd name="T4" fmla="*/ 191 w 380"/>
              <a:gd name="T5" fmla="*/ 0 h 189"/>
              <a:gd name="T6" fmla="*/ 0 w 380"/>
              <a:gd name="T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0" h="189">
                <a:moveTo>
                  <a:pt x="0" y="189"/>
                </a:moveTo>
                <a:lnTo>
                  <a:pt x="380" y="189"/>
                </a:lnTo>
                <a:lnTo>
                  <a:pt x="191" y="0"/>
                </a:lnTo>
                <a:lnTo>
                  <a:pt x="0" y="189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8"/>
          <p:cNvSpPr>
            <a:spLocks/>
          </p:cNvSpPr>
          <p:nvPr/>
        </p:nvSpPr>
        <p:spPr bwMode="auto">
          <a:xfrm>
            <a:off x="3176568" y="5137844"/>
            <a:ext cx="1021050" cy="505816"/>
          </a:xfrm>
          <a:custGeom>
            <a:avLst/>
            <a:gdLst>
              <a:gd name="T0" fmla="*/ 0 w 759"/>
              <a:gd name="T1" fmla="*/ 376 h 376"/>
              <a:gd name="T2" fmla="*/ 759 w 759"/>
              <a:gd name="T3" fmla="*/ 376 h 376"/>
              <a:gd name="T4" fmla="*/ 381 w 759"/>
              <a:gd name="T5" fmla="*/ 0 h 376"/>
              <a:gd name="T6" fmla="*/ 0 w 759"/>
              <a:gd name="T7" fmla="*/ 37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59" h="376">
                <a:moveTo>
                  <a:pt x="0" y="376"/>
                </a:moveTo>
                <a:lnTo>
                  <a:pt x="759" y="376"/>
                </a:lnTo>
                <a:lnTo>
                  <a:pt x="381" y="0"/>
                </a:lnTo>
                <a:lnTo>
                  <a:pt x="0" y="376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9"/>
          <p:cNvSpPr>
            <a:spLocks/>
          </p:cNvSpPr>
          <p:nvPr/>
        </p:nvSpPr>
        <p:spPr bwMode="auto">
          <a:xfrm>
            <a:off x="-180080" y="5643660"/>
            <a:ext cx="1662737" cy="827333"/>
          </a:xfrm>
          <a:custGeom>
            <a:avLst/>
            <a:gdLst>
              <a:gd name="T0" fmla="*/ 0 w 1236"/>
              <a:gd name="T1" fmla="*/ 0 h 615"/>
              <a:gd name="T2" fmla="*/ 1236 w 1236"/>
              <a:gd name="T3" fmla="*/ 0 h 615"/>
              <a:gd name="T4" fmla="*/ 621 w 1236"/>
              <a:gd name="T5" fmla="*/ 615 h 615"/>
              <a:gd name="T6" fmla="*/ 0 w 1236"/>
              <a:gd name="T7" fmla="*/ 0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6" h="615">
                <a:moveTo>
                  <a:pt x="0" y="0"/>
                </a:moveTo>
                <a:lnTo>
                  <a:pt x="1236" y="0"/>
                </a:lnTo>
                <a:lnTo>
                  <a:pt x="621" y="615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10000"/>
                </a:srgbClr>
              </a:gs>
              <a:gs pos="21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50"/>
          <p:cNvSpPr>
            <a:spLocks/>
          </p:cNvSpPr>
          <p:nvPr/>
        </p:nvSpPr>
        <p:spPr bwMode="auto">
          <a:xfrm>
            <a:off x="1224601" y="5643660"/>
            <a:ext cx="2565404" cy="1275303"/>
          </a:xfrm>
          <a:custGeom>
            <a:avLst/>
            <a:gdLst>
              <a:gd name="T0" fmla="*/ 0 w 1907"/>
              <a:gd name="T1" fmla="*/ 0 h 948"/>
              <a:gd name="T2" fmla="*/ 1907 w 1907"/>
              <a:gd name="T3" fmla="*/ 0 h 948"/>
              <a:gd name="T4" fmla="*/ 962 w 1907"/>
              <a:gd name="T5" fmla="*/ 948 h 948"/>
              <a:gd name="T6" fmla="*/ 0 w 1907"/>
              <a:gd name="T7" fmla="*/ 0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07" h="948">
                <a:moveTo>
                  <a:pt x="0" y="0"/>
                </a:moveTo>
                <a:lnTo>
                  <a:pt x="1907" y="0"/>
                </a:lnTo>
                <a:lnTo>
                  <a:pt x="962" y="94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51"/>
          <p:cNvSpPr>
            <a:spLocks/>
          </p:cNvSpPr>
          <p:nvPr/>
        </p:nvSpPr>
        <p:spPr bwMode="auto">
          <a:xfrm>
            <a:off x="4342457" y="5643660"/>
            <a:ext cx="1004907" cy="49909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56"/>
          <p:cNvSpPr>
            <a:spLocks/>
          </p:cNvSpPr>
          <p:nvPr/>
        </p:nvSpPr>
        <p:spPr bwMode="auto">
          <a:xfrm>
            <a:off x="3265355" y="5643660"/>
            <a:ext cx="839440" cy="417029"/>
          </a:xfrm>
          <a:custGeom>
            <a:avLst/>
            <a:gdLst>
              <a:gd name="T0" fmla="*/ 0 w 624"/>
              <a:gd name="T1" fmla="*/ 0 h 310"/>
              <a:gd name="T2" fmla="*/ 624 w 624"/>
              <a:gd name="T3" fmla="*/ 0 h 310"/>
              <a:gd name="T4" fmla="*/ 315 w 624"/>
              <a:gd name="T5" fmla="*/ 310 h 310"/>
              <a:gd name="T6" fmla="*/ 0 w 624"/>
              <a:gd name="T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4" h="310">
                <a:moveTo>
                  <a:pt x="0" y="0"/>
                </a:moveTo>
                <a:lnTo>
                  <a:pt x="624" y="0"/>
                </a:lnTo>
                <a:lnTo>
                  <a:pt x="315" y="31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814298" y="3025483"/>
            <a:ext cx="11103746" cy="1914300"/>
            <a:chOff x="814298" y="3025483"/>
            <a:chExt cx="11103746" cy="1914300"/>
          </a:xfrm>
        </p:grpSpPr>
        <p:sp>
          <p:nvSpPr>
            <p:cNvPr id="21" name="Oval 58"/>
            <p:cNvSpPr>
              <a:spLocks noChangeArrowheads="1"/>
            </p:cNvSpPr>
            <p:nvPr/>
          </p:nvSpPr>
          <p:spPr bwMode="auto">
            <a:xfrm>
              <a:off x="3386428" y="4608849"/>
              <a:ext cx="72644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59"/>
            <p:cNvSpPr>
              <a:spLocks noChangeArrowheads="1"/>
            </p:cNvSpPr>
            <p:nvPr/>
          </p:nvSpPr>
          <p:spPr bwMode="auto">
            <a:xfrm>
              <a:off x="5030332" y="4828126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60"/>
            <p:cNvSpPr>
              <a:spLocks noChangeArrowheads="1"/>
            </p:cNvSpPr>
            <p:nvPr/>
          </p:nvSpPr>
          <p:spPr bwMode="auto">
            <a:xfrm>
              <a:off x="5415075" y="3921423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61"/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62"/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63"/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64"/>
            <p:cNvSpPr>
              <a:spLocks noChangeArrowheads="1"/>
            </p:cNvSpPr>
            <p:nvPr/>
          </p:nvSpPr>
          <p:spPr bwMode="auto">
            <a:xfrm>
              <a:off x="4544694" y="3260902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65"/>
            <p:cNvSpPr>
              <a:spLocks noChangeArrowheads="1"/>
            </p:cNvSpPr>
            <p:nvPr/>
          </p:nvSpPr>
          <p:spPr bwMode="auto">
            <a:xfrm>
              <a:off x="6254515" y="3396773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66"/>
            <p:cNvSpPr>
              <a:spLocks noChangeArrowheads="1"/>
            </p:cNvSpPr>
            <p:nvPr/>
          </p:nvSpPr>
          <p:spPr bwMode="auto">
            <a:xfrm>
              <a:off x="1739835" y="3260902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67"/>
            <p:cNvSpPr>
              <a:spLocks noChangeArrowheads="1"/>
            </p:cNvSpPr>
            <p:nvPr/>
          </p:nvSpPr>
          <p:spPr bwMode="auto">
            <a:xfrm>
              <a:off x="1189625" y="4272535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68"/>
            <p:cNvSpPr>
              <a:spLocks noChangeArrowheads="1"/>
            </p:cNvSpPr>
            <p:nvPr/>
          </p:nvSpPr>
          <p:spPr bwMode="auto">
            <a:xfrm>
              <a:off x="6664818" y="3816493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69"/>
            <p:cNvSpPr>
              <a:spLocks noChangeArrowheads="1"/>
            </p:cNvSpPr>
            <p:nvPr/>
          </p:nvSpPr>
          <p:spPr bwMode="auto">
            <a:xfrm>
              <a:off x="11845400" y="421468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70"/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71"/>
            <p:cNvSpPr>
              <a:spLocks noChangeArrowheads="1"/>
            </p:cNvSpPr>
            <p:nvPr/>
          </p:nvSpPr>
          <p:spPr bwMode="auto">
            <a:xfrm>
              <a:off x="4197618" y="486713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72"/>
            <p:cNvSpPr>
              <a:spLocks noChangeArrowheads="1"/>
            </p:cNvSpPr>
            <p:nvPr/>
          </p:nvSpPr>
          <p:spPr bwMode="auto">
            <a:xfrm>
              <a:off x="5596685" y="4643826"/>
              <a:ext cx="76680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73"/>
            <p:cNvSpPr>
              <a:spLocks noChangeArrowheads="1"/>
            </p:cNvSpPr>
            <p:nvPr/>
          </p:nvSpPr>
          <p:spPr bwMode="auto">
            <a:xfrm>
              <a:off x="2413808" y="3025483"/>
              <a:ext cx="7264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74"/>
            <p:cNvSpPr>
              <a:spLocks noChangeArrowheads="1"/>
            </p:cNvSpPr>
            <p:nvPr/>
          </p:nvSpPr>
          <p:spPr bwMode="auto">
            <a:xfrm>
              <a:off x="2936214" y="4258356"/>
              <a:ext cx="7264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75"/>
            <p:cNvSpPr>
              <a:spLocks noChangeArrowheads="1"/>
            </p:cNvSpPr>
            <p:nvPr/>
          </p:nvSpPr>
          <p:spPr bwMode="auto">
            <a:xfrm>
              <a:off x="4025425" y="4214689"/>
              <a:ext cx="76680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76"/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77"/>
            <p:cNvSpPr>
              <a:spLocks noChangeArrowheads="1"/>
            </p:cNvSpPr>
            <p:nvPr/>
          </p:nvSpPr>
          <p:spPr bwMode="auto">
            <a:xfrm>
              <a:off x="6738807" y="4421859"/>
              <a:ext cx="7533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78"/>
            <p:cNvSpPr>
              <a:spLocks noChangeArrowheads="1"/>
            </p:cNvSpPr>
            <p:nvPr/>
          </p:nvSpPr>
          <p:spPr bwMode="auto">
            <a:xfrm>
              <a:off x="10812244" y="4119176"/>
              <a:ext cx="76680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79"/>
            <p:cNvSpPr>
              <a:spLocks noChangeArrowheads="1"/>
            </p:cNvSpPr>
            <p:nvPr/>
          </p:nvSpPr>
          <p:spPr bwMode="auto">
            <a:xfrm>
              <a:off x="6970191" y="3883756"/>
              <a:ext cx="73989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Freeform 15"/>
          <p:cNvSpPr>
            <a:spLocks/>
          </p:cNvSpPr>
          <p:nvPr/>
        </p:nvSpPr>
        <p:spPr bwMode="auto">
          <a:xfrm>
            <a:off x="2006195" y="5478193"/>
            <a:ext cx="333624" cy="165467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5"/>
          <p:cNvSpPr>
            <a:spLocks/>
          </p:cNvSpPr>
          <p:nvPr/>
        </p:nvSpPr>
        <p:spPr bwMode="auto">
          <a:xfrm>
            <a:off x="8760888" y="5816594"/>
            <a:ext cx="2628900" cy="454024"/>
          </a:xfrm>
          <a:custGeom>
            <a:avLst/>
            <a:gdLst>
              <a:gd name="T0" fmla="*/ 349 w 698"/>
              <a:gd name="T1" fmla="*/ 0 h 118"/>
              <a:gd name="T2" fmla="*/ 0 w 698"/>
              <a:gd name="T3" fmla="*/ 0 h 118"/>
              <a:gd name="T4" fmla="*/ 80 w 698"/>
              <a:gd name="T5" fmla="*/ 86 h 118"/>
              <a:gd name="T6" fmla="*/ 155 w 698"/>
              <a:gd name="T7" fmla="*/ 118 h 118"/>
              <a:gd name="T8" fmla="*/ 349 w 698"/>
              <a:gd name="T9" fmla="*/ 118 h 118"/>
              <a:gd name="T10" fmla="*/ 543 w 698"/>
              <a:gd name="T11" fmla="*/ 118 h 118"/>
              <a:gd name="T12" fmla="*/ 618 w 698"/>
              <a:gd name="T13" fmla="*/ 86 h 118"/>
              <a:gd name="T14" fmla="*/ 698 w 698"/>
              <a:gd name="T15" fmla="*/ 0 h 118"/>
              <a:gd name="T16" fmla="*/ 349 w 698"/>
              <a:gd name="T17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8" h="118">
                <a:moveTo>
                  <a:pt x="349" y="0"/>
                </a:moveTo>
                <a:cubicBezTo>
                  <a:pt x="0" y="0"/>
                  <a:pt x="0" y="0"/>
                  <a:pt x="0" y="0"/>
                </a:cubicBezTo>
                <a:cubicBezTo>
                  <a:pt x="80" y="86"/>
                  <a:pt x="80" y="86"/>
                  <a:pt x="80" y="86"/>
                </a:cubicBezTo>
                <a:cubicBezTo>
                  <a:pt x="99" y="106"/>
                  <a:pt x="126" y="118"/>
                  <a:pt x="155" y="118"/>
                </a:cubicBezTo>
                <a:cubicBezTo>
                  <a:pt x="349" y="118"/>
                  <a:pt x="349" y="118"/>
                  <a:pt x="349" y="118"/>
                </a:cubicBezTo>
                <a:cubicBezTo>
                  <a:pt x="543" y="118"/>
                  <a:pt x="543" y="118"/>
                  <a:pt x="543" y="118"/>
                </a:cubicBezTo>
                <a:cubicBezTo>
                  <a:pt x="572" y="118"/>
                  <a:pt x="599" y="106"/>
                  <a:pt x="618" y="86"/>
                </a:cubicBezTo>
                <a:cubicBezTo>
                  <a:pt x="698" y="0"/>
                  <a:pt x="698" y="0"/>
                  <a:pt x="698" y="0"/>
                </a:cubicBezTo>
                <a:lnTo>
                  <a:pt x="349" y="0"/>
                </a:lnTo>
                <a:close/>
              </a:path>
            </a:pathLst>
          </a:custGeom>
          <a:gradFill flip="none" rotWithShape="1">
            <a:gsLst>
              <a:gs pos="100000">
                <a:srgbClr val="F8716A"/>
              </a:gs>
              <a:gs pos="32000">
                <a:srgbClr val="F6443B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18"/>
          <p:cNvSpPr>
            <a:spLocks/>
          </p:cNvSpPr>
          <p:nvPr/>
        </p:nvSpPr>
        <p:spPr bwMode="auto">
          <a:xfrm>
            <a:off x="-414400" y="4606467"/>
            <a:ext cx="2093698" cy="1037193"/>
          </a:xfrm>
          <a:custGeom>
            <a:avLst/>
            <a:gdLst>
              <a:gd name="T0" fmla="*/ 0 w 759"/>
              <a:gd name="T1" fmla="*/ 376 h 376"/>
              <a:gd name="T2" fmla="*/ 759 w 759"/>
              <a:gd name="T3" fmla="*/ 376 h 376"/>
              <a:gd name="T4" fmla="*/ 381 w 759"/>
              <a:gd name="T5" fmla="*/ 0 h 376"/>
              <a:gd name="T6" fmla="*/ 0 w 759"/>
              <a:gd name="T7" fmla="*/ 37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59" h="376">
                <a:moveTo>
                  <a:pt x="0" y="376"/>
                </a:moveTo>
                <a:lnTo>
                  <a:pt x="759" y="376"/>
                </a:lnTo>
                <a:lnTo>
                  <a:pt x="381" y="0"/>
                </a:lnTo>
                <a:lnTo>
                  <a:pt x="0" y="376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"/>
          <p:cNvSpPr>
            <a:spLocks/>
          </p:cNvSpPr>
          <p:nvPr/>
        </p:nvSpPr>
        <p:spPr bwMode="auto">
          <a:xfrm flipV="1">
            <a:off x="8929766" y="6265734"/>
            <a:ext cx="2291144" cy="395692"/>
          </a:xfrm>
          <a:custGeom>
            <a:avLst/>
            <a:gdLst>
              <a:gd name="T0" fmla="*/ 349 w 698"/>
              <a:gd name="T1" fmla="*/ 0 h 118"/>
              <a:gd name="T2" fmla="*/ 0 w 698"/>
              <a:gd name="T3" fmla="*/ 0 h 118"/>
              <a:gd name="T4" fmla="*/ 80 w 698"/>
              <a:gd name="T5" fmla="*/ 86 h 118"/>
              <a:gd name="T6" fmla="*/ 155 w 698"/>
              <a:gd name="T7" fmla="*/ 118 h 118"/>
              <a:gd name="T8" fmla="*/ 349 w 698"/>
              <a:gd name="T9" fmla="*/ 118 h 118"/>
              <a:gd name="T10" fmla="*/ 543 w 698"/>
              <a:gd name="T11" fmla="*/ 118 h 118"/>
              <a:gd name="T12" fmla="*/ 618 w 698"/>
              <a:gd name="T13" fmla="*/ 86 h 118"/>
              <a:gd name="T14" fmla="*/ 698 w 698"/>
              <a:gd name="T15" fmla="*/ 0 h 118"/>
              <a:gd name="T16" fmla="*/ 349 w 698"/>
              <a:gd name="T17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8" h="118">
                <a:moveTo>
                  <a:pt x="349" y="0"/>
                </a:moveTo>
                <a:cubicBezTo>
                  <a:pt x="0" y="0"/>
                  <a:pt x="0" y="0"/>
                  <a:pt x="0" y="0"/>
                </a:cubicBezTo>
                <a:cubicBezTo>
                  <a:pt x="80" y="86"/>
                  <a:pt x="80" y="86"/>
                  <a:pt x="80" y="86"/>
                </a:cubicBezTo>
                <a:cubicBezTo>
                  <a:pt x="99" y="106"/>
                  <a:pt x="126" y="118"/>
                  <a:pt x="155" y="118"/>
                </a:cubicBezTo>
                <a:cubicBezTo>
                  <a:pt x="349" y="118"/>
                  <a:pt x="349" y="118"/>
                  <a:pt x="349" y="118"/>
                </a:cubicBezTo>
                <a:cubicBezTo>
                  <a:pt x="543" y="118"/>
                  <a:pt x="543" y="118"/>
                  <a:pt x="543" y="118"/>
                </a:cubicBezTo>
                <a:cubicBezTo>
                  <a:pt x="572" y="118"/>
                  <a:pt x="599" y="106"/>
                  <a:pt x="618" y="86"/>
                </a:cubicBezTo>
                <a:cubicBezTo>
                  <a:pt x="698" y="0"/>
                  <a:pt x="698" y="0"/>
                  <a:pt x="698" y="0"/>
                </a:cubicBezTo>
                <a:lnTo>
                  <a:pt x="349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0">
                <a:srgbClr val="B0F7F4">
                  <a:alpha val="0"/>
                </a:srgbClr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"/>
          <p:cNvSpPr>
            <a:spLocks/>
          </p:cNvSpPr>
          <p:nvPr/>
        </p:nvSpPr>
        <p:spPr bwMode="auto">
          <a:xfrm>
            <a:off x="5822024" y="5816594"/>
            <a:ext cx="2628900" cy="454024"/>
          </a:xfrm>
          <a:custGeom>
            <a:avLst/>
            <a:gdLst>
              <a:gd name="T0" fmla="*/ 349 w 698"/>
              <a:gd name="T1" fmla="*/ 0 h 118"/>
              <a:gd name="T2" fmla="*/ 0 w 698"/>
              <a:gd name="T3" fmla="*/ 0 h 118"/>
              <a:gd name="T4" fmla="*/ 80 w 698"/>
              <a:gd name="T5" fmla="*/ 86 h 118"/>
              <a:gd name="T6" fmla="*/ 155 w 698"/>
              <a:gd name="T7" fmla="*/ 118 h 118"/>
              <a:gd name="T8" fmla="*/ 349 w 698"/>
              <a:gd name="T9" fmla="*/ 118 h 118"/>
              <a:gd name="T10" fmla="*/ 543 w 698"/>
              <a:gd name="T11" fmla="*/ 118 h 118"/>
              <a:gd name="T12" fmla="*/ 618 w 698"/>
              <a:gd name="T13" fmla="*/ 86 h 118"/>
              <a:gd name="T14" fmla="*/ 698 w 698"/>
              <a:gd name="T15" fmla="*/ 0 h 118"/>
              <a:gd name="T16" fmla="*/ 349 w 698"/>
              <a:gd name="T17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8" h="118">
                <a:moveTo>
                  <a:pt x="349" y="0"/>
                </a:moveTo>
                <a:cubicBezTo>
                  <a:pt x="0" y="0"/>
                  <a:pt x="0" y="0"/>
                  <a:pt x="0" y="0"/>
                </a:cubicBezTo>
                <a:cubicBezTo>
                  <a:pt x="80" y="86"/>
                  <a:pt x="80" y="86"/>
                  <a:pt x="80" y="86"/>
                </a:cubicBezTo>
                <a:cubicBezTo>
                  <a:pt x="99" y="106"/>
                  <a:pt x="126" y="118"/>
                  <a:pt x="155" y="118"/>
                </a:cubicBezTo>
                <a:cubicBezTo>
                  <a:pt x="349" y="118"/>
                  <a:pt x="349" y="118"/>
                  <a:pt x="349" y="118"/>
                </a:cubicBezTo>
                <a:cubicBezTo>
                  <a:pt x="543" y="118"/>
                  <a:pt x="543" y="118"/>
                  <a:pt x="543" y="118"/>
                </a:cubicBezTo>
                <a:cubicBezTo>
                  <a:pt x="572" y="118"/>
                  <a:pt x="599" y="106"/>
                  <a:pt x="618" y="86"/>
                </a:cubicBezTo>
                <a:cubicBezTo>
                  <a:pt x="698" y="0"/>
                  <a:pt x="698" y="0"/>
                  <a:pt x="698" y="0"/>
                </a:cubicBezTo>
                <a:lnTo>
                  <a:pt x="349" y="0"/>
                </a:lnTo>
                <a:close/>
              </a:path>
            </a:pathLst>
          </a:custGeom>
          <a:gradFill flip="none" rotWithShape="1">
            <a:gsLst>
              <a:gs pos="100000">
                <a:srgbClr val="F8716A"/>
              </a:gs>
              <a:gs pos="32000">
                <a:srgbClr val="F6443B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"/>
          <p:cNvSpPr>
            <a:spLocks/>
          </p:cNvSpPr>
          <p:nvPr/>
        </p:nvSpPr>
        <p:spPr bwMode="auto">
          <a:xfrm flipV="1">
            <a:off x="5990902" y="6265734"/>
            <a:ext cx="2291144" cy="395692"/>
          </a:xfrm>
          <a:custGeom>
            <a:avLst/>
            <a:gdLst>
              <a:gd name="T0" fmla="*/ 349 w 698"/>
              <a:gd name="T1" fmla="*/ 0 h 118"/>
              <a:gd name="T2" fmla="*/ 0 w 698"/>
              <a:gd name="T3" fmla="*/ 0 h 118"/>
              <a:gd name="T4" fmla="*/ 80 w 698"/>
              <a:gd name="T5" fmla="*/ 86 h 118"/>
              <a:gd name="T6" fmla="*/ 155 w 698"/>
              <a:gd name="T7" fmla="*/ 118 h 118"/>
              <a:gd name="T8" fmla="*/ 349 w 698"/>
              <a:gd name="T9" fmla="*/ 118 h 118"/>
              <a:gd name="T10" fmla="*/ 543 w 698"/>
              <a:gd name="T11" fmla="*/ 118 h 118"/>
              <a:gd name="T12" fmla="*/ 618 w 698"/>
              <a:gd name="T13" fmla="*/ 86 h 118"/>
              <a:gd name="T14" fmla="*/ 698 w 698"/>
              <a:gd name="T15" fmla="*/ 0 h 118"/>
              <a:gd name="T16" fmla="*/ 349 w 698"/>
              <a:gd name="T17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8" h="118">
                <a:moveTo>
                  <a:pt x="349" y="0"/>
                </a:moveTo>
                <a:cubicBezTo>
                  <a:pt x="0" y="0"/>
                  <a:pt x="0" y="0"/>
                  <a:pt x="0" y="0"/>
                </a:cubicBezTo>
                <a:cubicBezTo>
                  <a:pt x="80" y="86"/>
                  <a:pt x="80" y="86"/>
                  <a:pt x="80" y="86"/>
                </a:cubicBezTo>
                <a:cubicBezTo>
                  <a:pt x="99" y="106"/>
                  <a:pt x="126" y="118"/>
                  <a:pt x="155" y="118"/>
                </a:cubicBezTo>
                <a:cubicBezTo>
                  <a:pt x="349" y="118"/>
                  <a:pt x="349" y="118"/>
                  <a:pt x="349" y="118"/>
                </a:cubicBezTo>
                <a:cubicBezTo>
                  <a:pt x="543" y="118"/>
                  <a:pt x="543" y="118"/>
                  <a:pt x="543" y="118"/>
                </a:cubicBezTo>
                <a:cubicBezTo>
                  <a:pt x="572" y="118"/>
                  <a:pt x="599" y="106"/>
                  <a:pt x="618" y="86"/>
                </a:cubicBezTo>
                <a:cubicBezTo>
                  <a:pt x="698" y="0"/>
                  <a:pt x="698" y="0"/>
                  <a:pt x="698" y="0"/>
                </a:cubicBezTo>
                <a:lnTo>
                  <a:pt x="349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0">
                <a:srgbClr val="B0F7F4">
                  <a:alpha val="0"/>
                </a:srgbClr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826809" y="589490"/>
            <a:ext cx="1631024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CHART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6158558" y="940089"/>
            <a:ext cx="1955832" cy="4500118"/>
            <a:chOff x="5823843" y="1919577"/>
            <a:chExt cx="2625262" cy="3520630"/>
          </a:xfrm>
        </p:grpSpPr>
        <p:cxnSp>
          <p:nvCxnSpPr>
            <p:cNvPr id="58" name="Straight Connector 57"/>
            <p:cNvCxnSpPr/>
            <p:nvPr/>
          </p:nvCxnSpPr>
          <p:spPr>
            <a:xfrm>
              <a:off x="5823843" y="5440207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5823843" y="5049025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5823843" y="4657844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5823843" y="4266663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5823843" y="3875482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5823843" y="3484301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5823843" y="3093120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5823843" y="2701939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5823843" y="2310758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5823843" y="1919577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Snip Single Corner Rectangle 54"/>
          <p:cNvSpPr/>
          <p:nvPr/>
        </p:nvSpPr>
        <p:spPr>
          <a:xfrm>
            <a:off x="6616769" y="3124538"/>
            <a:ext cx="1039410" cy="2692056"/>
          </a:xfrm>
          <a:prstGeom prst="snip1Rect">
            <a:avLst>
              <a:gd name="adj" fmla="val 50000"/>
            </a:avLst>
          </a:pr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9097422" y="940089"/>
            <a:ext cx="1955832" cy="4500118"/>
            <a:chOff x="5823843" y="1919577"/>
            <a:chExt cx="2625262" cy="3520630"/>
          </a:xfrm>
        </p:grpSpPr>
        <p:cxnSp>
          <p:nvCxnSpPr>
            <p:cNvPr id="71" name="Straight Connector 70"/>
            <p:cNvCxnSpPr/>
            <p:nvPr/>
          </p:nvCxnSpPr>
          <p:spPr>
            <a:xfrm>
              <a:off x="5823843" y="5440207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5823843" y="5049025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823843" y="4657844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5823843" y="4266663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5823843" y="3875482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5823843" y="3484301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5823843" y="3093120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5823843" y="2701939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5823843" y="2310758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5823843" y="1919577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Snip Single Corner Rectangle 55"/>
          <p:cNvSpPr/>
          <p:nvPr/>
        </p:nvSpPr>
        <p:spPr>
          <a:xfrm>
            <a:off x="9555633" y="1169815"/>
            <a:ext cx="1039410" cy="4646779"/>
          </a:xfrm>
          <a:prstGeom prst="snip1Rect">
            <a:avLst>
              <a:gd name="adj" fmla="val 50000"/>
            </a:avLst>
          </a:pr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814271" y="5324275"/>
            <a:ext cx="644407" cy="430887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ctr"/>
            <a:r>
              <a:rPr lang="cy-GB" sz="2800" dirty="0">
                <a:solidFill>
                  <a:srgbClr val="F6443B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520</a:t>
            </a:r>
            <a:endParaRPr lang="en-US" sz="2800" dirty="0">
              <a:solidFill>
                <a:srgbClr val="F6443B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9753135" y="5324275"/>
            <a:ext cx="644407" cy="430887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ctr"/>
            <a:r>
              <a:rPr lang="cy-GB" sz="2800" dirty="0">
                <a:solidFill>
                  <a:srgbClr val="F6443B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930</a:t>
            </a:r>
            <a:endParaRPr lang="en-US" sz="2800" dirty="0">
              <a:solidFill>
                <a:srgbClr val="F6443B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26809" y="1615946"/>
            <a:ext cx="4588265" cy="8720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indent="0" rtl="1">
              <a:lnSpc>
                <a:spcPts val="1700"/>
              </a:lnSpc>
              <a:spcBef>
                <a:spcPts val="0"/>
              </a:spcBef>
              <a:buFont typeface="Arial" panose="020B0604020202020204" pitchFamily="34" charset="0"/>
              <a:buNone/>
              <a:defRPr sz="110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2pPr>
            <a:lvl3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3pPr>
            <a:lvl4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4pPr>
            <a:lvl5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Lorem Ipsum is simply dummy text of the printing and typesetting industry. Lorem Ipsum has been the industry's standard dummy text ever since the 1500s, when an unknown printer took a galley of type and scrambled it to make a type specimen book.</a:t>
            </a:r>
          </a:p>
        </p:txBody>
      </p:sp>
      <p:grpSp>
        <p:nvGrpSpPr>
          <p:cNvPr id="85" name="Group 84"/>
          <p:cNvGrpSpPr/>
          <p:nvPr/>
        </p:nvGrpSpPr>
        <p:grpSpPr>
          <a:xfrm>
            <a:off x="9692175" y="1297454"/>
            <a:ext cx="339677" cy="339677"/>
            <a:chOff x="4319588" y="2492375"/>
            <a:chExt cx="287338" cy="287338"/>
          </a:xfrm>
          <a:solidFill>
            <a:schemeClr val="bg1"/>
          </a:solidFill>
          <a:effectLst/>
        </p:grpSpPr>
        <p:sp>
          <p:nvSpPr>
            <p:cNvPr id="86" name="Freeform 372"/>
            <p:cNvSpPr>
              <a:spLocks/>
            </p:cNvSpPr>
            <p:nvPr/>
          </p:nvSpPr>
          <p:spPr bwMode="auto">
            <a:xfrm>
              <a:off x="4319588" y="2587625"/>
              <a:ext cx="287338" cy="192088"/>
            </a:xfrm>
            <a:custGeom>
              <a:avLst/>
              <a:gdLst>
                <a:gd name="T0" fmla="*/ 843 w 904"/>
                <a:gd name="T1" fmla="*/ 572 h 602"/>
                <a:gd name="T2" fmla="*/ 843 w 904"/>
                <a:gd name="T3" fmla="*/ 12 h 602"/>
                <a:gd name="T4" fmla="*/ 841 w 904"/>
                <a:gd name="T5" fmla="*/ 7 h 602"/>
                <a:gd name="T6" fmla="*/ 836 w 904"/>
                <a:gd name="T7" fmla="*/ 3 h 602"/>
                <a:gd name="T8" fmla="*/ 831 w 904"/>
                <a:gd name="T9" fmla="*/ 1 h 602"/>
                <a:gd name="T10" fmla="*/ 708 w 904"/>
                <a:gd name="T11" fmla="*/ 0 h 602"/>
                <a:gd name="T12" fmla="*/ 702 w 904"/>
                <a:gd name="T13" fmla="*/ 2 h 602"/>
                <a:gd name="T14" fmla="*/ 697 w 904"/>
                <a:gd name="T15" fmla="*/ 5 h 602"/>
                <a:gd name="T16" fmla="*/ 694 w 904"/>
                <a:gd name="T17" fmla="*/ 9 h 602"/>
                <a:gd name="T18" fmla="*/ 693 w 904"/>
                <a:gd name="T19" fmla="*/ 16 h 602"/>
                <a:gd name="T20" fmla="*/ 632 w 904"/>
                <a:gd name="T21" fmla="*/ 572 h 602"/>
                <a:gd name="T22" fmla="*/ 632 w 904"/>
                <a:gd name="T23" fmla="*/ 283 h 602"/>
                <a:gd name="T24" fmla="*/ 630 w 904"/>
                <a:gd name="T25" fmla="*/ 277 h 602"/>
                <a:gd name="T26" fmla="*/ 626 w 904"/>
                <a:gd name="T27" fmla="*/ 274 h 602"/>
                <a:gd name="T28" fmla="*/ 621 w 904"/>
                <a:gd name="T29" fmla="*/ 271 h 602"/>
                <a:gd name="T30" fmla="*/ 497 w 904"/>
                <a:gd name="T31" fmla="*/ 271 h 602"/>
                <a:gd name="T32" fmla="*/ 491 w 904"/>
                <a:gd name="T33" fmla="*/ 272 h 602"/>
                <a:gd name="T34" fmla="*/ 487 w 904"/>
                <a:gd name="T35" fmla="*/ 275 h 602"/>
                <a:gd name="T36" fmla="*/ 483 w 904"/>
                <a:gd name="T37" fmla="*/ 281 h 602"/>
                <a:gd name="T38" fmla="*/ 482 w 904"/>
                <a:gd name="T39" fmla="*/ 286 h 602"/>
                <a:gd name="T40" fmla="*/ 421 w 904"/>
                <a:gd name="T41" fmla="*/ 572 h 602"/>
                <a:gd name="T42" fmla="*/ 421 w 904"/>
                <a:gd name="T43" fmla="*/ 193 h 602"/>
                <a:gd name="T44" fmla="*/ 419 w 904"/>
                <a:gd name="T45" fmla="*/ 187 h 602"/>
                <a:gd name="T46" fmla="*/ 415 w 904"/>
                <a:gd name="T47" fmla="*/ 183 h 602"/>
                <a:gd name="T48" fmla="*/ 409 w 904"/>
                <a:gd name="T49" fmla="*/ 181 h 602"/>
                <a:gd name="T50" fmla="*/ 286 w 904"/>
                <a:gd name="T51" fmla="*/ 181 h 602"/>
                <a:gd name="T52" fmla="*/ 281 w 904"/>
                <a:gd name="T53" fmla="*/ 182 h 602"/>
                <a:gd name="T54" fmla="*/ 275 w 904"/>
                <a:gd name="T55" fmla="*/ 185 h 602"/>
                <a:gd name="T56" fmla="*/ 272 w 904"/>
                <a:gd name="T57" fmla="*/ 190 h 602"/>
                <a:gd name="T58" fmla="*/ 271 w 904"/>
                <a:gd name="T59" fmla="*/ 196 h 602"/>
                <a:gd name="T60" fmla="*/ 211 w 904"/>
                <a:gd name="T61" fmla="*/ 572 h 602"/>
                <a:gd name="T62" fmla="*/ 211 w 904"/>
                <a:gd name="T63" fmla="*/ 404 h 602"/>
                <a:gd name="T64" fmla="*/ 209 w 904"/>
                <a:gd name="T65" fmla="*/ 399 h 602"/>
                <a:gd name="T66" fmla="*/ 205 w 904"/>
                <a:gd name="T67" fmla="*/ 394 h 602"/>
                <a:gd name="T68" fmla="*/ 199 w 904"/>
                <a:gd name="T69" fmla="*/ 392 h 602"/>
                <a:gd name="T70" fmla="*/ 76 w 904"/>
                <a:gd name="T71" fmla="*/ 391 h 602"/>
                <a:gd name="T72" fmla="*/ 69 w 904"/>
                <a:gd name="T73" fmla="*/ 392 h 602"/>
                <a:gd name="T74" fmla="*/ 65 w 904"/>
                <a:gd name="T75" fmla="*/ 396 h 602"/>
                <a:gd name="T76" fmla="*/ 62 w 904"/>
                <a:gd name="T77" fmla="*/ 401 h 602"/>
                <a:gd name="T78" fmla="*/ 61 w 904"/>
                <a:gd name="T79" fmla="*/ 406 h 602"/>
                <a:gd name="T80" fmla="*/ 15 w 904"/>
                <a:gd name="T81" fmla="*/ 572 h 602"/>
                <a:gd name="T82" fmla="*/ 9 w 904"/>
                <a:gd name="T83" fmla="*/ 573 h 602"/>
                <a:gd name="T84" fmla="*/ 5 w 904"/>
                <a:gd name="T85" fmla="*/ 577 h 602"/>
                <a:gd name="T86" fmla="*/ 2 w 904"/>
                <a:gd name="T87" fmla="*/ 581 h 602"/>
                <a:gd name="T88" fmla="*/ 0 w 904"/>
                <a:gd name="T89" fmla="*/ 587 h 602"/>
                <a:gd name="T90" fmla="*/ 2 w 904"/>
                <a:gd name="T91" fmla="*/ 593 h 602"/>
                <a:gd name="T92" fmla="*/ 5 w 904"/>
                <a:gd name="T93" fmla="*/ 598 h 602"/>
                <a:gd name="T94" fmla="*/ 9 w 904"/>
                <a:gd name="T95" fmla="*/ 601 h 602"/>
                <a:gd name="T96" fmla="*/ 15 w 904"/>
                <a:gd name="T97" fmla="*/ 602 h 602"/>
                <a:gd name="T98" fmla="*/ 196 w 904"/>
                <a:gd name="T99" fmla="*/ 602 h 602"/>
                <a:gd name="T100" fmla="*/ 406 w 904"/>
                <a:gd name="T101" fmla="*/ 602 h 602"/>
                <a:gd name="T102" fmla="*/ 617 w 904"/>
                <a:gd name="T103" fmla="*/ 602 h 602"/>
                <a:gd name="T104" fmla="*/ 828 w 904"/>
                <a:gd name="T105" fmla="*/ 602 h 602"/>
                <a:gd name="T106" fmla="*/ 891 w 904"/>
                <a:gd name="T107" fmla="*/ 602 h 602"/>
                <a:gd name="T108" fmla="*/ 896 w 904"/>
                <a:gd name="T109" fmla="*/ 600 h 602"/>
                <a:gd name="T110" fmla="*/ 901 w 904"/>
                <a:gd name="T111" fmla="*/ 596 h 602"/>
                <a:gd name="T112" fmla="*/ 903 w 904"/>
                <a:gd name="T113" fmla="*/ 591 h 602"/>
                <a:gd name="T114" fmla="*/ 903 w 904"/>
                <a:gd name="T115" fmla="*/ 584 h 602"/>
                <a:gd name="T116" fmla="*/ 901 w 904"/>
                <a:gd name="T117" fmla="*/ 579 h 602"/>
                <a:gd name="T118" fmla="*/ 896 w 904"/>
                <a:gd name="T119" fmla="*/ 575 h 602"/>
                <a:gd name="T120" fmla="*/ 891 w 904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4" h="602">
                  <a:moveTo>
                    <a:pt x="889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3" y="12"/>
                  </a:lnTo>
                  <a:lnTo>
                    <a:pt x="842" y="9"/>
                  </a:lnTo>
                  <a:lnTo>
                    <a:pt x="841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4" y="2"/>
                  </a:lnTo>
                  <a:lnTo>
                    <a:pt x="831" y="1"/>
                  </a:lnTo>
                  <a:lnTo>
                    <a:pt x="828" y="1"/>
                  </a:lnTo>
                  <a:lnTo>
                    <a:pt x="708" y="0"/>
                  </a:lnTo>
                  <a:lnTo>
                    <a:pt x="704" y="1"/>
                  </a:lnTo>
                  <a:lnTo>
                    <a:pt x="702" y="2"/>
                  </a:lnTo>
                  <a:lnTo>
                    <a:pt x="699" y="3"/>
                  </a:lnTo>
                  <a:lnTo>
                    <a:pt x="697" y="5"/>
                  </a:lnTo>
                  <a:lnTo>
                    <a:pt x="695" y="7"/>
                  </a:lnTo>
                  <a:lnTo>
                    <a:pt x="694" y="9"/>
                  </a:lnTo>
                  <a:lnTo>
                    <a:pt x="693" y="12"/>
                  </a:lnTo>
                  <a:lnTo>
                    <a:pt x="693" y="16"/>
                  </a:lnTo>
                  <a:lnTo>
                    <a:pt x="693" y="572"/>
                  </a:lnTo>
                  <a:lnTo>
                    <a:pt x="632" y="572"/>
                  </a:lnTo>
                  <a:lnTo>
                    <a:pt x="632" y="286"/>
                  </a:lnTo>
                  <a:lnTo>
                    <a:pt x="632" y="283"/>
                  </a:lnTo>
                  <a:lnTo>
                    <a:pt x="631" y="281"/>
                  </a:lnTo>
                  <a:lnTo>
                    <a:pt x="630" y="277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3" y="272"/>
                  </a:lnTo>
                  <a:lnTo>
                    <a:pt x="621" y="271"/>
                  </a:lnTo>
                  <a:lnTo>
                    <a:pt x="617" y="271"/>
                  </a:lnTo>
                  <a:lnTo>
                    <a:pt x="497" y="271"/>
                  </a:lnTo>
                  <a:lnTo>
                    <a:pt x="494" y="271"/>
                  </a:lnTo>
                  <a:lnTo>
                    <a:pt x="491" y="272"/>
                  </a:lnTo>
                  <a:lnTo>
                    <a:pt x="489" y="274"/>
                  </a:lnTo>
                  <a:lnTo>
                    <a:pt x="487" y="275"/>
                  </a:lnTo>
                  <a:lnTo>
                    <a:pt x="484" y="277"/>
                  </a:lnTo>
                  <a:lnTo>
                    <a:pt x="483" y="281"/>
                  </a:lnTo>
                  <a:lnTo>
                    <a:pt x="482" y="283"/>
                  </a:lnTo>
                  <a:lnTo>
                    <a:pt x="482" y="286"/>
                  </a:lnTo>
                  <a:lnTo>
                    <a:pt x="482" y="572"/>
                  </a:lnTo>
                  <a:lnTo>
                    <a:pt x="421" y="572"/>
                  </a:lnTo>
                  <a:lnTo>
                    <a:pt x="421" y="196"/>
                  </a:lnTo>
                  <a:lnTo>
                    <a:pt x="421" y="193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3" y="182"/>
                  </a:lnTo>
                  <a:lnTo>
                    <a:pt x="409" y="181"/>
                  </a:lnTo>
                  <a:lnTo>
                    <a:pt x="406" y="181"/>
                  </a:lnTo>
                  <a:lnTo>
                    <a:pt x="286" y="181"/>
                  </a:lnTo>
                  <a:lnTo>
                    <a:pt x="283" y="181"/>
                  </a:lnTo>
                  <a:lnTo>
                    <a:pt x="281" y="182"/>
                  </a:lnTo>
                  <a:lnTo>
                    <a:pt x="277" y="183"/>
                  </a:lnTo>
                  <a:lnTo>
                    <a:pt x="275" y="185"/>
                  </a:lnTo>
                  <a:lnTo>
                    <a:pt x="273" y="187"/>
                  </a:lnTo>
                  <a:lnTo>
                    <a:pt x="272" y="190"/>
                  </a:lnTo>
                  <a:lnTo>
                    <a:pt x="271" y="193"/>
                  </a:lnTo>
                  <a:lnTo>
                    <a:pt x="271" y="196"/>
                  </a:lnTo>
                  <a:lnTo>
                    <a:pt x="271" y="572"/>
                  </a:lnTo>
                  <a:lnTo>
                    <a:pt x="211" y="572"/>
                  </a:lnTo>
                  <a:lnTo>
                    <a:pt x="211" y="406"/>
                  </a:lnTo>
                  <a:lnTo>
                    <a:pt x="211" y="404"/>
                  </a:lnTo>
                  <a:lnTo>
                    <a:pt x="210" y="401"/>
                  </a:lnTo>
                  <a:lnTo>
                    <a:pt x="209" y="399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3"/>
                  </a:lnTo>
                  <a:lnTo>
                    <a:pt x="199" y="392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2"/>
                  </a:lnTo>
                  <a:lnTo>
                    <a:pt x="69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9"/>
                  </a:lnTo>
                  <a:lnTo>
                    <a:pt x="62" y="401"/>
                  </a:lnTo>
                  <a:lnTo>
                    <a:pt x="61" y="404"/>
                  </a:lnTo>
                  <a:lnTo>
                    <a:pt x="61" y="406"/>
                  </a:lnTo>
                  <a:lnTo>
                    <a:pt x="61" y="572"/>
                  </a:lnTo>
                  <a:lnTo>
                    <a:pt x="15" y="572"/>
                  </a:lnTo>
                  <a:lnTo>
                    <a:pt x="13" y="572"/>
                  </a:lnTo>
                  <a:lnTo>
                    <a:pt x="9" y="573"/>
                  </a:lnTo>
                  <a:lnTo>
                    <a:pt x="7" y="575"/>
                  </a:lnTo>
                  <a:lnTo>
                    <a:pt x="5" y="577"/>
                  </a:lnTo>
                  <a:lnTo>
                    <a:pt x="3" y="579"/>
                  </a:lnTo>
                  <a:lnTo>
                    <a:pt x="2" y="581"/>
                  </a:lnTo>
                  <a:lnTo>
                    <a:pt x="1" y="584"/>
                  </a:lnTo>
                  <a:lnTo>
                    <a:pt x="0" y="587"/>
                  </a:lnTo>
                  <a:lnTo>
                    <a:pt x="1" y="591"/>
                  </a:lnTo>
                  <a:lnTo>
                    <a:pt x="2" y="593"/>
                  </a:lnTo>
                  <a:lnTo>
                    <a:pt x="3" y="596"/>
                  </a:lnTo>
                  <a:lnTo>
                    <a:pt x="5" y="598"/>
                  </a:lnTo>
                  <a:lnTo>
                    <a:pt x="7" y="600"/>
                  </a:lnTo>
                  <a:lnTo>
                    <a:pt x="9" y="601"/>
                  </a:lnTo>
                  <a:lnTo>
                    <a:pt x="13" y="602"/>
                  </a:lnTo>
                  <a:lnTo>
                    <a:pt x="15" y="602"/>
                  </a:lnTo>
                  <a:lnTo>
                    <a:pt x="76" y="602"/>
                  </a:lnTo>
                  <a:lnTo>
                    <a:pt x="196" y="602"/>
                  </a:lnTo>
                  <a:lnTo>
                    <a:pt x="286" y="602"/>
                  </a:lnTo>
                  <a:lnTo>
                    <a:pt x="406" y="602"/>
                  </a:lnTo>
                  <a:lnTo>
                    <a:pt x="497" y="602"/>
                  </a:lnTo>
                  <a:lnTo>
                    <a:pt x="617" y="602"/>
                  </a:lnTo>
                  <a:lnTo>
                    <a:pt x="708" y="602"/>
                  </a:lnTo>
                  <a:lnTo>
                    <a:pt x="828" y="602"/>
                  </a:lnTo>
                  <a:lnTo>
                    <a:pt x="889" y="602"/>
                  </a:lnTo>
                  <a:lnTo>
                    <a:pt x="891" y="602"/>
                  </a:lnTo>
                  <a:lnTo>
                    <a:pt x="894" y="601"/>
                  </a:lnTo>
                  <a:lnTo>
                    <a:pt x="896" y="600"/>
                  </a:lnTo>
                  <a:lnTo>
                    <a:pt x="898" y="598"/>
                  </a:lnTo>
                  <a:lnTo>
                    <a:pt x="901" y="596"/>
                  </a:lnTo>
                  <a:lnTo>
                    <a:pt x="902" y="593"/>
                  </a:lnTo>
                  <a:lnTo>
                    <a:pt x="903" y="591"/>
                  </a:lnTo>
                  <a:lnTo>
                    <a:pt x="904" y="587"/>
                  </a:lnTo>
                  <a:lnTo>
                    <a:pt x="903" y="584"/>
                  </a:lnTo>
                  <a:lnTo>
                    <a:pt x="902" y="581"/>
                  </a:lnTo>
                  <a:lnTo>
                    <a:pt x="901" y="579"/>
                  </a:lnTo>
                  <a:lnTo>
                    <a:pt x="898" y="577"/>
                  </a:lnTo>
                  <a:lnTo>
                    <a:pt x="896" y="575"/>
                  </a:lnTo>
                  <a:lnTo>
                    <a:pt x="894" y="573"/>
                  </a:lnTo>
                  <a:lnTo>
                    <a:pt x="891" y="572"/>
                  </a:lnTo>
                  <a:lnTo>
                    <a:pt x="889" y="572"/>
                  </a:lnTo>
                  <a:close/>
                </a:path>
              </a:pathLst>
            </a:custGeom>
            <a:solidFill>
              <a:srgbClr val="125680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73"/>
            <p:cNvSpPr>
              <a:spLocks/>
            </p:cNvSpPr>
            <p:nvPr/>
          </p:nvSpPr>
          <p:spPr bwMode="auto">
            <a:xfrm>
              <a:off x="4338638" y="2492375"/>
              <a:ext cx="252413" cy="157163"/>
            </a:xfrm>
            <a:custGeom>
              <a:avLst/>
              <a:gdLst>
                <a:gd name="T0" fmla="*/ 77 w 797"/>
                <a:gd name="T1" fmla="*/ 494 h 497"/>
                <a:gd name="T2" fmla="*/ 97 w 797"/>
                <a:gd name="T3" fmla="*/ 483 h 497"/>
                <a:gd name="T4" fmla="*/ 112 w 797"/>
                <a:gd name="T5" fmla="*/ 466 h 497"/>
                <a:gd name="T6" fmla="*/ 120 w 797"/>
                <a:gd name="T7" fmla="*/ 443 h 497"/>
                <a:gd name="T8" fmla="*/ 116 w 797"/>
                <a:gd name="T9" fmla="*/ 416 h 497"/>
                <a:gd name="T10" fmla="*/ 267 w 797"/>
                <a:gd name="T11" fmla="*/ 298 h 497"/>
                <a:gd name="T12" fmla="*/ 300 w 797"/>
                <a:gd name="T13" fmla="*/ 299 h 497"/>
                <a:gd name="T14" fmla="*/ 325 w 797"/>
                <a:gd name="T15" fmla="*/ 287 h 497"/>
                <a:gd name="T16" fmla="*/ 451 w 797"/>
                <a:gd name="T17" fmla="*/ 327 h 497"/>
                <a:gd name="T18" fmla="*/ 454 w 797"/>
                <a:gd name="T19" fmla="*/ 349 h 497"/>
                <a:gd name="T20" fmla="*/ 464 w 797"/>
                <a:gd name="T21" fmla="*/ 369 h 497"/>
                <a:gd name="T22" fmla="*/ 482 w 797"/>
                <a:gd name="T23" fmla="*/ 384 h 497"/>
                <a:gd name="T24" fmla="*/ 505 w 797"/>
                <a:gd name="T25" fmla="*/ 391 h 497"/>
                <a:gd name="T26" fmla="*/ 529 w 797"/>
                <a:gd name="T27" fmla="*/ 389 h 497"/>
                <a:gd name="T28" fmla="*/ 550 w 797"/>
                <a:gd name="T29" fmla="*/ 378 h 497"/>
                <a:gd name="T30" fmla="*/ 564 w 797"/>
                <a:gd name="T31" fmla="*/ 360 h 497"/>
                <a:gd name="T32" fmla="*/ 571 w 797"/>
                <a:gd name="T33" fmla="*/ 337 h 497"/>
                <a:gd name="T34" fmla="*/ 565 w 797"/>
                <a:gd name="T35" fmla="*/ 304 h 497"/>
                <a:gd name="T36" fmla="*/ 724 w 797"/>
                <a:gd name="T37" fmla="*/ 119 h 497"/>
                <a:gd name="T38" fmla="*/ 750 w 797"/>
                <a:gd name="T39" fmla="*/ 119 h 497"/>
                <a:gd name="T40" fmla="*/ 771 w 797"/>
                <a:gd name="T41" fmla="*/ 110 h 497"/>
                <a:gd name="T42" fmla="*/ 787 w 797"/>
                <a:gd name="T43" fmla="*/ 94 h 497"/>
                <a:gd name="T44" fmla="*/ 796 w 797"/>
                <a:gd name="T45" fmla="*/ 72 h 497"/>
                <a:gd name="T46" fmla="*/ 796 w 797"/>
                <a:gd name="T47" fmla="*/ 48 h 497"/>
                <a:gd name="T48" fmla="*/ 787 w 797"/>
                <a:gd name="T49" fmla="*/ 27 h 497"/>
                <a:gd name="T50" fmla="*/ 771 w 797"/>
                <a:gd name="T51" fmla="*/ 10 h 497"/>
                <a:gd name="T52" fmla="*/ 750 w 797"/>
                <a:gd name="T53" fmla="*/ 1 h 497"/>
                <a:gd name="T54" fmla="*/ 725 w 797"/>
                <a:gd name="T55" fmla="*/ 1 h 497"/>
                <a:gd name="T56" fmla="*/ 703 w 797"/>
                <a:gd name="T57" fmla="*/ 10 h 497"/>
                <a:gd name="T58" fmla="*/ 687 w 797"/>
                <a:gd name="T59" fmla="*/ 27 h 497"/>
                <a:gd name="T60" fmla="*/ 678 w 797"/>
                <a:gd name="T61" fmla="*/ 48 h 497"/>
                <a:gd name="T62" fmla="*/ 680 w 797"/>
                <a:gd name="T63" fmla="*/ 79 h 497"/>
                <a:gd name="T64" fmla="*/ 531 w 797"/>
                <a:gd name="T65" fmla="*/ 275 h 497"/>
                <a:gd name="T66" fmla="*/ 504 w 797"/>
                <a:gd name="T67" fmla="*/ 272 h 497"/>
                <a:gd name="T68" fmla="*/ 478 w 797"/>
                <a:gd name="T69" fmla="*/ 281 h 497"/>
                <a:gd name="T70" fmla="*/ 345 w 797"/>
                <a:gd name="T71" fmla="*/ 248 h 497"/>
                <a:gd name="T72" fmla="*/ 344 w 797"/>
                <a:gd name="T73" fmla="*/ 229 h 497"/>
                <a:gd name="T74" fmla="*/ 336 w 797"/>
                <a:gd name="T75" fmla="*/ 207 h 497"/>
                <a:gd name="T76" fmla="*/ 319 w 797"/>
                <a:gd name="T77" fmla="*/ 191 h 497"/>
                <a:gd name="T78" fmla="*/ 298 w 797"/>
                <a:gd name="T79" fmla="*/ 181 h 497"/>
                <a:gd name="T80" fmla="*/ 273 w 797"/>
                <a:gd name="T81" fmla="*/ 181 h 497"/>
                <a:gd name="T82" fmla="*/ 252 w 797"/>
                <a:gd name="T83" fmla="*/ 191 h 497"/>
                <a:gd name="T84" fmla="*/ 236 w 797"/>
                <a:gd name="T85" fmla="*/ 207 h 497"/>
                <a:gd name="T86" fmla="*/ 226 w 797"/>
                <a:gd name="T87" fmla="*/ 229 h 497"/>
                <a:gd name="T88" fmla="*/ 227 w 797"/>
                <a:gd name="T89" fmla="*/ 254 h 497"/>
                <a:gd name="T90" fmla="*/ 86 w 797"/>
                <a:gd name="T91" fmla="*/ 382 h 497"/>
                <a:gd name="T92" fmla="*/ 53 w 797"/>
                <a:gd name="T93" fmla="*/ 377 h 497"/>
                <a:gd name="T94" fmla="*/ 31 w 797"/>
                <a:gd name="T95" fmla="*/ 383 h 497"/>
                <a:gd name="T96" fmla="*/ 13 w 797"/>
                <a:gd name="T97" fmla="*/ 398 h 497"/>
                <a:gd name="T98" fmla="*/ 2 w 797"/>
                <a:gd name="T99" fmla="*/ 419 h 497"/>
                <a:gd name="T100" fmla="*/ 0 w 797"/>
                <a:gd name="T101" fmla="*/ 443 h 497"/>
                <a:gd name="T102" fmla="*/ 6 w 797"/>
                <a:gd name="T103" fmla="*/ 466 h 497"/>
                <a:gd name="T104" fmla="*/ 21 w 797"/>
                <a:gd name="T105" fmla="*/ 483 h 497"/>
                <a:gd name="T106" fmla="*/ 42 w 797"/>
                <a:gd name="T107" fmla="*/ 49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497">
                  <a:moveTo>
                    <a:pt x="60" y="497"/>
                  </a:moveTo>
                  <a:lnTo>
                    <a:pt x="65" y="497"/>
                  </a:lnTo>
                  <a:lnTo>
                    <a:pt x="72" y="496"/>
                  </a:lnTo>
                  <a:lnTo>
                    <a:pt x="77" y="494"/>
                  </a:lnTo>
                  <a:lnTo>
                    <a:pt x="83" y="493"/>
                  </a:lnTo>
                  <a:lnTo>
                    <a:pt x="89" y="489"/>
                  </a:lnTo>
                  <a:lnTo>
                    <a:pt x="93" y="486"/>
                  </a:lnTo>
                  <a:lnTo>
                    <a:pt x="97" y="483"/>
                  </a:lnTo>
                  <a:lnTo>
                    <a:pt x="102" y="480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2" y="466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9"/>
                  </a:lnTo>
                  <a:lnTo>
                    <a:pt x="120" y="443"/>
                  </a:lnTo>
                  <a:lnTo>
                    <a:pt x="120" y="437"/>
                  </a:lnTo>
                  <a:lnTo>
                    <a:pt x="119" y="429"/>
                  </a:lnTo>
                  <a:lnTo>
                    <a:pt x="118" y="423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0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7" y="301"/>
                  </a:lnTo>
                  <a:lnTo>
                    <a:pt x="285" y="302"/>
                  </a:lnTo>
                  <a:lnTo>
                    <a:pt x="293" y="301"/>
                  </a:lnTo>
                  <a:lnTo>
                    <a:pt x="300" y="299"/>
                  </a:lnTo>
                  <a:lnTo>
                    <a:pt x="307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7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2"/>
                  </a:lnTo>
                  <a:lnTo>
                    <a:pt x="451" y="337"/>
                  </a:lnTo>
                  <a:lnTo>
                    <a:pt x="452" y="343"/>
                  </a:lnTo>
                  <a:lnTo>
                    <a:pt x="454" y="349"/>
                  </a:lnTo>
                  <a:lnTo>
                    <a:pt x="456" y="354"/>
                  </a:lnTo>
                  <a:lnTo>
                    <a:pt x="458" y="360"/>
                  </a:lnTo>
                  <a:lnTo>
                    <a:pt x="461" y="365"/>
                  </a:lnTo>
                  <a:lnTo>
                    <a:pt x="464" y="369"/>
                  </a:lnTo>
                  <a:lnTo>
                    <a:pt x="469" y="374"/>
                  </a:lnTo>
                  <a:lnTo>
                    <a:pt x="473" y="378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8" y="386"/>
                  </a:lnTo>
                  <a:lnTo>
                    <a:pt x="493" y="389"/>
                  </a:lnTo>
                  <a:lnTo>
                    <a:pt x="499" y="391"/>
                  </a:lnTo>
                  <a:lnTo>
                    <a:pt x="505" y="391"/>
                  </a:lnTo>
                  <a:lnTo>
                    <a:pt x="511" y="392"/>
                  </a:lnTo>
                  <a:lnTo>
                    <a:pt x="518" y="391"/>
                  </a:lnTo>
                  <a:lnTo>
                    <a:pt x="523" y="391"/>
                  </a:lnTo>
                  <a:lnTo>
                    <a:pt x="529" y="389"/>
                  </a:lnTo>
                  <a:lnTo>
                    <a:pt x="535" y="386"/>
                  </a:lnTo>
                  <a:lnTo>
                    <a:pt x="540" y="384"/>
                  </a:lnTo>
                  <a:lnTo>
                    <a:pt x="545" y="381"/>
                  </a:lnTo>
                  <a:lnTo>
                    <a:pt x="550" y="378"/>
                  </a:lnTo>
                  <a:lnTo>
                    <a:pt x="553" y="374"/>
                  </a:lnTo>
                  <a:lnTo>
                    <a:pt x="558" y="369"/>
                  </a:lnTo>
                  <a:lnTo>
                    <a:pt x="561" y="365"/>
                  </a:lnTo>
                  <a:lnTo>
                    <a:pt x="564" y="360"/>
                  </a:lnTo>
                  <a:lnTo>
                    <a:pt x="567" y="354"/>
                  </a:lnTo>
                  <a:lnTo>
                    <a:pt x="568" y="349"/>
                  </a:lnTo>
                  <a:lnTo>
                    <a:pt x="570" y="343"/>
                  </a:lnTo>
                  <a:lnTo>
                    <a:pt x="571" y="337"/>
                  </a:lnTo>
                  <a:lnTo>
                    <a:pt x="571" y="332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60" y="296"/>
                  </a:lnTo>
                  <a:lnTo>
                    <a:pt x="711" y="114"/>
                  </a:lnTo>
                  <a:lnTo>
                    <a:pt x="717" y="117"/>
                  </a:lnTo>
                  <a:lnTo>
                    <a:pt x="724" y="119"/>
                  </a:lnTo>
                  <a:lnTo>
                    <a:pt x="730" y="120"/>
                  </a:lnTo>
                  <a:lnTo>
                    <a:pt x="737" y="120"/>
                  </a:lnTo>
                  <a:lnTo>
                    <a:pt x="743" y="120"/>
                  </a:lnTo>
                  <a:lnTo>
                    <a:pt x="750" y="119"/>
                  </a:lnTo>
                  <a:lnTo>
                    <a:pt x="755" y="118"/>
                  </a:lnTo>
                  <a:lnTo>
                    <a:pt x="760" y="116"/>
                  </a:lnTo>
                  <a:lnTo>
                    <a:pt x="766" y="113"/>
                  </a:lnTo>
                  <a:lnTo>
                    <a:pt x="771" y="110"/>
                  </a:lnTo>
                  <a:lnTo>
                    <a:pt x="775" y="106"/>
                  </a:lnTo>
                  <a:lnTo>
                    <a:pt x="780" y="103"/>
                  </a:lnTo>
                  <a:lnTo>
                    <a:pt x="784" y="99"/>
                  </a:lnTo>
                  <a:lnTo>
                    <a:pt x="787" y="94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5" y="79"/>
                  </a:lnTo>
                  <a:lnTo>
                    <a:pt x="796" y="72"/>
                  </a:lnTo>
                  <a:lnTo>
                    <a:pt x="797" y="67"/>
                  </a:lnTo>
                  <a:lnTo>
                    <a:pt x="797" y="60"/>
                  </a:lnTo>
                  <a:lnTo>
                    <a:pt x="797" y="54"/>
                  </a:lnTo>
                  <a:lnTo>
                    <a:pt x="796" y="48"/>
                  </a:lnTo>
                  <a:lnTo>
                    <a:pt x="795" y="42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7" y="27"/>
                  </a:lnTo>
                  <a:lnTo>
                    <a:pt x="784" y="22"/>
                  </a:lnTo>
                  <a:lnTo>
                    <a:pt x="780" y="17"/>
                  </a:lnTo>
                  <a:lnTo>
                    <a:pt x="775" y="14"/>
                  </a:lnTo>
                  <a:lnTo>
                    <a:pt x="771" y="10"/>
                  </a:lnTo>
                  <a:lnTo>
                    <a:pt x="766" y="8"/>
                  </a:lnTo>
                  <a:lnTo>
                    <a:pt x="760" y="5"/>
                  </a:lnTo>
                  <a:lnTo>
                    <a:pt x="755" y="2"/>
                  </a:lnTo>
                  <a:lnTo>
                    <a:pt x="750" y="1"/>
                  </a:lnTo>
                  <a:lnTo>
                    <a:pt x="743" y="0"/>
                  </a:lnTo>
                  <a:lnTo>
                    <a:pt x="737" y="0"/>
                  </a:lnTo>
                  <a:lnTo>
                    <a:pt x="731" y="0"/>
                  </a:lnTo>
                  <a:lnTo>
                    <a:pt x="725" y="1"/>
                  </a:lnTo>
                  <a:lnTo>
                    <a:pt x="719" y="2"/>
                  </a:lnTo>
                  <a:lnTo>
                    <a:pt x="713" y="5"/>
                  </a:lnTo>
                  <a:lnTo>
                    <a:pt x="709" y="8"/>
                  </a:lnTo>
                  <a:lnTo>
                    <a:pt x="703" y="10"/>
                  </a:lnTo>
                  <a:lnTo>
                    <a:pt x="699" y="14"/>
                  </a:lnTo>
                  <a:lnTo>
                    <a:pt x="695" y="17"/>
                  </a:lnTo>
                  <a:lnTo>
                    <a:pt x="691" y="22"/>
                  </a:lnTo>
                  <a:lnTo>
                    <a:pt x="687" y="27"/>
                  </a:lnTo>
                  <a:lnTo>
                    <a:pt x="684" y="31"/>
                  </a:lnTo>
                  <a:lnTo>
                    <a:pt x="682" y="37"/>
                  </a:lnTo>
                  <a:lnTo>
                    <a:pt x="680" y="42"/>
                  </a:lnTo>
                  <a:lnTo>
                    <a:pt x="678" y="48"/>
                  </a:lnTo>
                  <a:lnTo>
                    <a:pt x="677" y="54"/>
                  </a:lnTo>
                  <a:lnTo>
                    <a:pt x="677" y="60"/>
                  </a:lnTo>
                  <a:lnTo>
                    <a:pt x="678" y="70"/>
                  </a:lnTo>
                  <a:lnTo>
                    <a:pt x="680" y="79"/>
                  </a:lnTo>
                  <a:lnTo>
                    <a:pt x="683" y="87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1" y="275"/>
                  </a:lnTo>
                  <a:lnTo>
                    <a:pt x="524" y="273"/>
                  </a:lnTo>
                  <a:lnTo>
                    <a:pt x="518" y="272"/>
                  </a:lnTo>
                  <a:lnTo>
                    <a:pt x="511" y="271"/>
                  </a:lnTo>
                  <a:lnTo>
                    <a:pt x="504" y="272"/>
                  </a:lnTo>
                  <a:lnTo>
                    <a:pt x="496" y="273"/>
                  </a:lnTo>
                  <a:lnTo>
                    <a:pt x="490" y="275"/>
                  </a:lnTo>
                  <a:lnTo>
                    <a:pt x="484" y="278"/>
                  </a:lnTo>
                  <a:lnTo>
                    <a:pt x="478" y="281"/>
                  </a:lnTo>
                  <a:lnTo>
                    <a:pt x="472" y="286"/>
                  </a:lnTo>
                  <a:lnTo>
                    <a:pt x="467" y="291"/>
                  </a:lnTo>
                  <a:lnTo>
                    <a:pt x="463" y="295"/>
                  </a:lnTo>
                  <a:lnTo>
                    <a:pt x="345" y="248"/>
                  </a:lnTo>
                  <a:lnTo>
                    <a:pt x="345" y="245"/>
                  </a:lnTo>
                  <a:lnTo>
                    <a:pt x="345" y="240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3"/>
                  </a:lnTo>
                  <a:lnTo>
                    <a:pt x="336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1"/>
                  </a:lnTo>
                  <a:lnTo>
                    <a:pt x="292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1"/>
                  </a:lnTo>
                  <a:lnTo>
                    <a:pt x="268" y="184"/>
                  </a:lnTo>
                  <a:lnTo>
                    <a:pt x="262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8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3" y="213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0"/>
                  </a:lnTo>
                  <a:lnTo>
                    <a:pt x="226" y="248"/>
                  </a:lnTo>
                  <a:lnTo>
                    <a:pt x="227" y="254"/>
                  </a:lnTo>
                  <a:lnTo>
                    <a:pt x="229" y="261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2"/>
                  </a:lnTo>
                  <a:lnTo>
                    <a:pt x="78" y="379"/>
                  </a:lnTo>
                  <a:lnTo>
                    <a:pt x="68" y="377"/>
                  </a:lnTo>
                  <a:lnTo>
                    <a:pt x="60" y="377"/>
                  </a:lnTo>
                  <a:lnTo>
                    <a:pt x="53" y="377"/>
                  </a:lnTo>
                  <a:lnTo>
                    <a:pt x="47" y="378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3"/>
                  </a:lnTo>
                  <a:lnTo>
                    <a:pt x="26" y="386"/>
                  </a:lnTo>
                  <a:lnTo>
                    <a:pt x="21" y="391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9" y="402"/>
                  </a:lnTo>
                  <a:lnTo>
                    <a:pt x="6" y="408"/>
                  </a:lnTo>
                  <a:lnTo>
                    <a:pt x="4" y="413"/>
                  </a:lnTo>
                  <a:lnTo>
                    <a:pt x="2" y="419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7"/>
                  </a:lnTo>
                  <a:lnTo>
                    <a:pt x="0" y="443"/>
                  </a:lnTo>
                  <a:lnTo>
                    <a:pt x="1" y="449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6"/>
                  </a:lnTo>
                  <a:lnTo>
                    <a:pt x="9" y="470"/>
                  </a:lnTo>
                  <a:lnTo>
                    <a:pt x="13" y="475"/>
                  </a:lnTo>
                  <a:lnTo>
                    <a:pt x="17" y="480"/>
                  </a:lnTo>
                  <a:lnTo>
                    <a:pt x="21" y="483"/>
                  </a:lnTo>
                  <a:lnTo>
                    <a:pt x="26" y="486"/>
                  </a:lnTo>
                  <a:lnTo>
                    <a:pt x="31" y="489"/>
                  </a:lnTo>
                  <a:lnTo>
                    <a:pt x="36" y="493"/>
                  </a:lnTo>
                  <a:lnTo>
                    <a:pt x="42" y="494"/>
                  </a:lnTo>
                  <a:lnTo>
                    <a:pt x="47" y="496"/>
                  </a:lnTo>
                  <a:lnTo>
                    <a:pt x="53" y="497"/>
                  </a:lnTo>
                  <a:lnTo>
                    <a:pt x="60" y="497"/>
                  </a:lnTo>
                  <a:close/>
                </a:path>
              </a:pathLst>
            </a:custGeom>
            <a:solidFill>
              <a:srgbClr val="125680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8" name="Freeform 4347"/>
          <p:cNvSpPr>
            <a:spLocks/>
          </p:cNvSpPr>
          <p:nvPr/>
        </p:nvSpPr>
        <p:spPr bwMode="auto">
          <a:xfrm>
            <a:off x="6789763" y="3311983"/>
            <a:ext cx="284163" cy="284163"/>
          </a:xfrm>
          <a:custGeom>
            <a:avLst/>
            <a:gdLst>
              <a:gd name="T0" fmla="*/ 795 w 891"/>
              <a:gd name="T1" fmla="*/ 575 h 893"/>
              <a:gd name="T2" fmla="*/ 727 w 891"/>
              <a:gd name="T3" fmla="*/ 560 h 893"/>
              <a:gd name="T4" fmla="*/ 546 w 891"/>
              <a:gd name="T5" fmla="*/ 446 h 893"/>
              <a:gd name="T6" fmla="*/ 742 w 891"/>
              <a:gd name="T7" fmla="*/ 331 h 893"/>
              <a:gd name="T8" fmla="*/ 831 w 891"/>
              <a:gd name="T9" fmla="*/ 295 h 893"/>
              <a:gd name="T10" fmla="*/ 877 w 891"/>
              <a:gd name="T11" fmla="*/ 233 h 893"/>
              <a:gd name="T12" fmla="*/ 891 w 891"/>
              <a:gd name="T13" fmla="*/ 163 h 893"/>
              <a:gd name="T14" fmla="*/ 876 w 891"/>
              <a:gd name="T15" fmla="*/ 101 h 893"/>
              <a:gd name="T16" fmla="*/ 856 w 891"/>
              <a:gd name="T17" fmla="*/ 98 h 893"/>
              <a:gd name="T18" fmla="*/ 797 w 891"/>
              <a:gd name="T19" fmla="*/ 36 h 893"/>
              <a:gd name="T20" fmla="*/ 794 w 891"/>
              <a:gd name="T21" fmla="*/ 15 h 893"/>
              <a:gd name="T22" fmla="*/ 709 w 891"/>
              <a:gd name="T23" fmla="*/ 1 h 893"/>
              <a:gd name="T24" fmla="*/ 620 w 891"/>
              <a:gd name="T25" fmla="*/ 38 h 893"/>
              <a:gd name="T26" fmla="*/ 574 w 891"/>
              <a:gd name="T27" fmla="*/ 97 h 893"/>
              <a:gd name="T28" fmla="*/ 559 w 891"/>
              <a:gd name="T29" fmla="*/ 163 h 893"/>
              <a:gd name="T30" fmla="*/ 446 w 891"/>
              <a:gd name="T31" fmla="*/ 345 h 893"/>
              <a:gd name="T32" fmla="*/ 331 w 891"/>
              <a:gd name="T33" fmla="*/ 163 h 893"/>
              <a:gd name="T34" fmla="*/ 316 w 891"/>
              <a:gd name="T35" fmla="*/ 97 h 893"/>
              <a:gd name="T36" fmla="*/ 274 w 891"/>
              <a:gd name="T37" fmla="*/ 40 h 893"/>
              <a:gd name="T38" fmla="*/ 209 w 891"/>
              <a:gd name="T39" fmla="*/ 6 h 893"/>
              <a:gd name="T40" fmla="*/ 139 w 891"/>
              <a:gd name="T41" fmla="*/ 3 h 893"/>
              <a:gd name="T42" fmla="*/ 96 w 891"/>
              <a:gd name="T43" fmla="*/ 21 h 893"/>
              <a:gd name="T44" fmla="*/ 179 w 891"/>
              <a:gd name="T45" fmla="*/ 105 h 893"/>
              <a:gd name="T46" fmla="*/ 28 w 891"/>
              <a:gd name="T47" fmla="*/ 95 h 893"/>
              <a:gd name="T48" fmla="*/ 8 w 891"/>
              <a:gd name="T49" fmla="*/ 116 h 893"/>
              <a:gd name="T50" fmla="*/ 1 w 891"/>
              <a:gd name="T51" fmla="*/ 188 h 893"/>
              <a:gd name="T52" fmla="*/ 24 w 891"/>
              <a:gd name="T53" fmla="*/ 256 h 893"/>
              <a:gd name="T54" fmla="*/ 76 w 891"/>
              <a:gd name="T55" fmla="*/ 308 h 893"/>
              <a:gd name="T56" fmla="*/ 140 w 891"/>
              <a:gd name="T57" fmla="*/ 331 h 893"/>
              <a:gd name="T58" fmla="*/ 209 w 891"/>
              <a:gd name="T59" fmla="*/ 327 h 893"/>
              <a:gd name="T60" fmla="*/ 179 w 891"/>
              <a:gd name="T61" fmla="*/ 561 h 893"/>
              <a:gd name="T62" fmla="*/ 87 w 891"/>
              <a:gd name="T63" fmla="*/ 580 h 893"/>
              <a:gd name="T64" fmla="*/ 24 w 891"/>
              <a:gd name="T65" fmla="*/ 638 h 893"/>
              <a:gd name="T66" fmla="*/ 1 w 891"/>
              <a:gd name="T67" fmla="*/ 707 h 893"/>
              <a:gd name="T68" fmla="*/ 8 w 891"/>
              <a:gd name="T69" fmla="*/ 778 h 893"/>
              <a:gd name="T70" fmla="*/ 28 w 891"/>
              <a:gd name="T71" fmla="*/ 800 h 893"/>
              <a:gd name="T72" fmla="*/ 179 w 891"/>
              <a:gd name="T73" fmla="*/ 786 h 893"/>
              <a:gd name="T74" fmla="*/ 96 w 891"/>
              <a:gd name="T75" fmla="*/ 871 h 893"/>
              <a:gd name="T76" fmla="*/ 152 w 891"/>
              <a:gd name="T77" fmla="*/ 892 h 893"/>
              <a:gd name="T78" fmla="*/ 231 w 891"/>
              <a:gd name="T79" fmla="*/ 879 h 893"/>
              <a:gd name="T80" fmla="*/ 299 w 891"/>
              <a:gd name="T81" fmla="*/ 825 h 893"/>
              <a:gd name="T82" fmla="*/ 328 w 891"/>
              <a:gd name="T83" fmla="*/ 763 h 893"/>
              <a:gd name="T84" fmla="*/ 328 w 891"/>
              <a:gd name="T85" fmla="*/ 694 h 893"/>
              <a:gd name="T86" fmla="*/ 563 w 891"/>
              <a:gd name="T87" fmla="*/ 694 h 893"/>
              <a:gd name="T88" fmla="*/ 564 w 891"/>
              <a:gd name="T89" fmla="*/ 762 h 893"/>
              <a:gd name="T90" fmla="*/ 592 w 891"/>
              <a:gd name="T91" fmla="*/ 825 h 893"/>
              <a:gd name="T92" fmla="*/ 662 w 891"/>
              <a:gd name="T93" fmla="*/ 879 h 893"/>
              <a:gd name="T94" fmla="*/ 758 w 891"/>
              <a:gd name="T95" fmla="*/ 889 h 893"/>
              <a:gd name="T96" fmla="*/ 799 w 891"/>
              <a:gd name="T97" fmla="*/ 867 h 893"/>
              <a:gd name="T98" fmla="*/ 718 w 891"/>
              <a:gd name="T99" fmla="*/ 717 h 893"/>
              <a:gd name="T100" fmla="*/ 866 w 891"/>
              <a:gd name="T101" fmla="*/ 800 h 893"/>
              <a:gd name="T102" fmla="*/ 886 w 891"/>
              <a:gd name="T103" fmla="*/ 767 h 893"/>
              <a:gd name="T104" fmla="*/ 889 w 891"/>
              <a:gd name="T105" fmla="*/ 695 h 893"/>
              <a:gd name="T106" fmla="*/ 859 w 891"/>
              <a:gd name="T107" fmla="*/ 628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91" h="893">
                <a:moveTo>
                  <a:pt x="843" y="608"/>
                </a:moveTo>
                <a:lnTo>
                  <a:pt x="834" y="600"/>
                </a:lnTo>
                <a:lnTo>
                  <a:pt x="825" y="593"/>
                </a:lnTo>
                <a:lnTo>
                  <a:pt x="815" y="586"/>
                </a:lnTo>
                <a:lnTo>
                  <a:pt x="805" y="580"/>
                </a:lnTo>
                <a:lnTo>
                  <a:pt x="795" y="575"/>
                </a:lnTo>
                <a:lnTo>
                  <a:pt x="784" y="571"/>
                </a:lnTo>
                <a:lnTo>
                  <a:pt x="773" y="567"/>
                </a:lnTo>
                <a:lnTo>
                  <a:pt x="762" y="564"/>
                </a:lnTo>
                <a:lnTo>
                  <a:pt x="751" y="562"/>
                </a:lnTo>
                <a:lnTo>
                  <a:pt x="739" y="560"/>
                </a:lnTo>
                <a:lnTo>
                  <a:pt x="727" y="560"/>
                </a:lnTo>
                <a:lnTo>
                  <a:pt x="717" y="560"/>
                </a:lnTo>
                <a:lnTo>
                  <a:pt x="705" y="561"/>
                </a:lnTo>
                <a:lnTo>
                  <a:pt x="693" y="563"/>
                </a:lnTo>
                <a:lnTo>
                  <a:pt x="681" y="566"/>
                </a:lnTo>
                <a:lnTo>
                  <a:pt x="671" y="570"/>
                </a:lnTo>
                <a:lnTo>
                  <a:pt x="546" y="446"/>
                </a:lnTo>
                <a:lnTo>
                  <a:pt x="671" y="323"/>
                </a:lnTo>
                <a:lnTo>
                  <a:pt x="683" y="327"/>
                </a:lnTo>
                <a:lnTo>
                  <a:pt x="697" y="329"/>
                </a:lnTo>
                <a:lnTo>
                  <a:pt x="711" y="331"/>
                </a:lnTo>
                <a:lnTo>
                  <a:pt x="725" y="331"/>
                </a:lnTo>
                <a:lnTo>
                  <a:pt x="742" y="331"/>
                </a:lnTo>
                <a:lnTo>
                  <a:pt x="758" y="329"/>
                </a:lnTo>
                <a:lnTo>
                  <a:pt x="774" y="325"/>
                </a:lnTo>
                <a:lnTo>
                  <a:pt x="789" y="319"/>
                </a:lnTo>
                <a:lnTo>
                  <a:pt x="803" y="313"/>
                </a:lnTo>
                <a:lnTo>
                  <a:pt x="817" y="304"/>
                </a:lnTo>
                <a:lnTo>
                  <a:pt x="831" y="295"/>
                </a:lnTo>
                <a:lnTo>
                  <a:pt x="843" y="284"/>
                </a:lnTo>
                <a:lnTo>
                  <a:pt x="851" y="275"/>
                </a:lnTo>
                <a:lnTo>
                  <a:pt x="859" y="265"/>
                </a:lnTo>
                <a:lnTo>
                  <a:pt x="866" y="254"/>
                </a:lnTo>
                <a:lnTo>
                  <a:pt x="873" y="243"/>
                </a:lnTo>
                <a:lnTo>
                  <a:pt x="877" y="233"/>
                </a:lnTo>
                <a:lnTo>
                  <a:pt x="882" y="221"/>
                </a:lnTo>
                <a:lnTo>
                  <a:pt x="886" y="210"/>
                </a:lnTo>
                <a:lnTo>
                  <a:pt x="889" y="199"/>
                </a:lnTo>
                <a:lnTo>
                  <a:pt x="890" y="187"/>
                </a:lnTo>
                <a:lnTo>
                  <a:pt x="891" y="175"/>
                </a:lnTo>
                <a:lnTo>
                  <a:pt x="891" y="163"/>
                </a:lnTo>
                <a:lnTo>
                  <a:pt x="891" y="151"/>
                </a:lnTo>
                <a:lnTo>
                  <a:pt x="889" y="140"/>
                </a:lnTo>
                <a:lnTo>
                  <a:pt x="886" y="128"/>
                </a:lnTo>
                <a:lnTo>
                  <a:pt x="882" y="116"/>
                </a:lnTo>
                <a:lnTo>
                  <a:pt x="878" y="104"/>
                </a:lnTo>
                <a:lnTo>
                  <a:pt x="876" y="101"/>
                </a:lnTo>
                <a:lnTo>
                  <a:pt x="874" y="98"/>
                </a:lnTo>
                <a:lnTo>
                  <a:pt x="871" y="96"/>
                </a:lnTo>
                <a:lnTo>
                  <a:pt x="866" y="96"/>
                </a:lnTo>
                <a:lnTo>
                  <a:pt x="863" y="95"/>
                </a:lnTo>
                <a:lnTo>
                  <a:pt x="859" y="96"/>
                </a:lnTo>
                <a:lnTo>
                  <a:pt x="856" y="98"/>
                </a:lnTo>
                <a:lnTo>
                  <a:pt x="852" y="100"/>
                </a:lnTo>
                <a:lnTo>
                  <a:pt x="785" y="179"/>
                </a:lnTo>
                <a:lnTo>
                  <a:pt x="718" y="179"/>
                </a:lnTo>
                <a:lnTo>
                  <a:pt x="718" y="105"/>
                </a:lnTo>
                <a:lnTo>
                  <a:pt x="795" y="38"/>
                </a:lnTo>
                <a:lnTo>
                  <a:pt x="797" y="36"/>
                </a:lnTo>
                <a:lnTo>
                  <a:pt x="799" y="33"/>
                </a:lnTo>
                <a:lnTo>
                  <a:pt x="799" y="28"/>
                </a:lnTo>
                <a:lnTo>
                  <a:pt x="799" y="25"/>
                </a:lnTo>
                <a:lnTo>
                  <a:pt x="798" y="21"/>
                </a:lnTo>
                <a:lnTo>
                  <a:pt x="796" y="18"/>
                </a:lnTo>
                <a:lnTo>
                  <a:pt x="794" y="15"/>
                </a:lnTo>
                <a:lnTo>
                  <a:pt x="790" y="13"/>
                </a:lnTo>
                <a:lnTo>
                  <a:pt x="774" y="7"/>
                </a:lnTo>
                <a:lnTo>
                  <a:pt x="758" y="3"/>
                </a:lnTo>
                <a:lnTo>
                  <a:pt x="742" y="1"/>
                </a:lnTo>
                <a:lnTo>
                  <a:pt x="725" y="0"/>
                </a:lnTo>
                <a:lnTo>
                  <a:pt x="709" y="1"/>
                </a:lnTo>
                <a:lnTo>
                  <a:pt x="693" y="3"/>
                </a:lnTo>
                <a:lnTo>
                  <a:pt x="677" y="7"/>
                </a:lnTo>
                <a:lnTo>
                  <a:pt x="662" y="12"/>
                </a:lnTo>
                <a:lnTo>
                  <a:pt x="647" y="20"/>
                </a:lnTo>
                <a:lnTo>
                  <a:pt x="633" y="28"/>
                </a:lnTo>
                <a:lnTo>
                  <a:pt x="620" y="38"/>
                </a:lnTo>
                <a:lnTo>
                  <a:pt x="609" y="49"/>
                </a:lnTo>
                <a:lnTo>
                  <a:pt x="600" y="57"/>
                </a:lnTo>
                <a:lnTo>
                  <a:pt x="592" y="67"/>
                </a:lnTo>
                <a:lnTo>
                  <a:pt x="586" y="77"/>
                </a:lnTo>
                <a:lnTo>
                  <a:pt x="580" y="86"/>
                </a:lnTo>
                <a:lnTo>
                  <a:pt x="574" y="97"/>
                </a:lnTo>
                <a:lnTo>
                  <a:pt x="570" y="108"/>
                </a:lnTo>
                <a:lnTo>
                  <a:pt x="567" y="118"/>
                </a:lnTo>
                <a:lnTo>
                  <a:pt x="564" y="129"/>
                </a:lnTo>
                <a:lnTo>
                  <a:pt x="561" y="141"/>
                </a:lnTo>
                <a:lnTo>
                  <a:pt x="560" y="153"/>
                </a:lnTo>
                <a:lnTo>
                  <a:pt x="559" y="163"/>
                </a:lnTo>
                <a:lnTo>
                  <a:pt x="560" y="175"/>
                </a:lnTo>
                <a:lnTo>
                  <a:pt x="561" y="187"/>
                </a:lnTo>
                <a:lnTo>
                  <a:pt x="563" y="199"/>
                </a:lnTo>
                <a:lnTo>
                  <a:pt x="566" y="209"/>
                </a:lnTo>
                <a:lnTo>
                  <a:pt x="569" y="221"/>
                </a:lnTo>
                <a:lnTo>
                  <a:pt x="446" y="345"/>
                </a:lnTo>
                <a:lnTo>
                  <a:pt x="322" y="221"/>
                </a:lnTo>
                <a:lnTo>
                  <a:pt x="325" y="209"/>
                </a:lnTo>
                <a:lnTo>
                  <a:pt x="328" y="199"/>
                </a:lnTo>
                <a:lnTo>
                  <a:pt x="330" y="187"/>
                </a:lnTo>
                <a:lnTo>
                  <a:pt x="331" y="175"/>
                </a:lnTo>
                <a:lnTo>
                  <a:pt x="331" y="163"/>
                </a:lnTo>
                <a:lnTo>
                  <a:pt x="330" y="153"/>
                </a:lnTo>
                <a:lnTo>
                  <a:pt x="329" y="141"/>
                </a:lnTo>
                <a:lnTo>
                  <a:pt x="327" y="129"/>
                </a:lnTo>
                <a:lnTo>
                  <a:pt x="324" y="118"/>
                </a:lnTo>
                <a:lnTo>
                  <a:pt x="321" y="108"/>
                </a:lnTo>
                <a:lnTo>
                  <a:pt x="316" y="97"/>
                </a:lnTo>
                <a:lnTo>
                  <a:pt x="311" y="86"/>
                </a:lnTo>
                <a:lnTo>
                  <a:pt x="305" y="77"/>
                </a:lnTo>
                <a:lnTo>
                  <a:pt x="298" y="67"/>
                </a:lnTo>
                <a:lnTo>
                  <a:pt x="291" y="57"/>
                </a:lnTo>
                <a:lnTo>
                  <a:pt x="282" y="49"/>
                </a:lnTo>
                <a:lnTo>
                  <a:pt x="274" y="40"/>
                </a:lnTo>
                <a:lnTo>
                  <a:pt x="264" y="33"/>
                </a:lnTo>
                <a:lnTo>
                  <a:pt x="253" y="25"/>
                </a:lnTo>
                <a:lnTo>
                  <a:pt x="243" y="20"/>
                </a:lnTo>
                <a:lnTo>
                  <a:pt x="232" y="15"/>
                </a:lnTo>
                <a:lnTo>
                  <a:pt x="221" y="10"/>
                </a:lnTo>
                <a:lnTo>
                  <a:pt x="209" y="6"/>
                </a:lnTo>
                <a:lnTo>
                  <a:pt x="199" y="4"/>
                </a:lnTo>
                <a:lnTo>
                  <a:pt x="187" y="2"/>
                </a:lnTo>
                <a:lnTo>
                  <a:pt x="175" y="1"/>
                </a:lnTo>
                <a:lnTo>
                  <a:pt x="162" y="1"/>
                </a:lnTo>
                <a:lnTo>
                  <a:pt x="151" y="2"/>
                </a:lnTo>
                <a:lnTo>
                  <a:pt x="139" y="3"/>
                </a:lnTo>
                <a:lnTo>
                  <a:pt x="127" y="5"/>
                </a:lnTo>
                <a:lnTo>
                  <a:pt x="115" y="9"/>
                </a:lnTo>
                <a:lnTo>
                  <a:pt x="103" y="13"/>
                </a:lnTo>
                <a:lnTo>
                  <a:pt x="100" y="16"/>
                </a:lnTo>
                <a:lnTo>
                  <a:pt x="97" y="18"/>
                </a:lnTo>
                <a:lnTo>
                  <a:pt x="96" y="21"/>
                </a:lnTo>
                <a:lnTo>
                  <a:pt x="95" y="25"/>
                </a:lnTo>
                <a:lnTo>
                  <a:pt x="94" y="28"/>
                </a:lnTo>
                <a:lnTo>
                  <a:pt x="95" y="33"/>
                </a:lnTo>
                <a:lnTo>
                  <a:pt x="97" y="36"/>
                </a:lnTo>
                <a:lnTo>
                  <a:pt x="99" y="38"/>
                </a:lnTo>
                <a:lnTo>
                  <a:pt x="179" y="105"/>
                </a:lnTo>
                <a:lnTo>
                  <a:pt x="179" y="179"/>
                </a:lnTo>
                <a:lnTo>
                  <a:pt x="106" y="179"/>
                </a:lnTo>
                <a:lnTo>
                  <a:pt x="38" y="100"/>
                </a:lnTo>
                <a:lnTo>
                  <a:pt x="35" y="98"/>
                </a:lnTo>
                <a:lnTo>
                  <a:pt x="32" y="96"/>
                </a:lnTo>
                <a:lnTo>
                  <a:pt x="28" y="95"/>
                </a:lnTo>
                <a:lnTo>
                  <a:pt x="24" y="96"/>
                </a:lnTo>
                <a:lnTo>
                  <a:pt x="20" y="96"/>
                </a:lnTo>
                <a:lnTo>
                  <a:pt x="17" y="98"/>
                </a:lnTo>
                <a:lnTo>
                  <a:pt x="15" y="101"/>
                </a:lnTo>
                <a:lnTo>
                  <a:pt x="13" y="104"/>
                </a:lnTo>
                <a:lnTo>
                  <a:pt x="8" y="116"/>
                </a:lnTo>
                <a:lnTo>
                  <a:pt x="5" y="128"/>
                </a:lnTo>
                <a:lnTo>
                  <a:pt x="2" y="140"/>
                </a:lnTo>
                <a:lnTo>
                  <a:pt x="1" y="151"/>
                </a:lnTo>
                <a:lnTo>
                  <a:pt x="0" y="164"/>
                </a:lnTo>
                <a:lnTo>
                  <a:pt x="0" y="176"/>
                </a:lnTo>
                <a:lnTo>
                  <a:pt x="1" y="188"/>
                </a:lnTo>
                <a:lnTo>
                  <a:pt x="3" y="200"/>
                </a:lnTo>
                <a:lnTo>
                  <a:pt x="5" y="211"/>
                </a:lnTo>
                <a:lnTo>
                  <a:pt x="9" y="223"/>
                </a:lnTo>
                <a:lnTo>
                  <a:pt x="14" y="235"/>
                </a:lnTo>
                <a:lnTo>
                  <a:pt x="19" y="246"/>
                </a:lnTo>
                <a:lnTo>
                  <a:pt x="24" y="256"/>
                </a:lnTo>
                <a:lnTo>
                  <a:pt x="32" y="266"/>
                </a:lnTo>
                <a:lnTo>
                  <a:pt x="39" y="276"/>
                </a:lnTo>
                <a:lnTo>
                  <a:pt x="48" y="285"/>
                </a:lnTo>
                <a:lnTo>
                  <a:pt x="56" y="294"/>
                </a:lnTo>
                <a:lnTo>
                  <a:pt x="66" y="300"/>
                </a:lnTo>
                <a:lnTo>
                  <a:pt x="76" y="308"/>
                </a:lnTo>
                <a:lnTo>
                  <a:pt x="85" y="313"/>
                </a:lnTo>
                <a:lnTo>
                  <a:pt x="96" y="318"/>
                </a:lnTo>
                <a:lnTo>
                  <a:pt x="107" y="323"/>
                </a:lnTo>
                <a:lnTo>
                  <a:pt x="117" y="326"/>
                </a:lnTo>
                <a:lnTo>
                  <a:pt x="128" y="329"/>
                </a:lnTo>
                <a:lnTo>
                  <a:pt x="140" y="331"/>
                </a:lnTo>
                <a:lnTo>
                  <a:pt x="152" y="332"/>
                </a:lnTo>
                <a:lnTo>
                  <a:pt x="162" y="333"/>
                </a:lnTo>
                <a:lnTo>
                  <a:pt x="174" y="332"/>
                </a:lnTo>
                <a:lnTo>
                  <a:pt x="186" y="331"/>
                </a:lnTo>
                <a:lnTo>
                  <a:pt x="198" y="329"/>
                </a:lnTo>
                <a:lnTo>
                  <a:pt x="209" y="327"/>
                </a:lnTo>
                <a:lnTo>
                  <a:pt x="220" y="323"/>
                </a:lnTo>
                <a:lnTo>
                  <a:pt x="344" y="447"/>
                </a:lnTo>
                <a:lnTo>
                  <a:pt x="220" y="570"/>
                </a:lnTo>
                <a:lnTo>
                  <a:pt x="207" y="566"/>
                </a:lnTo>
                <a:lnTo>
                  <a:pt x="193" y="562"/>
                </a:lnTo>
                <a:lnTo>
                  <a:pt x="179" y="561"/>
                </a:lnTo>
                <a:lnTo>
                  <a:pt x="166" y="560"/>
                </a:lnTo>
                <a:lnTo>
                  <a:pt x="148" y="561"/>
                </a:lnTo>
                <a:lnTo>
                  <a:pt x="132" y="563"/>
                </a:lnTo>
                <a:lnTo>
                  <a:pt x="117" y="568"/>
                </a:lnTo>
                <a:lnTo>
                  <a:pt x="101" y="573"/>
                </a:lnTo>
                <a:lnTo>
                  <a:pt x="87" y="580"/>
                </a:lnTo>
                <a:lnTo>
                  <a:pt x="74" y="588"/>
                </a:lnTo>
                <a:lnTo>
                  <a:pt x="61" y="598"/>
                </a:lnTo>
                <a:lnTo>
                  <a:pt x="48" y="608"/>
                </a:lnTo>
                <a:lnTo>
                  <a:pt x="39" y="618"/>
                </a:lnTo>
                <a:lnTo>
                  <a:pt x="32" y="628"/>
                </a:lnTo>
                <a:lnTo>
                  <a:pt x="24" y="638"/>
                </a:lnTo>
                <a:lnTo>
                  <a:pt x="19" y="649"/>
                </a:lnTo>
                <a:lnTo>
                  <a:pt x="14" y="660"/>
                </a:lnTo>
                <a:lnTo>
                  <a:pt x="9" y="671"/>
                </a:lnTo>
                <a:lnTo>
                  <a:pt x="5" y="683"/>
                </a:lnTo>
                <a:lnTo>
                  <a:pt x="3" y="695"/>
                </a:lnTo>
                <a:lnTo>
                  <a:pt x="1" y="707"/>
                </a:lnTo>
                <a:lnTo>
                  <a:pt x="0" y="719"/>
                </a:lnTo>
                <a:lnTo>
                  <a:pt x="0" y="730"/>
                </a:lnTo>
                <a:lnTo>
                  <a:pt x="1" y="743"/>
                </a:lnTo>
                <a:lnTo>
                  <a:pt x="2" y="755"/>
                </a:lnTo>
                <a:lnTo>
                  <a:pt x="5" y="767"/>
                </a:lnTo>
                <a:lnTo>
                  <a:pt x="8" y="778"/>
                </a:lnTo>
                <a:lnTo>
                  <a:pt x="13" y="790"/>
                </a:lnTo>
                <a:lnTo>
                  <a:pt x="15" y="793"/>
                </a:lnTo>
                <a:lnTo>
                  <a:pt x="17" y="797"/>
                </a:lnTo>
                <a:lnTo>
                  <a:pt x="20" y="799"/>
                </a:lnTo>
                <a:lnTo>
                  <a:pt x="24" y="800"/>
                </a:lnTo>
                <a:lnTo>
                  <a:pt x="28" y="800"/>
                </a:lnTo>
                <a:lnTo>
                  <a:pt x="32" y="799"/>
                </a:lnTo>
                <a:lnTo>
                  <a:pt x="35" y="798"/>
                </a:lnTo>
                <a:lnTo>
                  <a:pt x="38" y="796"/>
                </a:lnTo>
                <a:lnTo>
                  <a:pt x="106" y="717"/>
                </a:lnTo>
                <a:lnTo>
                  <a:pt x="179" y="717"/>
                </a:lnTo>
                <a:lnTo>
                  <a:pt x="179" y="786"/>
                </a:lnTo>
                <a:lnTo>
                  <a:pt x="99" y="853"/>
                </a:lnTo>
                <a:lnTo>
                  <a:pt x="97" y="857"/>
                </a:lnTo>
                <a:lnTo>
                  <a:pt x="95" y="860"/>
                </a:lnTo>
                <a:lnTo>
                  <a:pt x="94" y="863"/>
                </a:lnTo>
                <a:lnTo>
                  <a:pt x="95" y="867"/>
                </a:lnTo>
                <a:lnTo>
                  <a:pt x="96" y="871"/>
                </a:lnTo>
                <a:lnTo>
                  <a:pt x="97" y="875"/>
                </a:lnTo>
                <a:lnTo>
                  <a:pt x="100" y="877"/>
                </a:lnTo>
                <a:lnTo>
                  <a:pt x="103" y="879"/>
                </a:lnTo>
                <a:lnTo>
                  <a:pt x="120" y="884"/>
                </a:lnTo>
                <a:lnTo>
                  <a:pt x="135" y="889"/>
                </a:lnTo>
                <a:lnTo>
                  <a:pt x="152" y="892"/>
                </a:lnTo>
                <a:lnTo>
                  <a:pt x="168" y="893"/>
                </a:lnTo>
                <a:lnTo>
                  <a:pt x="168" y="893"/>
                </a:lnTo>
                <a:lnTo>
                  <a:pt x="184" y="892"/>
                </a:lnTo>
                <a:lnTo>
                  <a:pt x="200" y="889"/>
                </a:lnTo>
                <a:lnTo>
                  <a:pt x="216" y="885"/>
                </a:lnTo>
                <a:lnTo>
                  <a:pt x="231" y="879"/>
                </a:lnTo>
                <a:lnTo>
                  <a:pt x="245" y="873"/>
                </a:lnTo>
                <a:lnTo>
                  <a:pt x="259" y="864"/>
                </a:lnTo>
                <a:lnTo>
                  <a:pt x="271" y="854"/>
                </a:lnTo>
                <a:lnTo>
                  <a:pt x="284" y="843"/>
                </a:lnTo>
                <a:lnTo>
                  <a:pt x="292" y="834"/>
                </a:lnTo>
                <a:lnTo>
                  <a:pt x="299" y="825"/>
                </a:lnTo>
                <a:lnTo>
                  <a:pt x="306" y="816"/>
                </a:lnTo>
                <a:lnTo>
                  <a:pt x="312" y="806"/>
                </a:lnTo>
                <a:lnTo>
                  <a:pt x="317" y="796"/>
                </a:lnTo>
                <a:lnTo>
                  <a:pt x="322" y="785"/>
                </a:lnTo>
                <a:lnTo>
                  <a:pt x="325" y="774"/>
                </a:lnTo>
                <a:lnTo>
                  <a:pt x="328" y="763"/>
                </a:lnTo>
                <a:lnTo>
                  <a:pt x="330" y="752"/>
                </a:lnTo>
                <a:lnTo>
                  <a:pt x="331" y="741"/>
                </a:lnTo>
                <a:lnTo>
                  <a:pt x="331" y="729"/>
                </a:lnTo>
                <a:lnTo>
                  <a:pt x="331" y="717"/>
                </a:lnTo>
                <a:lnTo>
                  <a:pt x="330" y="706"/>
                </a:lnTo>
                <a:lnTo>
                  <a:pt x="328" y="694"/>
                </a:lnTo>
                <a:lnTo>
                  <a:pt x="325" y="682"/>
                </a:lnTo>
                <a:lnTo>
                  <a:pt x="322" y="671"/>
                </a:lnTo>
                <a:lnTo>
                  <a:pt x="446" y="547"/>
                </a:lnTo>
                <a:lnTo>
                  <a:pt x="569" y="671"/>
                </a:lnTo>
                <a:lnTo>
                  <a:pt x="566" y="682"/>
                </a:lnTo>
                <a:lnTo>
                  <a:pt x="563" y="694"/>
                </a:lnTo>
                <a:lnTo>
                  <a:pt x="561" y="706"/>
                </a:lnTo>
                <a:lnTo>
                  <a:pt x="560" y="716"/>
                </a:lnTo>
                <a:lnTo>
                  <a:pt x="559" y="728"/>
                </a:lnTo>
                <a:lnTo>
                  <a:pt x="560" y="740"/>
                </a:lnTo>
                <a:lnTo>
                  <a:pt x="561" y="752"/>
                </a:lnTo>
                <a:lnTo>
                  <a:pt x="564" y="762"/>
                </a:lnTo>
                <a:lnTo>
                  <a:pt x="567" y="774"/>
                </a:lnTo>
                <a:lnTo>
                  <a:pt x="570" y="785"/>
                </a:lnTo>
                <a:lnTo>
                  <a:pt x="574" y="796"/>
                </a:lnTo>
                <a:lnTo>
                  <a:pt x="580" y="805"/>
                </a:lnTo>
                <a:lnTo>
                  <a:pt x="586" y="816"/>
                </a:lnTo>
                <a:lnTo>
                  <a:pt x="592" y="825"/>
                </a:lnTo>
                <a:lnTo>
                  <a:pt x="600" y="834"/>
                </a:lnTo>
                <a:lnTo>
                  <a:pt x="609" y="843"/>
                </a:lnTo>
                <a:lnTo>
                  <a:pt x="620" y="854"/>
                </a:lnTo>
                <a:lnTo>
                  <a:pt x="634" y="864"/>
                </a:lnTo>
                <a:lnTo>
                  <a:pt x="648" y="873"/>
                </a:lnTo>
                <a:lnTo>
                  <a:pt x="662" y="879"/>
                </a:lnTo>
                <a:lnTo>
                  <a:pt x="678" y="885"/>
                </a:lnTo>
                <a:lnTo>
                  <a:pt x="693" y="889"/>
                </a:lnTo>
                <a:lnTo>
                  <a:pt x="709" y="892"/>
                </a:lnTo>
                <a:lnTo>
                  <a:pt x="725" y="893"/>
                </a:lnTo>
                <a:lnTo>
                  <a:pt x="741" y="892"/>
                </a:lnTo>
                <a:lnTo>
                  <a:pt x="758" y="889"/>
                </a:lnTo>
                <a:lnTo>
                  <a:pt x="774" y="884"/>
                </a:lnTo>
                <a:lnTo>
                  <a:pt x="790" y="879"/>
                </a:lnTo>
                <a:lnTo>
                  <a:pt x="794" y="877"/>
                </a:lnTo>
                <a:lnTo>
                  <a:pt x="796" y="875"/>
                </a:lnTo>
                <a:lnTo>
                  <a:pt x="798" y="871"/>
                </a:lnTo>
                <a:lnTo>
                  <a:pt x="799" y="867"/>
                </a:lnTo>
                <a:lnTo>
                  <a:pt x="799" y="863"/>
                </a:lnTo>
                <a:lnTo>
                  <a:pt x="799" y="860"/>
                </a:lnTo>
                <a:lnTo>
                  <a:pt x="797" y="857"/>
                </a:lnTo>
                <a:lnTo>
                  <a:pt x="795" y="853"/>
                </a:lnTo>
                <a:lnTo>
                  <a:pt x="718" y="786"/>
                </a:lnTo>
                <a:lnTo>
                  <a:pt x="718" y="717"/>
                </a:lnTo>
                <a:lnTo>
                  <a:pt x="785" y="717"/>
                </a:lnTo>
                <a:lnTo>
                  <a:pt x="854" y="796"/>
                </a:lnTo>
                <a:lnTo>
                  <a:pt x="856" y="798"/>
                </a:lnTo>
                <a:lnTo>
                  <a:pt x="859" y="799"/>
                </a:lnTo>
                <a:lnTo>
                  <a:pt x="863" y="800"/>
                </a:lnTo>
                <a:lnTo>
                  <a:pt x="866" y="800"/>
                </a:lnTo>
                <a:lnTo>
                  <a:pt x="871" y="799"/>
                </a:lnTo>
                <a:lnTo>
                  <a:pt x="874" y="797"/>
                </a:lnTo>
                <a:lnTo>
                  <a:pt x="876" y="793"/>
                </a:lnTo>
                <a:lnTo>
                  <a:pt x="878" y="790"/>
                </a:lnTo>
                <a:lnTo>
                  <a:pt x="882" y="778"/>
                </a:lnTo>
                <a:lnTo>
                  <a:pt x="886" y="767"/>
                </a:lnTo>
                <a:lnTo>
                  <a:pt x="889" y="755"/>
                </a:lnTo>
                <a:lnTo>
                  <a:pt x="891" y="743"/>
                </a:lnTo>
                <a:lnTo>
                  <a:pt x="891" y="730"/>
                </a:lnTo>
                <a:lnTo>
                  <a:pt x="891" y="719"/>
                </a:lnTo>
                <a:lnTo>
                  <a:pt x="890" y="707"/>
                </a:lnTo>
                <a:lnTo>
                  <a:pt x="889" y="695"/>
                </a:lnTo>
                <a:lnTo>
                  <a:pt x="886" y="683"/>
                </a:lnTo>
                <a:lnTo>
                  <a:pt x="882" y="671"/>
                </a:lnTo>
                <a:lnTo>
                  <a:pt x="877" y="660"/>
                </a:lnTo>
                <a:lnTo>
                  <a:pt x="872" y="649"/>
                </a:lnTo>
                <a:lnTo>
                  <a:pt x="866" y="638"/>
                </a:lnTo>
                <a:lnTo>
                  <a:pt x="859" y="628"/>
                </a:lnTo>
                <a:lnTo>
                  <a:pt x="851" y="618"/>
                </a:lnTo>
                <a:lnTo>
                  <a:pt x="843" y="608"/>
                </a:lnTo>
                <a:close/>
              </a:path>
            </a:pathLst>
          </a:custGeom>
          <a:solidFill>
            <a:srgbClr val="12568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TextBox 98"/>
          <p:cNvSpPr txBox="1"/>
          <p:nvPr/>
        </p:nvSpPr>
        <p:spPr>
          <a:xfrm>
            <a:off x="826810" y="3394856"/>
            <a:ext cx="1955358" cy="654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indent="0" rtl="1">
              <a:lnSpc>
                <a:spcPts val="1700"/>
              </a:lnSpc>
              <a:spcBef>
                <a:spcPts val="0"/>
              </a:spcBef>
              <a:buFont typeface="Arial" panose="020B0604020202020204" pitchFamily="34" charset="0"/>
              <a:buNone/>
              <a:defRPr sz="110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2pPr>
            <a:lvl3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3pPr>
            <a:lvl4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4pPr>
            <a:lvl5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Lorem Ipsum is simply dummy text of the printing and typesetting industry.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459716" y="3394856"/>
            <a:ext cx="1955358" cy="654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indent="0" rtl="1">
              <a:lnSpc>
                <a:spcPts val="1700"/>
              </a:lnSpc>
              <a:spcBef>
                <a:spcPts val="0"/>
              </a:spcBef>
              <a:buFont typeface="Arial" panose="020B0604020202020204" pitchFamily="34" charset="0"/>
              <a:buNone/>
              <a:defRPr sz="110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2pPr>
            <a:lvl3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3pPr>
            <a:lvl4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4pPr>
            <a:lvl5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Lorem Ipsum is simply dummy text of the printing and typesetting industry.</a:t>
            </a:r>
          </a:p>
        </p:txBody>
      </p:sp>
      <p:sp>
        <p:nvSpPr>
          <p:cNvPr id="101" name="Freeform 4347"/>
          <p:cNvSpPr>
            <a:spLocks/>
          </p:cNvSpPr>
          <p:nvPr/>
        </p:nvSpPr>
        <p:spPr bwMode="auto">
          <a:xfrm>
            <a:off x="814298" y="3001688"/>
            <a:ext cx="284163" cy="284163"/>
          </a:xfrm>
          <a:custGeom>
            <a:avLst/>
            <a:gdLst>
              <a:gd name="T0" fmla="*/ 795 w 891"/>
              <a:gd name="T1" fmla="*/ 575 h 893"/>
              <a:gd name="T2" fmla="*/ 727 w 891"/>
              <a:gd name="T3" fmla="*/ 560 h 893"/>
              <a:gd name="T4" fmla="*/ 546 w 891"/>
              <a:gd name="T5" fmla="*/ 446 h 893"/>
              <a:gd name="T6" fmla="*/ 742 w 891"/>
              <a:gd name="T7" fmla="*/ 331 h 893"/>
              <a:gd name="T8" fmla="*/ 831 w 891"/>
              <a:gd name="T9" fmla="*/ 295 h 893"/>
              <a:gd name="T10" fmla="*/ 877 w 891"/>
              <a:gd name="T11" fmla="*/ 233 h 893"/>
              <a:gd name="T12" fmla="*/ 891 w 891"/>
              <a:gd name="T13" fmla="*/ 163 h 893"/>
              <a:gd name="T14" fmla="*/ 876 w 891"/>
              <a:gd name="T15" fmla="*/ 101 h 893"/>
              <a:gd name="T16" fmla="*/ 856 w 891"/>
              <a:gd name="T17" fmla="*/ 98 h 893"/>
              <a:gd name="T18" fmla="*/ 797 w 891"/>
              <a:gd name="T19" fmla="*/ 36 h 893"/>
              <a:gd name="T20" fmla="*/ 794 w 891"/>
              <a:gd name="T21" fmla="*/ 15 h 893"/>
              <a:gd name="T22" fmla="*/ 709 w 891"/>
              <a:gd name="T23" fmla="*/ 1 h 893"/>
              <a:gd name="T24" fmla="*/ 620 w 891"/>
              <a:gd name="T25" fmla="*/ 38 h 893"/>
              <a:gd name="T26" fmla="*/ 574 w 891"/>
              <a:gd name="T27" fmla="*/ 97 h 893"/>
              <a:gd name="T28" fmla="*/ 559 w 891"/>
              <a:gd name="T29" fmla="*/ 163 h 893"/>
              <a:gd name="T30" fmla="*/ 446 w 891"/>
              <a:gd name="T31" fmla="*/ 345 h 893"/>
              <a:gd name="T32" fmla="*/ 331 w 891"/>
              <a:gd name="T33" fmla="*/ 163 h 893"/>
              <a:gd name="T34" fmla="*/ 316 w 891"/>
              <a:gd name="T35" fmla="*/ 97 h 893"/>
              <a:gd name="T36" fmla="*/ 274 w 891"/>
              <a:gd name="T37" fmla="*/ 40 h 893"/>
              <a:gd name="T38" fmla="*/ 209 w 891"/>
              <a:gd name="T39" fmla="*/ 6 h 893"/>
              <a:gd name="T40" fmla="*/ 139 w 891"/>
              <a:gd name="T41" fmla="*/ 3 h 893"/>
              <a:gd name="T42" fmla="*/ 96 w 891"/>
              <a:gd name="T43" fmla="*/ 21 h 893"/>
              <a:gd name="T44" fmla="*/ 179 w 891"/>
              <a:gd name="T45" fmla="*/ 105 h 893"/>
              <a:gd name="T46" fmla="*/ 28 w 891"/>
              <a:gd name="T47" fmla="*/ 95 h 893"/>
              <a:gd name="T48" fmla="*/ 8 w 891"/>
              <a:gd name="T49" fmla="*/ 116 h 893"/>
              <a:gd name="T50" fmla="*/ 1 w 891"/>
              <a:gd name="T51" fmla="*/ 188 h 893"/>
              <a:gd name="T52" fmla="*/ 24 w 891"/>
              <a:gd name="T53" fmla="*/ 256 h 893"/>
              <a:gd name="T54" fmla="*/ 76 w 891"/>
              <a:gd name="T55" fmla="*/ 308 h 893"/>
              <a:gd name="T56" fmla="*/ 140 w 891"/>
              <a:gd name="T57" fmla="*/ 331 h 893"/>
              <a:gd name="T58" fmla="*/ 209 w 891"/>
              <a:gd name="T59" fmla="*/ 327 h 893"/>
              <a:gd name="T60" fmla="*/ 179 w 891"/>
              <a:gd name="T61" fmla="*/ 561 h 893"/>
              <a:gd name="T62" fmla="*/ 87 w 891"/>
              <a:gd name="T63" fmla="*/ 580 h 893"/>
              <a:gd name="T64" fmla="*/ 24 w 891"/>
              <a:gd name="T65" fmla="*/ 638 h 893"/>
              <a:gd name="T66" fmla="*/ 1 w 891"/>
              <a:gd name="T67" fmla="*/ 707 h 893"/>
              <a:gd name="T68" fmla="*/ 8 w 891"/>
              <a:gd name="T69" fmla="*/ 778 h 893"/>
              <a:gd name="T70" fmla="*/ 28 w 891"/>
              <a:gd name="T71" fmla="*/ 800 h 893"/>
              <a:gd name="T72" fmla="*/ 179 w 891"/>
              <a:gd name="T73" fmla="*/ 786 h 893"/>
              <a:gd name="T74" fmla="*/ 96 w 891"/>
              <a:gd name="T75" fmla="*/ 871 h 893"/>
              <a:gd name="T76" fmla="*/ 152 w 891"/>
              <a:gd name="T77" fmla="*/ 892 h 893"/>
              <a:gd name="T78" fmla="*/ 231 w 891"/>
              <a:gd name="T79" fmla="*/ 879 h 893"/>
              <a:gd name="T80" fmla="*/ 299 w 891"/>
              <a:gd name="T81" fmla="*/ 825 h 893"/>
              <a:gd name="T82" fmla="*/ 328 w 891"/>
              <a:gd name="T83" fmla="*/ 763 h 893"/>
              <a:gd name="T84" fmla="*/ 328 w 891"/>
              <a:gd name="T85" fmla="*/ 694 h 893"/>
              <a:gd name="T86" fmla="*/ 563 w 891"/>
              <a:gd name="T87" fmla="*/ 694 h 893"/>
              <a:gd name="T88" fmla="*/ 564 w 891"/>
              <a:gd name="T89" fmla="*/ 762 h 893"/>
              <a:gd name="T90" fmla="*/ 592 w 891"/>
              <a:gd name="T91" fmla="*/ 825 h 893"/>
              <a:gd name="T92" fmla="*/ 662 w 891"/>
              <a:gd name="T93" fmla="*/ 879 h 893"/>
              <a:gd name="T94" fmla="*/ 758 w 891"/>
              <a:gd name="T95" fmla="*/ 889 h 893"/>
              <a:gd name="T96" fmla="*/ 799 w 891"/>
              <a:gd name="T97" fmla="*/ 867 h 893"/>
              <a:gd name="T98" fmla="*/ 718 w 891"/>
              <a:gd name="T99" fmla="*/ 717 h 893"/>
              <a:gd name="T100" fmla="*/ 866 w 891"/>
              <a:gd name="T101" fmla="*/ 800 h 893"/>
              <a:gd name="T102" fmla="*/ 886 w 891"/>
              <a:gd name="T103" fmla="*/ 767 h 893"/>
              <a:gd name="T104" fmla="*/ 889 w 891"/>
              <a:gd name="T105" fmla="*/ 695 h 893"/>
              <a:gd name="T106" fmla="*/ 859 w 891"/>
              <a:gd name="T107" fmla="*/ 628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91" h="893">
                <a:moveTo>
                  <a:pt x="843" y="608"/>
                </a:moveTo>
                <a:lnTo>
                  <a:pt x="834" y="600"/>
                </a:lnTo>
                <a:lnTo>
                  <a:pt x="825" y="593"/>
                </a:lnTo>
                <a:lnTo>
                  <a:pt x="815" y="586"/>
                </a:lnTo>
                <a:lnTo>
                  <a:pt x="805" y="580"/>
                </a:lnTo>
                <a:lnTo>
                  <a:pt x="795" y="575"/>
                </a:lnTo>
                <a:lnTo>
                  <a:pt x="784" y="571"/>
                </a:lnTo>
                <a:lnTo>
                  <a:pt x="773" y="567"/>
                </a:lnTo>
                <a:lnTo>
                  <a:pt x="762" y="564"/>
                </a:lnTo>
                <a:lnTo>
                  <a:pt x="751" y="562"/>
                </a:lnTo>
                <a:lnTo>
                  <a:pt x="739" y="560"/>
                </a:lnTo>
                <a:lnTo>
                  <a:pt x="727" y="560"/>
                </a:lnTo>
                <a:lnTo>
                  <a:pt x="717" y="560"/>
                </a:lnTo>
                <a:lnTo>
                  <a:pt x="705" y="561"/>
                </a:lnTo>
                <a:lnTo>
                  <a:pt x="693" y="563"/>
                </a:lnTo>
                <a:lnTo>
                  <a:pt x="681" y="566"/>
                </a:lnTo>
                <a:lnTo>
                  <a:pt x="671" y="570"/>
                </a:lnTo>
                <a:lnTo>
                  <a:pt x="546" y="446"/>
                </a:lnTo>
                <a:lnTo>
                  <a:pt x="671" y="323"/>
                </a:lnTo>
                <a:lnTo>
                  <a:pt x="683" y="327"/>
                </a:lnTo>
                <a:lnTo>
                  <a:pt x="697" y="329"/>
                </a:lnTo>
                <a:lnTo>
                  <a:pt x="711" y="331"/>
                </a:lnTo>
                <a:lnTo>
                  <a:pt x="725" y="331"/>
                </a:lnTo>
                <a:lnTo>
                  <a:pt x="742" y="331"/>
                </a:lnTo>
                <a:lnTo>
                  <a:pt x="758" y="329"/>
                </a:lnTo>
                <a:lnTo>
                  <a:pt x="774" y="325"/>
                </a:lnTo>
                <a:lnTo>
                  <a:pt x="789" y="319"/>
                </a:lnTo>
                <a:lnTo>
                  <a:pt x="803" y="313"/>
                </a:lnTo>
                <a:lnTo>
                  <a:pt x="817" y="304"/>
                </a:lnTo>
                <a:lnTo>
                  <a:pt x="831" y="295"/>
                </a:lnTo>
                <a:lnTo>
                  <a:pt x="843" y="284"/>
                </a:lnTo>
                <a:lnTo>
                  <a:pt x="851" y="275"/>
                </a:lnTo>
                <a:lnTo>
                  <a:pt x="859" y="265"/>
                </a:lnTo>
                <a:lnTo>
                  <a:pt x="866" y="254"/>
                </a:lnTo>
                <a:lnTo>
                  <a:pt x="873" y="243"/>
                </a:lnTo>
                <a:lnTo>
                  <a:pt x="877" y="233"/>
                </a:lnTo>
                <a:lnTo>
                  <a:pt x="882" y="221"/>
                </a:lnTo>
                <a:lnTo>
                  <a:pt x="886" y="210"/>
                </a:lnTo>
                <a:lnTo>
                  <a:pt x="889" y="199"/>
                </a:lnTo>
                <a:lnTo>
                  <a:pt x="890" y="187"/>
                </a:lnTo>
                <a:lnTo>
                  <a:pt x="891" y="175"/>
                </a:lnTo>
                <a:lnTo>
                  <a:pt x="891" y="163"/>
                </a:lnTo>
                <a:lnTo>
                  <a:pt x="891" y="151"/>
                </a:lnTo>
                <a:lnTo>
                  <a:pt x="889" y="140"/>
                </a:lnTo>
                <a:lnTo>
                  <a:pt x="886" y="128"/>
                </a:lnTo>
                <a:lnTo>
                  <a:pt x="882" y="116"/>
                </a:lnTo>
                <a:lnTo>
                  <a:pt x="878" y="104"/>
                </a:lnTo>
                <a:lnTo>
                  <a:pt x="876" y="101"/>
                </a:lnTo>
                <a:lnTo>
                  <a:pt x="874" y="98"/>
                </a:lnTo>
                <a:lnTo>
                  <a:pt x="871" y="96"/>
                </a:lnTo>
                <a:lnTo>
                  <a:pt x="866" y="96"/>
                </a:lnTo>
                <a:lnTo>
                  <a:pt x="863" y="95"/>
                </a:lnTo>
                <a:lnTo>
                  <a:pt x="859" y="96"/>
                </a:lnTo>
                <a:lnTo>
                  <a:pt x="856" y="98"/>
                </a:lnTo>
                <a:lnTo>
                  <a:pt x="852" y="100"/>
                </a:lnTo>
                <a:lnTo>
                  <a:pt x="785" y="179"/>
                </a:lnTo>
                <a:lnTo>
                  <a:pt x="718" y="179"/>
                </a:lnTo>
                <a:lnTo>
                  <a:pt x="718" y="105"/>
                </a:lnTo>
                <a:lnTo>
                  <a:pt x="795" y="38"/>
                </a:lnTo>
                <a:lnTo>
                  <a:pt x="797" y="36"/>
                </a:lnTo>
                <a:lnTo>
                  <a:pt x="799" y="33"/>
                </a:lnTo>
                <a:lnTo>
                  <a:pt x="799" y="28"/>
                </a:lnTo>
                <a:lnTo>
                  <a:pt x="799" y="25"/>
                </a:lnTo>
                <a:lnTo>
                  <a:pt x="798" y="21"/>
                </a:lnTo>
                <a:lnTo>
                  <a:pt x="796" y="18"/>
                </a:lnTo>
                <a:lnTo>
                  <a:pt x="794" y="15"/>
                </a:lnTo>
                <a:lnTo>
                  <a:pt x="790" y="13"/>
                </a:lnTo>
                <a:lnTo>
                  <a:pt x="774" y="7"/>
                </a:lnTo>
                <a:lnTo>
                  <a:pt x="758" y="3"/>
                </a:lnTo>
                <a:lnTo>
                  <a:pt x="742" y="1"/>
                </a:lnTo>
                <a:lnTo>
                  <a:pt x="725" y="0"/>
                </a:lnTo>
                <a:lnTo>
                  <a:pt x="709" y="1"/>
                </a:lnTo>
                <a:lnTo>
                  <a:pt x="693" y="3"/>
                </a:lnTo>
                <a:lnTo>
                  <a:pt x="677" y="7"/>
                </a:lnTo>
                <a:lnTo>
                  <a:pt x="662" y="12"/>
                </a:lnTo>
                <a:lnTo>
                  <a:pt x="647" y="20"/>
                </a:lnTo>
                <a:lnTo>
                  <a:pt x="633" y="28"/>
                </a:lnTo>
                <a:lnTo>
                  <a:pt x="620" y="38"/>
                </a:lnTo>
                <a:lnTo>
                  <a:pt x="609" y="49"/>
                </a:lnTo>
                <a:lnTo>
                  <a:pt x="600" y="57"/>
                </a:lnTo>
                <a:lnTo>
                  <a:pt x="592" y="67"/>
                </a:lnTo>
                <a:lnTo>
                  <a:pt x="586" y="77"/>
                </a:lnTo>
                <a:lnTo>
                  <a:pt x="580" y="86"/>
                </a:lnTo>
                <a:lnTo>
                  <a:pt x="574" y="97"/>
                </a:lnTo>
                <a:lnTo>
                  <a:pt x="570" y="108"/>
                </a:lnTo>
                <a:lnTo>
                  <a:pt x="567" y="118"/>
                </a:lnTo>
                <a:lnTo>
                  <a:pt x="564" y="129"/>
                </a:lnTo>
                <a:lnTo>
                  <a:pt x="561" y="141"/>
                </a:lnTo>
                <a:lnTo>
                  <a:pt x="560" y="153"/>
                </a:lnTo>
                <a:lnTo>
                  <a:pt x="559" y="163"/>
                </a:lnTo>
                <a:lnTo>
                  <a:pt x="560" y="175"/>
                </a:lnTo>
                <a:lnTo>
                  <a:pt x="561" y="187"/>
                </a:lnTo>
                <a:lnTo>
                  <a:pt x="563" y="199"/>
                </a:lnTo>
                <a:lnTo>
                  <a:pt x="566" y="209"/>
                </a:lnTo>
                <a:lnTo>
                  <a:pt x="569" y="221"/>
                </a:lnTo>
                <a:lnTo>
                  <a:pt x="446" y="345"/>
                </a:lnTo>
                <a:lnTo>
                  <a:pt x="322" y="221"/>
                </a:lnTo>
                <a:lnTo>
                  <a:pt x="325" y="209"/>
                </a:lnTo>
                <a:lnTo>
                  <a:pt x="328" y="199"/>
                </a:lnTo>
                <a:lnTo>
                  <a:pt x="330" y="187"/>
                </a:lnTo>
                <a:lnTo>
                  <a:pt x="331" y="175"/>
                </a:lnTo>
                <a:lnTo>
                  <a:pt x="331" y="163"/>
                </a:lnTo>
                <a:lnTo>
                  <a:pt x="330" y="153"/>
                </a:lnTo>
                <a:lnTo>
                  <a:pt x="329" y="141"/>
                </a:lnTo>
                <a:lnTo>
                  <a:pt x="327" y="129"/>
                </a:lnTo>
                <a:lnTo>
                  <a:pt x="324" y="118"/>
                </a:lnTo>
                <a:lnTo>
                  <a:pt x="321" y="108"/>
                </a:lnTo>
                <a:lnTo>
                  <a:pt x="316" y="97"/>
                </a:lnTo>
                <a:lnTo>
                  <a:pt x="311" y="86"/>
                </a:lnTo>
                <a:lnTo>
                  <a:pt x="305" y="77"/>
                </a:lnTo>
                <a:lnTo>
                  <a:pt x="298" y="67"/>
                </a:lnTo>
                <a:lnTo>
                  <a:pt x="291" y="57"/>
                </a:lnTo>
                <a:lnTo>
                  <a:pt x="282" y="49"/>
                </a:lnTo>
                <a:lnTo>
                  <a:pt x="274" y="40"/>
                </a:lnTo>
                <a:lnTo>
                  <a:pt x="264" y="33"/>
                </a:lnTo>
                <a:lnTo>
                  <a:pt x="253" y="25"/>
                </a:lnTo>
                <a:lnTo>
                  <a:pt x="243" y="20"/>
                </a:lnTo>
                <a:lnTo>
                  <a:pt x="232" y="15"/>
                </a:lnTo>
                <a:lnTo>
                  <a:pt x="221" y="10"/>
                </a:lnTo>
                <a:lnTo>
                  <a:pt x="209" y="6"/>
                </a:lnTo>
                <a:lnTo>
                  <a:pt x="199" y="4"/>
                </a:lnTo>
                <a:lnTo>
                  <a:pt x="187" y="2"/>
                </a:lnTo>
                <a:lnTo>
                  <a:pt x="175" y="1"/>
                </a:lnTo>
                <a:lnTo>
                  <a:pt x="162" y="1"/>
                </a:lnTo>
                <a:lnTo>
                  <a:pt x="151" y="2"/>
                </a:lnTo>
                <a:lnTo>
                  <a:pt x="139" y="3"/>
                </a:lnTo>
                <a:lnTo>
                  <a:pt x="127" y="5"/>
                </a:lnTo>
                <a:lnTo>
                  <a:pt x="115" y="9"/>
                </a:lnTo>
                <a:lnTo>
                  <a:pt x="103" y="13"/>
                </a:lnTo>
                <a:lnTo>
                  <a:pt x="100" y="16"/>
                </a:lnTo>
                <a:lnTo>
                  <a:pt x="97" y="18"/>
                </a:lnTo>
                <a:lnTo>
                  <a:pt x="96" y="21"/>
                </a:lnTo>
                <a:lnTo>
                  <a:pt x="95" y="25"/>
                </a:lnTo>
                <a:lnTo>
                  <a:pt x="94" y="28"/>
                </a:lnTo>
                <a:lnTo>
                  <a:pt x="95" y="33"/>
                </a:lnTo>
                <a:lnTo>
                  <a:pt x="97" y="36"/>
                </a:lnTo>
                <a:lnTo>
                  <a:pt x="99" y="38"/>
                </a:lnTo>
                <a:lnTo>
                  <a:pt x="179" y="105"/>
                </a:lnTo>
                <a:lnTo>
                  <a:pt x="179" y="179"/>
                </a:lnTo>
                <a:lnTo>
                  <a:pt x="106" y="179"/>
                </a:lnTo>
                <a:lnTo>
                  <a:pt x="38" y="100"/>
                </a:lnTo>
                <a:lnTo>
                  <a:pt x="35" y="98"/>
                </a:lnTo>
                <a:lnTo>
                  <a:pt x="32" y="96"/>
                </a:lnTo>
                <a:lnTo>
                  <a:pt x="28" y="95"/>
                </a:lnTo>
                <a:lnTo>
                  <a:pt x="24" y="96"/>
                </a:lnTo>
                <a:lnTo>
                  <a:pt x="20" y="96"/>
                </a:lnTo>
                <a:lnTo>
                  <a:pt x="17" y="98"/>
                </a:lnTo>
                <a:lnTo>
                  <a:pt x="15" y="101"/>
                </a:lnTo>
                <a:lnTo>
                  <a:pt x="13" y="104"/>
                </a:lnTo>
                <a:lnTo>
                  <a:pt x="8" y="116"/>
                </a:lnTo>
                <a:lnTo>
                  <a:pt x="5" y="128"/>
                </a:lnTo>
                <a:lnTo>
                  <a:pt x="2" y="140"/>
                </a:lnTo>
                <a:lnTo>
                  <a:pt x="1" y="151"/>
                </a:lnTo>
                <a:lnTo>
                  <a:pt x="0" y="164"/>
                </a:lnTo>
                <a:lnTo>
                  <a:pt x="0" y="176"/>
                </a:lnTo>
                <a:lnTo>
                  <a:pt x="1" y="188"/>
                </a:lnTo>
                <a:lnTo>
                  <a:pt x="3" y="200"/>
                </a:lnTo>
                <a:lnTo>
                  <a:pt x="5" y="211"/>
                </a:lnTo>
                <a:lnTo>
                  <a:pt x="9" y="223"/>
                </a:lnTo>
                <a:lnTo>
                  <a:pt x="14" y="235"/>
                </a:lnTo>
                <a:lnTo>
                  <a:pt x="19" y="246"/>
                </a:lnTo>
                <a:lnTo>
                  <a:pt x="24" y="256"/>
                </a:lnTo>
                <a:lnTo>
                  <a:pt x="32" y="266"/>
                </a:lnTo>
                <a:lnTo>
                  <a:pt x="39" y="276"/>
                </a:lnTo>
                <a:lnTo>
                  <a:pt x="48" y="285"/>
                </a:lnTo>
                <a:lnTo>
                  <a:pt x="56" y="294"/>
                </a:lnTo>
                <a:lnTo>
                  <a:pt x="66" y="300"/>
                </a:lnTo>
                <a:lnTo>
                  <a:pt x="76" y="308"/>
                </a:lnTo>
                <a:lnTo>
                  <a:pt x="85" y="313"/>
                </a:lnTo>
                <a:lnTo>
                  <a:pt x="96" y="318"/>
                </a:lnTo>
                <a:lnTo>
                  <a:pt x="107" y="323"/>
                </a:lnTo>
                <a:lnTo>
                  <a:pt x="117" y="326"/>
                </a:lnTo>
                <a:lnTo>
                  <a:pt x="128" y="329"/>
                </a:lnTo>
                <a:lnTo>
                  <a:pt x="140" y="331"/>
                </a:lnTo>
                <a:lnTo>
                  <a:pt x="152" y="332"/>
                </a:lnTo>
                <a:lnTo>
                  <a:pt x="162" y="333"/>
                </a:lnTo>
                <a:lnTo>
                  <a:pt x="174" y="332"/>
                </a:lnTo>
                <a:lnTo>
                  <a:pt x="186" y="331"/>
                </a:lnTo>
                <a:lnTo>
                  <a:pt x="198" y="329"/>
                </a:lnTo>
                <a:lnTo>
                  <a:pt x="209" y="327"/>
                </a:lnTo>
                <a:lnTo>
                  <a:pt x="220" y="323"/>
                </a:lnTo>
                <a:lnTo>
                  <a:pt x="344" y="447"/>
                </a:lnTo>
                <a:lnTo>
                  <a:pt x="220" y="570"/>
                </a:lnTo>
                <a:lnTo>
                  <a:pt x="207" y="566"/>
                </a:lnTo>
                <a:lnTo>
                  <a:pt x="193" y="562"/>
                </a:lnTo>
                <a:lnTo>
                  <a:pt x="179" y="561"/>
                </a:lnTo>
                <a:lnTo>
                  <a:pt x="166" y="560"/>
                </a:lnTo>
                <a:lnTo>
                  <a:pt x="148" y="561"/>
                </a:lnTo>
                <a:lnTo>
                  <a:pt x="132" y="563"/>
                </a:lnTo>
                <a:lnTo>
                  <a:pt x="117" y="568"/>
                </a:lnTo>
                <a:lnTo>
                  <a:pt x="101" y="573"/>
                </a:lnTo>
                <a:lnTo>
                  <a:pt x="87" y="580"/>
                </a:lnTo>
                <a:lnTo>
                  <a:pt x="74" y="588"/>
                </a:lnTo>
                <a:lnTo>
                  <a:pt x="61" y="598"/>
                </a:lnTo>
                <a:lnTo>
                  <a:pt x="48" y="608"/>
                </a:lnTo>
                <a:lnTo>
                  <a:pt x="39" y="618"/>
                </a:lnTo>
                <a:lnTo>
                  <a:pt x="32" y="628"/>
                </a:lnTo>
                <a:lnTo>
                  <a:pt x="24" y="638"/>
                </a:lnTo>
                <a:lnTo>
                  <a:pt x="19" y="649"/>
                </a:lnTo>
                <a:lnTo>
                  <a:pt x="14" y="660"/>
                </a:lnTo>
                <a:lnTo>
                  <a:pt x="9" y="671"/>
                </a:lnTo>
                <a:lnTo>
                  <a:pt x="5" y="683"/>
                </a:lnTo>
                <a:lnTo>
                  <a:pt x="3" y="695"/>
                </a:lnTo>
                <a:lnTo>
                  <a:pt x="1" y="707"/>
                </a:lnTo>
                <a:lnTo>
                  <a:pt x="0" y="719"/>
                </a:lnTo>
                <a:lnTo>
                  <a:pt x="0" y="730"/>
                </a:lnTo>
                <a:lnTo>
                  <a:pt x="1" y="743"/>
                </a:lnTo>
                <a:lnTo>
                  <a:pt x="2" y="755"/>
                </a:lnTo>
                <a:lnTo>
                  <a:pt x="5" y="767"/>
                </a:lnTo>
                <a:lnTo>
                  <a:pt x="8" y="778"/>
                </a:lnTo>
                <a:lnTo>
                  <a:pt x="13" y="790"/>
                </a:lnTo>
                <a:lnTo>
                  <a:pt x="15" y="793"/>
                </a:lnTo>
                <a:lnTo>
                  <a:pt x="17" y="797"/>
                </a:lnTo>
                <a:lnTo>
                  <a:pt x="20" y="799"/>
                </a:lnTo>
                <a:lnTo>
                  <a:pt x="24" y="800"/>
                </a:lnTo>
                <a:lnTo>
                  <a:pt x="28" y="800"/>
                </a:lnTo>
                <a:lnTo>
                  <a:pt x="32" y="799"/>
                </a:lnTo>
                <a:lnTo>
                  <a:pt x="35" y="798"/>
                </a:lnTo>
                <a:lnTo>
                  <a:pt x="38" y="796"/>
                </a:lnTo>
                <a:lnTo>
                  <a:pt x="106" y="717"/>
                </a:lnTo>
                <a:lnTo>
                  <a:pt x="179" y="717"/>
                </a:lnTo>
                <a:lnTo>
                  <a:pt x="179" y="786"/>
                </a:lnTo>
                <a:lnTo>
                  <a:pt x="99" y="853"/>
                </a:lnTo>
                <a:lnTo>
                  <a:pt x="97" y="857"/>
                </a:lnTo>
                <a:lnTo>
                  <a:pt x="95" y="860"/>
                </a:lnTo>
                <a:lnTo>
                  <a:pt x="94" y="863"/>
                </a:lnTo>
                <a:lnTo>
                  <a:pt x="95" y="867"/>
                </a:lnTo>
                <a:lnTo>
                  <a:pt x="96" y="871"/>
                </a:lnTo>
                <a:lnTo>
                  <a:pt x="97" y="875"/>
                </a:lnTo>
                <a:lnTo>
                  <a:pt x="100" y="877"/>
                </a:lnTo>
                <a:lnTo>
                  <a:pt x="103" y="879"/>
                </a:lnTo>
                <a:lnTo>
                  <a:pt x="120" y="884"/>
                </a:lnTo>
                <a:lnTo>
                  <a:pt x="135" y="889"/>
                </a:lnTo>
                <a:lnTo>
                  <a:pt x="152" y="892"/>
                </a:lnTo>
                <a:lnTo>
                  <a:pt x="168" y="893"/>
                </a:lnTo>
                <a:lnTo>
                  <a:pt x="168" y="893"/>
                </a:lnTo>
                <a:lnTo>
                  <a:pt x="184" y="892"/>
                </a:lnTo>
                <a:lnTo>
                  <a:pt x="200" y="889"/>
                </a:lnTo>
                <a:lnTo>
                  <a:pt x="216" y="885"/>
                </a:lnTo>
                <a:lnTo>
                  <a:pt x="231" y="879"/>
                </a:lnTo>
                <a:lnTo>
                  <a:pt x="245" y="873"/>
                </a:lnTo>
                <a:lnTo>
                  <a:pt x="259" y="864"/>
                </a:lnTo>
                <a:lnTo>
                  <a:pt x="271" y="854"/>
                </a:lnTo>
                <a:lnTo>
                  <a:pt x="284" y="843"/>
                </a:lnTo>
                <a:lnTo>
                  <a:pt x="292" y="834"/>
                </a:lnTo>
                <a:lnTo>
                  <a:pt x="299" y="825"/>
                </a:lnTo>
                <a:lnTo>
                  <a:pt x="306" y="816"/>
                </a:lnTo>
                <a:lnTo>
                  <a:pt x="312" y="806"/>
                </a:lnTo>
                <a:lnTo>
                  <a:pt x="317" y="796"/>
                </a:lnTo>
                <a:lnTo>
                  <a:pt x="322" y="785"/>
                </a:lnTo>
                <a:lnTo>
                  <a:pt x="325" y="774"/>
                </a:lnTo>
                <a:lnTo>
                  <a:pt x="328" y="763"/>
                </a:lnTo>
                <a:lnTo>
                  <a:pt x="330" y="752"/>
                </a:lnTo>
                <a:lnTo>
                  <a:pt x="331" y="741"/>
                </a:lnTo>
                <a:lnTo>
                  <a:pt x="331" y="729"/>
                </a:lnTo>
                <a:lnTo>
                  <a:pt x="331" y="717"/>
                </a:lnTo>
                <a:lnTo>
                  <a:pt x="330" y="706"/>
                </a:lnTo>
                <a:lnTo>
                  <a:pt x="328" y="694"/>
                </a:lnTo>
                <a:lnTo>
                  <a:pt x="325" y="682"/>
                </a:lnTo>
                <a:lnTo>
                  <a:pt x="322" y="671"/>
                </a:lnTo>
                <a:lnTo>
                  <a:pt x="446" y="547"/>
                </a:lnTo>
                <a:lnTo>
                  <a:pt x="569" y="671"/>
                </a:lnTo>
                <a:lnTo>
                  <a:pt x="566" y="682"/>
                </a:lnTo>
                <a:lnTo>
                  <a:pt x="563" y="694"/>
                </a:lnTo>
                <a:lnTo>
                  <a:pt x="561" y="706"/>
                </a:lnTo>
                <a:lnTo>
                  <a:pt x="560" y="716"/>
                </a:lnTo>
                <a:lnTo>
                  <a:pt x="559" y="728"/>
                </a:lnTo>
                <a:lnTo>
                  <a:pt x="560" y="740"/>
                </a:lnTo>
                <a:lnTo>
                  <a:pt x="561" y="752"/>
                </a:lnTo>
                <a:lnTo>
                  <a:pt x="564" y="762"/>
                </a:lnTo>
                <a:lnTo>
                  <a:pt x="567" y="774"/>
                </a:lnTo>
                <a:lnTo>
                  <a:pt x="570" y="785"/>
                </a:lnTo>
                <a:lnTo>
                  <a:pt x="574" y="796"/>
                </a:lnTo>
                <a:lnTo>
                  <a:pt x="580" y="805"/>
                </a:lnTo>
                <a:lnTo>
                  <a:pt x="586" y="816"/>
                </a:lnTo>
                <a:lnTo>
                  <a:pt x="592" y="825"/>
                </a:lnTo>
                <a:lnTo>
                  <a:pt x="600" y="834"/>
                </a:lnTo>
                <a:lnTo>
                  <a:pt x="609" y="843"/>
                </a:lnTo>
                <a:lnTo>
                  <a:pt x="620" y="854"/>
                </a:lnTo>
                <a:lnTo>
                  <a:pt x="634" y="864"/>
                </a:lnTo>
                <a:lnTo>
                  <a:pt x="648" y="873"/>
                </a:lnTo>
                <a:lnTo>
                  <a:pt x="662" y="879"/>
                </a:lnTo>
                <a:lnTo>
                  <a:pt x="678" y="885"/>
                </a:lnTo>
                <a:lnTo>
                  <a:pt x="693" y="889"/>
                </a:lnTo>
                <a:lnTo>
                  <a:pt x="709" y="892"/>
                </a:lnTo>
                <a:lnTo>
                  <a:pt x="725" y="893"/>
                </a:lnTo>
                <a:lnTo>
                  <a:pt x="741" y="892"/>
                </a:lnTo>
                <a:lnTo>
                  <a:pt x="758" y="889"/>
                </a:lnTo>
                <a:lnTo>
                  <a:pt x="774" y="884"/>
                </a:lnTo>
                <a:lnTo>
                  <a:pt x="790" y="879"/>
                </a:lnTo>
                <a:lnTo>
                  <a:pt x="794" y="877"/>
                </a:lnTo>
                <a:lnTo>
                  <a:pt x="796" y="875"/>
                </a:lnTo>
                <a:lnTo>
                  <a:pt x="798" y="871"/>
                </a:lnTo>
                <a:lnTo>
                  <a:pt x="799" y="867"/>
                </a:lnTo>
                <a:lnTo>
                  <a:pt x="799" y="863"/>
                </a:lnTo>
                <a:lnTo>
                  <a:pt x="799" y="860"/>
                </a:lnTo>
                <a:lnTo>
                  <a:pt x="797" y="857"/>
                </a:lnTo>
                <a:lnTo>
                  <a:pt x="795" y="853"/>
                </a:lnTo>
                <a:lnTo>
                  <a:pt x="718" y="786"/>
                </a:lnTo>
                <a:lnTo>
                  <a:pt x="718" y="717"/>
                </a:lnTo>
                <a:lnTo>
                  <a:pt x="785" y="717"/>
                </a:lnTo>
                <a:lnTo>
                  <a:pt x="854" y="796"/>
                </a:lnTo>
                <a:lnTo>
                  <a:pt x="856" y="798"/>
                </a:lnTo>
                <a:lnTo>
                  <a:pt x="859" y="799"/>
                </a:lnTo>
                <a:lnTo>
                  <a:pt x="863" y="800"/>
                </a:lnTo>
                <a:lnTo>
                  <a:pt x="866" y="800"/>
                </a:lnTo>
                <a:lnTo>
                  <a:pt x="871" y="799"/>
                </a:lnTo>
                <a:lnTo>
                  <a:pt x="874" y="797"/>
                </a:lnTo>
                <a:lnTo>
                  <a:pt x="876" y="793"/>
                </a:lnTo>
                <a:lnTo>
                  <a:pt x="878" y="790"/>
                </a:lnTo>
                <a:lnTo>
                  <a:pt x="882" y="778"/>
                </a:lnTo>
                <a:lnTo>
                  <a:pt x="886" y="767"/>
                </a:lnTo>
                <a:lnTo>
                  <a:pt x="889" y="755"/>
                </a:lnTo>
                <a:lnTo>
                  <a:pt x="891" y="743"/>
                </a:lnTo>
                <a:lnTo>
                  <a:pt x="891" y="730"/>
                </a:lnTo>
                <a:lnTo>
                  <a:pt x="891" y="719"/>
                </a:lnTo>
                <a:lnTo>
                  <a:pt x="890" y="707"/>
                </a:lnTo>
                <a:lnTo>
                  <a:pt x="889" y="695"/>
                </a:lnTo>
                <a:lnTo>
                  <a:pt x="886" y="683"/>
                </a:lnTo>
                <a:lnTo>
                  <a:pt x="882" y="671"/>
                </a:lnTo>
                <a:lnTo>
                  <a:pt x="877" y="660"/>
                </a:lnTo>
                <a:lnTo>
                  <a:pt x="872" y="649"/>
                </a:lnTo>
                <a:lnTo>
                  <a:pt x="866" y="638"/>
                </a:lnTo>
                <a:lnTo>
                  <a:pt x="859" y="628"/>
                </a:lnTo>
                <a:lnTo>
                  <a:pt x="851" y="618"/>
                </a:lnTo>
                <a:lnTo>
                  <a:pt x="843" y="608"/>
                </a:lnTo>
                <a:close/>
              </a:path>
            </a:pathLst>
          </a:custGeom>
          <a:solidFill>
            <a:srgbClr val="B0F7F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2" name="Group 101"/>
          <p:cNvGrpSpPr/>
          <p:nvPr/>
        </p:nvGrpSpPr>
        <p:grpSpPr>
          <a:xfrm>
            <a:off x="3459716" y="2927320"/>
            <a:ext cx="339677" cy="339677"/>
            <a:chOff x="4319588" y="2492375"/>
            <a:chExt cx="287338" cy="287338"/>
          </a:xfrm>
          <a:solidFill>
            <a:srgbClr val="B0F7F4"/>
          </a:solidFill>
          <a:effectLst/>
        </p:grpSpPr>
        <p:sp>
          <p:nvSpPr>
            <p:cNvPr id="103" name="Freeform 372"/>
            <p:cNvSpPr>
              <a:spLocks/>
            </p:cNvSpPr>
            <p:nvPr/>
          </p:nvSpPr>
          <p:spPr bwMode="auto">
            <a:xfrm>
              <a:off x="4319588" y="2587625"/>
              <a:ext cx="287338" cy="192088"/>
            </a:xfrm>
            <a:custGeom>
              <a:avLst/>
              <a:gdLst>
                <a:gd name="T0" fmla="*/ 843 w 904"/>
                <a:gd name="T1" fmla="*/ 572 h 602"/>
                <a:gd name="T2" fmla="*/ 843 w 904"/>
                <a:gd name="T3" fmla="*/ 12 h 602"/>
                <a:gd name="T4" fmla="*/ 841 w 904"/>
                <a:gd name="T5" fmla="*/ 7 h 602"/>
                <a:gd name="T6" fmla="*/ 836 w 904"/>
                <a:gd name="T7" fmla="*/ 3 h 602"/>
                <a:gd name="T8" fmla="*/ 831 w 904"/>
                <a:gd name="T9" fmla="*/ 1 h 602"/>
                <a:gd name="T10" fmla="*/ 708 w 904"/>
                <a:gd name="T11" fmla="*/ 0 h 602"/>
                <a:gd name="T12" fmla="*/ 702 w 904"/>
                <a:gd name="T13" fmla="*/ 2 h 602"/>
                <a:gd name="T14" fmla="*/ 697 w 904"/>
                <a:gd name="T15" fmla="*/ 5 h 602"/>
                <a:gd name="T16" fmla="*/ 694 w 904"/>
                <a:gd name="T17" fmla="*/ 9 h 602"/>
                <a:gd name="T18" fmla="*/ 693 w 904"/>
                <a:gd name="T19" fmla="*/ 16 h 602"/>
                <a:gd name="T20" fmla="*/ 632 w 904"/>
                <a:gd name="T21" fmla="*/ 572 h 602"/>
                <a:gd name="T22" fmla="*/ 632 w 904"/>
                <a:gd name="T23" fmla="*/ 283 h 602"/>
                <a:gd name="T24" fmla="*/ 630 w 904"/>
                <a:gd name="T25" fmla="*/ 277 h 602"/>
                <a:gd name="T26" fmla="*/ 626 w 904"/>
                <a:gd name="T27" fmla="*/ 274 h 602"/>
                <a:gd name="T28" fmla="*/ 621 w 904"/>
                <a:gd name="T29" fmla="*/ 271 h 602"/>
                <a:gd name="T30" fmla="*/ 497 w 904"/>
                <a:gd name="T31" fmla="*/ 271 h 602"/>
                <a:gd name="T32" fmla="*/ 491 w 904"/>
                <a:gd name="T33" fmla="*/ 272 h 602"/>
                <a:gd name="T34" fmla="*/ 487 w 904"/>
                <a:gd name="T35" fmla="*/ 275 h 602"/>
                <a:gd name="T36" fmla="*/ 483 w 904"/>
                <a:gd name="T37" fmla="*/ 281 h 602"/>
                <a:gd name="T38" fmla="*/ 482 w 904"/>
                <a:gd name="T39" fmla="*/ 286 h 602"/>
                <a:gd name="T40" fmla="*/ 421 w 904"/>
                <a:gd name="T41" fmla="*/ 572 h 602"/>
                <a:gd name="T42" fmla="*/ 421 w 904"/>
                <a:gd name="T43" fmla="*/ 193 h 602"/>
                <a:gd name="T44" fmla="*/ 419 w 904"/>
                <a:gd name="T45" fmla="*/ 187 h 602"/>
                <a:gd name="T46" fmla="*/ 415 w 904"/>
                <a:gd name="T47" fmla="*/ 183 h 602"/>
                <a:gd name="T48" fmla="*/ 409 w 904"/>
                <a:gd name="T49" fmla="*/ 181 h 602"/>
                <a:gd name="T50" fmla="*/ 286 w 904"/>
                <a:gd name="T51" fmla="*/ 181 h 602"/>
                <a:gd name="T52" fmla="*/ 281 w 904"/>
                <a:gd name="T53" fmla="*/ 182 h 602"/>
                <a:gd name="T54" fmla="*/ 275 w 904"/>
                <a:gd name="T55" fmla="*/ 185 h 602"/>
                <a:gd name="T56" fmla="*/ 272 w 904"/>
                <a:gd name="T57" fmla="*/ 190 h 602"/>
                <a:gd name="T58" fmla="*/ 271 w 904"/>
                <a:gd name="T59" fmla="*/ 196 h 602"/>
                <a:gd name="T60" fmla="*/ 211 w 904"/>
                <a:gd name="T61" fmla="*/ 572 h 602"/>
                <a:gd name="T62" fmla="*/ 211 w 904"/>
                <a:gd name="T63" fmla="*/ 404 h 602"/>
                <a:gd name="T64" fmla="*/ 209 w 904"/>
                <a:gd name="T65" fmla="*/ 399 h 602"/>
                <a:gd name="T66" fmla="*/ 205 w 904"/>
                <a:gd name="T67" fmla="*/ 394 h 602"/>
                <a:gd name="T68" fmla="*/ 199 w 904"/>
                <a:gd name="T69" fmla="*/ 392 h 602"/>
                <a:gd name="T70" fmla="*/ 76 w 904"/>
                <a:gd name="T71" fmla="*/ 391 h 602"/>
                <a:gd name="T72" fmla="*/ 69 w 904"/>
                <a:gd name="T73" fmla="*/ 392 h 602"/>
                <a:gd name="T74" fmla="*/ 65 w 904"/>
                <a:gd name="T75" fmla="*/ 396 h 602"/>
                <a:gd name="T76" fmla="*/ 62 w 904"/>
                <a:gd name="T77" fmla="*/ 401 h 602"/>
                <a:gd name="T78" fmla="*/ 61 w 904"/>
                <a:gd name="T79" fmla="*/ 406 h 602"/>
                <a:gd name="T80" fmla="*/ 15 w 904"/>
                <a:gd name="T81" fmla="*/ 572 h 602"/>
                <a:gd name="T82" fmla="*/ 9 w 904"/>
                <a:gd name="T83" fmla="*/ 573 h 602"/>
                <a:gd name="T84" fmla="*/ 5 w 904"/>
                <a:gd name="T85" fmla="*/ 577 h 602"/>
                <a:gd name="T86" fmla="*/ 2 w 904"/>
                <a:gd name="T87" fmla="*/ 581 h 602"/>
                <a:gd name="T88" fmla="*/ 0 w 904"/>
                <a:gd name="T89" fmla="*/ 587 h 602"/>
                <a:gd name="T90" fmla="*/ 2 w 904"/>
                <a:gd name="T91" fmla="*/ 593 h 602"/>
                <a:gd name="T92" fmla="*/ 5 w 904"/>
                <a:gd name="T93" fmla="*/ 598 h 602"/>
                <a:gd name="T94" fmla="*/ 9 w 904"/>
                <a:gd name="T95" fmla="*/ 601 h 602"/>
                <a:gd name="T96" fmla="*/ 15 w 904"/>
                <a:gd name="T97" fmla="*/ 602 h 602"/>
                <a:gd name="T98" fmla="*/ 196 w 904"/>
                <a:gd name="T99" fmla="*/ 602 h 602"/>
                <a:gd name="T100" fmla="*/ 406 w 904"/>
                <a:gd name="T101" fmla="*/ 602 h 602"/>
                <a:gd name="T102" fmla="*/ 617 w 904"/>
                <a:gd name="T103" fmla="*/ 602 h 602"/>
                <a:gd name="T104" fmla="*/ 828 w 904"/>
                <a:gd name="T105" fmla="*/ 602 h 602"/>
                <a:gd name="T106" fmla="*/ 891 w 904"/>
                <a:gd name="T107" fmla="*/ 602 h 602"/>
                <a:gd name="T108" fmla="*/ 896 w 904"/>
                <a:gd name="T109" fmla="*/ 600 h 602"/>
                <a:gd name="T110" fmla="*/ 901 w 904"/>
                <a:gd name="T111" fmla="*/ 596 h 602"/>
                <a:gd name="T112" fmla="*/ 903 w 904"/>
                <a:gd name="T113" fmla="*/ 591 h 602"/>
                <a:gd name="T114" fmla="*/ 903 w 904"/>
                <a:gd name="T115" fmla="*/ 584 h 602"/>
                <a:gd name="T116" fmla="*/ 901 w 904"/>
                <a:gd name="T117" fmla="*/ 579 h 602"/>
                <a:gd name="T118" fmla="*/ 896 w 904"/>
                <a:gd name="T119" fmla="*/ 575 h 602"/>
                <a:gd name="T120" fmla="*/ 891 w 904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4" h="602">
                  <a:moveTo>
                    <a:pt x="889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3" y="12"/>
                  </a:lnTo>
                  <a:lnTo>
                    <a:pt x="842" y="9"/>
                  </a:lnTo>
                  <a:lnTo>
                    <a:pt x="841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4" y="2"/>
                  </a:lnTo>
                  <a:lnTo>
                    <a:pt x="831" y="1"/>
                  </a:lnTo>
                  <a:lnTo>
                    <a:pt x="828" y="1"/>
                  </a:lnTo>
                  <a:lnTo>
                    <a:pt x="708" y="0"/>
                  </a:lnTo>
                  <a:lnTo>
                    <a:pt x="704" y="1"/>
                  </a:lnTo>
                  <a:lnTo>
                    <a:pt x="702" y="2"/>
                  </a:lnTo>
                  <a:lnTo>
                    <a:pt x="699" y="3"/>
                  </a:lnTo>
                  <a:lnTo>
                    <a:pt x="697" y="5"/>
                  </a:lnTo>
                  <a:lnTo>
                    <a:pt x="695" y="7"/>
                  </a:lnTo>
                  <a:lnTo>
                    <a:pt x="694" y="9"/>
                  </a:lnTo>
                  <a:lnTo>
                    <a:pt x="693" y="12"/>
                  </a:lnTo>
                  <a:lnTo>
                    <a:pt x="693" y="16"/>
                  </a:lnTo>
                  <a:lnTo>
                    <a:pt x="693" y="572"/>
                  </a:lnTo>
                  <a:lnTo>
                    <a:pt x="632" y="572"/>
                  </a:lnTo>
                  <a:lnTo>
                    <a:pt x="632" y="286"/>
                  </a:lnTo>
                  <a:lnTo>
                    <a:pt x="632" y="283"/>
                  </a:lnTo>
                  <a:lnTo>
                    <a:pt x="631" y="281"/>
                  </a:lnTo>
                  <a:lnTo>
                    <a:pt x="630" y="277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3" y="272"/>
                  </a:lnTo>
                  <a:lnTo>
                    <a:pt x="621" y="271"/>
                  </a:lnTo>
                  <a:lnTo>
                    <a:pt x="617" y="271"/>
                  </a:lnTo>
                  <a:lnTo>
                    <a:pt x="497" y="271"/>
                  </a:lnTo>
                  <a:lnTo>
                    <a:pt x="494" y="271"/>
                  </a:lnTo>
                  <a:lnTo>
                    <a:pt x="491" y="272"/>
                  </a:lnTo>
                  <a:lnTo>
                    <a:pt x="489" y="274"/>
                  </a:lnTo>
                  <a:lnTo>
                    <a:pt x="487" y="275"/>
                  </a:lnTo>
                  <a:lnTo>
                    <a:pt x="484" y="277"/>
                  </a:lnTo>
                  <a:lnTo>
                    <a:pt x="483" y="281"/>
                  </a:lnTo>
                  <a:lnTo>
                    <a:pt x="482" y="283"/>
                  </a:lnTo>
                  <a:lnTo>
                    <a:pt x="482" y="286"/>
                  </a:lnTo>
                  <a:lnTo>
                    <a:pt x="482" y="572"/>
                  </a:lnTo>
                  <a:lnTo>
                    <a:pt x="421" y="572"/>
                  </a:lnTo>
                  <a:lnTo>
                    <a:pt x="421" y="196"/>
                  </a:lnTo>
                  <a:lnTo>
                    <a:pt x="421" y="193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3" y="182"/>
                  </a:lnTo>
                  <a:lnTo>
                    <a:pt x="409" y="181"/>
                  </a:lnTo>
                  <a:lnTo>
                    <a:pt x="406" y="181"/>
                  </a:lnTo>
                  <a:lnTo>
                    <a:pt x="286" y="181"/>
                  </a:lnTo>
                  <a:lnTo>
                    <a:pt x="283" y="181"/>
                  </a:lnTo>
                  <a:lnTo>
                    <a:pt x="281" y="182"/>
                  </a:lnTo>
                  <a:lnTo>
                    <a:pt x="277" y="183"/>
                  </a:lnTo>
                  <a:lnTo>
                    <a:pt x="275" y="185"/>
                  </a:lnTo>
                  <a:lnTo>
                    <a:pt x="273" y="187"/>
                  </a:lnTo>
                  <a:lnTo>
                    <a:pt x="272" y="190"/>
                  </a:lnTo>
                  <a:lnTo>
                    <a:pt x="271" y="193"/>
                  </a:lnTo>
                  <a:lnTo>
                    <a:pt x="271" y="196"/>
                  </a:lnTo>
                  <a:lnTo>
                    <a:pt x="271" y="572"/>
                  </a:lnTo>
                  <a:lnTo>
                    <a:pt x="211" y="572"/>
                  </a:lnTo>
                  <a:lnTo>
                    <a:pt x="211" y="406"/>
                  </a:lnTo>
                  <a:lnTo>
                    <a:pt x="211" y="404"/>
                  </a:lnTo>
                  <a:lnTo>
                    <a:pt x="210" y="401"/>
                  </a:lnTo>
                  <a:lnTo>
                    <a:pt x="209" y="399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3"/>
                  </a:lnTo>
                  <a:lnTo>
                    <a:pt x="199" y="392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2"/>
                  </a:lnTo>
                  <a:lnTo>
                    <a:pt x="69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9"/>
                  </a:lnTo>
                  <a:lnTo>
                    <a:pt x="62" y="401"/>
                  </a:lnTo>
                  <a:lnTo>
                    <a:pt x="61" y="404"/>
                  </a:lnTo>
                  <a:lnTo>
                    <a:pt x="61" y="406"/>
                  </a:lnTo>
                  <a:lnTo>
                    <a:pt x="61" y="572"/>
                  </a:lnTo>
                  <a:lnTo>
                    <a:pt x="15" y="572"/>
                  </a:lnTo>
                  <a:lnTo>
                    <a:pt x="13" y="572"/>
                  </a:lnTo>
                  <a:lnTo>
                    <a:pt x="9" y="573"/>
                  </a:lnTo>
                  <a:lnTo>
                    <a:pt x="7" y="575"/>
                  </a:lnTo>
                  <a:lnTo>
                    <a:pt x="5" y="577"/>
                  </a:lnTo>
                  <a:lnTo>
                    <a:pt x="3" y="579"/>
                  </a:lnTo>
                  <a:lnTo>
                    <a:pt x="2" y="581"/>
                  </a:lnTo>
                  <a:lnTo>
                    <a:pt x="1" y="584"/>
                  </a:lnTo>
                  <a:lnTo>
                    <a:pt x="0" y="587"/>
                  </a:lnTo>
                  <a:lnTo>
                    <a:pt x="1" y="591"/>
                  </a:lnTo>
                  <a:lnTo>
                    <a:pt x="2" y="593"/>
                  </a:lnTo>
                  <a:lnTo>
                    <a:pt x="3" y="596"/>
                  </a:lnTo>
                  <a:lnTo>
                    <a:pt x="5" y="598"/>
                  </a:lnTo>
                  <a:lnTo>
                    <a:pt x="7" y="600"/>
                  </a:lnTo>
                  <a:lnTo>
                    <a:pt x="9" y="601"/>
                  </a:lnTo>
                  <a:lnTo>
                    <a:pt x="13" y="602"/>
                  </a:lnTo>
                  <a:lnTo>
                    <a:pt x="15" y="602"/>
                  </a:lnTo>
                  <a:lnTo>
                    <a:pt x="76" y="602"/>
                  </a:lnTo>
                  <a:lnTo>
                    <a:pt x="196" y="602"/>
                  </a:lnTo>
                  <a:lnTo>
                    <a:pt x="286" y="602"/>
                  </a:lnTo>
                  <a:lnTo>
                    <a:pt x="406" y="602"/>
                  </a:lnTo>
                  <a:lnTo>
                    <a:pt x="497" y="602"/>
                  </a:lnTo>
                  <a:lnTo>
                    <a:pt x="617" y="602"/>
                  </a:lnTo>
                  <a:lnTo>
                    <a:pt x="708" y="602"/>
                  </a:lnTo>
                  <a:lnTo>
                    <a:pt x="828" y="602"/>
                  </a:lnTo>
                  <a:lnTo>
                    <a:pt x="889" y="602"/>
                  </a:lnTo>
                  <a:lnTo>
                    <a:pt x="891" y="602"/>
                  </a:lnTo>
                  <a:lnTo>
                    <a:pt x="894" y="601"/>
                  </a:lnTo>
                  <a:lnTo>
                    <a:pt x="896" y="600"/>
                  </a:lnTo>
                  <a:lnTo>
                    <a:pt x="898" y="598"/>
                  </a:lnTo>
                  <a:lnTo>
                    <a:pt x="901" y="596"/>
                  </a:lnTo>
                  <a:lnTo>
                    <a:pt x="902" y="593"/>
                  </a:lnTo>
                  <a:lnTo>
                    <a:pt x="903" y="591"/>
                  </a:lnTo>
                  <a:lnTo>
                    <a:pt x="904" y="587"/>
                  </a:lnTo>
                  <a:lnTo>
                    <a:pt x="903" y="584"/>
                  </a:lnTo>
                  <a:lnTo>
                    <a:pt x="902" y="581"/>
                  </a:lnTo>
                  <a:lnTo>
                    <a:pt x="901" y="579"/>
                  </a:lnTo>
                  <a:lnTo>
                    <a:pt x="898" y="577"/>
                  </a:lnTo>
                  <a:lnTo>
                    <a:pt x="896" y="575"/>
                  </a:lnTo>
                  <a:lnTo>
                    <a:pt x="894" y="573"/>
                  </a:lnTo>
                  <a:lnTo>
                    <a:pt x="891" y="572"/>
                  </a:lnTo>
                  <a:lnTo>
                    <a:pt x="889" y="57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73"/>
            <p:cNvSpPr>
              <a:spLocks/>
            </p:cNvSpPr>
            <p:nvPr/>
          </p:nvSpPr>
          <p:spPr bwMode="auto">
            <a:xfrm>
              <a:off x="4338638" y="2492375"/>
              <a:ext cx="252413" cy="157163"/>
            </a:xfrm>
            <a:custGeom>
              <a:avLst/>
              <a:gdLst>
                <a:gd name="T0" fmla="*/ 77 w 797"/>
                <a:gd name="T1" fmla="*/ 494 h 497"/>
                <a:gd name="T2" fmla="*/ 97 w 797"/>
                <a:gd name="T3" fmla="*/ 483 h 497"/>
                <a:gd name="T4" fmla="*/ 112 w 797"/>
                <a:gd name="T5" fmla="*/ 466 h 497"/>
                <a:gd name="T6" fmla="*/ 120 w 797"/>
                <a:gd name="T7" fmla="*/ 443 h 497"/>
                <a:gd name="T8" fmla="*/ 116 w 797"/>
                <a:gd name="T9" fmla="*/ 416 h 497"/>
                <a:gd name="T10" fmla="*/ 267 w 797"/>
                <a:gd name="T11" fmla="*/ 298 h 497"/>
                <a:gd name="T12" fmla="*/ 300 w 797"/>
                <a:gd name="T13" fmla="*/ 299 h 497"/>
                <a:gd name="T14" fmla="*/ 325 w 797"/>
                <a:gd name="T15" fmla="*/ 287 h 497"/>
                <a:gd name="T16" fmla="*/ 451 w 797"/>
                <a:gd name="T17" fmla="*/ 327 h 497"/>
                <a:gd name="T18" fmla="*/ 454 w 797"/>
                <a:gd name="T19" fmla="*/ 349 h 497"/>
                <a:gd name="T20" fmla="*/ 464 w 797"/>
                <a:gd name="T21" fmla="*/ 369 h 497"/>
                <a:gd name="T22" fmla="*/ 482 w 797"/>
                <a:gd name="T23" fmla="*/ 384 h 497"/>
                <a:gd name="T24" fmla="*/ 505 w 797"/>
                <a:gd name="T25" fmla="*/ 391 h 497"/>
                <a:gd name="T26" fmla="*/ 529 w 797"/>
                <a:gd name="T27" fmla="*/ 389 h 497"/>
                <a:gd name="T28" fmla="*/ 550 w 797"/>
                <a:gd name="T29" fmla="*/ 378 h 497"/>
                <a:gd name="T30" fmla="*/ 564 w 797"/>
                <a:gd name="T31" fmla="*/ 360 h 497"/>
                <a:gd name="T32" fmla="*/ 571 w 797"/>
                <a:gd name="T33" fmla="*/ 337 h 497"/>
                <a:gd name="T34" fmla="*/ 565 w 797"/>
                <a:gd name="T35" fmla="*/ 304 h 497"/>
                <a:gd name="T36" fmla="*/ 724 w 797"/>
                <a:gd name="T37" fmla="*/ 119 h 497"/>
                <a:gd name="T38" fmla="*/ 750 w 797"/>
                <a:gd name="T39" fmla="*/ 119 h 497"/>
                <a:gd name="T40" fmla="*/ 771 w 797"/>
                <a:gd name="T41" fmla="*/ 110 h 497"/>
                <a:gd name="T42" fmla="*/ 787 w 797"/>
                <a:gd name="T43" fmla="*/ 94 h 497"/>
                <a:gd name="T44" fmla="*/ 796 w 797"/>
                <a:gd name="T45" fmla="*/ 72 h 497"/>
                <a:gd name="T46" fmla="*/ 796 w 797"/>
                <a:gd name="T47" fmla="*/ 48 h 497"/>
                <a:gd name="T48" fmla="*/ 787 w 797"/>
                <a:gd name="T49" fmla="*/ 27 h 497"/>
                <a:gd name="T50" fmla="*/ 771 w 797"/>
                <a:gd name="T51" fmla="*/ 10 h 497"/>
                <a:gd name="T52" fmla="*/ 750 w 797"/>
                <a:gd name="T53" fmla="*/ 1 h 497"/>
                <a:gd name="T54" fmla="*/ 725 w 797"/>
                <a:gd name="T55" fmla="*/ 1 h 497"/>
                <a:gd name="T56" fmla="*/ 703 w 797"/>
                <a:gd name="T57" fmla="*/ 10 h 497"/>
                <a:gd name="T58" fmla="*/ 687 w 797"/>
                <a:gd name="T59" fmla="*/ 27 h 497"/>
                <a:gd name="T60" fmla="*/ 678 w 797"/>
                <a:gd name="T61" fmla="*/ 48 h 497"/>
                <a:gd name="T62" fmla="*/ 680 w 797"/>
                <a:gd name="T63" fmla="*/ 79 h 497"/>
                <a:gd name="T64" fmla="*/ 531 w 797"/>
                <a:gd name="T65" fmla="*/ 275 h 497"/>
                <a:gd name="T66" fmla="*/ 504 w 797"/>
                <a:gd name="T67" fmla="*/ 272 h 497"/>
                <a:gd name="T68" fmla="*/ 478 w 797"/>
                <a:gd name="T69" fmla="*/ 281 h 497"/>
                <a:gd name="T70" fmla="*/ 345 w 797"/>
                <a:gd name="T71" fmla="*/ 248 h 497"/>
                <a:gd name="T72" fmla="*/ 344 w 797"/>
                <a:gd name="T73" fmla="*/ 229 h 497"/>
                <a:gd name="T74" fmla="*/ 336 w 797"/>
                <a:gd name="T75" fmla="*/ 207 h 497"/>
                <a:gd name="T76" fmla="*/ 319 w 797"/>
                <a:gd name="T77" fmla="*/ 191 h 497"/>
                <a:gd name="T78" fmla="*/ 298 w 797"/>
                <a:gd name="T79" fmla="*/ 181 h 497"/>
                <a:gd name="T80" fmla="*/ 273 w 797"/>
                <a:gd name="T81" fmla="*/ 181 h 497"/>
                <a:gd name="T82" fmla="*/ 252 w 797"/>
                <a:gd name="T83" fmla="*/ 191 h 497"/>
                <a:gd name="T84" fmla="*/ 236 w 797"/>
                <a:gd name="T85" fmla="*/ 207 h 497"/>
                <a:gd name="T86" fmla="*/ 226 w 797"/>
                <a:gd name="T87" fmla="*/ 229 h 497"/>
                <a:gd name="T88" fmla="*/ 227 w 797"/>
                <a:gd name="T89" fmla="*/ 254 h 497"/>
                <a:gd name="T90" fmla="*/ 86 w 797"/>
                <a:gd name="T91" fmla="*/ 382 h 497"/>
                <a:gd name="T92" fmla="*/ 53 w 797"/>
                <a:gd name="T93" fmla="*/ 377 h 497"/>
                <a:gd name="T94" fmla="*/ 31 w 797"/>
                <a:gd name="T95" fmla="*/ 383 h 497"/>
                <a:gd name="T96" fmla="*/ 13 w 797"/>
                <a:gd name="T97" fmla="*/ 398 h 497"/>
                <a:gd name="T98" fmla="*/ 2 w 797"/>
                <a:gd name="T99" fmla="*/ 419 h 497"/>
                <a:gd name="T100" fmla="*/ 0 w 797"/>
                <a:gd name="T101" fmla="*/ 443 h 497"/>
                <a:gd name="T102" fmla="*/ 6 w 797"/>
                <a:gd name="T103" fmla="*/ 466 h 497"/>
                <a:gd name="T104" fmla="*/ 21 w 797"/>
                <a:gd name="T105" fmla="*/ 483 h 497"/>
                <a:gd name="T106" fmla="*/ 42 w 797"/>
                <a:gd name="T107" fmla="*/ 49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497">
                  <a:moveTo>
                    <a:pt x="60" y="497"/>
                  </a:moveTo>
                  <a:lnTo>
                    <a:pt x="65" y="497"/>
                  </a:lnTo>
                  <a:lnTo>
                    <a:pt x="72" y="496"/>
                  </a:lnTo>
                  <a:lnTo>
                    <a:pt x="77" y="494"/>
                  </a:lnTo>
                  <a:lnTo>
                    <a:pt x="83" y="493"/>
                  </a:lnTo>
                  <a:lnTo>
                    <a:pt x="89" y="489"/>
                  </a:lnTo>
                  <a:lnTo>
                    <a:pt x="93" y="486"/>
                  </a:lnTo>
                  <a:lnTo>
                    <a:pt x="97" y="483"/>
                  </a:lnTo>
                  <a:lnTo>
                    <a:pt x="102" y="480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2" y="466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9"/>
                  </a:lnTo>
                  <a:lnTo>
                    <a:pt x="120" y="443"/>
                  </a:lnTo>
                  <a:lnTo>
                    <a:pt x="120" y="437"/>
                  </a:lnTo>
                  <a:lnTo>
                    <a:pt x="119" y="429"/>
                  </a:lnTo>
                  <a:lnTo>
                    <a:pt x="118" y="423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0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7" y="301"/>
                  </a:lnTo>
                  <a:lnTo>
                    <a:pt x="285" y="302"/>
                  </a:lnTo>
                  <a:lnTo>
                    <a:pt x="293" y="301"/>
                  </a:lnTo>
                  <a:lnTo>
                    <a:pt x="300" y="299"/>
                  </a:lnTo>
                  <a:lnTo>
                    <a:pt x="307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7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2"/>
                  </a:lnTo>
                  <a:lnTo>
                    <a:pt x="451" y="337"/>
                  </a:lnTo>
                  <a:lnTo>
                    <a:pt x="452" y="343"/>
                  </a:lnTo>
                  <a:lnTo>
                    <a:pt x="454" y="349"/>
                  </a:lnTo>
                  <a:lnTo>
                    <a:pt x="456" y="354"/>
                  </a:lnTo>
                  <a:lnTo>
                    <a:pt x="458" y="360"/>
                  </a:lnTo>
                  <a:lnTo>
                    <a:pt x="461" y="365"/>
                  </a:lnTo>
                  <a:lnTo>
                    <a:pt x="464" y="369"/>
                  </a:lnTo>
                  <a:lnTo>
                    <a:pt x="469" y="374"/>
                  </a:lnTo>
                  <a:lnTo>
                    <a:pt x="473" y="378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8" y="386"/>
                  </a:lnTo>
                  <a:lnTo>
                    <a:pt x="493" y="389"/>
                  </a:lnTo>
                  <a:lnTo>
                    <a:pt x="499" y="391"/>
                  </a:lnTo>
                  <a:lnTo>
                    <a:pt x="505" y="391"/>
                  </a:lnTo>
                  <a:lnTo>
                    <a:pt x="511" y="392"/>
                  </a:lnTo>
                  <a:lnTo>
                    <a:pt x="518" y="391"/>
                  </a:lnTo>
                  <a:lnTo>
                    <a:pt x="523" y="391"/>
                  </a:lnTo>
                  <a:lnTo>
                    <a:pt x="529" y="389"/>
                  </a:lnTo>
                  <a:lnTo>
                    <a:pt x="535" y="386"/>
                  </a:lnTo>
                  <a:lnTo>
                    <a:pt x="540" y="384"/>
                  </a:lnTo>
                  <a:lnTo>
                    <a:pt x="545" y="381"/>
                  </a:lnTo>
                  <a:lnTo>
                    <a:pt x="550" y="378"/>
                  </a:lnTo>
                  <a:lnTo>
                    <a:pt x="553" y="374"/>
                  </a:lnTo>
                  <a:lnTo>
                    <a:pt x="558" y="369"/>
                  </a:lnTo>
                  <a:lnTo>
                    <a:pt x="561" y="365"/>
                  </a:lnTo>
                  <a:lnTo>
                    <a:pt x="564" y="360"/>
                  </a:lnTo>
                  <a:lnTo>
                    <a:pt x="567" y="354"/>
                  </a:lnTo>
                  <a:lnTo>
                    <a:pt x="568" y="349"/>
                  </a:lnTo>
                  <a:lnTo>
                    <a:pt x="570" y="343"/>
                  </a:lnTo>
                  <a:lnTo>
                    <a:pt x="571" y="337"/>
                  </a:lnTo>
                  <a:lnTo>
                    <a:pt x="571" y="332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60" y="296"/>
                  </a:lnTo>
                  <a:lnTo>
                    <a:pt x="711" y="114"/>
                  </a:lnTo>
                  <a:lnTo>
                    <a:pt x="717" y="117"/>
                  </a:lnTo>
                  <a:lnTo>
                    <a:pt x="724" y="119"/>
                  </a:lnTo>
                  <a:lnTo>
                    <a:pt x="730" y="120"/>
                  </a:lnTo>
                  <a:lnTo>
                    <a:pt x="737" y="120"/>
                  </a:lnTo>
                  <a:lnTo>
                    <a:pt x="743" y="120"/>
                  </a:lnTo>
                  <a:lnTo>
                    <a:pt x="750" y="119"/>
                  </a:lnTo>
                  <a:lnTo>
                    <a:pt x="755" y="118"/>
                  </a:lnTo>
                  <a:lnTo>
                    <a:pt x="760" y="116"/>
                  </a:lnTo>
                  <a:lnTo>
                    <a:pt x="766" y="113"/>
                  </a:lnTo>
                  <a:lnTo>
                    <a:pt x="771" y="110"/>
                  </a:lnTo>
                  <a:lnTo>
                    <a:pt x="775" y="106"/>
                  </a:lnTo>
                  <a:lnTo>
                    <a:pt x="780" y="103"/>
                  </a:lnTo>
                  <a:lnTo>
                    <a:pt x="784" y="99"/>
                  </a:lnTo>
                  <a:lnTo>
                    <a:pt x="787" y="94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5" y="79"/>
                  </a:lnTo>
                  <a:lnTo>
                    <a:pt x="796" y="72"/>
                  </a:lnTo>
                  <a:lnTo>
                    <a:pt x="797" y="67"/>
                  </a:lnTo>
                  <a:lnTo>
                    <a:pt x="797" y="60"/>
                  </a:lnTo>
                  <a:lnTo>
                    <a:pt x="797" y="54"/>
                  </a:lnTo>
                  <a:lnTo>
                    <a:pt x="796" y="48"/>
                  </a:lnTo>
                  <a:lnTo>
                    <a:pt x="795" y="42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7" y="27"/>
                  </a:lnTo>
                  <a:lnTo>
                    <a:pt x="784" y="22"/>
                  </a:lnTo>
                  <a:lnTo>
                    <a:pt x="780" y="17"/>
                  </a:lnTo>
                  <a:lnTo>
                    <a:pt x="775" y="14"/>
                  </a:lnTo>
                  <a:lnTo>
                    <a:pt x="771" y="10"/>
                  </a:lnTo>
                  <a:lnTo>
                    <a:pt x="766" y="8"/>
                  </a:lnTo>
                  <a:lnTo>
                    <a:pt x="760" y="5"/>
                  </a:lnTo>
                  <a:lnTo>
                    <a:pt x="755" y="2"/>
                  </a:lnTo>
                  <a:lnTo>
                    <a:pt x="750" y="1"/>
                  </a:lnTo>
                  <a:lnTo>
                    <a:pt x="743" y="0"/>
                  </a:lnTo>
                  <a:lnTo>
                    <a:pt x="737" y="0"/>
                  </a:lnTo>
                  <a:lnTo>
                    <a:pt x="731" y="0"/>
                  </a:lnTo>
                  <a:lnTo>
                    <a:pt x="725" y="1"/>
                  </a:lnTo>
                  <a:lnTo>
                    <a:pt x="719" y="2"/>
                  </a:lnTo>
                  <a:lnTo>
                    <a:pt x="713" y="5"/>
                  </a:lnTo>
                  <a:lnTo>
                    <a:pt x="709" y="8"/>
                  </a:lnTo>
                  <a:lnTo>
                    <a:pt x="703" y="10"/>
                  </a:lnTo>
                  <a:lnTo>
                    <a:pt x="699" y="14"/>
                  </a:lnTo>
                  <a:lnTo>
                    <a:pt x="695" y="17"/>
                  </a:lnTo>
                  <a:lnTo>
                    <a:pt x="691" y="22"/>
                  </a:lnTo>
                  <a:lnTo>
                    <a:pt x="687" y="27"/>
                  </a:lnTo>
                  <a:lnTo>
                    <a:pt x="684" y="31"/>
                  </a:lnTo>
                  <a:lnTo>
                    <a:pt x="682" y="37"/>
                  </a:lnTo>
                  <a:lnTo>
                    <a:pt x="680" y="42"/>
                  </a:lnTo>
                  <a:lnTo>
                    <a:pt x="678" y="48"/>
                  </a:lnTo>
                  <a:lnTo>
                    <a:pt x="677" y="54"/>
                  </a:lnTo>
                  <a:lnTo>
                    <a:pt x="677" y="60"/>
                  </a:lnTo>
                  <a:lnTo>
                    <a:pt x="678" y="70"/>
                  </a:lnTo>
                  <a:lnTo>
                    <a:pt x="680" y="79"/>
                  </a:lnTo>
                  <a:lnTo>
                    <a:pt x="683" y="87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1" y="275"/>
                  </a:lnTo>
                  <a:lnTo>
                    <a:pt x="524" y="273"/>
                  </a:lnTo>
                  <a:lnTo>
                    <a:pt x="518" y="272"/>
                  </a:lnTo>
                  <a:lnTo>
                    <a:pt x="511" y="271"/>
                  </a:lnTo>
                  <a:lnTo>
                    <a:pt x="504" y="272"/>
                  </a:lnTo>
                  <a:lnTo>
                    <a:pt x="496" y="273"/>
                  </a:lnTo>
                  <a:lnTo>
                    <a:pt x="490" y="275"/>
                  </a:lnTo>
                  <a:lnTo>
                    <a:pt x="484" y="278"/>
                  </a:lnTo>
                  <a:lnTo>
                    <a:pt x="478" y="281"/>
                  </a:lnTo>
                  <a:lnTo>
                    <a:pt x="472" y="286"/>
                  </a:lnTo>
                  <a:lnTo>
                    <a:pt x="467" y="291"/>
                  </a:lnTo>
                  <a:lnTo>
                    <a:pt x="463" y="295"/>
                  </a:lnTo>
                  <a:lnTo>
                    <a:pt x="345" y="248"/>
                  </a:lnTo>
                  <a:lnTo>
                    <a:pt x="345" y="245"/>
                  </a:lnTo>
                  <a:lnTo>
                    <a:pt x="345" y="240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3"/>
                  </a:lnTo>
                  <a:lnTo>
                    <a:pt x="336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1"/>
                  </a:lnTo>
                  <a:lnTo>
                    <a:pt x="292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1"/>
                  </a:lnTo>
                  <a:lnTo>
                    <a:pt x="268" y="184"/>
                  </a:lnTo>
                  <a:lnTo>
                    <a:pt x="262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8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3" y="213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0"/>
                  </a:lnTo>
                  <a:lnTo>
                    <a:pt x="226" y="248"/>
                  </a:lnTo>
                  <a:lnTo>
                    <a:pt x="227" y="254"/>
                  </a:lnTo>
                  <a:lnTo>
                    <a:pt x="229" y="261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2"/>
                  </a:lnTo>
                  <a:lnTo>
                    <a:pt x="78" y="379"/>
                  </a:lnTo>
                  <a:lnTo>
                    <a:pt x="68" y="377"/>
                  </a:lnTo>
                  <a:lnTo>
                    <a:pt x="60" y="377"/>
                  </a:lnTo>
                  <a:lnTo>
                    <a:pt x="53" y="377"/>
                  </a:lnTo>
                  <a:lnTo>
                    <a:pt x="47" y="378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3"/>
                  </a:lnTo>
                  <a:lnTo>
                    <a:pt x="26" y="386"/>
                  </a:lnTo>
                  <a:lnTo>
                    <a:pt x="21" y="391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9" y="402"/>
                  </a:lnTo>
                  <a:lnTo>
                    <a:pt x="6" y="408"/>
                  </a:lnTo>
                  <a:lnTo>
                    <a:pt x="4" y="413"/>
                  </a:lnTo>
                  <a:lnTo>
                    <a:pt x="2" y="419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7"/>
                  </a:lnTo>
                  <a:lnTo>
                    <a:pt x="0" y="443"/>
                  </a:lnTo>
                  <a:lnTo>
                    <a:pt x="1" y="449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6"/>
                  </a:lnTo>
                  <a:lnTo>
                    <a:pt x="9" y="470"/>
                  </a:lnTo>
                  <a:lnTo>
                    <a:pt x="13" y="475"/>
                  </a:lnTo>
                  <a:lnTo>
                    <a:pt x="17" y="480"/>
                  </a:lnTo>
                  <a:lnTo>
                    <a:pt x="21" y="483"/>
                  </a:lnTo>
                  <a:lnTo>
                    <a:pt x="26" y="486"/>
                  </a:lnTo>
                  <a:lnTo>
                    <a:pt x="31" y="489"/>
                  </a:lnTo>
                  <a:lnTo>
                    <a:pt x="36" y="493"/>
                  </a:lnTo>
                  <a:lnTo>
                    <a:pt x="42" y="494"/>
                  </a:lnTo>
                  <a:lnTo>
                    <a:pt x="47" y="496"/>
                  </a:lnTo>
                  <a:lnTo>
                    <a:pt x="53" y="497"/>
                  </a:lnTo>
                  <a:lnTo>
                    <a:pt x="60" y="497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06" name="Straight Connector 105"/>
          <p:cNvCxnSpPr/>
          <p:nvPr/>
        </p:nvCxnSpPr>
        <p:spPr>
          <a:xfrm>
            <a:off x="826809" y="2713327"/>
            <a:ext cx="4588265" cy="0"/>
          </a:xfrm>
          <a:prstGeom prst="line">
            <a:avLst/>
          </a:prstGeom>
          <a:ln>
            <a:solidFill>
              <a:srgbClr val="B0F7F4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10234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12192000" cy="2210338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" name="Rectangle 48"/>
          <p:cNvSpPr>
            <a:spLocks noChangeArrowheads="1"/>
          </p:cNvSpPr>
          <p:nvPr/>
        </p:nvSpPr>
        <p:spPr bwMode="auto">
          <a:xfrm>
            <a:off x="3110" y="1563362"/>
            <a:ext cx="12188890" cy="5294638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10781752" y="73439"/>
            <a:ext cx="2995886" cy="1489199"/>
          </a:xfrm>
          <a:custGeom>
            <a:avLst/>
            <a:gdLst>
              <a:gd name="T0" fmla="*/ 0 w 2227"/>
              <a:gd name="T1" fmla="*/ 1107 h 1107"/>
              <a:gd name="T2" fmla="*/ 2227 w 2227"/>
              <a:gd name="T3" fmla="*/ 1107 h 1107"/>
              <a:gd name="T4" fmla="*/ 1121 w 2227"/>
              <a:gd name="T5" fmla="*/ 0 h 1107"/>
              <a:gd name="T6" fmla="*/ 0 w 2227"/>
              <a:gd name="T7" fmla="*/ 11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7" h="1107">
                <a:moveTo>
                  <a:pt x="0" y="1107"/>
                </a:moveTo>
                <a:lnTo>
                  <a:pt x="2227" y="1107"/>
                </a:lnTo>
                <a:lnTo>
                  <a:pt x="1121" y="0"/>
                </a:lnTo>
                <a:lnTo>
                  <a:pt x="0" y="1107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8212883" y="980142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19"/>
          <p:cNvSpPr>
            <a:spLocks/>
          </p:cNvSpPr>
          <p:nvPr/>
        </p:nvSpPr>
        <p:spPr bwMode="auto">
          <a:xfrm>
            <a:off x="9427288" y="709745"/>
            <a:ext cx="1717892" cy="852893"/>
          </a:xfrm>
          <a:custGeom>
            <a:avLst/>
            <a:gdLst>
              <a:gd name="T0" fmla="*/ 0 w 1277"/>
              <a:gd name="T1" fmla="*/ 634 h 634"/>
              <a:gd name="T2" fmla="*/ 1277 w 1277"/>
              <a:gd name="T3" fmla="*/ 634 h 634"/>
              <a:gd name="T4" fmla="*/ 641 w 1277"/>
              <a:gd name="T5" fmla="*/ 0 h 634"/>
              <a:gd name="T6" fmla="*/ 0 w 1277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7" h="634">
                <a:moveTo>
                  <a:pt x="0" y="634"/>
                </a:moveTo>
                <a:lnTo>
                  <a:pt x="1277" y="634"/>
                </a:lnTo>
                <a:lnTo>
                  <a:pt x="641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3"/>
          <p:cNvSpPr>
            <a:spLocks/>
          </p:cNvSpPr>
          <p:nvPr/>
        </p:nvSpPr>
        <p:spPr bwMode="auto">
          <a:xfrm>
            <a:off x="11273234" y="1229014"/>
            <a:ext cx="671283" cy="333624"/>
          </a:xfrm>
          <a:custGeom>
            <a:avLst/>
            <a:gdLst>
              <a:gd name="T0" fmla="*/ 0 w 499"/>
              <a:gd name="T1" fmla="*/ 248 h 248"/>
              <a:gd name="T2" fmla="*/ 499 w 499"/>
              <a:gd name="T3" fmla="*/ 248 h 248"/>
              <a:gd name="T4" fmla="*/ 250 w 499"/>
              <a:gd name="T5" fmla="*/ 0 h 248"/>
              <a:gd name="T6" fmla="*/ 0 w 499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248">
                <a:moveTo>
                  <a:pt x="0" y="248"/>
                </a:moveTo>
                <a:lnTo>
                  <a:pt x="499" y="248"/>
                </a:lnTo>
                <a:lnTo>
                  <a:pt x="250" y="0"/>
                </a:lnTo>
                <a:lnTo>
                  <a:pt x="0" y="248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4"/>
          <p:cNvSpPr>
            <a:spLocks/>
          </p:cNvSpPr>
          <p:nvPr/>
        </p:nvSpPr>
        <p:spPr bwMode="auto">
          <a:xfrm>
            <a:off x="9171688" y="1308385"/>
            <a:ext cx="511197" cy="254253"/>
          </a:xfrm>
          <a:custGeom>
            <a:avLst/>
            <a:gdLst>
              <a:gd name="T0" fmla="*/ 0 w 380"/>
              <a:gd name="T1" fmla="*/ 189 h 189"/>
              <a:gd name="T2" fmla="*/ 380 w 380"/>
              <a:gd name="T3" fmla="*/ 189 h 189"/>
              <a:gd name="T4" fmla="*/ 191 w 380"/>
              <a:gd name="T5" fmla="*/ 0 h 189"/>
              <a:gd name="T6" fmla="*/ 0 w 380"/>
              <a:gd name="T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0" h="189">
                <a:moveTo>
                  <a:pt x="0" y="189"/>
                </a:moveTo>
                <a:lnTo>
                  <a:pt x="380" y="189"/>
                </a:lnTo>
                <a:lnTo>
                  <a:pt x="191" y="0"/>
                </a:lnTo>
                <a:lnTo>
                  <a:pt x="0" y="189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5"/>
          <p:cNvSpPr>
            <a:spLocks/>
          </p:cNvSpPr>
          <p:nvPr/>
        </p:nvSpPr>
        <p:spPr bwMode="auto">
          <a:xfrm>
            <a:off x="8983352" y="1397171"/>
            <a:ext cx="333624" cy="165467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-28325" y="980142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9"/>
          <p:cNvSpPr>
            <a:spLocks/>
          </p:cNvSpPr>
          <p:nvPr/>
        </p:nvSpPr>
        <p:spPr bwMode="auto">
          <a:xfrm>
            <a:off x="-992576" y="709745"/>
            <a:ext cx="1717892" cy="852893"/>
          </a:xfrm>
          <a:custGeom>
            <a:avLst/>
            <a:gdLst>
              <a:gd name="T0" fmla="*/ 0 w 1277"/>
              <a:gd name="T1" fmla="*/ 634 h 634"/>
              <a:gd name="T2" fmla="*/ 1277 w 1277"/>
              <a:gd name="T3" fmla="*/ 634 h 634"/>
              <a:gd name="T4" fmla="*/ 641 w 1277"/>
              <a:gd name="T5" fmla="*/ 0 h 634"/>
              <a:gd name="T6" fmla="*/ 0 w 1277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7" h="634">
                <a:moveTo>
                  <a:pt x="0" y="634"/>
                </a:moveTo>
                <a:lnTo>
                  <a:pt x="1277" y="634"/>
                </a:lnTo>
                <a:lnTo>
                  <a:pt x="641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853370" y="1229014"/>
            <a:ext cx="671283" cy="333624"/>
          </a:xfrm>
          <a:custGeom>
            <a:avLst/>
            <a:gdLst>
              <a:gd name="T0" fmla="*/ 0 w 499"/>
              <a:gd name="T1" fmla="*/ 248 h 248"/>
              <a:gd name="T2" fmla="*/ 499 w 499"/>
              <a:gd name="T3" fmla="*/ 248 h 248"/>
              <a:gd name="T4" fmla="*/ 250 w 499"/>
              <a:gd name="T5" fmla="*/ 0 h 248"/>
              <a:gd name="T6" fmla="*/ 0 w 499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248">
                <a:moveTo>
                  <a:pt x="0" y="248"/>
                </a:moveTo>
                <a:lnTo>
                  <a:pt x="499" y="248"/>
                </a:lnTo>
                <a:lnTo>
                  <a:pt x="250" y="0"/>
                </a:lnTo>
                <a:lnTo>
                  <a:pt x="0" y="248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51"/>
          <p:cNvSpPr>
            <a:spLocks/>
          </p:cNvSpPr>
          <p:nvPr/>
        </p:nvSpPr>
        <p:spPr bwMode="auto">
          <a:xfrm>
            <a:off x="-663933" y="1563000"/>
            <a:ext cx="1304130" cy="64770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51"/>
          <p:cNvSpPr>
            <a:spLocks/>
          </p:cNvSpPr>
          <p:nvPr/>
        </p:nvSpPr>
        <p:spPr bwMode="auto">
          <a:xfrm>
            <a:off x="9763778" y="1563000"/>
            <a:ext cx="1304130" cy="64770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51"/>
          <p:cNvSpPr>
            <a:spLocks/>
          </p:cNvSpPr>
          <p:nvPr/>
        </p:nvSpPr>
        <p:spPr bwMode="auto">
          <a:xfrm>
            <a:off x="8616906" y="1563000"/>
            <a:ext cx="700070" cy="347692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51"/>
          <p:cNvSpPr>
            <a:spLocks/>
          </p:cNvSpPr>
          <p:nvPr/>
        </p:nvSpPr>
        <p:spPr bwMode="auto">
          <a:xfrm>
            <a:off x="10959405" y="1562999"/>
            <a:ext cx="3630126" cy="1802913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51"/>
          <p:cNvSpPr>
            <a:spLocks/>
          </p:cNvSpPr>
          <p:nvPr/>
        </p:nvSpPr>
        <p:spPr bwMode="auto">
          <a:xfrm>
            <a:off x="11360415" y="1563000"/>
            <a:ext cx="536540" cy="266474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 rot="2700000">
            <a:off x="4946034" y="2982077"/>
            <a:ext cx="2299930" cy="2299929"/>
          </a:xfrm>
          <a:prstGeom prst="rect">
            <a:avLst/>
          </a:prstGeom>
          <a:gradFill flip="none" rotWithShape="1">
            <a:gsLst>
              <a:gs pos="100000">
                <a:srgbClr val="F6443B"/>
              </a:gs>
              <a:gs pos="0">
                <a:srgbClr val="F9857F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4175051" y="3600348"/>
            <a:ext cx="1063389" cy="1063389"/>
            <a:chOff x="4008932" y="3023376"/>
            <a:chExt cx="1021462" cy="1021462"/>
          </a:xfrm>
          <a:effectLst>
            <a:outerShdw blurRad="292100" dist="1143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8" name="Rectangle 17"/>
            <p:cNvSpPr/>
            <p:nvPr/>
          </p:nvSpPr>
          <p:spPr>
            <a:xfrm rot="2700000">
              <a:off x="4008932" y="3023376"/>
              <a:ext cx="1021462" cy="1021462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 rot="2700000">
              <a:off x="4128275" y="3142719"/>
              <a:ext cx="782776" cy="782776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953560" y="3600348"/>
            <a:ext cx="1063389" cy="1063389"/>
            <a:chOff x="4008932" y="3023376"/>
            <a:chExt cx="1021462" cy="1021462"/>
          </a:xfrm>
          <a:effectLst>
            <a:outerShdw blurRad="292100" dist="1143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3" name="Rectangle 22"/>
            <p:cNvSpPr/>
            <p:nvPr/>
          </p:nvSpPr>
          <p:spPr>
            <a:xfrm rot="2700000">
              <a:off x="4008932" y="3023376"/>
              <a:ext cx="1021462" cy="1021462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 rot="2700000">
              <a:off x="4128275" y="3142719"/>
              <a:ext cx="782776" cy="782776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564306" y="2206799"/>
            <a:ext cx="1063389" cy="1063389"/>
            <a:chOff x="4008932" y="3023376"/>
            <a:chExt cx="1021462" cy="1021462"/>
          </a:xfrm>
          <a:effectLst>
            <a:outerShdw blurRad="292100" dist="1143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7" name="Rectangle 26"/>
            <p:cNvSpPr/>
            <p:nvPr/>
          </p:nvSpPr>
          <p:spPr>
            <a:xfrm rot="2700000">
              <a:off x="4008932" y="3023376"/>
              <a:ext cx="1021462" cy="1021462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 rot="2700000">
              <a:off x="4128275" y="3142719"/>
              <a:ext cx="782776" cy="782776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564306" y="4995248"/>
            <a:ext cx="1063389" cy="1063389"/>
            <a:chOff x="4008932" y="3023376"/>
            <a:chExt cx="1021462" cy="1021462"/>
          </a:xfrm>
          <a:effectLst>
            <a:outerShdw blurRad="292100" dist="1143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30" name="Rectangle 29"/>
            <p:cNvSpPr/>
            <p:nvPr/>
          </p:nvSpPr>
          <p:spPr>
            <a:xfrm rot="2700000">
              <a:off x="4008932" y="3023376"/>
              <a:ext cx="1021462" cy="1021462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 rot="2700000">
              <a:off x="4128275" y="3142719"/>
              <a:ext cx="782776" cy="782776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839447" y="2592498"/>
            <a:ext cx="513107" cy="291991"/>
            <a:chOff x="10453688" y="2085975"/>
            <a:chExt cx="287337" cy="163513"/>
          </a:xfrm>
          <a:solidFill>
            <a:srgbClr val="F6443B"/>
          </a:solidFill>
          <a:effectLst/>
        </p:grpSpPr>
        <p:sp>
          <p:nvSpPr>
            <p:cNvPr id="36" name="Freeform 2072"/>
            <p:cNvSpPr>
              <a:spLocks/>
            </p:cNvSpPr>
            <p:nvPr/>
          </p:nvSpPr>
          <p:spPr bwMode="auto">
            <a:xfrm>
              <a:off x="10453688" y="2114550"/>
              <a:ext cx="49213" cy="106363"/>
            </a:xfrm>
            <a:custGeom>
              <a:avLst/>
              <a:gdLst>
                <a:gd name="T0" fmla="*/ 135 w 151"/>
                <a:gd name="T1" fmla="*/ 0 h 331"/>
                <a:gd name="T2" fmla="*/ 90 w 151"/>
                <a:gd name="T3" fmla="*/ 0 h 331"/>
                <a:gd name="T4" fmla="*/ 85 w 151"/>
                <a:gd name="T5" fmla="*/ 0 h 331"/>
                <a:gd name="T6" fmla="*/ 79 w 151"/>
                <a:gd name="T7" fmla="*/ 2 h 331"/>
                <a:gd name="T8" fmla="*/ 74 w 151"/>
                <a:gd name="T9" fmla="*/ 4 h 331"/>
                <a:gd name="T10" fmla="*/ 68 w 151"/>
                <a:gd name="T11" fmla="*/ 5 h 331"/>
                <a:gd name="T12" fmla="*/ 58 w 151"/>
                <a:gd name="T13" fmla="*/ 11 h 331"/>
                <a:gd name="T14" fmla="*/ 50 w 151"/>
                <a:gd name="T15" fmla="*/ 20 h 331"/>
                <a:gd name="T16" fmla="*/ 41 w 151"/>
                <a:gd name="T17" fmla="*/ 28 h 331"/>
                <a:gd name="T18" fmla="*/ 35 w 151"/>
                <a:gd name="T19" fmla="*/ 39 h 331"/>
                <a:gd name="T20" fmla="*/ 34 w 151"/>
                <a:gd name="T21" fmla="*/ 44 h 331"/>
                <a:gd name="T22" fmla="*/ 32 w 151"/>
                <a:gd name="T23" fmla="*/ 49 h 331"/>
                <a:gd name="T24" fmla="*/ 30 w 151"/>
                <a:gd name="T25" fmla="*/ 55 h 331"/>
                <a:gd name="T26" fmla="*/ 30 w 151"/>
                <a:gd name="T27" fmla="*/ 60 h 331"/>
                <a:gd name="T28" fmla="*/ 30 w 151"/>
                <a:gd name="T29" fmla="*/ 151 h 331"/>
                <a:gd name="T30" fmla="*/ 16 w 151"/>
                <a:gd name="T31" fmla="*/ 151 h 331"/>
                <a:gd name="T32" fmla="*/ 10 w 151"/>
                <a:gd name="T33" fmla="*/ 152 h 331"/>
                <a:gd name="T34" fmla="*/ 5 w 151"/>
                <a:gd name="T35" fmla="*/ 155 h 331"/>
                <a:gd name="T36" fmla="*/ 1 w 151"/>
                <a:gd name="T37" fmla="*/ 160 h 331"/>
                <a:gd name="T38" fmla="*/ 0 w 151"/>
                <a:gd name="T39" fmla="*/ 166 h 331"/>
                <a:gd name="T40" fmla="*/ 1 w 151"/>
                <a:gd name="T41" fmla="*/ 171 h 331"/>
                <a:gd name="T42" fmla="*/ 5 w 151"/>
                <a:gd name="T43" fmla="*/ 176 h 331"/>
                <a:gd name="T44" fmla="*/ 10 w 151"/>
                <a:gd name="T45" fmla="*/ 180 h 331"/>
                <a:gd name="T46" fmla="*/ 16 w 151"/>
                <a:gd name="T47" fmla="*/ 181 h 331"/>
                <a:gd name="T48" fmla="*/ 30 w 151"/>
                <a:gd name="T49" fmla="*/ 181 h 331"/>
                <a:gd name="T50" fmla="*/ 30 w 151"/>
                <a:gd name="T51" fmla="*/ 271 h 331"/>
                <a:gd name="T52" fmla="*/ 30 w 151"/>
                <a:gd name="T53" fmla="*/ 276 h 331"/>
                <a:gd name="T54" fmla="*/ 32 w 151"/>
                <a:gd name="T55" fmla="*/ 282 h 331"/>
                <a:gd name="T56" fmla="*/ 34 w 151"/>
                <a:gd name="T57" fmla="*/ 287 h 331"/>
                <a:gd name="T58" fmla="*/ 35 w 151"/>
                <a:gd name="T59" fmla="*/ 293 h 331"/>
                <a:gd name="T60" fmla="*/ 41 w 151"/>
                <a:gd name="T61" fmla="*/ 303 h 331"/>
                <a:gd name="T62" fmla="*/ 50 w 151"/>
                <a:gd name="T63" fmla="*/ 312 h 331"/>
                <a:gd name="T64" fmla="*/ 58 w 151"/>
                <a:gd name="T65" fmla="*/ 320 h 331"/>
                <a:gd name="T66" fmla="*/ 68 w 151"/>
                <a:gd name="T67" fmla="*/ 326 h 331"/>
                <a:gd name="T68" fmla="*/ 74 w 151"/>
                <a:gd name="T69" fmla="*/ 329 h 331"/>
                <a:gd name="T70" fmla="*/ 79 w 151"/>
                <a:gd name="T71" fmla="*/ 330 h 331"/>
                <a:gd name="T72" fmla="*/ 85 w 151"/>
                <a:gd name="T73" fmla="*/ 331 h 331"/>
                <a:gd name="T74" fmla="*/ 90 w 151"/>
                <a:gd name="T75" fmla="*/ 331 h 331"/>
                <a:gd name="T76" fmla="*/ 135 w 151"/>
                <a:gd name="T77" fmla="*/ 331 h 331"/>
                <a:gd name="T78" fmla="*/ 141 w 151"/>
                <a:gd name="T79" fmla="*/ 330 h 331"/>
                <a:gd name="T80" fmla="*/ 146 w 151"/>
                <a:gd name="T81" fmla="*/ 326 h 331"/>
                <a:gd name="T82" fmla="*/ 150 w 151"/>
                <a:gd name="T83" fmla="*/ 322 h 331"/>
                <a:gd name="T84" fmla="*/ 151 w 151"/>
                <a:gd name="T85" fmla="*/ 317 h 331"/>
                <a:gd name="T86" fmla="*/ 151 w 151"/>
                <a:gd name="T87" fmla="*/ 15 h 331"/>
                <a:gd name="T88" fmla="*/ 150 w 151"/>
                <a:gd name="T89" fmla="*/ 10 h 331"/>
                <a:gd name="T90" fmla="*/ 146 w 151"/>
                <a:gd name="T91" fmla="*/ 5 h 331"/>
                <a:gd name="T92" fmla="*/ 141 w 151"/>
                <a:gd name="T93" fmla="*/ 2 h 331"/>
                <a:gd name="T94" fmla="*/ 135 w 151"/>
                <a:gd name="T95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1" h="331">
                  <a:moveTo>
                    <a:pt x="135" y="0"/>
                  </a:moveTo>
                  <a:lnTo>
                    <a:pt x="90" y="0"/>
                  </a:lnTo>
                  <a:lnTo>
                    <a:pt x="85" y="0"/>
                  </a:lnTo>
                  <a:lnTo>
                    <a:pt x="79" y="2"/>
                  </a:lnTo>
                  <a:lnTo>
                    <a:pt x="74" y="4"/>
                  </a:lnTo>
                  <a:lnTo>
                    <a:pt x="68" y="5"/>
                  </a:lnTo>
                  <a:lnTo>
                    <a:pt x="58" y="11"/>
                  </a:lnTo>
                  <a:lnTo>
                    <a:pt x="50" y="20"/>
                  </a:lnTo>
                  <a:lnTo>
                    <a:pt x="41" y="28"/>
                  </a:lnTo>
                  <a:lnTo>
                    <a:pt x="35" y="39"/>
                  </a:lnTo>
                  <a:lnTo>
                    <a:pt x="34" y="44"/>
                  </a:lnTo>
                  <a:lnTo>
                    <a:pt x="32" y="49"/>
                  </a:lnTo>
                  <a:lnTo>
                    <a:pt x="30" y="55"/>
                  </a:lnTo>
                  <a:lnTo>
                    <a:pt x="30" y="60"/>
                  </a:lnTo>
                  <a:lnTo>
                    <a:pt x="30" y="151"/>
                  </a:lnTo>
                  <a:lnTo>
                    <a:pt x="16" y="151"/>
                  </a:lnTo>
                  <a:lnTo>
                    <a:pt x="10" y="152"/>
                  </a:lnTo>
                  <a:lnTo>
                    <a:pt x="5" y="155"/>
                  </a:lnTo>
                  <a:lnTo>
                    <a:pt x="1" y="160"/>
                  </a:lnTo>
                  <a:lnTo>
                    <a:pt x="0" y="166"/>
                  </a:lnTo>
                  <a:lnTo>
                    <a:pt x="1" y="171"/>
                  </a:lnTo>
                  <a:lnTo>
                    <a:pt x="5" y="176"/>
                  </a:lnTo>
                  <a:lnTo>
                    <a:pt x="10" y="180"/>
                  </a:lnTo>
                  <a:lnTo>
                    <a:pt x="16" y="181"/>
                  </a:lnTo>
                  <a:lnTo>
                    <a:pt x="30" y="181"/>
                  </a:lnTo>
                  <a:lnTo>
                    <a:pt x="30" y="271"/>
                  </a:lnTo>
                  <a:lnTo>
                    <a:pt x="30" y="276"/>
                  </a:lnTo>
                  <a:lnTo>
                    <a:pt x="32" y="282"/>
                  </a:lnTo>
                  <a:lnTo>
                    <a:pt x="34" y="287"/>
                  </a:lnTo>
                  <a:lnTo>
                    <a:pt x="35" y="293"/>
                  </a:lnTo>
                  <a:lnTo>
                    <a:pt x="41" y="303"/>
                  </a:lnTo>
                  <a:lnTo>
                    <a:pt x="50" y="312"/>
                  </a:lnTo>
                  <a:lnTo>
                    <a:pt x="58" y="320"/>
                  </a:lnTo>
                  <a:lnTo>
                    <a:pt x="68" y="326"/>
                  </a:lnTo>
                  <a:lnTo>
                    <a:pt x="74" y="329"/>
                  </a:lnTo>
                  <a:lnTo>
                    <a:pt x="79" y="330"/>
                  </a:lnTo>
                  <a:lnTo>
                    <a:pt x="85" y="331"/>
                  </a:lnTo>
                  <a:lnTo>
                    <a:pt x="90" y="331"/>
                  </a:lnTo>
                  <a:lnTo>
                    <a:pt x="135" y="331"/>
                  </a:lnTo>
                  <a:lnTo>
                    <a:pt x="141" y="330"/>
                  </a:lnTo>
                  <a:lnTo>
                    <a:pt x="146" y="326"/>
                  </a:lnTo>
                  <a:lnTo>
                    <a:pt x="150" y="322"/>
                  </a:lnTo>
                  <a:lnTo>
                    <a:pt x="151" y="317"/>
                  </a:lnTo>
                  <a:lnTo>
                    <a:pt x="151" y="15"/>
                  </a:lnTo>
                  <a:lnTo>
                    <a:pt x="150" y="10"/>
                  </a:lnTo>
                  <a:lnTo>
                    <a:pt x="146" y="5"/>
                  </a:lnTo>
                  <a:lnTo>
                    <a:pt x="141" y="2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073"/>
            <p:cNvSpPr>
              <a:spLocks/>
            </p:cNvSpPr>
            <p:nvPr/>
          </p:nvSpPr>
          <p:spPr bwMode="auto">
            <a:xfrm>
              <a:off x="10512425" y="2085975"/>
              <a:ext cx="171450" cy="163513"/>
            </a:xfrm>
            <a:custGeom>
              <a:avLst/>
              <a:gdLst>
                <a:gd name="T0" fmla="*/ 421 w 542"/>
                <a:gd name="T1" fmla="*/ 0 h 512"/>
                <a:gd name="T2" fmla="*/ 395 w 542"/>
                <a:gd name="T3" fmla="*/ 4 h 512"/>
                <a:gd name="T4" fmla="*/ 386 w 542"/>
                <a:gd name="T5" fmla="*/ 10 h 512"/>
                <a:gd name="T6" fmla="*/ 377 w 542"/>
                <a:gd name="T7" fmla="*/ 16 h 512"/>
                <a:gd name="T8" fmla="*/ 370 w 542"/>
                <a:gd name="T9" fmla="*/ 24 h 512"/>
                <a:gd name="T10" fmla="*/ 365 w 542"/>
                <a:gd name="T11" fmla="*/ 35 h 512"/>
                <a:gd name="T12" fmla="*/ 361 w 542"/>
                <a:gd name="T13" fmla="*/ 60 h 512"/>
                <a:gd name="T14" fmla="*/ 180 w 542"/>
                <a:gd name="T15" fmla="*/ 241 h 512"/>
                <a:gd name="T16" fmla="*/ 179 w 542"/>
                <a:gd name="T17" fmla="*/ 46 h 512"/>
                <a:gd name="T18" fmla="*/ 174 w 542"/>
                <a:gd name="T19" fmla="*/ 29 h 512"/>
                <a:gd name="T20" fmla="*/ 168 w 542"/>
                <a:gd name="T21" fmla="*/ 20 h 512"/>
                <a:gd name="T22" fmla="*/ 161 w 542"/>
                <a:gd name="T23" fmla="*/ 12 h 512"/>
                <a:gd name="T24" fmla="*/ 151 w 542"/>
                <a:gd name="T25" fmla="*/ 6 h 512"/>
                <a:gd name="T26" fmla="*/ 134 w 542"/>
                <a:gd name="T27" fmla="*/ 1 h 512"/>
                <a:gd name="T28" fmla="*/ 59 w 542"/>
                <a:gd name="T29" fmla="*/ 0 h 512"/>
                <a:gd name="T30" fmla="*/ 35 w 542"/>
                <a:gd name="T31" fmla="*/ 4 h 512"/>
                <a:gd name="T32" fmla="*/ 24 w 542"/>
                <a:gd name="T33" fmla="*/ 10 h 512"/>
                <a:gd name="T34" fmla="*/ 15 w 542"/>
                <a:gd name="T35" fmla="*/ 16 h 512"/>
                <a:gd name="T36" fmla="*/ 9 w 542"/>
                <a:gd name="T37" fmla="*/ 24 h 512"/>
                <a:gd name="T38" fmla="*/ 3 w 542"/>
                <a:gd name="T39" fmla="*/ 35 h 512"/>
                <a:gd name="T40" fmla="*/ 0 w 542"/>
                <a:gd name="T41" fmla="*/ 60 h 512"/>
                <a:gd name="T42" fmla="*/ 1 w 542"/>
                <a:gd name="T43" fmla="*/ 465 h 512"/>
                <a:gd name="T44" fmla="*/ 6 w 542"/>
                <a:gd name="T45" fmla="*/ 482 h 512"/>
                <a:gd name="T46" fmla="*/ 12 w 542"/>
                <a:gd name="T47" fmla="*/ 492 h 512"/>
                <a:gd name="T48" fmla="*/ 19 w 542"/>
                <a:gd name="T49" fmla="*/ 499 h 512"/>
                <a:gd name="T50" fmla="*/ 29 w 542"/>
                <a:gd name="T51" fmla="*/ 506 h 512"/>
                <a:gd name="T52" fmla="*/ 46 w 542"/>
                <a:gd name="T53" fmla="*/ 510 h 512"/>
                <a:gd name="T54" fmla="*/ 120 w 542"/>
                <a:gd name="T55" fmla="*/ 512 h 512"/>
                <a:gd name="T56" fmla="*/ 146 w 542"/>
                <a:gd name="T57" fmla="*/ 508 h 512"/>
                <a:gd name="T58" fmla="*/ 156 w 542"/>
                <a:gd name="T59" fmla="*/ 503 h 512"/>
                <a:gd name="T60" fmla="*/ 164 w 542"/>
                <a:gd name="T61" fmla="*/ 496 h 512"/>
                <a:gd name="T62" fmla="*/ 172 w 542"/>
                <a:gd name="T63" fmla="*/ 487 h 512"/>
                <a:gd name="T64" fmla="*/ 177 w 542"/>
                <a:gd name="T65" fmla="*/ 477 h 512"/>
                <a:gd name="T66" fmla="*/ 180 w 542"/>
                <a:gd name="T67" fmla="*/ 452 h 512"/>
                <a:gd name="T68" fmla="*/ 361 w 542"/>
                <a:gd name="T69" fmla="*/ 271 h 512"/>
                <a:gd name="T70" fmla="*/ 362 w 542"/>
                <a:gd name="T71" fmla="*/ 465 h 512"/>
                <a:gd name="T72" fmla="*/ 367 w 542"/>
                <a:gd name="T73" fmla="*/ 482 h 512"/>
                <a:gd name="T74" fmla="*/ 373 w 542"/>
                <a:gd name="T75" fmla="*/ 492 h 512"/>
                <a:gd name="T76" fmla="*/ 381 w 542"/>
                <a:gd name="T77" fmla="*/ 499 h 512"/>
                <a:gd name="T78" fmla="*/ 390 w 542"/>
                <a:gd name="T79" fmla="*/ 506 h 512"/>
                <a:gd name="T80" fmla="*/ 408 w 542"/>
                <a:gd name="T81" fmla="*/ 510 h 512"/>
                <a:gd name="T82" fmla="*/ 481 w 542"/>
                <a:gd name="T83" fmla="*/ 512 h 512"/>
                <a:gd name="T84" fmla="*/ 506 w 542"/>
                <a:gd name="T85" fmla="*/ 508 h 512"/>
                <a:gd name="T86" fmla="*/ 517 w 542"/>
                <a:gd name="T87" fmla="*/ 503 h 512"/>
                <a:gd name="T88" fmla="*/ 526 w 542"/>
                <a:gd name="T89" fmla="*/ 496 h 512"/>
                <a:gd name="T90" fmla="*/ 532 w 542"/>
                <a:gd name="T91" fmla="*/ 487 h 512"/>
                <a:gd name="T92" fmla="*/ 537 w 542"/>
                <a:gd name="T93" fmla="*/ 477 h 512"/>
                <a:gd name="T94" fmla="*/ 542 w 542"/>
                <a:gd name="T95" fmla="*/ 452 h 512"/>
                <a:gd name="T96" fmla="*/ 541 w 542"/>
                <a:gd name="T97" fmla="*/ 46 h 512"/>
                <a:gd name="T98" fmla="*/ 535 w 542"/>
                <a:gd name="T99" fmla="*/ 29 h 512"/>
                <a:gd name="T100" fmla="*/ 530 w 542"/>
                <a:gd name="T101" fmla="*/ 20 h 512"/>
                <a:gd name="T102" fmla="*/ 521 w 542"/>
                <a:gd name="T103" fmla="*/ 12 h 512"/>
                <a:gd name="T104" fmla="*/ 513 w 542"/>
                <a:gd name="T105" fmla="*/ 6 h 512"/>
                <a:gd name="T106" fmla="*/ 494 w 542"/>
                <a:gd name="T107" fmla="*/ 1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42" h="512">
                  <a:moveTo>
                    <a:pt x="481" y="0"/>
                  </a:moveTo>
                  <a:lnTo>
                    <a:pt x="421" y="0"/>
                  </a:lnTo>
                  <a:lnTo>
                    <a:pt x="408" y="1"/>
                  </a:lnTo>
                  <a:lnTo>
                    <a:pt x="395" y="4"/>
                  </a:lnTo>
                  <a:lnTo>
                    <a:pt x="390" y="6"/>
                  </a:lnTo>
                  <a:lnTo>
                    <a:pt x="386" y="10"/>
                  </a:lnTo>
                  <a:lnTo>
                    <a:pt x="381" y="12"/>
                  </a:lnTo>
                  <a:lnTo>
                    <a:pt x="377" y="16"/>
                  </a:lnTo>
                  <a:lnTo>
                    <a:pt x="373" y="20"/>
                  </a:lnTo>
                  <a:lnTo>
                    <a:pt x="370" y="24"/>
                  </a:lnTo>
                  <a:lnTo>
                    <a:pt x="367" y="29"/>
                  </a:lnTo>
                  <a:lnTo>
                    <a:pt x="365" y="35"/>
                  </a:lnTo>
                  <a:lnTo>
                    <a:pt x="362" y="46"/>
                  </a:lnTo>
                  <a:lnTo>
                    <a:pt x="361" y="60"/>
                  </a:lnTo>
                  <a:lnTo>
                    <a:pt x="361" y="241"/>
                  </a:lnTo>
                  <a:lnTo>
                    <a:pt x="180" y="241"/>
                  </a:lnTo>
                  <a:lnTo>
                    <a:pt x="180" y="60"/>
                  </a:lnTo>
                  <a:lnTo>
                    <a:pt x="179" y="46"/>
                  </a:lnTo>
                  <a:lnTo>
                    <a:pt x="177" y="35"/>
                  </a:lnTo>
                  <a:lnTo>
                    <a:pt x="174" y="29"/>
                  </a:lnTo>
                  <a:lnTo>
                    <a:pt x="172" y="24"/>
                  </a:lnTo>
                  <a:lnTo>
                    <a:pt x="168" y="20"/>
                  </a:lnTo>
                  <a:lnTo>
                    <a:pt x="164" y="16"/>
                  </a:lnTo>
                  <a:lnTo>
                    <a:pt x="161" y="12"/>
                  </a:lnTo>
                  <a:lnTo>
                    <a:pt x="156" y="10"/>
                  </a:lnTo>
                  <a:lnTo>
                    <a:pt x="151" y="6"/>
                  </a:lnTo>
                  <a:lnTo>
                    <a:pt x="146" y="4"/>
                  </a:lnTo>
                  <a:lnTo>
                    <a:pt x="134" y="1"/>
                  </a:lnTo>
                  <a:lnTo>
                    <a:pt x="120" y="0"/>
                  </a:lnTo>
                  <a:lnTo>
                    <a:pt x="59" y="0"/>
                  </a:lnTo>
                  <a:lnTo>
                    <a:pt x="46" y="1"/>
                  </a:lnTo>
                  <a:lnTo>
                    <a:pt x="35" y="4"/>
                  </a:lnTo>
                  <a:lnTo>
                    <a:pt x="29" y="6"/>
                  </a:lnTo>
                  <a:lnTo>
                    <a:pt x="24" y="10"/>
                  </a:lnTo>
                  <a:lnTo>
                    <a:pt x="19" y="12"/>
                  </a:lnTo>
                  <a:lnTo>
                    <a:pt x="15" y="16"/>
                  </a:lnTo>
                  <a:lnTo>
                    <a:pt x="12" y="20"/>
                  </a:lnTo>
                  <a:lnTo>
                    <a:pt x="9" y="24"/>
                  </a:lnTo>
                  <a:lnTo>
                    <a:pt x="6" y="29"/>
                  </a:lnTo>
                  <a:lnTo>
                    <a:pt x="3" y="35"/>
                  </a:lnTo>
                  <a:lnTo>
                    <a:pt x="1" y="46"/>
                  </a:lnTo>
                  <a:lnTo>
                    <a:pt x="0" y="60"/>
                  </a:lnTo>
                  <a:lnTo>
                    <a:pt x="0" y="452"/>
                  </a:lnTo>
                  <a:lnTo>
                    <a:pt x="1" y="465"/>
                  </a:lnTo>
                  <a:lnTo>
                    <a:pt x="3" y="477"/>
                  </a:lnTo>
                  <a:lnTo>
                    <a:pt x="6" y="482"/>
                  </a:lnTo>
                  <a:lnTo>
                    <a:pt x="9" y="487"/>
                  </a:lnTo>
                  <a:lnTo>
                    <a:pt x="12" y="492"/>
                  </a:lnTo>
                  <a:lnTo>
                    <a:pt x="15" y="496"/>
                  </a:lnTo>
                  <a:lnTo>
                    <a:pt x="19" y="499"/>
                  </a:lnTo>
                  <a:lnTo>
                    <a:pt x="24" y="503"/>
                  </a:lnTo>
                  <a:lnTo>
                    <a:pt x="29" y="506"/>
                  </a:lnTo>
                  <a:lnTo>
                    <a:pt x="35" y="508"/>
                  </a:lnTo>
                  <a:lnTo>
                    <a:pt x="46" y="510"/>
                  </a:lnTo>
                  <a:lnTo>
                    <a:pt x="59" y="512"/>
                  </a:lnTo>
                  <a:lnTo>
                    <a:pt x="120" y="512"/>
                  </a:lnTo>
                  <a:lnTo>
                    <a:pt x="134" y="510"/>
                  </a:lnTo>
                  <a:lnTo>
                    <a:pt x="146" y="508"/>
                  </a:lnTo>
                  <a:lnTo>
                    <a:pt x="151" y="506"/>
                  </a:lnTo>
                  <a:lnTo>
                    <a:pt x="156" y="503"/>
                  </a:lnTo>
                  <a:lnTo>
                    <a:pt x="161" y="499"/>
                  </a:lnTo>
                  <a:lnTo>
                    <a:pt x="164" y="496"/>
                  </a:lnTo>
                  <a:lnTo>
                    <a:pt x="168" y="492"/>
                  </a:lnTo>
                  <a:lnTo>
                    <a:pt x="172" y="487"/>
                  </a:lnTo>
                  <a:lnTo>
                    <a:pt x="174" y="482"/>
                  </a:lnTo>
                  <a:lnTo>
                    <a:pt x="177" y="477"/>
                  </a:lnTo>
                  <a:lnTo>
                    <a:pt x="179" y="465"/>
                  </a:lnTo>
                  <a:lnTo>
                    <a:pt x="180" y="452"/>
                  </a:lnTo>
                  <a:lnTo>
                    <a:pt x="180" y="271"/>
                  </a:lnTo>
                  <a:lnTo>
                    <a:pt x="361" y="271"/>
                  </a:lnTo>
                  <a:lnTo>
                    <a:pt x="361" y="452"/>
                  </a:lnTo>
                  <a:lnTo>
                    <a:pt x="362" y="465"/>
                  </a:lnTo>
                  <a:lnTo>
                    <a:pt x="365" y="477"/>
                  </a:lnTo>
                  <a:lnTo>
                    <a:pt x="367" y="482"/>
                  </a:lnTo>
                  <a:lnTo>
                    <a:pt x="370" y="487"/>
                  </a:lnTo>
                  <a:lnTo>
                    <a:pt x="373" y="492"/>
                  </a:lnTo>
                  <a:lnTo>
                    <a:pt x="377" y="496"/>
                  </a:lnTo>
                  <a:lnTo>
                    <a:pt x="381" y="499"/>
                  </a:lnTo>
                  <a:lnTo>
                    <a:pt x="386" y="503"/>
                  </a:lnTo>
                  <a:lnTo>
                    <a:pt x="390" y="506"/>
                  </a:lnTo>
                  <a:lnTo>
                    <a:pt x="395" y="508"/>
                  </a:lnTo>
                  <a:lnTo>
                    <a:pt x="408" y="510"/>
                  </a:lnTo>
                  <a:lnTo>
                    <a:pt x="421" y="512"/>
                  </a:lnTo>
                  <a:lnTo>
                    <a:pt x="481" y="512"/>
                  </a:lnTo>
                  <a:lnTo>
                    <a:pt x="494" y="510"/>
                  </a:lnTo>
                  <a:lnTo>
                    <a:pt x="506" y="508"/>
                  </a:lnTo>
                  <a:lnTo>
                    <a:pt x="513" y="506"/>
                  </a:lnTo>
                  <a:lnTo>
                    <a:pt x="517" y="503"/>
                  </a:lnTo>
                  <a:lnTo>
                    <a:pt x="521" y="499"/>
                  </a:lnTo>
                  <a:lnTo>
                    <a:pt x="526" y="496"/>
                  </a:lnTo>
                  <a:lnTo>
                    <a:pt x="530" y="492"/>
                  </a:lnTo>
                  <a:lnTo>
                    <a:pt x="532" y="487"/>
                  </a:lnTo>
                  <a:lnTo>
                    <a:pt x="535" y="482"/>
                  </a:lnTo>
                  <a:lnTo>
                    <a:pt x="537" y="477"/>
                  </a:lnTo>
                  <a:lnTo>
                    <a:pt x="541" y="465"/>
                  </a:lnTo>
                  <a:lnTo>
                    <a:pt x="542" y="452"/>
                  </a:lnTo>
                  <a:lnTo>
                    <a:pt x="542" y="60"/>
                  </a:lnTo>
                  <a:lnTo>
                    <a:pt x="541" y="46"/>
                  </a:lnTo>
                  <a:lnTo>
                    <a:pt x="537" y="35"/>
                  </a:lnTo>
                  <a:lnTo>
                    <a:pt x="535" y="29"/>
                  </a:lnTo>
                  <a:lnTo>
                    <a:pt x="532" y="24"/>
                  </a:lnTo>
                  <a:lnTo>
                    <a:pt x="530" y="20"/>
                  </a:lnTo>
                  <a:lnTo>
                    <a:pt x="526" y="16"/>
                  </a:lnTo>
                  <a:lnTo>
                    <a:pt x="521" y="12"/>
                  </a:lnTo>
                  <a:lnTo>
                    <a:pt x="517" y="10"/>
                  </a:lnTo>
                  <a:lnTo>
                    <a:pt x="513" y="6"/>
                  </a:lnTo>
                  <a:lnTo>
                    <a:pt x="506" y="4"/>
                  </a:lnTo>
                  <a:lnTo>
                    <a:pt x="494" y="1"/>
                  </a:lnTo>
                  <a:lnTo>
                    <a:pt x="4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074"/>
            <p:cNvSpPr>
              <a:spLocks/>
            </p:cNvSpPr>
            <p:nvPr/>
          </p:nvSpPr>
          <p:spPr bwMode="auto">
            <a:xfrm>
              <a:off x="10693400" y="2114550"/>
              <a:ext cx="47625" cy="106363"/>
            </a:xfrm>
            <a:custGeom>
              <a:avLst/>
              <a:gdLst>
                <a:gd name="T0" fmla="*/ 136 w 150"/>
                <a:gd name="T1" fmla="*/ 151 h 331"/>
                <a:gd name="T2" fmla="*/ 121 w 150"/>
                <a:gd name="T3" fmla="*/ 151 h 331"/>
                <a:gd name="T4" fmla="*/ 121 w 150"/>
                <a:gd name="T5" fmla="*/ 60 h 331"/>
                <a:gd name="T6" fmla="*/ 120 w 150"/>
                <a:gd name="T7" fmla="*/ 55 h 331"/>
                <a:gd name="T8" fmla="*/ 120 w 150"/>
                <a:gd name="T9" fmla="*/ 49 h 331"/>
                <a:gd name="T10" fmla="*/ 117 w 150"/>
                <a:gd name="T11" fmla="*/ 44 h 331"/>
                <a:gd name="T12" fmla="*/ 115 w 150"/>
                <a:gd name="T13" fmla="*/ 38 h 331"/>
                <a:gd name="T14" fmla="*/ 109 w 150"/>
                <a:gd name="T15" fmla="*/ 28 h 331"/>
                <a:gd name="T16" fmla="*/ 102 w 150"/>
                <a:gd name="T17" fmla="*/ 20 h 331"/>
                <a:gd name="T18" fmla="*/ 93 w 150"/>
                <a:gd name="T19" fmla="*/ 11 h 331"/>
                <a:gd name="T20" fmla="*/ 82 w 150"/>
                <a:gd name="T21" fmla="*/ 5 h 331"/>
                <a:gd name="T22" fmla="*/ 77 w 150"/>
                <a:gd name="T23" fmla="*/ 4 h 331"/>
                <a:gd name="T24" fmla="*/ 71 w 150"/>
                <a:gd name="T25" fmla="*/ 2 h 331"/>
                <a:gd name="T26" fmla="*/ 66 w 150"/>
                <a:gd name="T27" fmla="*/ 0 h 331"/>
                <a:gd name="T28" fmla="*/ 60 w 150"/>
                <a:gd name="T29" fmla="*/ 0 h 331"/>
                <a:gd name="T30" fmla="*/ 15 w 150"/>
                <a:gd name="T31" fmla="*/ 0 h 331"/>
                <a:gd name="T32" fmla="*/ 10 w 150"/>
                <a:gd name="T33" fmla="*/ 2 h 331"/>
                <a:gd name="T34" fmla="*/ 5 w 150"/>
                <a:gd name="T35" fmla="*/ 5 h 331"/>
                <a:gd name="T36" fmla="*/ 1 w 150"/>
                <a:gd name="T37" fmla="*/ 10 h 331"/>
                <a:gd name="T38" fmla="*/ 0 w 150"/>
                <a:gd name="T39" fmla="*/ 15 h 331"/>
                <a:gd name="T40" fmla="*/ 0 w 150"/>
                <a:gd name="T41" fmla="*/ 317 h 331"/>
                <a:gd name="T42" fmla="*/ 1 w 150"/>
                <a:gd name="T43" fmla="*/ 322 h 331"/>
                <a:gd name="T44" fmla="*/ 5 w 150"/>
                <a:gd name="T45" fmla="*/ 326 h 331"/>
                <a:gd name="T46" fmla="*/ 10 w 150"/>
                <a:gd name="T47" fmla="*/ 330 h 331"/>
                <a:gd name="T48" fmla="*/ 15 w 150"/>
                <a:gd name="T49" fmla="*/ 331 h 331"/>
                <a:gd name="T50" fmla="*/ 60 w 150"/>
                <a:gd name="T51" fmla="*/ 331 h 331"/>
                <a:gd name="T52" fmla="*/ 66 w 150"/>
                <a:gd name="T53" fmla="*/ 331 h 331"/>
                <a:gd name="T54" fmla="*/ 71 w 150"/>
                <a:gd name="T55" fmla="*/ 330 h 331"/>
                <a:gd name="T56" fmla="*/ 77 w 150"/>
                <a:gd name="T57" fmla="*/ 329 h 331"/>
                <a:gd name="T58" fmla="*/ 82 w 150"/>
                <a:gd name="T59" fmla="*/ 326 h 331"/>
                <a:gd name="T60" fmla="*/ 93 w 150"/>
                <a:gd name="T61" fmla="*/ 320 h 331"/>
                <a:gd name="T62" fmla="*/ 102 w 150"/>
                <a:gd name="T63" fmla="*/ 312 h 331"/>
                <a:gd name="T64" fmla="*/ 109 w 150"/>
                <a:gd name="T65" fmla="*/ 303 h 331"/>
                <a:gd name="T66" fmla="*/ 115 w 150"/>
                <a:gd name="T67" fmla="*/ 293 h 331"/>
                <a:gd name="T68" fmla="*/ 117 w 150"/>
                <a:gd name="T69" fmla="*/ 287 h 331"/>
                <a:gd name="T70" fmla="*/ 120 w 150"/>
                <a:gd name="T71" fmla="*/ 282 h 331"/>
                <a:gd name="T72" fmla="*/ 120 w 150"/>
                <a:gd name="T73" fmla="*/ 276 h 331"/>
                <a:gd name="T74" fmla="*/ 121 w 150"/>
                <a:gd name="T75" fmla="*/ 271 h 331"/>
                <a:gd name="T76" fmla="*/ 121 w 150"/>
                <a:gd name="T77" fmla="*/ 181 h 331"/>
                <a:gd name="T78" fmla="*/ 136 w 150"/>
                <a:gd name="T79" fmla="*/ 181 h 331"/>
                <a:gd name="T80" fmla="*/ 142 w 150"/>
                <a:gd name="T81" fmla="*/ 180 h 331"/>
                <a:gd name="T82" fmla="*/ 147 w 150"/>
                <a:gd name="T83" fmla="*/ 176 h 331"/>
                <a:gd name="T84" fmla="*/ 149 w 150"/>
                <a:gd name="T85" fmla="*/ 171 h 331"/>
                <a:gd name="T86" fmla="*/ 150 w 150"/>
                <a:gd name="T87" fmla="*/ 166 h 331"/>
                <a:gd name="T88" fmla="*/ 149 w 150"/>
                <a:gd name="T89" fmla="*/ 160 h 331"/>
                <a:gd name="T90" fmla="*/ 147 w 150"/>
                <a:gd name="T91" fmla="*/ 155 h 331"/>
                <a:gd name="T92" fmla="*/ 142 w 150"/>
                <a:gd name="T93" fmla="*/ 152 h 331"/>
                <a:gd name="T94" fmla="*/ 136 w 150"/>
                <a:gd name="T95" fmla="*/ 15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0" h="331">
                  <a:moveTo>
                    <a:pt x="136" y="151"/>
                  </a:moveTo>
                  <a:lnTo>
                    <a:pt x="121" y="151"/>
                  </a:lnTo>
                  <a:lnTo>
                    <a:pt x="121" y="60"/>
                  </a:lnTo>
                  <a:lnTo>
                    <a:pt x="120" y="55"/>
                  </a:lnTo>
                  <a:lnTo>
                    <a:pt x="120" y="49"/>
                  </a:lnTo>
                  <a:lnTo>
                    <a:pt x="117" y="44"/>
                  </a:lnTo>
                  <a:lnTo>
                    <a:pt x="115" y="38"/>
                  </a:lnTo>
                  <a:lnTo>
                    <a:pt x="109" y="28"/>
                  </a:lnTo>
                  <a:lnTo>
                    <a:pt x="102" y="20"/>
                  </a:lnTo>
                  <a:lnTo>
                    <a:pt x="93" y="11"/>
                  </a:lnTo>
                  <a:lnTo>
                    <a:pt x="82" y="5"/>
                  </a:lnTo>
                  <a:lnTo>
                    <a:pt x="77" y="4"/>
                  </a:lnTo>
                  <a:lnTo>
                    <a:pt x="71" y="2"/>
                  </a:lnTo>
                  <a:lnTo>
                    <a:pt x="66" y="0"/>
                  </a:lnTo>
                  <a:lnTo>
                    <a:pt x="60" y="0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5" y="5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0" y="317"/>
                  </a:lnTo>
                  <a:lnTo>
                    <a:pt x="1" y="322"/>
                  </a:lnTo>
                  <a:lnTo>
                    <a:pt x="5" y="326"/>
                  </a:lnTo>
                  <a:lnTo>
                    <a:pt x="10" y="330"/>
                  </a:lnTo>
                  <a:lnTo>
                    <a:pt x="15" y="331"/>
                  </a:lnTo>
                  <a:lnTo>
                    <a:pt x="60" y="331"/>
                  </a:lnTo>
                  <a:lnTo>
                    <a:pt x="66" y="331"/>
                  </a:lnTo>
                  <a:lnTo>
                    <a:pt x="71" y="330"/>
                  </a:lnTo>
                  <a:lnTo>
                    <a:pt x="77" y="329"/>
                  </a:lnTo>
                  <a:lnTo>
                    <a:pt x="82" y="326"/>
                  </a:lnTo>
                  <a:lnTo>
                    <a:pt x="93" y="320"/>
                  </a:lnTo>
                  <a:lnTo>
                    <a:pt x="102" y="312"/>
                  </a:lnTo>
                  <a:lnTo>
                    <a:pt x="109" y="303"/>
                  </a:lnTo>
                  <a:lnTo>
                    <a:pt x="115" y="293"/>
                  </a:lnTo>
                  <a:lnTo>
                    <a:pt x="117" y="287"/>
                  </a:lnTo>
                  <a:lnTo>
                    <a:pt x="120" y="282"/>
                  </a:lnTo>
                  <a:lnTo>
                    <a:pt x="120" y="276"/>
                  </a:lnTo>
                  <a:lnTo>
                    <a:pt x="121" y="271"/>
                  </a:lnTo>
                  <a:lnTo>
                    <a:pt x="121" y="181"/>
                  </a:lnTo>
                  <a:lnTo>
                    <a:pt x="136" y="181"/>
                  </a:lnTo>
                  <a:lnTo>
                    <a:pt x="142" y="180"/>
                  </a:lnTo>
                  <a:lnTo>
                    <a:pt x="147" y="176"/>
                  </a:lnTo>
                  <a:lnTo>
                    <a:pt x="149" y="171"/>
                  </a:lnTo>
                  <a:lnTo>
                    <a:pt x="150" y="166"/>
                  </a:lnTo>
                  <a:lnTo>
                    <a:pt x="149" y="160"/>
                  </a:lnTo>
                  <a:lnTo>
                    <a:pt x="147" y="155"/>
                  </a:lnTo>
                  <a:lnTo>
                    <a:pt x="142" y="152"/>
                  </a:lnTo>
                  <a:lnTo>
                    <a:pt x="136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00430" y="3937809"/>
            <a:ext cx="395049" cy="388466"/>
            <a:chOff x="6443663" y="2484438"/>
            <a:chExt cx="285750" cy="280987"/>
          </a:xfrm>
          <a:solidFill>
            <a:srgbClr val="F6443B"/>
          </a:solidFill>
          <a:effectLst/>
        </p:grpSpPr>
        <p:sp>
          <p:nvSpPr>
            <p:cNvPr id="40" name="Freeform 3837"/>
            <p:cNvSpPr>
              <a:spLocks/>
            </p:cNvSpPr>
            <p:nvPr/>
          </p:nvSpPr>
          <p:spPr bwMode="auto">
            <a:xfrm>
              <a:off x="6486525" y="2498725"/>
              <a:ext cx="42863" cy="42863"/>
            </a:xfrm>
            <a:custGeom>
              <a:avLst/>
              <a:gdLst>
                <a:gd name="T0" fmla="*/ 84 w 135"/>
                <a:gd name="T1" fmla="*/ 127 h 136"/>
                <a:gd name="T2" fmla="*/ 89 w 135"/>
                <a:gd name="T3" fmla="*/ 130 h 136"/>
                <a:gd name="T4" fmla="*/ 95 w 135"/>
                <a:gd name="T5" fmla="*/ 133 h 136"/>
                <a:gd name="T6" fmla="*/ 100 w 135"/>
                <a:gd name="T7" fmla="*/ 134 h 136"/>
                <a:gd name="T8" fmla="*/ 105 w 135"/>
                <a:gd name="T9" fmla="*/ 136 h 136"/>
                <a:gd name="T10" fmla="*/ 112 w 135"/>
                <a:gd name="T11" fmla="*/ 134 h 136"/>
                <a:gd name="T12" fmla="*/ 117 w 135"/>
                <a:gd name="T13" fmla="*/ 133 h 136"/>
                <a:gd name="T14" fmla="*/ 122 w 135"/>
                <a:gd name="T15" fmla="*/ 130 h 136"/>
                <a:gd name="T16" fmla="*/ 127 w 135"/>
                <a:gd name="T17" fmla="*/ 127 h 136"/>
                <a:gd name="T18" fmla="*/ 131 w 135"/>
                <a:gd name="T19" fmla="*/ 122 h 136"/>
                <a:gd name="T20" fmla="*/ 133 w 135"/>
                <a:gd name="T21" fmla="*/ 116 h 136"/>
                <a:gd name="T22" fmla="*/ 135 w 135"/>
                <a:gd name="T23" fmla="*/ 111 h 136"/>
                <a:gd name="T24" fmla="*/ 135 w 135"/>
                <a:gd name="T25" fmla="*/ 106 h 136"/>
                <a:gd name="T26" fmla="*/ 135 w 135"/>
                <a:gd name="T27" fmla="*/ 100 h 136"/>
                <a:gd name="T28" fmla="*/ 133 w 135"/>
                <a:gd name="T29" fmla="*/ 94 h 136"/>
                <a:gd name="T30" fmla="*/ 131 w 135"/>
                <a:gd name="T31" fmla="*/ 89 h 136"/>
                <a:gd name="T32" fmla="*/ 127 w 135"/>
                <a:gd name="T33" fmla="*/ 84 h 136"/>
                <a:gd name="T34" fmla="*/ 52 w 135"/>
                <a:gd name="T35" fmla="*/ 9 h 136"/>
                <a:gd name="T36" fmla="*/ 47 w 135"/>
                <a:gd name="T37" fmla="*/ 5 h 136"/>
                <a:gd name="T38" fmla="*/ 42 w 135"/>
                <a:gd name="T39" fmla="*/ 3 h 136"/>
                <a:gd name="T40" fmla="*/ 36 w 135"/>
                <a:gd name="T41" fmla="*/ 0 h 136"/>
                <a:gd name="T42" fmla="*/ 30 w 135"/>
                <a:gd name="T43" fmla="*/ 0 h 136"/>
                <a:gd name="T44" fmla="*/ 25 w 135"/>
                <a:gd name="T45" fmla="*/ 0 h 136"/>
                <a:gd name="T46" fmla="*/ 19 w 135"/>
                <a:gd name="T47" fmla="*/ 3 h 136"/>
                <a:gd name="T48" fmla="*/ 14 w 135"/>
                <a:gd name="T49" fmla="*/ 5 h 136"/>
                <a:gd name="T50" fmla="*/ 9 w 135"/>
                <a:gd name="T51" fmla="*/ 9 h 136"/>
                <a:gd name="T52" fmla="*/ 6 w 135"/>
                <a:gd name="T53" fmla="*/ 13 h 136"/>
                <a:gd name="T54" fmla="*/ 2 w 135"/>
                <a:gd name="T55" fmla="*/ 19 h 136"/>
                <a:gd name="T56" fmla="*/ 1 w 135"/>
                <a:gd name="T57" fmla="*/ 25 h 136"/>
                <a:gd name="T58" fmla="*/ 0 w 135"/>
                <a:gd name="T59" fmla="*/ 30 h 136"/>
                <a:gd name="T60" fmla="*/ 1 w 135"/>
                <a:gd name="T61" fmla="*/ 36 h 136"/>
                <a:gd name="T62" fmla="*/ 2 w 135"/>
                <a:gd name="T63" fmla="*/ 41 h 136"/>
                <a:gd name="T64" fmla="*/ 6 w 135"/>
                <a:gd name="T65" fmla="*/ 47 h 136"/>
                <a:gd name="T66" fmla="*/ 9 w 135"/>
                <a:gd name="T67" fmla="*/ 52 h 136"/>
                <a:gd name="T68" fmla="*/ 84 w 135"/>
                <a:gd name="T69" fmla="*/ 12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5" h="136">
                  <a:moveTo>
                    <a:pt x="84" y="127"/>
                  </a:moveTo>
                  <a:lnTo>
                    <a:pt x="89" y="130"/>
                  </a:lnTo>
                  <a:lnTo>
                    <a:pt x="95" y="133"/>
                  </a:lnTo>
                  <a:lnTo>
                    <a:pt x="100" y="134"/>
                  </a:lnTo>
                  <a:lnTo>
                    <a:pt x="105" y="136"/>
                  </a:lnTo>
                  <a:lnTo>
                    <a:pt x="112" y="134"/>
                  </a:lnTo>
                  <a:lnTo>
                    <a:pt x="117" y="133"/>
                  </a:lnTo>
                  <a:lnTo>
                    <a:pt x="122" y="130"/>
                  </a:lnTo>
                  <a:lnTo>
                    <a:pt x="127" y="127"/>
                  </a:lnTo>
                  <a:lnTo>
                    <a:pt x="131" y="122"/>
                  </a:lnTo>
                  <a:lnTo>
                    <a:pt x="133" y="116"/>
                  </a:lnTo>
                  <a:lnTo>
                    <a:pt x="135" y="111"/>
                  </a:lnTo>
                  <a:lnTo>
                    <a:pt x="135" y="106"/>
                  </a:lnTo>
                  <a:lnTo>
                    <a:pt x="135" y="100"/>
                  </a:lnTo>
                  <a:lnTo>
                    <a:pt x="133" y="94"/>
                  </a:lnTo>
                  <a:lnTo>
                    <a:pt x="131" y="89"/>
                  </a:lnTo>
                  <a:lnTo>
                    <a:pt x="127" y="84"/>
                  </a:lnTo>
                  <a:lnTo>
                    <a:pt x="52" y="9"/>
                  </a:lnTo>
                  <a:lnTo>
                    <a:pt x="47" y="5"/>
                  </a:lnTo>
                  <a:lnTo>
                    <a:pt x="42" y="3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4" y="5"/>
                  </a:lnTo>
                  <a:lnTo>
                    <a:pt x="9" y="9"/>
                  </a:lnTo>
                  <a:lnTo>
                    <a:pt x="6" y="13"/>
                  </a:lnTo>
                  <a:lnTo>
                    <a:pt x="2" y="19"/>
                  </a:lnTo>
                  <a:lnTo>
                    <a:pt x="1" y="25"/>
                  </a:lnTo>
                  <a:lnTo>
                    <a:pt x="0" y="30"/>
                  </a:lnTo>
                  <a:lnTo>
                    <a:pt x="1" y="36"/>
                  </a:lnTo>
                  <a:lnTo>
                    <a:pt x="2" y="41"/>
                  </a:lnTo>
                  <a:lnTo>
                    <a:pt x="6" y="47"/>
                  </a:lnTo>
                  <a:lnTo>
                    <a:pt x="9" y="52"/>
                  </a:lnTo>
                  <a:lnTo>
                    <a:pt x="84" y="1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838"/>
            <p:cNvSpPr>
              <a:spLocks/>
            </p:cNvSpPr>
            <p:nvPr/>
          </p:nvSpPr>
          <p:spPr bwMode="auto">
            <a:xfrm>
              <a:off x="6543675" y="2484438"/>
              <a:ext cx="19050" cy="47625"/>
            </a:xfrm>
            <a:custGeom>
              <a:avLst/>
              <a:gdLst>
                <a:gd name="T0" fmla="*/ 30 w 60"/>
                <a:gd name="T1" fmla="*/ 151 h 151"/>
                <a:gd name="T2" fmla="*/ 37 w 60"/>
                <a:gd name="T3" fmla="*/ 149 h 151"/>
                <a:gd name="T4" fmla="*/ 42 w 60"/>
                <a:gd name="T5" fmla="*/ 148 h 151"/>
                <a:gd name="T6" fmla="*/ 48 w 60"/>
                <a:gd name="T7" fmla="*/ 145 h 151"/>
                <a:gd name="T8" fmla="*/ 52 w 60"/>
                <a:gd name="T9" fmla="*/ 142 h 151"/>
                <a:gd name="T10" fmla="*/ 55 w 60"/>
                <a:gd name="T11" fmla="*/ 138 h 151"/>
                <a:gd name="T12" fmla="*/ 58 w 60"/>
                <a:gd name="T13" fmla="*/ 132 h 151"/>
                <a:gd name="T14" fmla="*/ 60 w 60"/>
                <a:gd name="T15" fmla="*/ 127 h 151"/>
                <a:gd name="T16" fmla="*/ 60 w 60"/>
                <a:gd name="T17" fmla="*/ 120 h 151"/>
                <a:gd name="T18" fmla="*/ 60 w 60"/>
                <a:gd name="T19" fmla="*/ 30 h 151"/>
                <a:gd name="T20" fmla="*/ 60 w 60"/>
                <a:gd name="T21" fmla="*/ 24 h 151"/>
                <a:gd name="T22" fmla="*/ 58 w 60"/>
                <a:gd name="T23" fmla="*/ 19 h 151"/>
                <a:gd name="T24" fmla="*/ 55 w 60"/>
                <a:gd name="T25" fmla="*/ 13 h 151"/>
                <a:gd name="T26" fmla="*/ 52 w 60"/>
                <a:gd name="T27" fmla="*/ 9 h 151"/>
                <a:gd name="T28" fmla="*/ 48 w 60"/>
                <a:gd name="T29" fmla="*/ 6 h 151"/>
                <a:gd name="T30" fmla="*/ 42 w 60"/>
                <a:gd name="T31" fmla="*/ 3 h 151"/>
                <a:gd name="T32" fmla="*/ 37 w 60"/>
                <a:gd name="T33" fmla="*/ 0 h 151"/>
                <a:gd name="T34" fmla="*/ 30 w 60"/>
                <a:gd name="T35" fmla="*/ 0 h 151"/>
                <a:gd name="T36" fmla="*/ 25 w 60"/>
                <a:gd name="T37" fmla="*/ 0 h 151"/>
                <a:gd name="T38" fmla="*/ 19 w 60"/>
                <a:gd name="T39" fmla="*/ 3 h 151"/>
                <a:gd name="T40" fmla="*/ 14 w 60"/>
                <a:gd name="T41" fmla="*/ 6 h 151"/>
                <a:gd name="T42" fmla="*/ 9 w 60"/>
                <a:gd name="T43" fmla="*/ 9 h 151"/>
                <a:gd name="T44" fmla="*/ 6 w 60"/>
                <a:gd name="T45" fmla="*/ 13 h 151"/>
                <a:gd name="T46" fmla="*/ 2 w 60"/>
                <a:gd name="T47" fmla="*/ 19 h 151"/>
                <a:gd name="T48" fmla="*/ 1 w 60"/>
                <a:gd name="T49" fmla="*/ 24 h 151"/>
                <a:gd name="T50" fmla="*/ 0 w 60"/>
                <a:gd name="T51" fmla="*/ 30 h 151"/>
                <a:gd name="T52" fmla="*/ 0 w 60"/>
                <a:gd name="T53" fmla="*/ 120 h 151"/>
                <a:gd name="T54" fmla="*/ 1 w 60"/>
                <a:gd name="T55" fmla="*/ 127 h 151"/>
                <a:gd name="T56" fmla="*/ 2 w 60"/>
                <a:gd name="T57" fmla="*/ 132 h 151"/>
                <a:gd name="T58" fmla="*/ 6 w 60"/>
                <a:gd name="T59" fmla="*/ 138 h 151"/>
                <a:gd name="T60" fmla="*/ 9 w 60"/>
                <a:gd name="T61" fmla="*/ 142 h 151"/>
                <a:gd name="T62" fmla="*/ 14 w 60"/>
                <a:gd name="T63" fmla="*/ 145 h 151"/>
                <a:gd name="T64" fmla="*/ 19 w 60"/>
                <a:gd name="T65" fmla="*/ 148 h 151"/>
                <a:gd name="T66" fmla="*/ 25 w 60"/>
                <a:gd name="T67" fmla="*/ 149 h 151"/>
                <a:gd name="T68" fmla="*/ 30 w 60"/>
                <a:gd name="T69" fmla="*/ 151 h 151"/>
                <a:gd name="T70" fmla="*/ 30 w 60"/>
                <a:gd name="T71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0" h="151">
                  <a:moveTo>
                    <a:pt x="30" y="151"/>
                  </a:moveTo>
                  <a:lnTo>
                    <a:pt x="37" y="149"/>
                  </a:lnTo>
                  <a:lnTo>
                    <a:pt x="42" y="148"/>
                  </a:lnTo>
                  <a:lnTo>
                    <a:pt x="48" y="145"/>
                  </a:lnTo>
                  <a:lnTo>
                    <a:pt x="52" y="142"/>
                  </a:lnTo>
                  <a:lnTo>
                    <a:pt x="55" y="138"/>
                  </a:lnTo>
                  <a:lnTo>
                    <a:pt x="58" y="132"/>
                  </a:lnTo>
                  <a:lnTo>
                    <a:pt x="60" y="127"/>
                  </a:lnTo>
                  <a:lnTo>
                    <a:pt x="60" y="12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9"/>
                  </a:lnTo>
                  <a:lnTo>
                    <a:pt x="55" y="13"/>
                  </a:lnTo>
                  <a:lnTo>
                    <a:pt x="52" y="9"/>
                  </a:lnTo>
                  <a:lnTo>
                    <a:pt x="48" y="6"/>
                  </a:lnTo>
                  <a:lnTo>
                    <a:pt x="42" y="3"/>
                  </a:lnTo>
                  <a:lnTo>
                    <a:pt x="37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4" y="6"/>
                  </a:lnTo>
                  <a:lnTo>
                    <a:pt x="9" y="9"/>
                  </a:lnTo>
                  <a:lnTo>
                    <a:pt x="6" y="13"/>
                  </a:lnTo>
                  <a:lnTo>
                    <a:pt x="2" y="19"/>
                  </a:lnTo>
                  <a:lnTo>
                    <a:pt x="1" y="24"/>
                  </a:lnTo>
                  <a:lnTo>
                    <a:pt x="0" y="30"/>
                  </a:lnTo>
                  <a:lnTo>
                    <a:pt x="0" y="120"/>
                  </a:lnTo>
                  <a:lnTo>
                    <a:pt x="1" y="127"/>
                  </a:lnTo>
                  <a:lnTo>
                    <a:pt x="2" y="132"/>
                  </a:lnTo>
                  <a:lnTo>
                    <a:pt x="6" y="138"/>
                  </a:lnTo>
                  <a:lnTo>
                    <a:pt x="9" y="142"/>
                  </a:lnTo>
                  <a:lnTo>
                    <a:pt x="14" y="145"/>
                  </a:lnTo>
                  <a:lnTo>
                    <a:pt x="19" y="148"/>
                  </a:lnTo>
                  <a:lnTo>
                    <a:pt x="25" y="149"/>
                  </a:lnTo>
                  <a:lnTo>
                    <a:pt x="30" y="151"/>
                  </a:lnTo>
                  <a:lnTo>
                    <a:pt x="30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839"/>
            <p:cNvSpPr>
              <a:spLocks/>
            </p:cNvSpPr>
            <p:nvPr/>
          </p:nvSpPr>
          <p:spPr bwMode="auto">
            <a:xfrm>
              <a:off x="6467475" y="2555875"/>
              <a:ext cx="47625" cy="19050"/>
            </a:xfrm>
            <a:custGeom>
              <a:avLst/>
              <a:gdLst>
                <a:gd name="T0" fmla="*/ 30 w 150"/>
                <a:gd name="T1" fmla="*/ 60 h 60"/>
                <a:gd name="T2" fmla="*/ 120 w 150"/>
                <a:gd name="T3" fmla="*/ 60 h 60"/>
                <a:gd name="T4" fmla="*/ 127 w 150"/>
                <a:gd name="T5" fmla="*/ 59 h 60"/>
                <a:gd name="T6" fmla="*/ 132 w 150"/>
                <a:gd name="T7" fmla="*/ 57 h 60"/>
                <a:gd name="T8" fmla="*/ 137 w 150"/>
                <a:gd name="T9" fmla="*/ 54 h 60"/>
                <a:gd name="T10" fmla="*/ 142 w 150"/>
                <a:gd name="T11" fmla="*/ 51 h 60"/>
                <a:gd name="T12" fmla="*/ 145 w 150"/>
                <a:gd name="T13" fmla="*/ 47 h 60"/>
                <a:gd name="T14" fmla="*/ 148 w 150"/>
                <a:gd name="T15" fmla="*/ 41 h 60"/>
                <a:gd name="T16" fmla="*/ 150 w 150"/>
                <a:gd name="T17" fmla="*/ 36 h 60"/>
                <a:gd name="T18" fmla="*/ 150 w 150"/>
                <a:gd name="T19" fmla="*/ 30 h 60"/>
                <a:gd name="T20" fmla="*/ 150 w 150"/>
                <a:gd name="T21" fmla="*/ 23 h 60"/>
                <a:gd name="T22" fmla="*/ 148 w 150"/>
                <a:gd name="T23" fmla="*/ 18 h 60"/>
                <a:gd name="T24" fmla="*/ 145 w 150"/>
                <a:gd name="T25" fmla="*/ 12 h 60"/>
                <a:gd name="T26" fmla="*/ 142 w 150"/>
                <a:gd name="T27" fmla="*/ 8 h 60"/>
                <a:gd name="T28" fmla="*/ 137 w 150"/>
                <a:gd name="T29" fmla="*/ 5 h 60"/>
                <a:gd name="T30" fmla="*/ 132 w 150"/>
                <a:gd name="T31" fmla="*/ 2 h 60"/>
                <a:gd name="T32" fmla="*/ 127 w 150"/>
                <a:gd name="T33" fmla="*/ 1 h 60"/>
                <a:gd name="T34" fmla="*/ 120 w 150"/>
                <a:gd name="T35" fmla="*/ 0 h 60"/>
                <a:gd name="T36" fmla="*/ 30 w 150"/>
                <a:gd name="T37" fmla="*/ 0 h 60"/>
                <a:gd name="T38" fmla="*/ 24 w 150"/>
                <a:gd name="T39" fmla="*/ 1 h 60"/>
                <a:gd name="T40" fmla="*/ 18 w 150"/>
                <a:gd name="T41" fmla="*/ 2 h 60"/>
                <a:gd name="T42" fmla="*/ 13 w 150"/>
                <a:gd name="T43" fmla="*/ 5 h 60"/>
                <a:gd name="T44" fmla="*/ 9 w 150"/>
                <a:gd name="T45" fmla="*/ 8 h 60"/>
                <a:gd name="T46" fmla="*/ 5 w 150"/>
                <a:gd name="T47" fmla="*/ 12 h 60"/>
                <a:gd name="T48" fmla="*/ 2 w 150"/>
                <a:gd name="T49" fmla="*/ 18 h 60"/>
                <a:gd name="T50" fmla="*/ 1 w 150"/>
                <a:gd name="T51" fmla="*/ 23 h 60"/>
                <a:gd name="T52" fmla="*/ 0 w 150"/>
                <a:gd name="T53" fmla="*/ 30 h 60"/>
                <a:gd name="T54" fmla="*/ 1 w 150"/>
                <a:gd name="T55" fmla="*/ 36 h 60"/>
                <a:gd name="T56" fmla="*/ 2 w 150"/>
                <a:gd name="T57" fmla="*/ 41 h 60"/>
                <a:gd name="T58" fmla="*/ 5 w 150"/>
                <a:gd name="T59" fmla="*/ 47 h 60"/>
                <a:gd name="T60" fmla="*/ 9 w 150"/>
                <a:gd name="T61" fmla="*/ 51 h 60"/>
                <a:gd name="T62" fmla="*/ 13 w 150"/>
                <a:gd name="T63" fmla="*/ 54 h 60"/>
                <a:gd name="T64" fmla="*/ 18 w 150"/>
                <a:gd name="T65" fmla="*/ 57 h 60"/>
                <a:gd name="T66" fmla="*/ 24 w 150"/>
                <a:gd name="T67" fmla="*/ 59 h 60"/>
                <a:gd name="T68" fmla="*/ 30 w 150"/>
                <a:gd name="T69" fmla="*/ 60 h 60"/>
                <a:gd name="T70" fmla="*/ 30 w 150"/>
                <a:gd name="T71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0" h="60">
                  <a:moveTo>
                    <a:pt x="30" y="60"/>
                  </a:moveTo>
                  <a:lnTo>
                    <a:pt x="120" y="60"/>
                  </a:lnTo>
                  <a:lnTo>
                    <a:pt x="127" y="59"/>
                  </a:lnTo>
                  <a:lnTo>
                    <a:pt x="132" y="57"/>
                  </a:lnTo>
                  <a:lnTo>
                    <a:pt x="137" y="54"/>
                  </a:lnTo>
                  <a:lnTo>
                    <a:pt x="142" y="51"/>
                  </a:lnTo>
                  <a:lnTo>
                    <a:pt x="145" y="47"/>
                  </a:lnTo>
                  <a:lnTo>
                    <a:pt x="148" y="41"/>
                  </a:lnTo>
                  <a:lnTo>
                    <a:pt x="150" y="36"/>
                  </a:lnTo>
                  <a:lnTo>
                    <a:pt x="150" y="30"/>
                  </a:lnTo>
                  <a:lnTo>
                    <a:pt x="150" y="23"/>
                  </a:lnTo>
                  <a:lnTo>
                    <a:pt x="148" y="18"/>
                  </a:lnTo>
                  <a:lnTo>
                    <a:pt x="145" y="12"/>
                  </a:lnTo>
                  <a:lnTo>
                    <a:pt x="142" y="8"/>
                  </a:lnTo>
                  <a:lnTo>
                    <a:pt x="137" y="5"/>
                  </a:lnTo>
                  <a:lnTo>
                    <a:pt x="132" y="2"/>
                  </a:lnTo>
                  <a:lnTo>
                    <a:pt x="127" y="1"/>
                  </a:lnTo>
                  <a:lnTo>
                    <a:pt x="120" y="0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3" y="5"/>
                  </a:lnTo>
                  <a:lnTo>
                    <a:pt x="9" y="8"/>
                  </a:lnTo>
                  <a:lnTo>
                    <a:pt x="5" y="12"/>
                  </a:lnTo>
                  <a:lnTo>
                    <a:pt x="2" y="18"/>
                  </a:lnTo>
                  <a:lnTo>
                    <a:pt x="1" y="23"/>
                  </a:lnTo>
                  <a:lnTo>
                    <a:pt x="0" y="30"/>
                  </a:lnTo>
                  <a:lnTo>
                    <a:pt x="1" y="36"/>
                  </a:lnTo>
                  <a:lnTo>
                    <a:pt x="2" y="41"/>
                  </a:lnTo>
                  <a:lnTo>
                    <a:pt x="5" y="47"/>
                  </a:lnTo>
                  <a:lnTo>
                    <a:pt x="9" y="51"/>
                  </a:lnTo>
                  <a:lnTo>
                    <a:pt x="13" y="54"/>
                  </a:lnTo>
                  <a:lnTo>
                    <a:pt x="18" y="57"/>
                  </a:lnTo>
                  <a:lnTo>
                    <a:pt x="24" y="59"/>
                  </a:lnTo>
                  <a:lnTo>
                    <a:pt x="30" y="60"/>
                  </a:lnTo>
                  <a:lnTo>
                    <a:pt x="3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840"/>
            <p:cNvSpPr>
              <a:spLocks/>
            </p:cNvSpPr>
            <p:nvPr/>
          </p:nvSpPr>
          <p:spPr bwMode="auto">
            <a:xfrm>
              <a:off x="6443663" y="2622550"/>
              <a:ext cx="142875" cy="142875"/>
            </a:xfrm>
            <a:custGeom>
              <a:avLst/>
              <a:gdLst>
                <a:gd name="T0" fmla="*/ 279 w 450"/>
                <a:gd name="T1" fmla="*/ 355 h 451"/>
                <a:gd name="T2" fmla="*/ 261 w 450"/>
                <a:gd name="T3" fmla="*/ 370 h 451"/>
                <a:gd name="T4" fmla="*/ 241 w 450"/>
                <a:gd name="T5" fmla="*/ 381 h 451"/>
                <a:gd name="T6" fmla="*/ 222 w 450"/>
                <a:gd name="T7" fmla="*/ 388 h 451"/>
                <a:gd name="T8" fmla="*/ 203 w 450"/>
                <a:gd name="T9" fmla="*/ 391 h 451"/>
                <a:gd name="T10" fmla="*/ 183 w 450"/>
                <a:gd name="T11" fmla="*/ 388 h 451"/>
                <a:gd name="T12" fmla="*/ 164 w 450"/>
                <a:gd name="T13" fmla="*/ 381 h 451"/>
                <a:gd name="T14" fmla="*/ 145 w 450"/>
                <a:gd name="T15" fmla="*/ 370 h 451"/>
                <a:gd name="T16" fmla="*/ 127 w 450"/>
                <a:gd name="T17" fmla="*/ 355 h 451"/>
                <a:gd name="T18" fmla="*/ 88 w 450"/>
                <a:gd name="T19" fmla="*/ 315 h 451"/>
                <a:gd name="T20" fmla="*/ 74 w 450"/>
                <a:gd name="T21" fmla="*/ 296 h 451"/>
                <a:gd name="T22" fmla="*/ 65 w 450"/>
                <a:gd name="T23" fmla="*/ 277 h 451"/>
                <a:gd name="T24" fmla="*/ 60 w 450"/>
                <a:gd name="T25" fmla="*/ 257 h 451"/>
                <a:gd name="T26" fmla="*/ 60 w 450"/>
                <a:gd name="T27" fmla="*/ 238 h 451"/>
                <a:gd name="T28" fmla="*/ 65 w 450"/>
                <a:gd name="T29" fmla="*/ 218 h 451"/>
                <a:gd name="T30" fmla="*/ 74 w 450"/>
                <a:gd name="T31" fmla="*/ 199 h 451"/>
                <a:gd name="T32" fmla="*/ 88 w 450"/>
                <a:gd name="T33" fmla="*/ 181 h 451"/>
                <a:gd name="T34" fmla="*/ 217 w 450"/>
                <a:gd name="T35" fmla="*/ 51 h 451"/>
                <a:gd name="T36" fmla="*/ 223 w 450"/>
                <a:gd name="T37" fmla="*/ 42 h 451"/>
                <a:gd name="T38" fmla="*/ 225 w 450"/>
                <a:gd name="T39" fmla="*/ 30 h 451"/>
                <a:gd name="T40" fmla="*/ 223 w 450"/>
                <a:gd name="T41" fmla="*/ 19 h 451"/>
                <a:gd name="T42" fmla="*/ 217 w 450"/>
                <a:gd name="T43" fmla="*/ 8 h 451"/>
                <a:gd name="T44" fmla="*/ 207 w 450"/>
                <a:gd name="T45" fmla="*/ 2 h 451"/>
                <a:gd name="T46" fmla="*/ 195 w 450"/>
                <a:gd name="T47" fmla="*/ 0 h 451"/>
                <a:gd name="T48" fmla="*/ 184 w 450"/>
                <a:gd name="T49" fmla="*/ 2 h 451"/>
                <a:gd name="T50" fmla="*/ 174 w 450"/>
                <a:gd name="T51" fmla="*/ 8 h 451"/>
                <a:gd name="T52" fmla="*/ 41 w 450"/>
                <a:gd name="T53" fmla="*/ 142 h 451"/>
                <a:gd name="T54" fmla="*/ 20 w 450"/>
                <a:gd name="T55" fmla="*/ 171 h 451"/>
                <a:gd name="T56" fmla="*/ 8 w 450"/>
                <a:gd name="T57" fmla="*/ 201 h 451"/>
                <a:gd name="T58" fmla="*/ 1 w 450"/>
                <a:gd name="T59" fmla="*/ 232 h 451"/>
                <a:gd name="T60" fmla="*/ 1 w 450"/>
                <a:gd name="T61" fmla="*/ 263 h 451"/>
                <a:gd name="T62" fmla="*/ 8 w 450"/>
                <a:gd name="T63" fmla="*/ 294 h 451"/>
                <a:gd name="T64" fmla="*/ 20 w 450"/>
                <a:gd name="T65" fmla="*/ 324 h 451"/>
                <a:gd name="T66" fmla="*/ 41 w 450"/>
                <a:gd name="T67" fmla="*/ 352 h 451"/>
                <a:gd name="T68" fmla="*/ 84 w 450"/>
                <a:gd name="T69" fmla="*/ 396 h 451"/>
                <a:gd name="T70" fmla="*/ 112 w 450"/>
                <a:gd name="T71" fmla="*/ 420 h 451"/>
                <a:gd name="T72" fmla="*/ 142 w 450"/>
                <a:gd name="T73" fmla="*/ 437 h 451"/>
                <a:gd name="T74" fmla="*/ 172 w 450"/>
                <a:gd name="T75" fmla="*/ 448 h 451"/>
                <a:gd name="T76" fmla="*/ 203 w 450"/>
                <a:gd name="T77" fmla="*/ 451 h 451"/>
                <a:gd name="T78" fmla="*/ 234 w 450"/>
                <a:gd name="T79" fmla="*/ 448 h 451"/>
                <a:gd name="T80" fmla="*/ 264 w 450"/>
                <a:gd name="T81" fmla="*/ 437 h 451"/>
                <a:gd name="T82" fmla="*/ 294 w 450"/>
                <a:gd name="T83" fmla="*/ 420 h 451"/>
                <a:gd name="T84" fmla="*/ 322 w 450"/>
                <a:gd name="T85" fmla="*/ 396 h 451"/>
                <a:gd name="T86" fmla="*/ 446 w 450"/>
                <a:gd name="T87" fmla="*/ 272 h 451"/>
                <a:gd name="T88" fmla="*/ 450 w 450"/>
                <a:gd name="T89" fmla="*/ 261 h 451"/>
                <a:gd name="T90" fmla="*/ 450 w 450"/>
                <a:gd name="T91" fmla="*/ 250 h 451"/>
                <a:gd name="T92" fmla="*/ 446 w 450"/>
                <a:gd name="T93" fmla="*/ 239 h 451"/>
                <a:gd name="T94" fmla="*/ 438 w 450"/>
                <a:gd name="T95" fmla="*/ 230 h 451"/>
                <a:gd name="T96" fmla="*/ 427 w 450"/>
                <a:gd name="T97" fmla="*/ 226 h 451"/>
                <a:gd name="T98" fmla="*/ 415 w 450"/>
                <a:gd name="T99" fmla="*/ 226 h 451"/>
                <a:gd name="T100" fmla="*/ 404 w 450"/>
                <a:gd name="T101" fmla="*/ 230 h 451"/>
                <a:gd name="T102" fmla="*/ 399 w 450"/>
                <a:gd name="T103" fmla="*/ 233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0" h="451">
                  <a:moveTo>
                    <a:pt x="399" y="233"/>
                  </a:moveTo>
                  <a:lnTo>
                    <a:pt x="279" y="355"/>
                  </a:lnTo>
                  <a:lnTo>
                    <a:pt x="270" y="362"/>
                  </a:lnTo>
                  <a:lnTo>
                    <a:pt x="261" y="370"/>
                  </a:lnTo>
                  <a:lnTo>
                    <a:pt x="251" y="376"/>
                  </a:lnTo>
                  <a:lnTo>
                    <a:pt x="241" y="381"/>
                  </a:lnTo>
                  <a:lnTo>
                    <a:pt x="232" y="386"/>
                  </a:lnTo>
                  <a:lnTo>
                    <a:pt x="222" y="388"/>
                  </a:lnTo>
                  <a:lnTo>
                    <a:pt x="212" y="390"/>
                  </a:lnTo>
                  <a:lnTo>
                    <a:pt x="203" y="391"/>
                  </a:lnTo>
                  <a:lnTo>
                    <a:pt x="193" y="390"/>
                  </a:lnTo>
                  <a:lnTo>
                    <a:pt x="183" y="388"/>
                  </a:lnTo>
                  <a:lnTo>
                    <a:pt x="174" y="386"/>
                  </a:lnTo>
                  <a:lnTo>
                    <a:pt x="164" y="381"/>
                  </a:lnTo>
                  <a:lnTo>
                    <a:pt x="154" y="376"/>
                  </a:lnTo>
                  <a:lnTo>
                    <a:pt x="145" y="370"/>
                  </a:lnTo>
                  <a:lnTo>
                    <a:pt x="135" y="363"/>
                  </a:lnTo>
                  <a:lnTo>
                    <a:pt x="127" y="355"/>
                  </a:lnTo>
                  <a:lnTo>
                    <a:pt x="97" y="325"/>
                  </a:lnTo>
                  <a:lnTo>
                    <a:pt x="88" y="315"/>
                  </a:lnTo>
                  <a:lnTo>
                    <a:pt x="80" y="305"/>
                  </a:lnTo>
                  <a:lnTo>
                    <a:pt x="74" y="296"/>
                  </a:lnTo>
                  <a:lnTo>
                    <a:pt x="69" y="287"/>
                  </a:lnTo>
                  <a:lnTo>
                    <a:pt x="65" y="277"/>
                  </a:lnTo>
                  <a:lnTo>
                    <a:pt x="62" y="268"/>
                  </a:lnTo>
                  <a:lnTo>
                    <a:pt x="60" y="257"/>
                  </a:lnTo>
                  <a:lnTo>
                    <a:pt x="60" y="247"/>
                  </a:lnTo>
                  <a:lnTo>
                    <a:pt x="60" y="238"/>
                  </a:lnTo>
                  <a:lnTo>
                    <a:pt x="62" y="228"/>
                  </a:lnTo>
                  <a:lnTo>
                    <a:pt x="65" y="218"/>
                  </a:lnTo>
                  <a:lnTo>
                    <a:pt x="69" y="209"/>
                  </a:lnTo>
                  <a:lnTo>
                    <a:pt x="74" y="199"/>
                  </a:lnTo>
                  <a:lnTo>
                    <a:pt x="80" y="190"/>
                  </a:lnTo>
                  <a:lnTo>
                    <a:pt x="88" y="181"/>
                  </a:lnTo>
                  <a:lnTo>
                    <a:pt x="97" y="171"/>
                  </a:lnTo>
                  <a:lnTo>
                    <a:pt x="217" y="51"/>
                  </a:lnTo>
                  <a:lnTo>
                    <a:pt x="221" y="47"/>
                  </a:lnTo>
                  <a:lnTo>
                    <a:pt x="223" y="42"/>
                  </a:lnTo>
                  <a:lnTo>
                    <a:pt x="225" y="35"/>
                  </a:lnTo>
                  <a:lnTo>
                    <a:pt x="225" y="30"/>
                  </a:lnTo>
                  <a:lnTo>
                    <a:pt x="225" y="24"/>
                  </a:lnTo>
                  <a:lnTo>
                    <a:pt x="223" y="19"/>
                  </a:lnTo>
                  <a:lnTo>
                    <a:pt x="221" y="14"/>
                  </a:lnTo>
                  <a:lnTo>
                    <a:pt x="217" y="8"/>
                  </a:lnTo>
                  <a:lnTo>
                    <a:pt x="212" y="5"/>
                  </a:lnTo>
                  <a:lnTo>
                    <a:pt x="207" y="2"/>
                  </a:lnTo>
                  <a:lnTo>
                    <a:pt x="202" y="1"/>
                  </a:lnTo>
                  <a:lnTo>
                    <a:pt x="195" y="0"/>
                  </a:lnTo>
                  <a:lnTo>
                    <a:pt x="190" y="1"/>
                  </a:lnTo>
                  <a:lnTo>
                    <a:pt x="184" y="2"/>
                  </a:lnTo>
                  <a:lnTo>
                    <a:pt x="179" y="5"/>
                  </a:lnTo>
                  <a:lnTo>
                    <a:pt x="174" y="8"/>
                  </a:lnTo>
                  <a:lnTo>
                    <a:pt x="54" y="128"/>
                  </a:lnTo>
                  <a:lnTo>
                    <a:pt x="41" y="142"/>
                  </a:lnTo>
                  <a:lnTo>
                    <a:pt x="30" y="157"/>
                  </a:lnTo>
                  <a:lnTo>
                    <a:pt x="20" y="171"/>
                  </a:lnTo>
                  <a:lnTo>
                    <a:pt x="13" y="186"/>
                  </a:lnTo>
                  <a:lnTo>
                    <a:pt x="8" y="201"/>
                  </a:lnTo>
                  <a:lnTo>
                    <a:pt x="3" y="216"/>
                  </a:lnTo>
                  <a:lnTo>
                    <a:pt x="1" y="232"/>
                  </a:lnTo>
                  <a:lnTo>
                    <a:pt x="0" y="247"/>
                  </a:lnTo>
                  <a:lnTo>
                    <a:pt x="1" y="263"/>
                  </a:lnTo>
                  <a:lnTo>
                    <a:pt x="3" y="278"/>
                  </a:lnTo>
                  <a:lnTo>
                    <a:pt x="8" y="294"/>
                  </a:lnTo>
                  <a:lnTo>
                    <a:pt x="13" y="310"/>
                  </a:lnTo>
                  <a:lnTo>
                    <a:pt x="20" y="324"/>
                  </a:lnTo>
                  <a:lnTo>
                    <a:pt x="30" y="339"/>
                  </a:lnTo>
                  <a:lnTo>
                    <a:pt x="41" y="352"/>
                  </a:lnTo>
                  <a:lnTo>
                    <a:pt x="54" y="366"/>
                  </a:lnTo>
                  <a:lnTo>
                    <a:pt x="84" y="396"/>
                  </a:lnTo>
                  <a:lnTo>
                    <a:pt x="98" y="409"/>
                  </a:lnTo>
                  <a:lnTo>
                    <a:pt x="112" y="420"/>
                  </a:lnTo>
                  <a:lnTo>
                    <a:pt x="127" y="430"/>
                  </a:lnTo>
                  <a:lnTo>
                    <a:pt x="142" y="437"/>
                  </a:lnTo>
                  <a:lnTo>
                    <a:pt x="157" y="444"/>
                  </a:lnTo>
                  <a:lnTo>
                    <a:pt x="172" y="448"/>
                  </a:lnTo>
                  <a:lnTo>
                    <a:pt x="188" y="450"/>
                  </a:lnTo>
                  <a:lnTo>
                    <a:pt x="203" y="451"/>
                  </a:lnTo>
                  <a:lnTo>
                    <a:pt x="219" y="450"/>
                  </a:lnTo>
                  <a:lnTo>
                    <a:pt x="234" y="448"/>
                  </a:lnTo>
                  <a:lnTo>
                    <a:pt x="249" y="444"/>
                  </a:lnTo>
                  <a:lnTo>
                    <a:pt x="264" y="437"/>
                  </a:lnTo>
                  <a:lnTo>
                    <a:pt x="279" y="430"/>
                  </a:lnTo>
                  <a:lnTo>
                    <a:pt x="294" y="420"/>
                  </a:lnTo>
                  <a:lnTo>
                    <a:pt x="308" y="409"/>
                  </a:lnTo>
                  <a:lnTo>
                    <a:pt x="322" y="396"/>
                  </a:lnTo>
                  <a:lnTo>
                    <a:pt x="442" y="276"/>
                  </a:lnTo>
                  <a:lnTo>
                    <a:pt x="446" y="272"/>
                  </a:lnTo>
                  <a:lnTo>
                    <a:pt x="448" y="267"/>
                  </a:lnTo>
                  <a:lnTo>
                    <a:pt x="450" y="261"/>
                  </a:lnTo>
                  <a:lnTo>
                    <a:pt x="450" y="255"/>
                  </a:lnTo>
                  <a:lnTo>
                    <a:pt x="450" y="250"/>
                  </a:lnTo>
                  <a:lnTo>
                    <a:pt x="448" y="244"/>
                  </a:lnTo>
                  <a:lnTo>
                    <a:pt x="446" y="239"/>
                  </a:lnTo>
                  <a:lnTo>
                    <a:pt x="442" y="235"/>
                  </a:lnTo>
                  <a:lnTo>
                    <a:pt x="438" y="230"/>
                  </a:lnTo>
                  <a:lnTo>
                    <a:pt x="432" y="227"/>
                  </a:lnTo>
                  <a:lnTo>
                    <a:pt x="427" y="226"/>
                  </a:lnTo>
                  <a:lnTo>
                    <a:pt x="420" y="225"/>
                  </a:lnTo>
                  <a:lnTo>
                    <a:pt x="415" y="226"/>
                  </a:lnTo>
                  <a:lnTo>
                    <a:pt x="410" y="227"/>
                  </a:lnTo>
                  <a:lnTo>
                    <a:pt x="404" y="230"/>
                  </a:lnTo>
                  <a:lnTo>
                    <a:pt x="399" y="235"/>
                  </a:lnTo>
                  <a:lnTo>
                    <a:pt x="399" y="2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841"/>
            <p:cNvSpPr>
              <a:spLocks/>
            </p:cNvSpPr>
            <p:nvPr/>
          </p:nvSpPr>
          <p:spPr bwMode="auto">
            <a:xfrm>
              <a:off x="6615113" y="2555875"/>
              <a:ext cx="114300" cy="133350"/>
            </a:xfrm>
            <a:custGeom>
              <a:avLst/>
              <a:gdLst>
                <a:gd name="T0" fmla="*/ 30 w 361"/>
                <a:gd name="T1" fmla="*/ 0 h 420"/>
                <a:gd name="T2" fmla="*/ 19 w 361"/>
                <a:gd name="T3" fmla="*/ 2 h 420"/>
                <a:gd name="T4" fmla="*/ 9 w 361"/>
                <a:gd name="T5" fmla="*/ 8 h 420"/>
                <a:gd name="T6" fmla="*/ 3 w 361"/>
                <a:gd name="T7" fmla="*/ 18 h 420"/>
                <a:gd name="T8" fmla="*/ 0 w 361"/>
                <a:gd name="T9" fmla="*/ 30 h 420"/>
                <a:gd name="T10" fmla="*/ 3 w 361"/>
                <a:gd name="T11" fmla="*/ 41 h 420"/>
                <a:gd name="T12" fmla="*/ 9 w 361"/>
                <a:gd name="T13" fmla="*/ 51 h 420"/>
                <a:gd name="T14" fmla="*/ 19 w 361"/>
                <a:gd name="T15" fmla="*/ 57 h 420"/>
                <a:gd name="T16" fmla="*/ 30 w 361"/>
                <a:gd name="T17" fmla="*/ 60 h 420"/>
                <a:gd name="T18" fmla="*/ 205 w 361"/>
                <a:gd name="T19" fmla="*/ 61 h 420"/>
                <a:gd name="T20" fmla="*/ 225 w 361"/>
                <a:gd name="T21" fmla="*/ 65 h 420"/>
                <a:gd name="T22" fmla="*/ 243 w 361"/>
                <a:gd name="T23" fmla="*/ 75 h 420"/>
                <a:gd name="T24" fmla="*/ 260 w 361"/>
                <a:gd name="T25" fmla="*/ 89 h 420"/>
                <a:gd name="T26" fmla="*/ 275 w 361"/>
                <a:gd name="T27" fmla="*/ 106 h 420"/>
                <a:gd name="T28" fmla="*/ 287 w 361"/>
                <a:gd name="T29" fmla="*/ 125 h 420"/>
                <a:gd name="T30" fmla="*/ 296 w 361"/>
                <a:gd name="T31" fmla="*/ 145 h 420"/>
                <a:gd name="T32" fmla="*/ 300 w 361"/>
                <a:gd name="T33" fmla="*/ 168 h 420"/>
                <a:gd name="T34" fmla="*/ 301 w 361"/>
                <a:gd name="T35" fmla="*/ 255 h 420"/>
                <a:gd name="T36" fmla="*/ 299 w 361"/>
                <a:gd name="T37" fmla="*/ 275 h 420"/>
                <a:gd name="T38" fmla="*/ 292 w 361"/>
                <a:gd name="T39" fmla="*/ 295 h 420"/>
                <a:gd name="T40" fmla="*/ 282 w 361"/>
                <a:gd name="T41" fmla="*/ 313 h 420"/>
                <a:gd name="T42" fmla="*/ 269 w 361"/>
                <a:gd name="T43" fmla="*/ 329 h 420"/>
                <a:gd name="T44" fmla="*/ 254 w 361"/>
                <a:gd name="T45" fmla="*/ 342 h 420"/>
                <a:gd name="T46" fmla="*/ 236 w 361"/>
                <a:gd name="T47" fmla="*/ 351 h 420"/>
                <a:gd name="T48" fmla="*/ 216 w 361"/>
                <a:gd name="T49" fmla="*/ 358 h 420"/>
                <a:gd name="T50" fmla="*/ 196 w 361"/>
                <a:gd name="T51" fmla="*/ 360 h 420"/>
                <a:gd name="T52" fmla="*/ 24 w 361"/>
                <a:gd name="T53" fmla="*/ 361 h 420"/>
                <a:gd name="T54" fmla="*/ 13 w 361"/>
                <a:gd name="T55" fmla="*/ 365 h 420"/>
                <a:gd name="T56" fmla="*/ 5 w 361"/>
                <a:gd name="T57" fmla="*/ 374 h 420"/>
                <a:gd name="T58" fmla="*/ 1 w 361"/>
                <a:gd name="T59" fmla="*/ 384 h 420"/>
                <a:gd name="T60" fmla="*/ 1 w 361"/>
                <a:gd name="T61" fmla="*/ 396 h 420"/>
                <a:gd name="T62" fmla="*/ 5 w 361"/>
                <a:gd name="T63" fmla="*/ 407 h 420"/>
                <a:gd name="T64" fmla="*/ 13 w 361"/>
                <a:gd name="T65" fmla="*/ 416 h 420"/>
                <a:gd name="T66" fmla="*/ 24 w 361"/>
                <a:gd name="T67" fmla="*/ 420 h 420"/>
                <a:gd name="T68" fmla="*/ 196 w 361"/>
                <a:gd name="T69" fmla="*/ 420 h 420"/>
                <a:gd name="T70" fmla="*/ 228 w 361"/>
                <a:gd name="T71" fmla="*/ 417 h 420"/>
                <a:gd name="T72" fmla="*/ 259 w 361"/>
                <a:gd name="T73" fmla="*/ 407 h 420"/>
                <a:gd name="T74" fmla="*/ 287 w 361"/>
                <a:gd name="T75" fmla="*/ 392 h 420"/>
                <a:gd name="T76" fmla="*/ 312 w 361"/>
                <a:gd name="T77" fmla="*/ 372 h 420"/>
                <a:gd name="T78" fmla="*/ 332 w 361"/>
                <a:gd name="T79" fmla="*/ 347 h 420"/>
                <a:gd name="T80" fmla="*/ 347 w 361"/>
                <a:gd name="T81" fmla="*/ 319 h 420"/>
                <a:gd name="T82" fmla="*/ 357 w 361"/>
                <a:gd name="T83" fmla="*/ 288 h 420"/>
                <a:gd name="T84" fmla="*/ 361 w 361"/>
                <a:gd name="T85" fmla="*/ 255 h 420"/>
                <a:gd name="T86" fmla="*/ 360 w 361"/>
                <a:gd name="T87" fmla="*/ 163 h 420"/>
                <a:gd name="T88" fmla="*/ 353 w 361"/>
                <a:gd name="T89" fmla="*/ 130 h 420"/>
                <a:gd name="T90" fmla="*/ 342 w 361"/>
                <a:gd name="T91" fmla="*/ 99 h 420"/>
                <a:gd name="T92" fmla="*/ 323 w 361"/>
                <a:gd name="T93" fmla="*/ 70 h 420"/>
                <a:gd name="T94" fmla="*/ 302 w 361"/>
                <a:gd name="T95" fmla="*/ 45 h 420"/>
                <a:gd name="T96" fmla="*/ 275 w 361"/>
                <a:gd name="T97" fmla="*/ 24 h 420"/>
                <a:gd name="T98" fmla="*/ 246 w 361"/>
                <a:gd name="T99" fmla="*/ 9 h 420"/>
                <a:gd name="T100" fmla="*/ 213 w 361"/>
                <a:gd name="T101" fmla="*/ 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61" h="420">
                  <a:moveTo>
                    <a:pt x="196" y="0"/>
                  </a:moveTo>
                  <a:lnTo>
                    <a:pt x="30" y="0"/>
                  </a:lnTo>
                  <a:lnTo>
                    <a:pt x="24" y="1"/>
                  </a:lnTo>
                  <a:lnTo>
                    <a:pt x="19" y="2"/>
                  </a:lnTo>
                  <a:lnTo>
                    <a:pt x="13" y="5"/>
                  </a:lnTo>
                  <a:lnTo>
                    <a:pt x="9" y="8"/>
                  </a:lnTo>
                  <a:lnTo>
                    <a:pt x="5" y="12"/>
                  </a:lnTo>
                  <a:lnTo>
                    <a:pt x="3" y="18"/>
                  </a:lnTo>
                  <a:lnTo>
                    <a:pt x="1" y="23"/>
                  </a:lnTo>
                  <a:lnTo>
                    <a:pt x="0" y="30"/>
                  </a:lnTo>
                  <a:lnTo>
                    <a:pt x="1" y="36"/>
                  </a:lnTo>
                  <a:lnTo>
                    <a:pt x="3" y="41"/>
                  </a:lnTo>
                  <a:lnTo>
                    <a:pt x="5" y="47"/>
                  </a:lnTo>
                  <a:lnTo>
                    <a:pt x="9" y="51"/>
                  </a:lnTo>
                  <a:lnTo>
                    <a:pt x="13" y="54"/>
                  </a:lnTo>
                  <a:lnTo>
                    <a:pt x="19" y="57"/>
                  </a:lnTo>
                  <a:lnTo>
                    <a:pt x="24" y="59"/>
                  </a:lnTo>
                  <a:lnTo>
                    <a:pt x="30" y="60"/>
                  </a:lnTo>
                  <a:lnTo>
                    <a:pt x="196" y="60"/>
                  </a:lnTo>
                  <a:lnTo>
                    <a:pt x="205" y="61"/>
                  </a:lnTo>
                  <a:lnTo>
                    <a:pt x="215" y="62"/>
                  </a:lnTo>
                  <a:lnTo>
                    <a:pt x="225" y="65"/>
                  </a:lnTo>
                  <a:lnTo>
                    <a:pt x="234" y="69"/>
                  </a:lnTo>
                  <a:lnTo>
                    <a:pt x="243" y="75"/>
                  </a:lnTo>
                  <a:lnTo>
                    <a:pt x="252" y="81"/>
                  </a:lnTo>
                  <a:lnTo>
                    <a:pt x="260" y="89"/>
                  </a:lnTo>
                  <a:lnTo>
                    <a:pt x="268" y="97"/>
                  </a:lnTo>
                  <a:lnTo>
                    <a:pt x="275" y="106"/>
                  </a:lnTo>
                  <a:lnTo>
                    <a:pt x="282" y="114"/>
                  </a:lnTo>
                  <a:lnTo>
                    <a:pt x="287" y="125"/>
                  </a:lnTo>
                  <a:lnTo>
                    <a:pt x="291" y="135"/>
                  </a:lnTo>
                  <a:lnTo>
                    <a:pt x="296" y="145"/>
                  </a:lnTo>
                  <a:lnTo>
                    <a:pt x="298" y="156"/>
                  </a:lnTo>
                  <a:lnTo>
                    <a:pt x="300" y="168"/>
                  </a:lnTo>
                  <a:lnTo>
                    <a:pt x="301" y="179"/>
                  </a:lnTo>
                  <a:lnTo>
                    <a:pt x="301" y="255"/>
                  </a:lnTo>
                  <a:lnTo>
                    <a:pt x="300" y="265"/>
                  </a:lnTo>
                  <a:lnTo>
                    <a:pt x="299" y="275"/>
                  </a:lnTo>
                  <a:lnTo>
                    <a:pt x="296" y="286"/>
                  </a:lnTo>
                  <a:lnTo>
                    <a:pt x="292" y="295"/>
                  </a:lnTo>
                  <a:lnTo>
                    <a:pt x="287" y="304"/>
                  </a:lnTo>
                  <a:lnTo>
                    <a:pt x="282" y="313"/>
                  </a:lnTo>
                  <a:lnTo>
                    <a:pt x="276" y="321"/>
                  </a:lnTo>
                  <a:lnTo>
                    <a:pt x="269" y="329"/>
                  </a:lnTo>
                  <a:lnTo>
                    <a:pt x="261" y="335"/>
                  </a:lnTo>
                  <a:lnTo>
                    <a:pt x="254" y="342"/>
                  </a:lnTo>
                  <a:lnTo>
                    <a:pt x="244" y="347"/>
                  </a:lnTo>
                  <a:lnTo>
                    <a:pt x="236" y="351"/>
                  </a:lnTo>
                  <a:lnTo>
                    <a:pt x="226" y="356"/>
                  </a:lnTo>
                  <a:lnTo>
                    <a:pt x="216" y="358"/>
                  </a:lnTo>
                  <a:lnTo>
                    <a:pt x="205" y="360"/>
                  </a:lnTo>
                  <a:lnTo>
                    <a:pt x="196" y="360"/>
                  </a:lnTo>
                  <a:lnTo>
                    <a:pt x="30" y="360"/>
                  </a:lnTo>
                  <a:lnTo>
                    <a:pt x="24" y="361"/>
                  </a:lnTo>
                  <a:lnTo>
                    <a:pt x="19" y="362"/>
                  </a:lnTo>
                  <a:lnTo>
                    <a:pt x="13" y="365"/>
                  </a:lnTo>
                  <a:lnTo>
                    <a:pt x="9" y="368"/>
                  </a:lnTo>
                  <a:lnTo>
                    <a:pt x="5" y="374"/>
                  </a:lnTo>
                  <a:lnTo>
                    <a:pt x="3" y="378"/>
                  </a:lnTo>
                  <a:lnTo>
                    <a:pt x="1" y="384"/>
                  </a:lnTo>
                  <a:lnTo>
                    <a:pt x="0" y="390"/>
                  </a:lnTo>
                  <a:lnTo>
                    <a:pt x="1" y="396"/>
                  </a:lnTo>
                  <a:lnTo>
                    <a:pt x="3" y="402"/>
                  </a:lnTo>
                  <a:lnTo>
                    <a:pt x="5" y="407"/>
                  </a:lnTo>
                  <a:lnTo>
                    <a:pt x="9" y="411"/>
                  </a:lnTo>
                  <a:lnTo>
                    <a:pt x="13" y="416"/>
                  </a:lnTo>
                  <a:lnTo>
                    <a:pt x="19" y="418"/>
                  </a:lnTo>
                  <a:lnTo>
                    <a:pt x="24" y="420"/>
                  </a:lnTo>
                  <a:lnTo>
                    <a:pt x="30" y="420"/>
                  </a:lnTo>
                  <a:lnTo>
                    <a:pt x="196" y="420"/>
                  </a:lnTo>
                  <a:lnTo>
                    <a:pt x="212" y="419"/>
                  </a:lnTo>
                  <a:lnTo>
                    <a:pt x="228" y="417"/>
                  </a:lnTo>
                  <a:lnTo>
                    <a:pt x="244" y="412"/>
                  </a:lnTo>
                  <a:lnTo>
                    <a:pt x="259" y="407"/>
                  </a:lnTo>
                  <a:lnTo>
                    <a:pt x="273" y="400"/>
                  </a:lnTo>
                  <a:lnTo>
                    <a:pt x="287" y="392"/>
                  </a:lnTo>
                  <a:lnTo>
                    <a:pt x="300" y="382"/>
                  </a:lnTo>
                  <a:lnTo>
                    <a:pt x="312" y="372"/>
                  </a:lnTo>
                  <a:lnTo>
                    <a:pt x="322" y="360"/>
                  </a:lnTo>
                  <a:lnTo>
                    <a:pt x="332" y="347"/>
                  </a:lnTo>
                  <a:lnTo>
                    <a:pt x="341" y="333"/>
                  </a:lnTo>
                  <a:lnTo>
                    <a:pt x="347" y="319"/>
                  </a:lnTo>
                  <a:lnTo>
                    <a:pt x="353" y="303"/>
                  </a:lnTo>
                  <a:lnTo>
                    <a:pt x="357" y="288"/>
                  </a:lnTo>
                  <a:lnTo>
                    <a:pt x="360" y="272"/>
                  </a:lnTo>
                  <a:lnTo>
                    <a:pt x="361" y="255"/>
                  </a:lnTo>
                  <a:lnTo>
                    <a:pt x="361" y="179"/>
                  </a:lnTo>
                  <a:lnTo>
                    <a:pt x="360" y="163"/>
                  </a:lnTo>
                  <a:lnTo>
                    <a:pt x="358" y="146"/>
                  </a:lnTo>
                  <a:lnTo>
                    <a:pt x="353" y="130"/>
                  </a:lnTo>
                  <a:lnTo>
                    <a:pt x="348" y="115"/>
                  </a:lnTo>
                  <a:lnTo>
                    <a:pt x="342" y="99"/>
                  </a:lnTo>
                  <a:lnTo>
                    <a:pt x="333" y="85"/>
                  </a:lnTo>
                  <a:lnTo>
                    <a:pt x="323" y="70"/>
                  </a:lnTo>
                  <a:lnTo>
                    <a:pt x="314" y="57"/>
                  </a:lnTo>
                  <a:lnTo>
                    <a:pt x="302" y="45"/>
                  </a:lnTo>
                  <a:lnTo>
                    <a:pt x="289" y="34"/>
                  </a:lnTo>
                  <a:lnTo>
                    <a:pt x="275" y="24"/>
                  </a:lnTo>
                  <a:lnTo>
                    <a:pt x="261" y="16"/>
                  </a:lnTo>
                  <a:lnTo>
                    <a:pt x="246" y="9"/>
                  </a:lnTo>
                  <a:lnTo>
                    <a:pt x="229" y="4"/>
                  </a:lnTo>
                  <a:lnTo>
                    <a:pt x="213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4504236" y="3944157"/>
            <a:ext cx="405018" cy="375771"/>
            <a:chOff x="9879013" y="2500313"/>
            <a:chExt cx="285750" cy="265113"/>
          </a:xfrm>
          <a:solidFill>
            <a:srgbClr val="F6443B"/>
          </a:solidFill>
          <a:effectLst/>
        </p:grpSpPr>
        <p:sp>
          <p:nvSpPr>
            <p:cNvPr id="46" name="Freeform 3859"/>
            <p:cNvSpPr>
              <a:spLocks noEditPoints="1"/>
            </p:cNvSpPr>
            <p:nvPr/>
          </p:nvSpPr>
          <p:spPr bwMode="auto">
            <a:xfrm>
              <a:off x="10031413" y="2500313"/>
              <a:ext cx="133350" cy="265113"/>
            </a:xfrm>
            <a:custGeom>
              <a:avLst/>
              <a:gdLst>
                <a:gd name="T0" fmla="*/ 156 w 420"/>
                <a:gd name="T1" fmla="*/ 795 h 832"/>
                <a:gd name="T2" fmla="*/ 95 w 420"/>
                <a:gd name="T3" fmla="*/ 761 h 832"/>
                <a:gd name="T4" fmla="*/ 51 w 420"/>
                <a:gd name="T5" fmla="*/ 708 h 832"/>
                <a:gd name="T6" fmla="*/ 31 w 420"/>
                <a:gd name="T7" fmla="*/ 640 h 832"/>
                <a:gd name="T8" fmla="*/ 38 w 420"/>
                <a:gd name="T9" fmla="*/ 576 h 832"/>
                <a:gd name="T10" fmla="*/ 73 w 420"/>
                <a:gd name="T11" fmla="*/ 517 h 832"/>
                <a:gd name="T12" fmla="*/ 128 w 420"/>
                <a:gd name="T13" fmla="*/ 469 h 832"/>
                <a:gd name="T14" fmla="*/ 186 w 420"/>
                <a:gd name="T15" fmla="*/ 446 h 832"/>
                <a:gd name="T16" fmla="*/ 224 w 420"/>
                <a:gd name="T17" fmla="*/ 444 h 832"/>
                <a:gd name="T18" fmla="*/ 263 w 420"/>
                <a:gd name="T19" fmla="*/ 451 h 832"/>
                <a:gd name="T20" fmla="*/ 300 w 420"/>
                <a:gd name="T21" fmla="*/ 470 h 832"/>
                <a:gd name="T22" fmla="*/ 344 w 420"/>
                <a:gd name="T23" fmla="*/ 505 h 832"/>
                <a:gd name="T24" fmla="*/ 378 w 420"/>
                <a:gd name="T25" fmla="*/ 556 h 832"/>
                <a:gd name="T26" fmla="*/ 390 w 420"/>
                <a:gd name="T27" fmla="*/ 609 h 832"/>
                <a:gd name="T28" fmla="*/ 383 w 420"/>
                <a:gd name="T29" fmla="*/ 676 h 832"/>
                <a:gd name="T30" fmla="*/ 350 w 420"/>
                <a:gd name="T31" fmla="*/ 737 h 832"/>
                <a:gd name="T32" fmla="*/ 296 w 420"/>
                <a:gd name="T33" fmla="*/ 781 h 832"/>
                <a:gd name="T34" fmla="*/ 228 w 420"/>
                <a:gd name="T35" fmla="*/ 802 h 832"/>
                <a:gd name="T36" fmla="*/ 388 w 420"/>
                <a:gd name="T37" fmla="*/ 508 h 832"/>
                <a:gd name="T38" fmla="*/ 208 w 420"/>
                <a:gd name="T39" fmla="*/ 178 h 832"/>
                <a:gd name="T40" fmla="*/ 145 w 420"/>
                <a:gd name="T41" fmla="*/ 20 h 832"/>
                <a:gd name="T42" fmla="*/ 109 w 420"/>
                <a:gd name="T43" fmla="*/ 4 h 832"/>
                <a:gd name="T44" fmla="*/ 66 w 420"/>
                <a:gd name="T45" fmla="*/ 0 h 832"/>
                <a:gd name="T46" fmla="*/ 27 w 420"/>
                <a:gd name="T47" fmla="*/ 11 h 832"/>
                <a:gd name="T48" fmla="*/ 2 w 420"/>
                <a:gd name="T49" fmla="*/ 28 h 832"/>
                <a:gd name="T50" fmla="*/ 0 w 420"/>
                <a:gd name="T51" fmla="*/ 263 h 832"/>
                <a:gd name="T52" fmla="*/ 55 w 420"/>
                <a:gd name="T53" fmla="*/ 273 h 832"/>
                <a:gd name="T54" fmla="*/ 97 w 420"/>
                <a:gd name="T55" fmla="*/ 293 h 832"/>
                <a:gd name="T56" fmla="*/ 125 w 420"/>
                <a:gd name="T57" fmla="*/ 320 h 832"/>
                <a:gd name="T58" fmla="*/ 135 w 420"/>
                <a:gd name="T59" fmla="*/ 352 h 832"/>
                <a:gd name="T60" fmla="*/ 131 w 420"/>
                <a:gd name="T61" fmla="*/ 362 h 832"/>
                <a:gd name="T62" fmla="*/ 120 w 420"/>
                <a:gd name="T63" fmla="*/ 367 h 832"/>
                <a:gd name="T64" fmla="*/ 109 w 420"/>
                <a:gd name="T65" fmla="*/ 362 h 832"/>
                <a:gd name="T66" fmla="*/ 105 w 420"/>
                <a:gd name="T67" fmla="*/ 352 h 832"/>
                <a:gd name="T68" fmla="*/ 97 w 420"/>
                <a:gd name="T69" fmla="*/ 333 h 832"/>
                <a:gd name="T70" fmla="*/ 76 w 420"/>
                <a:gd name="T71" fmla="*/ 315 h 832"/>
                <a:gd name="T72" fmla="*/ 0 w 420"/>
                <a:gd name="T73" fmla="*/ 293 h 832"/>
                <a:gd name="T74" fmla="*/ 2 w 420"/>
                <a:gd name="T75" fmla="*/ 648 h 832"/>
                <a:gd name="T76" fmla="*/ 27 w 420"/>
                <a:gd name="T77" fmla="*/ 725 h 832"/>
                <a:gd name="T78" fmla="*/ 78 w 420"/>
                <a:gd name="T79" fmla="*/ 786 h 832"/>
                <a:gd name="T80" fmla="*/ 149 w 420"/>
                <a:gd name="T81" fmla="*/ 823 h 832"/>
                <a:gd name="T82" fmla="*/ 221 w 420"/>
                <a:gd name="T83" fmla="*/ 832 h 832"/>
                <a:gd name="T84" fmla="*/ 272 w 420"/>
                <a:gd name="T85" fmla="*/ 823 h 832"/>
                <a:gd name="T86" fmla="*/ 344 w 420"/>
                <a:gd name="T87" fmla="*/ 785 h 832"/>
                <a:gd name="T88" fmla="*/ 396 w 420"/>
                <a:gd name="T89" fmla="*/ 723 h 832"/>
                <a:gd name="T90" fmla="*/ 418 w 420"/>
                <a:gd name="T91" fmla="*/ 654 h 832"/>
                <a:gd name="T92" fmla="*/ 420 w 420"/>
                <a:gd name="T93" fmla="*/ 608 h 832"/>
                <a:gd name="T94" fmla="*/ 408 w 420"/>
                <a:gd name="T95" fmla="*/ 55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0" h="832">
                  <a:moveTo>
                    <a:pt x="210" y="802"/>
                  </a:moveTo>
                  <a:lnTo>
                    <a:pt x="192" y="802"/>
                  </a:lnTo>
                  <a:lnTo>
                    <a:pt x="174" y="799"/>
                  </a:lnTo>
                  <a:lnTo>
                    <a:pt x="156" y="795"/>
                  </a:lnTo>
                  <a:lnTo>
                    <a:pt x="140" y="788"/>
                  </a:lnTo>
                  <a:lnTo>
                    <a:pt x="124" y="781"/>
                  </a:lnTo>
                  <a:lnTo>
                    <a:pt x="109" y="772"/>
                  </a:lnTo>
                  <a:lnTo>
                    <a:pt x="95" y="761"/>
                  </a:lnTo>
                  <a:lnTo>
                    <a:pt x="82" y="749"/>
                  </a:lnTo>
                  <a:lnTo>
                    <a:pt x="71" y="737"/>
                  </a:lnTo>
                  <a:lnTo>
                    <a:pt x="61" y="723"/>
                  </a:lnTo>
                  <a:lnTo>
                    <a:pt x="51" y="708"/>
                  </a:lnTo>
                  <a:lnTo>
                    <a:pt x="44" y="693"/>
                  </a:lnTo>
                  <a:lnTo>
                    <a:pt x="38" y="676"/>
                  </a:lnTo>
                  <a:lnTo>
                    <a:pt x="33" y="658"/>
                  </a:lnTo>
                  <a:lnTo>
                    <a:pt x="31" y="640"/>
                  </a:lnTo>
                  <a:lnTo>
                    <a:pt x="30" y="622"/>
                  </a:lnTo>
                  <a:lnTo>
                    <a:pt x="31" y="607"/>
                  </a:lnTo>
                  <a:lnTo>
                    <a:pt x="34" y="592"/>
                  </a:lnTo>
                  <a:lnTo>
                    <a:pt x="38" y="576"/>
                  </a:lnTo>
                  <a:lnTo>
                    <a:pt x="45" y="561"/>
                  </a:lnTo>
                  <a:lnTo>
                    <a:pt x="52" y="546"/>
                  </a:lnTo>
                  <a:lnTo>
                    <a:pt x="62" y="531"/>
                  </a:lnTo>
                  <a:lnTo>
                    <a:pt x="73" y="517"/>
                  </a:lnTo>
                  <a:lnTo>
                    <a:pt x="85" y="503"/>
                  </a:lnTo>
                  <a:lnTo>
                    <a:pt x="97" y="490"/>
                  </a:lnTo>
                  <a:lnTo>
                    <a:pt x="112" y="479"/>
                  </a:lnTo>
                  <a:lnTo>
                    <a:pt x="128" y="469"/>
                  </a:lnTo>
                  <a:lnTo>
                    <a:pt x="144" y="460"/>
                  </a:lnTo>
                  <a:lnTo>
                    <a:pt x="161" y="454"/>
                  </a:lnTo>
                  <a:lnTo>
                    <a:pt x="178" y="448"/>
                  </a:lnTo>
                  <a:lnTo>
                    <a:pt x="186" y="446"/>
                  </a:lnTo>
                  <a:lnTo>
                    <a:pt x="196" y="445"/>
                  </a:lnTo>
                  <a:lnTo>
                    <a:pt x="205" y="444"/>
                  </a:lnTo>
                  <a:lnTo>
                    <a:pt x="214" y="444"/>
                  </a:lnTo>
                  <a:lnTo>
                    <a:pt x="224" y="444"/>
                  </a:lnTo>
                  <a:lnTo>
                    <a:pt x="234" y="445"/>
                  </a:lnTo>
                  <a:lnTo>
                    <a:pt x="243" y="447"/>
                  </a:lnTo>
                  <a:lnTo>
                    <a:pt x="253" y="449"/>
                  </a:lnTo>
                  <a:lnTo>
                    <a:pt x="263" y="451"/>
                  </a:lnTo>
                  <a:lnTo>
                    <a:pt x="272" y="456"/>
                  </a:lnTo>
                  <a:lnTo>
                    <a:pt x="281" y="459"/>
                  </a:lnTo>
                  <a:lnTo>
                    <a:pt x="291" y="464"/>
                  </a:lnTo>
                  <a:lnTo>
                    <a:pt x="300" y="470"/>
                  </a:lnTo>
                  <a:lnTo>
                    <a:pt x="309" y="475"/>
                  </a:lnTo>
                  <a:lnTo>
                    <a:pt x="317" y="481"/>
                  </a:lnTo>
                  <a:lnTo>
                    <a:pt x="327" y="489"/>
                  </a:lnTo>
                  <a:lnTo>
                    <a:pt x="344" y="505"/>
                  </a:lnTo>
                  <a:lnTo>
                    <a:pt x="360" y="522"/>
                  </a:lnTo>
                  <a:lnTo>
                    <a:pt x="367" y="534"/>
                  </a:lnTo>
                  <a:lnTo>
                    <a:pt x="373" y="545"/>
                  </a:lnTo>
                  <a:lnTo>
                    <a:pt x="378" y="556"/>
                  </a:lnTo>
                  <a:lnTo>
                    <a:pt x="383" y="569"/>
                  </a:lnTo>
                  <a:lnTo>
                    <a:pt x="386" y="582"/>
                  </a:lnTo>
                  <a:lnTo>
                    <a:pt x="388" y="595"/>
                  </a:lnTo>
                  <a:lnTo>
                    <a:pt x="390" y="609"/>
                  </a:lnTo>
                  <a:lnTo>
                    <a:pt x="390" y="622"/>
                  </a:lnTo>
                  <a:lnTo>
                    <a:pt x="389" y="640"/>
                  </a:lnTo>
                  <a:lnTo>
                    <a:pt x="387" y="658"/>
                  </a:lnTo>
                  <a:lnTo>
                    <a:pt x="383" y="676"/>
                  </a:lnTo>
                  <a:lnTo>
                    <a:pt x="376" y="693"/>
                  </a:lnTo>
                  <a:lnTo>
                    <a:pt x="369" y="708"/>
                  </a:lnTo>
                  <a:lnTo>
                    <a:pt x="359" y="723"/>
                  </a:lnTo>
                  <a:lnTo>
                    <a:pt x="350" y="737"/>
                  </a:lnTo>
                  <a:lnTo>
                    <a:pt x="338" y="749"/>
                  </a:lnTo>
                  <a:lnTo>
                    <a:pt x="325" y="761"/>
                  </a:lnTo>
                  <a:lnTo>
                    <a:pt x="311" y="772"/>
                  </a:lnTo>
                  <a:lnTo>
                    <a:pt x="296" y="781"/>
                  </a:lnTo>
                  <a:lnTo>
                    <a:pt x="280" y="788"/>
                  </a:lnTo>
                  <a:lnTo>
                    <a:pt x="264" y="795"/>
                  </a:lnTo>
                  <a:lnTo>
                    <a:pt x="247" y="799"/>
                  </a:lnTo>
                  <a:lnTo>
                    <a:pt x="228" y="802"/>
                  </a:lnTo>
                  <a:lnTo>
                    <a:pt x="210" y="802"/>
                  </a:lnTo>
                  <a:close/>
                  <a:moveTo>
                    <a:pt x="390" y="515"/>
                  </a:moveTo>
                  <a:lnTo>
                    <a:pt x="389" y="511"/>
                  </a:lnTo>
                  <a:lnTo>
                    <a:pt x="388" y="508"/>
                  </a:lnTo>
                  <a:lnTo>
                    <a:pt x="269" y="240"/>
                  </a:lnTo>
                  <a:lnTo>
                    <a:pt x="268" y="238"/>
                  </a:lnTo>
                  <a:lnTo>
                    <a:pt x="266" y="236"/>
                  </a:lnTo>
                  <a:lnTo>
                    <a:pt x="208" y="178"/>
                  </a:lnTo>
                  <a:lnTo>
                    <a:pt x="154" y="31"/>
                  </a:lnTo>
                  <a:lnTo>
                    <a:pt x="153" y="28"/>
                  </a:lnTo>
                  <a:lnTo>
                    <a:pt x="151" y="26"/>
                  </a:lnTo>
                  <a:lnTo>
                    <a:pt x="145" y="20"/>
                  </a:lnTo>
                  <a:lnTo>
                    <a:pt x="137" y="15"/>
                  </a:lnTo>
                  <a:lnTo>
                    <a:pt x="129" y="11"/>
                  </a:lnTo>
                  <a:lnTo>
                    <a:pt x="119" y="6"/>
                  </a:lnTo>
                  <a:lnTo>
                    <a:pt x="109" y="4"/>
                  </a:lnTo>
                  <a:lnTo>
                    <a:pt x="100" y="2"/>
                  </a:lnTo>
                  <a:lnTo>
                    <a:pt x="89" y="0"/>
                  </a:lnTo>
                  <a:lnTo>
                    <a:pt x="77" y="0"/>
                  </a:lnTo>
                  <a:lnTo>
                    <a:pt x="66" y="0"/>
                  </a:lnTo>
                  <a:lnTo>
                    <a:pt x="56" y="2"/>
                  </a:lnTo>
                  <a:lnTo>
                    <a:pt x="45" y="4"/>
                  </a:lnTo>
                  <a:lnTo>
                    <a:pt x="35" y="6"/>
                  </a:lnTo>
                  <a:lnTo>
                    <a:pt x="27" y="11"/>
                  </a:lnTo>
                  <a:lnTo>
                    <a:pt x="18" y="15"/>
                  </a:lnTo>
                  <a:lnTo>
                    <a:pt x="11" y="20"/>
                  </a:lnTo>
                  <a:lnTo>
                    <a:pt x="4" y="26"/>
                  </a:lnTo>
                  <a:lnTo>
                    <a:pt x="2" y="28"/>
                  </a:lnTo>
                  <a:lnTo>
                    <a:pt x="1" y="31"/>
                  </a:lnTo>
                  <a:lnTo>
                    <a:pt x="0" y="33"/>
                  </a:lnTo>
                  <a:lnTo>
                    <a:pt x="0" y="36"/>
                  </a:lnTo>
                  <a:lnTo>
                    <a:pt x="0" y="263"/>
                  </a:lnTo>
                  <a:lnTo>
                    <a:pt x="14" y="265"/>
                  </a:lnTo>
                  <a:lnTo>
                    <a:pt x="28" y="267"/>
                  </a:lnTo>
                  <a:lnTo>
                    <a:pt x="42" y="270"/>
                  </a:lnTo>
                  <a:lnTo>
                    <a:pt x="55" y="273"/>
                  </a:lnTo>
                  <a:lnTo>
                    <a:pt x="66" y="278"/>
                  </a:lnTo>
                  <a:lnTo>
                    <a:pt x="77" y="282"/>
                  </a:lnTo>
                  <a:lnTo>
                    <a:pt x="88" y="287"/>
                  </a:lnTo>
                  <a:lnTo>
                    <a:pt x="97" y="293"/>
                  </a:lnTo>
                  <a:lnTo>
                    <a:pt x="106" y="299"/>
                  </a:lnTo>
                  <a:lnTo>
                    <a:pt x="114" y="306"/>
                  </a:lnTo>
                  <a:lnTo>
                    <a:pt x="120" y="312"/>
                  </a:lnTo>
                  <a:lnTo>
                    <a:pt x="125" y="320"/>
                  </a:lnTo>
                  <a:lnTo>
                    <a:pt x="130" y="327"/>
                  </a:lnTo>
                  <a:lnTo>
                    <a:pt x="133" y="336"/>
                  </a:lnTo>
                  <a:lnTo>
                    <a:pt x="134" y="343"/>
                  </a:lnTo>
                  <a:lnTo>
                    <a:pt x="135" y="352"/>
                  </a:lnTo>
                  <a:lnTo>
                    <a:pt x="135" y="355"/>
                  </a:lnTo>
                  <a:lnTo>
                    <a:pt x="134" y="358"/>
                  </a:lnTo>
                  <a:lnTo>
                    <a:pt x="133" y="360"/>
                  </a:lnTo>
                  <a:lnTo>
                    <a:pt x="131" y="362"/>
                  </a:lnTo>
                  <a:lnTo>
                    <a:pt x="129" y="365"/>
                  </a:lnTo>
                  <a:lnTo>
                    <a:pt x="125" y="366"/>
                  </a:lnTo>
                  <a:lnTo>
                    <a:pt x="123" y="367"/>
                  </a:lnTo>
                  <a:lnTo>
                    <a:pt x="120" y="367"/>
                  </a:lnTo>
                  <a:lnTo>
                    <a:pt x="117" y="367"/>
                  </a:lnTo>
                  <a:lnTo>
                    <a:pt x="115" y="366"/>
                  </a:lnTo>
                  <a:lnTo>
                    <a:pt x="111" y="365"/>
                  </a:lnTo>
                  <a:lnTo>
                    <a:pt x="109" y="362"/>
                  </a:lnTo>
                  <a:lnTo>
                    <a:pt x="107" y="360"/>
                  </a:lnTo>
                  <a:lnTo>
                    <a:pt x="106" y="358"/>
                  </a:lnTo>
                  <a:lnTo>
                    <a:pt x="105" y="355"/>
                  </a:lnTo>
                  <a:lnTo>
                    <a:pt x="105" y="352"/>
                  </a:lnTo>
                  <a:lnTo>
                    <a:pt x="105" y="347"/>
                  </a:lnTo>
                  <a:lnTo>
                    <a:pt x="103" y="342"/>
                  </a:lnTo>
                  <a:lnTo>
                    <a:pt x="101" y="338"/>
                  </a:lnTo>
                  <a:lnTo>
                    <a:pt x="97" y="333"/>
                  </a:lnTo>
                  <a:lnTo>
                    <a:pt x="93" y="328"/>
                  </a:lnTo>
                  <a:lnTo>
                    <a:pt x="89" y="324"/>
                  </a:lnTo>
                  <a:lnTo>
                    <a:pt x="82" y="320"/>
                  </a:lnTo>
                  <a:lnTo>
                    <a:pt x="76" y="315"/>
                  </a:lnTo>
                  <a:lnTo>
                    <a:pt x="61" y="308"/>
                  </a:lnTo>
                  <a:lnTo>
                    <a:pt x="43" y="301"/>
                  </a:lnTo>
                  <a:lnTo>
                    <a:pt x="22" y="297"/>
                  </a:lnTo>
                  <a:lnTo>
                    <a:pt x="0" y="293"/>
                  </a:lnTo>
                  <a:lnTo>
                    <a:pt x="0" y="626"/>
                  </a:lnTo>
                  <a:lnTo>
                    <a:pt x="0" y="626"/>
                  </a:lnTo>
                  <a:lnTo>
                    <a:pt x="0" y="627"/>
                  </a:lnTo>
                  <a:lnTo>
                    <a:pt x="2" y="648"/>
                  </a:lnTo>
                  <a:lnTo>
                    <a:pt x="5" y="669"/>
                  </a:lnTo>
                  <a:lnTo>
                    <a:pt x="11" y="688"/>
                  </a:lnTo>
                  <a:lnTo>
                    <a:pt x="18" y="707"/>
                  </a:lnTo>
                  <a:lnTo>
                    <a:pt x="27" y="725"/>
                  </a:lnTo>
                  <a:lnTo>
                    <a:pt x="37" y="742"/>
                  </a:lnTo>
                  <a:lnTo>
                    <a:pt x="49" y="758"/>
                  </a:lnTo>
                  <a:lnTo>
                    <a:pt x="63" y="772"/>
                  </a:lnTo>
                  <a:lnTo>
                    <a:pt x="78" y="786"/>
                  </a:lnTo>
                  <a:lnTo>
                    <a:pt x="94" y="798"/>
                  </a:lnTo>
                  <a:lnTo>
                    <a:pt x="111" y="807"/>
                  </a:lnTo>
                  <a:lnTo>
                    <a:pt x="130" y="816"/>
                  </a:lnTo>
                  <a:lnTo>
                    <a:pt x="149" y="823"/>
                  </a:lnTo>
                  <a:lnTo>
                    <a:pt x="168" y="829"/>
                  </a:lnTo>
                  <a:lnTo>
                    <a:pt x="189" y="831"/>
                  </a:lnTo>
                  <a:lnTo>
                    <a:pt x="210" y="832"/>
                  </a:lnTo>
                  <a:lnTo>
                    <a:pt x="221" y="832"/>
                  </a:lnTo>
                  <a:lnTo>
                    <a:pt x="232" y="831"/>
                  </a:lnTo>
                  <a:lnTo>
                    <a:pt x="242" y="830"/>
                  </a:lnTo>
                  <a:lnTo>
                    <a:pt x="253" y="828"/>
                  </a:lnTo>
                  <a:lnTo>
                    <a:pt x="272" y="823"/>
                  </a:lnTo>
                  <a:lnTo>
                    <a:pt x="292" y="816"/>
                  </a:lnTo>
                  <a:lnTo>
                    <a:pt x="311" y="807"/>
                  </a:lnTo>
                  <a:lnTo>
                    <a:pt x="328" y="797"/>
                  </a:lnTo>
                  <a:lnTo>
                    <a:pt x="344" y="785"/>
                  </a:lnTo>
                  <a:lnTo>
                    <a:pt x="359" y="771"/>
                  </a:lnTo>
                  <a:lnTo>
                    <a:pt x="372" y="756"/>
                  </a:lnTo>
                  <a:lnTo>
                    <a:pt x="385" y="740"/>
                  </a:lnTo>
                  <a:lnTo>
                    <a:pt x="396" y="723"/>
                  </a:lnTo>
                  <a:lnTo>
                    <a:pt x="404" y="704"/>
                  </a:lnTo>
                  <a:lnTo>
                    <a:pt x="411" y="685"/>
                  </a:lnTo>
                  <a:lnTo>
                    <a:pt x="416" y="665"/>
                  </a:lnTo>
                  <a:lnTo>
                    <a:pt x="418" y="654"/>
                  </a:lnTo>
                  <a:lnTo>
                    <a:pt x="419" y="643"/>
                  </a:lnTo>
                  <a:lnTo>
                    <a:pt x="420" y="633"/>
                  </a:lnTo>
                  <a:lnTo>
                    <a:pt x="420" y="622"/>
                  </a:lnTo>
                  <a:lnTo>
                    <a:pt x="420" y="608"/>
                  </a:lnTo>
                  <a:lnTo>
                    <a:pt x="418" y="593"/>
                  </a:lnTo>
                  <a:lnTo>
                    <a:pt x="416" y="579"/>
                  </a:lnTo>
                  <a:lnTo>
                    <a:pt x="413" y="565"/>
                  </a:lnTo>
                  <a:lnTo>
                    <a:pt x="408" y="552"/>
                  </a:lnTo>
                  <a:lnTo>
                    <a:pt x="403" y="539"/>
                  </a:lnTo>
                  <a:lnTo>
                    <a:pt x="397" y="526"/>
                  </a:lnTo>
                  <a:lnTo>
                    <a:pt x="390" y="5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860"/>
            <p:cNvSpPr>
              <a:spLocks noEditPoints="1"/>
            </p:cNvSpPr>
            <p:nvPr/>
          </p:nvSpPr>
          <p:spPr bwMode="auto">
            <a:xfrm>
              <a:off x="9879013" y="2500313"/>
              <a:ext cx="133350" cy="265113"/>
            </a:xfrm>
            <a:custGeom>
              <a:avLst/>
              <a:gdLst>
                <a:gd name="T0" fmla="*/ 382 w 421"/>
                <a:gd name="T1" fmla="*/ 676 h 832"/>
                <a:gd name="T2" fmla="*/ 349 w 421"/>
                <a:gd name="T3" fmla="*/ 737 h 832"/>
                <a:gd name="T4" fmla="*/ 296 w 421"/>
                <a:gd name="T5" fmla="*/ 781 h 832"/>
                <a:gd name="T6" fmla="*/ 229 w 421"/>
                <a:gd name="T7" fmla="*/ 802 h 832"/>
                <a:gd name="T8" fmla="*/ 157 w 421"/>
                <a:gd name="T9" fmla="*/ 795 h 832"/>
                <a:gd name="T10" fmla="*/ 96 w 421"/>
                <a:gd name="T11" fmla="*/ 761 h 832"/>
                <a:gd name="T12" fmla="*/ 52 w 421"/>
                <a:gd name="T13" fmla="*/ 708 h 832"/>
                <a:gd name="T14" fmla="*/ 30 w 421"/>
                <a:gd name="T15" fmla="*/ 640 h 832"/>
                <a:gd name="T16" fmla="*/ 35 w 421"/>
                <a:gd name="T17" fmla="*/ 582 h 832"/>
                <a:gd name="T18" fmla="*/ 53 w 421"/>
                <a:gd name="T19" fmla="*/ 534 h 832"/>
                <a:gd name="T20" fmla="*/ 103 w 421"/>
                <a:gd name="T21" fmla="*/ 481 h 832"/>
                <a:gd name="T22" fmla="*/ 139 w 421"/>
                <a:gd name="T23" fmla="*/ 459 h 832"/>
                <a:gd name="T24" fmla="*/ 177 w 421"/>
                <a:gd name="T25" fmla="*/ 447 h 832"/>
                <a:gd name="T26" fmla="*/ 216 w 421"/>
                <a:gd name="T27" fmla="*/ 444 h 832"/>
                <a:gd name="T28" fmla="*/ 260 w 421"/>
                <a:gd name="T29" fmla="*/ 454 h 832"/>
                <a:gd name="T30" fmla="*/ 322 w 421"/>
                <a:gd name="T31" fmla="*/ 490 h 832"/>
                <a:gd name="T32" fmla="*/ 368 w 421"/>
                <a:gd name="T33" fmla="*/ 546 h 832"/>
                <a:gd name="T34" fmla="*/ 390 w 421"/>
                <a:gd name="T35" fmla="*/ 607 h 832"/>
                <a:gd name="T36" fmla="*/ 332 w 421"/>
                <a:gd name="T37" fmla="*/ 0 h 832"/>
                <a:gd name="T38" fmla="*/ 292 w 421"/>
                <a:gd name="T39" fmla="*/ 11 h 832"/>
                <a:gd name="T40" fmla="*/ 267 w 421"/>
                <a:gd name="T41" fmla="*/ 28 h 832"/>
                <a:gd name="T42" fmla="*/ 153 w 421"/>
                <a:gd name="T43" fmla="*/ 238 h 832"/>
                <a:gd name="T44" fmla="*/ 30 w 421"/>
                <a:gd name="T45" fmla="*/ 514 h 832"/>
                <a:gd name="T46" fmla="*/ 8 w 421"/>
                <a:gd name="T47" fmla="*/ 565 h 832"/>
                <a:gd name="T48" fmla="*/ 0 w 421"/>
                <a:gd name="T49" fmla="*/ 622 h 832"/>
                <a:gd name="T50" fmla="*/ 5 w 421"/>
                <a:gd name="T51" fmla="*/ 665 h 832"/>
                <a:gd name="T52" fmla="*/ 36 w 421"/>
                <a:gd name="T53" fmla="*/ 740 h 832"/>
                <a:gd name="T54" fmla="*/ 93 w 421"/>
                <a:gd name="T55" fmla="*/ 797 h 832"/>
                <a:gd name="T56" fmla="*/ 168 w 421"/>
                <a:gd name="T57" fmla="*/ 828 h 832"/>
                <a:gd name="T58" fmla="*/ 211 w 421"/>
                <a:gd name="T59" fmla="*/ 832 h 832"/>
                <a:gd name="T60" fmla="*/ 291 w 421"/>
                <a:gd name="T61" fmla="*/ 816 h 832"/>
                <a:gd name="T62" fmla="*/ 358 w 421"/>
                <a:gd name="T63" fmla="*/ 772 h 832"/>
                <a:gd name="T64" fmla="*/ 403 w 421"/>
                <a:gd name="T65" fmla="*/ 708 h 832"/>
                <a:gd name="T66" fmla="*/ 421 w 421"/>
                <a:gd name="T67" fmla="*/ 627 h 832"/>
                <a:gd name="T68" fmla="*/ 398 w 421"/>
                <a:gd name="T69" fmla="*/ 297 h 832"/>
                <a:gd name="T70" fmla="*/ 337 w 421"/>
                <a:gd name="T71" fmla="*/ 320 h 832"/>
                <a:gd name="T72" fmla="*/ 320 w 421"/>
                <a:gd name="T73" fmla="*/ 338 h 832"/>
                <a:gd name="T74" fmla="*/ 316 w 421"/>
                <a:gd name="T75" fmla="*/ 355 h 832"/>
                <a:gd name="T76" fmla="*/ 309 w 421"/>
                <a:gd name="T77" fmla="*/ 365 h 832"/>
                <a:gd name="T78" fmla="*/ 297 w 421"/>
                <a:gd name="T79" fmla="*/ 367 h 832"/>
                <a:gd name="T80" fmla="*/ 288 w 421"/>
                <a:gd name="T81" fmla="*/ 360 h 832"/>
                <a:gd name="T82" fmla="*/ 286 w 421"/>
                <a:gd name="T83" fmla="*/ 343 h 832"/>
                <a:gd name="T84" fmla="*/ 301 w 421"/>
                <a:gd name="T85" fmla="*/ 312 h 832"/>
                <a:gd name="T86" fmla="*/ 333 w 421"/>
                <a:gd name="T87" fmla="*/ 287 h 832"/>
                <a:gd name="T88" fmla="*/ 379 w 421"/>
                <a:gd name="T89" fmla="*/ 270 h 832"/>
                <a:gd name="T90" fmla="*/ 421 w 421"/>
                <a:gd name="T91" fmla="*/ 36 h 832"/>
                <a:gd name="T92" fmla="*/ 417 w 421"/>
                <a:gd name="T93" fmla="*/ 26 h 832"/>
                <a:gd name="T94" fmla="*/ 384 w 421"/>
                <a:gd name="T95" fmla="*/ 6 h 832"/>
                <a:gd name="T96" fmla="*/ 343 w 421"/>
                <a:gd name="T97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21" h="832">
                  <a:moveTo>
                    <a:pt x="391" y="622"/>
                  </a:moveTo>
                  <a:lnTo>
                    <a:pt x="390" y="640"/>
                  </a:lnTo>
                  <a:lnTo>
                    <a:pt x="386" y="658"/>
                  </a:lnTo>
                  <a:lnTo>
                    <a:pt x="382" y="676"/>
                  </a:lnTo>
                  <a:lnTo>
                    <a:pt x="377" y="693"/>
                  </a:lnTo>
                  <a:lnTo>
                    <a:pt x="369" y="708"/>
                  </a:lnTo>
                  <a:lnTo>
                    <a:pt x="360" y="723"/>
                  </a:lnTo>
                  <a:lnTo>
                    <a:pt x="349" y="737"/>
                  </a:lnTo>
                  <a:lnTo>
                    <a:pt x="338" y="749"/>
                  </a:lnTo>
                  <a:lnTo>
                    <a:pt x="325" y="761"/>
                  </a:lnTo>
                  <a:lnTo>
                    <a:pt x="311" y="772"/>
                  </a:lnTo>
                  <a:lnTo>
                    <a:pt x="296" y="781"/>
                  </a:lnTo>
                  <a:lnTo>
                    <a:pt x="280" y="788"/>
                  </a:lnTo>
                  <a:lnTo>
                    <a:pt x="264" y="795"/>
                  </a:lnTo>
                  <a:lnTo>
                    <a:pt x="247" y="799"/>
                  </a:lnTo>
                  <a:lnTo>
                    <a:pt x="229" y="802"/>
                  </a:lnTo>
                  <a:lnTo>
                    <a:pt x="211" y="802"/>
                  </a:lnTo>
                  <a:lnTo>
                    <a:pt x="192" y="802"/>
                  </a:lnTo>
                  <a:lnTo>
                    <a:pt x="174" y="799"/>
                  </a:lnTo>
                  <a:lnTo>
                    <a:pt x="157" y="795"/>
                  </a:lnTo>
                  <a:lnTo>
                    <a:pt x="140" y="788"/>
                  </a:lnTo>
                  <a:lnTo>
                    <a:pt x="125" y="781"/>
                  </a:lnTo>
                  <a:lnTo>
                    <a:pt x="110" y="772"/>
                  </a:lnTo>
                  <a:lnTo>
                    <a:pt x="96" y="761"/>
                  </a:lnTo>
                  <a:lnTo>
                    <a:pt x="83" y="749"/>
                  </a:lnTo>
                  <a:lnTo>
                    <a:pt x="71" y="737"/>
                  </a:lnTo>
                  <a:lnTo>
                    <a:pt x="60" y="723"/>
                  </a:lnTo>
                  <a:lnTo>
                    <a:pt x="52" y="708"/>
                  </a:lnTo>
                  <a:lnTo>
                    <a:pt x="44" y="693"/>
                  </a:lnTo>
                  <a:lnTo>
                    <a:pt x="38" y="676"/>
                  </a:lnTo>
                  <a:lnTo>
                    <a:pt x="34" y="658"/>
                  </a:lnTo>
                  <a:lnTo>
                    <a:pt x="30" y="640"/>
                  </a:lnTo>
                  <a:lnTo>
                    <a:pt x="30" y="622"/>
                  </a:lnTo>
                  <a:lnTo>
                    <a:pt x="30" y="609"/>
                  </a:lnTo>
                  <a:lnTo>
                    <a:pt x="33" y="595"/>
                  </a:lnTo>
                  <a:lnTo>
                    <a:pt x="35" y="582"/>
                  </a:lnTo>
                  <a:lnTo>
                    <a:pt x="38" y="569"/>
                  </a:lnTo>
                  <a:lnTo>
                    <a:pt x="42" y="556"/>
                  </a:lnTo>
                  <a:lnTo>
                    <a:pt x="48" y="545"/>
                  </a:lnTo>
                  <a:lnTo>
                    <a:pt x="53" y="534"/>
                  </a:lnTo>
                  <a:lnTo>
                    <a:pt x="60" y="522"/>
                  </a:lnTo>
                  <a:lnTo>
                    <a:pt x="77" y="505"/>
                  </a:lnTo>
                  <a:lnTo>
                    <a:pt x="94" y="489"/>
                  </a:lnTo>
                  <a:lnTo>
                    <a:pt x="103" y="481"/>
                  </a:lnTo>
                  <a:lnTo>
                    <a:pt x="112" y="475"/>
                  </a:lnTo>
                  <a:lnTo>
                    <a:pt x="121" y="470"/>
                  </a:lnTo>
                  <a:lnTo>
                    <a:pt x="130" y="464"/>
                  </a:lnTo>
                  <a:lnTo>
                    <a:pt x="139" y="459"/>
                  </a:lnTo>
                  <a:lnTo>
                    <a:pt x="148" y="456"/>
                  </a:lnTo>
                  <a:lnTo>
                    <a:pt x="158" y="451"/>
                  </a:lnTo>
                  <a:lnTo>
                    <a:pt x="168" y="449"/>
                  </a:lnTo>
                  <a:lnTo>
                    <a:pt x="177" y="447"/>
                  </a:lnTo>
                  <a:lnTo>
                    <a:pt x="187" y="445"/>
                  </a:lnTo>
                  <a:lnTo>
                    <a:pt x="197" y="444"/>
                  </a:lnTo>
                  <a:lnTo>
                    <a:pt x="206" y="444"/>
                  </a:lnTo>
                  <a:lnTo>
                    <a:pt x="216" y="444"/>
                  </a:lnTo>
                  <a:lnTo>
                    <a:pt x="225" y="445"/>
                  </a:lnTo>
                  <a:lnTo>
                    <a:pt x="234" y="446"/>
                  </a:lnTo>
                  <a:lnTo>
                    <a:pt x="243" y="448"/>
                  </a:lnTo>
                  <a:lnTo>
                    <a:pt x="260" y="454"/>
                  </a:lnTo>
                  <a:lnTo>
                    <a:pt x="277" y="460"/>
                  </a:lnTo>
                  <a:lnTo>
                    <a:pt x="293" y="469"/>
                  </a:lnTo>
                  <a:lnTo>
                    <a:pt x="308" y="479"/>
                  </a:lnTo>
                  <a:lnTo>
                    <a:pt x="322" y="490"/>
                  </a:lnTo>
                  <a:lnTo>
                    <a:pt x="336" y="503"/>
                  </a:lnTo>
                  <a:lnTo>
                    <a:pt x="348" y="517"/>
                  </a:lnTo>
                  <a:lnTo>
                    <a:pt x="359" y="531"/>
                  </a:lnTo>
                  <a:lnTo>
                    <a:pt x="368" y="546"/>
                  </a:lnTo>
                  <a:lnTo>
                    <a:pt x="376" y="561"/>
                  </a:lnTo>
                  <a:lnTo>
                    <a:pt x="382" y="576"/>
                  </a:lnTo>
                  <a:lnTo>
                    <a:pt x="386" y="592"/>
                  </a:lnTo>
                  <a:lnTo>
                    <a:pt x="390" y="607"/>
                  </a:lnTo>
                  <a:lnTo>
                    <a:pt x="391" y="622"/>
                  </a:lnTo>
                  <a:lnTo>
                    <a:pt x="391" y="622"/>
                  </a:lnTo>
                  <a:close/>
                  <a:moveTo>
                    <a:pt x="343" y="0"/>
                  </a:moveTo>
                  <a:lnTo>
                    <a:pt x="332" y="0"/>
                  </a:lnTo>
                  <a:lnTo>
                    <a:pt x="321" y="2"/>
                  </a:lnTo>
                  <a:lnTo>
                    <a:pt x="310" y="4"/>
                  </a:lnTo>
                  <a:lnTo>
                    <a:pt x="301" y="6"/>
                  </a:lnTo>
                  <a:lnTo>
                    <a:pt x="292" y="11"/>
                  </a:lnTo>
                  <a:lnTo>
                    <a:pt x="284" y="15"/>
                  </a:lnTo>
                  <a:lnTo>
                    <a:pt x="276" y="20"/>
                  </a:lnTo>
                  <a:lnTo>
                    <a:pt x="270" y="26"/>
                  </a:lnTo>
                  <a:lnTo>
                    <a:pt x="267" y="28"/>
                  </a:lnTo>
                  <a:lnTo>
                    <a:pt x="266" y="31"/>
                  </a:lnTo>
                  <a:lnTo>
                    <a:pt x="213" y="178"/>
                  </a:lnTo>
                  <a:lnTo>
                    <a:pt x="155" y="236"/>
                  </a:lnTo>
                  <a:lnTo>
                    <a:pt x="153" y="238"/>
                  </a:lnTo>
                  <a:lnTo>
                    <a:pt x="152" y="240"/>
                  </a:lnTo>
                  <a:lnTo>
                    <a:pt x="31" y="510"/>
                  </a:lnTo>
                  <a:lnTo>
                    <a:pt x="31" y="513"/>
                  </a:lnTo>
                  <a:lnTo>
                    <a:pt x="30" y="514"/>
                  </a:lnTo>
                  <a:lnTo>
                    <a:pt x="24" y="525"/>
                  </a:lnTo>
                  <a:lnTo>
                    <a:pt x="18" y="538"/>
                  </a:lnTo>
                  <a:lnTo>
                    <a:pt x="12" y="551"/>
                  </a:lnTo>
                  <a:lnTo>
                    <a:pt x="8" y="565"/>
                  </a:lnTo>
                  <a:lnTo>
                    <a:pt x="5" y="579"/>
                  </a:lnTo>
                  <a:lnTo>
                    <a:pt x="3" y="593"/>
                  </a:lnTo>
                  <a:lnTo>
                    <a:pt x="0" y="607"/>
                  </a:lnTo>
                  <a:lnTo>
                    <a:pt x="0" y="622"/>
                  </a:lnTo>
                  <a:lnTo>
                    <a:pt x="0" y="633"/>
                  </a:lnTo>
                  <a:lnTo>
                    <a:pt x="1" y="643"/>
                  </a:lnTo>
                  <a:lnTo>
                    <a:pt x="3" y="654"/>
                  </a:lnTo>
                  <a:lnTo>
                    <a:pt x="5" y="665"/>
                  </a:lnTo>
                  <a:lnTo>
                    <a:pt x="9" y="685"/>
                  </a:lnTo>
                  <a:lnTo>
                    <a:pt x="16" y="704"/>
                  </a:lnTo>
                  <a:lnTo>
                    <a:pt x="25" y="723"/>
                  </a:lnTo>
                  <a:lnTo>
                    <a:pt x="36" y="740"/>
                  </a:lnTo>
                  <a:lnTo>
                    <a:pt x="48" y="756"/>
                  </a:lnTo>
                  <a:lnTo>
                    <a:pt x="62" y="771"/>
                  </a:lnTo>
                  <a:lnTo>
                    <a:pt x="77" y="785"/>
                  </a:lnTo>
                  <a:lnTo>
                    <a:pt x="93" y="797"/>
                  </a:lnTo>
                  <a:lnTo>
                    <a:pt x="110" y="807"/>
                  </a:lnTo>
                  <a:lnTo>
                    <a:pt x="128" y="816"/>
                  </a:lnTo>
                  <a:lnTo>
                    <a:pt x="147" y="823"/>
                  </a:lnTo>
                  <a:lnTo>
                    <a:pt x="168" y="828"/>
                  </a:lnTo>
                  <a:lnTo>
                    <a:pt x="178" y="830"/>
                  </a:lnTo>
                  <a:lnTo>
                    <a:pt x="189" y="831"/>
                  </a:lnTo>
                  <a:lnTo>
                    <a:pt x="200" y="832"/>
                  </a:lnTo>
                  <a:lnTo>
                    <a:pt x="211" y="832"/>
                  </a:lnTo>
                  <a:lnTo>
                    <a:pt x="232" y="831"/>
                  </a:lnTo>
                  <a:lnTo>
                    <a:pt x="252" y="829"/>
                  </a:lnTo>
                  <a:lnTo>
                    <a:pt x="272" y="823"/>
                  </a:lnTo>
                  <a:lnTo>
                    <a:pt x="291" y="816"/>
                  </a:lnTo>
                  <a:lnTo>
                    <a:pt x="309" y="807"/>
                  </a:lnTo>
                  <a:lnTo>
                    <a:pt x="326" y="798"/>
                  </a:lnTo>
                  <a:lnTo>
                    <a:pt x="343" y="786"/>
                  </a:lnTo>
                  <a:lnTo>
                    <a:pt x="358" y="772"/>
                  </a:lnTo>
                  <a:lnTo>
                    <a:pt x="370" y="758"/>
                  </a:lnTo>
                  <a:lnTo>
                    <a:pt x="383" y="742"/>
                  </a:lnTo>
                  <a:lnTo>
                    <a:pt x="394" y="725"/>
                  </a:lnTo>
                  <a:lnTo>
                    <a:pt x="403" y="708"/>
                  </a:lnTo>
                  <a:lnTo>
                    <a:pt x="410" y="688"/>
                  </a:lnTo>
                  <a:lnTo>
                    <a:pt x="415" y="669"/>
                  </a:lnTo>
                  <a:lnTo>
                    <a:pt x="419" y="648"/>
                  </a:lnTo>
                  <a:lnTo>
                    <a:pt x="421" y="627"/>
                  </a:lnTo>
                  <a:lnTo>
                    <a:pt x="421" y="626"/>
                  </a:lnTo>
                  <a:lnTo>
                    <a:pt x="421" y="626"/>
                  </a:lnTo>
                  <a:lnTo>
                    <a:pt x="421" y="293"/>
                  </a:lnTo>
                  <a:lnTo>
                    <a:pt x="398" y="297"/>
                  </a:lnTo>
                  <a:lnTo>
                    <a:pt x="377" y="301"/>
                  </a:lnTo>
                  <a:lnTo>
                    <a:pt x="360" y="308"/>
                  </a:lnTo>
                  <a:lnTo>
                    <a:pt x="344" y="315"/>
                  </a:lnTo>
                  <a:lnTo>
                    <a:pt x="337" y="320"/>
                  </a:lnTo>
                  <a:lnTo>
                    <a:pt x="332" y="324"/>
                  </a:lnTo>
                  <a:lnTo>
                    <a:pt x="328" y="328"/>
                  </a:lnTo>
                  <a:lnTo>
                    <a:pt x="323" y="333"/>
                  </a:lnTo>
                  <a:lnTo>
                    <a:pt x="320" y="338"/>
                  </a:lnTo>
                  <a:lnTo>
                    <a:pt x="318" y="342"/>
                  </a:lnTo>
                  <a:lnTo>
                    <a:pt x="316" y="347"/>
                  </a:lnTo>
                  <a:lnTo>
                    <a:pt x="316" y="352"/>
                  </a:lnTo>
                  <a:lnTo>
                    <a:pt x="316" y="355"/>
                  </a:lnTo>
                  <a:lnTo>
                    <a:pt x="315" y="358"/>
                  </a:lnTo>
                  <a:lnTo>
                    <a:pt x="312" y="360"/>
                  </a:lnTo>
                  <a:lnTo>
                    <a:pt x="311" y="362"/>
                  </a:lnTo>
                  <a:lnTo>
                    <a:pt x="309" y="365"/>
                  </a:lnTo>
                  <a:lnTo>
                    <a:pt x="306" y="366"/>
                  </a:lnTo>
                  <a:lnTo>
                    <a:pt x="304" y="367"/>
                  </a:lnTo>
                  <a:lnTo>
                    <a:pt x="301" y="367"/>
                  </a:lnTo>
                  <a:lnTo>
                    <a:pt x="297" y="367"/>
                  </a:lnTo>
                  <a:lnTo>
                    <a:pt x="294" y="366"/>
                  </a:lnTo>
                  <a:lnTo>
                    <a:pt x="292" y="365"/>
                  </a:lnTo>
                  <a:lnTo>
                    <a:pt x="290" y="362"/>
                  </a:lnTo>
                  <a:lnTo>
                    <a:pt x="288" y="360"/>
                  </a:lnTo>
                  <a:lnTo>
                    <a:pt x="287" y="358"/>
                  </a:lnTo>
                  <a:lnTo>
                    <a:pt x="286" y="355"/>
                  </a:lnTo>
                  <a:lnTo>
                    <a:pt x="286" y="352"/>
                  </a:lnTo>
                  <a:lnTo>
                    <a:pt x="286" y="343"/>
                  </a:lnTo>
                  <a:lnTo>
                    <a:pt x="288" y="336"/>
                  </a:lnTo>
                  <a:lnTo>
                    <a:pt x="291" y="327"/>
                  </a:lnTo>
                  <a:lnTo>
                    <a:pt x="295" y="320"/>
                  </a:lnTo>
                  <a:lnTo>
                    <a:pt x="301" y="312"/>
                  </a:lnTo>
                  <a:lnTo>
                    <a:pt x="307" y="306"/>
                  </a:lnTo>
                  <a:lnTo>
                    <a:pt x="315" y="299"/>
                  </a:lnTo>
                  <a:lnTo>
                    <a:pt x="323" y="293"/>
                  </a:lnTo>
                  <a:lnTo>
                    <a:pt x="333" y="287"/>
                  </a:lnTo>
                  <a:lnTo>
                    <a:pt x="344" y="282"/>
                  </a:lnTo>
                  <a:lnTo>
                    <a:pt x="354" y="278"/>
                  </a:lnTo>
                  <a:lnTo>
                    <a:pt x="366" y="273"/>
                  </a:lnTo>
                  <a:lnTo>
                    <a:pt x="379" y="270"/>
                  </a:lnTo>
                  <a:lnTo>
                    <a:pt x="392" y="267"/>
                  </a:lnTo>
                  <a:lnTo>
                    <a:pt x="406" y="265"/>
                  </a:lnTo>
                  <a:lnTo>
                    <a:pt x="421" y="263"/>
                  </a:lnTo>
                  <a:lnTo>
                    <a:pt x="421" y="36"/>
                  </a:lnTo>
                  <a:lnTo>
                    <a:pt x="421" y="33"/>
                  </a:lnTo>
                  <a:lnTo>
                    <a:pt x="420" y="31"/>
                  </a:lnTo>
                  <a:lnTo>
                    <a:pt x="419" y="28"/>
                  </a:lnTo>
                  <a:lnTo>
                    <a:pt x="417" y="26"/>
                  </a:lnTo>
                  <a:lnTo>
                    <a:pt x="410" y="20"/>
                  </a:lnTo>
                  <a:lnTo>
                    <a:pt x="403" y="15"/>
                  </a:lnTo>
                  <a:lnTo>
                    <a:pt x="394" y="11"/>
                  </a:lnTo>
                  <a:lnTo>
                    <a:pt x="384" y="6"/>
                  </a:lnTo>
                  <a:lnTo>
                    <a:pt x="375" y="4"/>
                  </a:lnTo>
                  <a:lnTo>
                    <a:pt x="365" y="2"/>
                  </a:lnTo>
                  <a:lnTo>
                    <a:pt x="354" y="0"/>
                  </a:lnTo>
                  <a:lnTo>
                    <a:pt x="343" y="0"/>
                  </a:lnTo>
                  <a:lnTo>
                    <a:pt x="3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861"/>
            <p:cNvSpPr>
              <a:spLocks/>
            </p:cNvSpPr>
            <p:nvPr/>
          </p:nvSpPr>
          <p:spPr bwMode="auto">
            <a:xfrm>
              <a:off x="9902825" y="2659063"/>
              <a:ext cx="46038" cy="46038"/>
            </a:xfrm>
            <a:custGeom>
              <a:avLst/>
              <a:gdLst>
                <a:gd name="T0" fmla="*/ 2 w 144"/>
                <a:gd name="T1" fmla="*/ 132 h 143"/>
                <a:gd name="T2" fmla="*/ 4 w 144"/>
                <a:gd name="T3" fmla="*/ 137 h 143"/>
                <a:gd name="T4" fmla="*/ 7 w 144"/>
                <a:gd name="T5" fmla="*/ 140 h 143"/>
                <a:gd name="T6" fmla="*/ 12 w 144"/>
                <a:gd name="T7" fmla="*/ 143 h 143"/>
                <a:gd name="T8" fmla="*/ 19 w 144"/>
                <a:gd name="T9" fmla="*/ 143 h 143"/>
                <a:gd name="T10" fmla="*/ 24 w 144"/>
                <a:gd name="T11" fmla="*/ 140 h 143"/>
                <a:gd name="T12" fmla="*/ 28 w 144"/>
                <a:gd name="T13" fmla="*/ 137 h 143"/>
                <a:gd name="T14" fmla="*/ 31 w 144"/>
                <a:gd name="T15" fmla="*/ 132 h 143"/>
                <a:gd name="T16" fmla="*/ 32 w 144"/>
                <a:gd name="T17" fmla="*/ 118 h 143"/>
                <a:gd name="T18" fmla="*/ 35 w 144"/>
                <a:gd name="T19" fmla="*/ 98 h 143"/>
                <a:gd name="T20" fmla="*/ 42 w 144"/>
                <a:gd name="T21" fmla="*/ 81 h 143"/>
                <a:gd name="T22" fmla="*/ 53 w 144"/>
                <a:gd name="T23" fmla="*/ 65 h 143"/>
                <a:gd name="T24" fmla="*/ 67 w 144"/>
                <a:gd name="T25" fmla="*/ 52 h 143"/>
                <a:gd name="T26" fmla="*/ 82 w 144"/>
                <a:gd name="T27" fmla="*/ 41 h 143"/>
                <a:gd name="T28" fmla="*/ 100 w 144"/>
                <a:gd name="T29" fmla="*/ 34 h 143"/>
                <a:gd name="T30" fmla="*/ 120 w 144"/>
                <a:gd name="T31" fmla="*/ 30 h 143"/>
                <a:gd name="T32" fmla="*/ 132 w 144"/>
                <a:gd name="T33" fmla="*/ 30 h 143"/>
                <a:gd name="T34" fmla="*/ 138 w 144"/>
                <a:gd name="T35" fmla="*/ 26 h 143"/>
                <a:gd name="T36" fmla="*/ 142 w 144"/>
                <a:gd name="T37" fmla="*/ 23 h 143"/>
                <a:gd name="T38" fmla="*/ 144 w 144"/>
                <a:gd name="T39" fmla="*/ 18 h 143"/>
                <a:gd name="T40" fmla="*/ 144 w 144"/>
                <a:gd name="T41" fmla="*/ 11 h 143"/>
                <a:gd name="T42" fmla="*/ 142 w 144"/>
                <a:gd name="T43" fmla="*/ 6 h 143"/>
                <a:gd name="T44" fmla="*/ 138 w 144"/>
                <a:gd name="T45" fmla="*/ 2 h 143"/>
                <a:gd name="T46" fmla="*/ 132 w 144"/>
                <a:gd name="T47" fmla="*/ 0 h 143"/>
                <a:gd name="T48" fmla="*/ 116 w 144"/>
                <a:gd name="T49" fmla="*/ 0 h 143"/>
                <a:gd name="T50" fmla="*/ 92 w 144"/>
                <a:gd name="T51" fmla="*/ 5 h 143"/>
                <a:gd name="T52" fmla="*/ 68 w 144"/>
                <a:gd name="T53" fmla="*/ 15 h 143"/>
                <a:gd name="T54" fmla="*/ 48 w 144"/>
                <a:gd name="T55" fmla="*/ 29 h 143"/>
                <a:gd name="T56" fmla="*/ 31 w 144"/>
                <a:gd name="T57" fmla="*/ 46 h 143"/>
                <a:gd name="T58" fmla="*/ 17 w 144"/>
                <a:gd name="T59" fmla="*/ 67 h 143"/>
                <a:gd name="T60" fmla="*/ 7 w 144"/>
                <a:gd name="T61" fmla="*/ 90 h 143"/>
                <a:gd name="T62" fmla="*/ 2 w 144"/>
                <a:gd name="T63" fmla="*/ 11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4" h="143">
                  <a:moveTo>
                    <a:pt x="0" y="128"/>
                  </a:moveTo>
                  <a:lnTo>
                    <a:pt x="2" y="132"/>
                  </a:lnTo>
                  <a:lnTo>
                    <a:pt x="2" y="134"/>
                  </a:lnTo>
                  <a:lnTo>
                    <a:pt x="4" y="137"/>
                  </a:lnTo>
                  <a:lnTo>
                    <a:pt x="5" y="139"/>
                  </a:lnTo>
                  <a:lnTo>
                    <a:pt x="7" y="140"/>
                  </a:lnTo>
                  <a:lnTo>
                    <a:pt x="10" y="142"/>
                  </a:lnTo>
                  <a:lnTo>
                    <a:pt x="12" y="143"/>
                  </a:lnTo>
                  <a:lnTo>
                    <a:pt x="15" y="143"/>
                  </a:lnTo>
                  <a:lnTo>
                    <a:pt x="19" y="143"/>
                  </a:lnTo>
                  <a:lnTo>
                    <a:pt x="22" y="142"/>
                  </a:lnTo>
                  <a:lnTo>
                    <a:pt x="24" y="140"/>
                  </a:lnTo>
                  <a:lnTo>
                    <a:pt x="26" y="139"/>
                  </a:lnTo>
                  <a:lnTo>
                    <a:pt x="28" y="137"/>
                  </a:lnTo>
                  <a:lnTo>
                    <a:pt x="29" y="134"/>
                  </a:lnTo>
                  <a:lnTo>
                    <a:pt x="31" y="132"/>
                  </a:lnTo>
                  <a:lnTo>
                    <a:pt x="31" y="128"/>
                  </a:lnTo>
                  <a:lnTo>
                    <a:pt x="32" y="118"/>
                  </a:lnTo>
                  <a:lnTo>
                    <a:pt x="33" y="108"/>
                  </a:lnTo>
                  <a:lnTo>
                    <a:pt x="35" y="98"/>
                  </a:lnTo>
                  <a:lnTo>
                    <a:pt x="39" y="90"/>
                  </a:lnTo>
                  <a:lnTo>
                    <a:pt x="42" y="81"/>
                  </a:lnTo>
                  <a:lnTo>
                    <a:pt x="48" y="73"/>
                  </a:lnTo>
                  <a:lnTo>
                    <a:pt x="53" y="65"/>
                  </a:lnTo>
                  <a:lnTo>
                    <a:pt x="59" y="59"/>
                  </a:lnTo>
                  <a:lnTo>
                    <a:pt x="67" y="52"/>
                  </a:lnTo>
                  <a:lnTo>
                    <a:pt x="74" y="47"/>
                  </a:lnTo>
                  <a:lnTo>
                    <a:pt x="82" y="41"/>
                  </a:lnTo>
                  <a:lnTo>
                    <a:pt x="92" y="37"/>
                  </a:lnTo>
                  <a:lnTo>
                    <a:pt x="100" y="34"/>
                  </a:lnTo>
                  <a:lnTo>
                    <a:pt x="110" y="32"/>
                  </a:lnTo>
                  <a:lnTo>
                    <a:pt x="120" y="30"/>
                  </a:lnTo>
                  <a:lnTo>
                    <a:pt x="129" y="30"/>
                  </a:lnTo>
                  <a:lnTo>
                    <a:pt x="132" y="30"/>
                  </a:lnTo>
                  <a:lnTo>
                    <a:pt x="136" y="29"/>
                  </a:lnTo>
                  <a:lnTo>
                    <a:pt x="138" y="26"/>
                  </a:lnTo>
                  <a:lnTo>
                    <a:pt x="140" y="25"/>
                  </a:lnTo>
                  <a:lnTo>
                    <a:pt x="142" y="23"/>
                  </a:lnTo>
                  <a:lnTo>
                    <a:pt x="143" y="20"/>
                  </a:lnTo>
                  <a:lnTo>
                    <a:pt x="144" y="18"/>
                  </a:lnTo>
                  <a:lnTo>
                    <a:pt x="144" y="15"/>
                  </a:lnTo>
                  <a:lnTo>
                    <a:pt x="144" y="11"/>
                  </a:lnTo>
                  <a:lnTo>
                    <a:pt x="143" y="8"/>
                  </a:lnTo>
                  <a:lnTo>
                    <a:pt x="142" y="6"/>
                  </a:lnTo>
                  <a:lnTo>
                    <a:pt x="140" y="4"/>
                  </a:lnTo>
                  <a:lnTo>
                    <a:pt x="138" y="2"/>
                  </a:lnTo>
                  <a:lnTo>
                    <a:pt x="136" y="1"/>
                  </a:lnTo>
                  <a:lnTo>
                    <a:pt x="132" y="0"/>
                  </a:lnTo>
                  <a:lnTo>
                    <a:pt x="129" y="0"/>
                  </a:lnTo>
                  <a:lnTo>
                    <a:pt x="116" y="0"/>
                  </a:lnTo>
                  <a:lnTo>
                    <a:pt x="103" y="2"/>
                  </a:lnTo>
                  <a:lnTo>
                    <a:pt x="92" y="5"/>
                  </a:lnTo>
                  <a:lnTo>
                    <a:pt x="80" y="9"/>
                  </a:lnTo>
                  <a:lnTo>
                    <a:pt x="68" y="15"/>
                  </a:lnTo>
                  <a:lnTo>
                    <a:pt x="57" y="21"/>
                  </a:lnTo>
                  <a:lnTo>
                    <a:pt x="48" y="29"/>
                  </a:lnTo>
                  <a:lnTo>
                    <a:pt x="38" y="37"/>
                  </a:lnTo>
                  <a:lnTo>
                    <a:pt x="31" y="46"/>
                  </a:lnTo>
                  <a:lnTo>
                    <a:pt x="23" y="56"/>
                  </a:lnTo>
                  <a:lnTo>
                    <a:pt x="17" y="67"/>
                  </a:lnTo>
                  <a:lnTo>
                    <a:pt x="11" y="78"/>
                  </a:lnTo>
                  <a:lnTo>
                    <a:pt x="7" y="90"/>
                  </a:lnTo>
                  <a:lnTo>
                    <a:pt x="4" y="103"/>
                  </a:lnTo>
                  <a:lnTo>
                    <a:pt x="2" y="115"/>
                  </a:lnTo>
                  <a:lnTo>
                    <a:pt x="0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862"/>
            <p:cNvSpPr>
              <a:spLocks/>
            </p:cNvSpPr>
            <p:nvPr/>
          </p:nvSpPr>
          <p:spPr bwMode="auto">
            <a:xfrm>
              <a:off x="10059988" y="2659063"/>
              <a:ext cx="44450" cy="46038"/>
            </a:xfrm>
            <a:custGeom>
              <a:avLst/>
              <a:gdLst>
                <a:gd name="T0" fmla="*/ 115 w 144"/>
                <a:gd name="T1" fmla="*/ 0 h 143"/>
                <a:gd name="T2" fmla="*/ 90 w 144"/>
                <a:gd name="T3" fmla="*/ 5 h 143"/>
                <a:gd name="T4" fmla="*/ 66 w 144"/>
                <a:gd name="T5" fmla="*/ 15 h 143"/>
                <a:gd name="T6" fmla="*/ 46 w 144"/>
                <a:gd name="T7" fmla="*/ 29 h 143"/>
                <a:gd name="T8" fmla="*/ 29 w 144"/>
                <a:gd name="T9" fmla="*/ 46 h 143"/>
                <a:gd name="T10" fmla="*/ 15 w 144"/>
                <a:gd name="T11" fmla="*/ 67 h 143"/>
                <a:gd name="T12" fmla="*/ 5 w 144"/>
                <a:gd name="T13" fmla="*/ 90 h 143"/>
                <a:gd name="T14" fmla="*/ 0 w 144"/>
                <a:gd name="T15" fmla="*/ 115 h 143"/>
                <a:gd name="T16" fmla="*/ 0 w 144"/>
                <a:gd name="T17" fmla="*/ 132 h 143"/>
                <a:gd name="T18" fmla="*/ 2 w 144"/>
                <a:gd name="T19" fmla="*/ 137 h 143"/>
                <a:gd name="T20" fmla="*/ 6 w 144"/>
                <a:gd name="T21" fmla="*/ 140 h 143"/>
                <a:gd name="T22" fmla="*/ 12 w 144"/>
                <a:gd name="T23" fmla="*/ 143 h 143"/>
                <a:gd name="T24" fmla="*/ 17 w 144"/>
                <a:gd name="T25" fmla="*/ 143 h 143"/>
                <a:gd name="T26" fmla="*/ 22 w 144"/>
                <a:gd name="T27" fmla="*/ 140 h 143"/>
                <a:gd name="T28" fmla="*/ 27 w 144"/>
                <a:gd name="T29" fmla="*/ 137 h 143"/>
                <a:gd name="T30" fmla="*/ 29 w 144"/>
                <a:gd name="T31" fmla="*/ 132 h 143"/>
                <a:gd name="T32" fmla="*/ 30 w 144"/>
                <a:gd name="T33" fmla="*/ 118 h 143"/>
                <a:gd name="T34" fmla="*/ 34 w 144"/>
                <a:gd name="T35" fmla="*/ 98 h 143"/>
                <a:gd name="T36" fmla="*/ 42 w 144"/>
                <a:gd name="T37" fmla="*/ 81 h 143"/>
                <a:gd name="T38" fmla="*/ 52 w 144"/>
                <a:gd name="T39" fmla="*/ 65 h 143"/>
                <a:gd name="T40" fmla="*/ 65 w 144"/>
                <a:gd name="T41" fmla="*/ 52 h 143"/>
                <a:gd name="T42" fmla="*/ 81 w 144"/>
                <a:gd name="T43" fmla="*/ 41 h 143"/>
                <a:gd name="T44" fmla="*/ 98 w 144"/>
                <a:gd name="T45" fmla="*/ 34 h 143"/>
                <a:gd name="T46" fmla="*/ 118 w 144"/>
                <a:gd name="T47" fmla="*/ 30 h 143"/>
                <a:gd name="T48" fmla="*/ 131 w 144"/>
                <a:gd name="T49" fmla="*/ 30 h 143"/>
                <a:gd name="T50" fmla="*/ 136 w 144"/>
                <a:gd name="T51" fmla="*/ 26 h 143"/>
                <a:gd name="T52" fmla="*/ 140 w 144"/>
                <a:gd name="T53" fmla="*/ 23 h 143"/>
                <a:gd name="T54" fmla="*/ 142 w 144"/>
                <a:gd name="T55" fmla="*/ 18 h 143"/>
                <a:gd name="T56" fmla="*/ 142 w 144"/>
                <a:gd name="T57" fmla="*/ 11 h 143"/>
                <a:gd name="T58" fmla="*/ 140 w 144"/>
                <a:gd name="T59" fmla="*/ 6 h 143"/>
                <a:gd name="T60" fmla="*/ 136 w 144"/>
                <a:gd name="T61" fmla="*/ 2 h 143"/>
                <a:gd name="T62" fmla="*/ 131 w 144"/>
                <a:gd name="T63" fmla="*/ 0 h 143"/>
                <a:gd name="T64" fmla="*/ 129 w 144"/>
                <a:gd name="T65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4" h="143">
                  <a:moveTo>
                    <a:pt x="129" y="0"/>
                  </a:moveTo>
                  <a:lnTo>
                    <a:pt x="115" y="0"/>
                  </a:lnTo>
                  <a:lnTo>
                    <a:pt x="102" y="2"/>
                  </a:lnTo>
                  <a:lnTo>
                    <a:pt x="90" y="5"/>
                  </a:lnTo>
                  <a:lnTo>
                    <a:pt x="78" y="9"/>
                  </a:lnTo>
                  <a:lnTo>
                    <a:pt x="66" y="15"/>
                  </a:lnTo>
                  <a:lnTo>
                    <a:pt x="57" y="21"/>
                  </a:lnTo>
                  <a:lnTo>
                    <a:pt x="46" y="29"/>
                  </a:lnTo>
                  <a:lnTo>
                    <a:pt x="37" y="37"/>
                  </a:lnTo>
                  <a:lnTo>
                    <a:pt x="29" y="46"/>
                  </a:lnTo>
                  <a:lnTo>
                    <a:pt x="21" y="56"/>
                  </a:lnTo>
                  <a:lnTo>
                    <a:pt x="15" y="67"/>
                  </a:lnTo>
                  <a:lnTo>
                    <a:pt x="9" y="78"/>
                  </a:lnTo>
                  <a:lnTo>
                    <a:pt x="5" y="90"/>
                  </a:lnTo>
                  <a:lnTo>
                    <a:pt x="2" y="103"/>
                  </a:lnTo>
                  <a:lnTo>
                    <a:pt x="0" y="115"/>
                  </a:lnTo>
                  <a:lnTo>
                    <a:pt x="0" y="128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7"/>
                  </a:lnTo>
                  <a:lnTo>
                    <a:pt x="4" y="139"/>
                  </a:lnTo>
                  <a:lnTo>
                    <a:pt x="6" y="140"/>
                  </a:lnTo>
                  <a:lnTo>
                    <a:pt x="8" y="142"/>
                  </a:lnTo>
                  <a:lnTo>
                    <a:pt x="12" y="143"/>
                  </a:lnTo>
                  <a:lnTo>
                    <a:pt x="15" y="143"/>
                  </a:lnTo>
                  <a:lnTo>
                    <a:pt x="17" y="143"/>
                  </a:lnTo>
                  <a:lnTo>
                    <a:pt x="20" y="142"/>
                  </a:lnTo>
                  <a:lnTo>
                    <a:pt x="22" y="140"/>
                  </a:lnTo>
                  <a:lnTo>
                    <a:pt x="24" y="139"/>
                  </a:lnTo>
                  <a:lnTo>
                    <a:pt x="27" y="137"/>
                  </a:lnTo>
                  <a:lnTo>
                    <a:pt x="28" y="134"/>
                  </a:lnTo>
                  <a:lnTo>
                    <a:pt x="29" y="132"/>
                  </a:lnTo>
                  <a:lnTo>
                    <a:pt x="30" y="128"/>
                  </a:lnTo>
                  <a:lnTo>
                    <a:pt x="30" y="118"/>
                  </a:lnTo>
                  <a:lnTo>
                    <a:pt x="31" y="108"/>
                  </a:lnTo>
                  <a:lnTo>
                    <a:pt x="34" y="98"/>
                  </a:lnTo>
                  <a:lnTo>
                    <a:pt x="37" y="90"/>
                  </a:lnTo>
                  <a:lnTo>
                    <a:pt x="42" y="81"/>
                  </a:lnTo>
                  <a:lnTo>
                    <a:pt x="46" y="73"/>
                  </a:lnTo>
                  <a:lnTo>
                    <a:pt x="52" y="65"/>
                  </a:lnTo>
                  <a:lnTo>
                    <a:pt x="59" y="59"/>
                  </a:lnTo>
                  <a:lnTo>
                    <a:pt x="65" y="52"/>
                  </a:lnTo>
                  <a:lnTo>
                    <a:pt x="73" y="47"/>
                  </a:lnTo>
                  <a:lnTo>
                    <a:pt x="81" y="41"/>
                  </a:lnTo>
                  <a:lnTo>
                    <a:pt x="90" y="37"/>
                  </a:lnTo>
                  <a:lnTo>
                    <a:pt x="98" y="34"/>
                  </a:lnTo>
                  <a:lnTo>
                    <a:pt x="108" y="32"/>
                  </a:lnTo>
                  <a:lnTo>
                    <a:pt x="118" y="30"/>
                  </a:lnTo>
                  <a:lnTo>
                    <a:pt x="129" y="30"/>
                  </a:lnTo>
                  <a:lnTo>
                    <a:pt x="131" y="30"/>
                  </a:lnTo>
                  <a:lnTo>
                    <a:pt x="134" y="29"/>
                  </a:lnTo>
                  <a:lnTo>
                    <a:pt x="136" y="26"/>
                  </a:lnTo>
                  <a:lnTo>
                    <a:pt x="138" y="25"/>
                  </a:lnTo>
                  <a:lnTo>
                    <a:pt x="140" y="23"/>
                  </a:lnTo>
                  <a:lnTo>
                    <a:pt x="141" y="20"/>
                  </a:lnTo>
                  <a:lnTo>
                    <a:pt x="142" y="18"/>
                  </a:lnTo>
                  <a:lnTo>
                    <a:pt x="144" y="15"/>
                  </a:lnTo>
                  <a:lnTo>
                    <a:pt x="142" y="11"/>
                  </a:lnTo>
                  <a:lnTo>
                    <a:pt x="141" y="8"/>
                  </a:lnTo>
                  <a:lnTo>
                    <a:pt x="140" y="6"/>
                  </a:lnTo>
                  <a:lnTo>
                    <a:pt x="138" y="4"/>
                  </a:lnTo>
                  <a:lnTo>
                    <a:pt x="136" y="2"/>
                  </a:lnTo>
                  <a:lnTo>
                    <a:pt x="134" y="1"/>
                  </a:lnTo>
                  <a:lnTo>
                    <a:pt x="131" y="0"/>
                  </a:lnTo>
                  <a:lnTo>
                    <a:pt x="129" y="0"/>
                  </a:lnTo>
                  <a:lnTo>
                    <a:pt x="1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0" name="Freeform 3091"/>
          <p:cNvSpPr>
            <a:spLocks noEditPoints="1"/>
          </p:cNvSpPr>
          <p:nvPr/>
        </p:nvSpPr>
        <p:spPr bwMode="auto">
          <a:xfrm>
            <a:off x="5923274" y="5329418"/>
            <a:ext cx="395049" cy="395049"/>
          </a:xfrm>
          <a:custGeom>
            <a:avLst/>
            <a:gdLst>
              <a:gd name="T0" fmla="*/ 175 w 360"/>
              <a:gd name="T1" fmla="*/ 322 h 359"/>
              <a:gd name="T2" fmla="*/ 166 w 360"/>
              <a:gd name="T3" fmla="*/ 319 h 359"/>
              <a:gd name="T4" fmla="*/ 161 w 360"/>
              <a:gd name="T5" fmla="*/ 313 h 359"/>
              <a:gd name="T6" fmla="*/ 157 w 360"/>
              <a:gd name="T7" fmla="*/ 303 h 359"/>
              <a:gd name="T8" fmla="*/ 157 w 360"/>
              <a:gd name="T9" fmla="*/ 294 h 359"/>
              <a:gd name="T10" fmla="*/ 161 w 360"/>
              <a:gd name="T11" fmla="*/ 286 h 359"/>
              <a:gd name="T12" fmla="*/ 166 w 360"/>
              <a:gd name="T13" fmla="*/ 280 h 359"/>
              <a:gd name="T14" fmla="*/ 175 w 360"/>
              <a:gd name="T15" fmla="*/ 276 h 359"/>
              <a:gd name="T16" fmla="*/ 184 w 360"/>
              <a:gd name="T17" fmla="*/ 276 h 359"/>
              <a:gd name="T18" fmla="*/ 194 w 360"/>
              <a:gd name="T19" fmla="*/ 280 h 359"/>
              <a:gd name="T20" fmla="*/ 200 w 360"/>
              <a:gd name="T21" fmla="*/ 286 h 359"/>
              <a:gd name="T22" fmla="*/ 203 w 360"/>
              <a:gd name="T23" fmla="*/ 294 h 359"/>
              <a:gd name="T24" fmla="*/ 203 w 360"/>
              <a:gd name="T25" fmla="*/ 303 h 359"/>
              <a:gd name="T26" fmla="*/ 200 w 360"/>
              <a:gd name="T27" fmla="*/ 313 h 359"/>
              <a:gd name="T28" fmla="*/ 194 w 360"/>
              <a:gd name="T29" fmla="*/ 319 h 359"/>
              <a:gd name="T30" fmla="*/ 184 w 360"/>
              <a:gd name="T31" fmla="*/ 322 h 359"/>
              <a:gd name="T32" fmla="*/ 168 w 360"/>
              <a:gd name="T33" fmla="*/ 140 h 359"/>
              <a:gd name="T34" fmla="*/ 171 w 360"/>
              <a:gd name="T35" fmla="*/ 132 h 359"/>
              <a:gd name="T36" fmla="*/ 180 w 360"/>
              <a:gd name="T37" fmla="*/ 128 h 359"/>
              <a:gd name="T38" fmla="*/ 188 w 360"/>
              <a:gd name="T39" fmla="*/ 132 h 359"/>
              <a:gd name="T40" fmla="*/ 191 w 360"/>
              <a:gd name="T41" fmla="*/ 140 h 359"/>
              <a:gd name="T42" fmla="*/ 191 w 360"/>
              <a:gd name="T43" fmla="*/ 244 h 359"/>
              <a:gd name="T44" fmla="*/ 184 w 360"/>
              <a:gd name="T45" fmla="*/ 250 h 359"/>
              <a:gd name="T46" fmla="*/ 175 w 360"/>
              <a:gd name="T47" fmla="*/ 250 h 359"/>
              <a:gd name="T48" fmla="*/ 169 w 360"/>
              <a:gd name="T49" fmla="*/ 244 h 359"/>
              <a:gd name="T50" fmla="*/ 168 w 360"/>
              <a:gd name="T51" fmla="*/ 140 h 359"/>
              <a:gd name="T52" fmla="*/ 190 w 360"/>
              <a:gd name="T53" fmla="*/ 6 h 359"/>
              <a:gd name="T54" fmla="*/ 187 w 360"/>
              <a:gd name="T55" fmla="*/ 1 h 359"/>
              <a:gd name="T56" fmla="*/ 180 w 360"/>
              <a:gd name="T57" fmla="*/ 0 h 359"/>
              <a:gd name="T58" fmla="*/ 174 w 360"/>
              <a:gd name="T59" fmla="*/ 1 h 359"/>
              <a:gd name="T60" fmla="*/ 169 w 360"/>
              <a:gd name="T61" fmla="*/ 6 h 359"/>
              <a:gd name="T62" fmla="*/ 1 w 360"/>
              <a:gd name="T63" fmla="*/ 344 h 359"/>
              <a:gd name="T64" fmla="*/ 1 w 360"/>
              <a:gd name="T65" fmla="*/ 351 h 359"/>
              <a:gd name="T66" fmla="*/ 4 w 360"/>
              <a:gd name="T67" fmla="*/ 356 h 359"/>
              <a:gd name="T68" fmla="*/ 9 w 360"/>
              <a:gd name="T69" fmla="*/ 358 h 359"/>
              <a:gd name="T70" fmla="*/ 347 w 360"/>
              <a:gd name="T71" fmla="*/ 359 h 359"/>
              <a:gd name="T72" fmla="*/ 348 w 360"/>
              <a:gd name="T73" fmla="*/ 359 h 359"/>
              <a:gd name="T74" fmla="*/ 357 w 360"/>
              <a:gd name="T75" fmla="*/ 356 h 359"/>
              <a:gd name="T76" fmla="*/ 360 w 360"/>
              <a:gd name="T77" fmla="*/ 347 h 359"/>
              <a:gd name="T78" fmla="*/ 358 w 360"/>
              <a:gd name="T79" fmla="*/ 34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60" h="359">
                <a:moveTo>
                  <a:pt x="180" y="322"/>
                </a:moveTo>
                <a:lnTo>
                  <a:pt x="175" y="322"/>
                </a:lnTo>
                <a:lnTo>
                  <a:pt x="171" y="321"/>
                </a:lnTo>
                <a:lnTo>
                  <a:pt x="166" y="319"/>
                </a:lnTo>
                <a:lnTo>
                  <a:pt x="163" y="316"/>
                </a:lnTo>
                <a:lnTo>
                  <a:pt x="161" y="313"/>
                </a:lnTo>
                <a:lnTo>
                  <a:pt x="158" y="308"/>
                </a:lnTo>
                <a:lnTo>
                  <a:pt x="157" y="303"/>
                </a:lnTo>
                <a:lnTo>
                  <a:pt x="156" y="299"/>
                </a:lnTo>
                <a:lnTo>
                  <a:pt x="157" y="294"/>
                </a:lnTo>
                <a:lnTo>
                  <a:pt x="158" y="290"/>
                </a:lnTo>
                <a:lnTo>
                  <a:pt x="161" y="286"/>
                </a:lnTo>
                <a:lnTo>
                  <a:pt x="163" y="282"/>
                </a:lnTo>
                <a:lnTo>
                  <a:pt x="166" y="280"/>
                </a:lnTo>
                <a:lnTo>
                  <a:pt x="171" y="277"/>
                </a:lnTo>
                <a:lnTo>
                  <a:pt x="175" y="276"/>
                </a:lnTo>
                <a:lnTo>
                  <a:pt x="180" y="275"/>
                </a:lnTo>
                <a:lnTo>
                  <a:pt x="184" y="276"/>
                </a:lnTo>
                <a:lnTo>
                  <a:pt x="189" y="277"/>
                </a:lnTo>
                <a:lnTo>
                  <a:pt x="194" y="280"/>
                </a:lnTo>
                <a:lnTo>
                  <a:pt x="197" y="282"/>
                </a:lnTo>
                <a:lnTo>
                  <a:pt x="200" y="286"/>
                </a:lnTo>
                <a:lnTo>
                  <a:pt x="202" y="290"/>
                </a:lnTo>
                <a:lnTo>
                  <a:pt x="203" y="294"/>
                </a:lnTo>
                <a:lnTo>
                  <a:pt x="205" y="299"/>
                </a:lnTo>
                <a:lnTo>
                  <a:pt x="203" y="303"/>
                </a:lnTo>
                <a:lnTo>
                  <a:pt x="202" y="308"/>
                </a:lnTo>
                <a:lnTo>
                  <a:pt x="200" y="313"/>
                </a:lnTo>
                <a:lnTo>
                  <a:pt x="197" y="316"/>
                </a:lnTo>
                <a:lnTo>
                  <a:pt x="194" y="319"/>
                </a:lnTo>
                <a:lnTo>
                  <a:pt x="189" y="321"/>
                </a:lnTo>
                <a:lnTo>
                  <a:pt x="184" y="322"/>
                </a:lnTo>
                <a:lnTo>
                  <a:pt x="180" y="322"/>
                </a:lnTo>
                <a:close/>
                <a:moveTo>
                  <a:pt x="168" y="140"/>
                </a:moveTo>
                <a:lnTo>
                  <a:pt x="169" y="136"/>
                </a:lnTo>
                <a:lnTo>
                  <a:pt x="171" y="132"/>
                </a:lnTo>
                <a:lnTo>
                  <a:pt x="175" y="130"/>
                </a:lnTo>
                <a:lnTo>
                  <a:pt x="180" y="128"/>
                </a:lnTo>
                <a:lnTo>
                  <a:pt x="184" y="130"/>
                </a:lnTo>
                <a:lnTo>
                  <a:pt x="188" y="132"/>
                </a:lnTo>
                <a:lnTo>
                  <a:pt x="191" y="136"/>
                </a:lnTo>
                <a:lnTo>
                  <a:pt x="191" y="140"/>
                </a:lnTo>
                <a:lnTo>
                  <a:pt x="191" y="239"/>
                </a:lnTo>
                <a:lnTo>
                  <a:pt x="191" y="244"/>
                </a:lnTo>
                <a:lnTo>
                  <a:pt x="188" y="247"/>
                </a:lnTo>
                <a:lnTo>
                  <a:pt x="184" y="250"/>
                </a:lnTo>
                <a:lnTo>
                  <a:pt x="180" y="251"/>
                </a:lnTo>
                <a:lnTo>
                  <a:pt x="175" y="250"/>
                </a:lnTo>
                <a:lnTo>
                  <a:pt x="171" y="247"/>
                </a:lnTo>
                <a:lnTo>
                  <a:pt x="169" y="244"/>
                </a:lnTo>
                <a:lnTo>
                  <a:pt x="168" y="239"/>
                </a:lnTo>
                <a:lnTo>
                  <a:pt x="168" y="140"/>
                </a:lnTo>
                <a:close/>
                <a:moveTo>
                  <a:pt x="358" y="339"/>
                </a:moveTo>
                <a:lnTo>
                  <a:pt x="190" y="6"/>
                </a:lnTo>
                <a:lnTo>
                  <a:pt x="189" y="4"/>
                </a:lnTo>
                <a:lnTo>
                  <a:pt x="187" y="1"/>
                </a:lnTo>
                <a:lnTo>
                  <a:pt x="183" y="0"/>
                </a:lnTo>
                <a:lnTo>
                  <a:pt x="180" y="0"/>
                </a:lnTo>
                <a:lnTo>
                  <a:pt x="177" y="0"/>
                </a:lnTo>
                <a:lnTo>
                  <a:pt x="174" y="1"/>
                </a:lnTo>
                <a:lnTo>
                  <a:pt x="171" y="4"/>
                </a:lnTo>
                <a:lnTo>
                  <a:pt x="169" y="6"/>
                </a:lnTo>
                <a:lnTo>
                  <a:pt x="1" y="341"/>
                </a:lnTo>
                <a:lnTo>
                  <a:pt x="1" y="344"/>
                </a:lnTo>
                <a:lnTo>
                  <a:pt x="0" y="347"/>
                </a:lnTo>
                <a:lnTo>
                  <a:pt x="1" y="351"/>
                </a:lnTo>
                <a:lnTo>
                  <a:pt x="2" y="353"/>
                </a:lnTo>
                <a:lnTo>
                  <a:pt x="4" y="356"/>
                </a:lnTo>
                <a:lnTo>
                  <a:pt x="7" y="357"/>
                </a:lnTo>
                <a:lnTo>
                  <a:pt x="9" y="358"/>
                </a:lnTo>
                <a:lnTo>
                  <a:pt x="12" y="359"/>
                </a:lnTo>
                <a:lnTo>
                  <a:pt x="347" y="359"/>
                </a:lnTo>
                <a:lnTo>
                  <a:pt x="347" y="359"/>
                </a:lnTo>
                <a:lnTo>
                  <a:pt x="348" y="359"/>
                </a:lnTo>
                <a:lnTo>
                  <a:pt x="352" y="358"/>
                </a:lnTo>
                <a:lnTo>
                  <a:pt x="357" y="356"/>
                </a:lnTo>
                <a:lnTo>
                  <a:pt x="359" y="352"/>
                </a:lnTo>
                <a:lnTo>
                  <a:pt x="360" y="347"/>
                </a:lnTo>
                <a:lnTo>
                  <a:pt x="359" y="343"/>
                </a:lnTo>
                <a:lnTo>
                  <a:pt x="358" y="340"/>
                </a:lnTo>
                <a:lnTo>
                  <a:pt x="358" y="339"/>
                </a:lnTo>
                <a:close/>
              </a:path>
            </a:pathLst>
          </a:custGeom>
          <a:solidFill>
            <a:srgbClr val="F6443B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1" name="Group 50"/>
          <p:cNvGrpSpPr/>
          <p:nvPr/>
        </p:nvGrpSpPr>
        <p:grpSpPr>
          <a:xfrm>
            <a:off x="7128187" y="2291687"/>
            <a:ext cx="2724345" cy="798810"/>
            <a:chOff x="2158167" y="5234241"/>
            <a:chExt cx="2724345" cy="798810"/>
          </a:xfrm>
        </p:grpSpPr>
        <p:sp>
          <p:nvSpPr>
            <p:cNvPr id="52" name="Text Placeholder 2"/>
            <p:cNvSpPr txBox="1">
              <a:spLocks/>
            </p:cNvSpPr>
            <p:nvPr/>
          </p:nvSpPr>
          <p:spPr>
            <a:xfrm>
              <a:off x="2158167" y="5597034"/>
              <a:ext cx="2724345" cy="43601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158167" y="5234241"/>
              <a:ext cx="1269322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STRENGTHS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500790" y="3729344"/>
            <a:ext cx="2687529" cy="798810"/>
            <a:chOff x="2158167" y="5234241"/>
            <a:chExt cx="2687529" cy="798810"/>
          </a:xfrm>
        </p:grpSpPr>
        <p:sp>
          <p:nvSpPr>
            <p:cNvPr id="55" name="Text Placeholder 2"/>
            <p:cNvSpPr txBox="1">
              <a:spLocks/>
            </p:cNvSpPr>
            <p:nvPr/>
          </p:nvSpPr>
          <p:spPr>
            <a:xfrm>
              <a:off x="2158167" y="5597034"/>
              <a:ext cx="2687529" cy="43601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158167" y="5234241"/>
              <a:ext cx="1433598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WEAKNESSES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705266" y="3729344"/>
            <a:ext cx="3026659" cy="798810"/>
            <a:chOff x="1107921" y="3065870"/>
            <a:chExt cx="3026659" cy="798810"/>
          </a:xfrm>
        </p:grpSpPr>
        <p:sp>
          <p:nvSpPr>
            <p:cNvPr id="59" name="Text Placeholder 2"/>
            <p:cNvSpPr txBox="1">
              <a:spLocks/>
            </p:cNvSpPr>
            <p:nvPr/>
          </p:nvSpPr>
          <p:spPr>
            <a:xfrm>
              <a:off x="1107921" y="3428663"/>
              <a:ext cx="3026659" cy="43601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405517" y="3065870"/>
              <a:ext cx="1729063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OPPORTUNITIES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2006982" y="5205300"/>
            <a:ext cx="3079644" cy="798810"/>
            <a:chOff x="1054936" y="4350844"/>
            <a:chExt cx="3079644" cy="798810"/>
          </a:xfrm>
        </p:grpSpPr>
        <p:sp>
          <p:nvSpPr>
            <p:cNvPr id="62" name="Text Placeholder 2"/>
            <p:cNvSpPr txBox="1">
              <a:spLocks/>
            </p:cNvSpPr>
            <p:nvPr/>
          </p:nvSpPr>
          <p:spPr>
            <a:xfrm>
              <a:off x="1054936" y="4713637"/>
              <a:ext cx="3079644" cy="43601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180601" y="4350844"/>
              <a:ext cx="953979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THREATS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3273823" y="219072"/>
            <a:ext cx="8462323" cy="1151539"/>
            <a:chOff x="3273823" y="-1579979"/>
            <a:chExt cx="8462323" cy="1151539"/>
          </a:xfrm>
        </p:grpSpPr>
        <p:sp>
          <p:nvSpPr>
            <p:cNvPr id="68" name="Oval 58"/>
            <p:cNvSpPr>
              <a:spLocks noChangeArrowheads="1"/>
            </p:cNvSpPr>
            <p:nvPr/>
          </p:nvSpPr>
          <p:spPr bwMode="auto">
            <a:xfrm>
              <a:off x="5450338" y="-502429"/>
              <a:ext cx="72644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Oval 59"/>
            <p:cNvSpPr>
              <a:spLocks noChangeArrowheads="1"/>
            </p:cNvSpPr>
            <p:nvPr/>
          </p:nvSpPr>
          <p:spPr bwMode="auto">
            <a:xfrm>
              <a:off x="8782823" y="-1505282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Oval 60"/>
            <p:cNvSpPr>
              <a:spLocks noChangeArrowheads="1"/>
            </p:cNvSpPr>
            <p:nvPr/>
          </p:nvSpPr>
          <p:spPr bwMode="auto">
            <a:xfrm>
              <a:off x="6211676" y="-557584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Oval 61"/>
            <p:cNvSpPr>
              <a:spLocks noChangeArrowheads="1"/>
            </p:cNvSpPr>
            <p:nvPr/>
          </p:nvSpPr>
          <p:spPr bwMode="auto">
            <a:xfrm>
              <a:off x="3744983" y="-928464"/>
              <a:ext cx="72644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Oval 62"/>
            <p:cNvSpPr>
              <a:spLocks noChangeArrowheads="1"/>
            </p:cNvSpPr>
            <p:nvPr/>
          </p:nvSpPr>
          <p:spPr bwMode="auto">
            <a:xfrm>
              <a:off x="4880380" y="-896589"/>
              <a:ext cx="7533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Oval 63"/>
            <p:cNvSpPr>
              <a:spLocks noChangeArrowheads="1"/>
            </p:cNvSpPr>
            <p:nvPr/>
          </p:nvSpPr>
          <p:spPr bwMode="auto">
            <a:xfrm>
              <a:off x="6848490" y="-1103758"/>
              <a:ext cx="76680" cy="73989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Oval 64"/>
            <p:cNvSpPr>
              <a:spLocks noChangeArrowheads="1"/>
            </p:cNvSpPr>
            <p:nvPr/>
          </p:nvSpPr>
          <p:spPr bwMode="auto">
            <a:xfrm>
              <a:off x="6277220" y="-1088287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Oval 65"/>
            <p:cNvSpPr>
              <a:spLocks noChangeArrowheads="1"/>
            </p:cNvSpPr>
            <p:nvPr/>
          </p:nvSpPr>
          <p:spPr bwMode="auto">
            <a:xfrm>
              <a:off x="8325596" y="-618564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Oval 66"/>
            <p:cNvSpPr>
              <a:spLocks noChangeArrowheads="1"/>
            </p:cNvSpPr>
            <p:nvPr/>
          </p:nvSpPr>
          <p:spPr bwMode="auto">
            <a:xfrm>
              <a:off x="4670520" y="-1297391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Oval 67"/>
            <p:cNvSpPr>
              <a:spLocks noChangeArrowheads="1"/>
            </p:cNvSpPr>
            <p:nvPr/>
          </p:nvSpPr>
          <p:spPr bwMode="auto">
            <a:xfrm>
              <a:off x="4361279" y="-563432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Oval 68"/>
            <p:cNvSpPr>
              <a:spLocks noChangeArrowheads="1"/>
            </p:cNvSpPr>
            <p:nvPr/>
          </p:nvSpPr>
          <p:spPr bwMode="auto">
            <a:xfrm>
              <a:off x="9297913" y="-856961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Oval 69"/>
            <p:cNvSpPr>
              <a:spLocks noChangeArrowheads="1"/>
            </p:cNvSpPr>
            <p:nvPr/>
          </p:nvSpPr>
          <p:spPr bwMode="auto">
            <a:xfrm>
              <a:off x="11127922" y="-1001845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Oval 70"/>
            <p:cNvSpPr>
              <a:spLocks noChangeArrowheads="1"/>
            </p:cNvSpPr>
            <p:nvPr/>
          </p:nvSpPr>
          <p:spPr bwMode="auto">
            <a:xfrm>
              <a:off x="10705680" y="-1528630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Oval 71"/>
            <p:cNvSpPr>
              <a:spLocks noChangeArrowheads="1"/>
            </p:cNvSpPr>
            <p:nvPr/>
          </p:nvSpPr>
          <p:spPr bwMode="auto">
            <a:xfrm>
              <a:off x="7440402" y="-68672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Oval 72"/>
            <p:cNvSpPr>
              <a:spLocks noChangeArrowheads="1"/>
            </p:cNvSpPr>
            <p:nvPr/>
          </p:nvSpPr>
          <p:spPr bwMode="auto">
            <a:xfrm>
              <a:off x="7380314" y="-1098865"/>
              <a:ext cx="76680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Oval 73"/>
            <p:cNvSpPr>
              <a:spLocks noChangeArrowheads="1"/>
            </p:cNvSpPr>
            <p:nvPr/>
          </p:nvSpPr>
          <p:spPr bwMode="auto">
            <a:xfrm>
              <a:off x="3273823" y="-1299228"/>
              <a:ext cx="7264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Oval 74"/>
            <p:cNvSpPr>
              <a:spLocks noChangeArrowheads="1"/>
            </p:cNvSpPr>
            <p:nvPr/>
          </p:nvSpPr>
          <p:spPr bwMode="auto">
            <a:xfrm>
              <a:off x="5818023" y="-1579979"/>
              <a:ext cx="7264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Oval 75"/>
            <p:cNvSpPr>
              <a:spLocks noChangeArrowheads="1"/>
            </p:cNvSpPr>
            <p:nvPr/>
          </p:nvSpPr>
          <p:spPr bwMode="auto">
            <a:xfrm>
              <a:off x="6956110" y="-896589"/>
              <a:ext cx="76680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Oval 76"/>
            <p:cNvSpPr>
              <a:spLocks noChangeArrowheads="1"/>
            </p:cNvSpPr>
            <p:nvPr/>
          </p:nvSpPr>
          <p:spPr bwMode="auto">
            <a:xfrm>
              <a:off x="11662157" y="-1286484"/>
              <a:ext cx="73989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Oval 77"/>
            <p:cNvSpPr>
              <a:spLocks noChangeArrowheads="1"/>
            </p:cNvSpPr>
            <p:nvPr/>
          </p:nvSpPr>
          <p:spPr bwMode="auto">
            <a:xfrm>
              <a:off x="9845429" y="-899050"/>
              <a:ext cx="7533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Oval 78"/>
            <p:cNvSpPr>
              <a:spLocks noChangeArrowheads="1"/>
            </p:cNvSpPr>
            <p:nvPr/>
          </p:nvSpPr>
          <p:spPr bwMode="auto">
            <a:xfrm>
              <a:off x="10735070" y="-823945"/>
              <a:ext cx="76680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79"/>
            <p:cNvSpPr>
              <a:spLocks noChangeArrowheads="1"/>
            </p:cNvSpPr>
            <p:nvPr/>
          </p:nvSpPr>
          <p:spPr bwMode="auto">
            <a:xfrm>
              <a:off x="8007945" y="-1393167"/>
              <a:ext cx="73989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826809" y="589490"/>
            <a:ext cx="3860416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SWOT ANALYSIS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6354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12188891" cy="6210300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" name="Freeform 8"/>
          <p:cNvSpPr>
            <a:spLocks/>
          </p:cNvSpPr>
          <p:nvPr/>
        </p:nvSpPr>
        <p:spPr bwMode="auto">
          <a:xfrm>
            <a:off x="1625922" y="5627804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-200025" y="5247096"/>
            <a:ext cx="1939860" cy="963204"/>
          </a:xfrm>
          <a:custGeom>
            <a:avLst/>
            <a:gdLst>
              <a:gd name="T0" fmla="*/ 0 w 1442"/>
              <a:gd name="T1" fmla="*/ 716 h 716"/>
              <a:gd name="T2" fmla="*/ 1442 w 1442"/>
              <a:gd name="T3" fmla="*/ 716 h 716"/>
              <a:gd name="T4" fmla="*/ 725 w 1442"/>
              <a:gd name="T5" fmla="*/ 0 h 716"/>
              <a:gd name="T6" fmla="*/ 0 w 1442"/>
              <a:gd name="T7" fmla="*/ 716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2" h="716">
                <a:moveTo>
                  <a:pt x="0" y="716"/>
                </a:moveTo>
                <a:lnTo>
                  <a:pt x="1442" y="716"/>
                </a:lnTo>
                <a:lnTo>
                  <a:pt x="725" y="0"/>
                </a:lnTo>
                <a:lnTo>
                  <a:pt x="0" y="716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10781752" y="4721101"/>
            <a:ext cx="2995886" cy="1489199"/>
          </a:xfrm>
          <a:custGeom>
            <a:avLst/>
            <a:gdLst>
              <a:gd name="T0" fmla="*/ 0 w 2227"/>
              <a:gd name="T1" fmla="*/ 1107 h 1107"/>
              <a:gd name="T2" fmla="*/ 2227 w 2227"/>
              <a:gd name="T3" fmla="*/ 1107 h 1107"/>
              <a:gd name="T4" fmla="*/ 1121 w 2227"/>
              <a:gd name="T5" fmla="*/ 0 h 1107"/>
              <a:gd name="T6" fmla="*/ 0 w 2227"/>
              <a:gd name="T7" fmla="*/ 11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7" h="1107">
                <a:moveTo>
                  <a:pt x="0" y="1107"/>
                </a:moveTo>
                <a:lnTo>
                  <a:pt x="2227" y="1107"/>
                </a:lnTo>
                <a:lnTo>
                  <a:pt x="1121" y="0"/>
                </a:lnTo>
                <a:lnTo>
                  <a:pt x="0" y="1107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8212883" y="5627804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9"/>
          <p:cNvSpPr>
            <a:spLocks/>
          </p:cNvSpPr>
          <p:nvPr/>
        </p:nvSpPr>
        <p:spPr bwMode="auto">
          <a:xfrm>
            <a:off x="9427288" y="5357407"/>
            <a:ext cx="1717892" cy="852893"/>
          </a:xfrm>
          <a:custGeom>
            <a:avLst/>
            <a:gdLst>
              <a:gd name="T0" fmla="*/ 0 w 1277"/>
              <a:gd name="T1" fmla="*/ 634 h 634"/>
              <a:gd name="T2" fmla="*/ 1277 w 1277"/>
              <a:gd name="T3" fmla="*/ 634 h 634"/>
              <a:gd name="T4" fmla="*/ 641 w 1277"/>
              <a:gd name="T5" fmla="*/ 0 h 634"/>
              <a:gd name="T6" fmla="*/ 0 w 1277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7" h="634">
                <a:moveTo>
                  <a:pt x="0" y="634"/>
                </a:moveTo>
                <a:lnTo>
                  <a:pt x="1277" y="634"/>
                </a:lnTo>
                <a:lnTo>
                  <a:pt x="641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48"/>
          <p:cNvSpPr>
            <a:spLocks noChangeArrowheads="1"/>
          </p:cNvSpPr>
          <p:nvPr/>
        </p:nvSpPr>
        <p:spPr bwMode="auto">
          <a:xfrm>
            <a:off x="0" y="6211815"/>
            <a:ext cx="12188890" cy="646185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8"/>
          <p:cNvSpPr>
            <a:spLocks/>
          </p:cNvSpPr>
          <p:nvPr/>
        </p:nvSpPr>
        <p:spPr bwMode="auto">
          <a:xfrm>
            <a:off x="1095299" y="5704484"/>
            <a:ext cx="1021050" cy="505816"/>
          </a:xfrm>
          <a:custGeom>
            <a:avLst/>
            <a:gdLst>
              <a:gd name="T0" fmla="*/ 0 w 759"/>
              <a:gd name="T1" fmla="*/ 376 h 376"/>
              <a:gd name="T2" fmla="*/ 759 w 759"/>
              <a:gd name="T3" fmla="*/ 376 h 376"/>
              <a:gd name="T4" fmla="*/ 381 w 759"/>
              <a:gd name="T5" fmla="*/ 0 h 376"/>
              <a:gd name="T6" fmla="*/ 0 w 759"/>
              <a:gd name="T7" fmla="*/ 37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59" h="376">
                <a:moveTo>
                  <a:pt x="0" y="376"/>
                </a:moveTo>
                <a:lnTo>
                  <a:pt x="759" y="376"/>
                </a:lnTo>
                <a:lnTo>
                  <a:pt x="381" y="0"/>
                </a:lnTo>
                <a:lnTo>
                  <a:pt x="0" y="376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51"/>
          <p:cNvSpPr>
            <a:spLocks/>
          </p:cNvSpPr>
          <p:nvPr/>
        </p:nvSpPr>
        <p:spPr bwMode="auto">
          <a:xfrm>
            <a:off x="101072" y="6210300"/>
            <a:ext cx="1304130" cy="64770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56"/>
          <p:cNvSpPr>
            <a:spLocks/>
          </p:cNvSpPr>
          <p:nvPr/>
        </p:nvSpPr>
        <p:spPr bwMode="auto">
          <a:xfrm>
            <a:off x="1186104" y="6210300"/>
            <a:ext cx="839440" cy="417029"/>
          </a:xfrm>
          <a:custGeom>
            <a:avLst/>
            <a:gdLst>
              <a:gd name="T0" fmla="*/ 0 w 624"/>
              <a:gd name="T1" fmla="*/ 0 h 310"/>
              <a:gd name="T2" fmla="*/ 624 w 624"/>
              <a:gd name="T3" fmla="*/ 0 h 310"/>
              <a:gd name="T4" fmla="*/ 315 w 624"/>
              <a:gd name="T5" fmla="*/ 310 h 310"/>
              <a:gd name="T6" fmla="*/ 0 w 624"/>
              <a:gd name="T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4" h="310">
                <a:moveTo>
                  <a:pt x="0" y="0"/>
                </a:moveTo>
                <a:lnTo>
                  <a:pt x="624" y="0"/>
                </a:lnTo>
                <a:lnTo>
                  <a:pt x="315" y="31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11273234" y="5876676"/>
            <a:ext cx="671283" cy="333624"/>
          </a:xfrm>
          <a:custGeom>
            <a:avLst/>
            <a:gdLst>
              <a:gd name="T0" fmla="*/ 0 w 499"/>
              <a:gd name="T1" fmla="*/ 248 h 248"/>
              <a:gd name="T2" fmla="*/ 499 w 499"/>
              <a:gd name="T3" fmla="*/ 248 h 248"/>
              <a:gd name="T4" fmla="*/ 250 w 499"/>
              <a:gd name="T5" fmla="*/ 0 h 248"/>
              <a:gd name="T6" fmla="*/ 0 w 499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248">
                <a:moveTo>
                  <a:pt x="0" y="248"/>
                </a:moveTo>
                <a:lnTo>
                  <a:pt x="499" y="248"/>
                </a:lnTo>
                <a:lnTo>
                  <a:pt x="250" y="0"/>
                </a:lnTo>
                <a:lnTo>
                  <a:pt x="0" y="248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9171688" y="5956047"/>
            <a:ext cx="511197" cy="254253"/>
          </a:xfrm>
          <a:custGeom>
            <a:avLst/>
            <a:gdLst>
              <a:gd name="T0" fmla="*/ 0 w 380"/>
              <a:gd name="T1" fmla="*/ 189 h 189"/>
              <a:gd name="T2" fmla="*/ 380 w 380"/>
              <a:gd name="T3" fmla="*/ 189 h 189"/>
              <a:gd name="T4" fmla="*/ 191 w 380"/>
              <a:gd name="T5" fmla="*/ 0 h 189"/>
              <a:gd name="T6" fmla="*/ 0 w 380"/>
              <a:gd name="T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0" h="189">
                <a:moveTo>
                  <a:pt x="0" y="189"/>
                </a:moveTo>
                <a:lnTo>
                  <a:pt x="380" y="189"/>
                </a:lnTo>
                <a:lnTo>
                  <a:pt x="191" y="0"/>
                </a:lnTo>
                <a:lnTo>
                  <a:pt x="0" y="189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8983352" y="6044833"/>
            <a:ext cx="333624" cy="165467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423473" y="6007166"/>
            <a:ext cx="414339" cy="203134"/>
          </a:xfrm>
          <a:custGeom>
            <a:avLst/>
            <a:gdLst>
              <a:gd name="T0" fmla="*/ 308 w 308"/>
              <a:gd name="T1" fmla="*/ 151 h 151"/>
              <a:gd name="T2" fmla="*/ 0 w 308"/>
              <a:gd name="T3" fmla="*/ 151 h 151"/>
              <a:gd name="T4" fmla="*/ 154 w 308"/>
              <a:gd name="T5" fmla="*/ 0 h 151"/>
              <a:gd name="T6" fmla="*/ 308 w 308"/>
              <a:gd name="T7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151">
                <a:moveTo>
                  <a:pt x="308" y="151"/>
                </a:moveTo>
                <a:lnTo>
                  <a:pt x="0" y="151"/>
                </a:lnTo>
                <a:lnTo>
                  <a:pt x="154" y="0"/>
                </a:lnTo>
                <a:lnTo>
                  <a:pt x="308" y="151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343138" y="4374474"/>
            <a:ext cx="11280295" cy="1200361"/>
            <a:chOff x="343138" y="3531299"/>
            <a:chExt cx="11280295" cy="1200361"/>
          </a:xfrm>
        </p:grpSpPr>
        <p:sp>
          <p:nvSpPr>
            <p:cNvPr id="18" name="Oval 58"/>
            <p:cNvSpPr>
              <a:spLocks noChangeArrowheads="1"/>
            </p:cNvSpPr>
            <p:nvPr/>
          </p:nvSpPr>
          <p:spPr bwMode="auto">
            <a:xfrm>
              <a:off x="2519653" y="4608849"/>
              <a:ext cx="72644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59"/>
            <p:cNvSpPr>
              <a:spLocks noChangeArrowheads="1"/>
            </p:cNvSpPr>
            <p:nvPr/>
          </p:nvSpPr>
          <p:spPr bwMode="auto">
            <a:xfrm>
              <a:off x="8670110" y="3627291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60"/>
            <p:cNvSpPr>
              <a:spLocks noChangeArrowheads="1"/>
            </p:cNvSpPr>
            <p:nvPr/>
          </p:nvSpPr>
          <p:spPr bwMode="auto">
            <a:xfrm>
              <a:off x="3280991" y="4553694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61"/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62"/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63"/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64"/>
            <p:cNvSpPr>
              <a:spLocks noChangeArrowheads="1"/>
            </p:cNvSpPr>
            <p:nvPr/>
          </p:nvSpPr>
          <p:spPr bwMode="auto">
            <a:xfrm>
              <a:off x="3346535" y="4022991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65"/>
            <p:cNvSpPr>
              <a:spLocks noChangeArrowheads="1"/>
            </p:cNvSpPr>
            <p:nvPr/>
          </p:nvSpPr>
          <p:spPr bwMode="auto">
            <a:xfrm>
              <a:off x="8212883" y="4514009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66"/>
            <p:cNvSpPr>
              <a:spLocks noChangeArrowheads="1"/>
            </p:cNvSpPr>
            <p:nvPr/>
          </p:nvSpPr>
          <p:spPr bwMode="auto">
            <a:xfrm>
              <a:off x="1739835" y="3813887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67"/>
            <p:cNvSpPr>
              <a:spLocks noChangeArrowheads="1"/>
            </p:cNvSpPr>
            <p:nvPr/>
          </p:nvSpPr>
          <p:spPr bwMode="auto">
            <a:xfrm>
              <a:off x="1430594" y="4547846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68"/>
            <p:cNvSpPr>
              <a:spLocks noChangeArrowheads="1"/>
            </p:cNvSpPr>
            <p:nvPr/>
          </p:nvSpPr>
          <p:spPr bwMode="auto">
            <a:xfrm>
              <a:off x="9253286" y="4654980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69"/>
            <p:cNvSpPr>
              <a:spLocks noChangeArrowheads="1"/>
            </p:cNvSpPr>
            <p:nvPr/>
          </p:nvSpPr>
          <p:spPr bwMode="auto">
            <a:xfrm>
              <a:off x="11226976" y="4275707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70"/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71"/>
            <p:cNvSpPr>
              <a:spLocks noChangeArrowheads="1"/>
            </p:cNvSpPr>
            <p:nvPr/>
          </p:nvSpPr>
          <p:spPr bwMode="auto">
            <a:xfrm>
              <a:off x="4509717" y="442454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72"/>
            <p:cNvSpPr>
              <a:spLocks noChangeArrowheads="1"/>
            </p:cNvSpPr>
            <p:nvPr/>
          </p:nvSpPr>
          <p:spPr bwMode="auto">
            <a:xfrm>
              <a:off x="7267601" y="4033708"/>
              <a:ext cx="76680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73"/>
            <p:cNvSpPr>
              <a:spLocks noChangeArrowheads="1"/>
            </p:cNvSpPr>
            <p:nvPr/>
          </p:nvSpPr>
          <p:spPr bwMode="auto">
            <a:xfrm>
              <a:off x="343138" y="3812050"/>
              <a:ext cx="7264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74"/>
            <p:cNvSpPr>
              <a:spLocks noChangeArrowheads="1"/>
            </p:cNvSpPr>
            <p:nvPr/>
          </p:nvSpPr>
          <p:spPr bwMode="auto">
            <a:xfrm>
              <a:off x="2887338" y="3531299"/>
              <a:ext cx="7264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75"/>
            <p:cNvSpPr>
              <a:spLocks noChangeArrowheads="1"/>
            </p:cNvSpPr>
            <p:nvPr/>
          </p:nvSpPr>
          <p:spPr bwMode="auto">
            <a:xfrm>
              <a:off x="4025425" y="4214689"/>
              <a:ext cx="76680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76"/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77"/>
            <p:cNvSpPr>
              <a:spLocks noChangeArrowheads="1"/>
            </p:cNvSpPr>
            <p:nvPr/>
          </p:nvSpPr>
          <p:spPr bwMode="auto">
            <a:xfrm>
              <a:off x="9732716" y="4233523"/>
              <a:ext cx="7533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78"/>
            <p:cNvSpPr>
              <a:spLocks noChangeArrowheads="1"/>
            </p:cNvSpPr>
            <p:nvPr/>
          </p:nvSpPr>
          <p:spPr bwMode="auto">
            <a:xfrm>
              <a:off x="10421719" y="4214689"/>
              <a:ext cx="76680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79"/>
            <p:cNvSpPr>
              <a:spLocks noChangeArrowheads="1"/>
            </p:cNvSpPr>
            <p:nvPr/>
          </p:nvSpPr>
          <p:spPr bwMode="auto">
            <a:xfrm>
              <a:off x="7895232" y="3739406"/>
              <a:ext cx="73989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Oval 71"/>
            <p:cNvSpPr>
              <a:spLocks noChangeArrowheads="1"/>
            </p:cNvSpPr>
            <p:nvPr/>
          </p:nvSpPr>
          <p:spPr bwMode="auto">
            <a:xfrm>
              <a:off x="6343703" y="4348351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Oval 75"/>
            <p:cNvSpPr>
              <a:spLocks noChangeArrowheads="1"/>
            </p:cNvSpPr>
            <p:nvPr/>
          </p:nvSpPr>
          <p:spPr bwMode="auto">
            <a:xfrm>
              <a:off x="5859411" y="4138491"/>
              <a:ext cx="76680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Oval 71"/>
            <p:cNvSpPr>
              <a:spLocks noChangeArrowheads="1"/>
            </p:cNvSpPr>
            <p:nvPr/>
          </p:nvSpPr>
          <p:spPr bwMode="auto">
            <a:xfrm>
              <a:off x="5025600" y="387549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Oval 79"/>
            <p:cNvSpPr>
              <a:spLocks noChangeArrowheads="1"/>
            </p:cNvSpPr>
            <p:nvPr/>
          </p:nvSpPr>
          <p:spPr bwMode="auto">
            <a:xfrm>
              <a:off x="6269714" y="3723255"/>
              <a:ext cx="73989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Oval 74"/>
            <p:cNvSpPr>
              <a:spLocks noChangeArrowheads="1"/>
            </p:cNvSpPr>
            <p:nvPr/>
          </p:nvSpPr>
          <p:spPr bwMode="auto">
            <a:xfrm>
              <a:off x="5254903" y="4326904"/>
              <a:ext cx="7264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Oval 70"/>
            <p:cNvSpPr>
              <a:spLocks noChangeArrowheads="1"/>
            </p:cNvSpPr>
            <p:nvPr/>
          </p:nvSpPr>
          <p:spPr bwMode="auto">
            <a:xfrm>
              <a:off x="7267601" y="4546076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Freeform 56"/>
          <p:cNvSpPr>
            <a:spLocks/>
          </p:cNvSpPr>
          <p:nvPr/>
        </p:nvSpPr>
        <p:spPr bwMode="auto">
          <a:xfrm>
            <a:off x="9676331" y="6210300"/>
            <a:ext cx="1351446" cy="671391"/>
          </a:xfrm>
          <a:custGeom>
            <a:avLst/>
            <a:gdLst>
              <a:gd name="T0" fmla="*/ 0 w 624"/>
              <a:gd name="T1" fmla="*/ 0 h 310"/>
              <a:gd name="T2" fmla="*/ 624 w 624"/>
              <a:gd name="T3" fmla="*/ 0 h 310"/>
              <a:gd name="T4" fmla="*/ 315 w 624"/>
              <a:gd name="T5" fmla="*/ 310 h 310"/>
              <a:gd name="T6" fmla="*/ 0 w 624"/>
              <a:gd name="T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4" h="310">
                <a:moveTo>
                  <a:pt x="0" y="0"/>
                </a:moveTo>
                <a:lnTo>
                  <a:pt x="624" y="0"/>
                </a:lnTo>
                <a:lnTo>
                  <a:pt x="315" y="31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56"/>
          <p:cNvSpPr>
            <a:spLocks/>
          </p:cNvSpPr>
          <p:nvPr/>
        </p:nvSpPr>
        <p:spPr bwMode="auto">
          <a:xfrm>
            <a:off x="11067460" y="6210300"/>
            <a:ext cx="2107195" cy="1046843"/>
          </a:xfrm>
          <a:custGeom>
            <a:avLst/>
            <a:gdLst>
              <a:gd name="T0" fmla="*/ 0 w 624"/>
              <a:gd name="T1" fmla="*/ 0 h 310"/>
              <a:gd name="T2" fmla="*/ 624 w 624"/>
              <a:gd name="T3" fmla="*/ 0 h 310"/>
              <a:gd name="T4" fmla="*/ 315 w 624"/>
              <a:gd name="T5" fmla="*/ 310 h 310"/>
              <a:gd name="T6" fmla="*/ 0 w 624"/>
              <a:gd name="T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4" h="310">
                <a:moveTo>
                  <a:pt x="0" y="0"/>
                </a:moveTo>
                <a:lnTo>
                  <a:pt x="624" y="0"/>
                </a:lnTo>
                <a:lnTo>
                  <a:pt x="315" y="31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826809" y="589490"/>
            <a:ext cx="2180084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OPTIONS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 rot="2700000">
            <a:off x="1360399" y="1827616"/>
            <a:ext cx="1130013" cy="1130013"/>
          </a:xfrm>
          <a:prstGeom prst="rect">
            <a:avLst/>
          </a:prstGeom>
          <a:gradFill flip="none" rotWithShape="1">
            <a:gsLst>
              <a:gs pos="100000">
                <a:srgbClr val="4186A2"/>
              </a:gs>
              <a:gs pos="0">
                <a:srgbClr val="B0F7F4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31" name="Rectangle 130"/>
          <p:cNvSpPr/>
          <p:nvPr/>
        </p:nvSpPr>
        <p:spPr>
          <a:xfrm rot="2700000">
            <a:off x="1539096" y="2006313"/>
            <a:ext cx="772618" cy="772618"/>
          </a:xfrm>
          <a:prstGeom prst="rect">
            <a:avLst/>
          </a:prstGeom>
          <a:gradFill flip="none" rotWithShape="1">
            <a:gsLst>
              <a:gs pos="100000">
                <a:srgbClr val="4186A2"/>
              </a:gs>
              <a:gs pos="0">
                <a:srgbClr val="B0F7F4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Snip Diagonal Corner Rectangle 43"/>
          <p:cNvSpPr/>
          <p:nvPr/>
        </p:nvSpPr>
        <p:spPr>
          <a:xfrm flipH="1">
            <a:off x="829174" y="2569363"/>
            <a:ext cx="2192462" cy="3756273"/>
          </a:xfrm>
          <a:prstGeom prst="snip2DiagRect">
            <a:avLst>
              <a:gd name="adj1" fmla="val 0"/>
              <a:gd name="adj2" fmla="val 21555"/>
            </a:avLst>
          </a:prstGeom>
          <a:gradFill flip="none" rotWithShape="1">
            <a:gsLst>
              <a:gs pos="100000">
                <a:srgbClr val="69AFC0"/>
              </a:gs>
              <a:gs pos="0">
                <a:srgbClr val="125680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Freeform 47"/>
          <p:cNvSpPr/>
          <p:nvPr/>
        </p:nvSpPr>
        <p:spPr>
          <a:xfrm rot="18900000" flipH="1">
            <a:off x="1360399" y="1827616"/>
            <a:ext cx="1130013" cy="1130013"/>
          </a:xfrm>
          <a:custGeom>
            <a:avLst/>
            <a:gdLst>
              <a:gd name="connsiteX0" fmla="*/ 0 w 1130013"/>
              <a:gd name="connsiteY0" fmla="*/ 0 h 1130013"/>
              <a:gd name="connsiteX1" fmla="*/ 6598 w 1130013"/>
              <a:gd name="connsiteY1" fmla="*/ 0 h 1130013"/>
              <a:gd name="connsiteX2" fmla="*/ 1130013 w 1130013"/>
              <a:gd name="connsiteY2" fmla="*/ 1123415 h 1130013"/>
              <a:gd name="connsiteX3" fmla="*/ 1130013 w 1130013"/>
              <a:gd name="connsiteY3" fmla="*/ 1130013 h 1130013"/>
              <a:gd name="connsiteX4" fmla="*/ 0 w 1130013"/>
              <a:gd name="connsiteY4" fmla="*/ 1130013 h 113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0013" h="1130013">
                <a:moveTo>
                  <a:pt x="0" y="0"/>
                </a:moveTo>
                <a:lnTo>
                  <a:pt x="6598" y="0"/>
                </a:lnTo>
                <a:lnTo>
                  <a:pt x="1130013" y="1123415"/>
                </a:lnTo>
                <a:lnTo>
                  <a:pt x="1130013" y="1130013"/>
                </a:lnTo>
                <a:lnTo>
                  <a:pt x="0" y="1130013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1126364" y="3554985"/>
            <a:ext cx="1598082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</a:p>
        </p:txBody>
      </p:sp>
      <p:sp>
        <p:nvSpPr>
          <p:cNvPr id="50" name="Text Placeholder 2"/>
          <p:cNvSpPr txBox="1">
            <a:spLocks/>
          </p:cNvSpPr>
          <p:nvPr/>
        </p:nvSpPr>
        <p:spPr>
          <a:xfrm>
            <a:off x="1125356" y="3959770"/>
            <a:ext cx="1600098" cy="10674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</a:t>
            </a:r>
          </a:p>
        </p:txBody>
      </p:sp>
      <p:grpSp>
        <p:nvGrpSpPr>
          <p:cNvPr id="62" name="Group 61"/>
          <p:cNvGrpSpPr/>
          <p:nvPr/>
        </p:nvGrpSpPr>
        <p:grpSpPr>
          <a:xfrm>
            <a:off x="1707282" y="5347436"/>
            <a:ext cx="436246" cy="626668"/>
            <a:chOff x="10502900" y="815975"/>
            <a:chExt cx="200025" cy="287338"/>
          </a:xfrm>
          <a:solidFill>
            <a:srgbClr val="B0F7F4"/>
          </a:solidFill>
          <a:effectLst/>
        </p:grpSpPr>
        <p:sp>
          <p:nvSpPr>
            <p:cNvPr id="63" name="Freeform 2127"/>
            <p:cNvSpPr>
              <a:spLocks/>
            </p:cNvSpPr>
            <p:nvPr/>
          </p:nvSpPr>
          <p:spPr bwMode="auto">
            <a:xfrm>
              <a:off x="10502900" y="815975"/>
              <a:ext cx="200025" cy="201613"/>
            </a:xfrm>
            <a:custGeom>
              <a:avLst/>
              <a:gdLst>
                <a:gd name="T0" fmla="*/ 284 w 632"/>
                <a:gd name="T1" fmla="*/ 3 h 632"/>
                <a:gd name="T2" fmla="*/ 237 w 632"/>
                <a:gd name="T3" fmla="*/ 10 h 632"/>
                <a:gd name="T4" fmla="*/ 193 w 632"/>
                <a:gd name="T5" fmla="*/ 26 h 632"/>
                <a:gd name="T6" fmla="*/ 152 w 632"/>
                <a:gd name="T7" fmla="*/ 47 h 632"/>
                <a:gd name="T8" fmla="*/ 115 w 632"/>
                <a:gd name="T9" fmla="*/ 72 h 632"/>
                <a:gd name="T10" fmla="*/ 82 w 632"/>
                <a:gd name="T11" fmla="*/ 104 h 632"/>
                <a:gd name="T12" fmla="*/ 54 w 632"/>
                <a:gd name="T13" fmla="*/ 139 h 632"/>
                <a:gd name="T14" fmla="*/ 31 w 632"/>
                <a:gd name="T15" fmla="*/ 180 h 632"/>
                <a:gd name="T16" fmla="*/ 14 w 632"/>
                <a:gd name="T17" fmla="*/ 222 h 632"/>
                <a:gd name="T18" fmla="*/ 4 w 632"/>
                <a:gd name="T19" fmla="*/ 269 h 632"/>
                <a:gd name="T20" fmla="*/ 0 w 632"/>
                <a:gd name="T21" fmla="*/ 316 h 632"/>
                <a:gd name="T22" fmla="*/ 3 w 632"/>
                <a:gd name="T23" fmla="*/ 363 h 632"/>
                <a:gd name="T24" fmla="*/ 14 w 632"/>
                <a:gd name="T25" fmla="*/ 407 h 632"/>
                <a:gd name="T26" fmla="*/ 30 w 632"/>
                <a:gd name="T27" fmla="*/ 450 h 632"/>
                <a:gd name="T28" fmla="*/ 50 w 632"/>
                <a:gd name="T29" fmla="*/ 489 h 632"/>
                <a:gd name="T30" fmla="*/ 77 w 632"/>
                <a:gd name="T31" fmla="*/ 523 h 632"/>
                <a:gd name="T32" fmla="*/ 109 w 632"/>
                <a:gd name="T33" fmla="*/ 555 h 632"/>
                <a:gd name="T34" fmla="*/ 144 w 632"/>
                <a:gd name="T35" fmla="*/ 581 h 632"/>
                <a:gd name="T36" fmla="*/ 183 w 632"/>
                <a:gd name="T37" fmla="*/ 602 h 632"/>
                <a:gd name="T38" fmla="*/ 225 w 632"/>
                <a:gd name="T39" fmla="*/ 618 h 632"/>
                <a:gd name="T40" fmla="*/ 270 w 632"/>
                <a:gd name="T41" fmla="*/ 628 h 632"/>
                <a:gd name="T42" fmla="*/ 301 w 632"/>
                <a:gd name="T43" fmla="*/ 473 h 632"/>
                <a:gd name="T44" fmla="*/ 256 w 632"/>
                <a:gd name="T45" fmla="*/ 512 h 632"/>
                <a:gd name="T46" fmla="*/ 185 w 632"/>
                <a:gd name="T47" fmla="*/ 447 h 632"/>
                <a:gd name="T48" fmla="*/ 181 w 632"/>
                <a:gd name="T49" fmla="*/ 431 h 632"/>
                <a:gd name="T50" fmla="*/ 196 w 632"/>
                <a:gd name="T51" fmla="*/ 421 h 632"/>
                <a:gd name="T52" fmla="*/ 256 w 632"/>
                <a:gd name="T53" fmla="*/ 475 h 632"/>
                <a:gd name="T54" fmla="*/ 309 w 632"/>
                <a:gd name="T55" fmla="*/ 423 h 632"/>
                <a:gd name="T56" fmla="*/ 319 w 632"/>
                <a:gd name="T57" fmla="*/ 421 h 632"/>
                <a:gd name="T58" fmla="*/ 326 w 632"/>
                <a:gd name="T59" fmla="*/ 426 h 632"/>
                <a:gd name="T60" fmla="*/ 430 w 632"/>
                <a:gd name="T61" fmla="*/ 423 h 632"/>
                <a:gd name="T62" fmla="*/ 446 w 632"/>
                <a:gd name="T63" fmla="*/ 426 h 632"/>
                <a:gd name="T64" fmla="*/ 450 w 632"/>
                <a:gd name="T65" fmla="*/ 442 h 632"/>
                <a:gd name="T66" fmla="*/ 381 w 632"/>
                <a:gd name="T67" fmla="*/ 511 h 632"/>
                <a:gd name="T68" fmla="*/ 365 w 632"/>
                <a:gd name="T69" fmla="*/ 507 h 632"/>
                <a:gd name="T70" fmla="*/ 346 w 632"/>
                <a:gd name="T71" fmla="*/ 630 h 632"/>
                <a:gd name="T72" fmla="*/ 391 w 632"/>
                <a:gd name="T73" fmla="*/ 623 h 632"/>
                <a:gd name="T74" fmla="*/ 434 w 632"/>
                <a:gd name="T75" fmla="*/ 608 h 632"/>
                <a:gd name="T76" fmla="*/ 474 w 632"/>
                <a:gd name="T77" fmla="*/ 589 h 632"/>
                <a:gd name="T78" fmla="*/ 511 w 632"/>
                <a:gd name="T79" fmla="*/ 564 h 632"/>
                <a:gd name="T80" fmla="*/ 544 w 632"/>
                <a:gd name="T81" fmla="*/ 534 h 632"/>
                <a:gd name="T82" fmla="*/ 572 w 632"/>
                <a:gd name="T83" fmla="*/ 501 h 632"/>
                <a:gd name="T84" fmla="*/ 595 w 632"/>
                <a:gd name="T85" fmla="*/ 463 h 632"/>
                <a:gd name="T86" fmla="*/ 613 w 632"/>
                <a:gd name="T87" fmla="*/ 421 h 632"/>
                <a:gd name="T88" fmla="*/ 626 w 632"/>
                <a:gd name="T89" fmla="*/ 378 h 632"/>
                <a:gd name="T90" fmla="*/ 631 w 632"/>
                <a:gd name="T91" fmla="*/ 332 h 632"/>
                <a:gd name="T92" fmla="*/ 629 w 632"/>
                <a:gd name="T93" fmla="*/ 283 h 632"/>
                <a:gd name="T94" fmla="*/ 622 w 632"/>
                <a:gd name="T95" fmla="*/ 237 h 632"/>
                <a:gd name="T96" fmla="*/ 606 w 632"/>
                <a:gd name="T97" fmla="*/ 193 h 632"/>
                <a:gd name="T98" fmla="*/ 585 w 632"/>
                <a:gd name="T99" fmla="*/ 153 h 632"/>
                <a:gd name="T100" fmla="*/ 560 w 632"/>
                <a:gd name="T101" fmla="*/ 115 h 632"/>
                <a:gd name="T102" fmla="*/ 528 w 632"/>
                <a:gd name="T103" fmla="*/ 82 h 632"/>
                <a:gd name="T104" fmla="*/ 492 w 632"/>
                <a:gd name="T105" fmla="*/ 54 h 632"/>
                <a:gd name="T106" fmla="*/ 452 w 632"/>
                <a:gd name="T107" fmla="*/ 32 h 632"/>
                <a:gd name="T108" fmla="*/ 409 w 632"/>
                <a:gd name="T109" fmla="*/ 15 h 632"/>
                <a:gd name="T110" fmla="*/ 364 w 632"/>
                <a:gd name="T111" fmla="*/ 4 h 632"/>
                <a:gd name="T112" fmla="*/ 315 w 632"/>
                <a:gd name="T11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2" h="632">
                  <a:moveTo>
                    <a:pt x="315" y="0"/>
                  </a:moveTo>
                  <a:lnTo>
                    <a:pt x="299" y="1"/>
                  </a:lnTo>
                  <a:lnTo>
                    <a:pt x="284" y="3"/>
                  </a:lnTo>
                  <a:lnTo>
                    <a:pt x="268" y="4"/>
                  </a:lnTo>
                  <a:lnTo>
                    <a:pt x="252" y="6"/>
                  </a:lnTo>
                  <a:lnTo>
                    <a:pt x="237" y="10"/>
                  </a:lnTo>
                  <a:lnTo>
                    <a:pt x="221" y="15"/>
                  </a:lnTo>
                  <a:lnTo>
                    <a:pt x="207" y="20"/>
                  </a:lnTo>
                  <a:lnTo>
                    <a:pt x="193" y="26"/>
                  </a:lnTo>
                  <a:lnTo>
                    <a:pt x="179" y="32"/>
                  </a:lnTo>
                  <a:lnTo>
                    <a:pt x="165" y="38"/>
                  </a:lnTo>
                  <a:lnTo>
                    <a:pt x="152" y="47"/>
                  </a:lnTo>
                  <a:lnTo>
                    <a:pt x="139" y="54"/>
                  </a:lnTo>
                  <a:lnTo>
                    <a:pt x="127" y="64"/>
                  </a:lnTo>
                  <a:lnTo>
                    <a:pt x="115" y="72"/>
                  </a:lnTo>
                  <a:lnTo>
                    <a:pt x="103" y="82"/>
                  </a:lnTo>
                  <a:lnTo>
                    <a:pt x="92" y="93"/>
                  </a:lnTo>
                  <a:lnTo>
                    <a:pt x="82" y="104"/>
                  </a:lnTo>
                  <a:lnTo>
                    <a:pt x="72" y="115"/>
                  </a:lnTo>
                  <a:lnTo>
                    <a:pt x="63" y="127"/>
                  </a:lnTo>
                  <a:lnTo>
                    <a:pt x="54" y="139"/>
                  </a:lnTo>
                  <a:lnTo>
                    <a:pt x="45" y="153"/>
                  </a:lnTo>
                  <a:lnTo>
                    <a:pt x="38" y="166"/>
                  </a:lnTo>
                  <a:lnTo>
                    <a:pt x="31" y="180"/>
                  </a:lnTo>
                  <a:lnTo>
                    <a:pt x="25" y="193"/>
                  </a:lnTo>
                  <a:lnTo>
                    <a:pt x="19" y="208"/>
                  </a:lnTo>
                  <a:lnTo>
                    <a:pt x="14" y="222"/>
                  </a:lnTo>
                  <a:lnTo>
                    <a:pt x="10" y="237"/>
                  </a:lnTo>
                  <a:lnTo>
                    <a:pt x="6" y="253"/>
                  </a:lnTo>
                  <a:lnTo>
                    <a:pt x="4" y="269"/>
                  </a:lnTo>
                  <a:lnTo>
                    <a:pt x="1" y="283"/>
                  </a:lnTo>
                  <a:lnTo>
                    <a:pt x="0" y="301"/>
                  </a:lnTo>
                  <a:lnTo>
                    <a:pt x="0" y="316"/>
                  </a:lnTo>
                  <a:lnTo>
                    <a:pt x="0" y="332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3"/>
                  </a:lnTo>
                  <a:lnTo>
                    <a:pt x="14" y="407"/>
                  </a:lnTo>
                  <a:lnTo>
                    <a:pt x="17" y="421"/>
                  </a:lnTo>
                  <a:lnTo>
                    <a:pt x="23" y="436"/>
                  </a:lnTo>
                  <a:lnTo>
                    <a:pt x="30" y="450"/>
                  </a:lnTo>
                  <a:lnTo>
                    <a:pt x="36" y="463"/>
                  </a:lnTo>
                  <a:lnTo>
                    <a:pt x="43" y="475"/>
                  </a:lnTo>
                  <a:lnTo>
                    <a:pt x="50" y="489"/>
                  </a:lnTo>
                  <a:lnTo>
                    <a:pt x="59" y="501"/>
                  </a:lnTo>
                  <a:lnTo>
                    <a:pt x="69" y="512"/>
                  </a:lnTo>
                  <a:lnTo>
                    <a:pt x="77" y="523"/>
                  </a:lnTo>
                  <a:lnTo>
                    <a:pt x="87" y="534"/>
                  </a:lnTo>
                  <a:lnTo>
                    <a:pt x="98" y="545"/>
                  </a:lnTo>
                  <a:lnTo>
                    <a:pt x="109" y="555"/>
                  </a:lnTo>
                  <a:lnTo>
                    <a:pt x="120" y="564"/>
                  </a:lnTo>
                  <a:lnTo>
                    <a:pt x="132" y="573"/>
                  </a:lnTo>
                  <a:lnTo>
                    <a:pt x="144" y="581"/>
                  </a:lnTo>
                  <a:lnTo>
                    <a:pt x="157" y="589"/>
                  </a:lnTo>
                  <a:lnTo>
                    <a:pt x="170" y="596"/>
                  </a:lnTo>
                  <a:lnTo>
                    <a:pt x="183" y="602"/>
                  </a:lnTo>
                  <a:lnTo>
                    <a:pt x="197" y="608"/>
                  </a:lnTo>
                  <a:lnTo>
                    <a:pt x="210" y="613"/>
                  </a:lnTo>
                  <a:lnTo>
                    <a:pt x="225" y="618"/>
                  </a:lnTo>
                  <a:lnTo>
                    <a:pt x="240" y="623"/>
                  </a:lnTo>
                  <a:lnTo>
                    <a:pt x="254" y="625"/>
                  </a:lnTo>
                  <a:lnTo>
                    <a:pt x="270" y="628"/>
                  </a:lnTo>
                  <a:lnTo>
                    <a:pt x="285" y="630"/>
                  </a:lnTo>
                  <a:lnTo>
                    <a:pt x="301" y="632"/>
                  </a:lnTo>
                  <a:lnTo>
                    <a:pt x="301" y="473"/>
                  </a:lnTo>
                  <a:lnTo>
                    <a:pt x="267" y="507"/>
                  </a:lnTo>
                  <a:lnTo>
                    <a:pt x="262" y="511"/>
                  </a:lnTo>
                  <a:lnTo>
                    <a:pt x="256" y="512"/>
                  </a:lnTo>
                  <a:lnTo>
                    <a:pt x="249" y="511"/>
                  </a:lnTo>
                  <a:lnTo>
                    <a:pt x="245" y="507"/>
                  </a:lnTo>
                  <a:lnTo>
                    <a:pt x="185" y="447"/>
                  </a:lnTo>
                  <a:lnTo>
                    <a:pt x="181" y="442"/>
                  </a:lnTo>
                  <a:lnTo>
                    <a:pt x="180" y="436"/>
                  </a:lnTo>
                  <a:lnTo>
                    <a:pt x="181" y="431"/>
                  </a:lnTo>
                  <a:lnTo>
                    <a:pt x="185" y="426"/>
                  </a:lnTo>
                  <a:lnTo>
                    <a:pt x="190" y="423"/>
                  </a:lnTo>
                  <a:lnTo>
                    <a:pt x="196" y="421"/>
                  </a:lnTo>
                  <a:lnTo>
                    <a:pt x="201" y="423"/>
                  </a:lnTo>
                  <a:lnTo>
                    <a:pt x="205" y="426"/>
                  </a:lnTo>
                  <a:lnTo>
                    <a:pt x="256" y="475"/>
                  </a:lnTo>
                  <a:lnTo>
                    <a:pt x="304" y="426"/>
                  </a:lnTo>
                  <a:lnTo>
                    <a:pt x="307" y="424"/>
                  </a:lnTo>
                  <a:lnTo>
                    <a:pt x="309" y="423"/>
                  </a:lnTo>
                  <a:lnTo>
                    <a:pt x="313" y="421"/>
                  </a:lnTo>
                  <a:lnTo>
                    <a:pt x="315" y="421"/>
                  </a:lnTo>
                  <a:lnTo>
                    <a:pt x="319" y="421"/>
                  </a:lnTo>
                  <a:lnTo>
                    <a:pt x="321" y="423"/>
                  </a:lnTo>
                  <a:lnTo>
                    <a:pt x="324" y="424"/>
                  </a:lnTo>
                  <a:lnTo>
                    <a:pt x="326" y="426"/>
                  </a:lnTo>
                  <a:lnTo>
                    <a:pt x="375" y="475"/>
                  </a:lnTo>
                  <a:lnTo>
                    <a:pt x="425" y="426"/>
                  </a:lnTo>
                  <a:lnTo>
                    <a:pt x="430" y="423"/>
                  </a:lnTo>
                  <a:lnTo>
                    <a:pt x="436" y="421"/>
                  </a:lnTo>
                  <a:lnTo>
                    <a:pt x="441" y="423"/>
                  </a:lnTo>
                  <a:lnTo>
                    <a:pt x="446" y="426"/>
                  </a:lnTo>
                  <a:lnTo>
                    <a:pt x="450" y="431"/>
                  </a:lnTo>
                  <a:lnTo>
                    <a:pt x="451" y="436"/>
                  </a:lnTo>
                  <a:lnTo>
                    <a:pt x="450" y="442"/>
                  </a:lnTo>
                  <a:lnTo>
                    <a:pt x="446" y="447"/>
                  </a:lnTo>
                  <a:lnTo>
                    <a:pt x="386" y="507"/>
                  </a:lnTo>
                  <a:lnTo>
                    <a:pt x="381" y="511"/>
                  </a:lnTo>
                  <a:lnTo>
                    <a:pt x="375" y="512"/>
                  </a:lnTo>
                  <a:lnTo>
                    <a:pt x="370" y="511"/>
                  </a:lnTo>
                  <a:lnTo>
                    <a:pt x="365" y="507"/>
                  </a:lnTo>
                  <a:lnTo>
                    <a:pt x="330" y="473"/>
                  </a:lnTo>
                  <a:lnTo>
                    <a:pt x="330" y="632"/>
                  </a:lnTo>
                  <a:lnTo>
                    <a:pt x="346" y="630"/>
                  </a:lnTo>
                  <a:lnTo>
                    <a:pt x="362" y="628"/>
                  </a:lnTo>
                  <a:lnTo>
                    <a:pt x="376" y="625"/>
                  </a:lnTo>
                  <a:lnTo>
                    <a:pt x="391" y="623"/>
                  </a:lnTo>
                  <a:lnTo>
                    <a:pt x="406" y="618"/>
                  </a:lnTo>
                  <a:lnTo>
                    <a:pt x="420" y="613"/>
                  </a:lnTo>
                  <a:lnTo>
                    <a:pt x="434" y="608"/>
                  </a:lnTo>
                  <a:lnTo>
                    <a:pt x="449" y="602"/>
                  </a:lnTo>
                  <a:lnTo>
                    <a:pt x="462" y="596"/>
                  </a:lnTo>
                  <a:lnTo>
                    <a:pt x="474" y="589"/>
                  </a:lnTo>
                  <a:lnTo>
                    <a:pt x="488" y="581"/>
                  </a:lnTo>
                  <a:lnTo>
                    <a:pt x="500" y="573"/>
                  </a:lnTo>
                  <a:lnTo>
                    <a:pt x="511" y="564"/>
                  </a:lnTo>
                  <a:lnTo>
                    <a:pt x="522" y="555"/>
                  </a:lnTo>
                  <a:lnTo>
                    <a:pt x="533" y="545"/>
                  </a:lnTo>
                  <a:lnTo>
                    <a:pt x="544" y="534"/>
                  </a:lnTo>
                  <a:lnTo>
                    <a:pt x="554" y="523"/>
                  </a:lnTo>
                  <a:lnTo>
                    <a:pt x="563" y="512"/>
                  </a:lnTo>
                  <a:lnTo>
                    <a:pt x="572" y="501"/>
                  </a:lnTo>
                  <a:lnTo>
                    <a:pt x="580" y="489"/>
                  </a:lnTo>
                  <a:lnTo>
                    <a:pt x="588" y="475"/>
                  </a:lnTo>
                  <a:lnTo>
                    <a:pt x="595" y="463"/>
                  </a:lnTo>
                  <a:lnTo>
                    <a:pt x="602" y="450"/>
                  </a:lnTo>
                  <a:lnTo>
                    <a:pt x="609" y="436"/>
                  </a:lnTo>
                  <a:lnTo>
                    <a:pt x="613" y="421"/>
                  </a:lnTo>
                  <a:lnTo>
                    <a:pt x="618" y="408"/>
                  </a:lnTo>
                  <a:lnTo>
                    <a:pt x="622" y="393"/>
                  </a:lnTo>
                  <a:lnTo>
                    <a:pt x="626" y="378"/>
                  </a:lnTo>
                  <a:lnTo>
                    <a:pt x="628" y="363"/>
                  </a:lnTo>
                  <a:lnTo>
                    <a:pt x="631" y="347"/>
                  </a:lnTo>
                  <a:lnTo>
                    <a:pt x="631" y="332"/>
                  </a:lnTo>
                  <a:lnTo>
                    <a:pt x="632" y="316"/>
                  </a:lnTo>
                  <a:lnTo>
                    <a:pt x="631" y="301"/>
                  </a:lnTo>
                  <a:lnTo>
                    <a:pt x="629" y="283"/>
                  </a:lnTo>
                  <a:lnTo>
                    <a:pt x="628" y="269"/>
                  </a:lnTo>
                  <a:lnTo>
                    <a:pt x="626" y="253"/>
                  </a:lnTo>
                  <a:lnTo>
                    <a:pt x="622" y="237"/>
                  </a:lnTo>
                  <a:lnTo>
                    <a:pt x="617" y="222"/>
                  </a:lnTo>
                  <a:lnTo>
                    <a:pt x="612" y="208"/>
                  </a:lnTo>
                  <a:lnTo>
                    <a:pt x="606" y="193"/>
                  </a:lnTo>
                  <a:lnTo>
                    <a:pt x="600" y="180"/>
                  </a:lnTo>
                  <a:lnTo>
                    <a:pt x="594" y="166"/>
                  </a:lnTo>
                  <a:lnTo>
                    <a:pt x="585" y="153"/>
                  </a:lnTo>
                  <a:lnTo>
                    <a:pt x="578" y="139"/>
                  </a:lnTo>
                  <a:lnTo>
                    <a:pt x="568" y="127"/>
                  </a:lnTo>
                  <a:lnTo>
                    <a:pt x="560" y="115"/>
                  </a:lnTo>
                  <a:lnTo>
                    <a:pt x="550" y="104"/>
                  </a:lnTo>
                  <a:lnTo>
                    <a:pt x="539" y="93"/>
                  </a:lnTo>
                  <a:lnTo>
                    <a:pt x="528" y="82"/>
                  </a:lnTo>
                  <a:lnTo>
                    <a:pt x="517" y="72"/>
                  </a:lnTo>
                  <a:lnTo>
                    <a:pt x="505" y="64"/>
                  </a:lnTo>
                  <a:lnTo>
                    <a:pt x="492" y="54"/>
                  </a:lnTo>
                  <a:lnTo>
                    <a:pt x="479" y="47"/>
                  </a:lnTo>
                  <a:lnTo>
                    <a:pt x="466" y="38"/>
                  </a:lnTo>
                  <a:lnTo>
                    <a:pt x="452" y="32"/>
                  </a:lnTo>
                  <a:lnTo>
                    <a:pt x="439" y="26"/>
                  </a:lnTo>
                  <a:lnTo>
                    <a:pt x="424" y="20"/>
                  </a:lnTo>
                  <a:lnTo>
                    <a:pt x="409" y="15"/>
                  </a:lnTo>
                  <a:lnTo>
                    <a:pt x="395" y="10"/>
                  </a:lnTo>
                  <a:lnTo>
                    <a:pt x="379" y="6"/>
                  </a:lnTo>
                  <a:lnTo>
                    <a:pt x="364" y="4"/>
                  </a:lnTo>
                  <a:lnTo>
                    <a:pt x="348" y="3"/>
                  </a:lnTo>
                  <a:lnTo>
                    <a:pt x="331" y="1"/>
                  </a:lnTo>
                  <a:lnTo>
                    <a:pt x="3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128"/>
            <p:cNvSpPr>
              <a:spLocks/>
            </p:cNvSpPr>
            <p:nvPr/>
          </p:nvSpPr>
          <p:spPr bwMode="auto">
            <a:xfrm>
              <a:off x="10569575" y="1036638"/>
              <a:ext cx="66675" cy="9525"/>
            </a:xfrm>
            <a:custGeom>
              <a:avLst/>
              <a:gdLst>
                <a:gd name="T0" fmla="*/ 196 w 210"/>
                <a:gd name="T1" fmla="*/ 0 h 29"/>
                <a:gd name="T2" fmla="*/ 15 w 210"/>
                <a:gd name="T3" fmla="*/ 0 h 29"/>
                <a:gd name="T4" fmla="*/ 9 w 210"/>
                <a:gd name="T5" fmla="*/ 1 h 29"/>
                <a:gd name="T6" fmla="*/ 5 w 210"/>
                <a:gd name="T7" fmla="*/ 3 h 29"/>
                <a:gd name="T8" fmla="*/ 2 w 210"/>
                <a:gd name="T9" fmla="*/ 8 h 29"/>
                <a:gd name="T10" fmla="*/ 0 w 210"/>
                <a:gd name="T11" fmla="*/ 14 h 29"/>
                <a:gd name="T12" fmla="*/ 2 w 210"/>
                <a:gd name="T13" fmla="*/ 20 h 29"/>
                <a:gd name="T14" fmla="*/ 5 w 210"/>
                <a:gd name="T15" fmla="*/ 25 h 29"/>
                <a:gd name="T16" fmla="*/ 9 w 210"/>
                <a:gd name="T17" fmla="*/ 28 h 29"/>
                <a:gd name="T18" fmla="*/ 15 w 210"/>
                <a:gd name="T19" fmla="*/ 29 h 29"/>
                <a:gd name="T20" fmla="*/ 196 w 210"/>
                <a:gd name="T21" fmla="*/ 29 h 29"/>
                <a:gd name="T22" fmla="*/ 202 w 210"/>
                <a:gd name="T23" fmla="*/ 28 h 29"/>
                <a:gd name="T24" fmla="*/ 207 w 210"/>
                <a:gd name="T25" fmla="*/ 25 h 29"/>
                <a:gd name="T26" fmla="*/ 209 w 210"/>
                <a:gd name="T27" fmla="*/ 20 h 29"/>
                <a:gd name="T28" fmla="*/ 210 w 210"/>
                <a:gd name="T29" fmla="*/ 14 h 29"/>
                <a:gd name="T30" fmla="*/ 209 w 210"/>
                <a:gd name="T31" fmla="*/ 8 h 29"/>
                <a:gd name="T32" fmla="*/ 207 w 210"/>
                <a:gd name="T33" fmla="*/ 3 h 29"/>
                <a:gd name="T34" fmla="*/ 202 w 210"/>
                <a:gd name="T35" fmla="*/ 1 h 29"/>
                <a:gd name="T36" fmla="*/ 196 w 210"/>
                <a:gd name="T3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29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3"/>
                  </a:lnTo>
                  <a:lnTo>
                    <a:pt x="2" y="8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5" y="25"/>
                  </a:lnTo>
                  <a:lnTo>
                    <a:pt x="9" y="28"/>
                  </a:lnTo>
                  <a:lnTo>
                    <a:pt x="15" y="29"/>
                  </a:lnTo>
                  <a:lnTo>
                    <a:pt x="196" y="29"/>
                  </a:lnTo>
                  <a:lnTo>
                    <a:pt x="202" y="28"/>
                  </a:lnTo>
                  <a:lnTo>
                    <a:pt x="207" y="25"/>
                  </a:lnTo>
                  <a:lnTo>
                    <a:pt x="209" y="20"/>
                  </a:lnTo>
                  <a:lnTo>
                    <a:pt x="210" y="14"/>
                  </a:lnTo>
                  <a:lnTo>
                    <a:pt x="209" y="8"/>
                  </a:lnTo>
                  <a:lnTo>
                    <a:pt x="207" y="3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129"/>
            <p:cNvSpPr>
              <a:spLocks/>
            </p:cNvSpPr>
            <p:nvPr/>
          </p:nvSpPr>
          <p:spPr bwMode="auto">
            <a:xfrm>
              <a:off x="10569575" y="1055688"/>
              <a:ext cx="66675" cy="9525"/>
            </a:xfrm>
            <a:custGeom>
              <a:avLst/>
              <a:gdLst>
                <a:gd name="T0" fmla="*/ 196 w 210"/>
                <a:gd name="T1" fmla="*/ 0 h 31"/>
                <a:gd name="T2" fmla="*/ 15 w 210"/>
                <a:gd name="T3" fmla="*/ 0 h 31"/>
                <a:gd name="T4" fmla="*/ 9 w 210"/>
                <a:gd name="T5" fmla="*/ 2 h 31"/>
                <a:gd name="T6" fmla="*/ 5 w 210"/>
                <a:gd name="T7" fmla="*/ 5 h 31"/>
                <a:gd name="T8" fmla="*/ 2 w 210"/>
                <a:gd name="T9" fmla="*/ 10 h 31"/>
                <a:gd name="T10" fmla="*/ 0 w 210"/>
                <a:gd name="T11" fmla="*/ 15 h 31"/>
                <a:gd name="T12" fmla="*/ 2 w 210"/>
                <a:gd name="T13" fmla="*/ 21 h 31"/>
                <a:gd name="T14" fmla="*/ 5 w 210"/>
                <a:gd name="T15" fmla="*/ 26 h 31"/>
                <a:gd name="T16" fmla="*/ 9 w 210"/>
                <a:gd name="T17" fmla="*/ 30 h 31"/>
                <a:gd name="T18" fmla="*/ 15 w 210"/>
                <a:gd name="T19" fmla="*/ 31 h 31"/>
                <a:gd name="T20" fmla="*/ 196 w 210"/>
                <a:gd name="T21" fmla="*/ 31 h 31"/>
                <a:gd name="T22" fmla="*/ 202 w 210"/>
                <a:gd name="T23" fmla="*/ 30 h 31"/>
                <a:gd name="T24" fmla="*/ 207 w 210"/>
                <a:gd name="T25" fmla="*/ 26 h 31"/>
                <a:gd name="T26" fmla="*/ 209 w 210"/>
                <a:gd name="T27" fmla="*/ 21 h 31"/>
                <a:gd name="T28" fmla="*/ 210 w 210"/>
                <a:gd name="T29" fmla="*/ 15 h 31"/>
                <a:gd name="T30" fmla="*/ 209 w 210"/>
                <a:gd name="T31" fmla="*/ 10 h 31"/>
                <a:gd name="T32" fmla="*/ 207 w 210"/>
                <a:gd name="T33" fmla="*/ 5 h 31"/>
                <a:gd name="T34" fmla="*/ 202 w 210"/>
                <a:gd name="T35" fmla="*/ 2 h 31"/>
                <a:gd name="T36" fmla="*/ 196 w 21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31">
                  <a:moveTo>
                    <a:pt x="196" y="0"/>
                  </a:moveTo>
                  <a:lnTo>
                    <a:pt x="15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5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2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130"/>
            <p:cNvSpPr>
              <a:spLocks/>
            </p:cNvSpPr>
            <p:nvPr/>
          </p:nvSpPr>
          <p:spPr bwMode="auto">
            <a:xfrm>
              <a:off x="10569575" y="1074738"/>
              <a:ext cx="66675" cy="28575"/>
            </a:xfrm>
            <a:custGeom>
              <a:avLst/>
              <a:gdLst>
                <a:gd name="T0" fmla="*/ 196 w 210"/>
                <a:gd name="T1" fmla="*/ 0 h 91"/>
                <a:gd name="T2" fmla="*/ 15 w 210"/>
                <a:gd name="T3" fmla="*/ 0 h 91"/>
                <a:gd name="T4" fmla="*/ 9 w 210"/>
                <a:gd name="T5" fmla="*/ 1 h 91"/>
                <a:gd name="T6" fmla="*/ 5 w 210"/>
                <a:gd name="T7" fmla="*/ 5 h 91"/>
                <a:gd name="T8" fmla="*/ 2 w 210"/>
                <a:gd name="T9" fmla="*/ 10 h 91"/>
                <a:gd name="T10" fmla="*/ 0 w 210"/>
                <a:gd name="T11" fmla="*/ 16 h 91"/>
                <a:gd name="T12" fmla="*/ 2 w 210"/>
                <a:gd name="T13" fmla="*/ 21 h 91"/>
                <a:gd name="T14" fmla="*/ 5 w 210"/>
                <a:gd name="T15" fmla="*/ 26 h 91"/>
                <a:gd name="T16" fmla="*/ 9 w 210"/>
                <a:gd name="T17" fmla="*/ 30 h 91"/>
                <a:gd name="T18" fmla="*/ 15 w 210"/>
                <a:gd name="T19" fmla="*/ 31 h 91"/>
                <a:gd name="T20" fmla="*/ 91 w 210"/>
                <a:gd name="T21" fmla="*/ 31 h 91"/>
                <a:gd name="T22" fmla="*/ 91 w 210"/>
                <a:gd name="T23" fmla="*/ 76 h 91"/>
                <a:gd name="T24" fmla="*/ 92 w 210"/>
                <a:gd name="T25" fmla="*/ 82 h 91"/>
                <a:gd name="T26" fmla="*/ 94 w 210"/>
                <a:gd name="T27" fmla="*/ 87 h 91"/>
                <a:gd name="T28" fmla="*/ 99 w 210"/>
                <a:gd name="T29" fmla="*/ 89 h 91"/>
                <a:gd name="T30" fmla="*/ 105 w 210"/>
                <a:gd name="T31" fmla="*/ 91 h 91"/>
                <a:gd name="T32" fmla="*/ 111 w 210"/>
                <a:gd name="T33" fmla="*/ 89 h 91"/>
                <a:gd name="T34" fmla="*/ 116 w 210"/>
                <a:gd name="T35" fmla="*/ 87 h 91"/>
                <a:gd name="T36" fmla="*/ 120 w 210"/>
                <a:gd name="T37" fmla="*/ 82 h 91"/>
                <a:gd name="T38" fmla="*/ 120 w 210"/>
                <a:gd name="T39" fmla="*/ 76 h 91"/>
                <a:gd name="T40" fmla="*/ 120 w 210"/>
                <a:gd name="T41" fmla="*/ 31 h 91"/>
                <a:gd name="T42" fmla="*/ 196 w 210"/>
                <a:gd name="T43" fmla="*/ 31 h 91"/>
                <a:gd name="T44" fmla="*/ 202 w 210"/>
                <a:gd name="T45" fmla="*/ 30 h 91"/>
                <a:gd name="T46" fmla="*/ 207 w 210"/>
                <a:gd name="T47" fmla="*/ 26 h 91"/>
                <a:gd name="T48" fmla="*/ 209 w 210"/>
                <a:gd name="T49" fmla="*/ 21 h 91"/>
                <a:gd name="T50" fmla="*/ 210 w 210"/>
                <a:gd name="T51" fmla="*/ 16 h 91"/>
                <a:gd name="T52" fmla="*/ 209 w 210"/>
                <a:gd name="T53" fmla="*/ 10 h 91"/>
                <a:gd name="T54" fmla="*/ 207 w 210"/>
                <a:gd name="T55" fmla="*/ 5 h 91"/>
                <a:gd name="T56" fmla="*/ 202 w 210"/>
                <a:gd name="T57" fmla="*/ 1 h 91"/>
                <a:gd name="T58" fmla="*/ 196 w 210"/>
                <a:gd name="T5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0" h="91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91" y="31"/>
                  </a:lnTo>
                  <a:lnTo>
                    <a:pt x="91" y="76"/>
                  </a:lnTo>
                  <a:lnTo>
                    <a:pt x="92" y="82"/>
                  </a:lnTo>
                  <a:lnTo>
                    <a:pt x="94" y="87"/>
                  </a:lnTo>
                  <a:lnTo>
                    <a:pt x="99" y="89"/>
                  </a:lnTo>
                  <a:lnTo>
                    <a:pt x="105" y="91"/>
                  </a:lnTo>
                  <a:lnTo>
                    <a:pt x="111" y="89"/>
                  </a:lnTo>
                  <a:lnTo>
                    <a:pt x="116" y="87"/>
                  </a:lnTo>
                  <a:lnTo>
                    <a:pt x="120" y="82"/>
                  </a:lnTo>
                  <a:lnTo>
                    <a:pt x="120" y="76"/>
                  </a:lnTo>
                  <a:lnTo>
                    <a:pt x="120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6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7" name="Text Placeholder 2"/>
          <p:cNvSpPr txBox="1">
            <a:spLocks/>
          </p:cNvSpPr>
          <p:nvPr/>
        </p:nvSpPr>
        <p:spPr>
          <a:xfrm>
            <a:off x="2025029" y="2145862"/>
            <a:ext cx="438772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en-US" sz="2800" dirty="0">
                <a:solidFill>
                  <a:srgbClr val="F6443B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01</a:t>
            </a:r>
          </a:p>
        </p:txBody>
      </p:sp>
      <p:sp>
        <p:nvSpPr>
          <p:cNvPr id="82" name="Rectangle 81"/>
          <p:cNvSpPr/>
          <p:nvPr/>
        </p:nvSpPr>
        <p:spPr>
          <a:xfrm rot="2700000">
            <a:off x="4141584" y="1827616"/>
            <a:ext cx="1130013" cy="1130013"/>
          </a:xfrm>
          <a:prstGeom prst="rect">
            <a:avLst/>
          </a:prstGeom>
          <a:gradFill flip="none" rotWithShape="1">
            <a:gsLst>
              <a:gs pos="0">
                <a:srgbClr val="4E2230"/>
              </a:gs>
              <a:gs pos="100000">
                <a:srgbClr val="F6443B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Rectangle 134"/>
          <p:cNvSpPr/>
          <p:nvPr/>
        </p:nvSpPr>
        <p:spPr>
          <a:xfrm rot="2700000">
            <a:off x="4310911" y="2004091"/>
            <a:ext cx="782028" cy="782028"/>
          </a:xfrm>
          <a:prstGeom prst="rect">
            <a:avLst/>
          </a:prstGeom>
          <a:gradFill flip="none" rotWithShape="1">
            <a:gsLst>
              <a:gs pos="0">
                <a:srgbClr val="4E2230"/>
              </a:gs>
              <a:gs pos="100000">
                <a:srgbClr val="F6443B"/>
              </a:gs>
            </a:gsLst>
            <a:lin ang="189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Snip Diagonal Corner Rectangle 82"/>
          <p:cNvSpPr/>
          <p:nvPr/>
        </p:nvSpPr>
        <p:spPr>
          <a:xfrm flipH="1">
            <a:off x="3610359" y="2569363"/>
            <a:ext cx="2192462" cy="3756273"/>
          </a:xfrm>
          <a:prstGeom prst="snip2DiagRect">
            <a:avLst>
              <a:gd name="adj1" fmla="val 0"/>
              <a:gd name="adj2" fmla="val 21555"/>
            </a:avLst>
          </a:prstGeom>
          <a:gradFill flip="none" rotWithShape="1">
            <a:gsLst>
              <a:gs pos="100000">
                <a:srgbClr val="69AFC0"/>
              </a:gs>
              <a:gs pos="0">
                <a:srgbClr val="125680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84" name="Freeform 83"/>
          <p:cNvSpPr/>
          <p:nvPr/>
        </p:nvSpPr>
        <p:spPr>
          <a:xfrm rot="18900000" flipH="1">
            <a:off x="4141584" y="1827616"/>
            <a:ext cx="1130013" cy="1130013"/>
          </a:xfrm>
          <a:custGeom>
            <a:avLst/>
            <a:gdLst>
              <a:gd name="connsiteX0" fmla="*/ 0 w 1130013"/>
              <a:gd name="connsiteY0" fmla="*/ 0 h 1130013"/>
              <a:gd name="connsiteX1" fmla="*/ 6598 w 1130013"/>
              <a:gd name="connsiteY1" fmla="*/ 0 h 1130013"/>
              <a:gd name="connsiteX2" fmla="*/ 1130013 w 1130013"/>
              <a:gd name="connsiteY2" fmla="*/ 1123415 h 1130013"/>
              <a:gd name="connsiteX3" fmla="*/ 1130013 w 1130013"/>
              <a:gd name="connsiteY3" fmla="*/ 1130013 h 1130013"/>
              <a:gd name="connsiteX4" fmla="*/ 0 w 1130013"/>
              <a:gd name="connsiteY4" fmla="*/ 1130013 h 113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0013" h="1130013">
                <a:moveTo>
                  <a:pt x="0" y="0"/>
                </a:moveTo>
                <a:lnTo>
                  <a:pt x="6598" y="0"/>
                </a:lnTo>
                <a:lnTo>
                  <a:pt x="1130013" y="1123415"/>
                </a:lnTo>
                <a:lnTo>
                  <a:pt x="1130013" y="1130013"/>
                </a:lnTo>
                <a:lnTo>
                  <a:pt x="0" y="1130013"/>
                </a:lnTo>
                <a:close/>
              </a:path>
            </a:pathLst>
          </a:custGeom>
          <a:gradFill flip="none" rotWithShape="1">
            <a:gsLst>
              <a:gs pos="100000">
                <a:srgbClr val="F6443B"/>
              </a:gs>
              <a:gs pos="0">
                <a:srgbClr val="F9857F"/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Text Placeholder 2"/>
          <p:cNvSpPr txBox="1">
            <a:spLocks/>
          </p:cNvSpPr>
          <p:nvPr/>
        </p:nvSpPr>
        <p:spPr>
          <a:xfrm>
            <a:off x="3907549" y="3554985"/>
            <a:ext cx="1598082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</a:p>
        </p:txBody>
      </p:sp>
      <p:sp>
        <p:nvSpPr>
          <p:cNvPr id="86" name="Text Placeholder 2"/>
          <p:cNvSpPr txBox="1">
            <a:spLocks/>
          </p:cNvSpPr>
          <p:nvPr/>
        </p:nvSpPr>
        <p:spPr>
          <a:xfrm>
            <a:off x="3906541" y="3959770"/>
            <a:ext cx="1600098" cy="10674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88" name="Text Placeholder 2"/>
          <p:cNvSpPr txBox="1">
            <a:spLocks/>
          </p:cNvSpPr>
          <p:nvPr/>
        </p:nvSpPr>
        <p:spPr>
          <a:xfrm>
            <a:off x="4806214" y="2145862"/>
            <a:ext cx="438772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en-US" sz="28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02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4396681" y="5387846"/>
            <a:ext cx="619820" cy="571340"/>
            <a:chOff x="4313201" y="1920875"/>
            <a:chExt cx="284163" cy="261938"/>
          </a:xfrm>
          <a:solidFill>
            <a:srgbClr val="B0F7F4"/>
          </a:solidFill>
          <a:effectLst/>
        </p:grpSpPr>
        <p:sp>
          <p:nvSpPr>
            <p:cNvPr id="60" name="Freeform 3131"/>
            <p:cNvSpPr>
              <a:spLocks/>
            </p:cNvSpPr>
            <p:nvPr/>
          </p:nvSpPr>
          <p:spPr bwMode="auto">
            <a:xfrm>
              <a:off x="4313201" y="1920875"/>
              <a:ext cx="236538" cy="200025"/>
            </a:xfrm>
            <a:custGeom>
              <a:avLst/>
              <a:gdLst>
                <a:gd name="T0" fmla="*/ 599 w 599"/>
                <a:gd name="T1" fmla="*/ 12 h 503"/>
                <a:gd name="T2" fmla="*/ 599 w 599"/>
                <a:gd name="T3" fmla="*/ 7 h 503"/>
                <a:gd name="T4" fmla="*/ 595 w 599"/>
                <a:gd name="T5" fmla="*/ 3 h 503"/>
                <a:gd name="T6" fmla="*/ 592 w 599"/>
                <a:gd name="T7" fmla="*/ 1 h 503"/>
                <a:gd name="T8" fmla="*/ 587 w 599"/>
                <a:gd name="T9" fmla="*/ 0 h 503"/>
                <a:gd name="T10" fmla="*/ 12 w 599"/>
                <a:gd name="T11" fmla="*/ 0 h 503"/>
                <a:gd name="T12" fmla="*/ 8 w 599"/>
                <a:gd name="T13" fmla="*/ 1 h 503"/>
                <a:gd name="T14" fmla="*/ 4 w 599"/>
                <a:gd name="T15" fmla="*/ 3 h 503"/>
                <a:gd name="T16" fmla="*/ 2 w 599"/>
                <a:gd name="T17" fmla="*/ 7 h 503"/>
                <a:gd name="T18" fmla="*/ 0 w 599"/>
                <a:gd name="T19" fmla="*/ 12 h 503"/>
                <a:gd name="T20" fmla="*/ 0 w 599"/>
                <a:gd name="T21" fmla="*/ 371 h 503"/>
                <a:gd name="T22" fmla="*/ 2 w 599"/>
                <a:gd name="T23" fmla="*/ 376 h 503"/>
                <a:gd name="T24" fmla="*/ 4 w 599"/>
                <a:gd name="T25" fmla="*/ 379 h 503"/>
                <a:gd name="T26" fmla="*/ 8 w 599"/>
                <a:gd name="T27" fmla="*/ 382 h 503"/>
                <a:gd name="T28" fmla="*/ 12 w 599"/>
                <a:gd name="T29" fmla="*/ 383 h 503"/>
                <a:gd name="T30" fmla="*/ 96 w 599"/>
                <a:gd name="T31" fmla="*/ 383 h 503"/>
                <a:gd name="T32" fmla="*/ 96 w 599"/>
                <a:gd name="T33" fmla="*/ 490 h 503"/>
                <a:gd name="T34" fmla="*/ 97 w 599"/>
                <a:gd name="T35" fmla="*/ 493 h 503"/>
                <a:gd name="T36" fmla="*/ 98 w 599"/>
                <a:gd name="T37" fmla="*/ 497 h 503"/>
                <a:gd name="T38" fmla="*/ 100 w 599"/>
                <a:gd name="T39" fmla="*/ 499 h 503"/>
                <a:gd name="T40" fmla="*/ 104 w 599"/>
                <a:gd name="T41" fmla="*/ 502 h 503"/>
                <a:gd name="T42" fmla="*/ 106 w 599"/>
                <a:gd name="T43" fmla="*/ 502 h 503"/>
                <a:gd name="T44" fmla="*/ 109 w 599"/>
                <a:gd name="T45" fmla="*/ 503 h 503"/>
                <a:gd name="T46" fmla="*/ 112 w 599"/>
                <a:gd name="T47" fmla="*/ 502 h 503"/>
                <a:gd name="T48" fmla="*/ 117 w 599"/>
                <a:gd name="T49" fmla="*/ 499 h 503"/>
                <a:gd name="T50" fmla="*/ 232 w 599"/>
                <a:gd name="T51" fmla="*/ 383 h 503"/>
                <a:gd name="T52" fmla="*/ 288 w 599"/>
                <a:gd name="T53" fmla="*/ 383 h 503"/>
                <a:gd name="T54" fmla="*/ 288 w 599"/>
                <a:gd name="T55" fmla="*/ 251 h 503"/>
                <a:gd name="T56" fmla="*/ 288 w 599"/>
                <a:gd name="T57" fmla="*/ 246 h 503"/>
                <a:gd name="T58" fmla="*/ 291 w 599"/>
                <a:gd name="T59" fmla="*/ 242 h 503"/>
                <a:gd name="T60" fmla="*/ 295 w 599"/>
                <a:gd name="T61" fmla="*/ 240 h 503"/>
                <a:gd name="T62" fmla="*/ 300 w 599"/>
                <a:gd name="T63" fmla="*/ 239 h 503"/>
                <a:gd name="T64" fmla="*/ 599 w 599"/>
                <a:gd name="T65" fmla="*/ 239 h 503"/>
                <a:gd name="T66" fmla="*/ 599 w 599"/>
                <a:gd name="T67" fmla="*/ 12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9" h="503">
                  <a:moveTo>
                    <a:pt x="599" y="12"/>
                  </a:moveTo>
                  <a:lnTo>
                    <a:pt x="599" y="7"/>
                  </a:lnTo>
                  <a:lnTo>
                    <a:pt x="595" y="3"/>
                  </a:lnTo>
                  <a:lnTo>
                    <a:pt x="592" y="1"/>
                  </a:lnTo>
                  <a:lnTo>
                    <a:pt x="587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2" y="7"/>
                  </a:lnTo>
                  <a:lnTo>
                    <a:pt x="0" y="12"/>
                  </a:lnTo>
                  <a:lnTo>
                    <a:pt x="0" y="371"/>
                  </a:lnTo>
                  <a:lnTo>
                    <a:pt x="2" y="376"/>
                  </a:lnTo>
                  <a:lnTo>
                    <a:pt x="4" y="379"/>
                  </a:lnTo>
                  <a:lnTo>
                    <a:pt x="8" y="382"/>
                  </a:lnTo>
                  <a:lnTo>
                    <a:pt x="12" y="383"/>
                  </a:lnTo>
                  <a:lnTo>
                    <a:pt x="96" y="383"/>
                  </a:lnTo>
                  <a:lnTo>
                    <a:pt x="96" y="490"/>
                  </a:lnTo>
                  <a:lnTo>
                    <a:pt x="97" y="493"/>
                  </a:lnTo>
                  <a:lnTo>
                    <a:pt x="98" y="497"/>
                  </a:lnTo>
                  <a:lnTo>
                    <a:pt x="100" y="499"/>
                  </a:lnTo>
                  <a:lnTo>
                    <a:pt x="104" y="502"/>
                  </a:lnTo>
                  <a:lnTo>
                    <a:pt x="106" y="502"/>
                  </a:lnTo>
                  <a:lnTo>
                    <a:pt x="109" y="503"/>
                  </a:lnTo>
                  <a:lnTo>
                    <a:pt x="112" y="502"/>
                  </a:lnTo>
                  <a:lnTo>
                    <a:pt x="117" y="499"/>
                  </a:lnTo>
                  <a:lnTo>
                    <a:pt x="232" y="383"/>
                  </a:lnTo>
                  <a:lnTo>
                    <a:pt x="288" y="383"/>
                  </a:lnTo>
                  <a:lnTo>
                    <a:pt x="288" y="251"/>
                  </a:lnTo>
                  <a:lnTo>
                    <a:pt x="288" y="246"/>
                  </a:lnTo>
                  <a:lnTo>
                    <a:pt x="291" y="242"/>
                  </a:lnTo>
                  <a:lnTo>
                    <a:pt x="295" y="240"/>
                  </a:lnTo>
                  <a:lnTo>
                    <a:pt x="300" y="239"/>
                  </a:lnTo>
                  <a:lnTo>
                    <a:pt x="599" y="239"/>
                  </a:lnTo>
                  <a:lnTo>
                    <a:pt x="59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132"/>
            <p:cNvSpPr>
              <a:spLocks/>
            </p:cNvSpPr>
            <p:nvPr/>
          </p:nvSpPr>
          <p:spPr bwMode="auto">
            <a:xfrm>
              <a:off x="4437026" y="2025650"/>
              <a:ext cx="160338" cy="157163"/>
            </a:xfrm>
            <a:custGeom>
              <a:avLst/>
              <a:gdLst>
                <a:gd name="T0" fmla="*/ 395 w 407"/>
                <a:gd name="T1" fmla="*/ 0 h 394"/>
                <a:gd name="T2" fmla="*/ 12 w 407"/>
                <a:gd name="T3" fmla="*/ 0 h 394"/>
                <a:gd name="T4" fmla="*/ 0 w 407"/>
                <a:gd name="T5" fmla="*/ 0 h 394"/>
                <a:gd name="T6" fmla="*/ 0 w 407"/>
                <a:gd name="T7" fmla="*/ 11 h 394"/>
                <a:gd name="T8" fmla="*/ 0 w 407"/>
                <a:gd name="T9" fmla="*/ 252 h 394"/>
                <a:gd name="T10" fmla="*/ 0 w 407"/>
                <a:gd name="T11" fmla="*/ 255 h 394"/>
                <a:gd name="T12" fmla="*/ 4 w 407"/>
                <a:gd name="T13" fmla="*/ 260 h 394"/>
                <a:gd name="T14" fmla="*/ 7 w 407"/>
                <a:gd name="T15" fmla="*/ 262 h 394"/>
                <a:gd name="T16" fmla="*/ 12 w 407"/>
                <a:gd name="T17" fmla="*/ 264 h 394"/>
                <a:gd name="T18" fmla="*/ 193 w 407"/>
                <a:gd name="T19" fmla="*/ 264 h 394"/>
                <a:gd name="T20" fmla="*/ 198 w 407"/>
                <a:gd name="T21" fmla="*/ 264 h 394"/>
                <a:gd name="T22" fmla="*/ 314 w 407"/>
                <a:gd name="T23" fmla="*/ 391 h 394"/>
                <a:gd name="T24" fmla="*/ 319 w 407"/>
                <a:gd name="T25" fmla="*/ 394 h 394"/>
                <a:gd name="T26" fmla="*/ 324 w 407"/>
                <a:gd name="T27" fmla="*/ 394 h 394"/>
                <a:gd name="T28" fmla="*/ 325 w 407"/>
                <a:gd name="T29" fmla="*/ 394 h 394"/>
                <a:gd name="T30" fmla="*/ 327 w 407"/>
                <a:gd name="T31" fmla="*/ 394 h 394"/>
                <a:gd name="T32" fmla="*/ 331 w 407"/>
                <a:gd name="T33" fmla="*/ 392 h 394"/>
                <a:gd name="T34" fmla="*/ 333 w 407"/>
                <a:gd name="T35" fmla="*/ 390 h 394"/>
                <a:gd name="T36" fmla="*/ 334 w 407"/>
                <a:gd name="T37" fmla="*/ 386 h 394"/>
                <a:gd name="T38" fmla="*/ 336 w 407"/>
                <a:gd name="T39" fmla="*/ 383 h 394"/>
                <a:gd name="T40" fmla="*/ 336 w 407"/>
                <a:gd name="T41" fmla="*/ 276 h 394"/>
                <a:gd name="T42" fmla="*/ 336 w 407"/>
                <a:gd name="T43" fmla="*/ 264 h 394"/>
                <a:gd name="T44" fmla="*/ 347 w 407"/>
                <a:gd name="T45" fmla="*/ 264 h 394"/>
                <a:gd name="T46" fmla="*/ 395 w 407"/>
                <a:gd name="T47" fmla="*/ 264 h 394"/>
                <a:gd name="T48" fmla="*/ 400 w 407"/>
                <a:gd name="T49" fmla="*/ 262 h 394"/>
                <a:gd name="T50" fmla="*/ 403 w 407"/>
                <a:gd name="T51" fmla="*/ 260 h 394"/>
                <a:gd name="T52" fmla="*/ 406 w 407"/>
                <a:gd name="T53" fmla="*/ 257 h 394"/>
                <a:gd name="T54" fmla="*/ 407 w 407"/>
                <a:gd name="T55" fmla="*/ 252 h 394"/>
                <a:gd name="T56" fmla="*/ 407 w 407"/>
                <a:gd name="T57" fmla="*/ 11 h 394"/>
                <a:gd name="T58" fmla="*/ 406 w 407"/>
                <a:gd name="T59" fmla="*/ 7 h 394"/>
                <a:gd name="T60" fmla="*/ 403 w 407"/>
                <a:gd name="T61" fmla="*/ 3 h 394"/>
                <a:gd name="T62" fmla="*/ 400 w 407"/>
                <a:gd name="T63" fmla="*/ 1 h 394"/>
                <a:gd name="T64" fmla="*/ 395 w 407"/>
                <a:gd name="T65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7" h="394">
                  <a:moveTo>
                    <a:pt x="395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52"/>
                  </a:lnTo>
                  <a:lnTo>
                    <a:pt x="0" y="255"/>
                  </a:lnTo>
                  <a:lnTo>
                    <a:pt x="4" y="260"/>
                  </a:lnTo>
                  <a:lnTo>
                    <a:pt x="7" y="262"/>
                  </a:lnTo>
                  <a:lnTo>
                    <a:pt x="12" y="264"/>
                  </a:lnTo>
                  <a:lnTo>
                    <a:pt x="193" y="264"/>
                  </a:lnTo>
                  <a:lnTo>
                    <a:pt x="198" y="264"/>
                  </a:lnTo>
                  <a:lnTo>
                    <a:pt x="314" y="391"/>
                  </a:lnTo>
                  <a:lnTo>
                    <a:pt x="319" y="394"/>
                  </a:lnTo>
                  <a:lnTo>
                    <a:pt x="324" y="394"/>
                  </a:lnTo>
                  <a:lnTo>
                    <a:pt x="325" y="394"/>
                  </a:lnTo>
                  <a:lnTo>
                    <a:pt x="327" y="394"/>
                  </a:lnTo>
                  <a:lnTo>
                    <a:pt x="331" y="392"/>
                  </a:lnTo>
                  <a:lnTo>
                    <a:pt x="333" y="390"/>
                  </a:lnTo>
                  <a:lnTo>
                    <a:pt x="334" y="386"/>
                  </a:lnTo>
                  <a:lnTo>
                    <a:pt x="336" y="383"/>
                  </a:lnTo>
                  <a:lnTo>
                    <a:pt x="336" y="276"/>
                  </a:lnTo>
                  <a:lnTo>
                    <a:pt x="336" y="264"/>
                  </a:lnTo>
                  <a:lnTo>
                    <a:pt x="347" y="264"/>
                  </a:lnTo>
                  <a:lnTo>
                    <a:pt x="395" y="264"/>
                  </a:lnTo>
                  <a:lnTo>
                    <a:pt x="400" y="262"/>
                  </a:lnTo>
                  <a:lnTo>
                    <a:pt x="403" y="260"/>
                  </a:lnTo>
                  <a:lnTo>
                    <a:pt x="406" y="257"/>
                  </a:lnTo>
                  <a:lnTo>
                    <a:pt x="407" y="252"/>
                  </a:lnTo>
                  <a:lnTo>
                    <a:pt x="407" y="11"/>
                  </a:lnTo>
                  <a:lnTo>
                    <a:pt x="406" y="7"/>
                  </a:lnTo>
                  <a:lnTo>
                    <a:pt x="403" y="3"/>
                  </a:lnTo>
                  <a:lnTo>
                    <a:pt x="400" y="1"/>
                  </a:lnTo>
                  <a:lnTo>
                    <a:pt x="3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 rot="2700000">
            <a:off x="6922769" y="1827616"/>
            <a:ext cx="1130013" cy="1130013"/>
          </a:xfrm>
          <a:prstGeom prst="rect">
            <a:avLst/>
          </a:prstGeom>
          <a:gradFill flip="none" rotWithShape="1">
            <a:gsLst>
              <a:gs pos="100000">
                <a:srgbClr val="4186A2"/>
              </a:gs>
              <a:gs pos="0">
                <a:srgbClr val="B0F7F4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33" name="Rectangle 132"/>
          <p:cNvSpPr/>
          <p:nvPr/>
        </p:nvSpPr>
        <p:spPr>
          <a:xfrm rot="2700000">
            <a:off x="7101466" y="2006313"/>
            <a:ext cx="772618" cy="772618"/>
          </a:xfrm>
          <a:prstGeom prst="rect">
            <a:avLst/>
          </a:prstGeom>
          <a:gradFill flip="none" rotWithShape="1">
            <a:gsLst>
              <a:gs pos="100000">
                <a:srgbClr val="4186A2"/>
              </a:gs>
              <a:gs pos="0">
                <a:srgbClr val="B0F7F4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5" name="Snip Diagonal Corner Rectangle 94"/>
          <p:cNvSpPr/>
          <p:nvPr/>
        </p:nvSpPr>
        <p:spPr>
          <a:xfrm flipH="1">
            <a:off x="6391544" y="2569363"/>
            <a:ext cx="2192462" cy="3756273"/>
          </a:xfrm>
          <a:prstGeom prst="snip2DiagRect">
            <a:avLst>
              <a:gd name="adj1" fmla="val 0"/>
              <a:gd name="adj2" fmla="val 21555"/>
            </a:avLst>
          </a:prstGeom>
          <a:gradFill flip="none" rotWithShape="1">
            <a:gsLst>
              <a:gs pos="100000">
                <a:srgbClr val="69AFC0"/>
              </a:gs>
              <a:gs pos="0">
                <a:srgbClr val="125680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6" name="Freeform 95"/>
          <p:cNvSpPr/>
          <p:nvPr/>
        </p:nvSpPr>
        <p:spPr>
          <a:xfrm rot="18900000" flipH="1">
            <a:off x="6922769" y="1827616"/>
            <a:ext cx="1130013" cy="1130013"/>
          </a:xfrm>
          <a:custGeom>
            <a:avLst/>
            <a:gdLst>
              <a:gd name="connsiteX0" fmla="*/ 0 w 1130013"/>
              <a:gd name="connsiteY0" fmla="*/ 0 h 1130013"/>
              <a:gd name="connsiteX1" fmla="*/ 6598 w 1130013"/>
              <a:gd name="connsiteY1" fmla="*/ 0 h 1130013"/>
              <a:gd name="connsiteX2" fmla="*/ 1130013 w 1130013"/>
              <a:gd name="connsiteY2" fmla="*/ 1123415 h 1130013"/>
              <a:gd name="connsiteX3" fmla="*/ 1130013 w 1130013"/>
              <a:gd name="connsiteY3" fmla="*/ 1130013 h 1130013"/>
              <a:gd name="connsiteX4" fmla="*/ 0 w 1130013"/>
              <a:gd name="connsiteY4" fmla="*/ 1130013 h 113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0013" h="1130013">
                <a:moveTo>
                  <a:pt x="0" y="0"/>
                </a:moveTo>
                <a:lnTo>
                  <a:pt x="6598" y="0"/>
                </a:lnTo>
                <a:lnTo>
                  <a:pt x="1130013" y="1123415"/>
                </a:lnTo>
                <a:lnTo>
                  <a:pt x="1130013" y="1130013"/>
                </a:lnTo>
                <a:lnTo>
                  <a:pt x="0" y="1130013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7" name="Text Placeholder 2"/>
          <p:cNvSpPr txBox="1">
            <a:spLocks/>
          </p:cNvSpPr>
          <p:nvPr/>
        </p:nvSpPr>
        <p:spPr>
          <a:xfrm>
            <a:off x="6688734" y="3554985"/>
            <a:ext cx="1598082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</a:p>
        </p:txBody>
      </p:sp>
      <p:sp>
        <p:nvSpPr>
          <p:cNvPr id="98" name="Text Placeholder 2"/>
          <p:cNvSpPr txBox="1">
            <a:spLocks/>
          </p:cNvSpPr>
          <p:nvPr/>
        </p:nvSpPr>
        <p:spPr>
          <a:xfrm>
            <a:off x="6687726" y="3959770"/>
            <a:ext cx="1600098" cy="10674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100" name="Text Placeholder 2"/>
          <p:cNvSpPr txBox="1">
            <a:spLocks/>
          </p:cNvSpPr>
          <p:nvPr/>
        </p:nvSpPr>
        <p:spPr>
          <a:xfrm>
            <a:off x="7587399" y="2145862"/>
            <a:ext cx="438772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en-US" sz="2800" dirty="0">
                <a:solidFill>
                  <a:srgbClr val="F6443B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03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7120952" y="5424126"/>
            <a:ext cx="632262" cy="498782"/>
            <a:chOff x="9883775" y="5410200"/>
            <a:chExt cx="285750" cy="225425"/>
          </a:xfrm>
          <a:solidFill>
            <a:srgbClr val="B0F7F4"/>
          </a:solidFill>
          <a:effectLst/>
        </p:grpSpPr>
        <p:sp>
          <p:nvSpPr>
            <p:cNvPr id="57" name="Freeform 3677"/>
            <p:cNvSpPr>
              <a:spLocks/>
            </p:cNvSpPr>
            <p:nvPr/>
          </p:nvSpPr>
          <p:spPr bwMode="auto">
            <a:xfrm>
              <a:off x="10052050" y="5445125"/>
              <a:ext cx="117475" cy="190500"/>
            </a:xfrm>
            <a:custGeom>
              <a:avLst/>
              <a:gdLst>
                <a:gd name="T0" fmla="*/ 201 w 296"/>
                <a:gd name="T1" fmla="*/ 285 h 482"/>
                <a:gd name="T2" fmla="*/ 168 w 296"/>
                <a:gd name="T3" fmla="*/ 275 h 482"/>
                <a:gd name="T4" fmla="*/ 153 w 296"/>
                <a:gd name="T5" fmla="*/ 238 h 482"/>
                <a:gd name="T6" fmla="*/ 163 w 296"/>
                <a:gd name="T7" fmla="*/ 230 h 482"/>
                <a:gd name="T8" fmla="*/ 176 w 296"/>
                <a:gd name="T9" fmla="*/ 219 h 482"/>
                <a:gd name="T10" fmla="*/ 185 w 296"/>
                <a:gd name="T11" fmla="*/ 201 h 482"/>
                <a:gd name="T12" fmla="*/ 190 w 296"/>
                <a:gd name="T13" fmla="*/ 175 h 482"/>
                <a:gd name="T14" fmla="*/ 198 w 296"/>
                <a:gd name="T15" fmla="*/ 167 h 482"/>
                <a:gd name="T16" fmla="*/ 201 w 296"/>
                <a:gd name="T17" fmla="*/ 158 h 482"/>
                <a:gd name="T18" fmla="*/ 205 w 296"/>
                <a:gd name="T19" fmla="*/ 133 h 482"/>
                <a:gd name="T20" fmla="*/ 205 w 296"/>
                <a:gd name="T21" fmla="*/ 122 h 482"/>
                <a:gd name="T22" fmla="*/ 201 w 296"/>
                <a:gd name="T23" fmla="*/ 110 h 482"/>
                <a:gd name="T24" fmla="*/ 195 w 296"/>
                <a:gd name="T25" fmla="*/ 101 h 482"/>
                <a:gd name="T26" fmla="*/ 205 w 296"/>
                <a:gd name="T27" fmla="*/ 76 h 482"/>
                <a:gd name="T28" fmla="*/ 208 w 296"/>
                <a:gd name="T29" fmla="*/ 59 h 482"/>
                <a:gd name="T30" fmla="*/ 205 w 296"/>
                <a:gd name="T31" fmla="*/ 43 h 482"/>
                <a:gd name="T32" fmla="*/ 200 w 296"/>
                <a:gd name="T33" fmla="*/ 31 h 482"/>
                <a:gd name="T34" fmla="*/ 192 w 296"/>
                <a:gd name="T35" fmla="*/ 22 h 482"/>
                <a:gd name="T36" fmla="*/ 171 w 296"/>
                <a:gd name="T37" fmla="*/ 9 h 482"/>
                <a:gd name="T38" fmla="*/ 145 w 296"/>
                <a:gd name="T39" fmla="*/ 2 h 482"/>
                <a:gd name="T40" fmla="*/ 118 w 296"/>
                <a:gd name="T41" fmla="*/ 0 h 482"/>
                <a:gd name="T42" fmla="*/ 95 w 296"/>
                <a:gd name="T43" fmla="*/ 2 h 482"/>
                <a:gd name="T44" fmla="*/ 70 w 296"/>
                <a:gd name="T45" fmla="*/ 7 h 482"/>
                <a:gd name="T46" fmla="*/ 50 w 296"/>
                <a:gd name="T47" fmla="*/ 17 h 482"/>
                <a:gd name="T48" fmla="*/ 36 w 296"/>
                <a:gd name="T49" fmla="*/ 32 h 482"/>
                <a:gd name="T50" fmla="*/ 16 w 296"/>
                <a:gd name="T51" fmla="*/ 36 h 482"/>
                <a:gd name="T52" fmla="*/ 7 w 296"/>
                <a:gd name="T53" fmla="*/ 44 h 482"/>
                <a:gd name="T54" fmla="*/ 4 w 296"/>
                <a:gd name="T55" fmla="*/ 57 h 482"/>
                <a:gd name="T56" fmla="*/ 4 w 296"/>
                <a:gd name="T57" fmla="*/ 71 h 482"/>
                <a:gd name="T58" fmla="*/ 13 w 296"/>
                <a:gd name="T59" fmla="*/ 99 h 482"/>
                <a:gd name="T60" fmla="*/ 5 w 296"/>
                <a:gd name="T61" fmla="*/ 110 h 482"/>
                <a:gd name="T62" fmla="*/ 0 w 296"/>
                <a:gd name="T63" fmla="*/ 121 h 482"/>
                <a:gd name="T64" fmla="*/ 0 w 296"/>
                <a:gd name="T65" fmla="*/ 133 h 482"/>
                <a:gd name="T66" fmla="*/ 4 w 296"/>
                <a:gd name="T67" fmla="*/ 158 h 482"/>
                <a:gd name="T68" fmla="*/ 9 w 296"/>
                <a:gd name="T69" fmla="*/ 167 h 482"/>
                <a:gd name="T70" fmla="*/ 15 w 296"/>
                <a:gd name="T71" fmla="*/ 175 h 482"/>
                <a:gd name="T72" fmla="*/ 20 w 296"/>
                <a:gd name="T73" fmla="*/ 199 h 482"/>
                <a:gd name="T74" fmla="*/ 31 w 296"/>
                <a:gd name="T75" fmla="*/ 217 h 482"/>
                <a:gd name="T76" fmla="*/ 43 w 296"/>
                <a:gd name="T77" fmla="*/ 230 h 482"/>
                <a:gd name="T78" fmla="*/ 56 w 296"/>
                <a:gd name="T79" fmla="*/ 238 h 482"/>
                <a:gd name="T80" fmla="*/ 43 w 296"/>
                <a:gd name="T81" fmla="*/ 274 h 482"/>
                <a:gd name="T82" fmla="*/ 42 w 296"/>
                <a:gd name="T83" fmla="*/ 287 h 482"/>
                <a:gd name="T84" fmla="*/ 61 w 296"/>
                <a:gd name="T85" fmla="*/ 302 h 482"/>
                <a:gd name="T86" fmla="*/ 73 w 296"/>
                <a:gd name="T87" fmla="*/ 318 h 482"/>
                <a:gd name="T88" fmla="*/ 79 w 296"/>
                <a:gd name="T89" fmla="*/ 332 h 482"/>
                <a:gd name="T90" fmla="*/ 81 w 296"/>
                <a:gd name="T91" fmla="*/ 482 h 482"/>
                <a:gd name="T92" fmla="*/ 289 w 296"/>
                <a:gd name="T93" fmla="*/ 481 h 482"/>
                <a:gd name="T94" fmla="*/ 295 w 296"/>
                <a:gd name="T95" fmla="*/ 474 h 482"/>
                <a:gd name="T96" fmla="*/ 296 w 296"/>
                <a:gd name="T97" fmla="*/ 334 h 482"/>
                <a:gd name="T98" fmla="*/ 293 w 296"/>
                <a:gd name="T99" fmla="*/ 323 h 482"/>
                <a:gd name="T100" fmla="*/ 278 w 296"/>
                <a:gd name="T101" fmla="*/ 312 h 482"/>
                <a:gd name="T102" fmla="*/ 217 w 296"/>
                <a:gd name="T103" fmla="*/ 291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6" h="482">
                  <a:moveTo>
                    <a:pt x="217" y="291"/>
                  </a:moveTo>
                  <a:lnTo>
                    <a:pt x="201" y="285"/>
                  </a:lnTo>
                  <a:lnTo>
                    <a:pt x="185" y="280"/>
                  </a:lnTo>
                  <a:lnTo>
                    <a:pt x="168" y="275"/>
                  </a:lnTo>
                  <a:lnTo>
                    <a:pt x="153" y="270"/>
                  </a:lnTo>
                  <a:lnTo>
                    <a:pt x="153" y="238"/>
                  </a:lnTo>
                  <a:lnTo>
                    <a:pt x="158" y="235"/>
                  </a:lnTo>
                  <a:lnTo>
                    <a:pt x="163" y="230"/>
                  </a:lnTo>
                  <a:lnTo>
                    <a:pt x="169" y="225"/>
                  </a:lnTo>
                  <a:lnTo>
                    <a:pt x="176" y="219"/>
                  </a:lnTo>
                  <a:lnTo>
                    <a:pt x="181" y="210"/>
                  </a:lnTo>
                  <a:lnTo>
                    <a:pt x="185" y="201"/>
                  </a:lnTo>
                  <a:lnTo>
                    <a:pt x="189" y="189"/>
                  </a:lnTo>
                  <a:lnTo>
                    <a:pt x="190" y="175"/>
                  </a:lnTo>
                  <a:lnTo>
                    <a:pt x="194" y="172"/>
                  </a:lnTo>
                  <a:lnTo>
                    <a:pt x="198" y="167"/>
                  </a:lnTo>
                  <a:lnTo>
                    <a:pt x="200" y="163"/>
                  </a:lnTo>
                  <a:lnTo>
                    <a:pt x="201" y="158"/>
                  </a:lnTo>
                  <a:lnTo>
                    <a:pt x="205" y="145"/>
                  </a:lnTo>
                  <a:lnTo>
                    <a:pt x="205" y="133"/>
                  </a:lnTo>
                  <a:lnTo>
                    <a:pt x="205" y="127"/>
                  </a:lnTo>
                  <a:lnTo>
                    <a:pt x="205" y="122"/>
                  </a:lnTo>
                  <a:lnTo>
                    <a:pt x="204" y="116"/>
                  </a:lnTo>
                  <a:lnTo>
                    <a:pt x="201" y="110"/>
                  </a:lnTo>
                  <a:lnTo>
                    <a:pt x="198" y="104"/>
                  </a:lnTo>
                  <a:lnTo>
                    <a:pt x="195" y="101"/>
                  </a:lnTo>
                  <a:lnTo>
                    <a:pt x="200" y="90"/>
                  </a:lnTo>
                  <a:lnTo>
                    <a:pt x="205" y="76"/>
                  </a:lnTo>
                  <a:lnTo>
                    <a:pt x="208" y="67"/>
                  </a:lnTo>
                  <a:lnTo>
                    <a:pt x="208" y="59"/>
                  </a:lnTo>
                  <a:lnTo>
                    <a:pt x="208" y="50"/>
                  </a:lnTo>
                  <a:lnTo>
                    <a:pt x="205" y="43"/>
                  </a:lnTo>
                  <a:lnTo>
                    <a:pt x="203" y="36"/>
                  </a:lnTo>
                  <a:lnTo>
                    <a:pt x="200" y="31"/>
                  </a:lnTo>
                  <a:lnTo>
                    <a:pt x="196" y="26"/>
                  </a:lnTo>
                  <a:lnTo>
                    <a:pt x="192" y="22"/>
                  </a:lnTo>
                  <a:lnTo>
                    <a:pt x="182" y="14"/>
                  </a:lnTo>
                  <a:lnTo>
                    <a:pt x="171" y="9"/>
                  </a:lnTo>
                  <a:lnTo>
                    <a:pt x="158" y="5"/>
                  </a:lnTo>
                  <a:lnTo>
                    <a:pt x="145" y="2"/>
                  </a:lnTo>
                  <a:lnTo>
                    <a:pt x="131" y="0"/>
                  </a:lnTo>
                  <a:lnTo>
                    <a:pt x="118" y="0"/>
                  </a:lnTo>
                  <a:lnTo>
                    <a:pt x="106" y="0"/>
                  </a:lnTo>
                  <a:lnTo>
                    <a:pt x="95" y="2"/>
                  </a:lnTo>
                  <a:lnTo>
                    <a:pt x="82" y="4"/>
                  </a:lnTo>
                  <a:lnTo>
                    <a:pt x="70" y="7"/>
                  </a:lnTo>
                  <a:lnTo>
                    <a:pt x="60" y="12"/>
                  </a:lnTo>
                  <a:lnTo>
                    <a:pt x="50" y="17"/>
                  </a:lnTo>
                  <a:lnTo>
                    <a:pt x="42" y="25"/>
                  </a:lnTo>
                  <a:lnTo>
                    <a:pt x="36" y="32"/>
                  </a:lnTo>
                  <a:lnTo>
                    <a:pt x="24" y="34"/>
                  </a:lnTo>
                  <a:lnTo>
                    <a:pt x="16" y="36"/>
                  </a:lnTo>
                  <a:lnTo>
                    <a:pt x="11" y="40"/>
                  </a:lnTo>
                  <a:lnTo>
                    <a:pt x="7" y="44"/>
                  </a:lnTo>
                  <a:lnTo>
                    <a:pt x="5" y="50"/>
                  </a:lnTo>
                  <a:lnTo>
                    <a:pt x="4" y="57"/>
                  </a:lnTo>
                  <a:lnTo>
                    <a:pt x="2" y="65"/>
                  </a:lnTo>
                  <a:lnTo>
                    <a:pt x="4" y="71"/>
                  </a:lnTo>
                  <a:lnTo>
                    <a:pt x="7" y="86"/>
                  </a:lnTo>
                  <a:lnTo>
                    <a:pt x="13" y="99"/>
                  </a:lnTo>
                  <a:lnTo>
                    <a:pt x="7" y="104"/>
                  </a:lnTo>
                  <a:lnTo>
                    <a:pt x="5" y="110"/>
                  </a:lnTo>
                  <a:lnTo>
                    <a:pt x="2" y="115"/>
                  </a:lnTo>
                  <a:lnTo>
                    <a:pt x="0" y="121"/>
                  </a:lnTo>
                  <a:lnTo>
                    <a:pt x="0" y="127"/>
                  </a:lnTo>
                  <a:lnTo>
                    <a:pt x="0" y="133"/>
                  </a:lnTo>
                  <a:lnTo>
                    <a:pt x="1" y="145"/>
                  </a:lnTo>
                  <a:lnTo>
                    <a:pt x="4" y="158"/>
                  </a:lnTo>
                  <a:lnTo>
                    <a:pt x="6" y="163"/>
                  </a:lnTo>
                  <a:lnTo>
                    <a:pt x="9" y="167"/>
                  </a:lnTo>
                  <a:lnTo>
                    <a:pt x="11" y="172"/>
                  </a:lnTo>
                  <a:lnTo>
                    <a:pt x="15" y="175"/>
                  </a:lnTo>
                  <a:lnTo>
                    <a:pt x="18" y="188"/>
                  </a:lnTo>
                  <a:lnTo>
                    <a:pt x="20" y="199"/>
                  </a:lnTo>
                  <a:lnTo>
                    <a:pt x="25" y="208"/>
                  </a:lnTo>
                  <a:lnTo>
                    <a:pt x="31" y="217"/>
                  </a:lnTo>
                  <a:lnTo>
                    <a:pt x="37" y="224"/>
                  </a:lnTo>
                  <a:lnTo>
                    <a:pt x="43" y="230"/>
                  </a:lnTo>
                  <a:lnTo>
                    <a:pt x="50" y="234"/>
                  </a:lnTo>
                  <a:lnTo>
                    <a:pt x="56" y="238"/>
                  </a:lnTo>
                  <a:lnTo>
                    <a:pt x="56" y="270"/>
                  </a:lnTo>
                  <a:lnTo>
                    <a:pt x="43" y="274"/>
                  </a:lnTo>
                  <a:lnTo>
                    <a:pt x="31" y="279"/>
                  </a:lnTo>
                  <a:lnTo>
                    <a:pt x="42" y="287"/>
                  </a:lnTo>
                  <a:lnTo>
                    <a:pt x="52" y="294"/>
                  </a:lnTo>
                  <a:lnTo>
                    <a:pt x="61" y="302"/>
                  </a:lnTo>
                  <a:lnTo>
                    <a:pt x="68" y="310"/>
                  </a:lnTo>
                  <a:lnTo>
                    <a:pt x="73" y="318"/>
                  </a:lnTo>
                  <a:lnTo>
                    <a:pt x="77" y="324"/>
                  </a:lnTo>
                  <a:lnTo>
                    <a:pt x="79" y="332"/>
                  </a:lnTo>
                  <a:lnTo>
                    <a:pt x="81" y="338"/>
                  </a:lnTo>
                  <a:lnTo>
                    <a:pt x="81" y="482"/>
                  </a:lnTo>
                  <a:lnTo>
                    <a:pt x="285" y="482"/>
                  </a:lnTo>
                  <a:lnTo>
                    <a:pt x="289" y="481"/>
                  </a:lnTo>
                  <a:lnTo>
                    <a:pt x="293" y="478"/>
                  </a:lnTo>
                  <a:lnTo>
                    <a:pt x="295" y="474"/>
                  </a:lnTo>
                  <a:lnTo>
                    <a:pt x="296" y="470"/>
                  </a:lnTo>
                  <a:lnTo>
                    <a:pt x="296" y="334"/>
                  </a:lnTo>
                  <a:lnTo>
                    <a:pt x="295" y="328"/>
                  </a:lnTo>
                  <a:lnTo>
                    <a:pt x="293" y="323"/>
                  </a:lnTo>
                  <a:lnTo>
                    <a:pt x="286" y="318"/>
                  </a:lnTo>
                  <a:lnTo>
                    <a:pt x="278" y="312"/>
                  </a:lnTo>
                  <a:lnTo>
                    <a:pt x="253" y="302"/>
                  </a:lnTo>
                  <a:lnTo>
                    <a:pt x="217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678"/>
            <p:cNvSpPr>
              <a:spLocks/>
            </p:cNvSpPr>
            <p:nvPr/>
          </p:nvSpPr>
          <p:spPr bwMode="auto">
            <a:xfrm>
              <a:off x="9883775" y="5410200"/>
              <a:ext cx="190500" cy="225425"/>
            </a:xfrm>
            <a:custGeom>
              <a:avLst/>
              <a:gdLst>
                <a:gd name="T0" fmla="*/ 421 w 480"/>
                <a:gd name="T1" fmla="*/ 374 h 569"/>
                <a:gd name="T2" fmla="*/ 339 w 480"/>
                <a:gd name="T3" fmla="*/ 333 h 569"/>
                <a:gd name="T4" fmla="*/ 312 w 480"/>
                <a:gd name="T5" fmla="*/ 276 h 569"/>
                <a:gd name="T6" fmla="*/ 316 w 480"/>
                <a:gd name="T7" fmla="*/ 272 h 569"/>
                <a:gd name="T8" fmla="*/ 339 w 480"/>
                <a:gd name="T9" fmla="*/ 226 h 569"/>
                <a:gd name="T10" fmla="*/ 340 w 480"/>
                <a:gd name="T11" fmla="*/ 214 h 569"/>
                <a:gd name="T12" fmla="*/ 345 w 480"/>
                <a:gd name="T13" fmla="*/ 199 h 569"/>
                <a:gd name="T14" fmla="*/ 353 w 480"/>
                <a:gd name="T15" fmla="*/ 190 h 569"/>
                <a:gd name="T16" fmla="*/ 360 w 480"/>
                <a:gd name="T17" fmla="*/ 176 h 569"/>
                <a:gd name="T18" fmla="*/ 361 w 480"/>
                <a:gd name="T19" fmla="*/ 168 h 569"/>
                <a:gd name="T20" fmla="*/ 361 w 480"/>
                <a:gd name="T21" fmla="*/ 159 h 569"/>
                <a:gd name="T22" fmla="*/ 356 w 480"/>
                <a:gd name="T23" fmla="*/ 135 h 569"/>
                <a:gd name="T24" fmla="*/ 347 w 480"/>
                <a:gd name="T25" fmla="*/ 126 h 569"/>
                <a:gd name="T26" fmla="*/ 356 w 480"/>
                <a:gd name="T27" fmla="*/ 100 h 569"/>
                <a:gd name="T28" fmla="*/ 358 w 480"/>
                <a:gd name="T29" fmla="*/ 85 h 569"/>
                <a:gd name="T30" fmla="*/ 358 w 480"/>
                <a:gd name="T31" fmla="*/ 71 h 569"/>
                <a:gd name="T32" fmla="*/ 357 w 480"/>
                <a:gd name="T33" fmla="*/ 54 h 569"/>
                <a:gd name="T34" fmla="*/ 353 w 480"/>
                <a:gd name="T35" fmla="*/ 44 h 569"/>
                <a:gd name="T36" fmla="*/ 349 w 480"/>
                <a:gd name="T37" fmla="*/ 37 h 569"/>
                <a:gd name="T38" fmla="*/ 340 w 480"/>
                <a:gd name="T39" fmla="*/ 27 h 569"/>
                <a:gd name="T40" fmla="*/ 329 w 480"/>
                <a:gd name="T41" fmla="*/ 18 h 569"/>
                <a:gd name="T42" fmla="*/ 298 w 480"/>
                <a:gd name="T43" fmla="*/ 5 h 569"/>
                <a:gd name="T44" fmla="*/ 270 w 480"/>
                <a:gd name="T45" fmla="*/ 0 h 569"/>
                <a:gd name="T46" fmla="*/ 254 w 480"/>
                <a:gd name="T47" fmla="*/ 0 h 569"/>
                <a:gd name="T48" fmla="*/ 235 w 480"/>
                <a:gd name="T49" fmla="*/ 0 h 569"/>
                <a:gd name="T50" fmla="*/ 218 w 480"/>
                <a:gd name="T51" fmla="*/ 3 h 569"/>
                <a:gd name="T52" fmla="*/ 205 w 480"/>
                <a:gd name="T53" fmla="*/ 6 h 569"/>
                <a:gd name="T54" fmla="*/ 194 w 480"/>
                <a:gd name="T55" fmla="*/ 10 h 569"/>
                <a:gd name="T56" fmla="*/ 158 w 480"/>
                <a:gd name="T57" fmla="*/ 39 h 569"/>
                <a:gd name="T58" fmla="*/ 155 w 480"/>
                <a:gd name="T59" fmla="*/ 44 h 569"/>
                <a:gd name="T60" fmla="*/ 141 w 480"/>
                <a:gd name="T61" fmla="*/ 45 h 569"/>
                <a:gd name="T62" fmla="*/ 133 w 480"/>
                <a:gd name="T63" fmla="*/ 48 h 569"/>
                <a:gd name="T64" fmla="*/ 127 w 480"/>
                <a:gd name="T65" fmla="*/ 51 h 569"/>
                <a:gd name="T66" fmla="*/ 123 w 480"/>
                <a:gd name="T67" fmla="*/ 57 h 569"/>
                <a:gd name="T68" fmla="*/ 119 w 480"/>
                <a:gd name="T69" fmla="*/ 66 h 569"/>
                <a:gd name="T70" fmla="*/ 118 w 480"/>
                <a:gd name="T71" fmla="*/ 73 h 569"/>
                <a:gd name="T72" fmla="*/ 118 w 480"/>
                <a:gd name="T73" fmla="*/ 82 h 569"/>
                <a:gd name="T74" fmla="*/ 121 w 480"/>
                <a:gd name="T75" fmla="*/ 91 h 569"/>
                <a:gd name="T76" fmla="*/ 122 w 480"/>
                <a:gd name="T77" fmla="*/ 100 h 569"/>
                <a:gd name="T78" fmla="*/ 126 w 480"/>
                <a:gd name="T79" fmla="*/ 108 h 569"/>
                <a:gd name="T80" fmla="*/ 132 w 480"/>
                <a:gd name="T81" fmla="*/ 125 h 569"/>
                <a:gd name="T82" fmla="*/ 118 w 480"/>
                <a:gd name="T83" fmla="*/ 145 h 569"/>
                <a:gd name="T84" fmla="*/ 117 w 480"/>
                <a:gd name="T85" fmla="*/ 166 h 569"/>
                <a:gd name="T86" fmla="*/ 118 w 480"/>
                <a:gd name="T87" fmla="*/ 171 h 569"/>
                <a:gd name="T88" fmla="*/ 119 w 480"/>
                <a:gd name="T89" fmla="*/ 177 h 569"/>
                <a:gd name="T90" fmla="*/ 132 w 480"/>
                <a:gd name="T91" fmla="*/ 199 h 569"/>
                <a:gd name="T92" fmla="*/ 136 w 480"/>
                <a:gd name="T93" fmla="*/ 202 h 569"/>
                <a:gd name="T94" fmla="*/ 137 w 480"/>
                <a:gd name="T95" fmla="*/ 220 h 569"/>
                <a:gd name="T96" fmla="*/ 151 w 480"/>
                <a:gd name="T97" fmla="*/ 258 h 569"/>
                <a:gd name="T98" fmla="*/ 168 w 480"/>
                <a:gd name="T99" fmla="*/ 312 h 569"/>
                <a:gd name="T100" fmla="*/ 86 w 480"/>
                <a:gd name="T101" fmla="*/ 358 h 569"/>
                <a:gd name="T102" fmla="*/ 18 w 480"/>
                <a:gd name="T103" fmla="*/ 401 h 569"/>
                <a:gd name="T104" fmla="*/ 0 w 480"/>
                <a:gd name="T105" fmla="*/ 421 h 569"/>
                <a:gd name="T106" fmla="*/ 2 w 480"/>
                <a:gd name="T107" fmla="*/ 565 h 569"/>
                <a:gd name="T108" fmla="*/ 469 w 480"/>
                <a:gd name="T109" fmla="*/ 569 h 569"/>
                <a:gd name="T110" fmla="*/ 479 w 480"/>
                <a:gd name="T111" fmla="*/ 421 h 569"/>
                <a:gd name="T112" fmla="*/ 449 w 480"/>
                <a:gd name="T113" fmla="*/ 390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0" h="569">
                  <a:moveTo>
                    <a:pt x="425" y="375"/>
                  </a:moveTo>
                  <a:lnTo>
                    <a:pt x="425" y="375"/>
                  </a:lnTo>
                  <a:lnTo>
                    <a:pt x="424" y="375"/>
                  </a:lnTo>
                  <a:lnTo>
                    <a:pt x="421" y="374"/>
                  </a:lnTo>
                  <a:lnTo>
                    <a:pt x="419" y="372"/>
                  </a:lnTo>
                  <a:lnTo>
                    <a:pt x="393" y="358"/>
                  </a:lnTo>
                  <a:lnTo>
                    <a:pt x="366" y="345"/>
                  </a:lnTo>
                  <a:lnTo>
                    <a:pt x="339" y="333"/>
                  </a:lnTo>
                  <a:lnTo>
                    <a:pt x="312" y="321"/>
                  </a:lnTo>
                  <a:lnTo>
                    <a:pt x="312" y="312"/>
                  </a:lnTo>
                  <a:lnTo>
                    <a:pt x="312" y="281"/>
                  </a:lnTo>
                  <a:lnTo>
                    <a:pt x="312" y="276"/>
                  </a:lnTo>
                  <a:lnTo>
                    <a:pt x="313" y="275"/>
                  </a:lnTo>
                  <a:lnTo>
                    <a:pt x="316" y="272"/>
                  </a:lnTo>
                  <a:lnTo>
                    <a:pt x="316" y="272"/>
                  </a:lnTo>
                  <a:lnTo>
                    <a:pt x="316" y="272"/>
                  </a:lnTo>
                  <a:lnTo>
                    <a:pt x="322" y="266"/>
                  </a:lnTo>
                  <a:lnTo>
                    <a:pt x="329" y="256"/>
                  </a:lnTo>
                  <a:lnTo>
                    <a:pt x="334" y="243"/>
                  </a:lnTo>
                  <a:lnTo>
                    <a:pt x="339" y="226"/>
                  </a:lnTo>
                  <a:lnTo>
                    <a:pt x="339" y="223"/>
                  </a:lnTo>
                  <a:lnTo>
                    <a:pt x="340" y="220"/>
                  </a:lnTo>
                  <a:lnTo>
                    <a:pt x="340" y="217"/>
                  </a:lnTo>
                  <a:lnTo>
                    <a:pt x="340" y="214"/>
                  </a:lnTo>
                  <a:lnTo>
                    <a:pt x="342" y="208"/>
                  </a:lnTo>
                  <a:lnTo>
                    <a:pt x="342" y="202"/>
                  </a:lnTo>
                  <a:lnTo>
                    <a:pt x="344" y="202"/>
                  </a:lnTo>
                  <a:lnTo>
                    <a:pt x="345" y="199"/>
                  </a:lnTo>
                  <a:lnTo>
                    <a:pt x="345" y="199"/>
                  </a:lnTo>
                  <a:lnTo>
                    <a:pt x="345" y="199"/>
                  </a:lnTo>
                  <a:lnTo>
                    <a:pt x="349" y="195"/>
                  </a:lnTo>
                  <a:lnTo>
                    <a:pt x="353" y="190"/>
                  </a:lnTo>
                  <a:lnTo>
                    <a:pt x="357" y="184"/>
                  </a:lnTo>
                  <a:lnTo>
                    <a:pt x="358" y="177"/>
                  </a:lnTo>
                  <a:lnTo>
                    <a:pt x="358" y="176"/>
                  </a:lnTo>
                  <a:lnTo>
                    <a:pt x="360" y="176"/>
                  </a:lnTo>
                  <a:lnTo>
                    <a:pt x="360" y="173"/>
                  </a:lnTo>
                  <a:lnTo>
                    <a:pt x="360" y="171"/>
                  </a:lnTo>
                  <a:lnTo>
                    <a:pt x="361" y="170"/>
                  </a:lnTo>
                  <a:lnTo>
                    <a:pt x="361" y="168"/>
                  </a:lnTo>
                  <a:lnTo>
                    <a:pt x="361" y="167"/>
                  </a:lnTo>
                  <a:lnTo>
                    <a:pt x="361" y="164"/>
                  </a:lnTo>
                  <a:lnTo>
                    <a:pt x="361" y="162"/>
                  </a:lnTo>
                  <a:lnTo>
                    <a:pt x="361" y="159"/>
                  </a:lnTo>
                  <a:lnTo>
                    <a:pt x="361" y="152"/>
                  </a:lnTo>
                  <a:lnTo>
                    <a:pt x="360" y="145"/>
                  </a:lnTo>
                  <a:lnTo>
                    <a:pt x="358" y="140"/>
                  </a:lnTo>
                  <a:lnTo>
                    <a:pt x="356" y="135"/>
                  </a:lnTo>
                  <a:lnTo>
                    <a:pt x="356" y="135"/>
                  </a:lnTo>
                  <a:lnTo>
                    <a:pt x="356" y="135"/>
                  </a:lnTo>
                  <a:lnTo>
                    <a:pt x="351" y="130"/>
                  </a:lnTo>
                  <a:lnTo>
                    <a:pt x="347" y="126"/>
                  </a:lnTo>
                  <a:lnTo>
                    <a:pt x="348" y="122"/>
                  </a:lnTo>
                  <a:lnTo>
                    <a:pt x="349" y="117"/>
                  </a:lnTo>
                  <a:lnTo>
                    <a:pt x="353" y="109"/>
                  </a:lnTo>
                  <a:lnTo>
                    <a:pt x="356" y="100"/>
                  </a:lnTo>
                  <a:lnTo>
                    <a:pt x="356" y="100"/>
                  </a:lnTo>
                  <a:lnTo>
                    <a:pt x="356" y="100"/>
                  </a:lnTo>
                  <a:lnTo>
                    <a:pt x="357" y="92"/>
                  </a:lnTo>
                  <a:lnTo>
                    <a:pt x="358" y="85"/>
                  </a:lnTo>
                  <a:lnTo>
                    <a:pt x="358" y="85"/>
                  </a:lnTo>
                  <a:lnTo>
                    <a:pt x="358" y="85"/>
                  </a:lnTo>
                  <a:lnTo>
                    <a:pt x="358" y="77"/>
                  </a:lnTo>
                  <a:lnTo>
                    <a:pt x="358" y="71"/>
                  </a:lnTo>
                  <a:lnTo>
                    <a:pt x="358" y="69"/>
                  </a:lnTo>
                  <a:lnTo>
                    <a:pt x="358" y="68"/>
                  </a:lnTo>
                  <a:lnTo>
                    <a:pt x="358" y="60"/>
                  </a:lnTo>
                  <a:lnTo>
                    <a:pt x="357" y="54"/>
                  </a:lnTo>
                  <a:lnTo>
                    <a:pt x="356" y="51"/>
                  </a:lnTo>
                  <a:lnTo>
                    <a:pt x="354" y="48"/>
                  </a:lnTo>
                  <a:lnTo>
                    <a:pt x="353" y="46"/>
                  </a:lnTo>
                  <a:lnTo>
                    <a:pt x="353" y="44"/>
                  </a:lnTo>
                  <a:lnTo>
                    <a:pt x="352" y="42"/>
                  </a:lnTo>
                  <a:lnTo>
                    <a:pt x="352" y="42"/>
                  </a:lnTo>
                  <a:lnTo>
                    <a:pt x="351" y="40"/>
                  </a:lnTo>
                  <a:lnTo>
                    <a:pt x="349" y="37"/>
                  </a:lnTo>
                  <a:lnTo>
                    <a:pt x="349" y="37"/>
                  </a:lnTo>
                  <a:lnTo>
                    <a:pt x="349" y="37"/>
                  </a:lnTo>
                  <a:lnTo>
                    <a:pt x="344" y="32"/>
                  </a:lnTo>
                  <a:lnTo>
                    <a:pt x="340" y="27"/>
                  </a:lnTo>
                  <a:lnTo>
                    <a:pt x="335" y="22"/>
                  </a:lnTo>
                  <a:lnTo>
                    <a:pt x="329" y="18"/>
                  </a:lnTo>
                  <a:lnTo>
                    <a:pt x="329" y="18"/>
                  </a:lnTo>
                  <a:lnTo>
                    <a:pt x="329" y="18"/>
                  </a:lnTo>
                  <a:lnTo>
                    <a:pt x="326" y="17"/>
                  </a:lnTo>
                  <a:lnTo>
                    <a:pt x="324" y="15"/>
                  </a:lnTo>
                  <a:lnTo>
                    <a:pt x="311" y="9"/>
                  </a:lnTo>
                  <a:lnTo>
                    <a:pt x="298" y="5"/>
                  </a:lnTo>
                  <a:lnTo>
                    <a:pt x="284" y="3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66" y="0"/>
                  </a:lnTo>
                  <a:lnTo>
                    <a:pt x="262" y="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47" y="0"/>
                  </a:lnTo>
                  <a:lnTo>
                    <a:pt x="239" y="0"/>
                  </a:lnTo>
                  <a:lnTo>
                    <a:pt x="238" y="0"/>
                  </a:lnTo>
                  <a:lnTo>
                    <a:pt x="235" y="0"/>
                  </a:lnTo>
                  <a:lnTo>
                    <a:pt x="231" y="1"/>
                  </a:lnTo>
                  <a:lnTo>
                    <a:pt x="226" y="1"/>
                  </a:lnTo>
                  <a:lnTo>
                    <a:pt x="222" y="3"/>
                  </a:lnTo>
                  <a:lnTo>
                    <a:pt x="218" y="3"/>
                  </a:lnTo>
                  <a:lnTo>
                    <a:pt x="216" y="4"/>
                  </a:lnTo>
                  <a:lnTo>
                    <a:pt x="214" y="4"/>
                  </a:lnTo>
                  <a:lnTo>
                    <a:pt x="209" y="5"/>
                  </a:lnTo>
                  <a:lnTo>
                    <a:pt x="205" y="6"/>
                  </a:lnTo>
                  <a:lnTo>
                    <a:pt x="200" y="8"/>
                  </a:lnTo>
                  <a:lnTo>
                    <a:pt x="196" y="9"/>
                  </a:lnTo>
                  <a:lnTo>
                    <a:pt x="195" y="10"/>
                  </a:lnTo>
                  <a:lnTo>
                    <a:pt x="194" y="10"/>
                  </a:lnTo>
                  <a:lnTo>
                    <a:pt x="184" y="15"/>
                  </a:lnTo>
                  <a:lnTo>
                    <a:pt x="173" y="23"/>
                  </a:lnTo>
                  <a:lnTo>
                    <a:pt x="166" y="30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7" y="41"/>
                  </a:lnTo>
                  <a:lnTo>
                    <a:pt x="155" y="44"/>
                  </a:lnTo>
                  <a:lnTo>
                    <a:pt x="151" y="44"/>
                  </a:lnTo>
                  <a:lnTo>
                    <a:pt x="148" y="44"/>
                  </a:lnTo>
                  <a:lnTo>
                    <a:pt x="144" y="44"/>
                  </a:lnTo>
                  <a:lnTo>
                    <a:pt x="141" y="45"/>
                  </a:lnTo>
                  <a:lnTo>
                    <a:pt x="140" y="45"/>
                  </a:lnTo>
                  <a:lnTo>
                    <a:pt x="139" y="45"/>
                  </a:lnTo>
                  <a:lnTo>
                    <a:pt x="136" y="46"/>
                  </a:lnTo>
                  <a:lnTo>
                    <a:pt x="133" y="48"/>
                  </a:lnTo>
                  <a:lnTo>
                    <a:pt x="132" y="49"/>
                  </a:lnTo>
                  <a:lnTo>
                    <a:pt x="131" y="49"/>
                  </a:lnTo>
                  <a:lnTo>
                    <a:pt x="128" y="50"/>
                  </a:lnTo>
                  <a:lnTo>
                    <a:pt x="127" y="51"/>
                  </a:lnTo>
                  <a:lnTo>
                    <a:pt x="127" y="53"/>
                  </a:lnTo>
                  <a:lnTo>
                    <a:pt x="126" y="53"/>
                  </a:lnTo>
                  <a:lnTo>
                    <a:pt x="125" y="54"/>
                  </a:lnTo>
                  <a:lnTo>
                    <a:pt x="123" y="57"/>
                  </a:lnTo>
                  <a:lnTo>
                    <a:pt x="121" y="60"/>
                  </a:lnTo>
                  <a:lnTo>
                    <a:pt x="119" y="63"/>
                  </a:lnTo>
                  <a:lnTo>
                    <a:pt x="119" y="64"/>
                  </a:lnTo>
                  <a:lnTo>
                    <a:pt x="119" y="66"/>
                  </a:lnTo>
                  <a:lnTo>
                    <a:pt x="119" y="68"/>
                  </a:lnTo>
                  <a:lnTo>
                    <a:pt x="118" y="72"/>
                  </a:lnTo>
                  <a:lnTo>
                    <a:pt x="118" y="72"/>
                  </a:lnTo>
                  <a:lnTo>
                    <a:pt x="118" y="73"/>
                  </a:lnTo>
                  <a:lnTo>
                    <a:pt x="118" y="77"/>
                  </a:lnTo>
                  <a:lnTo>
                    <a:pt x="118" y="80"/>
                  </a:lnTo>
                  <a:lnTo>
                    <a:pt x="118" y="81"/>
                  </a:lnTo>
                  <a:lnTo>
                    <a:pt x="118" y="82"/>
                  </a:lnTo>
                  <a:lnTo>
                    <a:pt x="119" y="86"/>
                  </a:lnTo>
                  <a:lnTo>
                    <a:pt x="119" y="89"/>
                  </a:lnTo>
                  <a:lnTo>
                    <a:pt x="119" y="90"/>
                  </a:lnTo>
                  <a:lnTo>
                    <a:pt x="121" y="91"/>
                  </a:lnTo>
                  <a:lnTo>
                    <a:pt x="121" y="95"/>
                  </a:lnTo>
                  <a:lnTo>
                    <a:pt x="122" y="99"/>
                  </a:lnTo>
                  <a:lnTo>
                    <a:pt x="122" y="99"/>
                  </a:lnTo>
                  <a:lnTo>
                    <a:pt x="122" y="100"/>
                  </a:lnTo>
                  <a:lnTo>
                    <a:pt x="123" y="104"/>
                  </a:lnTo>
                  <a:lnTo>
                    <a:pt x="126" y="108"/>
                  </a:lnTo>
                  <a:lnTo>
                    <a:pt x="126" y="108"/>
                  </a:lnTo>
                  <a:lnTo>
                    <a:pt x="126" y="108"/>
                  </a:lnTo>
                  <a:lnTo>
                    <a:pt x="128" y="117"/>
                  </a:lnTo>
                  <a:lnTo>
                    <a:pt x="132" y="125"/>
                  </a:lnTo>
                  <a:lnTo>
                    <a:pt x="132" y="125"/>
                  </a:lnTo>
                  <a:lnTo>
                    <a:pt x="132" y="125"/>
                  </a:lnTo>
                  <a:lnTo>
                    <a:pt x="127" y="128"/>
                  </a:lnTo>
                  <a:lnTo>
                    <a:pt x="123" y="135"/>
                  </a:lnTo>
                  <a:lnTo>
                    <a:pt x="121" y="140"/>
                  </a:lnTo>
                  <a:lnTo>
                    <a:pt x="118" y="145"/>
                  </a:lnTo>
                  <a:lnTo>
                    <a:pt x="117" y="152"/>
                  </a:lnTo>
                  <a:lnTo>
                    <a:pt x="117" y="159"/>
                  </a:lnTo>
                  <a:lnTo>
                    <a:pt x="117" y="162"/>
                  </a:lnTo>
                  <a:lnTo>
                    <a:pt x="117" y="166"/>
                  </a:lnTo>
                  <a:lnTo>
                    <a:pt x="117" y="167"/>
                  </a:lnTo>
                  <a:lnTo>
                    <a:pt x="117" y="170"/>
                  </a:lnTo>
                  <a:lnTo>
                    <a:pt x="118" y="171"/>
                  </a:lnTo>
                  <a:lnTo>
                    <a:pt x="118" y="171"/>
                  </a:lnTo>
                  <a:lnTo>
                    <a:pt x="118" y="175"/>
                  </a:lnTo>
                  <a:lnTo>
                    <a:pt x="119" y="177"/>
                  </a:lnTo>
                  <a:lnTo>
                    <a:pt x="119" y="177"/>
                  </a:lnTo>
                  <a:lnTo>
                    <a:pt x="119" y="177"/>
                  </a:lnTo>
                  <a:lnTo>
                    <a:pt x="121" y="184"/>
                  </a:lnTo>
                  <a:lnTo>
                    <a:pt x="125" y="190"/>
                  </a:lnTo>
                  <a:lnTo>
                    <a:pt x="128" y="195"/>
                  </a:lnTo>
                  <a:lnTo>
                    <a:pt x="132" y="199"/>
                  </a:lnTo>
                  <a:lnTo>
                    <a:pt x="132" y="199"/>
                  </a:lnTo>
                  <a:lnTo>
                    <a:pt x="132" y="199"/>
                  </a:lnTo>
                  <a:lnTo>
                    <a:pt x="133" y="202"/>
                  </a:lnTo>
                  <a:lnTo>
                    <a:pt x="136" y="202"/>
                  </a:lnTo>
                  <a:lnTo>
                    <a:pt x="136" y="209"/>
                  </a:lnTo>
                  <a:lnTo>
                    <a:pt x="137" y="216"/>
                  </a:lnTo>
                  <a:lnTo>
                    <a:pt x="137" y="217"/>
                  </a:lnTo>
                  <a:lnTo>
                    <a:pt x="137" y="220"/>
                  </a:lnTo>
                  <a:lnTo>
                    <a:pt x="140" y="231"/>
                  </a:lnTo>
                  <a:lnTo>
                    <a:pt x="144" y="241"/>
                  </a:lnTo>
                  <a:lnTo>
                    <a:pt x="146" y="250"/>
                  </a:lnTo>
                  <a:lnTo>
                    <a:pt x="151" y="258"/>
                  </a:lnTo>
                  <a:lnTo>
                    <a:pt x="159" y="268"/>
                  </a:lnTo>
                  <a:lnTo>
                    <a:pt x="168" y="276"/>
                  </a:lnTo>
                  <a:lnTo>
                    <a:pt x="168" y="281"/>
                  </a:lnTo>
                  <a:lnTo>
                    <a:pt x="168" y="312"/>
                  </a:lnTo>
                  <a:lnTo>
                    <a:pt x="168" y="321"/>
                  </a:lnTo>
                  <a:lnTo>
                    <a:pt x="141" y="333"/>
                  </a:lnTo>
                  <a:lnTo>
                    <a:pt x="113" y="345"/>
                  </a:lnTo>
                  <a:lnTo>
                    <a:pt x="86" y="358"/>
                  </a:lnTo>
                  <a:lnTo>
                    <a:pt x="62" y="372"/>
                  </a:lnTo>
                  <a:lnTo>
                    <a:pt x="46" y="381"/>
                  </a:lnTo>
                  <a:lnTo>
                    <a:pt x="33" y="389"/>
                  </a:lnTo>
                  <a:lnTo>
                    <a:pt x="18" y="401"/>
                  </a:lnTo>
                  <a:lnTo>
                    <a:pt x="8" y="410"/>
                  </a:lnTo>
                  <a:lnTo>
                    <a:pt x="4" y="415"/>
                  </a:lnTo>
                  <a:lnTo>
                    <a:pt x="1" y="419"/>
                  </a:lnTo>
                  <a:lnTo>
                    <a:pt x="0" y="421"/>
                  </a:lnTo>
                  <a:lnTo>
                    <a:pt x="0" y="425"/>
                  </a:lnTo>
                  <a:lnTo>
                    <a:pt x="0" y="557"/>
                  </a:lnTo>
                  <a:lnTo>
                    <a:pt x="0" y="561"/>
                  </a:lnTo>
                  <a:lnTo>
                    <a:pt x="2" y="565"/>
                  </a:lnTo>
                  <a:lnTo>
                    <a:pt x="6" y="568"/>
                  </a:lnTo>
                  <a:lnTo>
                    <a:pt x="11" y="569"/>
                  </a:lnTo>
                  <a:lnTo>
                    <a:pt x="348" y="569"/>
                  </a:lnTo>
                  <a:lnTo>
                    <a:pt x="469" y="569"/>
                  </a:lnTo>
                  <a:lnTo>
                    <a:pt x="480" y="569"/>
                  </a:lnTo>
                  <a:lnTo>
                    <a:pt x="480" y="557"/>
                  </a:lnTo>
                  <a:lnTo>
                    <a:pt x="480" y="425"/>
                  </a:lnTo>
                  <a:lnTo>
                    <a:pt x="479" y="421"/>
                  </a:lnTo>
                  <a:lnTo>
                    <a:pt x="476" y="416"/>
                  </a:lnTo>
                  <a:lnTo>
                    <a:pt x="473" y="411"/>
                  </a:lnTo>
                  <a:lnTo>
                    <a:pt x="466" y="405"/>
                  </a:lnTo>
                  <a:lnTo>
                    <a:pt x="449" y="390"/>
                  </a:lnTo>
                  <a:lnTo>
                    <a:pt x="425" y="3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6" name="Rectangle 105"/>
          <p:cNvSpPr/>
          <p:nvPr/>
        </p:nvSpPr>
        <p:spPr>
          <a:xfrm rot="2700000">
            <a:off x="9703954" y="1827616"/>
            <a:ext cx="1130013" cy="1130013"/>
          </a:xfrm>
          <a:prstGeom prst="rect">
            <a:avLst/>
          </a:prstGeom>
          <a:gradFill flip="none" rotWithShape="1">
            <a:gsLst>
              <a:gs pos="0">
                <a:srgbClr val="4E2230"/>
              </a:gs>
              <a:gs pos="100000">
                <a:srgbClr val="F6443B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Rectangle 136"/>
          <p:cNvSpPr/>
          <p:nvPr/>
        </p:nvSpPr>
        <p:spPr>
          <a:xfrm rot="2700000">
            <a:off x="9876494" y="2003134"/>
            <a:ext cx="784936" cy="784936"/>
          </a:xfrm>
          <a:prstGeom prst="rect">
            <a:avLst/>
          </a:prstGeom>
          <a:gradFill flip="none" rotWithShape="1">
            <a:gsLst>
              <a:gs pos="0">
                <a:srgbClr val="4E2230"/>
              </a:gs>
              <a:gs pos="100000">
                <a:srgbClr val="F6443B"/>
              </a:gs>
            </a:gsLst>
            <a:lin ang="189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Snip Diagonal Corner Rectangle 106"/>
          <p:cNvSpPr/>
          <p:nvPr/>
        </p:nvSpPr>
        <p:spPr>
          <a:xfrm flipH="1">
            <a:off x="9172729" y="2569363"/>
            <a:ext cx="2192462" cy="3756273"/>
          </a:xfrm>
          <a:prstGeom prst="snip2DiagRect">
            <a:avLst>
              <a:gd name="adj1" fmla="val 0"/>
              <a:gd name="adj2" fmla="val 21555"/>
            </a:avLst>
          </a:prstGeom>
          <a:gradFill flip="none" rotWithShape="1">
            <a:gsLst>
              <a:gs pos="100000">
                <a:srgbClr val="69AFC0"/>
              </a:gs>
              <a:gs pos="0">
                <a:srgbClr val="125680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08" name="Freeform 107"/>
          <p:cNvSpPr/>
          <p:nvPr/>
        </p:nvSpPr>
        <p:spPr>
          <a:xfrm rot="18900000" flipH="1">
            <a:off x="9703954" y="1827616"/>
            <a:ext cx="1130013" cy="1130013"/>
          </a:xfrm>
          <a:custGeom>
            <a:avLst/>
            <a:gdLst>
              <a:gd name="connsiteX0" fmla="*/ 0 w 1130013"/>
              <a:gd name="connsiteY0" fmla="*/ 0 h 1130013"/>
              <a:gd name="connsiteX1" fmla="*/ 6598 w 1130013"/>
              <a:gd name="connsiteY1" fmla="*/ 0 h 1130013"/>
              <a:gd name="connsiteX2" fmla="*/ 1130013 w 1130013"/>
              <a:gd name="connsiteY2" fmla="*/ 1123415 h 1130013"/>
              <a:gd name="connsiteX3" fmla="*/ 1130013 w 1130013"/>
              <a:gd name="connsiteY3" fmla="*/ 1130013 h 1130013"/>
              <a:gd name="connsiteX4" fmla="*/ 0 w 1130013"/>
              <a:gd name="connsiteY4" fmla="*/ 1130013 h 113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0013" h="1130013">
                <a:moveTo>
                  <a:pt x="0" y="0"/>
                </a:moveTo>
                <a:lnTo>
                  <a:pt x="6598" y="0"/>
                </a:lnTo>
                <a:lnTo>
                  <a:pt x="1130013" y="1123415"/>
                </a:lnTo>
                <a:lnTo>
                  <a:pt x="1130013" y="1130013"/>
                </a:lnTo>
                <a:lnTo>
                  <a:pt x="0" y="1130013"/>
                </a:lnTo>
                <a:close/>
              </a:path>
            </a:pathLst>
          </a:custGeom>
          <a:gradFill flip="none" rotWithShape="1">
            <a:gsLst>
              <a:gs pos="100000">
                <a:srgbClr val="F6443B"/>
              </a:gs>
              <a:gs pos="0">
                <a:srgbClr val="F9857F"/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Text Placeholder 2"/>
          <p:cNvSpPr txBox="1">
            <a:spLocks/>
          </p:cNvSpPr>
          <p:nvPr/>
        </p:nvSpPr>
        <p:spPr>
          <a:xfrm>
            <a:off x="9469919" y="3554985"/>
            <a:ext cx="1598082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</a:p>
        </p:txBody>
      </p:sp>
      <p:sp>
        <p:nvSpPr>
          <p:cNvPr id="110" name="Text Placeholder 2"/>
          <p:cNvSpPr txBox="1">
            <a:spLocks/>
          </p:cNvSpPr>
          <p:nvPr/>
        </p:nvSpPr>
        <p:spPr>
          <a:xfrm>
            <a:off x="9468911" y="3959770"/>
            <a:ext cx="1600098" cy="10674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112" name="Text Placeholder 2"/>
          <p:cNvSpPr txBox="1">
            <a:spLocks/>
          </p:cNvSpPr>
          <p:nvPr/>
        </p:nvSpPr>
        <p:spPr>
          <a:xfrm>
            <a:off x="10368584" y="2145862"/>
            <a:ext cx="438772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en-US" sz="28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04</a:t>
            </a:r>
          </a:p>
        </p:txBody>
      </p:sp>
      <p:grpSp>
        <p:nvGrpSpPr>
          <p:cNvPr id="119" name="Group 118"/>
          <p:cNvGrpSpPr/>
          <p:nvPr/>
        </p:nvGrpSpPr>
        <p:grpSpPr>
          <a:xfrm>
            <a:off x="10039521" y="5409003"/>
            <a:ext cx="458878" cy="529026"/>
            <a:chOff x="896938" y="1943100"/>
            <a:chExt cx="249237" cy="287338"/>
          </a:xfrm>
          <a:solidFill>
            <a:srgbClr val="B0F7F4"/>
          </a:solidFill>
          <a:effectLst/>
        </p:grpSpPr>
        <p:sp>
          <p:nvSpPr>
            <p:cNvPr id="120" name="Freeform 1088"/>
            <p:cNvSpPr>
              <a:spLocks noEditPoints="1"/>
            </p:cNvSpPr>
            <p:nvPr/>
          </p:nvSpPr>
          <p:spPr bwMode="auto">
            <a:xfrm>
              <a:off x="965200" y="1943100"/>
              <a:ext cx="180975" cy="249238"/>
            </a:xfrm>
            <a:custGeom>
              <a:avLst/>
              <a:gdLst>
                <a:gd name="T0" fmla="*/ 301 w 457"/>
                <a:gd name="T1" fmla="*/ 156 h 626"/>
                <a:gd name="T2" fmla="*/ 301 w 457"/>
                <a:gd name="T3" fmla="*/ 12 h 626"/>
                <a:gd name="T4" fmla="*/ 446 w 457"/>
                <a:gd name="T5" fmla="*/ 156 h 626"/>
                <a:gd name="T6" fmla="*/ 301 w 457"/>
                <a:gd name="T7" fmla="*/ 156 h 626"/>
                <a:gd name="T8" fmla="*/ 454 w 457"/>
                <a:gd name="T9" fmla="*/ 148 h 626"/>
                <a:gd name="T10" fmla="*/ 309 w 457"/>
                <a:gd name="T11" fmla="*/ 3 h 626"/>
                <a:gd name="T12" fmla="*/ 305 w 457"/>
                <a:gd name="T13" fmla="*/ 1 h 626"/>
                <a:gd name="T14" fmla="*/ 301 w 457"/>
                <a:gd name="T15" fmla="*/ 0 h 626"/>
                <a:gd name="T16" fmla="*/ 12 w 457"/>
                <a:gd name="T17" fmla="*/ 0 h 626"/>
                <a:gd name="T18" fmla="*/ 7 w 457"/>
                <a:gd name="T19" fmla="*/ 1 h 626"/>
                <a:gd name="T20" fmla="*/ 3 w 457"/>
                <a:gd name="T21" fmla="*/ 4 h 626"/>
                <a:gd name="T22" fmla="*/ 1 w 457"/>
                <a:gd name="T23" fmla="*/ 7 h 626"/>
                <a:gd name="T24" fmla="*/ 0 w 457"/>
                <a:gd name="T25" fmla="*/ 12 h 626"/>
                <a:gd name="T26" fmla="*/ 0 w 457"/>
                <a:gd name="T27" fmla="*/ 72 h 626"/>
                <a:gd name="T28" fmla="*/ 118 w 457"/>
                <a:gd name="T29" fmla="*/ 72 h 626"/>
                <a:gd name="T30" fmla="*/ 122 w 457"/>
                <a:gd name="T31" fmla="*/ 74 h 626"/>
                <a:gd name="T32" fmla="*/ 127 w 457"/>
                <a:gd name="T33" fmla="*/ 76 h 626"/>
                <a:gd name="T34" fmla="*/ 286 w 457"/>
                <a:gd name="T35" fmla="*/ 235 h 626"/>
                <a:gd name="T36" fmla="*/ 288 w 457"/>
                <a:gd name="T37" fmla="*/ 239 h 626"/>
                <a:gd name="T38" fmla="*/ 289 w 457"/>
                <a:gd name="T39" fmla="*/ 244 h 626"/>
                <a:gd name="T40" fmla="*/ 289 w 457"/>
                <a:gd name="T41" fmla="*/ 626 h 626"/>
                <a:gd name="T42" fmla="*/ 446 w 457"/>
                <a:gd name="T43" fmla="*/ 626 h 626"/>
                <a:gd name="T44" fmla="*/ 450 w 457"/>
                <a:gd name="T45" fmla="*/ 625 h 626"/>
                <a:gd name="T46" fmla="*/ 454 w 457"/>
                <a:gd name="T47" fmla="*/ 623 h 626"/>
                <a:gd name="T48" fmla="*/ 457 w 457"/>
                <a:gd name="T49" fmla="*/ 619 h 626"/>
                <a:gd name="T50" fmla="*/ 457 w 457"/>
                <a:gd name="T51" fmla="*/ 614 h 626"/>
                <a:gd name="T52" fmla="*/ 457 w 457"/>
                <a:gd name="T53" fmla="*/ 156 h 626"/>
                <a:gd name="T54" fmla="*/ 457 w 457"/>
                <a:gd name="T55" fmla="*/ 152 h 626"/>
                <a:gd name="T56" fmla="*/ 454 w 457"/>
                <a:gd name="T57" fmla="*/ 148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7" h="626">
                  <a:moveTo>
                    <a:pt x="301" y="156"/>
                  </a:moveTo>
                  <a:lnTo>
                    <a:pt x="301" y="12"/>
                  </a:lnTo>
                  <a:lnTo>
                    <a:pt x="446" y="156"/>
                  </a:lnTo>
                  <a:lnTo>
                    <a:pt x="301" y="156"/>
                  </a:lnTo>
                  <a:close/>
                  <a:moveTo>
                    <a:pt x="454" y="148"/>
                  </a:moveTo>
                  <a:lnTo>
                    <a:pt x="309" y="3"/>
                  </a:lnTo>
                  <a:lnTo>
                    <a:pt x="305" y="1"/>
                  </a:lnTo>
                  <a:lnTo>
                    <a:pt x="301" y="0"/>
                  </a:lnTo>
                  <a:lnTo>
                    <a:pt x="12" y="0"/>
                  </a:lnTo>
                  <a:lnTo>
                    <a:pt x="7" y="1"/>
                  </a:lnTo>
                  <a:lnTo>
                    <a:pt x="3" y="4"/>
                  </a:lnTo>
                  <a:lnTo>
                    <a:pt x="1" y="7"/>
                  </a:lnTo>
                  <a:lnTo>
                    <a:pt x="0" y="12"/>
                  </a:lnTo>
                  <a:lnTo>
                    <a:pt x="0" y="72"/>
                  </a:lnTo>
                  <a:lnTo>
                    <a:pt x="118" y="72"/>
                  </a:lnTo>
                  <a:lnTo>
                    <a:pt x="122" y="74"/>
                  </a:lnTo>
                  <a:lnTo>
                    <a:pt x="127" y="76"/>
                  </a:lnTo>
                  <a:lnTo>
                    <a:pt x="286" y="235"/>
                  </a:lnTo>
                  <a:lnTo>
                    <a:pt x="288" y="239"/>
                  </a:lnTo>
                  <a:lnTo>
                    <a:pt x="289" y="244"/>
                  </a:lnTo>
                  <a:lnTo>
                    <a:pt x="289" y="626"/>
                  </a:lnTo>
                  <a:lnTo>
                    <a:pt x="446" y="626"/>
                  </a:lnTo>
                  <a:lnTo>
                    <a:pt x="450" y="625"/>
                  </a:lnTo>
                  <a:lnTo>
                    <a:pt x="454" y="623"/>
                  </a:lnTo>
                  <a:lnTo>
                    <a:pt x="457" y="619"/>
                  </a:lnTo>
                  <a:lnTo>
                    <a:pt x="457" y="614"/>
                  </a:lnTo>
                  <a:lnTo>
                    <a:pt x="457" y="156"/>
                  </a:lnTo>
                  <a:lnTo>
                    <a:pt x="457" y="152"/>
                  </a:lnTo>
                  <a:lnTo>
                    <a:pt x="454" y="1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1" name="Freeform 1089"/>
            <p:cNvSpPr>
              <a:spLocks noEditPoints="1"/>
            </p:cNvSpPr>
            <p:nvPr/>
          </p:nvSpPr>
          <p:spPr bwMode="auto">
            <a:xfrm>
              <a:off x="896938" y="1981200"/>
              <a:ext cx="173038" cy="249238"/>
            </a:xfrm>
            <a:custGeom>
              <a:avLst/>
              <a:gdLst>
                <a:gd name="T0" fmla="*/ 277 w 434"/>
                <a:gd name="T1" fmla="*/ 157 h 627"/>
                <a:gd name="T2" fmla="*/ 277 w 434"/>
                <a:gd name="T3" fmla="*/ 12 h 627"/>
                <a:gd name="T4" fmla="*/ 422 w 434"/>
                <a:gd name="T5" fmla="*/ 157 h 627"/>
                <a:gd name="T6" fmla="*/ 277 w 434"/>
                <a:gd name="T7" fmla="*/ 157 h 627"/>
                <a:gd name="T8" fmla="*/ 277 w 434"/>
                <a:gd name="T9" fmla="*/ 0 h 627"/>
                <a:gd name="T10" fmla="*/ 12 w 434"/>
                <a:gd name="T11" fmla="*/ 0 h 627"/>
                <a:gd name="T12" fmla="*/ 8 w 434"/>
                <a:gd name="T13" fmla="*/ 1 h 627"/>
                <a:gd name="T14" fmla="*/ 4 w 434"/>
                <a:gd name="T15" fmla="*/ 4 h 627"/>
                <a:gd name="T16" fmla="*/ 1 w 434"/>
                <a:gd name="T17" fmla="*/ 8 h 627"/>
                <a:gd name="T18" fmla="*/ 0 w 434"/>
                <a:gd name="T19" fmla="*/ 12 h 627"/>
                <a:gd name="T20" fmla="*/ 0 w 434"/>
                <a:gd name="T21" fmla="*/ 615 h 627"/>
                <a:gd name="T22" fmla="*/ 1 w 434"/>
                <a:gd name="T23" fmla="*/ 620 h 627"/>
                <a:gd name="T24" fmla="*/ 4 w 434"/>
                <a:gd name="T25" fmla="*/ 623 h 627"/>
                <a:gd name="T26" fmla="*/ 8 w 434"/>
                <a:gd name="T27" fmla="*/ 626 h 627"/>
                <a:gd name="T28" fmla="*/ 12 w 434"/>
                <a:gd name="T29" fmla="*/ 627 h 627"/>
                <a:gd name="T30" fmla="*/ 422 w 434"/>
                <a:gd name="T31" fmla="*/ 627 h 627"/>
                <a:gd name="T32" fmla="*/ 426 w 434"/>
                <a:gd name="T33" fmla="*/ 626 h 627"/>
                <a:gd name="T34" fmla="*/ 430 w 434"/>
                <a:gd name="T35" fmla="*/ 623 h 627"/>
                <a:gd name="T36" fmla="*/ 433 w 434"/>
                <a:gd name="T37" fmla="*/ 620 h 627"/>
                <a:gd name="T38" fmla="*/ 434 w 434"/>
                <a:gd name="T39" fmla="*/ 615 h 627"/>
                <a:gd name="T40" fmla="*/ 434 w 434"/>
                <a:gd name="T41" fmla="*/ 157 h 627"/>
                <a:gd name="T42" fmla="*/ 434 w 434"/>
                <a:gd name="T43" fmla="*/ 152 h 627"/>
                <a:gd name="T44" fmla="*/ 282 w 434"/>
                <a:gd name="T45" fmla="*/ 0 h 627"/>
                <a:gd name="T46" fmla="*/ 277 w 434"/>
                <a:gd name="T47" fmla="*/ 0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4" h="627">
                  <a:moveTo>
                    <a:pt x="277" y="157"/>
                  </a:moveTo>
                  <a:lnTo>
                    <a:pt x="277" y="12"/>
                  </a:lnTo>
                  <a:lnTo>
                    <a:pt x="422" y="157"/>
                  </a:lnTo>
                  <a:lnTo>
                    <a:pt x="277" y="157"/>
                  </a:lnTo>
                  <a:close/>
                  <a:moveTo>
                    <a:pt x="277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615"/>
                  </a:lnTo>
                  <a:lnTo>
                    <a:pt x="1" y="620"/>
                  </a:lnTo>
                  <a:lnTo>
                    <a:pt x="4" y="623"/>
                  </a:lnTo>
                  <a:lnTo>
                    <a:pt x="8" y="626"/>
                  </a:lnTo>
                  <a:lnTo>
                    <a:pt x="12" y="627"/>
                  </a:lnTo>
                  <a:lnTo>
                    <a:pt x="422" y="627"/>
                  </a:lnTo>
                  <a:lnTo>
                    <a:pt x="426" y="626"/>
                  </a:lnTo>
                  <a:lnTo>
                    <a:pt x="430" y="623"/>
                  </a:lnTo>
                  <a:lnTo>
                    <a:pt x="433" y="620"/>
                  </a:lnTo>
                  <a:lnTo>
                    <a:pt x="434" y="615"/>
                  </a:lnTo>
                  <a:lnTo>
                    <a:pt x="434" y="157"/>
                  </a:lnTo>
                  <a:lnTo>
                    <a:pt x="434" y="152"/>
                  </a:lnTo>
                  <a:lnTo>
                    <a:pt x="282" y="0"/>
                  </a:lnTo>
                  <a:lnTo>
                    <a:pt x="2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126" name="Snip Single Corner Rectangle 125"/>
          <p:cNvSpPr/>
          <p:nvPr/>
        </p:nvSpPr>
        <p:spPr>
          <a:xfrm>
            <a:off x="3610359" y="6331449"/>
            <a:ext cx="2192462" cy="1039126"/>
          </a:xfrm>
          <a:prstGeom prst="snip1Rect">
            <a:avLst>
              <a:gd name="adj" fmla="val 44867"/>
            </a:avLst>
          </a:pr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7" name="Snip Single Corner Rectangle 126"/>
          <p:cNvSpPr/>
          <p:nvPr/>
        </p:nvSpPr>
        <p:spPr>
          <a:xfrm>
            <a:off x="829174" y="6331449"/>
            <a:ext cx="2192462" cy="1039126"/>
          </a:xfrm>
          <a:prstGeom prst="snip1Rect">
            <a:avLst>
              <a:gd name="adj" fmla="val 44867"/>
            </a:avLst>
          </a:pr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8" name="Snip Single Corner Rectangle 127"/>
          <p:cNvSpPr/>
          <p:nvPr/>
        </p:nvSpPr>
        <p:spPr>
          <a:xfrm>
            <a:off x="6391544" y="6331449"/>
            <a:ext cx="2192462" cy="1039126"/>
          </a:xfrm>
          <a:prstGeom prst="snip1Rect">
            <a:avLst>
              <a:gd name="adj" fmla="val 44867"/>
            </a:avLst>
          </a:pr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9" name="Snip Single Corner Rectangle 128"/>
          <p:cNvSpPr/>
          <p:nvPr/>
        </p:nvSpPr>
        <p:spPr>
          <a:xfrm>
            <a:off x="9172729" y="6331449"/>
            <a:ext cx="2192462" cy="1039126"/>
          </a:xfrm>
          <a:prstGeom prst="snip1Rect">
            <a:avLst>
              <a:gd name="adj" fmla="val 44867"/>
            </a:avLst>
          </a:pr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2086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12192000" cy="2210338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1" name="Rectangle 48"/>
          <p:cNvSpPr>
            <a:spLocks noChangeArrowheads="1"/>
          </p:cNvSpPr>
          <p:nvPr/>
        </p:nvSpPr>
        <p:spPr bwMode="auto">
          <a:xfrm>
            <a:off x="3110" y="1563362"/>
            <a:ext cx="12188890" cy="5294638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5" name="Group 114"/>
          <p:cNvGrpSpPr/>
          <p:nvPr/>
        </p:nvGrpSpPr>
        <p:grpSpPr>
          <a:xfrm flipV="1">
            <a:off x="3356769" y="4038416"/>
            <a:ext cx="7300913" cy="189920"/>
            <a:chOff x="1535112" y="4005286"/>
            <a:chExt cx="7300913" cy="189920"/>
          </a:xfrm>
        </p:grpSpPr>
        <p:cxnSp>
          <p:nvCxnSpPr>
            <p:cNvPr id="116" name="Straight Connector 115"/>
            <p:cNvCxnSpPr/>
            <p:nvPr/>
          </p:nvCxnSpPr>
          <p:spPr>
            <a:xfrm>
              <a:off x="1535112" y="4005286"/>
              <a:ext cx="0" cy="189920"/>
            </a:xfrm>
            <a:prstGeom prst="line">
              <a:avLst/>
            </a:prstGeom>
            <a:ln>
              <a:solidFill>
                <a:srgbClr val="F6443B"/>
              </a:solidFill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5186363" y="4005286"/>
              <a:ext cx="0" cy="189920"/>
            </a:xfrm>
            <a:prstGeom prst="line">
              <a:avLst/>
            </a:prstGeom>
            <a:ln>
              <a:solidFill>
                <a:srgbClr val="F6443B"/>
              </a:solidFill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8836025" y="4005286"/>
              <a:ext cx="0" cy="189920"/>
            </a:xfrm>
            <a:prstGeom prst="line">
              <a:avLst/>
            </a:prstGeom>
            <a:ln>
              <a:solidFill>
                <a:srgbClr val="F6443B"/>
              </a:solidFill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Freeform 7"/>
          <p:cNvSpPr>
            <a:spLocks/>
          </p:cNvSpPr>
          <p:nvPr/>
        </p:nvSpPr>
        <p:spPr bwMode="auto">
          <a:xfrm>
            <a:off x="10781752" y="73439"/>
            <a:ext cx="2995886" cy="1489199"/>
          </a:xfrm>
          <a:custGeom>
            <a:avLst/>
            <a:gdLst>
              <a:gd name="T0" fmla="*/ 0 w 2227"/>
              <a:gd name="T1" fmla="*/ 1107 h 1107"/>
              <a:gd name="T2" fmla="*/ 2227 w 2227"/>
              <a:gd name="T3" fmla="*/ 1107 h 1107"/>
              <a:gd name="T4" fmla="*/ 1121 w 2227"/>
              <a:gd name="T5" fmla="*/ 0 h 1107"/>
              <a:gd name="T6" fmla="*/ 0 w 2227"/>
              <a:gd name="T7" fmla="*/ 11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7" h="1107">
                <a:moveTo>
                  <a:pt x="0" y="1107"/>
                </a:moveTo>
                <a:lnTo>
                  <a:pt x="2227" y="1107"/>
                </a:lnTo>
                <a:lnTo>
                  <a:pt x="1121" y="0"/>
                </a:lnTo>
                <a:lnTo>
                  <a:pt x="0" y="1107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8"/>
          <p:cNvSpPr>
            <a:spLocks/>
          </p:cNvSpPr>
          <p:nvPr/>
        </p:nvSpPr>
        <p:spPr bwMode="auto">
          <a:xfrm>
            <a:off x="8212883" y="980142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9"/>
          <p:cNvSpPr>
            <a:spLocks/>
          </p:cNvSpPr>
          <p:nvPr/>
        </p:nvSpPr>
        <p:spPr bwMode="auto">
          <a:xfrm>
            <a:off x="9427288" y="709745"/>
            <a:ext cx="1717892" cy="852893"/>
          </a:xfrm>
          <a:custGeom>
            <a:avLst/>
            <a:gdLst>
              <a:gd name="T0" fmla="*/ 0 w 1277"/>
              <a:gd name="T1" fmla="*/ 634 h 634"/>
              <a:gd name="T2" fmla="*/ 1277 w 1277"/>
              <a:gd name="T3" fmla="*/ 634 h 634"/>
              <a:gd name="T4" fmla="*/ 641 w 1277"/>
              <a:gd name="T5" fmla="*/ 0 h 634"/>
              <a:gd name="T6" fmla="*/ 0 w 1277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7" h="634">
                <a:moveTo>
                  <a:pt x="0" y="634"/>
                </a:moveTo>
                <a:lnTo>
                  <a:pt x="1277" y="634"/>
                </a:lnTo>
                <a:lnTo>
                  <a:pt x="641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3"/>
          <p:cNvSpPr>
            <a:spLocks/>
          </p:cNvSpPr>
          <p:nvPr/>
        </p:nvSpPr>
        <p:spPr bwMode="auto">
          <a:xfrm>
            <a:off x="11273234" y="1229014"/>
            <a:ext cx="671283" cy="333624"/>
          </a:xfrm>
          <a:custGeom>
            <a:avLst/>
            <a:gdLst>
              <a:gd name="T0" fmla="*/ 0 w 499"/>
              <a:gd name="T1" fmla="*/ 248 h 248"/>
              <a:gd name="T2" fmla="*/ 499 w 499"/>
              <a:gd name="T3" fmla="*/ 248 h 248"/>
              <a:gd name="T4" fmla="*/ 250 w 499"/>
              <a:gd name="T5" fmla="*/ 0 h 248"/>
              <a:gd name="T6" fmla="*/ 0 w 499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248">
                <a:moveTo>
                  <a:pt x="0" y="248"/>
                </a:moveTo>
                <a:lnTo>
                  <a:pt x="499" y="248"/>
                </a:lnTo>
                <a:lnTo>
                  <a:pt x="250" y="0"/>
                </a:lnTo>
                <a:lnTo>
                  <a:pt x="0" y="248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4"/>
          <p:cNvSpPr>
            <a:spLocks/>
          </p:cNvSpPr>
          <p:nvPr/>
        </p:nvSpPr>
        <p:spPr bwMode="auto">
          <a:xfrm>
            <a:off x="9171688" y="1308385"/>
            <a:ext cx="511197" cy="254253"/>
          </a:xfrm>
          <a:custGeom>
            <a:avLst/>
            <a:gdLst>
              <a:gd name="T0" fmla="*/ 0 w 380"/>
              <a:gd name="T1" fmla="*/ 189 h 189"/>
              <a:gd name="T2" fmla="*/ 380 w 380"/>
              <a:gd name="T3" fmla="*/ 189 h 189"/>
              <a:gd name="T4" fmla="*/ 191 w 380"/>
              <a:gd name="T5" fmla="*/ 0 h 189"/>
              <a:gd name="T6" fmla="*/ 0 w 380"/>
              <a:gd name="T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0" h="189">
                <a:moveTo>
                  <a:pt x="0" y="189"/>
                </a:moveTo>
                <a:lnTo>
                  <a:pt x="380" y="189"/>
                </a:lnTo>
                <a:lnTo>
                  <a:pt x="191" y="0"/>
                </a:lnTo>
                <a:lnTo>
                  <a:pt x="0" y="189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5"/>
          <p:cNvSpPr>
            <a:spLocks/>
          </p:cNvSpPr>
          <p:nvPr/>
        </p:nvSpPr>
        <p:spPr bwMode="auto">
          <a:xfrm>
            <a:off x="8983352" y="1397171"/>
            <a:ext cx="333624" cy="165467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8"/>
          <p:cNvSpPr>
            <a:spLocks/>
          </p:cNvSpPr>
          <p:nvPr/>
        </p:nvSpPr>
        <p:spPr bwMode="auto">
          <a:xfrm>
            <a:off x="-28325" y="980142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19"/>
          <p:cNvSpPr>
            <a:spLocks/>
          </p:cNvSpPr>
          <p:nvPr/>
        </p:nvSpPr>
        <p:spPr bwMode="auto">
          <a:xfrm>
            <a:off x="-992576" y="709745"/>
            <a:ext cx="1717892" cy="852893"/>
          </a:xfrm>
          <a:custGeom>
            <a:avLst/>
            <a:gdLst>
              <a:gd name="T0" fmla="*/ 0 w 1277"/>
              <a:gd name="T1" fmla="*/ 634 h 634"/>
              <a:gd name="T2" fmla="*/ 1277 w 1277"/>
              <a:gd name="T3" fmla="*/ 634 h 634"/>
              <a:gd name="T4" fmla="*/ 641 w 1277"/>
              <a:gd name="T5" fmla="*/ 0 h 634"/>
              <a:gd name="T6" fmla="*/ 0 w 1277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7" h="634">
                <a:moveTo>
                  <a:pt x="0" y="634"/>
                </a:moveTo>
                <a:lnTo>
                  <a:pt x="1277" y="634"/>
                </a:lnTo>
                <a:lnTo>
                  <a:pt x="641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3"/>
          <p:cNvSpPr>
            <a:spLocks/>
          </p:cNvSpPr>
          <p:nvPr/>
        </p:nvSpPr>
        <p:spPr bwMode="auto">
          <a:xfrm>
            <a:off x="853370" y="1229014"/>
            <a:ext cx="671283" cy="333624"/>
          </a:xfrm>
          <a:custGeom>
            <a:avLst/>
            <a:gdLst>
              <a:gd name="T0" fmla="*/ 0 w 499"/>
              <a:gd name="T1" fmla="*/ 248 h 248"/>
              <a:gd name="T2" fmla="*/ 499 w 499"/>
              <a:gd name="T3" fmla="*/ 248 h 248"/>
              <a:gd name="T4" fmla="*/ 250 w 499"/>
              <a:gd name="T5" fmla="*/ 0 h 248"/>
              <a:gd name="T6" fmla="*/ 0 w 499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248">
                <a:moveTo>
                  <a:pt x="0" y="248"/>
                </a:moveTo>
                <a:lnTo>
                  <a:pt x="499" y="248"/>
                </a:lnTo>
                <a:lnTo>
                  <a:pt x="250" y="0"/>
                </a:lnTo>
                <a:lnTo>
                  <a:pt x="0" y="248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51"/>
          <p:cNvSpPr>
            <a:spLocks/>
          </p:cNvSpPr>
          <p:nvPr/>
        </p:nvSpPr>
        <p:spPr bwMode="auto">
          <a:xfrm>
            <a:off x="-663933" y="1563000"/>
            <a:ext cx="1304130" cy="64770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51"/>
          <p:cNvSpPr>
            <a:spLocks/>
          </p:cNvSpPr>
          <p:nvPr/>
        </p:nvSpPr>
        <p:spPr bwMode="auto">
          <a:xfrm>
            <a:off x="9763778" y="1563000"/>
            <a:ext cx="1304130" cy="64770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51"/>
          <p:cNvSpPr>
            <a:spLocks/>
          </p:cNvSpPr>
          <p:nvPr/>
        </p:nvSpPr>
        <p:spPr bwMode="auto">
          <a:xfrm>
            <a:off x="8616906" y="1563000"/>
            <a:ext cx="700070" cy="347692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51"/>
          <p:cNvSpPr>
            <a:spLocks/>
          </p:cNvSpPr>
          <p:nvPr/>
        </p:nvSpPr>
        <p:spPr bwMode="auto">
          <a:xfrm>
            <a:off x="10959405" y="1562999"/>
            <a:ext cx="3630126" cy="1802913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51"/>
          <p:cNvSpPr>
            <a:spLocks/>
          </p:cNvSpPr>
          <p:nvPr/>
        </p:nvSpPr>
        <p:spPr bwMode="auto">
          <a:xfrm>
            <a:off x="11360415" y="1563000"/>
            <a:ext cx="536540" cy="266474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3273823" y="219072"/>
            <a:ext cx="8462323" cy="1151539"/>
            <a:chOff x="3273823" y="-1579979"/>
            <a:chExt cx="8462323" cy="1151539"/>
          </a:xfrm>
        </p:grpSpPr>
        <p:sp>
          <p:nvSpPr>
            <p:cNvPr id="38" name="Oval 58"/>
            <p:cNvSpPr>
              <a:spLocks noChangeArrowheads="1"/>
            </p:cNvSpPr>
            <p:nvPr/>
          </p:nvSpPr>
          <p:spPr bwMode="auto">
            <a:xfrm>
              <a:off x="5450338" y="-502429"/>
              <a:ext cx="72644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59"/>
            <p:cNvSpPr>
              <a:spLocks noChangeArrowheads="1"/>
            </p:cNvSpPr>
            <p:nvPr/>
          </p:nvSpPr>
          <p:spPr bwMode="auto">
            <a:xfrm>
              <a:off x="8782823" y="-1505282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60"/>
            <p:cNvSpPr>
              <a:spLocks noChangeArrowheads="1"/>
            </p:cNvSpPr>
            <p:nvPr/>
          </p:nvSpPr>
          <p:spPr bwMode="auto">
            <a:xfrm>
              <a:off x="6211676" y="-557584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61"/>
            <p:cNvSpPr>
              <a:spLocks noChangeArrowheads="1"/>
            </p:cNvSpPr>
            <p:nvPr/>
          </p:nvSpPr>
          <p:spPr bwMode="auto">
            <a:xfrm>
              <a:off x="3744983" y="-928464"/>
              <a:ext cx="72644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62"/>
            <p:cNvSpPr>
              <a:spLocks noChangeArrowheads="1"/>
            </p:cNvSpPr>
            <p:nvPr/>
          </p:nvSpPr>
          <p:spPr bwMode="auto">
            <a:xfrm>
              <a:off x="4880380" y="-896589"/>
              <a:ext cx="7533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63"/>
            <p:cNvSpPr>
              <a:spLocks noChangeArrowheads="1"/>
            </p:cNvSpPr>
            <p:nvPr/>
          </p:nvSpPr>
          <p:spPr bwMode="auto">
            <a:xfrm>
              <a:off x="6848490" y="-1103758"/>
              <a:ext cx="76680" cy="73989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64"/>
            <p:cNvSpPr>
              <a:spLocks noChangeArrowheads="1"/>
            </p:cNvSpPr>
            <p:nvPr/>
          </p:nvSpPr>
          <p:spPr bwMode="auto">
            <a:xfrm>
              <a:off x="6277220" y="-1088287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65"/>
            <p:cNvSpPr>
              <a:spLocks noChangeArrowheads="1"/>
            </p:cNvSpPr>
            <p:nvPr/>
          </p:nvSpPr>
          <p:spPr bwMode="auto">
            <a:xfrm>
              <a:off x="8325596" y="-618564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66"/>
            <p:cNvSpPr>
              <a:spLocks noChangeArrowheads="1"/>
            </p:cNvSpPr>
            <p:nvPr/>
          </p:nvSpPr>
          <p:spPr bwMode="auto">
            <a:xfrm>
              <a:off x="4670520" y="-1297391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67"/>
            <p:cNvSpPr>
              <a:spLocks noChangeArrowheads="1"/>
            </p:cNvSpPr>
            <p:nvPr/>
          </p:nvSpPr>
          <p:spPr bwMode="auto">
            <a:xfrm>
              <a:off x="4361279" y="-563432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68"/>
            <p:cNvSpPr>
              <a:spLocks noChangeArrowheads="1"/>
            </p:cNvSpPr>
            <p:nvPr/>
          </p:nvSpPr>
          <p:spPr bwMode="auto">
            <a:xfrm>
              <a:off x="9297913" y="-856961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69"/>
            <p:cNvSpPr>
              <a:spLocks noChangeArrowheads="1"/>
            </p:cNvSpPr>
            <p:nvPr/>
          </p:nvSpPr>
          <p:spPr bwMode="auto">
            <a:xfrm>
              <a:off x="11127922" y="-1001845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70"/>
            <p:cNvSpPr>
              <a:spLocks noChangeArrowheads="1"/>
            </p:cNvSpPr>
            <p:nvPr/>
          </p:nvSpPr>
          <p:spPr bwMode="auto">
            <a:xfrm>
              <a:off x="10705680" y="-1528630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71"/>
            <p:cNvSpPr>
              <a:spLocks noChangeArrowheads="1"/>
            </p:cNvSpPr>
            <p:nvPr/>
          </p:nvSpPr>
          <p:spPr bwMode="auto">
            <a:xfrm>
              <a:off x="7440402" y="-68672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72"/>
            <p:cNvSpPr>
              <a:spLocks noChangeArrowheads="1"/>
            </p:cNvSpPr>
            <p:nvPr/>
          </p:nvSpPr>
          <p:spPr bwMode="auto">
            <a:xfrm>
              <a:off x="7380314" y="-1098865"/>
              <a:ext cx="76680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Oval 73"/>
            <p:cNvSpPr>
              <a:spLocks noChangeArrowheads="1"/>
            </p:cNvSpPr>
            <p:nvPr/>
          </p:nvSpPr>
          <p:spPr bwMode="auto">
            <a:xfrm>
              <a:off x="3273823" y="-1299228"/>
              <a:ext cx="7264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74"/>
            <p:cNvSpPr>
              <a:spLocks noChangeArrowheads="1"/>
            </p:cNvSpPr>
            <p:nvPr/>
          </p:nvSpPr>
          <p:spPr bwMode="auto">
            <a:xfrm>
              <a:off x="5818023" y="-1579979"/>
              <a:ext cx="7264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75"/>
            <p:cNvSpPr>
              <a:spLocks noChangeArrowheads="1"/>
            </p:cNvSpPr>
            <p:nvPr/>
          </p:nvSpPr>
          <p:spPr bwMode="auto">
            <a:xfrm>
              <a:off x="6956110" y="-896589"/>
              <a:ext cx="76680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76"/>
            <p:cNvSpPr>
              <a:spLocks noChangeArrowheads="1"/>
            </p:cNvSpPr>
            <p:nvPr/>
          </p:nvSpPr>
          <p:spPr bwMode="auto">
            <a:xfrm>
              <a:off x="11662157" y="-1286484"/>
              <a:ext cx="73989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77"/>
            <p:cNvSpPr>
              <a:spLocks noChangeArrowheads="1"/>
            </p:cNvSpPr>
            <p:nvPr/>
          </p:nvSpPr>
          <p:spPr bwMode="auto">
            <a:xfrm>
              <a:off x="9845429" y="-899050"/>
              <a:ext cx="7533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Oval 78"/>
            <p:cNvSpPr>
              <a:spLocks noChangeArrowheads="1"/>
            </p:cNvSpPr>
            <p:nvPr/>
          </p:nvSpPr>
          <p:spPr bwMode="auto">
            <a:xfrm>
              <a:off x="10735070" y="-823945"/>
              <a:ext cx="76680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Oval 79"/>
            <p:cNvSpPr>
              <a:spLocks noChangeArrowheads="1"/>
            </p:cNvSpPr>
            <p:nvPr/>
          </p:nvSpPr>
          <p:spPr bwMode="auto">
            <a:xfrm>
              <a:off x="8007945" y="-1393167"/>
              <a:ext cx="73989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826809" y="589490"/>
            <a:ext cx="3860416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SWOT ANALYSIS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1690688" y="3356792"/>
            <a:ext cx="1339850" cy="1346200"/>
          </a:xfrm>
          <a:custGeom>
            <a:avLst/>
            <a:gdLst>
              <a:gd name="T0" fmla="*/ 499 w 844"/>
              <a:gd name="T1" fmla="*/ 424 h 848"/>
              <a:gd name="T2" fmla="*/ 388 w 844"/>
              <a:gd name="T3" fmla="*/ 0 h 848"/>
              <a:gd name="T4" fmla="*/ 194 w 844"/>
              <a:gd name="T5" fmla="*/ 195 h 848"/>
              <a:gd name="T6" fmla="*/ 0 w 844"/>
              <a:gd name="T7" fmla="*/ 389 h 848"/>
              <a:gd name="T8" fmla="*/ 423 w 844"/>
              <a:gd name="T9" fmla="*/ 500 h 848"/>
              <a:gd name="T10" fmla="*/ 610 w 844"/>
              <a:gd name="T11" fmla="*/ 848 h 848"/>
              <a:gd name="T12" fmla="*/ 728 w 844"/>
              <a:gd name="T13" fmla="*/ 730 h 848"/>
              <a:gd name="T14" fmla="*/ 844 w 844"/>
              <a:gd name="T15" fmla="*/ 612 h 848"/>
              <a:gd name="T16" fmla="*/ 499 w 844"/>
              <a:gd name="T17" fmla="*/ 424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44" h="848">
                <a:moveTo>
                  <a:pt x="499" y="424"/>
                </a:moveTo>
                <a:lnTo>
                  <a:pt x="388" y="0"/>
                </a:lnTo>
                <a:lnTo>
                  <a:pt x="194" y="195"/>
                </a:lnTo>
                <a:lnTo>
                  <a:pt x="0" y="389"/>
                </a:lnTo>
                <a:lnTo>
                  <a:pt x="423" y="500"/>
                </a:lnTo>
                <a:lnTo>
                  <a:pt x="610" y="848"/>
                </a:lnTo>
                <a:lnTo>
                  <a:pt x="728" y="730"/>
                </a:lnTo>
                <a:lnTo>
                  <a:pt x="844" y="612"/>
                </a:lnTo>
                <a:lnTo>
                  <a:pt x="499" y="424"/>
                </a:lnTo>
                <a:close/>
              </a:path>
            </a:pathLst>
          </a:custGeom>
          <a:gradFill flip="none" rotWithShape="1">
            <a:gsLst>
              <a:gs pos="4000">
                <a:srgbClr val="4E2230"/>
              </a:gs>
              <a:gs pos="100000">
                <a:srgbClr val="4E2230"/>
              </a:gs>
              <a:gs pos="46000">
                <a:srgbClr val="F6443B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730250" y="2397942"/>
            <a:ext cx="1609725" cy="1609725"/>
          </a:xfrm>
          <a:prstGeom prst="ellipse">
            <a:avLst/>
          </a:prstGeom>
          <a:gradFill flip="none" rotWithShape="1">
            <a:gsLst>
              <a:gs pos="100000">
                <a:srgbClr val="4186A2"/>
              </a:gs>
              <a:gs pos="0">
                <a:srgbClr val="B0F7F4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730250" y="2397942"/>
            <a:ext cx="1609725" cy="1609725"/>
          </a:xfrm>
          <a:custGeom>
            <a:avLst/>
            <a:gdLst>
              <a:gd name="T0" fmla="*/ 1014 w 1014"/>
              <a:gd name="T1" fmla="*/ 507 h 1014"/>
              <a:gd name="T2" fmla="*/ 508 w 1014"/>
              <a:gd name="T3" fmla="*/ 1014 h 1014"/>
              <a:gd name="T4" fmla="*/ 0 w 1014"/>
              <a:gd name="T5" fmla="*/ 507 h 1014"/>
              <a:gd name="T6" fmla="*/ 508 w 1014"/>
              <a:gd name="T7" fmla="*/ 0 h 1014"/>
              <a:gd name="T8" fmla="*/ 1014 w 1014"/>
              <a:gd name="T9" fmla="*/ 507 h 1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4" h="1014">
                <a:moveTo>
                  <a:pt x="1014" y="507"/>
                </a:moveTo>
                <a:lnTo>
                  <a:pt x="508" y="1014"/>
                </a:lnTo>
                <a:lnTo>
                  <a:pt x="0" y="507"/>
                </a:lnTo>
                <a:lnTo>
                  <a:pt x="508" y="0"/>
                </a:lnTo>
                <a:lnTo>
                  <a:pt x="1014" y="507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3687763" y="3356792"/>
            <a:ext cx="1344613" cy="1346200"/>
          </a:xfrm>
          <a:custGeom>
            <a:avLst/>
            <a:gdLst>
              <a:gd name="T0" fmla="*/ 348 w 847"/>
              <a:gd name="T1" fmla="*/ 424 h 848"/>
              <a:gd name="T2" fmla="*/ 459 w 847"/>
              <a:gd name="T3" fmla="*/ 0 h 848"/>
              <a:gd name="T4" fmla="*/ 653 w 847"/>
              <a:gd name="T5" fmla="*/ 195 h 848"/>
              <a:gd name="T6" fmla="*/ 847 w 847"/>
              <a:gd name="T7" fmla="*/ 389 h 848"/>
              <a:gd name="T8" fmla="*/ 423 w 847"/>
              <a:gd name="T9" fmla="*/ 500 h 848"/>
              <a:gd name="T10" fmla="*/ 234 w 847"/>
              <a:gd name="T11" fmla="*/ 848 h 848"/>
              <a:gd name="T12" fmla="*/ 118 w 847"/>
              <a:gd name="T13" fmla="*/ 730 h 848"/>
              <a:gd name="T14" fmla="*/ 0 w 847"/>
              <a:gd name="T15" fmla="*/ 612 h 848"/>
              <a:gd name="T16" fmla="*/ 348 w 847"/>
              <a:gd name="T17" fmla="*/ 424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47" h="848">
                <a:moveTo>
                  <a:pt x="348" y="424"/>
                </a:moveTo>
                <a:lnTo>
                  <a:pt x="459" y="0"/>
                </a:lnTo>
                <a:lnTo>
                  <a:pt x="653" y="195"/>
                </a:lnTo>
                <a:lnTo>
                  <a:pt x="847" y="389"/>
                </a:lnTo>
                <a:lnTo>
                  <a:pt x="423" y="500"/>
                </a:lnTo>
                <a:lnTo>
                  <a:pt x="234" y="848"/>
                </a:lnTo>
                <a:lnTo>
                  <a:pt x="118" y="730"/>
                </a:lnTo>
                <a:lnTo>
                  <a:pt x="0" y="612"/>
                </a:lnTo>
                <a:lnTo>
                  <a:pt x="348" y="424"/>
                </a:lnTo>
                <a:close/>
              </a:path>
            </a:pathLst>
          </a:custGeom>
          <a:gradFill flip="none" rotWithShape="1">
            <a:gsLst>
              <a:gs pos="51000">
                <a:srgbClr val="69AFC0"/>
              </a:gs>
              <a:gs pos="0">
                <a:srgbClr val="125680"/>
              </a:gs>
              <a:gs pos="96000">
                <a:srgbClr val="125680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5338763" y="3356792"/>
            <a:ext cx="1344613" cy="1346200"/>
          </a:xfrm>
          <a:custGeom>
            <a:avLst/>
            <a:gdLst>
              <a:gd name="T0" fmla="*/ 499 w 847"/>
              <a:gd name="T1" fmla="*/ 424 h 848"/>
              <a:gd name="T2" fmla="*/ 388 w 847"/>
              <a:gd name="T3" fmla="*/ 0 h 848"/>
              <a:gd name="T4" fmla="*/ 194 w 847"/>
              <a:gd name="T5" fmla="*/ 195 h 848"/>
              <a:gd name="T6" fmla="*/ 0 w 847"/>
              <a:gd name="T7" fmla="*/ 389 h 848"/>
              <a:gd name="T8" fmla="*/ 424 w 847"/>
              <a:gd name="T9" fmla="*/ 500 h 848"/>
              <a:gd name="T10" fmla="*/ 613 w 847"/>
              <a:gd name="T11" fmla="*/ 848 h 848"/>
              <a:gd name="T12" fmla="*/ 729 w 847"/>
              <a:gd name="T13" fmla="*/ 730 h 848"/>
              <a:gd name="T14" fmla="*/ 847 w 847"/>
              <a:gd name="T15" fmla="*/ 612 h 848"/>
              <a:gd name="T16" fmla="*/ 499 w 847"/>
              <a:gd name="T17" fmla="*/ 424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47" h="848">
                <a:moveTo>
                  <a:pt x="499" y="424"/>
                </a:moveTo>
                <a:lnTo>
                  <a:pt x="388" y="0"/>
                </a:lnTo>
                <a:lnTo>
                  <a:pt x="194" y="195"/>
                </a:lnTo>
                <a:lnTo>
                  <a:pt x="0" y="389"/>
                </a:lnTo>
                <a:lnTo>
                  <a:pt x="424" y="500"/>
                </a:lnTo>
                <a:lnTo>
                  <a:pt x="613" y="848"/>
                </a:lnTo>
                <a:lnTo>
                  <a:pt x="729" y="730"/>
                </a:lnTo>
                <a:lnTo>
                  <a:pt x="847" y="612"/>
                </a:lnTo>
                <a:lnTo>
                  <a:pt x="499" y="424"/>
                </a:lnTo>
                <a:close/>
              </a:path>
            </a:pathLst>
          </a:custGeom>
          <a:gradFill flip="none" rotWithShape="1">
            <a:gsLst>
              <a:gs pos="4000">
                <a:srgbClr val="4E2230"/>
              </a:gs>
              <a:gs pos="100000">
                <a:srgbClr val="4E2230"/>
              </a:gs>
              <a:gs pos="46000">
                <a:srgbClr val="F6443B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4383088" y="2397942"/>
            <a:ext cx="1606550" cy="1609725"/>
          </a:xfrm>
          <a:prstGeom prst="ellipse">
            <a:avLst/>
          </a:prstGeom>
          <a:gradFill flip="none" rotWithShape="1">
            <a:gsLst>
              <a:gs pos="100000">
                <a:srgbClr val="4186A2"/>
              </a:gs>
              <a:gs pos="0">
                <a:srgbClr val="B0F7F4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4383088" y="2397942"/>
            <a:ext cx="1606550" cy="1609725"/>
          </a:xfrm>
          <a:custGeom>
            <a:avLst/>
            <a:gdLst>
              <a:gd name="T0" fmla="*/ 1012 w 1012"/>
              <a:gd name="T1" fmla="*/ 507 h 1014"/>
              <a:gd name="T2" fmla="*/ 506 w 1012"/>
              <a:gd name="T3" fmla="*/ 1014 h 1014"/>
              <a:gd name="T4" fmla="*/ 0 w 1012"/>
              <a:gd name="T5" fmla="*/ 507 h 1014"/>
              <a:gd name="T6" fmla="*/ 506 w 1012"/>
              <a:gd name="T7" fmla="*/ 0 h 1014"/>
              <a:gd name="T8" fmla="*/ 1012 w 1012"/>
              <a:gd name="T9" fmla="*/ 507 h 1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2" h="1014">
                <a:moveTo>
                  <a:pt x="1012" y="507"/>
                </a:moveTo>
                <a:lnTo>
                  <a:pt x="506" y="1014"/>
                </a:lnTo>
                <a:lnTo>
                  <a:pt x="0" y="507"/>
                </a:lnTo>
                <a:lnTo>
                  <a:pt x="506" y="0"/>
                </a:lnTo>
                <a:lnTo>
                  <a:pt x="1012" y="507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8991600" y="3356792"/>
            <a:ext cx="1339850" cy="1346200"/>
          </a:xfrm>
          <a:custGeom>
            <a:avLst/>
            <a:gdLst>
              <a:gd name="T0" fmla="*/ 499 w 844"/>
              <a:gd name="T1" fmla="*/ 424 h 848"/>
              <a:gd name="T2" fmla="*/ 388 w 844"/>
              <a:gd name="T3" fmla="*/ 0 h 848"/>
              <a:gd name="T4" fmla="*/ 194 w 844"/>
              <a:gd name="T5" fmla="*/ 195 h 848"/>
              <a:gd name="T6" fmla="*/ 0 w 844"/>
              <a:gd name="T7" fmla="*/ 389 h 848"/>
              <a:gd name="T8" fmla="*/ 423 w 844"/>
              <a:gd name="T9" fmla="*/ 500 h 848"/>
              <a:gd name="T10" fmla="*/ 610 w 844"/>
              <a:gd name="T11" fmla="*/ 848 h 848"/>
              <a:gd name="T12" fmla="*/ 728 w 844"/>
              <a:gd name="T13" fmla="*/ 730 h 848"/>
              <a:gd name="T14" fmla="*/ 844 w 844"/>
              <a:gd name="T15" fmla="*/ 612 h 848"/>
              <a:gd name="T16" fmla="*/ 499 w 844"/>
              <a:gd name="T17" fmla="*/ 424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44" h="848">
                <a:moveTo>
                  <a:pt x="499" y="424"/>
                </a:moveTo>
                <a:lnTo>
                  <a:pt x="388" y="0"/>
                </a:lnTo>
                <a:lnTo>
                  <a:pt x="194" y="195"/>
                </a:lnTo>
                <a:lnTo>
                  <a:pt x="0" y="389"/>
                </a:lnTo>
                <a:lnTo>
                  <a:pt x="423" y="500"/>
                </a:lnTo>
                <a:lnTo>
                  <a:pt x="610" y="848"/>
                </a:lnTo>
                <a:lnTo>
                  <a:pt x="728" y="730"/>
                </a:lnTo>
                <a:lnTo>
                  <a:pt x="844" y="612"/>
                </a:lnTo>
                <a:lnTo>
                  <a:pt x="499" y="424"/>
                </a:lnTo>
                <a:close/>
              </a:path>
            </a:pathLst>
          </a:custGeom>
          <a:gradFill flip="none" rotWithShape="1">
            <a:gsLst>
              <a:gs pos="4000">
                <a:srgbClr val="4E2230"/>
              </a:gs>
              <a:gs pos="100000">
                <a:srgbClr val="4E2230"/>
              </a:gs>
              <a:gs pos="46000">
                <a:srgbClr val="F6443B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7340600" y="3356792"/>
            <a:ext cx="1339850" cy="1346200"/>
          </a:xfrm>
          <a:custGeom>
            <a:avLst/>
            <a:gdLst>
              <a:gd name="T0" fmla="*/ 345 w 844"/>
              <a:gd name="T1" fmla="*/ 424 h 848"/>
              <a:gd name="T2" fmla="*/ 456 w 844"/>
              <a:gd name="T3" fmla="*/ 0 h 848"/>
              <a:gd name="T4" fmla="*/ 650 w 844"/>
              <a:gd name="T5" fmla="*/ 195 h 848"/>
              <a:gd name="T6" fmla="*/ 844 w 844"/>
              <a:gd name="T7" fmla="*/ 389 h 848"/>
              <a:gd name="T8" fmla="*/ 421 w 844"/>
              <a:gd name="T9" fmla="*/ 500 h 848"/>
              <a:gd name="T10" fmla="*/ 234 w 844"/>
              <a:gd name="T11" fmla="*/ 848 h 848"/>
              <a:gd name="T12" fmla="*/ 116 w 844"/>
              <a:gd name="T13" fmla="*/ 730 h 848"/>
              <a:gd name="T14" fmla="*/ 0 w 844"/>
              <a:gd name="T15" fmla="*/ 612 h 848"/>
              <a:gd name="T16" fmla="*/ 345 w 844"/>
              <a:gd name="T17" fmla="*/ 424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44" h="848">
                <a:moveTo>
                  <a:pt x="345" y="424"/>
                </a:moveTo>
                <a:lnTo>
                  <a:pt x="456" y="0"/>
                </a:lnTo>
                <a:lnTo>
                  <a:pt x="650" y="195"/>
                </a:lnTo>
                <a:lnTo>
                  <a:pt x="844" y="389"/>
                </a:lnTo>
                <a:lnTo>
                  <a:pt x="421" y="500"/>
                </a:lnTo>
                <a:lnTo>
                  <a:pt x="234" y="848"/>
                </a:lnTo>
                <a:lnTo>
                  <a:pt x="116" y="730"/>
                </a:lnTo>
                <a:lnTo>
                  <a:pt x="0" y="612"/>
                </a:lnTo>
                <a:lnTo>
                  <a:pt x="345" y="424"/>
                </a:lnTo>
                <a:close/>
              </a:path>
            </a:pathLst>
          </a:custGeom>
          <a:gradFill flip="none" rotWithShape="1">
            <a:gsLst>
              <a:gs pos="51000">
                <a:srgbClr val="69AFC0"/>
              </a:gs>
              <a:gs pos="0">
                <a:srgbClr val="125680"/>
              </a:gs>
              <a:gs pos="96000">
                <a:srgbClr val="125680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8031163" y="2397942"/>
            <a:ext cx="1609725" cy="1609725"/>
          </a:xfrm>
          <a:prstGeom prst="ellipse">
            <a:avLst/>
          </a:prstGeom>
          <a:gradFill flip="none" rotWithShape="1">
            <a:gsLst>
              <a:gs pos="100000">
                <a:srgbClr val="4186A2"/>
              </a:gs>
              <a:gs pos="0">
                <a:srgbClr val="B0F7F4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8031163" y="2397942"/>
            <a:ext cx="1609725" cy="1609725"/>
          </a:xfrm>
          <a:custGeom>
            <a:avLst/>
            <a:gdLst>
              <a:gd name="T0" fmla="*/ 1014 w 1014"/>
              <a:gd name="T1" fmla="*/ 507 h 1014"/>
              <a:gd name="T2" fmla="*/ 506 w 1014"/>
              <a:gd name="T3" fmla="*/ 1014 h 1014"/>
              <a:gd name="T4" fmla="*/ 0 w 1014"/>
              <a:gd name="T5" fmla="*/ 507 h 1014"/>
              <a:gd name="T6" fmla="*/ 506 w 1014"/>
              <a:gd name="T7" fmla="*/ 0 h 1014"/>
              <a:gd name="T8" fmla="*/ 1014 w 1014"/>
              <a:gd name="T9" fmla="*/ 507 h 1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4" h="1014">
                <a:moveTo>
                  <a:pt x="1014" y="507"/>
                </a:moveTo>
                <a:lnTo>
                  <a:pt x="506" y="1014"/>
                </a:lnTo>
                <a:lnTo>
                  <a:pt x="0" y="507"/>
                </a:lnTo>
                <a:lnTo>
                  <a:pt x="506" y="0"/>
                </a:lnTo>
                <a:lnTo>
                  <a:pt x="1014" y="507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6207125" y="4226742"/>
            <a:ext cx="1606550" cy="1609725"/>
          </a:xfrm>
          <a:prstGeom prst="ellipse">
            <a:avLst/>
          </a:prstGeom>
          <a:gradFill flip="none" rotWithShape="1">
            <a:gsLst>
              <a:gs pos="0">
                <a:srgbClr val="4E2230"/>
              </a:gs>
              <a:gs pos="100000">
                <a:srgbClr val="F6443B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6207125" y="4226742"/>
            <a:ext cx="1606550" cy="1609725"/>
          </a:xfrm>
          <a:custGeom>
            <a:avLst/>
            <a:gdLst>
              <a:gd name="T0" fmla="*/ 1012 w 1012"/>
              <a:gd name="T1" fmla="*/ 507 h 1014"/>
              <a:gd name="T2" fmla="*/ 506 w 1012"/>
              <a:gd name="T3" fmla="*/ 1014 h 1014"/>
              <a:gd name="T4" fmla="*/ 0 w 1012"/>
              <a:gd name="T5" fmla="*/ 507 h 1014"/>
              <a:gd name="T6" fmla="*/ 506 w 1012"/>
              <a:gd name="T7" fmla="*/ 0 h 1014"/>
              <a:gd name="T8" fmla="*/ 1012 w 1012"/>
              <a:gd name="T9" fmla="*/ 507 h 1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2" h="1014">
                <a:moveTo>
                  <a:pt x="1012" y="507"/>
                </a:moveTo>
                <a:lnTo>
                  <a:pt x="506" y="1014"/>
                </a:lnTo>
                <a:lnTo>
                  <a:pt x="0" y="507"/>
                </a:lnTo>
                <a:lnTo>
                  <a:pt x="506" y="0"/>
                </a:lnTo>
                <a:lnTo>
                  <a:pt x="1012" y="507"/>
                </a:lnTo>
                <a:close/>
              </a:path>
            </a:pathLst>
          </a:custGeom>
          <a:gradFill flip="none" rotWithShape="1">
            <a:gsLst>
              <a:gs pos="100000">
                <a:srgbClr val="F6443B"/>
              </a:gs>
              <a:gs pos="0">
                <a:srgbClr val="F9857F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>
            <a:off x="9855200" y="4226742"/>
            <a:ext cx="1609725" cy="1609725"/>
          </a:xfrm>
          <a:prstGeom prst="ellipse">
            <a:avLst/>
          </a:prstGeom>
          <a:gradFill flip="none" rotWithShape="1">
            <a:gsLst>
              <a:gs pos="0">
                <a:srgbClr val="4E2230"/>
              </a:gs>
              <a:gs pos="100000">
                <a:srgbClr val="F6443B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9855200" y="4226742"/>
            <a:ext cx="1609725" cy="1609725"/>
          </a:xfrm>
          <a:custGeom>
            <a:avLst/>
            <a:gdLst>
              <a:gd name="T0" fmla="*/ 1014 w 1014"/>
              <a:gd name="T1" fmla="*/ 507 h 1014"/>
              <a:gd name="T2" fmla="*/ 508 w 1014"/>
              <a:gd name="T3" fmla="*/ 1014 h 1014"/>
              <a:gd name="T4" fmla="*/ 0 w 1014"/>
              <a:gd name="T5" fmla="*/ 507 h 1014"/>
              <a:gd name="T6" fmla="*/ 508 w 1014"/>
              <a:gd name="T7" fmla="*/ 0 h 1014"/>
              <a:gd name="T8" fmla="*/ 1014 w 1014"/>
              <a:gd name="T9" fmla="*/ 507 h 1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4" h="1014">
                <a:moveTo>
                  <a:pt x="1014" y="507"/>
                </a:moveTo>
                <a:lnTo>
                  <a:pt x="508" y="1014"/>
                </a:lnTo>
                <a:lnTo>
                  <a:pt x="0" y="507"/>
                </a:lnTo>
                <a:lnTo>
                  <a:pt x="508" y="0"/>
                </a:lnTo>
                <a:lnTo>
                  <a:pt x="1014" y="507"/>
                </a:lnTo>
                <a:close/>
              </a:path>
            </a:pathLst>
          </a:custGeom>
          <a:gradFill flip="none" rotWithShape="1">
            <a:gsLst>
              <a:gs pos="100000">
                <a:srgbClr val="F6443B"/>
              </a:gs>
              <a:gs pos="0">
                <a:srgbClr val="F9857F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2557463" y="4226742"/>
            <a:ext cx="1606550" cy="1609725"/>
          </a:xfrm>
          <a:prstGeom prst="ellipse">
            <a:avLst/>
          </a:prstGeom>
          <a:gradFill flip="none" rotWithShape="1">
            <a:gsLst>
              <a:gs pos="0">
                <a:srgbClr val="4E2230"/>
              </a:gs>
              <a:gs pos="100000">
                <a:srgbClr val="F6443B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2557463" y="4226742"/>
            <a:ext cx="1606550" cy="1609725"/>
          </a:xfrm>
          <a:custGeom>
            <a:avLst/>
            <a:gdLst>
              <a:gd name="T0" fmla="*/ 1012 w 1012"/>
              <a:gd name="T1" fmla="*/ 507 h 1014"/>
              <a:gd name="T2" fmla="*/ 506 w 1012"/>
              <a:gd name="T3" fmla="*/ 1014 h 1014"/>
              <a:gd name="T4" fmla="*/ 0 w 1012"/>
              <a:gd name="T5" fmla="*/ 507 h 1014"/>
              <a:gd name="T6" fmla="*/ 506 w 1012"/>
              <a:gd name="T7" fmla="*/ 0 h 1014"/>
              <a:gd name="T8" fmla="*/ 1012 w 1012"/>
              <a:gd name="T9" fmla="*/ 507 h 1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2" h="1014">
                <a:moveTo>
                  <a:pt x="1012" y="507"/>
                </a:moveTo>
                <a:lnTo>
                  <a:pt x="506" y="1014"/>
                </a:lnTo>
                <a:lnTo>
                  <a:pt x="0" y="507"/>
                </a:lnTo>
                <a:lnTo>
                  <a:pt x="506" y="0"/>
                </a:lnTo>
                <a:lnTo>
                  <a:pt x="1012" y="507"/>
                </a:lnTo>
                <a:close/>
              </a:path>
            </a:pathLst>
          </a:custGeom>
          <a:gradFill flip="none" rotWithShape="1">
            <a:gsLst>
              <a:gs pos="100000">
                <a:srgbClr val="F6443B"/>
              </a:gs>
              <a:gs pos="0">
                <a:srgbClr val="F9857F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2" name="Group 61"/>
          <p:cNvGrpSpPr/>
          <p:nvPr/>
        </p:nvGrpSpPr>
        <p:grpSpPr>
          <a:xfrm>
            <a:off x="1347779" y="2933700"/>
            <a:ext cx="374666" cy="538208"/>
            <a:chOff x="10502900" y="815975"/>
            <a:chExt cx="200025" cy="287338"/>
          </a:xfrm>
          <a:solidFill>
            <a:srgbClr val="125680"/>
          </a:solidFill>
          <a:effectLst/>
        </p:grpSpPr>
        <p:sp>
          <p:nvSpPr>
            <p:cNvPr id="63" name="Freeform 2127"/>
            <p:cNvSpPr>
              <a:spLocks/>
            </p:cNvSpPr>
            <p:nvPr/>
          </p:nvSpPr>
          <p:spPr bwMode="auto">
            <a:xfrm>
              <a:off x="10502900" y="815975"/>
              <a:ext cx="200025" cy="201613"/>
            </a:xfrm>
            <a:custGeom>
              <a:avLst/>
              <a:gdLst>
                <a:gd name="T0" fmla="*/ 284 w 632"/>
                <a:gd name="T1" fmla="*/ 3 h 632"/>
                <a:gd name="T2" fmla="*/ 237 w 632"/>
                <a:gd name="T3" fmla="*/ 10 h 632"/>
                <a:gd name="T4" fmla="*/ 193 w 632"/>
                <a:gd name="T5" fmla="*/ 26 h 632"/>
                <a:gd name="T6" fmla="*/ 152 w 632"/>
                <a:gd name="T7" fmla="*/ 47 h 632"/>
                <a:gd name="T8" fmla="*/ 115 w 632"/>
                <a:gd name="T9" fmla="*/ 72 h 632"/>
                <a:gd name="T10" fmla="*/ 82 w 632"/>
                <a:gd name="T11" fmla="*/ 104 h 632"/>
                <a:gd name="T12" fmla="*/ 54 w 632"/>
                <a:gd name="T13" fmla="*/ 139 h 632"/>
                <a:gd name="T14" fmla="*/ 31 w 632"/>
                <a:gd name="T15" fmla="*/ 180 h 632"/>
                <a:gd name="T16" fmla="*/ 14 w 632"/>
                <a:gd name="T17" fmla="*/ 222 h 632"/>
                <a:gd name="T18" fmla="*/ 4 w 632"/>
                <a:gd name="T19" fmla="*/ 269 h 632"/>
                <a:gd name="T20" fmla="*/ 0 w 632"/>
                <a:gd name="T21" fmla="*/ 316 h 632"/>
                <a:gd name="T22" fmla="*/ 3 w 632"/>
                <a:gd name="T23" fmla="*/ 363 h 632"/>
                <a:gd name="T24" fmla="*/ 14 w 632"/>
                <a:gd name="T25" fmla="*/ 407 h 632"/>
                <a:gd name="T26" fmla="*/ 30 w 632"/>
                <a:gd name="T27" fmla="*/ 450 h 632"/>
                <a:gd name="T28" fmla="*/ 50 w 632"/>
                <a:gd name="T29" fmla="*/ 489 h 632"/>
                <a:gd name="T30" fmla="*/ 77 w 632"/>
                <a:gd name="T31" fmla="*/ 523 h 632"/>
                <a:gd name="T32" fmla="*/ 109 w 632"/>
                <a:gd name="T33" fmla="*/ 555 h 632"/>
                <a:gd name="T34" fmla="*/ 144 w 632"/>
                <a:gd name="T35" fmla="*/ 581 h 632"/>
                <a:gd name="T36" fmla="*/ 183 w 632"/>
                <a:gd name="T37" fmla="*/ 602 h 632"/>
                <a:gd name="T38" fmla="*/ 225 w 632"/>
                <a:gd name="T39" fmla="*/ 618 h 632"/>
                <a:gd name="T40" fmla="*/ 270 w 632"/>
                <a:gd name="T41" fmla="*/ 628 h 632"/>
                <a:gd name="T42" fmla="*/ 301 w 632"/>
                <a:gd name="T43" fmla="*/ 473 h 632"/>
                <a:gd name="T44" fmla="*/ 256 w 632"/>
                <a:gd name="T45" fmla="*/ 512 h 632"/>
                <a:gd name="T46" fmla="*/ 185 w 632"/>
                <a:gd name="T47" fmla="*/ 447 h 632"/>
                <a:gd name="T48" fmla="*/ 181 w 632"/>
                <a:gd name="T49" fmla="*/ 431 h 632"/>
                <a:gd name="T50" fmla="*/ 196 w 632"/>
                <a:gd name="T51" fmla="*/ 421 h 632"/>
                <a:gd name="T52" fmla="*/ 256 w 632"/>
                <a:gd name="T53" fmla="*/ 475 h 632"/>
                <a:gd name="T54" fmla="*/ 309 w 632"/>
                <a:gd name="T55" fmla="*/ 423 h 632"/>
                <a:gd name="T56" fmla="*/ 319 w 632"/>
                <a:gd name="T57" fmla="*/ 421 h 632"/>
                <a:gd name="T58" fmla="*/ 326 w 632"/>
                <a:gd name="T59" fmla="*/ 426 h 632"/>
                <a:gd name="T60" fmla="*/ 430 w 632"/>
                <a:gd name="T61" fmla="*/ 423 h 632"/>
                <a:gd name="T62" fmla="*/ 446 w 632"/>
                <a:gd name="T63" fmla="*/ 426 h 632"/>
                <a:gd name="T64" fmla="*/ 450 w 632"/>
                <a:gd name="T65" fmla="*/ 442 h 632"/>
                <a:gd name="T66" fmla="*/ 381 w 632"/>
                <a:gd name="T67" fmla="*/ 511 h 632"/>
                <a:gd name="T68" fmla="*/ 365 w 632"/>
                <a:gd name="T69" fmla="*/ 507 h 632"/>
                <a:gd name="T70" fmla="*/ 346 w 632"/>
                <a:gd name="T71" fmla="*/ 630 h 632"/>
                <a:gd name="T72" fmla="*/ 391 w 632"/>
                <a:gd name="T73" fmla="*/ 623 h 632"/>
                <a:gd name="T74" fmla="*/ 434 w 632"/>
                <a:gd name="T75" fmla="*/ 608 h 632"/>
                <a:gd name="T76" fmla="*/ 474 w 632"/>
                <a:gd name="T77" fmla="*/ 589 h 632"/>
                <a:gd name="T78" fmla="*/ 511 w 632"/>
                <a:gd name="T79" fmla="*/ 564 h 632"/>
                <a:gd name="T80" fmla="*/ 544 w 632"/>
                <a:gd name="T81" fmla="*/ 534 h 632"/>
                <a:gd name="T82" fmla="*/ 572 w 632"/>
                <a:gd name="T83" fmla="*/ 501 h 632"/>
                <a:gd name="T84" fmla="*/ 595 w 632"/>
                <a:gd name="T85" fmla="*/ 463 h 632"/>
                <a:gd name="T86" fmla="*/ 613 w 632"/>
                <a:gd name="T87" fmla="*/ 421 h 632"/>
                <a:gd name="T88" fmla="*/ 626 w 632"/>
                <a:gd name="T89" fmla="*/ 378 h 632"/>
                <a:gd name="T90" fmla="*/ 631 w 632"/>
                <a:gd name="T91" fmla="*/ 332 h 632"/>
                <a:gd name="T92" fmla="*/ 629 w 632"/>
                <a:gd name="T93" fmla="*/ 283 h 632"/>
                <a:gd name="T94" fmla="*/ 622 w 632"/>
                <a:gd name="T95" fmla="*/ 237 h 632"/>
                <a:gd name="T96" fmla="*/ 606 w 632"/>
                <a:gd name="T97" fmla="*/ 193 h 632"/>
                <a:gd name="T98" fmla="*/ 585 w 632"/>
                <a:gd name="T99" fmla="*/ 153 h 632"/>
                <a:gd name="T100" fmla="*/ 560 w 632"/>
                <a:gd name="T101" fmla="*/ 115 h 632"/>
                <a:gd name="T102" fmla="*/ 528 w 632"/>
                <a:gd name="T103" fmla="*/ 82 h 632"/>
                <a:gd name="T104" fmla="*/ 492 w 632"/>
                <a:gd name="T105" fmla="*/ 54 h 632"/>
                <a:gd name="T106" fmla="*/ 452 w 632"/>
                <a:gd name="T107" fmla="*/ 32 h 632"/>
                <a:gd name="T108" fmla="*/ 409 w 632"/>
                <a:gd name="T109" fmla="*/ 15 h 632"/>
                <a:gd name="T110" fmla="*/ 364 w 632"/>
                <a:gd name="T111" fmla="*/ 4 h 632"/>
                <a:gd name="T112" fmla="*/ 315 w 632"/>
                <a:gd name="T11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2" h="632">
                  <a:moveTo>
                    <a:pt x="315" y="0"/>
                  </a:moveTo>
                  <a:lnTo>
                    <a:pt x="299" y="1"/>
                  </a:lnTo>
                  <a:lnTo>
                    <a:pt x="284" y="3"/>
                  </a:lnTo>
                  <a:lnTo>
                    <a:pt x="268" y="4"/>
                  </a:lnTo>
                  <a:lnTo>
                    <a:pt x="252" y="6"/>
                  </a:lnTo>
                  <a:lnTo>
                    <a:pt x="237" y="10"/>
                  </a:lnTo>
                  <a:lnTo>
                    <a:pt x="221" y="15"/>
                  </a:lnTo>
                  <a:lnTo>
                    <a:pt x="207" y="20"/>
                  </a:lnTo>
                  <a:lnTo>
                    <a:pt x="193" y="26"/>
                  </a:lnTo>
                  <a:lnTo>
                    <a:pt x="179" y="32"/>
                  </a:lnTo>
                  <a:lnTo>
                    <a:pt x="165" y="38"/>
                  </a:lnTo>
                  <a:lnTo>
                    <a:pt x="152" y="47"/>
                  </a:lnTo>
                  <a:lnTo>
                    <a:pt x="139" y="54"/>
                  </a:lnTo>
                  <a:lnTo>
                    <a:pt x="127" y="64"/>
                  </a:lnTo>
                  <a:lnTo>
                    <a:pt x="115" y="72"/>
                  </a:lnTo>
                  <a:lnTo>
                    <a:pt x="103" y="82"/>
                  </a:lnTo>
                  <a:lnTo>
                    <a:pt x="92" y="93"/>
                  </a:lnTo>
                  <a:lnTo>
                    <a:pt x="82" y="104"/>
                  </a:lnTo>
                  <a:lnTo>
                    <a:pt x="72" y="115"/>
                  </a:lnTo>
                  <a:lnTo>
                    <a:pt x="63" y="127"/>
                  </a:lnTo>
                  <a:lnTo>
                    <a:pt x="54" y="139"/>
                  </a:lnTo>
                  <a:lnTo>
                    <a:pt x="45" y="153"/>
                  </a:lnTo>
                  <a:lnTo>
                    <a:pt x="38" y="166"/>
                  </a:lnTo>
                  <a:lnTo>
                    <a:pt x="31" y="180"/>
                  </a:lnTo>
                  <a:lnTo>
                    <a:pt x="25" y="193"/>
                  </a:lnTo>
                  <a:lnTo>
                    <a:pt x="19" y="208"/>
                  </a:lnTo>
                  <a:lnTo>
                    <a:pt x="14" y="222"/>
                  </a:lnTo>
                  <a:lnTo>
                    <a:pt x="10" y="237"/>
                  </a:lnTo>
                  <a:lnTo>
                    <a:pt x="6" y="253"/>
                  </a:lnTo>
                  <a:lnTo>
                    <a:pt x="4" y="269"/>
                  </a:lnTo>
                  <a:lnTo>
                    <a:pt x="1" y="283"/>
                  </a:lnTo>
                  <a:lnTo>
                    <a:pt x="0" y="301"/>
                  </a:lnTo>
                  <a:lnTo>
                    <a:pt x="0" y="316"/>
                  </a:lnTo>
                  <a:lnTo>
                    <a:pt x="0" y="332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3"/>
                  </a:lnTo>
                  <a:lnTo>
                    <a:pt x="14" y="407"/>
                  </a:lnTo>
                  <a:lnTo>
                    <a:pt x="17" y="421"/>
                  </a:lnTo>
                  <a:lnTo>
                    <a:pt x="23" y="436"/>
                  </a:lnTo>
                  <a:lnTo>
                    <a:pt x="30" y="450"/>
                  </a:lnTo>
                  <a:lnTo>
                    <a:pt x="36" y="463"/>
                  </a:lnTo>
                  <a:lnTo>
                    <a:pt x="43" y="475"/>
                  </a:lnTo>
                  <a:lnTo>
                    <a:pt x="50" y="489"/>
                  </a:lnTo>
                  <a:lnTo>
                    <a:pt x="59" y="501"/>
                  </a:lnTo>
                  <a:lnTo>
                    <a:pt x="69" y="512"/>
                  </a:lnTo>
                  <a:lnTo>
                    <a:pt x="77" y="523"/>
                  </a:lnTo>
                  <a:lnTo>
                    <a:pt x="87" y="534"/>
                  </a:lnTo>
                  <a:lnTo>
                    <a:pt x="98" y="545"/>
                  </a:lnTo>
                  <a:lnTo>
                    <a:pt x="109" y="555"/>
                  </a:lnTo>
                  <a:lnTo>
                    <a:pt x="120" y="564"/>
                  </a:lnTo>
                  <a:lnTo>
                    <a:pt x="132" y="573"/>
                  </a:lnTo>
                  <a:lnTo>
                    <a:pt x="144" y="581"/>
                  </a:lnTo>
                  <a:lnTo>
                    <a:pt x="157" y="589"/>
                  </a:lnTo>
                  <a:lnTo>
                    <a:pt x="170" y="596"/>
                  </a:lnTo>
                  <a:lnTo>
                    <a:pt x="183" y="602"/>
                  </a:lnTo>
                  <a:lnTo>
                    <a:pt x="197" y="608"/>
                  </a:lnTo>
                  <a:lnTo>
                    <a:pt x="210" y="613"/>
                  </a:lnTo>
                  <a:lnTo>
                    <a:pt x="225" y="618"/>
                  </a:lnTo>
                  <a:lnTo>
                    <a:pt x="240" y="623"/>
                  </a:lnTo>
                  <a:lnTo>
                    <a:pt x="254" y="625"/>
                  </a:lnTo>
                  <a:lnTo>
                    <a:pt x="270" y="628"/>
                  </a:lnTo>
                  <a:lnTo>
                    <a:pt x="285" y="630"/>
                  </a:lnTo>
                  <a:lnTo>
                    <a:pt x="301" y="632"/>
                  </a:lnTo>
                  <a:lnTo>
                    <a:pt x="301" y="473"/>
                  </a:lnTo>
                  <a:lnTo>
                    <a:pt x="267" y="507"/>
                  </a:lnTo>
                  <a:lnTo>
                    <a:pt x="262" y="511"/>
                  </a:lnTo>
                  <a:lnTo>
                    <a:pt x="256" y="512"/>
                  </a:lnTo>
                  <a:lnTo>
                    <a:pt x="249" y="511"/>
                  </a:lnTo>
                  <a:lnTo>
                    <a:pt x="245" y="507"/>
                  </a:lnTo>
                  <a:lnTo>
                    <a:pt x="185" y="447"/>
                  </a:lnTo>
                  <a:lnTo>
                    <a:pt x="181" y="442"/>
                  </a:lnTo>
                  <a:lnTo>
                    <a:pt x="180" y="436"/>
                  </a:lnTo>
                  <a:lnTo>
                    <a:pt x="181" y="431"/>
                  </a:lnTo>
                  <a:lnTo>
                    <a:pt x="185" y="426"/>
                  </a:lnTo>
                  <a:lnTo>
                    <a:pt x="190" y="423"/>
                  </a:lnTo>
                  <a:lnTo>
                    <a:pt x="196" y="421"/>
                  </a:lnTo>
                  <a:lnTo>
                    <a:pt x="201" y="423"/>
                  </a:lnTo>
                  <a:lnTo>
                    <a:pt x="205" y="426"/>
                  </a:lnTo>
                  <a:lnTo>
                    <a:pt x="256" y="475"/>
                  </a:lnTo>
                  <a:lnTo>
                    <a:pt x="304" y="426"/>
                  </a:lnTo>
                  <a:lnTo>
                    <a:pt x="307" y="424"/>
                  </a:lnTo>
                  <a:lnTo>
                    <a:pt x="309" y="423"/>
                  </a:lnTo>
                  <a:lnTo>
                    <a:pt x="313" y="421"/>
                  </a:lnTo>
                  <a:lnTo>
                    <a:pt x="315" y="421"/>
                  </a:lnTo>
                  <a:lnTo>
                    <a:pt x="319" y="421"/>
                  </a:lnTo>
                  <a:lnTo>
                    <a:pt x="321" y="423"/>
                  </a:lnTo>
                  <a:lnTo>
                    <a:pt x="324" y="424"/>
                  </a:lnTo>
                  <a:lnTo>
                    <a:pt x="326" y="426"/>
                  </a:lnTo>
                  <a:lnTo>
                    <a:pt x="375" y="475"/>
                  </a:lnTo>
                  <a:lnTo>
                    <a:pt x="425" y="426"/>
                  </a:lnTo>
                  <a:lnTo>
                    <a:pt x="430" y="423"/>
                  </a:lnTo>
                  <a:lnTo>
                    <a:pt x="436" y="421"/>
                  </a:lnTo>
                  <a:lnTo>
                    <a:pt x="441" y="423"/>
                  </a:lnTo>
                  <a:lnTo>
                    <a:pt x="446" y="426"/>
                  </a:lnTo>
                  <a:lnTo>
                    <a:pt x="450" y="431"/>
                  </a:lnTo>
                  <a:lnTo>
                    <a:pt x="451" y="436"/>
                  </a:lnTo>
                  <a:lnTo>
                    <a:pt x="450" y="442"/>
                  </a:lnTo>
                  <a:lnTo>
                    <a:pt x="446" y="447"/>
                  </a:lnTo>
                  <a:lnTo>
                    <a:pt x="386" y="507"/>
                  </a:lnTo>
                  <a:lnTo>
                    <a:pt x="381" y="511"/>
                  </a:lnTo>
                  <a:lnTo>
                    <a:pt x="375" y="512"/>
                  </a:lnTo>
                  <a:lnTo>
                    <a:pt x="370" y="511"/>
                  </a:lnTo>
                  <a:lnTo>
                    <a:pt x="365" y="507"/>
                  </a:lnTo>
                  <a:lnTo>
                    <a:pt x="330" y="473"/>
                  </a:lnTo>
                  <a:lnTo>
                    <a:pt x="330" y="632"/>
                  </a:lnTo>
                  <a:lnTo>
                    <a:pt x="346" y="630"/>
                  </a:lnTo>
                  <a:lnTo>
                    <a:pt x="362" y="628"/>
                  </a:lnTo>
                  <a:lnTo>
                    <a:pt x="376" y="625"/>
                  </a:lnTo>
                  <a:lnTo>
                    <a:pt x="391" y="623"/>
                  </a:lnTo>
                  <a:lnTo>
                    <a:pt x="406" y="618"/>
                  </a:lnTo>
                  <a:lnTo>
                    <a:pt x="420" y="613"/>
                  </a:lnTo>
                  <a:lnTo>
                    <a:pt x="434" y="608"/>
                  </a:lnTo>
                  <a:lnTo>
                    <a:pt x="449" y="602"/>
                  </a:lnTo>
                  <a:lnTo>
                    <a:pt x="462" y="596"/>
                  </a:lnTo>
                  <a:lnTo>
                    <a:pt x="474" y="589"/>
                  </a:lnTo>
                  <a:lnTo>
                    <a:pt x="488" y="581"/>
                  </a:lnTo>
                  <a:lnTo>
                    <a:pt x="500" y="573"/>
                  </a:lnTo>
                  <a:lnTo>
                    <a:pt x="511" y="564"/>
                  </a:lnTo>
                  <a:lnTo>
                    <a:pt x="522" y="555"/>
                  </a:lnTo>
                  <a:lnTo>
                    <a:pt x="533" y="545"/>
                  </a:lnTo>
                  <a:lnTo>
                    <a:pt x="544" y="534"/>
                  </a:lnTo>
                  <a:lnTo>
                    <a:pt x="554" y="523"/>
                  </a:lnTo>
                  <a:lnTo>
                    <a:pt x="563" y="512"/>
                  </a:lnTo>
                  <a:lnTo>
                    <a:pt x="572" y="501"/>
                  </a:lnTo>
                  <a:lnTo>
                    <a:pt x="580" y="489"/>
                  </a:lnTo>
                  <a:lnTo>
                    <a:pt x="588" y="475"/>
                  </a:lnTo>
                  <a:lnTo>
                    <a:pt x="595" y="463"/>
                  </a:lnTo>
                  <a:lnTo>
                    <a:pt x="602" y="450"/>
                  </a:lnTo>
                  <a:lnTo>
                    <a:pt x="609" y="436"/>
                  </a:lnTo>
                  <a:lnTo>
                    <a:pt x="613" y="421"/>
                  </a:lnTo>
                  <a:lnTo>
                    <a:pt x="618" y="408"/>
                  </a:lnTo>
                  <a:lnTo>
                    <a:pt x="622" y="393"/>
                  </a:lnTo>
                  <a:lnTo>
                    <a:pt x="626" y="378"/>
                  </a:lnTo>
                  <a:lnTo>
                    <a:pt x="628" y="363"/>
                  </a:lnTo>
                  <a:lnTo>
                    <a:pt x="631" y="347"/>
                  </a:lnTo>
                  <a:lnTo>
                    <a:pt x="631" y="332"/>
                  </a:lnTo>
                  <a:lnTo>
                    <a:pt x="632" y="316"/>
                  </a:lnTo>
                  <a:lnTo>
                    <a:pt x="631" y="301"/>
                  </a:lnTo>
                  <a:lnTo>
                    <a:pt x="629" y="283"/>
                  </a:lnTo>
                  <a:lnTo>
                    <a:pt x="628" y="269"/>
                  </a:lnTo>
                  <a:lnTo>
                    <a:pt x="626" y="253"/>
                  </a:lnTo>
                  <a:lnTo>
                    <a:pt x="622" y="237"/>
                  </a:lnTo>
                  <a:lnTo>
                    <a:pt x="617" y="222"/>
                  </a:lnTo>
                  <a:lnTo>
                    <a:pt x="612" y="208"/>
                  </a:lnTo>
                  <a:lnTo>
                    <a:pt x="606" y="193"/>
                  </a:lnTo>
                  <a:lnTo>
                    <a:pt x="600" y="180"/>
                  </a:lnTo>
                  <a:lnTo>
                    <a:pt x="594" y="166"/>
                  </a:lnTo>
                  <a:lnTo>
                    <a:pt x="585" y="153"/>
                  </a:lnTo>
                  <a:lnTo>
                    <a:pt x="578" y="139"/>
                  </a:lnTo>
                  <a:lnTo>
                    <a:pt x="568" y="127"/>
                  </a:lnTo>
                  <a:lnTo>
                    <a:pt x="560" y="115"/>
                  </a:lnTo>
                  <a:lnTo>
                    <a:pt x="550" y="104"/>
                  </a:lnTo>
                  <a:lnTo>
                    <a:pt x="539" y="93"/>
                  </a:lnTo>
                  <a:lnTo>
                    <a:pt x="528" y="82"/>
                  </a:lnTo>
                  <a:lnTo>
                    <a:pt x="517" y="72"/>
                  </a:lnTo>
                  <a:lnTo>
                    <a:pt x="505" y="64"/>
                  </a:lnTo>
                  <a:lnTo>
                    <a:pt x="492" y="54"/>
                  </a:lnTo>
                  <a:lnTo>
                    <a:pt x="479" y="47"/>
                  </a:lnTo>
                  <a:lnTo>
                    <a:pt x="466" y="38"/>
                  </a:lnTo>
                  <a:lnTo>
                    <a:pt x="452" y="32"/>
                  </a:lnTo>
                  <a:lnTo>
                    <a:pt x="439" y="26"/>
                  </a:lnTo>
                  <a:lnTo>
                    <a:pt x="424" y="20"/>
                  </a:lnTo>
                  <a:lnTo>
                    <a:pt x="409" y="15"/>
                  </a:lnTo>
                  <a:lnTo>
                    <a:pt x="395" y="10"/>
                  </a:lnTo>
                  <a:lnTo>
                    <a:pt x="379" y="6"/>
                  </a:lnTo>
                  <a:lnTo>
                    <a:pt x="364" y="4"/>
                  </a:lnTo>
                  <a:lnTo>
                    <a:pt x="348" y="3"/>
                  </a:lnTo>
                  <a:lnTo>
                    <a:pt x="331" y="1"/>
                  </a:lnTo>
                  <a:lnTo>
                    <a:pt x="3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128"/>
            <p:cNvSpPr>
              <a:spLocks/>
            </p:cNvSpPr>
            <p:nvPr/>
          </p:nvSpPr>
          <p:spPr bwMode="auto">
            <a:xfrm>
              <a:off x="10569575" y="1036638"/>
              <a:ext cx="66675" cy="9525"/>
            </a:xfrm>
            <a:custGeom>
              <a:avLst/>
              <a:gdLst>
                <a:gd name="T0" fmla="*/ 196 w 210"/>
                <a:gd name="T1" fmla="*/ 0 h 29"/>
                <a:gd name="T2" fmla="*/ 15 w 210"/>
                <a:gd name="T3" fmla="*/ 0 h 29"/>
                <a:gd name="T4" fmla="*/ 9 w 210"/>
                <a:gd name="T5" fmla="*/ 1 h 29"/>
                <a:gd name="T6" fmla="*/ 5 w 210"/>
                <a:gd name="T7" fmla="*/ 3 h 29"/>
                <a:gd name="T8" fmla="*/ 2 w 210"/>
                <a:gd name="T9" fmla="*/ 8 h 29"/>
                <a:gd name="T10" fmla="*/ 0 w 210"/>
                <a:gd name="T11" fmla="*/ 14 h 29"/>
                <a:gd name="T12" fmla="*/ 2 w 210"/>
                <a:gd name="T13" fmla="*/ 20 h 29"/>
                <a:gd name="T14" fmla="*/ 5 w 210"/>
                <a:gd name="T15" fmla="*/ 25 h 29"/>
                <a:gd name="T16" fmla="*/ 9 w 210"/>
                <a:gd name="T17" fmla="*/ 28 h 29"/>
                <a:gd name="T18" fmla="*/ 15 w 210"/>
                <a:gd name="T19" fmla="*/ 29 h 29"/>
                <a:gd name="T20" fmla="*/ 196 w 210"/>
                <a:gd name="T21" fmla="*/ 29 h 29"/>
                <a:gd name="T22" fmla="*/ 202 w 210"/>
                <a:gd name="T23" fmla="*/ 28 h 29"/>
                <a:gd name="T24" fmla="*/ 207 w 210"/>
                <a:gd name="T25" fmla="*/ 25 h 29"/>
                <a:gd name="T26" fmla="*/ 209 w 210"/>
                <a:gd name="T27" fmla="*/ 20 h 29"/>
                <a:gd name="T28" fmla="*/ 210 w 210"/>
                <a:gd name="T29" fmla="*/ 14 h 29"/>
                <a:gd name="T30" fmla="*/ 209 w 210"/>
                <a:gd name="T31" fmla="*/ 8 h 29"/>
                <a:gd name="T32" fmla="*/ 207 w 210"/>
                <a:gd name="T33" fmla="*/ 3 h 29"/>
                <a:gd name="T34" fmla="*/ 202 w 210"/>
                <a:gd name="T35" fmla="*/ 1 h 29"/>
                <a:gd name="T36" fmla="*/ 196 w 210"/>
                <a:gd name="T3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29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3"/>
                  </a:lnTo>
                  <a:lnTo>
                    <a:pt x="2" y="8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5" y="25"/>
                  </a:lnTo>
                  <a:lnTo>
                    <a:pt x="9" y="28"/>
                  </a:lnTo>
                  <a:lnTo>
                    <a:pt x="15" y="29"/>
                  </a:lnTo>
                  <a:lnTo>
                    <a:pt x="196" y="29"/>
                  </a:lnTo>
                  <a:lnTo>
                    <a:pt x="202" y="28"/>
                  </a:lnTo>
                  <a:lnTo>
                    <a:pt x="207" y="25"/>
                  </a:lnTo>
                  <a:lnTo>
                    <a:pt x="209" y="20"/>
                  </a:lnTo>
                  <a:lnTo>
                    <a:pt x="210" y="14"/>
                  </a:lnTo>
                  <a:lnTo>
                    <a:pt x="209" y="8"/>
                  </a:lnTo>
                  <a:lnTo>
                    <a:pt x="207" y="3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129"/>
            <p:cNvSpPr>
              <a:spLocks/>
            </p:cNvSpPr>
            <p:nvPr/>
          </p:nvSpPr>
          <p:spPr bwMode="auto">
            <a:xfrm>
              <a:off x="10569575" y="1055688"/>
              <a:ext cx="66675" cy="9525"/>
            </a:xfrm>
            <a:custGeom>
              <a:avLst/>
              <a:gdLst>
                <a:gd name="T0" fmla="*/ 196 w 210"/>
                <a:gd name="T1" fmla="*/ 0 h 31"/>
                <a:gd name="T2" fmla="*/ 15 w 210"/>
                <a:gd name="T3" fmla="*/ 0 h 31"/>
                <a:gd name="T4" fmla="*/ 9 w 210"/>
                <a:gd name="T5" fmla="*/ 2 h 31"/>
                <a:gd name="T6" fmla="*/ 5 w 210"/>
                <a:gd name="T7" fmla="*/ 5 h 31"/>
                <a:gd name="T8" fmla="*/ 2 w 210"/>
                <a:gd name="T9" fmla="*/ 10 h 31"/>
                <a:gd name="T10" fmla="*/ 0 w 210"/>
                <a:gd name="T11" fmla="*/ 15 h 31"/>
                <a:gd name="T12" fmla="*/ 2 w 210"/>
                <a:gd name="T13" fmla="*/ 21 h 31"/>
                <a:gd name="T14" fmla="*/ 5 w 210"/>
                <a:gd name="T15" fmla="*/ 26 h 31"/>
                <a:gd name="T16" fmla="*/ 9 w 210"/>
                <a:gd name="T17" fmla="*/ 30 h 31"/>
                <a:gd name="T18" fmla="*/ 15 w 210"/>
                <a:gd name="T19" fmla="*/ 31 h 31"/>
                <a:gd name="T20" fmla="*/ 196 w 210"/>
                <a:gd name="T21" fmla="*/ 31 h 31"/>
                <a:gd name="T22" fmla="*/ 202 w 210"/>
                <a:gd name="T23" fmla="*/ 30 h 31"/>
                <a:gd name="T24" fmla="*/ 207 w 210"/>
                <a:gd name="T25" fmla="*/ 26 h 31"/>
                <a:gd name="T26" fmla="*/ 209 w 210"/>
                <a:gd name="T27" fmla="*/ 21 h 31"/>
                <a:gd name="T28" fmla="*/ 210 w 210"/>
                <a:gd name="T29" fmla="*/ 15 h 31"/>
                <a:gd name="T30" fmla="*/ 209 w 210"/>
                <a:gd name="T31" fmla="*/ 10 h 31"/>
                <a:gd name="T32" fmla="*/ 207 w 210"/>
                <a:gd name="T33" fmla="*/ 5 h 31"/>
                <a:gd name="T34" fmla="*/ 202 w 210"/>
                <a:gd name="T35" fmla="*/ 2 h 31"/>
                <a:gd name="T36" fmla="*/ 196 w 21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31">
                  <a:moveTo>
                    <a:pt x="196" y="0"/>
                  </a:moveTo>
                  <a:lnTo>
                    <a:pt x="15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5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2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130"/>
            <p:cNvSpPr>
              <a:spLocks/>
            </p:cNvSpPr>
            <p:nvPr/>
          </p:nvSpPr>
          <p:spPr bwMode="auto">
            <a:xfrm>
              <a:off x="10569575" y="1074738"/>
              <a:ext cx="66675" cy="28575"/>
            </a:xfrm>
            <a:custGeom>
              <a:avLst/>
              <a:gdLst>
                <a:gd name="T0" fmla="*/ 196 w 210"/>
                <a:gd name="T1" fmla="*/ 0 h 91"/>
                <a:gd name="T2" fmla="*/ 15 w 210"/>
                <a:gd name="T3" fmla="*/ 0 h 91"/>
                <a:gd name="T4" fmla="*/ 9 w 210"/>
                <a:gd name="T5" fmla="*/ 1 h 91"/>
                <a:gd name="T6" fmla="*/ 5 w 210"/>
                <a:gd name="T7" fmla="*/ 5 h 91"/>
                <a:gd name="T8" fmla="*/ 2 w 210"/>
                <a:gd name="T9" fmla="*/ 10 h 91"/>
                <a:gd name="T10" fmla="*/ 0 w 210"/>
                <a:gd name="T11" fmla="*/ 16 h 91"/>
                <a:gd name="T12" fmla="*/ 2 w 210"/>
                <a:gd name="T13" fmla="*/ 21 h 91"/>
                <a:gd name="T14" fmla="*/ 5 w 210"/>
                <a:gd name="T15" fmla="*/ 26 h 91"/>
                <a:gd name="T16" fmla="*/ 9 w 210"/>
                <a:gd name="T17" fmla="*/ 30 h 91"/>
                <a:gd name="T18" fmla="*/ 15 w 210"/>
                <a:gd name="T19" fmla="*/ 31 h 91"/>
                <a:gd name="T20" fmla="*/ 91 w 210"/>
                <a:gd name="T21" fmla="*/ 31 h 91"/>
                <a:gd name="T22" fmla="*/ 91 w 210"/>
                <a:gd name="T23" fmla="*/ 76 h 91"/>
                <a:gd name="T24" fmla="*/ 92 w 210"/>
                <a:gd name="T25" fmla="*/ 82 h 91"/>
                <a:gd name="T26" fmla="*/ 94 w 210"/>
                <a:gd name="T27" fmla="*/ 87 h 91"/>
                <a:gd name="T28" fmla="*/ 99 w 210"/>
                <a:gd name="T29" fmla="*/ 89 h 91"/>
                <a:gd name="T30" fmla="*/ 105 w 210"/>
                <a:gd name="T31" fmla="*/ 91 h 91"/>
                <a:gd name="T32" fmla="*/ 111 w 210"/>
                <a:gd name="T33" fmla="*/ 89 h 91"/>
                <a:gd name="T34" fmla="*/ 116 w 210"/>
                <a:gd name="T35" fmla="*/ 87 h 91"/>
                <a:gd name="T36" fmla="*/ 120 w 210"/>
                <a:gd name="T37" fmla="*/ 82 h 91"/>
                <a:gd name="T38" fmla="*/ 120 w 210"/>
                <a:gd name="T39" fmla="*/ 76 h 91"/>
                <a:gd name="T40" fmla="*/ 120 w 210"/>
                <a:gd name="T41" fmla="*/ 31 h 91"/>
                <a:gd name="T42" fmla="*/ 196 w 210"/>
                <a:gd name="T43" fmla="*/ 31 h 91"/>
                <a:gd name="T44" fmla="*/ 202 w 210"/>
                <a:gd name="T45" fmla="*/ 30 h 91"/>
                <a:gd name="T46" fmla="*/ 207 w 210"/>
                <a:gd name="T47" fmla="*/ 26 h 91"/>
                <a:gd name="T48" fmla="*/ 209 w 210"/>
                <a:gd name="T49" fmla="*/ 21 h 91"/>
                <a:gd name="T50" fmla="*/ 210 w 210"/>
                <a:gd name="T51" fmla="*/ 16 h 91"/>
                <a:gd name="T52" fmla="*/ 209 w 210"/>
                <a:gd name="T53" fmla="*/ 10 h 91"/>
                <a:gd name="T54" fmla="*/ 207 w 210"/>
                <a:gd name="T55" fmla="*/ 5 h 91"/>
                <a:gd name="T56" fmla="*/ 202 w 210"/>
                <a:gd name="T57" fmla="*/ 1 h 91"/>
                <a:gd name="T58" fmla="*/ 196 w 210"/>
                <a:gd name="T5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0" h="91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91" y="31"/>
                  </a:lnTo>
                  <a:lnTo>
                    <a:pt x="91" y="76"/>
                  </a:lnTo>
                  <a:lnTo>
                    <a:pt x="92" y="82"/>
                  </a:lnTo>
                  <a:lnTo>
                    <a:pt x="94" y="87"/>
                  </a:lnTo>
                  <a:lnTo>
                    <a:pt x="99" y="89"/>
                  </a:lnTo>
                  <a:lnTo>
                    <a:pt x="105" y="91"/>
                  </a:lnTo>
                  <a:lnTo>
                    <a:pt x="111" y="89"/>
                  </a:lnTo>
                  <a:lnTo>
                    <a:pt x="116" y="87"/>
                  </a:lnTo>
                  <a:lnTo>
                    <a:pt x="120" y="82"/>
                  </a:lnTo>
                  <a:lnTo>
                    <a:pt x="120" y="76"/>
                  </a:lnTo>
                  <a:lnTo>
                    <a:pt x="120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6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3082577" y="4838700"/>
            <a:ext cx="556322" cy="512808"/>
            <a:chOff x="4313201" y="1920875"/>
            <a:chExt cx="284163" cy="261938"/>
          </a:xfrm>
          <a:solidFill>
            <a:schemeClr val="bg1"/>
          </a:solidFill>
          <a:effectLst/>
        </p:grpSpPr>
        <p:sp>
          <p:nvSpPr>
            <p:cNvPr id="68" name="Freeform 3131"/>
            <p:cNvSpPr>
              <a:spLocks/>
            </p:cNvSpPr>
            <p:nvPr/>
          </p:nvSpPr>
          <p:spPr bwMode="auto">
            <a:xfrm>
              <a:off x="4313201" y="1920875"/>
              <a:ext cx="236538" cy="200025"/>
            </a:xfrm>
            <a:custGeom>
              <a:avLst/>
              <a:gdLst>
                <a:gd name="T0" fmla="*/ 599 w 599"/>
                <a:gd name="T1" fmla="*/ 12 h 503"/>
                <a:gd name="T2" fmla="*/ 599 w 599"/>
                <a:gd name="T3" fmla="*/ 7 h 503"/>
                <a:gd name="T4" fmla="*/ 595 w 599"/>
                <a:gd name="T5" fmla="*/ 3 h 503"/>
                <a:gd name="T6" fmla="*/ 592 w 599"/>
                <a:gd name="T7" fmla="*/ 1 h 503"/>
                <a:gd name="T8" fmla="*/ 587 w 599"/>
                <a:gd name="T9" fmla="*/ 0 h 503"/>
                <a:gd name="T10" fmla="*/ 12 w 599"/>
                <a:gd name="T11" fmla="*/ 0 h 503"/>
                <a:gd name="T12" fmla="*/ 8 w 599"/>
                <a:gd name="T13" fmla="*/ 1 h 503"/>
                <a:gd name="T14" fmla="*/ 4 w 599"/>
                <a:gd name="T15" fmla="*/ 3 h 503"/>
                <a:gd name="T16" fmla="*/ 2 w 599"/>
                <a:gd name="T17" fmla="*/ 7 h 503"/>
                <a:gd name="T18" fmla="*/ 0 w 599"/>
                <a:gd name="T19" fmla="*/ 12 h 503"/>
                <a:gd name="T20" fmla="*/ 0 w 599"/>
                <a:gd name="T21" fmla="*/ 371 h 503"/>
                <a:gd name="T22" fmla="*/ 2 w 599"/>
                <a:gd name="T23" fmla="*/ 376 h 503"/>
                <a:gd name="T24" fmla="*/ 4 w 599"/>
                <a:gd name="T25" fmla="*/ 379 h 503"/>
                <a:gd name="T26" fmla="*/ 8 w 599"/>
                <a:gd name="T27" fmla="*/ 382 h 503"/>
                <a:gd name="T28" fmla="*/ 12 w 599"/>
                <a:gd name="T29" fmla="*/ 383 h 503"/>
                <a:gd name="T30" fmla="*/ 96 w 599"/>
                <a:gd name="T31" fmla="*/ 383 h 503"/>
                <a:gd name="T32" fmla="*/ 96 w 599"/>
                <a:gd name="T33" fmla="*/ 490 h 503"/>
                <a:gd name="T34" fmla="*/ 97 w 599"/>
                <a:gd name="T35" fmla="*/ 493 h 503"/>
                <a:gd name="T36" fmla="*/ 98 w 599"/>
                <a:gd name="T37" fmla="*/ 497 h 503"/>
                <a:gd name="T38" fmla="*/ 100 w 599"/>
                <a:gd name="T39" fmla="*/ 499 h 503"/>
                <a:gd name="T40" fmla="*/ 104 w 599"/>
                <a:gd name="T41" fmla="*/ 502 h 503"/>
                <a:gd name="T42" fmla="*/ 106 w 599"/>
                <a:gd name="T43" fmla="*/ 502 h 503"/>
                <a:gd name="T44" fmla="*/ 109 w 599"/>
                <a:gd name="T45" fmla="*/ 503 h 503"/>
                <a:gd name="T46" fmla="*/ 112 w 599"/>
                <a:gd name="T47" fmla="*/ 502 h 503"/>
                <a:gd name="T48" fmla="*/ 117 w 599"/>
                <a:gd name="T49" fmla="*/ 499 h 503"/>
                <a:gd name="T50" fmla="*/ 232 w 599"/>
                <a:gd name="T51" fmla="*/ 383 h 503"/>
                <a:gd name="T52" fmla="*/ 288 w 599"/>
                <a:gd name="T53" fmla="*/ 383 h 503"/>
                <a:gd name="T54" fmla="*/ 288 w 599"/>
                <a:gd name="T55" fmla="*/ 251 h 503"/>
                <a:gd name="T56" fmla="*/ 288 w 599"/>
                <a:gd name="T57" fmla="*/ 246 h 503"/>
                <a:gd name="T58" fmla="*/ 291 w 599"/>
                <a:gd name="T59" fmla="*/ 242 h 503"/>
                <a:gd name="T60" fmla="*/ 295 w 599"/>
                <a:gd name="T61" fmla="*/ 240 h 503"/>
                <a:gd name="T62" fmla="*/ 300 w 599"/>
                <a:gd name="T63" fmla="*/ 239 h 503"/>
                <a:gd name="T64" fmla="*/ 599 w 599"/>
                <a:gd name="T65" fmla="*/ 239 h 503"/>
                <a:gd name="T66" fmla="*/ 599 w 599"/>
                <a:gd name="T67" fmla="*/ 12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9" h="503">
                  <a:moveTo>
                    <a:pt x="599" y="12"/>
                  </a:moveTo>
                  <a:lnTo>
                    <a:pt x="599" y="7"/>
                  </a:lnTo>
                  <a:lnTo>
                    <a:pt x="595" y="3"/>
                  </a:lnTo>
                  <a:lnTo>
                    <a:pt x="592" y="1"/>
                  </a:lnTo>
                  <a:lnTo>
                    <a:pt x="587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2" y="7"/>
                  </a:lnTo>
                  <a:lnTo>
                    <a:pt x="0" y="12"/>
                  </a:lnTo>
                  <a:lnTo>
                    <a:pt x="0" y="371"/>
                  </a:lnTo>
                  <a:lnTo>
                    <a:pt x="2" y="376"/>
                  </a:lnTo>
                  <a:lnTo>
                    <a:pt x="4" y="379"/>
                  </a:lnTo>
                  <a:lnTo>
                    <a:pt x="8" y="382"/>
                  </a:lnTo>
                  <a:lnTo>
                    <a:pt x="12" y="383"/>
                  </a:lnTo>
                  <a:lnTo>
                    <a:pt x="96" y="383"/>
                  </a:lnTo>
                  <a:lnTo>
                    <a:pt x="96" y="490"/>
                  </a:lnTo>
                  <a:lnTo>
                    <a:pt x="97" y="493"/>
                  </a:lnTo>
                  <a:lnTo>
                    <a:pt x="98" y="497"/>
                  </a:lnTo>
                  <a:lnTo>
                    <a:pt x="100" y="499"/>
                  </a:lnTo>
                  <a:lnTo>
                    <a:pt x="104" y="502"/>
                  </a:lnTo>
                  <a:lnTo>
                    <a:pt x="106" y="502"/>
                  </a:lnTo>
                  <a:lnTo>
                    <a:pt x="109" y="503"/>
                  </a:lnTo>
                  <a:lnTo>
                    <a:pt x="112" y="502"/>
                  </a:lnTo>
                  <a:lnTo>
                    <a:pt x="117" y="499"/>
                  </a:lnTo>
                  <a:lnTo>
                    <a:pt x="232" y="383"/>
                  </a:lnTo>
                  <a:lnTo>
                    <a:pt x="288" y="383"/>
                  </a:lnTo>
                  <a:lnTo>
                    <a:pt x="288" y="251"/>
                  </a:lnTo>
                  <a:lnTo>
                    <a:pt x="288" y="246"/>
                  </a:lnTo>
                  <a:lnTo>
                    <a:pt x="291" y="242"/>
                  </a:lnTo>
                  <a:lnTo>
                    <a:pt x="295" y="240"/>
                  </a:lnTo>
                  <a:lnTo>
                    <a:pt x="300" y="239"/>
                  </a:lnTo>
                  <a:lnTo>
                    <a:pt x="599" y="239"/>
                  </a:lnTo>
                  <a:lnTo>
                    <a:pt x="59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132"/>
            <p:cNvSpPr>
              <a:spLocks/>
            </p:cNvSpPr>
            <p:nvPr/>
          </p:nvSpPr>
          <p:spPr bwMode="auto">
            <a:xfrm>
              <a:off x="4437026" y="2025650"/>
              <a:ext cx="160338" cy="157163"/>
            </a:xfrm>
            <a:custGeom>
              <a:avLst/>
              <a:gdLst>
                <a:gd name="T0" fmla="*/ 395 w 407"/>
                <a:gd name="T1" fmla="*/ 0 h 394"/>
                <a:gd name="T2" fmla="*/ 12 w 407"/>
                <a:gd name="T3" fmla="*/ 0 h 394"/>
                <a:gd name="T4" fmla="*/ 0 w 407"/>
                <a:gd name="T5" fmla="*/ 0 h 394"/>
                <a:gd name="T6" fmla="*/ 0 w 407"/>
                <a:gd name="T7" fmla="*/ 11 h 394"/>
                <a:gd name="T8" fmla="*/ 0 w 407"/>
                <a:gd name="T9" fmla="*/ 252 h 394"/>
                <a:gd name="T10" fmla="*/ 0 w 407"/>
                <a:gd name="T11" fmla="*/ 255 h 394"/>
                <a:gd name="T12" fmla="*/ 4 w 407"/>
                <a:gd name="T13" fmla="*/ 260 h 394"/>
                <a:gd name="T14" fmla="*/ 7 w 407"/>
                <a:gd name="T15" fmla="*/ 262 h 394"/>
                <a:gd name="T16" fmla="*/ 12 w 407"/>
                <a:gd name="T17" fmla="*/ 264 h 394"/>
                <a:gd name="T18" fmla="*/ 193 w 407"/>
                <a:gd name="T19" fmla="*/ 264 h 394"/>
                <a:gd name="T20" fmla="*/ 198 w 407"/>
                <a:gd name="T21" fmla="*/ 264 h 394"/>
                <a:gd name="T22" fmla="*/ 314 w 407"/>
                <a:gd name="T23" fmla="*/ 391 h 394"/>
                <a:gd name="T24" fmla="*/ 319 w 407"/>
                <a:gd name="T25" fmla="*/ 394 h 394"/>
                <a:gd name="T26" fmla="*/ 324 w 407"/>
                <a:gd name="T27" fmla="*/ 394 h 394"/>
                <a:gd name="T28" fmla="*/ 325 w 407"/>
                <a:gd name="T29" fmla="*/ 394 h 394"/>
                <a:gd name="T30" fmla="*/ 327 w 407"/>
                <a:gd name="T31" fmla="*/ 394 h 394"/>
                <a:gd name="T32" fmla="*/ 331 w 407"/>
                <a:gd name="T33" fmla="*/ 392 h 394"/>
                <a:gd name="T34" fmla="*/ 333 w 407"/>
                <a:gd name="T35" fmla="*/ 390 h 394"/>
                <a:gd name="T36" fmla="*/ 334 w 407"/>
                <a:gd name="T37" fmla="*/ 386 h 394"/>
                <a:gd name="T38" fmla="*/ 336 w 407"/>
                <a:gd name="T39" fmla="*/ 383 h 394"/>
                <a:gd name="T40" fmla="*/ 336 w 407"/>
                <a:gd name="T41" fmla="*/ 276 h 394"/>
                <a:gd name="T42" fmla="*/ 336 w 407"/>
                <a:gd name="T43" fmla="*/ 264 h 394"/>
                <a:gd name="T44" fmla="*/ 347 w 407"/>
                <a:gd name="T45" fmla="*/ 264 h 394"/>
                <a:gd name="T46" fmla="*/ 395 w 407"/>
                <a:gd name="T47" fmla="*/ 264 h 394"/>
                <a:gd name="T48" fmla="*/ 400 w 407"/>
                <a:gd name="T49" fmla="*/ 262 h 394"/>
                <a:gd name="T50" fmla="*/ 403 w 407"/>
                <a:gd name="T51" fmla="*/ 260 h 394"/>
                <a:gd name="T52" fmla="*/ 406 w 407"/>
                <a:gd name="T53" fmla="*/ 257 h 394"/>
                <a:gd name="T54" fmla="*/ 407 w 407"/>
                <a:gd name="T55" fmla="*/ 252 h 394"/>
                <a:gd name="T56" fmla="*/ 407 w 407"/>
                <a:gd name="T57" fmla="*/ 11 h 394"/>
                <a:gd name="T58" fmla="*/ 406 w 407"/>
                <a:gd name="T59" fmla="*/ 7 h 394"/>
                <a:gd name="T60" fmla="*/ 403 w 407"/>
                <a:gd name="T61" fmla="*/ 3 h 394"/>
                <a:gd name="T62" fmla="*/ 400 w 407"/>
                <a:gd name="T63" fmla="*/ 1 h 394"/>
                <a:gd name="T64" fmla="*/ 395 w 407"/>
                <a:gd name="T65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7" h="394">
                  <a:moveTo>
                    <a:pt x="395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52"/>
                  </a:lnTo>
                  <a:lnTo>
                    <a:pt x="0" y="255"/>
                  </a:lnTo>
                  <a:lnTo>
                    <a:pt x="4" y="260"/>
                  </a:lnTo>
                  <a:lnTo>
                    <a:pt x="7" y="262"/>
                  </a:lnTo>
                  <a:lnTo>
                    <a:pt x="12" y="264"/>
                  </a:lnTo>
                  <a:lnTo>
                    <a:pt x="193" y="264"/>
                  </a:lnTo>
                  <a:lnTo>
                    <a:pt x="198" y="264"/>
                  </a:lnTo>
                  <a:lnTo>
                    <a:pt x="314" y="391"/>
                  </a:lnTo>
                  <a:lnTo>
                    <a:pt x="319" y="394"/>
                  </a:lnTo>
                  <a:lnTo>
                    <a:pt x="324" y="394"/>
                  </a:lnTo>
                  <a:lnTo>
                    <a:pt x="325" y="394"/>
                  </a:lnTo>
                  <a:lnTo>
                    <a:pt x="327" y="394"/>
                  </a:lnTo>
                  <a:lnTo>
                    <a:pt x="331" y="392"/>
                  </a:lnTo>
                  <a:lnTo>
                    <a:pt x="333" y="390"/>
                  </a:lnTo>
                  <a:lnTo>
                    <a:pt x="334" y="386"/>
                  </a:lnTo>
                  <a:lnTo>
                    <a:pt x="336" y="383"/>
                  </a:lnTo>
                  <a:lnTo>
                    <a:pt x="336" y="276"/>
                  </a:lnTo>
                  <a:lnTo>
                    <a:pt x="336" y="264"/>
                  </a:lnTo>
                  <a:lnTo>
                    <a:pt x="347" y="264"/>
                  </a:lnTo>
                  <a:lnTo>
                    <a:pt x="395" y="264"/>
                  </a:lnTo>
                  <a:lnTo>
                    <a:pt x="400" y="262"/>
                  </a:lnTo>
                  <a:lnTo>
                    <a:pt x="403" y="260"/>
                  </a:lnTo>
                  <a:lnTo>
                    <a:pt x="406" y="257"/>
                  </a:lnTo>
                  <a:lnTo>
                    <a:pt x="407" y="252"/>
                  </a:lnTo>
                  <a:lnTo>
                    <a:pt x="407" y="11"/>
                  </a:lnTo>
                  <a:lnTo>
                    <a:pt x="406" y="7"/>
                  </a:lnTo>
                  <a:lnTo>
                    <a:pt x="403" y="3"/>
                  </a:lnTo>
                  <a:lnTo>
                    <a:pt x="400" y="1"/>
                  </a:lnTo>
                  <a:lnTo>
                    <a:pt x="3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914857" y="2988617"/>
            <a:ext cx="543012" cy="428374"/>
            <a:chOff x="9883775" y="5410200"/>
            <a:chExt cx="285750" cy="225425"/>
          </a:xfrm>
          <a:solidFill>
            <a:srgbClr val="125680"/>
          </a:solidFill>
          <a:effectLst/>
        </p:grpSpPr>
        <p:sp>
          <p:nvSpPr>
            <p:cNvPr id="71" name="Freeform 3677"/>
            <p:cNvSpPr>
              <a:spLocks/>
            </p:cNvSpPr>
            <p:nvPr/>
          </p:nvSpPr>
          <p:spPr bwMode="auto">
            <a:xfrm>
              <a:off x="10052050" y="5445125"/>
              <a:ext cx="117475" cy="190500"/>
            </a:xfrm>
            <a:custGeom>
              <a:avLst/>
              <a:gdLst>
                <a:gd name="T0" fmla="*/ 201 w 296"/>
                <a:gd name="T1" fmla="*/ 285 h 482"/>
                <a:gd name="T2" fmla="*/ 168 w 296"/>
                <a:gd name="T3" fmla="*/ 275 h 482"/>
                <a:gd name="T4" fmla="*/ 153 w 296"/>
                <a:gd name="T5" fmla="*/ 238 h 482"/>
                <a:gd name="T6" fmla="*/ 163 w 296"/>
                <a:gd name="T7" fmla="*/ 230 h 482"/>
                <a:gd name="T8" fmla="*/ 176 w 296"/>
                <a:gd name="T9" fmla="*/ 219 h 482"/>
                <a:gd name="T10" fmla="*/ 185 w 296"/>
                <a:gd name="T11" fmla="*/ 201 h 482"/>
                <a:gd name="T12" fmla="*/ 190 w 296"/>
                <a:gd name="T13" fmla="*/ 175 h 482"/>
                <a:gd name="T14" fmla="*/ 198 w 296"/>
                <a:gd name="T15" fmla="*/ 167 h 482"/>
                <a:gd name="T16" fmla="*/ 201 w 296"/>
                <a:gd name="T17" fmla="*/ 158 h 482"/>
                <a:gd name="T18" fmla="*/ 205 w 296"/>
                <a:gd name="T19" fmla="*/ 133 h 482"/>
                <a:gd name="T20" fmla="*/ 205 w 296"/>
                <a:gd name="T21" fmla="*/ 122 h 482"/>
                <a:gd name="T22" fmla="*/ 201 w 296"/>
                <a:gd name="T23" fmla="*/ 110 h 482"/>
                <a:gd name="T24" fmla="*/ 195 w 296"/>
                <a:gd name="T25" fmla="*/ 101 h 482"/>
                <a:gd name="T26" fmla="*/ 205 w 296"/>
                <a:gd name="T27" fmla="*/ 76 h 482"/>
                <a:gd name="T28" fmla="*/ 208 w 296"/>
                <a:gd name="T29" fmla="*/ 59 h 482"/>
                <a:gd name="T30" fmla="*/ 205 w 296"/>
                <a:gd name="T31" fmla="*/ 43 h 482"/>
                <a:gd name="T32" fmla="*/ 200 w 296"/>
                <a:gd name="T33" fmla="*/ 31 h 482"/>
                <a:gd name="T34" fmla="*/ 192 w 296"/>
                <a:gd name="T35" fmla="*/ 22 h 482"/>
                <a:gd name="T36" fmla="*/ 171 w 296"/>
                <a:gd name="T37" fmla="*/ 9 h 482"/>
                <a:gd name="T38" fmla="*/ 145 w 296"/>
                <a:gd name="T39" fmla="*/ 2 h 482"/>
                <a:gd name="T40" fmla="*/ 118 w 296"/>
                <a:gd name="T41" fmla="*/ 0 h 482"/>
                <a:gd name="T42" fmla="*/ 95 w 296"/>
                <a:gd name="T43" fmla="*/ 2 h 482"/>
                <a:gd name="T44" fmla="*/ 70 w 296"/>
                <a:gd name="T45" fmla="*/ 7 h 482"/>
                <a:gd name="T46" fmla="*/ 50 w 296"/>
                <a:gd name="T47" fmla="*/ 17 h 482"/>
                <a:gd name="T48" fmla="*/ 36 w 296"/>
                <a:gd name="T49" fmla="*/ 32 h 482"/>
                <a:gd name="T50" fmla="*/ 16 w 296"/>
                <a:gd name="T51" fmla="*/ 36 h 482"/>
                <a:gd name="T52" fmla="*/ 7 w 296"/>
                <a:gd name="T53" fmla="*/ 44 h 482"/>
                <a:gd name="T54" fmla="*/ 4 w 296"/>
                <a:gd name="T55" fmla="*/ 57 h 482"/>
                <a:gd name="T56" fmla="*/ 4 w 296"/>
                <a:gd name="T57" fmla="*/ 71 h 482"/>
                <a:gd name="T58" fmla="*/ 13 w 296"/>
                <a:gd name="T59" fmla="*/ 99 h 482"/>
                <a:gd name="T60" fmla="*/ 5 w 296"/>
                <a:gd name="T61" fmla="*/ 110 h 482"/>
                <a:gd name="T62" fmla="*/ 0 w 296"/>
                <a:gd name="T63" fmla="*/ 121 h 482"/>
                <a:gd name="T64" fmla="*/ 0 w 296"/>
                <a:gd name="T65" fmla="*/ 133 h 482"/>
                <a:gd name="T66" fmla="*/ 4 w 296"/>
                <a:gd name="T67" fmla="*/ 158 h 482"/>
                <a:gd name="T68" fmla="*/ 9 w 296"/>
                <a:gd name="T69" fmla="*/ 167 h 482"/>
                <a:gd name="T70" fmla="*/ 15 w 296"/>
                <a:gd name="T71" fmla="*/ 175 h 482"/>
                <a:gd name="T72" fmla="*/ 20 w 296"/>
                <a:gd name="T73" fmla="*/ 199 h 482"/>
                <a:gd name="T74" fmla="*/ 31 w 296"/>
                <a:gd name="T75" fmla="*/ 217 h 482"/>
                <a:gd name="T76" fmla="*/ 43 w 296"/>
                <a:gd name="T77" fmla="*/ 230 h 482"/>
                <a:gd name="T78" fmla="*/ 56 w 296"/>
                <a:gd name="T79" fmla="*/ 238 h 482"/>
                <a:gd name="T80" fmla="*/ 43 w 296"/>
                <a:gd name="T81" fmla="*/ 274 h 482"/>
                <a:gd name="T82" fmla="*/ 42 w 296"/>
                <a:gd name="T83" fmla="*/ 287 h 482"/>
                <a:gd name="T84" fmla="*/ 61 w 296"/>
                <a:gd name="T85" fmla="*/ 302 h 482"/>
                <a:gd name="T86" fmla="*/ 73 w 296"/>
                <a:gd name="T87" fmla="*/ 318 h 482"/>
                <a:gd name="T88" fmla="*/ 79 w 296"/>
                <a:gd name="T89" fmla="*/ 332 h 482"/>
                <a:gd name="T90" fmla="*/ 81 w 296"/>
                <a:gd name="T91" fmla="*/ 482 h 482"/>
                <a:gd name="T92" fmla="*/ 289 w 296"/>
                <a:gd name="T93" fmla="*/ 481 h 482"/>
                <a:gd name="T94" fmla="*/ 295 w 296"/>
                <a:gd name="T95" fmla="*/ 474 h 482"/>
                <a:gd name="T96" fmla="*/ 296 w 296"/>
                <a:gd name="T97" fmla="*/ 334 h 482"/>
                <a:gd name="T98" fmla="*/ 293 w 296"/>
                <a:gd name="T99" fmla="*/ 323 h 482"/>
                <a:gd name="T100" fmla="*/ 278 w 296"/>
                <a:gd name="T101" fmla="*/ 312 h 482"/>
                <a:gd name="T102" fmla="*/ 217 w 296"/>
                <a:gd name="T103" fmla="*/ 291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6" h="482">
                  <a:moveTo>
                    <a:pt x="217" y="291"/>
                  </a:moveTo>
                  <a:lnTo>
                    <a:pt x="201" y="285"/>
                  </a:lnTo>
                  <a:lnTo>
                    <a:pt x="185" y="280"/>
                  </a:lnTo>
                  <a:lnTo>
                    <a:pt x="168" y="275"/>
                  </a:lnTo>
                  <a:lnTo>
                    <a:pt x="153" y="270"/>
                  </a:lnTo>
                  <a:lnTo>
                    <a:pt x="153" y="238"/>
                  </a:lnTo>
                  <a:lnTo>
                    <a:pt x="158" y="235"/>
                  </a:lnTo>
                  <a:lnTo>
                    <a:pt x="163" y="230"/>
                  </a:lnTo>
                  <a:lnTo>
                    <a:pt x="169" y="225"/>
                  </a:lnTo>
                  <a:lnTo>
                    <a:pt x="176" y="219"/>
                  </a:lnTo>
                  <a:lnTo>
                    <a:pt x="181" y="210"/>
                  </a:lnTo>
                  <a:lnTo>
                    <a:pt x="185" y="201"/>
                  </a:lnTo>
                  <a:lnTo>
                    <a:pt x="189" y="189"/>
                  </a:lnTo>
                  <a:lnTo>
                    <a:pt x="190" y="175"/>
                  </a:lnTo>
                  <a:lnTo>
                    <a:pt x="194" y="172"/>
                  </a:lnTo>
                  <a:lnTo>
                    <a:pt x="198" y="167"/>
                  </a:lnTo>
                  <a:lnTo>
                    <a:pt x="200" y="163"/>
                  </a:lnTo>
                  <a:lnTo>
                    <a:pt x="201" y="158"/>
                  </a:lnTo>
                  <a:lnTo>
                    <a:pt x="205" y="145"/>
                  </a:lnTo>
                  <a:lnTo>
                    <a:pt x="205" y="133"/>
                  </a:lnTo>
                  <a:lnTo>
                    <a:pt x="205" y="127"/>
                  </a:lnTo>
                  <a:lnTo>
                    <a:pt x="205" y="122"/>
                  </a:lnTo>
                  <a:lnTo>
                    <a:pt x="204" y="116"/>
                  </a:lnTo>
                  <a:lnTo>
                    <a:pt x="201" y="110"/>
                  </a:lnTo>
                  <a:lnTo>
                    <a:pt x="198" y="104"/>
                  </a:lnTo>
                  <a:lnTo>
                    <a:pt x="195" y="101"/>
                  </a:lnTo>
                  <a:lnTo>
                    <a:pt x="200" y="90"/>
                  </a:lnTo>
                  <a:lnTo>
                    <a:pt x="205" y="76"/>
                  </a:lnTo>
                  <a:lnTo>
                    <a:pt x="208" y="67"/>
                  </a:lnTo>
                  <a:lnTo>
                    <a:pt x="208" y="59"/>
                  </a:lnTo>
                  <a:lnTo>
                    <a:pt x="208" y="50"/>
                  </a:lnTo>
                  <a:lnTo>
                    <a:pt x="205" y="43"/>
                  </a:lnTo>
                  <a:lnTo>
                    <a:pt x="203" y="36"/>
                  </a:lnTo>
                  <a:lnTo>
                    <a:pt x="200" y="31"/>
                  </a:lnTo>
                  <a:lnTo>
                    <a:pt x="196" y="26"/>
                  </a:lnTo>
                  <a:lnTo>
                    <a:pt x="192" y="22"/>
                  </a:lnTo>
                  <a:lnTo>
                    <a:pt x="182" y="14"/>
                  </a:lnTo>
                  <a:lnTo>
                    <a:pt x="171" y="9"/>
                  </a:lnTo>
                  <a:lnTo>
                    <a:pt x="158" y="5"/>
                  </a:lnTo>
                  <a:lnTo>
                    <a:pt x="145" y="2"/>
                  </a:lnTo>
                  <a:lnTo>
                    <a:pt x="131" y="0"/>
                  </a:lnTo>
                  <a:lnTo>
                    <a:pt x="118" y="0"/>
                  </a:lnTo>
                  <a:lnTo>
                    <a:pt x="106" y="0"/>
                  </a:lnTo>
                  <a:lnTo>
                    <a:pt x="95" y="2"/>
                  </a:lnTo>
                  <a:lnTo>
                    <a:pt x="82" y="4"/>
                  </a:lnTo>
                  <a:lnTo>
                    <a:pt x="70" y="7"/>
                  </a:lnTo>
                  <a:lnTo>
                    <a:pt x="60" y="12"/>
                  </a:lnTo>
                  <a:lnTo>
                    <a:pt x="50" y="17"/>
                  </a:lnTo>
                  <a:lnTo>
                    <a:pt x="42" y="25"/>
                  </a:lnTo>
                  <a:lnTo>
                    <a:pt x="36" y="32"/>
                  </a:lnTo>
                  <a:lnTo>
                    <a:pt x="24" y="34"/>
                  </a:lnTo>
                  <a:lnTo>
                    <a:pt x="16" y="36"/>
                  </a:lnTo>
                  <a:lnTo>
                    <a:pt x="11" y="40"/>
                  </a:lnTo>
                  <a:lnTo>
                    <a:pt x="7" y="44"/>
                  </a:lnTo>
                  <a:lnTo>
                    <a:pt x="5" y="50"/>
                  </a:lnTo>
                  <a:lnTo>
                    <a:pt x="4" y="57"/>
                  </a:lnTo>
                  <a:lnTo>
                    <a:pt x="2" y="65"/>
                  </a:lnTo>
                  <a:lnTo>
                    <a:pt x="4" y="71"/>
                  </a:lnTo>
                  <a:lnTo>
                    <a:pt x="7" y="86"/>
                  </a:lnTo>
                  <a:lnTo>
                    <a:pt x="13" y="99"/>
                  </a:lnTo>
                  <a:lnTo>
                    <a:pt x="7" y="104"/>
                  </a:lnTo>
                  <a:lnTo>
                    <a:pt x="5" y="110"/>
                  </a:lnTo>
                  <a:lnTo>
                    <a:pt x="2" y="115"/>
                  </a:lnTo>
                  <a:lnTo>
                    <a:pt x="0" y="121"/>
                  </a:lnTo>
                  <a:lnTo>
                    <a:pt x="0" y="127"/>
                  </a:lnTo>
                  <a:lnTo>
                    <a:pt x="0" y="133"/>
                  </a:lnTo>
                  <a:lnTo>
                    <a:pt x="1" y="145"/>
                  </a:lnTo>
                  <a:lnTo>
                    <a:pt x="4" y="158"/>
                  </a:lnTo>
                  <a:lnTo>
                    <a:pt x="6" y="163"/>
                  </a:lnTo>
                  <a:lnTo>
                    <a:pt x="9" y="167"/>
                  </a:lnTo>
                  <a:lnTo>
                    <a:pt x="11" y="172"/>
                  </a:lnTo>
                  <a:lnTo>
                    <a:pt x="15" y="175"/>
                  </a:lnTo>
                  <a:lnTo>
                    <a:pt x="18" y="188"/>
                  </a:lnTo>
                  <a:lnTo>
                    <a:pt x="20" y="199"/>
                  </a:lnTo>
                  <a:lnTo>
                    <a:pt x="25" y="208"/>
                  </a:lnTo>
                  <a:lnTo>
                    <a:pt x="31" y="217"/>
                  </a:lnTo>
                  <a:lnTo>
                    <a:pt x="37" y="224"/>
                  </a:lnTo>
                  <a:lnTo>
                    <a:pt x="43" y="230"/>
                  </a:lnTo>
                  <a:lnTo>
                    <a:pt x="50" y="234"/>
                  </a:lnTo>
                  <a:lnTo>
                    <a:pt x="56" y="238"/>
                  </a:lnTo>
                  <a:lnTo>
                    <a:pt x="56" y="270"/>
                  </a:lnTo>
                  <a:lnTo>
                    <a:pt x="43" y="274"/>
                  </a:lnTo>
                  <a:lnTo>
                    <a:pt x="31" y="279"/>
                  </a:lnTo>
                  <a:lnTo>
                    <a:pt x="42" y="287"/>
                  </a:lnTo>
                  <a:lnTo>
                    <a:pt x="52" y="294"/>
                  </a:lnTo>
                  <a:lnTo>
                    <a:pt x="61" y="302"/>
                  </a:lnTo>
                  <a:lnTo>
                    <a:pt x="68" y="310"/>
                  </a:lnTo>
                  <a:lnTo>
                    <a:pt x="73" y="318"/>
                  </a:lnTo>
                  <a:lnTo>
                    <a:pt x="77" y="324"/>
                  </a:lnTo>
                  <a:lnTo>
                    <a:pt x="79" y="332"/>
                  </a:lnTo>
                  <a:lnTo>
                    <a:pt x="81" y="338"/>
                  </a:lnTo>
                  <a:lnTo>
                    <a:pt x="81" y="482"/>
                  </a:lnTo>
                  <a:lnTo>
                    <a:pt x="285" y="482"/>
                  </a:lnTo>
                  <a:lnTo>
                    <a:pt x="289" y="481"/>
                  </a:lnTo>
                  <a:lnTo>
                    <a:pt x="293" y="478"/>
                  </a:lnTo>
                  <a:lnTo>
                    <a:pt x="295" y="474"/>
                  </a:lnTo>
                  <a:lnTo>
                    <a:pt x="296" y="470"/>
                  </a:lnTo>
                  <a:lnTo>
                    <a:pt x="296" y="334"/>
                  </a:lnTo>
                  <a:lnTo>
                    <a:pt x="295" y="328"/>
                  </a:lnTo>
                  <a:lnTo>
                    <a:pt x="293" y="323"/>
                  </a:lnTo>
                  <a:lnTo>
                    <a:pt x="286" y="318"/>
                  </a:lnTo>
                  <a:lnTo>
                    <a:pt x="278" y="312"/>
                  </a:lnTo>
                  <a:lnTo>
                    <a:pt x="253" y="302"/>
                  </a:lnTo>
                  <a:lnTo>
                    <a:pt x="217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678"/>
            <p:cNvSpPr>
              <a:spLocks/>
            </p:cNvSpPr>
            <p:nvPr/>
          </p:nvSpPr>
          <p:spPr bwMode="auto">
            <a:xfrm>
              <a:off x="9883775" y="5410200"/>
              <a:ext cx="190500" cy="225425"/>
            </a:xfrm>
            <a:custGeom>
              <a:avLst/>
              <a:gdLst>
                <a:gd name="T0" fmla="*/ 421 w 480"/>
                <a:gd name="T1" fmla="*/ 374 h 569"/>
                <a:gd name="T2" fmla="*/ 339 w 480"/>
                <a:gd name="T3" fmla="*/ 333 h 569"/>
                <a:gd name="T4" fmla="*/ 312 w 480"/>
                <a:gd name="T5" fmla="*/ 276 h 569"/>
                <a:gd name="T6" fmla="*/ 316 w 480"/>
                <a:gd name="T7" fmla="*/ 272 h 569"/>
                <a:gd name="T8" fmla="*/ 339 w 480"/>
                <a:gd name="T9" fmla="*/ 226 h 569"/>
                <a:gd name="T10" fmla="*/ 340 w 480"/>
                <a:gd name="T11" fmla="*/ 214 h 569"/>
                <a:gd name="T12" fmla="*/ 345 w 480"/>
                <a:gd name="T13" fmla="*/ 199 h 569"/>
                <a:gd name="T14" fmla="*/ 353 w 480"/>
                <a:gd name="T15" fmla="*/ 190 h 569"/>
                <a:gd name="T16" fmla="*/ 360 w 480"/>
                <a:gd name="T17" fmla="*/ 176 h 569"/>
                <a:gd name="T18" fmla="*/ 361 w 480"/>
                <a:gd name="T19" fmla="*/ 168 h 569"/>
                <a:gd name="T20" fmla="*/ 361 w 480"/>
                <a:gd name="T21" fmla="*/ 159 h 569"/>
                <a:gd name="T22" fmla="*/ 356 w 480"/>
                <a:gd name="T23" fmla="*/ 135 h 569"/>
                <a:gd name="T24" fmla="*/ 347 w 480"/>
                <a:gd name="T25" fmla="*/ 126 h 569"/>
                <a:gd name="T26" fmla="*/ 356 w 480"/>
                <a:gd name="T27" fmla="*/ 100 h 569"/>
                <a:gd name="T28" fmla="*/ 358 w 480"/>
                <a:gd name="T29" fmla="*/ 85 h 569"/>
                <a:gd name="T30" fmla="*/ 358 w 480"/>
                <a:gd name="T31" fmla="*/ 71 h 569"/>
                <a:gd name="T32" fmla="*/ 357 w 480"/>
                <a:gd name="T33" fmla="*/ 54 h 569"/>
                <a:gd name="T34" fmla="*/ 353 w 480"/>
                <a:gd name="T35" fmla="*/ 44 h 569"/>
                <a:gd name="T36" fmla="*/ 349 w 480"/>
                <a:gd name="T37" fmla="*/ 37 h 569"/>
                <a:gd name="T38" fmla="*/ 340 w 480"/>
                <a:gd name="T39" fmla="*/ 27 h 569"/>
                <a:gd name="T40" fmla="*/ 329 w 480"/>
                <a:gd name="T41" fmla="*/ 18 h 569"/>
                <a:gd name="T42" fmla="*/ 298 w 480"/>
                <a:gd name="T43" fmla="*/ 5 h 569"/>
                <a:gd name="T44" fmla="*/ 270 w 480"/>
                <a:gd name="T45" fmla="*/ 0 h 569"/>
                <a:gd name="T46" fmla="*/ 254 w 480"/>
                <a:gd name="T47" fmla="*/ 0 h 569"/>
                <a:gd name="T48" fmla="*/ 235 w 480"/>
                <a:gd name="T49" fmla="*/ 0 h 569"/>
                <a:gd name="T50" fmla="*/ 218 w 480"/>
                <a:gd name="T51" fmla="*/ 3 h 569"/>
                <a:gd name="T52" fmla="*/ 205 w 480"/>
                <a:gd name="T53" fmla="*/ 6 h 569"/>
                <a:gd name="T54" fmla="*/ 194 w 480"/>
                <a:gd name="T55" fmla="*/ 10 h 569"/>
                <a:gd name="T56" fmla="*/ 158 w 480"/>
                <a:gd name="T57" fmla="*/ 39 h 569"/>
                <a:gd name="T58" fmla="*/ 155 w 480"/>
                <a:gd name="T59" fmla="*/ 44 h 569"/>
                <a:gd name="T60" fmla="*/ 141 w 480"/>
                <a:gd name="T61" fmla="*/ 45 h 569"/>
                <a:gd name="T62" fmla="*/ 133 w 480"/>
                <a:gd name="T63" fmla="*/ 48 h 569"/>
                <a:gd name="T64" fmla="*/ 127 w 480"/>
                <a:gd name="T65" fmla="*/ 51 h 569"/>
                <a:gd name="T66" fmla="*/ 123 w 480"/>
                <a:gd name="T67" fmla="*/ 57 h 569"/>
                <a:gd name="T68" fmla="*/ 119 w 480"/>
                <a:gd name="T69" fmla="*/ 66 h 569"/>
                <a:gd name="T70" fmla="*/ 118 w 480"/>
                <a:gd name="T71" fmla="*/ 73 h 569"/>
                <a:gd name="T72" fmla="*/ 118 w 480"/>
                <a:gd name="T73" fmla="*/ 82 h 569"/>
                <a:gd name="T74" fmla="*/ 121 w 480"/>
                <a:gd name="T75" fmla="*/ 91 h 569"/>
                <a:gd name="T76" fmla="*/ 122 w 480"/>
                <a:gd name="T77" fmla="*/ 100 h 569"/>
                <a:gd name="T78" fmla="*/ 126 w 480"/>
                <a:gd name="T79" fmla="*/ 108 h 569"/>
                <a:gd name="T80" fmla="*/ 132 w 480"/>
                <a:gd name="T81" fmla="*/ 125 h 569"/>
                <a:gd name="T82" fmla="*/ 118 w 480"/>
                <a:gd name="T83" fmla="*/ 145 h 569"/>
                <a:gd name="T84" fmla="*/ 117 w 480"/>
                <a:gd name="T85" fmla="*/ 166 h 569"/>
                <a:gd name="T86" fmla="*/ 118 w 480"/>
                <a:gd name="T87" fmla="*/ 171 h 569"/>
                <a:gd name="T88" fmla="*/ 119 w 480"/>
                <a:gd name="T89" fmla="*/ 177 h 569"/>
                <a:gd name="T90" fmla="*/ 132 w 480"/>
                <a:gd name="T91" fmla="*/ 199 h 569"/>
                <a:gd name="T92" fmla="*/ 136 w 480"/>
                <a:gd name="T93" fmla="*/ 202 h 569"/>
                <a:gd name="T94" fmla="*/ 137 w 480"/>
                <a:gd name="T95" fmla="*/ 220 h 569"/>
                <a:gd name="T96" fmla="*/ 151 w 480"/>
                <a:gd name="T97" fmla="*/ 258 h 569"/>
                <a:gd name="T98" fmla="*/ 168 w 480"/>
                <a:gd name="T99" fmla="*/ 312 h 569"/>
                <a:gd name="T100" fmla="*/ 86 w 480"/>
                <a:gd name="T101" fmla="*/ 358 h 569"/>
                <a:gd name="T102" fmla="*/ 18 w 480"/>
                <a:gd name="T103" fmla="*/ 401 h 569"/>
                <a:gd name="T104" fmla="*/ 0 w 480"/>
                <a:gd name="T105" fmla="*/ 421 h 569"/>
                <a:gd name="T106" fmla="*/ 2 w 480"/>
                <a:gd name="T107" fmla="*/ 565 h 569"/>
                <a:gd name="T108" fmla="*/ 469 w 480"/>
                <a:gd name="T109" fmla="*/ 569 h 569"/>
                <a:gd name="T110" fmla="*/ 479 w 480"/>
                <a:gd name="T111" fmla="*/ 421 h 569"/>
                <a:gd name="T112" fmla="*/ 449 w 480"/>
                <a:gd name="T113" fmla="*/ 390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0" h="569">
                  <a:moveTo>
                    <a:pt x="425" y="375"/>
                  </a:moveTo>
                  <a:lnTo>
                    <a:pt x="425" y="375"/>
                  </a:lnTo>
                  <a:lnTo>
                    <a:pt x="424" y="375"/>
                  </a:lnTo>
                  <a:lnTo>
                    <a:pt x="421" y="374"/>
                  </a:lnTo>
                  <a:lnTo>
                    <a:pt x="419" y="372"/>
                  </a:lnTo>
                  <a:lnTo>
                    <a:pt x="393" y="358"/>
                  </a:lnTo>
                  <a:lnTo>
                    <a:pt x="366" y="345"/>
                  </a:lnTo>
                  <a:lnTo>
                    <a:pt x="339" y="333"/>
                  </a:lnTo>
                  <a:lnTo>
                    <a:pt x="312" y="321"/>
                  </a:lnTo>
                  <a:lnTo>
                    <a:pt x="312" y="312"/>
                  </a:lnTo>
                  <a:lnTo>
                    <a:pt x="312" y="281"/>
                  </a:lnTo>
                  <a:lnTo>
                    <a:pt x="312" y="276"/>
                  </a:lnTo>
                  <a:lnTo>
                    <a:pt x="313" y="275"/>
                  </a:lnTo>
                  <a:lnTo>
                    <a:pt x="316" y="272"/>
                  </a:lnTo>
                  <a:lnTo>
                    <a:pt x="316" y="272"/>
                  </a:lnTo>
                  <a:lnTo>
                    <a:pt x="316" y="272"/>
                  </a:lnTo>
                  <a:lnTo>
                    <a:pt x="322" y="266"/>
                  </a:lnTo>
                  <a:lnTo>
                    <a:pt x="329" y="256"/>
                  </a:lnTo>
                  <a:lnTo>
                    <a:pt x="334" y="243"/>
                  </a:lnTo>
                  <a:lnTo>
                    <a:pt x="339" y="226"/>
                  </a:lnTo>
                  <a:lnTo>
                    <a:pt x="339" y="223"/>
                  </a:lnTo>
                  <a:lnTo>
                    <a:pt x="340" y="220"/>
                  </a:lnTo>
                  <a:lnTo>
                    <a:pt x="340" y="217"/>
                  </a:lnTo>
                  <a:lnTo>
                    <a:pt x="340" y="214"/>
                  </a:lnTo>
                  <a:lnTo>
                    <a:pt x="342" y="208"/>
                  </a:lnTo>
                  <a:lnTo>
                    <a:pt x="342" y="202"/>
                  </a:lnTo>
                  <a:lnTo>
                    <a:pt x="344" y="202"/>
                  </a:lnTo>
                  <a:lnTo>
                    <a:pt x="345" y="199"/>
                  </a:lnTo>
                  <a:lnTo>
                    <a:pt x="345" y="199"/>
                  </a:lnTo>
                  <a:lnTo>
                    <a:pt x="345" y="199"/>
                  </a:lnTo>
                  <a:lnTo>
                    <a:pt x="349" y="195"/>
                  </a:lnTo>
                  <a:lnTo>
                    <a:pt x="353" y="190"/>
                  </a:lnTo>
                  <a:lnTo>
                    <a:pt x="357" y="184"/>
                  </a:lnTo>
                  <a:lnTo>
                    <a:pt x="358" y="177"/>
                  </a:lnTo>
                  <a:lnTo>
                    <a:pt x="358" y="176"/>
                  </a:lnTo>
                  <a:lnTo>
                    <a:pt x="360" y="176"/>
                  </a:lnTo>
                  <a:lnTo>
                    <a:pt x="360" y="173"/>
                  </a:lnTo>
                  <a:lnTo>
                    <a:pt x="360" y="171"/>
                  </a:lnTo>
                  <a:lnTo>
                    <a:pt x="361" y="170"/>
                  </a:lnTo>
                  <a:lnTo>
                    <a:pt x="361" y="168"/>
                  </a:lnTo>
                  <a:lnTo>
                    <a:pt x="361" y="167"/>
                  </a:lnTo>
                  <a:lnTo>
                    <a:pt x="361" y="164"/>
                  </a:lnTo>
                  <a:lnTo>
                    <a:pt x="361" y="162"/>
                  </a:lnTo>
                  <a:lnTo>
                    <a:pt x="361" y="159"/>
                  </a:lnTo>
                  <a:lnTo>
                    <a:pt x="361" y="152"/>
                  </a:lnTo>
                  <a:lnTo>
                    <a:pt x="360" y="145"/>
                  </a:lnTo>
                  <a:lnTo>
                    <a:pt x="358" y="140"/>
                  </a:lnTo>
                  <a:lnTo>
                    <a:pt x="356" y="135"/>
                  </a:lnTo>
                  <a:lnTo>
                    <a:pt x="356" y="135"/>
                  </a:lnTo>
                  <a:lnTo>
                    <a:pt x="356" y="135"/>
                  </a:lnTo>
                  <a:lnTo>
                    <a:pt x="351" y="130"/>
                  </a:lnTo>
                  <a:lnTo>
                    <a:pt x="347" y="126"/>
                  </a:lnTo>
                  <a:lnTo>
                    <a:pt x="348" y="122"/>
                  </a:lnTo>
                  <a:lnTo>
                    <a:pt x="349" y="117"/>
                  </a:lnTo>
                  <a:lnTo>
                    <a:pt x="353" y="109"/>
                  </a:lnTo>
                  <a:lnTo>
                    <a:pt x="356" y="100"/>
                  </a:lnTo>
                  <a:lnTo>
                    <a:pt x="356" y="100"/>
                  </a:lnTo>
                  <a:lnTo>
                    <a:pt x="356" y="100"/>
                  </a:lnTo>
                  <a:lnTo>
                    <a:pt x="357" y="92"/>
                  </a:lnTo>
                  <a:lnTo>
                    <a:pt x="358" y="85"/>
                  </a:lnTo>
                  <a:lnTo>
                    <a:pt x="358" y="85"/>
                  </a:lnTo>
                  <a:lnTo>
                    <a:pt x="358" y="85"/>
                  </a:lnTo>
                  <a:lnTo>
                    <a:pt x="358" y="77"/>
                  </a:lnTo>
                  <a:lnTo>
                    <a:pt x="358" y="71"/>
                  </a:lnTo>
                  <a:lnTo>
                    <a:pt x="358" y="69"/>
                  </a:lnTo>
                  <a:lnTo>
                    <a:pt x="358" y="68"/>
                  </a:lnTo>
                  <a:lnTo>
                    <a:pt x="358" y="60"/>
                  </a:lnTo>
                  <a:lnTo>
                    <a:pt x="357" y="54"/>
                  </a:lnTo>
                  <a:lnTo>
                    <a:pt x="356" y="51"/>
                  </a:lnTo>
                  <a:lnTo>
                    <a:pt x="354" y="48"/>
                  </a:lnTo>
                  <a:lnTo>
                    <a:pt x="353" y="46"/>
                  </a:lnTo>
                  <a:lnTo>
                    <a:pt x="353" y="44"/>
                  </a:lnTo>
                  <a:lnTo>
                    <a:pt x="352" y="42"/>
                  </a:lnTo>
                  <a:lnTo>
                    <a:pt x="352" y="42"/>
                  </a:lnTo>
                  <a:lnTo>
                    <a:pt x="351" y="40"/>
                  </a:lnTo>
                  <a:lnTo>
                    <a:pt x="349" y="37"/>
                  </a:lnTo>
                  <a:lnTo>
                    <a:pt x="349" y="37"/>
                  </a:lnTo>
                  <a:lnTo>
                    <a:pt x="349" y="37"/>
                  </a:lnTo>
                  <a:lnTo>
                    <a:pt x="344" y="32"/>
                  </a:lnTo>
                  <a:lnTo>
                    <a:pt x="340" y="27"/>
                  </a:lnTo>
                  <a:lnTo>
                    <a:pt x="335" y="22"/>
                  </a:lnTo>
                  <a:lnTo>
                    <a:pt x="329" y="18"/>
                  </a:lnTo>
                  <a:lnTo>
                    <a:pt x="329" y="18"/>
                  </a:lnTo>
                  <a:lnTo>
                    <a:pt x="329" y="18"/>
                  </a:lnTo>
                  <a:lnTo>
                    <a:pt x="326" y="17"/>
                  </a:lnTo>
                  <a:lnTo>
                    <a:pt x="324" y="15"/>
                  </a:lnTo>
                  <a:lnTo>
                    <a:pt x="311" y="9"/>
                  </a:lnTo>
                  <a:lnTo>
                    <a:pt x="298" y="5"/>
                  </a:lnTo>
                  <a:lnTo>
                    <a:pt x="284" y="3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66" y="0"/>
                  </a:lnTo>
                  <a:lnTo>
                    <a:pt x="262" y="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47" y="0"/>
                  </a:lnTo>
                  <a:lnTo>
                    <a:pt x="239" y="0"/>
                  </a:lnTo>
                  <a:lnTo>
                    <a:pt x="238" y="0"/>
                  </a:lnTo>
                  <a:lnTo>
                    <a:pt x="235" y="0"/>
                  </a:lnTo>
                  <a:lnTo>
                    <a:pt x="231" y="1"/>
                  </a:lnTo>
                  <a:lnTo>
                    <a:pt x="226" y="1"/>
                  </a:lnTo>
                  <a:lnTo>
                    <a:pt x="222" y="3"/>
                  </a:lnTo>
                  <a:lnTo>
                    <a:pt x="218" y="3"/>
                  </a:lnTo>
                  <a:lnTo>
                    <a:pt x="216" y="4"/>
                  </a:lnTo>
                  <a:lnTo>
                    <a:pt x="214" y="4"/>
                  </a:lnTo>
                  <a:lnTo>
                    <a:pt x="209" y="5"/>
                  </a:lnTo>
                  <a:lnTo>
                    <a:pt x="205" y="6"/>
                  </a:lnTo>
                  <a:lnTo>
                    <a:pt x="200" y="8"/>
                  </a:lnTo>
                  <a:lnTo>
                    <a:pt x="196" y="9"/>
                  </a:lnTo>
                  <a:lnTo>
                    <a:pt x="195" y="10"/>
                  </a:lnTo>
                  <a:lnTo>
                    <a:pt x="194" y="10"/>
                  </a:lnTo>
                  <a:lnTo>
                    <a:pt x="184" y="15"/>
                  </a:lnTo>
                  <a:lnTo>
                    <a:pt x="173" y="23"/>
                  </a:lnTo>
                  <a:lnTo>
                    <a:pt x="166" y="30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7" y="41"/>
                  </a:lnTo>
                  <a:lnTo>
                    <a:pt x="155" y="44"/>
                  </a:lnTo>
                  <a:lnTo>
                    <a:pt x="151" y="44"/>
                  </a:lnTo>
                  <a:lnTo>
                    <a:pt x="148" y="44"/>
                  </a:lnTo>
                  <a:lnTo>
                    <a:pt x="144" y="44"/>
                  </a:lnTo>
                  <a:lnTo>
                    <a:pt x="141" y="45"/>
                  </a:lnTo>
                  <a:lnTo>
                    <a:pt x="140" y="45"/>
                  </a:lnTo>
                  <a:lnTo>
                    <a:pt x="139" y="45"/>
                  </a:lnTo>
                  <a:lnTo>
                    <a:pt x="136" y="46"/>
                  </a:lnTo>
                  <a:lnTo>
                    <a:pt x="133" y="48"/>
                  </a:lnTo>
                  <a:lnTo>
                    <a:pt x="132" y="49"/>
                  </a:lnTo>
                  <a:lnTo>
                    <a:pt x="131" y="49"/>
                  </a:lnTo>
                  <a:lnTo>
                    <a:pt x="128" y="50"/>
                  </a:lnTo>
                  <a:lnTo>
                    <a:pt x="127" y="51"/>
                  </a:lnTo>
                  <a:lnTo>
                    <a:pt x="127" y="53"/>
                  </a:lnTo>
                  <a:lnTo>
                    <a:pt x="126" y="53"/>
                  </a:lnTo>
                  <a:lnTo>
                    <a:pt x="125" y="54"/>
                  </a:lnTo>
                  <a:lnTo>
                    <a:pt x="123" y="57"/>
                  </a:lnTo>
                  <a:lnTo>
                    <a:pt x="121" y="60"/>
                  </a:lnTo>
                  <a:lnTo>
                    <a:pt x="119" y="63"/>
                  </a:lnTo>
                  <a:lnTo>
                    <a:pt x="119" y="64"/>
                  </a:lnTo>
                  <a:lnTo>
                    <a:pt x="119" y="66"/>
                  </a:lnTo>
                  <a:lnTo>
                    <a:pt x="119" y="68"/>
                  </a:lnTo>
                  <a:lnTo>
                    <a:pt x="118" y="72"/>
                  </a:lnTo>
                  <a:lnTo>
                    <a:pt x="118" y="72"/>
                  </a:lnTo>
                  <a:lnTo>
                    <a:pt x="118" y="73"/>
                  </a:lnTo>
                  <a:lnTo>
                    <a:pt x="118" y="77"/>
                  </a:lnTo>
                  <a:lnTo>
                    <a:pt x="118" y="80"/>
                  </a:lnTo>
                  <a:lnTo>
                    <a:pt x="118" y="81"/>
                  </a:lnTo>
                  <a:lnTo>
                    <a:pt x="118" y="82"/>
                  </a:lnTo>
                  <a:lnTo>
                    <a:pt x="119" y="86"/>
                  </a:lnTo>
                  <a:lnTo>
                    <a:pt x="119" y="89"/>
                  </a:lnTo>
                  <a:lnTo>
                    <a:pt x="119" y="90"/>
                  </a:lnTo>
                  <a:lnTo>
                    <a:pt x="121" y="91"/>
                  </a:lnTo>
                  <a:lnTo>
                    <a:pt x="121" y="95"/>
                  </a:lnTo>
                  <a:lnTo>
                    <a:pt x="122" y="99"/>
                  </a:lnTo>
                  <a:lnTo>
                    <a:pt x="122" y="99"/>
                  </a:lnTo>
                  <a:lnTo>
                    <a:pt x="122" y="100"/>
                  </a:lnTo>
                  <a:lnTo>
                    <a:pt x="123" y="104"/>
                  </a:lnTo>
                  <a:lnTo>
                    <a:pt x="126" y="108"/>
                  </a:lnTo>
                  <a:lnTo>
                    <a:pt x="126" y="108"/>
                  </a:lnTo>
                  <a:lnTo>
                    <a:pt x="126" y="108"/>
                  </a:lnTo>
                  <a:lnTo>
                    <a:pt x="128" y="117"/>
                  </a:lnTo>
                  <a:lnTo>
                    <a:pt x="132" y="125"/>
                  </a:lnTo>
                  <a:lnTo>
                    <a:pt x="132" y="125"/>
                  </a:lnTo>
                  <a:lnTo>
                    <a:pt x="132" y="125"/>
                  </a:lnTo>
                  <a:lnTo>
                    <a:pt x="127" y="128"/>
                  </a:lnTo>
                  <a:lnTo>
                    <a:pt x="123" y="135"/>
                  </a:lnTo>
                  <a:lnTo>
                    <a:pt x="121" y="140"/>
                  </a:lnTo>
                  <a:lnTo>
                    <a:pt x="118" y="145"/>
                  </a:lnTo>
                  <a:lnTo>
                    <a:pt x="117" y="152"/>
                  </a:lnTo>
                  <a:lnTo>
                    <a:pt x="117" y="159"/>
                  </a:lnTo>
                  <a:lnTo>
                    <a:pt x="117" y="162"/>
                  </a:lnTo>
                  <a:lnTo>
                    <a:pt x="117" y="166"/>
                  </a:lnTo>
                  <a:lnTo>
                    <a:pt x="117" y="167"/>
                  </a:lnTo>
                  <a:lnTo>
                    <a:pt x="117" y="170"/>
                  </a:lnTo>
                  <a:lnTo>
                    <a:pt x="118" y="171"/>
                  </a:lnTo>
                  <a:lnTo>
                    <a:pt x="118" y="171"/>
                  </a:lnTo>
                  <a:lnTo>
                    <a:pt x="118" y="175"/>
                  </a:lnTo>
                  <a:lnTo>
                    <a:pt x="119" y="177"/>
                  </a:lnTo>
                  <a:lnTo>
                    <a:pt x="119" y="177"/>
                  </a:lnTo>
                  <a:lnTo>
                    <a:pt x="119" y="177"/>
                  </a:lnTo>
                  <a:lnTo>
                    <a:pt x="121" y="184"/>
                  </a:lnTo>
                  <a:lnTo>
                    <a:pt x="125" y="190"/>
                  </a:lnTo>
                  <a:lnTo>
                    <a:pt x="128" y="195"/>
                  </a:lnTo>
                  <a:lnTo>
                    <a:pt x="132" y="199"/>
                  </a:lnTo>
                  <a:lnTo>
                    <a:pt x="132" y="199"/>
                  </a:lnTo>
                  <a:lnTo>
                    <a:pt x="132" y="199"/>
                  </a:lnTo>
                  <a:lnTo>
                    <a:pt x="133" y="202"/>
                  </a:lnTo>
                  <a:lnTo>
                    <a:pt x="136" y="202"/>
                  </a:lnTo>
                  <a:lnTo>
                    <a:pt x="136" y="209"/>
                  </a:lnTo>
                  <a:lnTo>
                    <a:pt x="137" y="216"/>
                  </a:lnTo>
                  <a:lnTo>
                    <a:pt x="137" y="217"/>
                  </a:lnTo>
                  <a:lnTo>
                    <a:pt x="137" y="220"/>
                  </a:lnTo>
                  <a:lnTo>
                    <a:pt x="140" y="231"/>
                  </a:lnTo>
                  <a:lnTo>
                    <a:pt x="144" y="241"/>
                  </a:lnTo>
                  <a:lnTo>
                    <a:pt x="146" y="250"/>
                  </a:lnTo>
                  <a:lnTo>
                    <a:pt x="151" y="258"/>
                  </a:lnTo>
                  <a:lnTo>
                    <a:pt x="159" y="268"/>
                  </a:lnTo>
                  <a:lnTo>
                    <a:pt x="168" y="276"/>
                  </a:lnTo>
                  <a:lnTo>
                    <a:pt x="168" y="281"/>
                  </a:lnTo>
                  <a:lnTo>
                    <a:pt x="168" y="312"/>
                  </a:lnTo>
                  <a:lnTo>
                    <a:pt x="168" y="321"/>
                  </a:lnTo>
                  <a:lnTo>
                    <a:pt x="141" y="333"/>
                  </a:lnTo>
                  <a:lnTo>
                    <a:pt x="113" y="345"/>
                  </a:lnTo>
                  <a:lnTo>
                    <a:pt x="86" y="358"/>
                  </a:lnTo>
                  <a:lnTo>
                    <a:pt x="62" y="372"/>
                  </a:lnTo>
                  <a:lnTo>
                    <a:pt x="46" y="381"/>
                  </a:lnTo>
                  <a:lnTo>
                    <a:pt x="33" y="389"/>
                  </a:lnTo>
                  <a:lnTo>
                    <a:pt x="18" y="401"/>
                  </a:lnTo>
                  <a:lnTo>
                    <a:pt x="8" y="410"/>
                  </a:lnTo>
                  <a:lnTo>
                    <a:pt x="4" y="415"/>
                  </a:lnTo>
                  <a:lnTo>
                    <a:pt x="1" y="419"/>
                  </a:lnTo>
                  <a:lnTo>
                    <a:pt x="0" y="421"/>
                  </a:lnTo>
                  <a:lnTo>
                    <a:pt x="0" y="425"/>
                  </a:lnTo>
                  <a:lnTo>
                    <a:pt x="0" y="557"/>
                  </a:lnTo>
                  <a:lnTo>
                    <a:pt x="0" y="561"/>
                  </a:lnTo>
                  <a:lnTo>
                    <a:pt x="2" y="565"/>
                  </a:lnTo>
                  <a:lnTo>
                    <a:pt x="6" y="568"/>
                  </a:lnTo>
                  <a:lnTo>
                    <a:pt x="11" y="569"/>
                  </a:lnTo>
                  <a:lnTo>
                    <a:pt x="348" y="569"/>
                  </a:lnTo>
                  <a:lnTo>
                    <a:pt x="469" y="569"/>
                  </a:lnTo>
                  <a:lnTo>
                    <a:pt x="480" y="569"/>
                  </a:lnTo>
                  <a:lnTo>
                    <a:pt x="480" y="557"/>
                  </a:lnTo>
                  <a:lnTo>
                    <a:pt x="480" y="425"/>
                  </a:lnTo>
                  <a:lnTo>
                    <a:pt x="479" y="421"/>
                  </a:lnTo>
                  <a:lnTo>
                    <a:pt x="476" y="416"/>
                  </a:lnTo>
                  <a:lnTo>
                    <a:pt x="473" y="411"/>
                  </a:lnTo>
                  <a:lnTo>
                    <a:pt x="466" y="405"/>
                  </a:lnTo>
                  <a:lnTo>
                    <a:pt x="449" y="390"/>
                  </a:lnTo>
                  <a:lnTo>
                    <a:pt x="425" y="3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6780961" y="4767091"/>
            <a:ext cx="458878" cy="529026"/>
            <a:chOff x="896938" y="1943100"/>
            <a:chExt cx="249237" cy="287338"/>
          </a:xfrm>
          <a:solidFill>
            <a:schemeClr val="bg1"/>
          </a:solidFill>
          <a:effectLst/>
        </p:grpSpPr>
        <p:sp>
          <p:nvSpPr>
            <p:cNvPr id="74" name="Freeform 1088"/>
            <p:cNvSpPr>
              <a:spLocks noEditPoints="1"/>
            </p:cNvSpPr>
            <p:nvPr/>
          </p:nvSpPr>
          <p:spPr bwMode="auto">
            <a:xfrm>
              <a:off x="965200" y="1943100"/>
              <a:ext cx="180975" cy="249238"/>
            </a:xfrm>
            <a:custGeom>
              <a:avLst/>
              <a:gdLst>
                <a:gd name="T0" fmla="*/ 301 w 457"/>
                <a:gd name="T1" fmla="*/ 156 h 626"/>
                <a:gd name="T2" fmla="*/ 301 w 457"/>
                <a:gd name="T3" fmla="*/ 12 h 626"/>
                <a:gd name="T4" fmla="*/ 446 w 457"/>
                <a:gd name="T5" fmla="*/ 156 h 626"/>
                <a:gd name="T6" fmla="*/ 301 w 457"/>
                <a:gd name="T7" fmla="*/ 156 h 626"/>
                <a:gd name="T8" fmla="*/ 454 w 457"/>
                <a:gd name="T9" fmla="*/ 148 h 626"/>
                <a:gd name="T10" fmla="*/ 309 w 457"/>
                <a:gd name="T11" fmla="*/ 3 h 626"/>
                <a:gd name="T12" fmla="*/ 305 w 457"/>
                <a:gd name="T13" fmla="*/ 1 h 626"/>
                <a:gd name="T14" fmla="*/ 301 w 457"/>
                <a:gd name="T15" fmla="*/ 0 h 626"/>
                <a:gd name="T16" fmla="*/ 12 w 457"/>
                <a:gd name="T17" fmla="*/ 0 h 626"/>
                <a:gd name="T18" fmla="*/ 7 w 457"/>
                <a:gd name="T19" fmla="*/ 1 h 626"/>
                <a:gd name="T20" fmla="*/ 3 w 457"/>
                <a:gd name="T21" fmla="*/ 4 h 626"/>
                <a:gd name="T22" fmla="*/ 1 w 457"/>
                <a:gd name="T23" fmla="*/ 7 h 626"/>
                <a:gd name="T24" fmla="*/ 0 w 457"/>
                <a:gd name="T25" fmla="*/ 12 h 626"/>
                <a:gd name="T26" fmla="*/ 0 w 457"/>
                <a:gd name="T27" fmla="*/ 72 h 626"/>
                <a:gd name="T28" fmla="*/ 118 w 457"/>
                <a:gd name="T29" fmla="*/ 72 h 626"/>
                <a:gd name="T30" fmla="*/ 122 w 457"/>
                <a:gd name="T31" fmla="*/ 74 h 626"/>
                <a:gd name="T32" fmla="*/ 127 w 457"/>
                <a:gd name="T33" fmla="*/ 76 h 626"/>
                <a:gd name="T34" fmla="*/ 286 w 457"/>
                <a:gd name="T35" fmla="*/ 235 h 626"/>
                <a:gd name="T36" fmla="*/ 288 w 457"/>
                <a:gd name="T37" fmla="*/ 239 h 626"/>
                <a:gd name="T38" fmla="*/ 289 w 457"/>
                <a:gd name="T39" fmla="*/ 244 h 626"/>
                <a:gd name="T40" fmla="*/ 289 w 457"/>
                <a:gd name="T41" fmla="*/ 626 h 626"/>
                <a:gd name="T42" fmla="*/ 446 w 457"/>
                <a:gd name="T43" fmla="*/ 626 h 626"/>
                <a:gd name="T44" fmla="*/ 450 w 457"/>
                <a:gd name="T45" fmla="*/ 625 h 626"/>
                <a:gd name="T46" fmla="*/ 454 w 457"/>
                <a:gd name="T47" fmla="*/ 623 h 626"/>
                <a:gd name="T48" fmla="*/ 457 w 457"/>
                <a:gd name="T49" fmla="*/ 619 h 626"/>
                <a:gd name="T50" fmla="*/ 457 w 457"/>
                <a:gd name="T51" fmla="*/ 614 h 626"/>
                <a:gd name="T52" fmla="*/ 457 w 457"/>
                <a:gd name="T53" fmla="*/ 156 h 626"/>
                <a:gd name="T54" fmla="*/ 457 w 457"/>
                <a:gd name="T55" fmla="*/ 152 h 626"/>
                <a:gd name="T56" fmla="*/ 454 w 457"/>
                <a:gd name="T57" fmla="*/ 148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7" h="626">
                  <a:moveTo>
                    <a:pt x="301" y="156"/>
                  </a:moveTo>
                  <a:lnTo>
                    <a:pt x="301" y="12"/>
                  </a:lnTo>
                  <a:lnTo>
                    <a:pt x="446" y="156"/>
                  </a:lnTo>
                  <a:lnTo>
                    <a:pt x="301" y="156"/>
                  </a:lnTo>
                  <a:close/>
                  <a:moveTo>
                    <a:pt x="454" y="148"/>
                  </a:moveTo>
                  <a:lnTo>
                    <a:pt x="309" y="3"/>
                  </a:lnTo>
                  <a:lnTo>
                    <a:pt x="305" y="1"/>
                  </a:lnTo>
                  <a:lnTo>
                    <a:pt x="301" y="0"/>
                  </a:lnTo>
                  <a:lnTo>
                    <a:pt x="12" y="0"/>
                  </a:lnTo>
                  <a:lnTo>
                    <a:pt x="7" y="1"/>
                  </a:lnTo>
                  <a:lnTo>
                    <a:pt x="3" y="4"/>
                  </a:lnTo>
                  <a:lnTo>
                    <a:pt x="1" y="7"/>
                  </a:lnTo>
                  <a:lnTo>
                    <a:pt x="0" y="12"/>
                  </a:lnTo>
                  <a:lnTo>
                    <a:pt x="0" y="72"/>
                  </a:lnTo>
                  <a:lnTo>
                    <a:pt x="118" y="72"/>
                  </a:lnTo>
                  <a:lnTo>
                    <a:pt x="122" y="74"/>
                  </a:lnTo>
                  <a:lnTo>
                    <a:pt x="127" y="76"/>
                  </a:lnTo>
                  <a:lnTo>
                    <a:pt x="286" y="235"/>
                  </a:lnTo>
                  <a:lnTo>
                    <a:pt x="288" y="239"/>
                  </a:lnTo>
                  <a:lnTo>
                    <a:pt x="289" y="244"/>
                  </a:lnTo>
                  <a:lnTo>
                    <a:pt x="289" y="626"/>
                  </a:lnTo>
                  <a:lnTo>
                    <a:pt x="446" y="626"/>
                  </a:lnTo>
                  <a:lnTo>
                    <a:pt x="450" y="625"/>
                  </a:lnTo>
                  <a:lnTo>
                    <a:pt x="454" y="623"/>
                  </a:lnTo>
                  <a:lnTo>
                    <a:pt x="457" y="619"/>
                  </a:lnTo>
                  <a:lnTo>
                    <a:pt x="457" y="614"/>
                  </a:lnTo>
                  <a:lnTo>
                    <a:pt x="457" y="156"/>
                  </a:lnTo>
                  <a:lnTo>
                    <a:pt x="457" y="152"/>
                  </a:lnTo>
                  <a:lnTo>
                    <a:pt x="454" y="1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1089"/>
            <p:cNvSpPr>
              <a:spLocks noEditPoints="1"/>
            </p:cNvSpPr>
            <p:nvPr/>
          </p:nvSpPr>
          <p:spPr bwMode="auto">
            <a:xfrm>
              <a:off x="896938" y="1981200"/>
              <a:ext cx="173038" cy="249238"/>
            </a:xfrm>
            <a:custGeom>
              <a:avLst/>
              <a:gdLst>
                <a:gd name="T0" fmla="*/ 277 w 434"/>
                <a:gd name="T1" fmla="*/ 157 h 627"/>
                <a:gd name="T2" fmla="*/ 277 w 434"/>
                <a:gd name="T3" fmla="*/ 12 h 627"/>
                <a:gd name="T4" fmla="*/ 422 w 434"/>
                <a:gd name="T5" fmla="*/ 157 h 627"/>
                <a:gd name="T6" fmla="*/ 277 w 434"/>
                <a:gd name="T7" fmla="*/ 157 h 627"/>
                <a:gd name="T8" fmla="*/ 277 w 434"/>
                <a:gd name="T9" fmla="*/ 0 h 627"/>
                <a:gd name="T10" fmla="*/ 12 w 434"/>
                <a:gd name="T11" fmla="*/ 0 h 627"/>
                <a:gd name="T12" fmla="*/ 8 w 434"/>
                <a:gd name="T13" fmla="*/ 1 h 627"/>
                <a:gd name="T14" fmla="*/ 4 w 434"/>
                <a:gd name="T15" fmla="*/ 4 h 627"/>
                <a:gd name="T16" fmla="*/ 1 w 434"/>
                <a:gd name="T17" fmla="*/ 8 h 627"/>
                <a:gd name="T18" fmla="*/ 0 w 434"/>
                <a:gd name="T19" fmla="*/ 12 h 627"/>
                <a:gd name="T20" fmla="*/ 0 w 434"/>
                <a:gd name="T21" fmla="*/ 615 h 627"/>
                <a:gd name="T22" fmla="*/ 1 w 434"/>
                <a:gd name="T23" fmla="*/ 620 h 627"/>
                <a:gd name="T24" fmla="*/ 4 w 434"/>
                <a:gd name="T25" fmla="*/ 623 h 627"/>
                <a:gd name="T26" fmla="*/ 8 w 434"/>
                <a:gd name="T27" fmla="*/ 626 h 627"/>
                <a:gd name="T28" fmla="*/ 12 w 434"/>
                <a:gd name="T29" fmla="*/ 627 h 627"/>
                <a:gd name="T30" fmla="*/ 422 w 434"/>
                <a:gd name="T31" fmla="*/ 627 h 627"/>
                <a:gd name="T32" fmla="*/ 426 w 434"/>
                <a:gd name="T33" fmla="*/ 626 h 627"/>
                <a:gd name="T34" fmla="*/ 430 w 434"/>
                <a:gd name="T35" fmla="*/ 623 h 627"/>
                <a:gd name="T36" fmla="*/ 433 w 434"/>
                <a:gd name="T37" fmla="*/ 620 h 627"/>
                <a:gd name="T38" fmla="*/ 434 w 434"/>
                <a:gd name="T39" fmla="*/ 615 h 627"/>
                <a:gd name="T40" fmla="*/ 434 w 434"/>
                <a:gd name="T41" fmla="*/ 157 h 627"/>
                <a:gd name="T42" fmla="*/ 434 w 434"/>
                <a:gd name="T43" fmla="*/ 152 h 627"/>
                <a:gd name="T44" fmla="*/ 282 w 434"/>
                <a:gd name="T45" fmla="*/ 0 h 627"/>
                <a:gd name="T46" fmla="*/ 277 w 434"/>
                <a:gd name="T47" fmla="*/ 0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4" h="627">
                  <a:moveTo>
                    <a:pt x="277" y="157"/>
                  </a:moveTo>
                  <a:lnTo>
                    <a:pt x="277" y="12"/>
                  </a:lnTo>
                  <a:lnTo>
                    <a:pt x="422" y="157"/>
                  </a:lnTo>
                  <a:lnTo>
                    <a:pt x="277" y="157"/>
                  </a:lnTo>
                  <a:close/>
                  <a:moveTo>
                    <a:pt x="277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615"/>
                  </a:lnTo>
                  <a:lnTo>
                    <a:pt x="1" y="620"/>
                  </a:lnTo>
                  <a:lnTo>
                    <a:pt x="4" y="623"/>
                  </a:lnTo>
                  <a:lnTo>
                    <a:pt x="8" y="626"/>
                  </a:lnTo>
                  <a:lnTo>
                    <a:pt x="12" y="627"/>
                  </a:lnTo>
                  <a:lnTo>
                    <a:pt x="422" y="627"/>
                  </a:lnTo>
                  <a:lnTo>
                    <a:pt x="426" y="626"/>
                  </a:lnTo>
                  <a:lnTo>
                    <a:pt x="430" y="623"/>
                  </a:lnTo>
                  <a:lnTo>
                    <a:pt x="433" y="620"/>
                  </a:lnTo>
                  <a:lnTo>
                    <a:pt x="434" y="615"/>
                  </a:lnTo>
                  <a:lnTo>
                    <a:pt x="434" y="157"/>
                  </a:lnTo>
                  <a:lnTo>
                    <a:pt x="434" y="152"/>
                  </a:lnTo>
                  <a:lnTo>
                    <a:pt x="282" y="0"/>
                  </a:lnTo>
                  <a:lnTo>
                    <a:pt x="2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8580288" y="2952750"/>
            <a:ext cx="511474" cy="500108"/>
            <a:chOff x="7600950" y="3048000"/>
            <a:chExt cx="285750" cy="279400"/>
          </a:xfrm>
          <a:solidFill>
            <a:srgbClr val="125680"/>
          </a:solidFill>
          <a:effectLst/>
        </p:grpSpPr>
        <p:sp>
          <p:nvSpPr>
            <p:cNvPr id="79" name="Freeform 3039"/>
            <p:cNvSpPr>
              <a:spLocks/>
            </p:cNvSpPr>
            <p:nvPr/>
          </p:nvSpPr>
          <p:spPr bwMode="auto">
            <a:xfrm>
              <a:off x="7681913" y="3048000"/>
              <a:ext cx="123825" cy="128588"/>
            </a:xfrm>
            <a:custGeom>
              <a:avLst/>
              <a:gdLst>
                <a:gd name="T0" fmla="*/ 263 w 310"/>
                <a:gd name="T1" fmla="*/ 323 h 323"/>
                <a:gd name="T2" fmla="*/ 268 w 310"/>
                <a:gd name="T3" fmla="*/ 323 h 323"/>
                <a:gd name="T4" fmla="*/ 271 w 310"/>
                <a:gd name="T5" fmla="*/ 321 h 323"/>
                <a:gd name="T6" fmla="*/ 274 w 310"/>
                <a:gd name="T7" fmla="*/ 317 h 323"/>
                <a:gd name="T8" fmla="*/ 275 w 310"/>
                <a:gd name="T9" fmla="*/ 314 h 323"/>
                <a:gd name="T10" fmla="*/ 275 w 310"/>
                <a:gd name="T11" fmla="*/ 310 h 323"/>
                <a:gd name="T12" fmla="*/ 274 w 310"/>
                <a:gd name="T13" fmla="*/ 307 h 323"/>
                <a:gd name="T14" fmla="*/ 231 w 310"/>
                <a:gd name="T15" fmla="*/ 207 h 323"/>
                <a:gd name="T16" fmla="*/ 307 w 310"/>
                <a:gd name="T17" fmla="*/ 141 h 323"/>
                <a:gd name="T18" fmla="*/ 309 w 310"/>
                <a:gd name="T19" fmla="*/ 138 h 323"/>
                <a:gd name="T20" fmla="*/ 310 w 310"/>
                <a:gd name="T21" fmla="*/ 135 h 323"/>
                <a:gd name="T22" fmla="*/ 310 w 310"/>
                <a:gd name="T23" fmla="*/ 132 h 323"/>
                <a:gd name="T24" fmla="*/ 310 w 310"/>
                <a:gd name="T25" fmla="*/ 128 h 323"/>
                <a:gd name="T26" fmla="*/ 308 w 310"/>
                <a:gd name="T27" fmla="*/ 125 h 323"/>
                <a:gd name="T28" fmla="*/ 306 w 310"/>
                <a:gd name="T29" fmla="*/ 122 h 323"/>
                <a:gd name="T30" fmla="*/ 302 w 310"/>
                <a:gd name="T31" fmla="*/ 121 h 323"/>
                <a:gd name="T32" fmla="*/ 299 w 310"/>
                <a:gd name="T33" fmla="*/ 120 h 323"/>
                <a:gd name="T34" fmla="*/ 200 w 310"/>
                <a:gd name="T35" fmla="*/ 120 h 323"/>
                <a:gd name="T36" fmla="*/ 167 w 310"/>
                <a:gd name="T37" fmla="*/ 9 h 323"/>
                <a:gd name="T38" fmla="*/ 165 w 310"/>
                <a:gd name="T39" fmla="*/ 6 h 323"/>
                <a:gd name="T40" fmla="*/ 163 w 310"/>
                <a:gd name="T41" fmla="*/ 2 h 323"/>
                <a:gd name="T42" fmla="*/ 159 w 310"/>
                <a:gd name="T43" fmla="*/ 1 h 323"/>
                <a:gd name="T44" fmla="*/ 156 w 310"/>
                <a:gd name="T45" fmla="*/ 0 h 323"/>
                <a:gd name="T46" fmla="*/ 151 w 310"/>
                <a:gd name="T47" fmla="*/ 1 h 323"/>
                <a:gd name="T48" fmla="*/ 149 w 310"/>
                <a:gd name="T49" fmla="*/ 2 h 323"/>
                <a:gd name="T50" fmla="*/ 145 w 310"/>
                <a:gd name="T51" fmla="*/ 6 h 323"/>
                <a:gd name="T52" fmla="*/ 144 w 310"/>
                <a:gd name="T53" fmla="*/ 9 h 323"/>
                <a:gd name="T54" fmla="*/ 111 w 310"/>
                <a:gd name="T55" fmla="*/ 120 h 323"/>
                <a:gd name="T56" fmla="*/ 12 w 310"/>
                <a:gd name="T57" fmla="*/ 120 h 323"/>
                <a:gd name="T58" fmla="*/ 8 w 310"/>
                <a:gd name="T59" fmla="*/ 121 h 323"/>
                <a:gd name="T60" fmla="*/ 5 w 310"/>
                <a:gd name="T61" fmla="*/ 122 h 323"/>
                <a:gd name="T62" fmla="*/ 2 w 310"/>
                <a:gd name="T63" fmla="*/ 125 h 323"/>
                <a:gd name="T64" fmla="*/ 0 w 310"/>
                <a:gd name="T65" fmla="*/ 128 h 323"/>
                <a:gd name="T66" fmla="*/ 0 w 310"/>
                <a:gd name="T67" fmla="*/ 132 h 323"/>
                <a:gd name="T68" fmla="*/ 0 w 310"/>
                <a:gd name="T69" fmla="*/ 135 h 323"/>
                <a:gd name="T70" fmla="*/ 1 w 310"/>
                <a:gd name="T71" fmla="*/ 138 h 323"/>
                <a:gd name="T72" fmla="*/ 4 w 310"/>
                <a:gd name="T73" fmla="*/ 141 h 323"/>
                <a:gd name="T74" fmla="*/ 81 w 310"/>
                <a:gd name="T75" fmla="*/ 205 h 323"/>
                <a:gd name="T76" fmla="*/ 37 w 310"/>
                <a:gd name="T77" fmla="*/ 307 h 323"/>
                <a:gd name="T78" fmla="*/ 36 w 310"/>
                <a:gd name="T79" fmla="*/ 310 h 323"/>
                <a:gd name="T80" fmla="*/ 36 w 310"/>
                <a:gd name="T81" fmla="*/ 314 h 323"/>
                <a:gd name="T82" fmla="*/ 37 w 310"/>
                <a:gd name="T83" fmla="*/ 317 h 323"/>
                <a:gd name="T84" fmla="*/ 39 w 310"/>
                <a:gd name="T85" fmla="*/ 321 h 323"/>
                <a:gd name="T86" fmla="*/ 43 w 310"/>
                <a:gd name="T87" fmla="*/ 323 h 323"/>
                <a:gd name="T88" fmla="*/ 46 w 310"/>
                <a:gd name="T89" fmla="*/ 323 h 323"/>
                <a:gd name="T90" fmla="*/ 51 w 310"/>
                <a:gd name="T91" fmla="*/ 323 h 323"/>
                <a:gd name="T92" fmla="*/ 55 w 310"/>
                <a:gd name="T93" fmla="*/ 322 h 323"/>
                <a:gd name="T94" fmla="*/ 156 w 310"/>
                <a:gd name="T95" fmla="*/ 254 h 323"/>
                <a:gd name="T96" fmla="*/ 257 w 310"/>
                <a:gd name="T97" fmla="*/ 322 h 323"/>
                <a:gd name="T98" fmla="*/ 259 w 310"/>
                <a:gd name="T99" fmla="*/ 323 h 323"/>
                <a:gd name="T100" fmla="*/ 263 w 310"/>
                <a:gd name="T101" fmla="*/ 323 h 323"/>
                <a:gd name="T102" fmla="*/ 263 w 310"/>
                <a:gd name="T103" fmla="*/ 323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0" h="323">
                  <a:moveTo>
                    <a:pt x="263" y="323"/>
                  </a:moveTo>
                  <a:lnTo>
                    <a:pt x="268" y="323"/>
                  </a:lnTo>
                  <a:lnTo>
                    <a:pt x="271" y="321"/>
                  </a:lnTo>
                  <a:lnTo>
                    <a:pt x="274" y="317"/>
                  </a:lnTo>
                  <a:lnTo>
                    <a:pt x="275" y="314"/>
                  </a:lnTo>
                  <a:lnTo>
                    <a:pt x="275" y="310"/>
                  </a:lnTo>
                  <a:lnTo>
                    <a:pt x="274" y="307"/>
                  </a:lnTo>
                  <a:lnTo>
                    <a:pt x="231" y="207"/>
                  </a:lnTo>
                  <a:lnTo>
                    <a:pt x="307" y="141"/>
                  </a:lnTo>
                  <a:lnTo>
                    <a:pt x="309" y="138"/>
                  </a:lnTo>
                  <a:lnTo>
                    <a:pt x="310" y="135"/>
                  </a:lnTo>
                  <a:lnTo>
                    <a:pt x="310" y="132"/>
                  </a:lnTo>
                  <a:lnTo>
                    <a:pt x="310" y="128"/>
                  </a:lnTo>
                  <a:lnTo>
                    <a:pt x="308" y="125"/>
                  </a:lnTo>
                  <a:lnTo>
                    <a:pt x="306" y="122"/>
                  </a:lnTo>
                  <a:lnTo>
                    <a:pt x="302" y="121"/>
                  </a:lnTo>
                  <a:lnTo>
                    <a:pt x="299" y="120"/>
                  </a:lnTo>
                  <a:lnTo>
                    <a:pt x="200" y="120"/>
                  </a:lnTo>
                  <a:lnTo>
                    <a:pt x="167" y="9"/>
                  </a:lnTo>
                  <a:lnTo>
                    <a:pt x="165" y="6"/>
                  </a:lnTo>
                  <a:lnTo>
                    <a:pt x="163" y="2"/>
                  </a:lnTo>
                  <a:lnTo>
                    <a:pt x="159" y="1"/>
                  </a:lnTo>
                  <a:lnTo>
                    <a:pt x="156" y="0"/>
                  </a:lnTo>
                  <a:lnTo>
                    <a:pt x="151" y="1"/>
                  </a:lnTo>
                  <a:lnTo>
                    <a:pt x="149" y="2"/>
                  </a:lnTo>
                  <a:lnTo>
                    <a:pt x="145" y="6"/>
                  </a:lnTo>
                  <a:lnTo>
                    <a:pt x="144" y="9"/>
                  </a:lnTo>
                  <a:lnTo>
                    <a:pt x="111" y="120"/>
                  </a:lnTo>
                  <a:lnTo>
                    <a:pt x="12" y="120"/>
                  </a:lnTo>
                  <a:lnTo>
                    <a:pt x="8" y="121"/>
                  </a:lnTo>
                  <a:lnTo>
                    <a:pt x="5" y="122"/>
                  </a:lnTo>
                  <a:lnTo>
                    <a:pt x="2" y="125"/>
                  </a:lnTo>
                  <a:lnTo>
                    <a:pt x="0" y="128"/>
                  </a:lnTo>
                  <a:lnTo>
                    <a:pt x="0" y="132"/>
                  </a:lnTo>
                  <a:lnTo>
                    <a:pt x="0" y="135"/>
                  </a:lnTo>
                  <a:lnTo>
                    <a:pt x="1" y="138"/>
                  </a:lnTo>
                  <a:lnTo>
                    <a:pt x="4" y="141"/>
                  </a:lnTo>
                  <a:lnTo>
                    <a:pt x="81" y="205"/>
                  </a:lnTo>
                  <a:lnTo>
                    <a:pt x="37" y="307"/>
                  </a:lnTo>
                  <a:lnTo>
                    <a:pt x="36" y="310"/>
                  </a:lnTo>
                  <a:lnTo>
                    <a:pt x="36" y="314"/>
                  </a:lnTo>
                  <a:lnTo>
                    <a:pt x="37" y="317"/>
                  </a:lnTo>
                  <a:lnTo>
                    <a:pt x="39" y="321"/>
                  </a:lnTo>
                  <a:lnTo>
                    <a:pt x="43" y="323"/>
                  </a:lnTo>
                  <a:lnTo>
                    <a:pt x="46" y="323"/>
                  </a:lnTo>
                  <a:lnTo>
                    <a:pt x="51" y="323"/>
                  </a:lnTo>
                  <a:lnTo>
                    <a:pt x="55" y="322"/>
                  </a:lnTo>
                  <a:lnTo>
                    <a:pt x="156" y="254"/>
                  </a:lnTo>
                  <a:lnTo>
                    <a:pt x="257" y="322"/>
                  </a:lnTo>
                  <a:lnTo>
                    <a:pt x="259" y="323"/>
                  </a:lnTo>
                  <a:lnTo>
                    <a:pt x="263" y="323"/>
                  </a:lnTo>
                  <a:lnTo>
                    <a:pt x="263" y="3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040"/>
            <p:cNvSpPr>
              <a:spLocks/>
            </p:cNvSpPr>
            <p:nvPr/>
          </p:nvSpPr>
          <p:spPr bwMode="auto">
            <a:xfrm>
              <a:off x="7762875" y="3200400"/>
              <a:ext cx="123825" cy="127000"/>
            </a:xfrm>
            <a:custGeom>
              <a:avLst/>
              <a:gdLst>
                <a:gd name="T0" fmla="*/ 311 w 312"/>
                <a:gd name="T1" fmla="*/ 127 h 322"/>
                <a:gd name="T2" fmla="*/ 308 w 312"/>
                <a:gd name="T3" fmla="*/ 124 h 322"/>
                <a:gd name="T4" fmla="*/ 306 w 312"/>
                <a:gd name="T5" fmla="*/ 121 h 322"/>
                <a:gd name="T6" fmla="*/ 304 w 312"/>
                <a:gd name="T7" fmla="*/ 120 h 322"/>
                <a:gd name="T8" fmla="*/ 300 w 312"/>
                <a:gd name="T9" fmla="*/ 119 h 322"/>
                <a:gd name="T10" fmla="*/ 200 w 312"/>
                <a:gd name="T11" fmla="*/ 119 h 322"/>
                <a:gd name="T12" fmla="*/ 167 w 312"/>
                <a:gd name="T13" fmla="*/ 8 h 322"/>
                <a:gd name="T14" fmla="*/ 166 w 312"/>
                <a:gd name="T15" fmla="*/ 5 h 322"/>
                <a:gd name="T16" fmla="*/ 163 w 312"/>
                <a:gd name="T17" fmla="*/ 2 h 322"/>
                <a:gd name="T18" fmla="*/ 160 w 312"/>
                <a:gd name="T19" fmla="*/ 0 h 322"/>
                <a:gd name="T20" fmla="*/ 156 w 312"/>
                <a:gd name="T21" fmla="*/ 0 h 322"/>
                <a:gd name="T22" fmla="*/ 153 w 312"/>
                <a:gd name="T23" fmla="*/ 0 h 322"/>
                <a:gd name="T24" fmla="*/ 149 w 312"/>
                <a:gd name="T25" fmla="*/ 2 h 322"/>
                <a:gd name="T26" fmla="*/ 146 w 312"/>
                <a:gd name="T27" fmla="*/ 5 h 322"/>
                <a:gd name="T28" fmla="*/ 144 w 312"/>
                <a:gd name="T29" fmla="*/ 8 h 322"/>
                <a:gd name="T30" fmla="*/ 111 w 312"/>
                <a:gd name="T31" fmla="*/ 119 h 322"/>
                <a:gd name="T32" fmla="*/ 12 w 312"/>
                <a:gd name="T33" fmla="*/ 119 h 322"/>
                <a:gd name="T34" fmla="*/ 9 w 312"/>
                <a:gd name="T35" fmla="*/ 120 h 322"/>
                <a:gd name="T36" fmla="*/ 5 w 312"/>
                <a:gd name="T37" fmla="*/ 121 h 322"/>
                <a:gd name="T38" fmla="*/ 3 w 312"/>
                <a:gd name="T39" fmla="*/ 124 h 322"/>
                <a:gd name="T40" fmla="*/ 0 w 312"/>
                <a:gd name="T41" fmla="*/ 127 h 322"/>
                <a:gd name="T42" fmla="*/ 0 w 312"/>
                <a:gd name="T43" fmla="*/ 131 h 322"/>
                <a:gd name="T44" fmla="*/ 0 w 312"/>
                <a:gd name="T45" fmla="*/ 134 h 322"/>
                <a:gd name="T46" fmla="*/ 2 w 312"/>
                <a:gd name="T47" fmla="*/ 138 h 322"/>
                <a:gd name="T48" fmla="*/ 4 w 312"/>
                <a:gd name="T49" fmla="*/ 140 h 322"/>
                <a:gd name="T50" fmla="*/ 81 w 312"/>
                <a:gd name="T51" fmla="*/ 204 h 322"/>
                <a:gd name="T52" fmla="*/ 37 w 312"/>
                <a:gd name="T53" fmla="*/ 306 h 322"/>
                <a:gd name="T54" fmla="*/ 36 w 312"/>
                <a:gd name="T55" fmla="*/ 309 h 322"/>
                <a:gd name="T56" fmla="*/ 36 w 312"/>
                <a:gd name="T57" fmla="*/ 314 h 322"/>
                <a:gd name="T58" fmla="*/ 38 w 312"/>
                <a:gd name="T59" fmla="*/ 317 h 322"/>
                <a:gd name="T60" fmla="*/ 41 w 312"/>
                <a:gd name="T61" fmla="*/ 320 h 322"/>
                <a:gd name="T62" fmla="*/ 43 w 312"/>
                <a:gd name="T63" fmla="*/ 322 h 322"/>
                <a:gd name="T64" fmla="*/ 48 w 312"/>
                <a:gd name="T65" fmla="*/ 322 h 322"/>
                <a:gd name="T66" fmla="*/ 52 w 312"/>
                <a:gd name="T67" fmla="*/ 322 h 322"/>
                <a:gd name="T68" fmla="*/ 55 w 312"/>
                <a:gd name="T69" fmla="*/ 321 h 322"/>
                <a:gd name="T70" fmla="*/ 156 w 312"/>
                <a:gd name="T71" fmla="*/ 253 h 322"/>
                <a:gd name="T72" fmla="*/ 257 w 312"/>
                <a:gd name="T73" fmla="*/ 321 h 322"/>
                <a:gd name="T74" fmla="*/ 260 w 312"/>
                <a:gd name="T75" fmla="*/ 322 h 322"/>
                <a:gd name="T76" fmla="*/ 263 w 312"/>
                <a:gd name="T77" fmla="*/ 322 h 322"/>
                <a:gd name="T78" fmla="*/ 268 w 312"/>
                <a:gd name="T79" fmla="*/ 322 h 322"/>
                <a:gd name="T80" fmla="*/ 272 w 312"/>
                <a:gd name="T81" fmla="*/ 320 h 322"/>
                <a:gd name="T82" fmla="*/ 274 w 312"/>
                <a:gd name="T83" fmla="*/ 317 h 322"/>
                <a:gd name="T84" fmla="*/ 275 w 312"/>
                <a:gd name="T85" fmla="*/ 314 h 322"/>
                <a:gd name="T86" fmla="*/ 275 w 312"/>
                <a:gd name="T87" fmla="*/ 310 h 322"/>
                <a:gd name="T88" fmla="*/ 275 w 312"/>
                <a:gd name="T89" fmla="*/ 306 h 322"/>
                <a:gd name="T90" fmla="*/ 231 w 312"/>
                <a:gd name="T91" fmla="*/ 207 h 322"/>
                <a:gd name="T92" fmla="*/ 307 w 312"/>
                <a:gd name="T93" fmla="*/ 140 h 322"/>
                <a:gd name="T94" fmla="*/ 310 w 312"/>
                <a:gd name="T95" fmla="*/ 138 h 322"/>
                <a:gd name="T96" fmla="*/ 311 w 312"/>
                <a:gd name="T97" fmla="*/ 134 h 322"/>
                <a:gd name="T98" fmla="*/ 312 w 312"/>
                <a:gd name="T99" fmla="*/ 131 h 322"/>
                <a:gd name="T100" fmla="*/ 311 w 312"/>
                <a:gd name="T101" fmla="*/ 127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12" h="322">
                  <a:moveTo>
                    <a:pt x="311" y="127"/>
                  </a:moveTo>
                  <a:lnTo>
                    <a:pt x="308" y="124"/>
                  </a:lnTo>
                  <a:lnTo>
                    <a:pt x="306" y="121"/>
                  </a:lnTo>
                  <a:lnTo>
                    <a:pt x="304" y="120"/>
                  </a:lnTo>
                  <a:lnTo>
                    <a:pt x="300" y="119"/>
                  </a:lnTo>
                  <a:lnTo>
                    <a:pt x="200" y="119"/>
                  </a:lnTo>
                  <a:lnTo>
                    <a:pt x="167" y="8"/>
                  </a:lnTo>
                  <a:lnTo>
                    <a:pt x="166" y="5"/>
                  </a:lnTo>
                  <a:lnTo>
                    <a:pt x="163" y="2"/>
                  </a:lnTo>
                  <a:lnTo>
                    <a:pt x="160" y="0"/>
                  </a:lnTo>
                  <a:lnTo>
                    <a:pt x="156" y="0"/>
                  </a:lnTo>
                  <a:lnTo>
                    <a:pt x="153" y="0"/>
                  </a:lnTo>
                  <a:lnTo>
                    <a:pt x="149" y="2"/>
                  </a:lnTo>
                  <a:lnTo>
                    <a:pt x="146" y="5"/>
                  </a:lnTo>
                  <a:lnTo>
                    <a:pt x="144" y="8"/>
                  </a:lnTo>
                  <a:lnTo>
                    <a:pt x="111" y="119"/>
                  </a:lnTo>
                  <a:lnTo>
                    <a:pt x="12" y="119"/>
                  </a:lnTo>
                  <a:lnTo>
                    <a:pt x="9" y="120"/>
                  </a:lnTo>
                  <a:lnTo>
                    <a:pt x="5" y="121"/>
                  </a:lnTo>
                  <a:lnTo>
                    <a:pt x="3" y="124"/>
                  </a:lnTo>
                  <a:lnTo>
                    <a:pt x="0" y="127"/>
                  </a:lnTo>
                  <a:lnTo>
                    <a:pt x="0" y="131"/>
                  </a:lnTo>
                  <a:lnTo>
                    <a:pt x="0" y="134"/>
                  </a:lnTo>
                  <a:lnTo>
                    <a:pt x="2" y="138"/>
                  </a:lnTo>
                  <a:lnTo>
                    <a:pt x="4" y="140"/>
                  </a:lnTo>
                  <a:lnTo>
                    <a:pt x="81" y="204"/>
                  </a:lnTo>
                  <a:lnTo>
                    <a:pt x="37" y="306"/>
                  </a:lnTo>
                  <a:lnTo>
                    <a:pt x="36" y="309"/>
                  </a:lnTo>
                  <a:lnTo>
                    <a:pt x="36" y="314"/>
                  </a:lnTo>
                  <a:lnTo>
                    <a:pt x="38" y="317"/>
                  </a:lnTo>
                  <a:lnTo>
                    <a:pt x="41" y="320"/>
                  </a:lnTo>
                  <a:lnTo>
                    <a:pt x="43" y="322"/>
                  </a:lnTo>
                  <a:lnTo>
                    <a:pt x="48" y="322"/>
                  </a:lnTo>
                  <a:lnTo>
                    <a:pt x="52" y="322"/>
                  </a:lnTo>
                  <a:lnTo>
                    <a:pt x="55" y="321"/>
                  </a:lnTo>
                  <a:lnTo>
                    <a:pt x="156" y="253"/>
                  </a:lnTo>
                  <a:lnTo>
                    <a:pt x="257" y="321"/>
                  </a:lnTo>
                  <a:lnTo>
                    <a:pt x="260" y="322"/>
                  </a:lnTo>
                  <a:lnTo>
                    <a:pt x="263" y="322"/>
                  </a:lnTo>
                  <a:lnTo>
                    <a:pt x="268" y="322"/>
                  </a:lnTo>
                  <a:lnTo>
                    <a:pt x="272" y="320"/>
                  </a:lnTo>
                  <a:lnTo>
                    <a:pt x="274" y="317"/>
                  </a:lnTo>
                  <a:lnTo>
                    <a:pt x="275" y="314"/>
                  </a:lnTo>
                  <a:lnTo>
                    <a:pt x="275" y="310"/>
                  </a:lnTo>
                  <a:lnTo>
                    <a:pt x="275" y="306"/>
                  </a:lnTo>
                  <a:lnTo>
                    <a:pt x="231" y="207"/>
                  </a:lnTo>
                  <a:lnTo>
                    <a:pt x="307" y="140"/>
                  </a:lnTo>
                  <a:lnTo>
                    <a:pt x="310" y="138"/>
                  </a:lnTo>
                  <a:lnTo>
                    <a:pt x="311" y="134"/>
                  </a:lnTo>
                  <a:lnTo>
                    <a:pt x="312" y="131"/>
                  </a:lnTo>
                  <a:lnTo>
                    <a:pt x="311" y="1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041"/>
            <p:cNvSpPr>
              <a:spLocks/>
            </p:cNvSpPr>
            <p:nvPr/>
          </p:nvSpPr>
          <p:spPr bwMode="auto">
            <a:xfrm>
              <a:off x="7600950" y="3200400"/>
              <a:ext cx="123825" cy="127000"/>
            </a:xfrm>
            <a:custGeom>
              <a:avLst/>
              <a:gdLst>
                <a:gd name="T0" fmla="*/ 300 w 312"/>
                <a:gd name="T1" fmla="*/ 119 h 322"/>
                <a:gd name="T2" fmla="*/ 201 w 312"/>
                <a:gd name="T3" fmla="*/ 119 h 322"/>
                <a:gd name="T4" fmla="*/ 168 w 312"/>
                <a:gd name="T5" fmla="*/ 8 h 322"/>
                <a:gd name="T6" fmla="*/ 167 w 312"/>
                <a:gd name="T7" fmla="*/ 5 h 322"/>
                <a:gd name="T8" fmla="*/ 163 w 312"/>
                <a:gd name="T9" fmla="*/ 2 h 322"/>
                <a:gd name="T10" fmla="*/ 161 w 312"/>
                <a:gd name="T11" fmla="*/ 0 h 322"/>
                <a:gd name="T12" fmla="*/ 156 w 312"/>
                <a:gd name="T13" fmla="*/ 0 h 322"/>
                <a:gd name="T14" fmla="*/ 153 w 312"/>
                <a:gd name="T15" fmla="*/ 0 h 322"/>
                <a:gd name="T16" fmla="*/ 149 w 312"/>
                <a:gd name="T17" fmla="*/ 2 h 322"/>
                <a:gd name="T18" fmla="*/ 147 w 312"/>
                <a:gd name="T19" fmla="*/ 5 h 322"/>
                <a:gd name="T20" fmla="*/ 146 w 312"/>
                <a:gd name="T21" fmla="*/ 8 h 322"/>
                <a:gd name="T22" fmla="*/ 112 w 312"/>
                <a:gd name="T23" fmla="*/ 119 h 322"/>
                <a:gd name="T24" fmla="*/ 13 w 312"/>
                <a:gd name="T25" fmla="*/ 119 h 322"/>
                <a:gd name="T26" fmla="*/ 9 w 312"/>
                <a:gd name="T27" fmla="*/ 120 h 322"/>
                <a:gd name="T28" fmla="*/ 6 w 312"/>
                <a:gd name="T29" fmla="*/ 121 h 322"/>
                <a:gd name="T30" fmla="*/ 4 w 312"/>
                <a:gd name="T31" fmla="*/ 124 h 322"/>
                <a:gd name="T32" fmla="*/ 2 w 312"/>
                <a:gd name="T33" fmla="*/ 127 h 322"/>
                <a:gd name="T34" fmla="*/ 0 w 312"/>
                <a:gd name="T35" fmla="*/ 131 h 322"/>
                <a:gd name="T36" fmla="*/ 2 w 312"/>
                <a:gd name="T37" fmla="*/ 134 h 322"/>
                <a:gd name="T38" fmla="*/ 3 w 312"/>
                <a:gd name="T39" fmla="*/ 138 h 322"/>
                <a:gd name="T40" fmla="*/ 5 w 312"/>
                <a:gd name="T41" fmla="*/ 140 h 322"/>
                <a:gd name="T42" fmla="*/ 82 w 312"/>
                <a:gd name="T43" fmla="*/ 204 h 322"/>
                <a:gd name="T44" fmla="*/ 38 w 312"/>
                <a:gd name="T45" fmla="*/ 306 h 322"/>
                <a:gd name="T46" fmla="*/ 37 w 312"/>
                <a:gd name="T47" fmla="*/ 309 h 322"/>
                <a:gd name="T48" fmla="*/ 37 w 312"/>
                <a:gd name="T49" fmla="*/ 314 h 322"/>
                <a:gd name="T50" fmla="*/ 38 w 312"/>
                <a:gd name="T51" fmla="*/ 317 h 322"/>
                <a:gd name="T52" fmla="*/ 41 w 312"/>
                <a:gd name="T53" fmla="*/ 320 h 322"/>
                <a:gd name="T54" fmla="*/ 44 w 312"/>
                <a:gd name="T55" fmla="*/ 322 h 322"/>
                <a:gd name="T56" fmla="*/ 48 w 312"/>
                <a:gd name="T57" fmla="*/ 322 h 322"/>
                <a:gd name="T58" fmla="*/ 52 w 312"/>
                <a:gd name="T59" fmla="*/ 322 h 322"/>
                <a:gd name="T60" fmla="*/ 55 w 312"/>
                <a:gd name="T61" fmla="*/ 321 h 322"/>
                <a:gd name="T62" fmla="*/ 156 w 312"/>
                <a:gd name="T63" fmla="*/ 253 h 322"/>
                <a:gd name="T64" fmla="*/ 257 w 312"/>
                <a:gd name="T65" fmla="*/ 321 h 322"/>
                <a:gd name="T66" fmla="*/ 261 w 312"/>
                <a:gd name="T67" fmla="*/ 322 h 322"/>
                <a:gd name="T68" fmla="*/ 264 w 312"/>
                <a:gd name="T69" fmla="*/ 322 h 322"/>
                <a:gd name="T70" fmla="*/ 268 w 312"/>
                <a:gd name="T71" fmla="*/ 322 h 322"/>
                <a:gd name="T72" fmla="*/ 272 w 312"/>
                <a:gd name="T73" fmla="*/ 320 h 322"/>
                <a:gd name="T74" fmla="*/ 275 w 312"/>
                <a:gd name="T75" fmla="*/ 317 h 322"/>
                <a:gd name="T76" fmla="*/ 276 w 312"/>
                <a:gd name="T77" fmla="*/ 314 h 322"/>
                <a:gd name="T78" fmla="*/ 276 w 312"/>
                <a:gd name="T79" fmla="*/ 310 h 322"/>
                <a:gd name="T80" fmla="*/ 275 w 312"/>
                <a:gd name="T81" fmla="*/ 306 h 322"/>
                <a:gd name="T82" fmla="*/ 231 w 312"/>
                <a:gd name="T83" fmla="*/ 207 h 322"/>
                <a:gd name="T84" fmla="*/ 308 w 312"/>
                <a:gd name="T85" fmla="*/ 140 h 322"/>
                <a:gd name="T86" fmla="*/ 311 w 312"/>
                <a:gd name="T87" fmla="*/ 138 h 322"/>
                <a:gd name="T88" fmla="*/ 312 w 312"/>
                <a:gd name="T89" fmla="*/ 134 h 322"/>
                <a:gd name="T90" fmla="*/ 312 w 312"/>
                <a:gd name="T91" fmla="*/ 131 h 322"/>
                <a:gd name="T92" fmla="*/ 312 w 312"/>
                <a:gd name="T93" fmla="*/ 127 h 322"/>
                <a:gd name="T94" fmla="*/ 310 w 312"/>
                <a:gd name="T95" fmla="*/ 124 h 322"/>
                <a:gd name="T96" fmla="*/ 307 w 312"/>
                <a:gd name="T97" fmla="*/ 121 h 322"/>
                <a:gd name="T98" fmla="*/ 304 w 312"/>
                <a:gd name="T99" fmla="*/ 120 h 322"/>
                <a:gd name="T100" fmla="*/ 300 w 312"/>
                <a:gd name="T101" fmla="*/ 119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12" h="322">
                  <a:moveTo>
                    <a:pt x="300" y="119"/>
                  </a:moveTo>
                  <a:lnTo>
                    <a:pt x="201" y="119"/>
                  </a:lnTo>
                  <a:lnTo>
                    <a:pt x="168" y="8"/>
                  </a:lnTo>
                  <a:lnTo>
                    <a:pt x="167" y="5"/>
                  </a:lnTo>
                  <a:lnTo>
                    <a:pt x="163" y="2"/>
                  </a:lnTo>
                  <a:lnTo>
                    <a:pt x="161" y="0"/>
                  </a:lnTo>
                  <a:lnTo>
                    <a:pt x="156" y="0"/>
                  </a:lnTo>
                  <a:lnTo>
                    <a:pt x="153" y="0"/>
                  </a:lnTo>
                  <a:lnTo>
                    <a:pt x="149" y="2"/>
                  </a:lnTo>
                  <a:lnTo>
                    <a:pt x="147" y="5"/>
                  </a:lnTo>
                  <a:lnTo>
                    <a:pt x="146" y="8"/>
                  </a:lnTo>
                  <a:lnTo>
                    <a:pt x="112" y="119"/>
                  </a:lnTo>
                  <a:lnTo>
                    <a:pt x="13" y="119"/>
                  </a:lnTo>
                  <a:lnTo>
                    <a:pt x="9" y="120"/>
                  </a:lnTo>
                  <a:lnTo>
                    <a:pt x="6" y="121"/>
                  </a:lnTo>
                  <a:lnTo>
                    <a:pt x="4" y="124"/>
                  </a:lnTo>
                  <a:lnTo>
                    <a:pt x="2" y="127"/>
                  </a:lnTo>
                  <a:lnTo>
                    <a:pt x="0" y="131"/>
                  </a:lnTo>
                  <a:lnTo>
                    <a:pt x="2" y="134"/>
                  </a:lnTo>
                  <a:lnTo>
                    <a:pt x="3" y="138"/>
                  </a:lnTo>
                  <a:lnTo>
                    <a:pt x="5" y="140"/>
                  </a:lnTo>
                  <a:lnTo>
                    <a:pt x="82" y="204"/>
                  </a:lnTo>
                  <a:lnTo>
                    <a:pt x="38" y="306"/>
                  </a:lnTo>
                  <a:lnTo>
                    <a:pt x="37" y="309"/>
                  </a:lnTo>
                  <a:lnTo>
                    <a:pt x="37" y="314"/>
                  </a:lnTo>
                  <a:lnTo>
                    <a:pt x="38" y="317"/>
                  </a:lnTo>
                  <a:lnTo>
                    <a:pt x="41" y="320"/>
                  </a:lnTo>
                  <a:lnTo>
                    <a:pt x="44" y="322"/>
                  </a:lnTo>
                  <a:lnTo>
                    <a:pt x="48" y="322"/>
                  </a:lnTo>
                  <a:lnTo>
                    <a:pt x="52" y="322"/>
                  </a:lnTo>
                  <a:lnTo>
                    <a:pt x="55" y="321"/>
                  </a:lnTo>
                  <a:lnTo>
                    <a:pt x="156" y="253"/>
                  </a:lnTo>
                  <a:lnTo>
                    <a:pt x="257" y="321"/>
                  </a:lnTo>
                  <a:lnTo>
                    <a:pt x="261" y="322"/>
                  </a:lnTo>
                  <a:lnTo>
                    <a:pt x="264" y="322"/>
                  </a:lnTo>
                  <a:lnTo>
                    <a:pt x="268" y="322"/>
                  </a:lnTo>
                  <a:lnTo>
                    <a:pt x="272" y="320"/>
                  </a:lnTo>
                  <a:lnTo>
                    <a:pt x="275" y="317"/>
                  </a:lnTo>
                  <a:lnTo>
                    <a:pt x="276" y="314"/>
                  </a:lnTo>
                  <a:lnTo>
                    <a:pt x="276" y="310"/>
                  </a:lnTo>
                  <a:lnTo>
                    <a:pt x="275" y="306"/>
                  </a:lnTo>
                  <a:lnTo>
                    <a:pt x="231" y="207"/>
                  </a:lnTo>
                  <a:lnTo>
                    <a:pt x="308" y="140"/>
                  </a:lnTo>
                  <a:lnTo>
                    <a:pt x="311" y="138"/>
                  </a:lnTo>
                  <a:lnTo>
                    <a:pt x="312" y="134"/>
                  </a:lnTo>
                  <a:lnTo>
                    <a:pt x="312" y="131"/>
                  </a:lnTo>
                  <a:lnTo>
                    <a:pt x="312" y="127"/>
                  </a:lnTo>
                  <a:lnTo>
                    <a:pt x="310" y="124"/>
                  </a:lnTo>
                  <a:lnTo>
                    <a:pt x="307" y="121"/>
                  </a:lnTo>
                  <a:lnTo>
                    <a:pt x="304" y="120"/>
                  </a:lnTo>
                  <a:lnTo>
                    <a:pt x="300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10375795" y="4813300"/>
            <a:ext cx="568534" cy="436608"/>
            <a:chOff x="1450975" y="2559050"/>
            <a:chExt cx="287338" cy="220663"/>
          </a:xfrm>
          <a:solidFill>
            <a:schemeClr val="bg1"/>
          </a:solidFill>
          <a:effectLst/>
        </p:grpSpPr>
        <p:sp>
          <p:nvSpPr>
            <p:cNvPr id="85" name="Freeform 518"/>
            <p:cNvSpPr>
              <a:spLocks/>
            </p:cNvSpPr>
            <p:nvPr/>
          </p:nvSpPr>
          <p:spPr bwMode="auto">
            <a:xfrm>
              <a:off x="1552575" y="2559050"/>
              <a:ext cx="185738" cy="187325"/>
            </a:xfrm>
            <a:custGeom>
              <a:avLst/>
              <a:gdLst>
                <a:gd name="T0" fmla="*/ 15 w 587"/>
                <a:gd name="T1" fmla="*/ 0 h 588"/>
                <a:gd name="T2" fmla="*/ 9 w 587"/>
                <a:gd name="T3" fmla="*/ 2 h 588"/>
                <a:gd name="T4" fmla="*/ 4 w 587"/>
                <a:gd name="T5" fmla="*/ 5 h 588"/>
                <a:gd name="T6" fmla="*/ 1 w 587"/>
                <a:gd name="T7" fmla="*/ 10 h 588"/>
                <a:gd name="T8" fmla="*/ 0 w 587"/>
                <a:gd name="T9" fmla="*/ 15 h 588"/>
                <a:gd name="T10" fmla="*/ 14 w 587"/>
                <a:gd name="T11" fmla="*/ 453 h 588"/>
                <a:gd name="T12" fmla="*/ 40 w 587"/>
                <a:gd name="T13" fmla="*/ 458 h 588"/>
                <a:gd name="T14" fmla="*/ 64 w 587"/>
                <a:gd name="T15" fmla="*/ 469 h 588"/>
                <a:gd name="T16" fmla="*/ 85 w 587"/>
                <a:gd name="T17" fmla="*/ 483 h 588"/>
                <a:gd name="T18" fmla="*/ 105 w 587"/>
                <a:gd name="T19" fmla="*/ 501 h 588"/>
                <a:gd name="T20" fmla="*/ 119 w 587"/>
                <a:gd name="T21" fmla="*/ 524 h 588"/>
                <a:gd name="T22" fmla="*/ 129 w 587"/>
                <a:gd name="T23" fmla="*/ 548 h 588"/>
                <a:gd name="T24" fmla="*/ 135 w 587"/>
                <a:gd name="T25" fmla="*/ 574 h 588"/>
                <a:gd name="T26" fmla="*/ 286 w 587"/>
                <a:gd name="T27" fmla="*/ 588 h 588"/>
                <a:gd name="T28" fmla="*/ 288 w 587"/>
                <a:gd name="T29" fmla="*/ 560 h 588"/>
                <a:gd name="T30" fmla="*/ 297 w 587"/>
                <a:gd name="T31" fmla="*/ 536 h 588"/>
                <a:gd name="T32" fmla="*/ 308 w 587"/>
                <a:gd name="T33" fmla="*/ 512 h 588"/>
                <a:gd name="T34" fmla="*/ 326 w 587"/>
                <a:gd name="T35" fmla="*/ 492 h 588"/>
                <a:gd name="T36" fmla="*/ 346 w 587"/>
                <a:gd name="T37" fmla="*/ 476 h 588"/>
                <a:gd name="T38" fmla="*/ 369 w 587"/>
                <a:gd name="T39" fmla="*/ 463 h 588"/>
                <a:gd name="T40" fmla="*/ 394 w 587"/>
                <a:gd name="T41" fmla="*/ 455 h 588"/>
                <a:gd name="T42" fmla="*/ 421 w 587"/>
                <a:gd name="T43" fmla="*/ 452 h 588"/>
                <a:gd name="T44" fmla="*/ 449 w 587"/>
                <a:gd name="T45" fmla="*/ 455 h 588"/>
                <a:gd name="T46" fmla="*/ 474 w 587"/>
                <a:gd name="T47" fmla="*/ 463 h 588"/>
                <a:gd name="T48" fmla="*/ 497 w 587"/>
                <a:gd name="T49" fmla="*/ 476 h 588"/>
                <a:gd name="T50" fmla="*/ 517 w 587"/>
                <a:gd name="T51" fmla="*/ 492 h 588"/>
                <a:gd name="T52" fmla="*/ 534 w 587"/>
                <a:gd name="T53" fmla="*/ 512 h 588"/>
                <a:gd name="T54" fmla="*/ 547 w 587"/>
                <a:gd name="T55" fmla="*/ 536 h 588"/>
                <a:gd name="T56" fmla="*/ 554 w 587"/>
                <a:gd name="T57" fmla="*/ 560 h 588"/>
                <a:gd name="T58" fmla="*/ 556 w 587"/>
                <a:gd name="T59" fmla="*/ 588 h 588"/>
                <a:gd name="T60" fmla="*/ 574 w 587"/>
                <a:gd name="T61" fmla="*/ 587 h 588"/>
                <a:gd name="T62" fmla="*/ 580 w 587"/>
                <a:gd name="T63" fmla="*/ 585 h 588"/>
                <a:gd name="T64" fmla="*/ 584 w 587"/>
                <a:gd name="T65" fmla="*/ 582 h 588"/>
                <a:gd name="T66" fmla="*/ 586 w 587"/>
                <a:gd name="T67" fmla="*/ 576 h 588"/>
                <a:gd name="T68" fmla="*/ 587 w 587"/>
                <a:gd name="T69" fmla="*/ 15 h 588"/>
                <a:gd name="T70" fmla="*/ 585 w 587"/>
                <a:gd name="T71" fmla="*/ 10 h 588"/>
                <a:gd name="T72" fmla="*/ 582 w 587"/>
                <a:gd name="T73" fmla="*/ 5 h 588"/>
                <a:gd name="T74" fmla="*/ 578 w 587"/>
                <a:gd name="T75" fmla="*/ 2 h 588"/>
                <a:gd name="T76" fmla="*/ 572 w 587"/>
                <a:gd name="T77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87" h="588">
                  <a:moveTo>
                    <a:pt x="572" y="0"/>
                  </a:moveTo>
                  <a:lnTo>
                    <a:pt x="15" y="0"/>
                  </a:lnTo>
                  <a:lnTo>
                    <a:pt x="11" y="2"/>
                  </a:lnTo>
                  <a:lnTo>
                    <a:pt x="9" y="2"/>
                  </a:lnTo>
                  <a:lnTo>
                    <a:pt x="6" y="4"/>
                  </a:lnTo>
                  <a:lnTo>
                    <a:pt x="4" y="5"/>
                  </a:lnTo>
                  <a:lnTo>
                    <a:pt x="3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452"/>
                  </a:lnTo>
                  <a:lnTo>
                    <a:pt x="14" y="453"/>
                  </a:lnTo>
                  <a:lnTo>
                    <a:pt x="27" y="455"/>
                  </a:lnTo>
                  <a:lnTo>
                    <a:pt x="40" y="458"/>
                  </a:lnTo>
                  <a:lnTo>
                    <a:pt x="52" y="463"/>
                  </a:lnTo>
                  <a:lnTo>
                    <a:pt x="64" y="469"/>
                  </a:lnTo>
                  <a:lnTo>
                    <a:pt x="76" y="476"/>
                  </a:lnTo>
                  <a:lnTo>
                    <a:pt x="85" y="483"/>
                  </a:lnTo>
                  <a:lnTo>
                    <a:pt x="95" y="492"/>
                  </a:lnTo>
                  <a:lnTo>
                    <a:pt x="105" y="501"/>
                  </a:lnTo>
                  <a:lnTo>
                    <a:pt x="112" y="512"/>
                  </a:lnTo>
                  <a:lnTo>
                    <a:pt x="119" y="524"/>
                  </a:lnTo>
                  <a:lnTo>
                    <a:pt x="125" y="536"/>
                  </a:lnTo>
                  <a:lnTo>
                    <a:pt x="129" y="548"/>
                  </a:lnTo>
                  <a:lnTo>
                    <a:pt x="133" y="560"/>
                  </a:lnTo>
                  <a:lnTo>
                    <a:pt x="135" y="574"/>
                  </a:lnTo>
                  <a:lnTo>
                    <a:pt x="135" y="588"/>
                  </a:lnTo>
                  <a:lnTo>
                    <a:pt x="286" y="588"/>
                  </a:lnTo>
                  <a:lnTo>
                    <a:pt x="286" y="574"/>
                  </a:lnTo>
                  <a:lnTo>
                    <a:pt x="288" y="560"/>
                  </a:lnTo>
                  <a:lnTo>
                    <a:pt x="292" y="548"/>
                  </a:lnTo>
                  <a:lnTo>
                    <a:pt x="297" y="536"/>
                  </a:lnTo>
                  <a:lnTo>
                    <a:pt x="302" y="524"/>
                  </a:lnTo>
                  <a:lnTo>
                    <a:pt x="308" y="512"/>
                  </a:lnTo>
                  <a:lnTo>
                    <a:pt x="317" y="501"/>
                  </a:lnTo>
                  <a:lnTo>
                    <a:pt x="326" y="492"/>
                  </a:lnTo>
                  <a:lnTo>
                    <a:pt x="335" y="483"/>
                  </a:lnTo>
                  <a:lnTo>
                    <a:pt x="346" y="476"/>
                  </a:lnTo>
                  <a:lnTo>
                    <a:pt x="357" y="469"/>
                  </a:lnTo>
                  <a:lnTo>
                    <a:pt x="369" y="463"/>
                  </a:lnTo>
                  <a:lnTo>
                    <a:pt x="381" y="458"/>
                  </a:lnTo>
                  <a:lnTo>
                    <a:pt x="394" y="455"/>
                  </a:lnTo>
                  <a:lnTo>
                    <a:pt x="407" y="453"/>
                  </a:lnTo>
                  <a:lnTo>
                    <a:pt x="421" y="452"/>
                  </a:lnTo>
                  <a:lnTo>
                    <a:pt x="435" y="453"/>
                  </a:lnTo>
                  <a:lnTo>
                    <a:pt x="449" y="455"/>
                  </a:lnTo>
                  <a:lnTo>
                    <a:pt x="462" y="458"/>
                  </a:lnTo>
                  <a:lnTo>
                    <a:pt x="474" y="463"/>
                  </a:lnTo>
                  <a:lnTo>
                    <a:pt x="485" y="469"/>
                  </a:lnTo>
                  <a:lnTo>
                    <a:pt x="497" y="476"/>
                  </a:lnTo>
                  <a:lnTo>
                    <a:pt x="507" y="483"/>
                  </a:lnTo>
                  <a:lnTo>
                    <a:pt x="517" y="492"/>
                  </a:lnTo>
                  <a:lnTo>
                    <a:pt x="526" y="501"/>
                  </a:lnTo>
                  <a:lnTo>
                    <a:pt x="534" y="512"/>
                  </a:lnTo>
                  <a:lnTo>
                    <a:pt x="540" y="524"/>
                  </a:lnTo>
                  <a:lnTo>
                    <a:pt x="547" y="536"/>
                  </a:lnTo>
                  <a:lnTo>
                    <a:pt x="551" y="548"/>
                  </a:lnTo>
                  <a:lnTo>
                    <a:pt x="554" y="560"/>
                  </a:lnTo>
                  <a:lnTo>
                    <a:pt x="556" y="574"/>
                  </a:lnTo>
                  <a:lnTo>
                    <a:pt x="556" y="588"/>
                  </a:lnTo>
                  <a:lnTo>
                    <a:pt x="572" y="588"/>
                  </a:lnTo>
                  <a:lnTo>
                    <a:pt x="574" y="587"/>
                  </a:lnTo>
                  <a:lnTo>
                    <a:pt x="578" y="587"/>
                  </a:lnTo>
                  <a:lnTo>
                    <a:pt x="580" y="585"/>
                  </a:lnTo>
                  <a:lnTo>
                    <a:pt x="582" y="584"/>
                  </a:lnTo>
                  <a:lnTo>
                    <a:pt x="584" y="582"/>
                  </a:lnTo>
                  <a:lnTo>
                    <a:pt x="585" y="579"/>
                  </a:lnTo>
                  <a:lnTo>
                    <a:pt x="586" y="576"/>
                  </a:lnTo>
                  <a:lnTo>
                    <a:pt x="587" y="573"/>
                  </a:lnTo>
                  <a:lnTo>
                    <a:pt x="587" y="15"/>
                  </a:lnTo>
                  <a:lnTo>
                    <a:pt x="586" y="13"/>
                  </a:lnTo>
                  <a:lnTo>
                    <a:pt x="585" y="10"/>
                  </a:lnTo>
                  <a:lnTo>
                    <a:pt x="584" y="8"/>
                  </a:lnTo>
                  <a:lnTo>
                    <a:pt x="582" y="5"/>
                  </a:lnTo>
                  <a:lnTo>
                    <a:pt x="580" y="4"/>
                  </a:lnTo>
                  <a:lnTo>
                    <a:pt x="578" y="2"/>
                  </a:lnTo>
                  <a:lnTo>
                    <a:pt x="574" y="2"/>
                  </a:lnTo>
                  <a:lnTo>
                    <a:pt x="57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19"/>
            <p:cNvSpPr>
              <a:spLocks noEditPoints="1"/>
            </p:cNvSpPr>
            <p:nvPr/>
          </p:nvSpPr>
          <p:spPr bwMode="auto">
            <a:xfrm>
              <a:off x="1450975" y="2606675"/>
              <a:ext cx="92075" cy="115888"/>
            </a:xfrm>
            <a:custGeom>
              <a:avLst/>
              <a:gdLst>
                <a:gd name="T0" fmla="*/ 145 w 287"/>
                <a:gd name="T1" fmla="*/ 121 h 362"/>
                <a:gd name="T2" fmla="*/ 134 w 287"/>
                <a:gd name="T3" fmla="*/ 125 h 362"/>
                <a:gd name="T4" fmla="*/ 127 w 287"/>
                <a:gd name="T5" fmla="*/ 133 h 362"/>
                <a:gd name="T6" fmla="*/ 121 w 287"/>
                <a:gd name="T7" fmla="*/ 143 h 362"/>
                <a:gd name="T8" fmla="*/ 121 w 287"/>
                <a:gd name="T9" fmla="*/ 225 h 362"/>
                <a:gd name="T10" fmla="*/ 120 w 287"/>
                <a:gd name="T11" fmla="*/ 231 h 362"/>
                <a:gd name="T12" fmla="*/ 117 w 287"/>
                <a:gd name="T13" fmla="*/ 236 h 362"/>
                <a:gd name="T14" fmla="*/ 112 w 287"/>
                <a:gd name="T15" fmla="*/ 239 h 362"/>
                <a:gd name="T16" fmla="*/ 106 w 287"/>
                <a:gd name="T17" fmla="*/ 240 h 362"/>
                <a:gd name="T18" fmla="*/ 100 w 287"/>
                <a:gd name="T19" fmla="*/ 239 h 362"/>
                <a:gd name="T20" fmla="*/ 96 w 287"/>
                <a:gd name="T21" fmla="*/ 236 h 362"/>
                <a:gd name="T22" fmla="*/ 92 w 287"/>
                <a:gd name="T23" fmla="*/ 231 h 362"/>
                <a:gd name="T24" fmla="*/ 91 w 287"/>
                <a:gd name="T25" fmla="*/ 225 h 362"/>
                <a:gd name="T26" fmla="*/ 91 w 287"/>
                <a:gd name="T27" fmla="*/ 143 h 362"/>
                <a:gd name="T28" fmla="*/ 93 w 287"/>
                <a:gd name="T29" fmla="*/ 132 h 362"/>
                <a:gd name="T30" fmla="*/ 98 w 287"/>
                <a:gd name="T31" fmla="*/ 121 h 362"/>
                <a:gd name="T32" fmla="*/ 104 w 287"/>
                <a:gd name="T33" fmla="*/ 111 h 362"/>
                <a:gd name="T34" fmla="*/ 113 w 287"/>
                <a:gd name="T35" fmla="*/ 104 h 362"/>
                <a:gd name="T36" fmla="*/ 122 w 287"/>
                <a:gd name="T37" fmla="*/ 97 h 362"/>
                <a:gd name="T38" fmla="*/ 133 w 287"/>
                <a:gd name="T39" fmla="*/ 92 h 362"/>
                <a:gd name="T40" fmla="*/ 145 w 287"/>
                <a:gd name="T41" fmla="*/ 90 h 362"/>
                <a:gd name="T42" fmla="*/ 226 w 287"/>
                <a:gd name="T43" fmla="*/ 90 h 362"/>
                <a:gd name="T44" fmla="*/ 232 w 287"/>
                <a:gd name="T45" fmla="*/ 91 h 362"/>
                <a:gd name="T46" fmla="*/ 237 w 287"/>
                <a:gd name="T47" fmla="*/ 94 h 362"/>
                <a:gd name="T48" fmla="*/ 240 w 287"/>
                <a:gd name="T49" fmla="*/ 98 h 362"/>
                <a:gd name="T50" fmla="*/ 241 w 287"/>
                <a:gd name="T51" fmla="*/ 105 h 362"/>
                <a:gd name="T52" fmla="*/ 240 w 287"/>
                <a:gd name="T53" fmla="*/ 110 h 362"/>
                <a:gd name="T54" fmla="*/ 237 w 287"/>
                <a:gd name="T55" fmla="*/ 116 h 362"/>
                <a:gd name="T56" fmla="*/ 232 w 287"/>
                <a:gd name="T57" fmla="*/ 119 h 362"/>
                <a:gd name="T58" fmla="*/ 226 w 287"/>
                <a:gd name="T59" fmla="*/ 120 h 362"/>
                <a:gd name="T60" fmla="*/ 287 w 287"/>
                <a:gd name="T61" fmla="*/ 304 h 362"/>
                <a:gd name="T62" fmla="*/ 287 w 287"/>
                <a:gd name="T63" fmla="*/ 12 h 362"/>
                <a:gd name="T64" fmla="*/ 284 w 287"/>
                <a:gd name="T65" fmla="*/ 6 h 362"/>
                <a:gd name="T66" fmla="*/ 280 w 287"/>
                <a:gd name="T67" fmla="*/ 2 h 362"/>
                <a:gd name="T68" fmla="*/ 275 w 287"/>
                <a:gd name="T69" fmla="*/ 0 h 362"/>
                <a:gd name="T70" fmla="*/ 136 w 287"/>
                <a:gd name="T71" fmla="*/ 0 h 362"/>
                <a:gd name="T72" fmla="*/ 109 w 287"/>
                <a:gd name="T73" fmla="*/ 2 h 362"/>
                <a:gd name="T74" fmla="*/ 84 w 287"/>
                <a:gd name="T75" fmla="*/ 10 h 362"/>
                <a:gd name="T76" fmla="*/ 60 w 287"/>
                <a:gd name="T77" fmla="*/ 22 h 362"/>
                <a:gd name="T78" fmla="*/ 40 w 287"/>
                <a:gd name="T79" fmla="*/ 39 h 362"/>
                <a:gd name="T80" fmla="*/ 24 w 287"/>
                <a:gd name="T81" fmla="*/ 59 h 362"/>
                <a:gd name="T82" fmla="*/ 11 w 287"/>
                <a:gd name="T83" fmla="*/ 82 h 362"/>
                <a:gd name="T84" fmla="*/ 3 w 287"/>
                <a:gd name="T85" fmla="*/ 108 h 362"/>
                <a:gd name="T86" fmla="*/ 0 w 287"/>
                <a:gd name="T87" fmla="*/ 135 h 362"/>
                <a:gd name="T88" fmla="*/ 196 w 287"/>
                <a:gd name="T89" fmla="*/ 361 h 362"/>
                <a:gd name="T90" fmla="*/ 203 w 287"/>
                <a:gd name="T91" fmla="*/ 362 h 362"/>
                <a:gd name="T92" fmla="*/ 219 w 287"/>
                <a:gd name="T93" fmla="*/ 342 h 362"/>
                <a:gd name="T94" fmla="*/ 239 w 287"/>
                <a:gd name="T95" fmla="*/ 326 h 362"/>
                <a:gd name="T96" fmla="*/ 262 w 287"/>
                <a:gd name="T97" fmla="*/ 312 h 362"/>
                <a:gd name="T98" fmla="*/ 287 w 287"/>
                <a:gd name="T99" fmla="*/ 304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7" h="362">
                  <a:moveTo>
                    <a:pt x="151" y="120"/>
                  </a:moveTo>
                  <a:lnTo>
                    <a:pt x="145" y="121"/>
                  </a:lnTo>
                  <a:lnTo>
                    <a:pt x="140" y="122"/>
                  </a:lnTo>
                  <a:lnTo>
                    <a:pt x="134" y="125"/>
                  </a:lnTo>
                  <a:lnTo>
                    <a:pt x="130" y="128"/>
                  </a:lnTo>
                  <a:lnTo>
                    <a:pt x="127" y="133"/>
                  </a:lnTo>
                  <a:lnTo>
                    <a:pt x="124" y="138"/>
                  </a:lnTo>
                  <a:lnTo>
                    <a:pt x="121" y="143"/>
                  </a:lnTo>
                  <a:lnTo>
                    <a:pt x="121" y="150"/>
                  </a:lnTo>
                  <a:lnTo>
                    <a:pt x="121" y="225"/>
                  </a:lnTo>
                  <a:lnTo>
                    <a:pt x="120" y="228"/>
                  </a:lnTo>
                  <a:lnTo>
                    <a:pt x="120" y="231"/>
                  </a:lnTo>
                  <a:lnTo>
                    <a:pt x="118" y="234"/>
                  </a:lnTo>
                  <a:lnTo>
                    <a:pt x="117" y="236"/>
                  </a:lnTo>
                  <a:lnTo>
                    <a:pt x="115" y="238"/>
                  </a:lnTo>
                  <a:lnTo>
                    <a:pt x="112" y="239"/>
                  </a:lnTo>
                  <a:lnTo>
                    <a:pt x="110" y="240"/>
                  </a:lnTo>
                  <a:lnTo>
                    <a:pt x="106" y="240"/>
                  </a:lnTo>
                  <a:lnTo>
                    <a:pt x="103" y="240"/>
                  </a:lnTo>
                  <a:lnTo>
                    <a:pt x="100" y="239"/>
                  </a:lnTo>
                  <a:lnTo>
                    <a:pt x="98" y="238"/>
                  </a:lnTo>
                  <a:lnTo>
                    <a:pt x="96" y="236"/>
                  </a:lnTo>
                  <a:lnTo>
                    <a:pt x="93" y="234"/>
                  </a:lnTo>
                  <a:lnTo>
                    <a:pt x="92" y="231"/>
                  </a:lnTo>
                  <a:lnTo>
                    <a:pt x="91" y="228"/>
                  </a:lnTo>
                  <a:lnTo>
                    <a:pt x="91" y="225"/>
                  </a:lnTo>
                  <a:lnTo>
                    <a:pt x="91" y="150"/>
                  </a:lnTo>
                  <a:lnTo>
                    <a:pt x="91" y="143"/>
                  </a:lnTo>
                  <a:lnTo>
                    <a:pt x="92" y="138"/>
                  </a:lnTo>
                  <a:lnTo>
                    <a:pt x="93" y="132"/>
                  </a:lnTo>
                  <a:lnTo>
                    <a:pt x="96" y="126"/>
                  </a:lnTo>
                  <a:lnTo>
                    <a:pt x="98" y="121"/>
                  </a:lnTo>
                  <a:lnTo>
                    <a:pt x="101" y="117"/>
                  </a:lnTo>
                  <a:lnTo>
                    <a:pt x="104" y="111"/>
                  </a:lnTo>
                  <a:lnTo>
                    <a:pt x="109" y="107"/>
                  </a:lnTo>
                  <a:lnTo>
                    <a:pt x="113" y="104"/>
                  </a:lnTo>
                  <a:lnTo>
                    <a:pt x="117" y="99"/>
                  </a:lnTo>
                  <a:lnTo>
                    <a:pt x="122" y="97"/>
                  </a:lnTo>
                  <a:lnTo>
                    <a:pt x="128" y="94"/>
                  </a:lnTo>
                  <a:lnTo>
                    <a:pt x="133" y="92"/>
                  </a:lnTo>
                  <a:lnTo>
                    <a:pt x="139" y="91"/>
                  </a:lnTo>
                  <a:lnTo>
                    <a:pt x="145" y="90"/>
                  </a:lnTo>
                  <a:lnTo>
                    <a:pt x="151" y="90"/>
                  </a:lnTo>
                  <a:lnTo>
                    <a:pt x="226" y="90"/>
                  </a:lnTo>
                  <a:lnTo>
                    <a:pt x="230" y="90"/>
                  </a:lnTo>
                  <a:lnTo>
                    <a:pt x="232" y="91"/>
                  </a:lnTo>
                  <a:lnTo>
                    <a:pt x="235" y="92"/>
                  </a:lnTo>
                  <a:lnTo>
                    <a:pt x="237" y="94"/>
                  </a:lnTo>
                  <a:lnTo>
                    <a:pt x="239" y="96"/>
                  </a:lnTo>
                  <a:lnTo>
                    <a:pt x="240" y="98"/>
                  </a:lnTo>
                  <a:lnTo>
                    <a:pt x="241" y="102"/>
                  </a:lnTo>
                  <a:lnTo>
                    <a:pt x="241" y="105"/>
                  </a:lnTo>
                  <a:lnTo>
                    <a:pt x="241" y="108"/>
                  </a:lnTo>
                  <a:lnTo>
                    <a:pt x="240" y="110"/>
                  </a:lnTo>
                  <a:lnTo>
                    <a:pt x="239" y="113"/>
                  </a:lnTo>
                  <a:lnTo>
                    <a:pt x="237" y="116"/>
                  </a:lnTo>
                  <a:lnTo>
                    <a:pt x="235" y="118"/>
                  </a:lnTo>
                  <a:lnTo>
                    <a:pt x="232" y="119"/>
                  </a:lnTo>
                  <a:lnTo>
                    <a:pt x="230" y="120"/>
                  </a:lnTo>
                  <a:lnTo>
                    <a:pt x="226" y="120"/>
                  </a:lnTo>
                  <a:lnTo>
                    <a:pt x="151" y="120"/>
                  </a:lnTo>
                  <a:close/>
                  <a:moveTo>
                    <a:pt x="287" y="304"/>
                  </a:moveTo>
                  <a:lnTo>
                    <a:pt x="287" y="15"/>
                  </a:lnTo>
                  <a:lnTo>
                    <a:pt x="287" y="12"/>
                  </a:lnTo>
                  <a:lnTo>
                    <a:pt x="285" y="8"/>
                  </a:lnTo>
                  <a:lnTo>
                    <a:pt x="284" y="6"/>
                  </a:lnTo>
                  <a:lnTo>
                    <a:pt x="282" y="4"/>
                  </a:lnTo>
                  <a:lnTo>
                    <a:pt x="280" y="2"/>
                  </a:lnTo>
                  <a:lnTo>
                    <a:pt x="278" y="1"/>
                  </a:lnTo>
                  <a:lnTo>
                    <a:pt x="275" y="0"/>
                  </a:lnTo>
                  <a:lnTo>
                    <a:pt x="272" y="0"/>
                  </a:lnTo>
                  <a:lnTo>
                    <a:pt x="136" y="0"/>
                  </a:lnTo>
                  <a:lnTo>
                    <a:pt x="122" y="0"/>
                  </a:lnTo>
                  <a:lnTo>
                    <a:pt x="109" y="2"/>
                  </a:lnTo>
                  <a:lnTo>
                    <a:pt x="96" y="5"/>
                  </a:lnTo>
                  <a:lnTo>
                    <a:pt x="84" y="10"/>
                  </a:lnTo>
                  <a:lnTo>
                    <a:pt x="72" y="16"/>
                  </a:lnTo>
                  <a:lnTo>
                    <a:pt x="60" y="22"/>
                  </a:lnTo>
                  <a:lnTo>
                    <a:pt x="50" y="31"/>
                  </a:lnTo>
                  <a:lnTo>
                    <a:pt x="40" y="39"/>
                  </a:lnTo>
                  <a:lnTo>
                    <a:pt x="31" y="49"/>
                  </a:lnTo>
                  <a:lnTo>
                    <a:pt x="24" y="59"/>
                  </a:lnTo>
                  <a:lnTo>
                    <a:pt x="17" y="71"/>
                  </a:lnTo>
                  <a:lnTo>
                    <a:pt x="11" y="82"/>
                  </a:lnTo>
                  <a:lnTo>
                    <a:pt x="7" y="94"/>
                  </a:lnTo>
                  <a:lnTo>
                    <a:pt x="3" y="108"/>
                  </a:lnTo>
                  <a:lnTo>
                    <a:pt x="1" y="121"/>
                  </a:lnTo>
                  <a:lnTo>
                    <a:pt x="0" y="135"/>
                  </a:lnTo>
                  <a:lnTo>
                    <a:pt x="0" y="361"/>
                  </a:lnTo>
                  <a:lnTo>
                    <a:pt x="196" y="361"/>
                  </a:lnTo>
                  <a:lnTo>
                    <a:pt x="200" y="361"/>
                  </a:lnTo>
                  <a:lnTo>
                    <a:pt x="203" y="362"/>
                  </a:lnTo>
                  <a:lnTo>
                    <a:pt x="210" y="352"/>
                  </a:lnTo>
                  <a:lnTo>
                    <a:pt x="219" y="342"/>
                  </a:lnTo>
                  <a:lnTo>
                    <a:pt x="229" y="333"/>
                  </a:lnTo>
                  <a:lnTo>
                    <a:pt x="239" y="326"/>
                  </a:lnTo>
                  <a:lnTo>
                    <a:pt x="250" y="318"/>
                  </a:lnTo>
                  <a:lnTo>
                    <a:pt x="262" y="312"/>
                  </a:lnTo>
                  <a:lnTo>
                    <a:pt x="274" y="308"/>
                  </a:lnTo>
                  <a:lnTo>
                    <a:pt x="287" y="3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20"/>
            <p:cNvSpPr>
              <a:spLocks/>
            </p:cNvSpPr>
            <p:nvPr/>
          </p:nvSpPr>
          <p:spPr bwMode="auto">
            <a:xfrm>
              <a:off x="1450975" y="2732088"/>
              <a:ext cx="60325" cy="28575"/>
            </a:xfrm>
            <a:custGeom>
              <a:avLst/>
              <a:gdLst>
                <a:gd name="T0" fmla="*/ 0 w 189"/>
                <a:gd name="T1" fmla="*/ 0 h 90"/>
                <a:gd name="T2" fmla="*/ 0 w 189"/>
                <a:gd name="T3" fmla="*/ 75 h 90"/>
                <a:gd name="T4" fmla="*/ 1 w 189"/>
                <a:gd name="T5" fmla="*/ 79 h 90"/>
                <a:gd name="T6" fmla="*/ 2 w 189"/>
                <a:gd name="T7" fmla="*/ 81 h 90"/>
                <a:gd name="T8" fmla="*/ 3 w 189"/>
                <a:gd name="T9" fmla="*/ 84 h 90"/>
                <a:gd name="T10" fmla="*/ 6 w 189"/>
                <a:gd name="T11" fmla="*/ 86 h 90"/>
                <a:gd name="T12" fmla="*/ 8 w 189"/>
                <a:gd name="T13" fmla="*/ 87 h 90"/>
                <a:gd name="T14" fmla="*/ 10 w 189"/>
                <a:gd name="T15" fmla="*/ 89 h 90"/>
                <a:gd name="T16" fmla="*/ 13 w 189"/>
                <a:gd name="T17" fmla="*/ 90 h 90"/>
                <a:gd name="T18" fmla="*/ 15 w 189"/>
                <a:gd name="T19" fmla="*/ 90 h 90"/>
                <a:gd name="T20" fmla="*/ 189 w 189"/>
                <a:gd name="T21" fmla="*/ 90 h 90"/>
                <a:gd name="T22" fmla="*/ 186 w 189"/>
                <a:gd name="T23" fmla="*/ 80 h 90"/>
                <a:gd name="T24" fmla="*/ 184 w 189"/>
                <a:gd name="T25" fmla="*/ 68 h 90"/>
                <a:gd name="T26" fmla="*/ 181 w 189"/>
                <a:gd name="T27" fmla="*/ 57 h 90"/>
                <a:gd name="T28" fmla="*/ 181 w 189"/>
                <a:gd name="T29" fmla="*/ 45 h 90"/>
                <a:gd name="T30" fmla="*/ 181 w 189"/>
                <a:gd name="T31" fmla="*/ 33 h 90"/>
                <a:gd name="T32" fmla="*/ 184 w 189"/>
                <a:gd name="T33" fmla="*/ 22 h 90"/>
                <a:gd name="T34" fmla="*/ 186 w 189"/>
                <a:gd name="T35" fmla="*/ 11 h 90"/>
                <a:gd name="T36" fmla="*/ 189 w 189"/>
                <a:gd name="T37" fmla="*/ 0 h 90"/>
                <a:gd name="T38" fmla="*/ 0 w 189"/>
                <a:gd name="T3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9" h="90">
                  <a:moveTo>
                    <a:pt x="0" y="0"/>
                  </a:moveTo>
                  <a:lnTo>
                    <a:pt x="0" y="75"/>
                  </a:lnTo>
                  <a:lnTo>
                    <a:pt x="1" y="79"/>
                  </a:lnTo>
                  <a:lnTo>
                    <a:pt x="2" y="81"/>
                  </a:lnTo>
                  <a:lnTo>
                    <a:pt x="3" y="84"/>
                  </a:lnTo>
                  <a:lnTo>
                    <a:pt x="6" y="86"/>
                  </a:lnTo>
                  <a:lnTo>
                    <a:pt x="8" y="87"/>
                  </a:lnTo>
                  <a:lnTo>
                    <a:pt x="10" y="89"/>
                  </a:lnTo>
                  <a:lnTo>
                    <a:pt x="13" y="90"/>
                  </a:lnTo>
                  <a:lnTo>
                    <a:pt x="15" y="90"/>
                  </a:lnTo>
                  <a:lnTo>
                    <a:pt x="189" y="90"/>
                  </a:lnTo>
                  <a:lnTo>
                    <a:pt x="186" y="80"/>
                  </a:lnTo>
                  <a:lnTo>
                    <a:pt x="184" y="68"/>
                  </a:lnTo>
                  <a:lnTo>
                    <a:pt x="181" y="57"/>
                  </a:lnTo>
                  <a:lnTo>
                    <a:pt x="181" y="45"/>
                  </a:lnTo>
                  <a:lnTo>
                    <a:pt x="181" y="33"/>
                  </a:lnTo>
                  <a:lnTo>
                    <a:pt x="184" y="22"/>
                  </a:lnTo>
                  <a:lnTo>
                    <a:pt x="186" y="11"/>
                  </a:lnTo>
                  <a:lnTo>
                    <a:pt x="18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521"/>
            <p:cNvSpPr>
              <a:spLocks/>
            </p:cNvSpPr>
            <p:nvPr/>
          </p:nvSpPr>
          <p:spPr bwMode="auto">
            <a:xfrm>
              <a:off x="1652588" y="2711450"/>
              <a:ext cx="66675" cy="68263"/>
            </a:xfrm>
            <a:custGeom>
              <a:avLst/>
              <a:gdLst>
                <a:gd name="T0" fmla="*/ 94 w 210"/>
                <a:gd name="T1" fmla="*/ 1 h 211"/>
                <a:gd name="T2" fmla="*/ 74 w 210"/>
                <a:gd name="T3" fmla="*/ 5 h 211"/>
                <a:gd name="T4" fmla="*/ 55 w 210"/>
                <a:gd name="T5" fmla="*/ 13 h 211"/>
                <a:gd name="T6" fmla="*/ 39 w 210"/>
                <a:gd name="T7" fmla="*/ 25 h 211"/>
                <a:gd name="T8" fmla="*/ 24 w 210"/>
                <a:gd name="T9" fmla="*/ 39 h 211"/>
                <a:gd name="T10" fmla="*/ 13 w 210"/>
                <a:gd name="T11" fmla="*/ 56 h 211"/>
                <a:gd name="T12" fmla="*/ 4 w 210"/>
                <a:gd name="T13" fmla="*/ 75 h 211"/>
                <a:gd name="T14" fmla="*/ 0 w 210"/>
                <a:gd name="T15" fmla="*/ 96 h 211"/>
                <a:gd name="T16" fmla="*/ 0 w 210"/>
                <a:gd name="T17" fmla="*/ 117 h 211"/>
                <a:gd name="T18" fmla="*/ 4 w 210"/>
                <a:gd name="T19" fmla="*/ 137 h 211"/>
                <a:gd name="T20" fmla="*/ 13 w 210"/>
                <a:gd name="T21" fmla="*/ 156 h 211"/>
                <a:gd name="T22" fmla="*/ 24 w 210"/>
                <a:gd name="T23" fmla="*/ 173 h 211"/>
                <a:gd name="T24" fmla="*/ 39 w 210"/>
                <a:gd name="T25" fmla="*/ 187 h 211"/>
                <a:gd name="T26" fmla="*/ 55 w 210"/>
                <a:gd name="T27" fmla="*/ 199 h 211"/>
                <a:gd name="T28" fmla="*/ 74 w 210"/>
                <a:gd name="T29" fmla="*/ 207 h 211"/>
                <a:gd name="T30" fmla="*/ 94 w 210"/>
                <a:gd name="T31" fmla="*/ 210 h 211"/>
                <a:gd name="T32" fmla="*/ 116 w 210"/>
                <a:gd name="T33" fmla="*/ 210 h 211"/>
                <a:gd name="T34" fmla="*/ 136 w 210"/>
                <a:gd name="T35" fmla="*/ 207 h 211"/>
                <a:gd name="T36" fmla="*/ 155 w 210"/>
                <a:gd name="T37" fmla="*/ 199 h 211"/>
                <a:gd name="T38" fmla="*/ 173 w 210"/>
                <a:gd name="T39" fmla="*/ 187 h 211"/>
                <a:gd name="T40" fmla="*/ 187 w 210"/>
                <a:gd name="T41" fmla="*/ 173 h 211"/>
                <a:gd name="T42" fmla="*/ 198 w 210"/>
                <a:gd name="T43" fmla="*/ 156 h 211"/>
                <a:gd name="T44" fmla="*/ 206 w 210"/>
                <a:gd name="T45" fmla="*/ 137 h 211"/>
                <a:gd name="T46" fmla="*/ 210 w 210"/>
                <a:gd name="T47" fmla="*/ 117 h 211"/>
                <a:gd name="T48" fmla="*/ 210 w 210"/>
                <a:gd name="T49" fmla="*/ 96 h 211"/>
                <a:gd name="T50" fmla="*/ 206 w 210"/>
                <a:gd name="T51" fmla="*/ 74 h 211"/>
                <a:gd name="T52" fmla="*/ 198 w 210"/>
                <a:gd name="T53" fmla="*/ 56 h 211"/>
                <a:gd name="T54" fmla="*/ 187 w 210"/>
                <a:gd name="T55" fmla="*/ 39 h 211"/>
                <a:gd name="T56" fmla="*/ 173 w 210"/>
                <a:gd name="T57" fmla="*/ 25 h 211"/>
                <a:gd name="T58" fmla="*/ 155 w 210"/>
                <a:gd name="T59" fmla="*/ 13 h 211"/>
                <a:gd name="T60" fmla="*/ 136 w 210"/>
                <a:gd name="T61" fmla="*/ 5 h 211"/>
                <a:gd name="T62" fmla="*/ 116 w 210"/>
                <a:gd name="T63" fmla="*/ 1 h 211"/>
                <a:gd name="T64" fmla="*/ 105 w 210"/>
                <a:gd name="T6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0" h="211">
                  <a:moveTo>
                    <a:pt x="105" y="0"/>
                  </a:moveTo>
                  <a:lnTo>
                    <a:pt x="94" y="1"/>
                  </a:lnTo>
                  <a:lnTo>
                    <a:pt x="84" y="2"/>
                  </a:lnTo>
                  <a:lnTo>
                    <a:pt x="74" y="5"/>
                  </a:lnTo>
                  <a:lnTo>
                    <a:pt x="64" y="9"/>
                  </a:lnTo>
                  <a:lnTo>
                    <a:pt x="55" y="13"/>
                  </a:lnTo>
                  <a:lnTo>
                    <a:pt x="46" y="18"/>
                  </a:lnTo>
                  <a:lnTo>
                    <a:pt x="39" y="25"/>
                  </a:lnTo>
                  <a:lnTo>
                    <a:pt x="31" y="31"/>
                  </a:lnTo>
                  <a:lnTo>
                    <a:pt x="24" y="39"/>
                  </a:lnTo>
                  <a:lnTo>
                    <a:pt x="18" y="47"/>
                  </a:lnTo>
                  <a:lnTo>
                    <a:pt x="13" y="56"/>
                  </a:lnTo>
                  <a:lnTo>
                    <a:pt x="9" y="64"/>
                  </a:lnTo>
                  <a:lnTo>
                    <a:pt x="4" y="75"/>
                  </a:lnTo>
                  <a:lnTo>
                    <a:pt x="2" y="85"/>
                  </a:lnTo>
                  <a:lnTo>
                    <a:pt x="0" y="96"/>
                  </a:lnTo>
                  <a:lnTo>
                    <a:pt x="0" y="106"/>
                  </a:lnTo>
                  <a:lnTo>
                    <a:pt x="0" y="117"/>
                  </a:lnTo>
                  <a:lnTo>
                    <a:pt x="2" y="127"/>
                  </a:lnTo>
                  <a:lnTo>
                    <a:pt x="4" y="137"/>
                  </a:lnTo>
                  <a:lnTo>
                    <a:pt x="9" y="147"/>
                  </a:lnTo>
                  <a:lnTo>
                    <a:pt x="13" y="156"/>
                  </a:lnTo>
                  <a:lnTo>
                    <a:pt x="18" y="165"/>
                  </a:lnTo>
                  <a:lnTo>
                    <a:pt x="24" y="173"/>
                  </a:lnTo>
                  <a:lnTo>
                    <a:pt x="31" y="180"/>
                  </a:lnTo>
                  <a:lnTo>
                    <a:pt x="39" y="187"/>
                  </a:lnTo>
                  <a:lnTo>
                    <a:pt x="46" y="193"/>
                  </a:lnTo>
                  <a:lnTo>
                    <a:pt x="55" y="199"/>
                  </a:lnTo>
                  <a:lnTo>
                    <a:pt x="64" y="203"/>
                  </a:lnTo>
                  <a:lnTo>
                    <a:pt x="74" y="207"/>
                  </a:lnTo>
                  <a:lnTo>
                    <a:pt x="84" y="209"/>
                  </a:lnTo>
                  <a:lnTo>
                    <a:pt x="94" y="210"/>
                  </a:lnTo>
                  <a:lnTo>
                    <a:pt x="105" y="211"/>
                  </a:lnTo>
                  <a:lnTo>
                    <a:pt x="116" y="210"/>
                  </a:lnTo>
                  <a:lnTo>
                    <a:pt x="127" y="209"/>
                  </a:lnTo>
                  <a:lnTo>
                    <a:pt x="136" y="207"/>
                  </a:lnTo>
                  <a:lnTo>
                    <a:pt x="146" y="203"/>
                  </a:lnTo>
                  <a:lnTo>
                    <a:pt x="155" y="199"/>
                  </a:lnTo>
                  <a:lnTo>
                    <a:pt x="164" y="193"/>
                  </a:lnTo>
                  <a:lnTo>
                    <a:pt x="173" y="187"/>
                  </a:lnTo>
                  <a:lnTo>
                    <a:pt x="180" y="180"/>
                  </a:lnTo>
                  <a:lnTo>
                    <a:pt x="187" y="173"/>
                  </a:lnTo>
                  <a:lnTo>
                    <a:pt x="193" y="165"/>
                  </a:lnTo>
                  <a:lnTo>
                    <a:pt x="198" y="156"/>
                  </a:lnTo>
                  <a:lnTo>
                    <a:pt x="203" y="147"/>
                  </a:lnTo>
                  <a:lnTo>
                    <a:pt x="206" y="137"/>
                  </a:lnTo>
                  <a:lnTo>
                    <a:pt x="208" y="127"/>
                  </a:lnTo>
                  <a:lnTo>
                    <a:pt x="210" y="117"/>
                  </a:lnTo>
                  <a:lnTo>
                    <a:pt x="210" y="106"/>
                  </a:lnTo>
                  <a:lnTo>
                    <a:pt x="210" y="96"/>
                  </a:lnTo>
                  <a:lnTo>
                    <a:pt x="208" y="85"/>
                  </a:lnTo>
                  <a:lnTo>
                    <a:pt x="206" y="74"/>
                  </a:lnTo>
                  <a:lnTo>
                    <a:pt x="203" y="64"/>
                  </a:lnTo>
                  <a:lnTo>
                    <a:pt x="198" y="56"/>
                  </a:lnTo>
                  <a:lnTo>
                    <a:pt x="193" y="47"/>
                  </a:lnTo>
                  <a:lnTo>
                    <a:pt x="187" y="39"/>
                  </a:lnTo>
                  <a:lnTo>
                    <a:pt x="180" y="31"/>
                  </a:lnTo>
                  <a:lnTo>
                    <a:pt x="173" y="25"/>
                  </a:lnTo>
                  <a:lnTo>
                    <a:pt x="164" y="18"/>
                  </a:lnTo>
                  <a:lnTo>
                    <a:pt x="155" y="13"/>
                  </a:lnTo>
                  <a:lnTo>
                    <a:pt x="146" y="9"/>
                  </a:lnTo>
                  <a:lnTo>
                    <a:pt x="136" y="5"/>
                  </a:lnTo>
                  <a:lnTo>
                    <a:pt x="127" y="2"/>
                  </a:lnTo>
                  <a:lnTo>
                    <a:pt x="116" y="1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522"/>
            <p:cNvSpPr>
              <a:spLocks/>
            </p:cNvSpPr>
            <p:nvPr/>
          </p:nvSpPr>
          <p:spPr bwMode="auto">
            <a:xfrm>
              <a:off x="1519238" y="2711450"/>
              <a:ext cx="66675" cy="68263"/>
            </a:xfrm>
            <a:custGeom>
              <a:avLst/>
              <a:gdLst>
                <a:gd name="T0" fmla="*/ 95 w 211"/>
                <a:gd name="T1" fmla="*/ 1 h 211"/>
                <a:gd name="T2" fmla="*/ 74 w 211"/>
                <a:gd name="T3" fmla="*/ 5 h 211"/>
                <a:gd name="T4" fmla="*/ 55 w 211"/>
                <a:gd name="T5" fmla="*/ 13 h 211"/>
                <a:gd name="T6" fmla="*/ 39 w 211"/>
                <a:gd name="T7" fmla="*/ 25 h 211"/>
                <a:gd name="T8" fmla="*/ 24 w 211"/>
                <a:gd name="T9" fmla="*/ 39 h 211"/>
                <a:gd name="T10" fmla="*/ 13 w 211"/>
                <a:gd name="T11" fmla="*/ 56 h 211"/>
                <a:gd name="T12" fmla="*/ 5 w 211"/>
                <a:gd name="T13" fmla="*/ 75 h 211"/>
                <a:gd name="T14" fmla="*/ 0 w 211"/>
                <a:gd name="T15" fmla="*/ 96 h 211"/>
                <a:gd name="T16" fmla="*/ 0 w 211"/>
                <a:gd name="T17" fmla="*/ 117 h 211"/>
                <a:gd name="T18" fmla="*/ 5 w 211"/>
                <a:gd name="T19" fmla="*/ 137 h 211"/>
                <a:gd name="T20" fmla="*/ 13 w 211"/>
                <a:gd name="T21" fmla="*/ 156 h 211"/>
                <a:gd name="T22" fmla="*/ 24 w 211"/>
                <a:gd name="T23" fmla="*/ 173 h 211"/>
                <a:gd name="T24" fmla="*/ 39 w 211"/>
                <a:gd name="T25" fmla="*/ 187 h 211"/>
                <a:gd name="T26" fmla="*/ 55 w 211"/>
                <a:gd name="T27" fmla="*/ 199 h 211"/>
                <a:gd name="T28" fmla="*/ 74 w 211"/>
                <a:gd name="T29" fmla="*/ 207 h 211"/>
                <a:gd name="T30" fmla="*/ 95 w 211"/>
                <a:gd name="T31" fmla="*/ 210 h 211"/>
                <a:gd name="T32" fmla="*/ 116 w 211"/>
                <a:gd name="T33" fmla="*/ 210 h 211"/>
                <a:gd name="T34" fmla="*/ 137 w 211"/>
                <a:gd name="T35" fmla="*/ 207 h 211"/>
                <a:gd name="T36" fmla="*/ 156 w 211"/>
                <a:gd name="T37" fmla="*/ 199 h 211"/>
                <a:gd name="T38" fmla="*/ 173 w 211"/>
                <a:gd name="T39" fmla="*/ 187 h 211"/>
                <a:gd name="T40" fmla="*/ 187 w 211"/>
                <a:gd name="T41" fmla="*/ 173 h 211"/>
                <a:gd name="T42" fmla="*/ 199 w 211"/>
                <a:gd name="T43" fmla="*/ 156 h 211"/>
                <a:gd name="T44" fmla="*/ 206 w 211"/>
                <a:gd name="T45" fmla="*/ 137 h 211"/>
                <a:gd name="T46" fmla="*/ 211 w 211"/>
                <a:gd name="T47" fmla="*/ 117 h 211"/>
                <a:gd name="T48" fmla="*/ 211 w 211"/>
                <a:gd name="T49" fmla="*/ 96 h 211"/>
                <a:gd name="T50" fmla="*/ 206 w 211"/>
                <a:gd name="T51" fmla="*/ 74 h 211"/>
                <a:gd name="T52" fmla="*/ 199 w 211"/>
                <a:gd name="T53" fmla="*/ 56 h 211"/>
                <a:gd name="T54" fmla="*/ 187 w 211"/>
                <a:gd name="T55" fmla="*/ 39 h 211"/>
                <a:gd name="T56" fmla="*/ 173 w 211"/>
                <a:gd name="T57" fmla="*/ 25 h 211"/>
                <a:gd name="T58" fmla="*/ 156 w 211"/>
                <a:gd name="T59" fmla="*/ 13 h 211"/>
                <a:gd name="T60" fmla="*/ 137 w 211"/>
                <a:gd name="T61" fmla="*/ 5 h 211"/>
                <a:gd name="T62" fmla="*/ 116 w 211"/>
                <a:gd name="T63" fmla="*/ 1 h 211"/>
                <a:gd name="T64" fmla="*/ 106 w 211"/>
                <a:gd name="T6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1" h="211">
                  <a:moveTo>
                    <a:pt x="106" y="0"/>
                  </a:moveTo>
                  <a:lnTo>
                    <a:pt x="95" y="1"/>
                  </a:lnTo>
                  <a:lnTo>
                    <a:pt x="84" y="2"/>
                  </a:lnTo>
                  <a:lnTo>
                    <a:pt x="74" y="5"/>
                  </a:lnTo>
                  <a:lnTo>
                    <a:pt x="65" y="9"/>
                  </a:lnTo>
                  <a:lnTo>
                    <a:pt x="55" y="13"/>
                  </a:lnTo>
                  <a:lnTo>
                    <a:pt x="47" y="18"/>
                  </a:lnTo>
                  <a:lnTo>
                    <a:pt x="39" y="25"/>
                  </a:lnTo>
                  <a:lnTo>
                    <a:pt x="32" y="31"/>
                  </a:lnTo>
                  <a:lnTo>
                    <a:pt x="24" y="39"/>
                  </a:lnTo>
                  <a:lnTo>
                    <a:pt x="19" y="47"/>
                  </a:lnTo>
                  <a:lnTo>
                    <a:pt x="13" y="56"/>
                  </a:lnTo>
                  <a:lnTo>
                    <a:pt x="9" y="64"/>
                  </a:lnTo>
                  <a:lnTo>
                    <a:pt x="5" y="75"/>
                  </a:lnTo>
                  <a:lnTo>
                    <a:pt x="3" y="85"/>
                  </a:lnTo>
                  <a:lnTo>
                    <a:pt x="0" y="96"/>
                  </a:lnTo>
                  <a:lnTo>
                    <a:pt x="0" y="106"/>
                  </a:lnTo>
                  <a:lnTo>
                    <a:pt x="0" y="117"/>
                  </a:lnTo>
                  <a:lnTo>
                    <a:pt x="3" y="127"/>
                  </a:lnTo>
                  <a:lnTo>
                    <a:pt x="5" y="137"/>
                  </a:lnTo>
                  <a:lnTo>
                    <a:pt x="9" y="147"/>
                  </a:lnTo>
                  <a:lnTo>
                    <a:pt x="13" y="156"/>
                  </a:lnTo>
                  <a:lnTo>
                    <a:pt x="19" y="165"/>
                  </a:lnTo>
                  <a:lnTo>
                    <a:pt x="24" y="173"/>
                  </a:lnTo>
                  <a:lnTo>
                    <a:pt x="32" y="180"/>
                  </a:lnTo>
                  <a:lnTo>
                    <a:pt x="39" y="187"/>
                  </a:lnTo>
                  <a:lnTo>
                    <a:pt x="47" y="193"/>
                  </a:lnTo>
                  <a:lnTo>
                    <a:pt x="55" y="199"/>
                  </a:lnTo>
                  <a:lnTo>
                    <a:pt x="65" y="203"/>
                  </a:lnTo>
                  <a:lnTo>
                    <a:pt x="74" y="207"/>
                  </a:lnTo>
                  <a:lnTo>
                    <a:pt x="84" y="209"/>
                  </a:lnTo>
                  <a:lnTo>
                    <a:pt x="95" y="210"/>
                  </a:lnTo>
                  <a:lnTo>
                    <a:pt x="106" y="211"/>
                  </a:lnTo>
                  <a:lnTo>
                    <a:pt x="116" y="210"/>
                  </a:lnTo>
                  <a:lnTo>
                    <a:pt x="127" y="209"/>
                  </a:lnTo>
                  <a:lnTo>
                    <a:pt x="137" y="207"/>
                  </a:lnTo>
                  <a:lnTo>
                    <a:pt x="146" y="203"/>
                  </a:lnTo>
                  <a:lnTo>
                    <a:pt x="156" y="199"/>
                  </a:lnTo>
                  <a:lnTo>
                    <a:pt x="165" y="193"/>
                  </a:lnTo>
                  <a:lnTo>
                    <a:pt x="173" y="187"/>
                  </a:lnTo>
                  <a:lnTo>
                    <a:pt x="181" y="180"/>
                  </a:lnTo>
                  <a:lnTo>
                    <a:pt x="187" y="173"/>
                  </a:lnTo>
                  <a:lnTo>
                    <a:pt x="194" y="165"/>
                  </a:lnTo>
                  <a:lnTo>
                    <a:pt x="199" y="156"/>
                  </a:lnTo>
                  <a:lnTo>
                    <a:pt x="203" y="147"/>
                  </a:lnTo>
                  <a:lnTo>
                    <a:pt x="206" y="137"/>
                  </a:lnTo>
                  <a:lnTo>
                    <a:pt x="209" y="127"/>
                  </a:lnTo>
                  <a:lnTo>
                    <a:pt x="211" y="117"/>
                  </a:lnTo>
                  <a:lnTo>
                    <a:pt x="211" y="106"/>
                  </a:lnTo>
                  <a:lnTo>
                    <a:pt x="211" y="96"/>
                  </a:lnTo>
                  <a:lnTo>
                    <a:pt x="209" y="85"/>
                  </a:lnTo>
                  <a:lnTo>
                    <a:pt x="206" y="74"/>
                  </a:lnTo>
                  <a:lnTo>
                    <a:pt x="203" y="64"/>
                  </a:lnTo>
                  <a:lnTo>
                    <a:pt x="199" y="56"/>
                  </a:lnTo>
                  <a:lnTo>
                    <a:pt x="194" y="47"/>
                  </a:lnTo>
                  <a:lnTo>
                    <a:pt x="187" y="39"/>
                  </a:lnTo>
                  <a:lnTo>
                    <a:pt x="181" y="31"/>
                  </a:lnTo>
                  <a:lnTo>
                    <a:pt x="173" y="25"/>
                  </a:lnTo>
                  <a:lnTo>
                    <a:pt x="165" y="18"/>
                  </a:lnTo>
                  <a:lnTo>
                    <a:pt x="156" y="13"/>
                  </a:lnTo>
                  <a:lnTo>
                    <a:pt x="146" y="9"/>
                  </a:lnTo>
                  <a:lnTo>
                    <a:pt x="137" y="5"/>
                  </a:lnTo>
                  <a:lnTo>
                    <a:pt x="127" y="2"/>
                  </a:lnTo>
                  <a:lnTo>
                    <a:pt x="116" y="1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0" name="Text Placeholder 2"/>
          <p:cNvSpPr txBox="1">
            <a:spLocks/>
          </p:cNvSpPr>
          <p:nvPr/>
        </p:nvSpPr>
        <p:spPr>
          <a:xfrm>
            <a:off x="730249" y="4369921"/>
            <a:ext cx="1607697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rgbClr val="B0F7F4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</a:p>
        </p:txBody>
      </p:sp>
      <p:sp>
        <p:nvSpPr>
          <p:cNvPr id="91" name="Text Placeholder 2"/>
          <p:cNvSpPr txBox="1">
            <a:spLocks/>
          </p:cNvSpPr>
          <p:nvPr/>
        </p:nvSpPr>
        <p:spPr>
          <a:xfrm>
            <a:off x="730249" y="4746425"/>
            <a:ext cx="1609725" cy="10900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92" name="Text Placeholder 2"/>
          <p:cNvSpPr txBox="1">
            <a:spLocks/>
          </p:cNvSpPr>
          <p:nvPr/>
        </p:nvSpPr>
        <p:spPr>
          <a:xfrm>
            <a:off x="4381941" y="4369921"/>
            <a:ext cx="1607697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rgbClr val="B0F7F4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</a:p>
        </p:txBody>
      </p:sp>
      <p:sp>
        <p:nvSpPr>
          <p:cNvPr id="93" name="Text Placeholder 2"/>
          <p:cNvSpPr txBox="1">
            <a:spLocks/>
          </p:cNvSpPr>
          <p:nvPr/>
        </p:nvSpPr>
        <p:spPr>
          <a:xfrm>
            <a:off x="4379913" y="4746425"/>
            <a:ext cx="1609725" cy="10900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94" name="Text Placeholder 2"/>
          <p:cNvSpPr txBox="1">
            <a:spLocks/>
          </p:cNvSpPr>
          <p:nvPr/>
        </p:nvSpPr>
        <p:spPr>
          <a:xfrm>
            <a:off x="8033191" y="4369921"/>
            <a:ext cx="1607697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rgbClr val="B0F7F4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</a:p>
        </p:txBody>
      </p:sp>
      <p:sp>
        <p:nvSpPr>
          <p:cNvPr id="95" name="Text Placeholder 2"/>
          <p:cNvSpPr txBox="1">
            <a:spLocks/>
          </p:cNvSpPr>
          <p:nvPr/>
        </p:nvSpPr>
        <p:spPr>
          <a:xfrm>
            <a:off x="8031163" y="4746425"/>
            <a:ext cx="1609725" cy="10900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</a:t>
            </a:r>
          </a:p>
        </p:txBody>
      </p:sp>
      <p:grpSp>
        <p:nvGrpSpPr>
          <p:cNvPr id="119" name="Group 118"/>
          <p:cNvGrpSpPr/>
          <p:nvPr/>
        </p:nvGrpSpPr>
        <p:grpSpPr>
          <a:xfrm>
            <a:off x="2554288" y="2397942"/>
            <a:ext cx="8910637" cy="1465799"/>
            <a:chOff x="2554288" y="2425291"/>
            <a:chExt cx="8910637" cy="1465799"/>
          </a:xfrm>
        </p:grpSpPr>
        <p:sp>
          <p:nvSpPr>
            <p:cNvPr id="96" name="Text Placeholder 2"/>
            <p:cNvSpPr txBox="1">
              <a:spLocks/>
            </p:cNvSpPr>
            <p:nvPr/>
          </p:nvSpPr>
          <p:spPr>
            <a:xfrm>
              <a:off x="2556316" y="2425291"/>
              <a:ext cx="1607697" cy="2462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1">
                <a:lnSpc>
                  <a:spcPct val="100000"/>
                </a:lnSpc>
                <a:spcBef>
                  <a:spcPts val="0"/>
                </a:spcBef>
              </a:pPr>
              <a:r>
                <a:rPr lang="en-US" sz="1600" dirty="0">
                  <a:solidFill>
                    <a:srgbClr val="B0F7F4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LOREM IPSUM</a:t>
              </a:r>
            </a:p>
          </p:txBody>
        </p:sp>
        <p:sp>
          <p:nvSpPr>
            <p:cNvPr id="97" name="Text Placeholder 2"/>
            <p:cNvSpPr txBox="1">
              <a:spLocks/>
            </p:cNvSpPr>
            <p:nvPr/>
          </p:nvSpPr>
          <p:spPr>
            <a:xfrm>
              <a:off x="2554288" y="2801048"/>
              <a:ext cx="1609725" cy="1090042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 Lorem Ipsum has been the industry's</a:t>
              </a:r>
            </a:p>
          </p:txBody>
        </p:sp>
        <p:sp>
          <p:nvSpPr>
            <p:cNvPr id="98" name="Text Placeholder 2"/>
            <p:cNvSpPr txBox="1">
              <a:spLocks/>
            </p:cNvSpPr>
            <p:nvPr/>
          </p:nvSpPr>
          <p:spPr>
            <a:xfrm>
              <a:off x="6205978" y="2425291"/>
              <a:ext cx="1607697" cy="2462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1">
                <a:lnSpc>
                  <a:spcPct val="100000"/>
                </a:lnSpc>
                <a:spcBef>
                  <a:spcPts val="0"/>
                </a:spcBef>
              </a:pPr>
              <a:r>
                <a:rPr lang="en-US" sz="1600" dirty="0">
                  <a:solidFill>
                    <a:srgbClr val="B0F7F4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LOREM IPSUM</a:t>
              </a:r>
            </a:p>
          </p:txBody>
        </p:sp>
        <p:sp>
          <p:nvSpPr>
            <p:cNvPr id="99" name="Text Placeholder 2"/>
            <p:cNvSpPr txBox="1">
              <a:spLocks/>
            </p:cNvSpPr>
            <p:nvPr/>
          </p:nvSpPr>
          <p:spPr>
            <a:xfrm>
              <a:off x="6203950" y="2801048"/>
              <a:ext cx="1609725" cy="1090042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 Lorem Ipsum has been the industry's</a:t>
              </a:r>
            </a:p>
          </p:txBody>
        </p:sp>
        <p:sp>
          <p:nvSpPr>
            <p:cNvPr id="100" name="Text Placeholder 2"/>
            <p:cNvSpPr txBox="1">
              <a:spLocks/>
            </p:cNvSpPr>
            <p:nvPr/>
          </p:nvSpPr>
          <p:spPr>
            <a:xfrm>
              <a:off x="9857228" y="2425291"/>
              <a:ext cx="1607697" cy="2462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1">
                <a:lnSpc>
                  <a:spcPct val="100000"/>
                </a:lnSpc>
                <a:spcBef>
                  <a:spcPts val="0"/>
                </a:spcBef>
              </a:pPr>
              <a:r>
                <a:rPr lang="en-US" sz="1600" dirty="0">
                  <a:solidFill>
                    <a:srgbClr val="B0F7F4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LOREM IPSUM</a:t>
              </a:r>
            </a:p>
          </p:txBody>
        </p:sp>
        <p:sp>
          <p:nvSpPr>
            <p:cNvPr id="101" name="Text Placeholder 2"/>
            <p:cNvSpPr txBox="1">
              <a:spLocks/>
            </p:cNvSpPr>
            <p:nvPr/>
          </p:nvSpPr>
          <p:spPr>
            <a:xfrm>
              <a:off x="9855200" y="2801048"/>
              <a:ext cx="1609725" cy="1090042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 Lorem Ipsum has been the industry's</a:t>
              </a: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1535112" y="4005286"/>
            <a:ext cx="7300913" cy="189920"/>
            <a:chOff x="1535112" y="4005286"/>
            <a:chExt cx="7300913" cy="189920"/>
          </a:xfrm>
        </p:grpSpPr>
        <p:cxnSp>
          <p:nvCxnSpPr>
            <p:cNvPr id="106" name="Straight Connector 105"/>
            <p:cNvCxnSpPr/>
            <p:nvPr/>
          </p:nvCxnSpPr>
          <p:spPr>
            <a:xfrm>
              <a:off x="1535112" y="4005286"/>
              <a:ext cx="0" cy="189920"/>
            </a:xfrm>
            <a:prstGeom prst="line">
              <a:avLst/>
            </a:prstGeom>
            <a:ln>
              <a:solidFill>
                <a:srgbClr val="B0F7F4"/>
              </a:solidFill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5186363" y="4005286"/>
              <a:ext cx="0" cy="189920"/>
            </a:xfrm>
            <a:prstGeom prst="line">
              <a:avLst/>
            </a:prstGeom>
            <a:ln>
              <a:solidFill>
                <a:srgbClr val="B0F7F4"/>
              </a:solidFill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8836025" y="4005286"/>
              <a:ext cx="0" cy="189920"/>
            </a:xfrm>
            <a:prstGeom prst="line">
              <a:avLst/>
            </a:prstGeom>
            <a:ln>
              <a:solidFill>
                <a:srgbClr val="B0F7F4"/>
              </a:solidFill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626665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12188891" cy="5646040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9" name="Oval 57"/>
          <p:cNvSpPr>
            <a:spLocks noChangeArrowheads="1"/>
          </p:cNvSpPr>
          <p:nvPr/>
        </p:nvSpPr>
        <p:spPr bwMode="auto">
          <a:xfrm>
            <a:off x="7664344" y="1374182"/>
            <a:ext cx="2558678" cy="2560023"/>
          </a:xfrm>
          <a:prstGeom prst="ellipse">
            <a:avLst/>
          </a:prstGeom>
          <a:gradFill flip="none" rotWithShape="1">
            <a:gsLst>
              <a:gs pos="100000">
                <a:srgbClr val="B0F7F4">
                  <a:alpha val="20000"/>
                </a:srgbClr>
              </a:gs>
              <a:gs pos="0">
                <a:srgbClr val="B0F7F4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-200025" y="4682838"/>
            <a:ext cx="1939860" cy="963204"/>
          </a:xfrm>
          <a:custGeom>
            <a:avLst/>
            <a:gdLst>
              <a:gd name="T0" fmla="*/ 0 w 1442"/>
              <a:gd name="T1" fmla="*/ 716 h 716"/>
              <a:gd name="T2" fmla="*/ 1442 w 1442"/>
              <a:gd name="T3" fmla="*/ 716 h 716"/>
              <a:gd name="T4" fmla="*/ 725 w 1442"/>
              <a:gd name="T5" fmla="*/ 0 h 716"/>
              <a:gd name="T6" fmla="*/ 0 w 1442"/>
              <a:gd name="T7" fmla="*/ 716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2" h="716">
                <a:moveTo>
                  <a:pt x="0" y="716"/>
                </a:moveTo>
                <a:lnTo>
                  <a:pt x="1442" y="716"/>
                </a:lnTo>
                <a:lnTo>
                  <a:pt x="725" y="0"/>
                </a:lnTo>
                <a:lnTo>
                  <a:pt x="0" y="716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851965" y="4156843"/>
            <a:ext cx="2995886" cy="1489199"/>
          </a:xfrm>
          <a:custGeom>
            <a:avLst/>
            <a:gdLst>
              <a:gd name="T0" fmla="*/ 0 w 2227"/>
              <a:gd name="T1" fmla="*/ 1107 h 1107"/>
              <a:gd name="T2" fmla="*/ 2227 w 2227"/>
              <a:gd name="T3" fmla="*/ 1107 h 1107"/>
              <a:gd name="T4" fmla="*/ 1121 w 2227"/>
              <a:gd name="T5" fmla="*/ 0 h 1107"/>
              <a:gd name="T6" fmla="*/ 0 w 2227"/>
              <a:gd name="T7" fmla="*/ 11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7" h="1107">
                <a:moveTo>
                  <a:pt x="0" y="1107"/>
                </a:moveTo>
                <a:lnTo>
                  <a:pt x="2227" y="1107"/>
                </a:lnTo>
                <a:lnTo>
                  <a:pt x="1121" y="0"/>
                </a:lnTo>
                <a:lnTo>
                  <a:pt x="0" y="1107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4276988" y="5063546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10227057" y="4513336"/>
            <a:ext cx="2280210" cy="1132706"/>
          </a:xfrm>
          <a:custGeom>
            <a:avLst/>
            <a:gdLst>
              <a:gd name="T0" fmla="*/ 0 w 1695"/>
              <a:gd name="T1" fmla="*/ 842 h 842"/>
              <a:gd name="T2" fmla="*/ 1695 w 1695"/>
              <a:gd name="T3" fmla="*/ 842 h 842"/>
              <a:gd name="T4" fmla="*/ 853 w 1695"/>
              <a:gd name="T5" fmla="*/ 0 h 842"/>
              <a:gd name="T6" fmla="*/ 0 w 1695"/>
              <a:gd name="T7" fmla="*/ 842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5" h="842">
                <a:moveTo>
                  <a:pt x="0" y="842"/>
                </a:moveTo>
                <a:lnTo>
                  <a:pt x="1695" y="842"/>
                </a:lnTo>
                <a:lnTo>
                  <a:pt x="853" y="0"/>
                </a:lnTo>
                <a:lnTo>
                  <a:pt x="0" y="842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8928885" y="1643904"/>
            <a:ext cx="4818708" cy="1997706"/>
          </a:xfrm>
          <a:custGeom>
            <a:avLst/>
            <a:gdLst>
              <a:gd name="T0" fmla="*/ 0 w 3582"/>
              <a:gd name="T1" fmla="*/ 743 h 1485"/>
              <a:gd name="T2" fmla="*/ 3582 w 3582"/>
              <a:gd name="T3" fmla="*/ 0 h 1485"/>
              <a:gd name="T4" fmla="*/ 3582 w 3582"/>
              <a:gd name="T5" fmla="*/ 1485 h 1485"/>
              <a:gd name="T6" fmla="*/ 0 w 3582"/>
              <a:gd name="T7" fmla="*/ 743 h 1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82" h="1485">
                <a:moveTo>
                  <a:pt x="0" y="743"/>
                </a:moveTo>
                <a:lnTo>
                  <a:pt x="3582" y="0"/>
                </a:lnTo>
                <a:lnTo>
                  <a:pt x="3582" y="1485"/>
                </a:lnTo>
                <a:lnTo>
                  <a:pt x="0" y="743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8000">
                <a:srgbClr val="B0F7F4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4111522" y="1643904"/>
            <a:ext cx="4817363" cy="1997706"/>
          </a:xfrm>
          <a:custGeom>
            <a:avLst/>
            <a:gdLst>
              <a:gd name="T0" fmla="*/ 3581 w 3581"/>
              <a:gd name="T1" fmla="*/ 743 h 1485"/>
              <a:gd name="T2" fmla="*/ 0 w 3581"/>
              <a:gd name="T3" fmla="*/ 0 h 1485"/>
              <a:gd name="T4" fmla="*/ 0 w 3581"/>
              <a:gd name="T5" fmla="*/ 1485 h 1485"/>
              <a:gd name="T6" fmla="*/ 3581 w 3581"/>
              <a:gd name="T7" fmla="*/ 743 h 1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81" h="1485">
                <a:moveTo>
                  <a:pt x="3581" y="743"/>
                </a:moveTo>
                <a:lnTo>
                  <a:pt x="0" y="0"/>
                </a:lnTo>
                <a:lnTo>
                  <a:pt x="0" y="1485"/>
                </a:lnTo>
                <a:lnTo>
                  <a:pt x="3581" y="743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8000">
                <a:srgbClr val="B0F7F4"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8277781" y="3921423"/>
            <a:ext cx="3472107" cy="1724619"/>
          </a:xfrm>
          <a:custGeom>
            <a:avLst/>
            <a:gdLst>
              <a:gd name="T0" fmla="*/ 0 w 2581"/>
              <a:gd name="T1" fmla="*/ 1282 h 1282"/>
              <a:gd name="T2" fmla="*/ 2581 w 2581"/>
              <a:gd name="T3" fmla="*/ 1282 h 1282"/>
              <a:gd name="T4" fmla="*/ 1298 w 2581"/>
              <a:gd name="T5" fmla="*/ 0 h 1282"/>
              <a:gd name="T6" fmla="*/ 0 w 2581"/>
              <a:gd name="T7" fmla="*/ 1282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1" h="1282">
                <a:moveTo>
                  <a:pt x="0" y="1282"/>
                </a:moveTo>
                <a:lnTo>
                  <a:pt x="2581" y="1282"/>
                </a:lnTo>
                <a:lnTo>
                  <a:pt x="1298" y="0"/>
                </a:lnTo>
                <a:lnTo>
                  <a:pt x="0" y="1282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3847851" y="5312418"/>
            <a:ext cx="671283" cy="333624"/>
          </a:xfrm>
          <a:custGeom>
            <a:avLst/>
            <a:gdLst>
              <a:gd name="T0" fmla="*/ 0 w 499"/>
              <a:gd name="T1" fmla="*/ 248 h 248"/>
              <a:gd name="T2" fmla="*/ 499 w 499"/>
              <a:gd name="T3" fmla="*/ 248 h 248"/>
              <a:gd name="T4" fmla="*/ 250 w 499"/>
              <a:gd name="T5" fmla="*/ 0 h 248"/>
              <a:gd name="T6" fmla="*/ 0 w 499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248">
                <a:moveTo>
                  <a:pt x="0" y="248"/>
                </a:moveTo>
                <a:lnTo>
                  <a:pt x="499" y="248"/>
                </a:lnTo>
                <a:lnTo>
                  <a:pt x="250" y="0"/>
                </a:lnTo>
                <a:lnTo>
                  <a:pt x="0" y="248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2194531" y="5391789"/>
            <a:ext cx="511197" cy="254253"/>
          </a:xfrm>
          <a:custGeom>
            <a:avLst/>
            <a:gdLst>
              <a:gd name="T0" fmla="*/ 0 w 380"/>
              <a:gd name="T1" fmla="*/ 189 h 189"/>
              <a:gd name="T2" fmla="*/ 380 w 380"/>
              <a:gd name="T3" fmla="*/ 189 h 189"/>
              <a:gd name="T4" fmla="*/ 191 w 380"/>
              <a:gd name="T5" fmla="*/ 0 h 189"/>
              <a:gd name="T6" fmla="*/ 0 w 380"/>
              <a:gd name="T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0" h="189">
                <a:moveTo>
                  <a:pt x="0" y="189"/>
                </a:moveTo>
                <a:lnTo>
                  <a:pt x="380" y="189"/>
                </a:lnTo>
                <a:lnTo>
                  <a:pt x="191" y="0"/>
                </a:lnTo>
                <a:lnTo>
                  <a:pt x="0" y="189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2006195" y="5480575"/>
            <a:ext cx="333624" cy="165467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6"/>
          <p:cNvSpPr>
            <a:spLocks/>
          </p:cNvSpPr>
          <p:nvPr/>
        </p:nvSpPr>
        <p:spPr bwMode="auto">
          <a:xfrm>
            <a:off x="225076" y="5442908"/>
            <a:ext cx="414339" cy="203134"/>
          </a:xfrm>
          <a:custGeom>
            <a:avLst/>
            <a:gdLst>
              <a:gd name="T0" fmla="*/ 308 w 308"/>
              <a:gd name="T1" fmla="*/ 151 h 151"/>
              <a:gd name="T2" fmla="*/ 0 w 308"/>
              <a:gd name="T3" fmla="*/ 151 h 151"/>
              <a:gd name="T4" fmla="*/ 154 w 308"/>
              <a:gd name="T5" fmla="*/ 0 h 151"/>
              <a:gd name="T6" fmla="*/ 308 w 308"/>
              <a:gd name="T7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151">
                <a:moveTo>
                  <a:pt x="308" y="151"/>
                </a:moveTo>
                <a:lnTo>
                  <a:pt x="0" y="151"/>
                </a:lnTo>
                <a:lnTo>
                  <a:pt x="154" y="0"/>
                </a:lnTo>
                <a:lnTo>
                  <a:pt x="308" y="151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8"/>
          <p:cNvSpPr>
            <a:spLocks/>
          </p:cNvSpPr>
          <p:nvPr/>
        </p:nvSpPr>
        <p:spPr bwMode="auto">
          <a:xfrm>
            <a:off x="3176568" y="5140226"/>
            <a:ext cx="1021050" cy="505816"/>
          </a:xfrm>
          <a:custGeom>
            <a:avLst/>
            <a:gdLst>
              <a:gd name="T0" fmla="*/ 0 w 759"/>
              <a:gd name="T1" fmla="*/ 376 h 376"/>
              <a:gd name="T2" fmla="*/ 759 w 759"/>
              <a:gd name="T3" fmla="*/ 376 h 376"/>
              <a:gd name="T4" fmla="*/ 381 w 759"/>
              <a:gd name="T5" fmla="*/ 0 h 376"/>
              <a:gd name="T6" fmla="*/ 0 w 759"/>
              <a:gd name="T7" fmla="*/ 37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59" h="376">
                <a:moveTo>
                  <a:pt x="0" y="376"/>
                </a:moveTo>
                <a:lnTo>
                  <a:pt x="759" y="376"/>
                </a:lnTo>
                <a:lnTo>
                  <a:pt x="381" y="0"/>
                </a:lnTo>
                <a:lnTo>
                  <a:pt x="0" y="376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11113581" y="4793149"/>
            <a:ext cx="1717892" cy="852893"/>
          </a:xfrm>
          <a:custGeom>
            <a:avLst/>
            <a:gdLst>
              <a:gd name="T0" fmla="*/ 0 w 1277"/>
              <a:gd name="T1" fmla="*/ 634 h 634"/>
              <a:gd name="T2" fmla="*/ 1277 w 1277"/>
              <a:gd name="T3" fmla="*/ 634 h 634"/>
              <a:gd name="T4" fmla="*/ 641 w 1277"/>
              <a:gd name="T5" fmla="*/ 0 h 634"/>
              <a:gd name="T6" fmla="*/ 0 w 1277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7" h="634">
                <a:moveTo>
                  <a:pt x="0" y="634"/>
                </a:moveTo>
                <a:lnTo>
                  <a:pt x="1277" y="634"/>
                </a:lnTo>
                <a:lnTo>
                  <a:pt x="641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8525308" y="2818313"/>
            <a:ext cx="235420" cy="207169"/>
          </a:xfrm>
          <a:custGeom>
            <a:avLst/>
            <a:gdLst>
              <a:gd name="T0" fmla="*/ 175 w 175"/>
              <a:gd name="T1" fmla="*/ 154 h 154"/>
              <a:gd name="T2" fmla="*/ 36 w 175"/>
              <a:gd name="T3" fmla="*/ 154 h 154"/>
              <a:gd name="T4" fmla="*/ 0 w 175"/>
              <a:gd name="T5" fmla="*/ 0 h 154"/>
              <a:gd name="T6" fmla="*/ 142 w 175"/>
              <a:gd name="T7" fmla="*/ 0 h 154"/>
              <a:gd name="T8" fmla="*/ 175 w 175"/>
              <a:gd name="T9" fmla="*/ 15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154">
                <a:moveTo>
                  <a:pt x="175" y="154"/>
                </a:moveTo>
                <a:lnTo>
                  <a:pt x="36" y="154"/>
                </a:lnTo>
                <a:lnTo>
                  <a:pt x="0" y="0"/>
                </a:lnTo>
                <a:lnTo>
                  <a:pt x="142" y="0"/>
                </a:lnTo>
                <a:lnTo>
                  <a:pt x="175" y="154"/>
                </a:lnTo>
                <a:close/>
              </a:path>
            </a:pathLst>
          </a:custGeom>
          <a:solidFill>
            <a:srgbClr val="1256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8413652" y="4828126"/>
            <a:ext cx="248872" cy="391470"/>
          </a:xfrm>
          <a:custGeom>
            <a:avLst/>
            <a:gdLst>
              <a:gd name="T0" fmla="*/ 22 w 185"/>
              <a:gd name="T1" fmla="*/ 0 h 291"/>
              <a:gd name="T2" fmla="*/ 185 w 185"/>
              <a:gd name="T3" fmla="*/ 0 h 291"/>
              <a:gd name="T4" fmla="*/ 171 w 185"/>
              <a:gd name="T5" fmla="*/ 291 h 291"/>
              <a:gd name="T6" fmla="*/ 0 w 185"/>
              <a:gd name="T7" fmla="*/ 291 h 291"/>
              <a:gd name="T8" fmla="*/ 22 w 185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291">
                <a:moveTo>
                  <a:pt x="22" y="0"/>
                </a:moveTo>
                <a:lnTo>
                  <a:pt x="185" y="0"/>
                </a:lnTo>
                <a:lnTo>
                  <a:pt x="171" y="291"/>
                </a:lnTo>
                <a:lnTo>
                  <a:pt x="0" y="291"/>
                </a:lnTo>
                <a:lnTo>
                  <a:pt x="22" y="0"/>
                </a:lnTo>
                <a:close/>
              </a:path>
            </a:pathLst>
          </a:custGeom>
          <a:solidFill>
            <a:srgbClr val="D3D1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2"/>
          <p:cNvSpPr>
            <a:spLocks/>
          </p:cNvSpPr>
          <p:nvPr/>
        </p:nvSpPr>
        <p:spPr bwMode="auto">
          <a:xfrm>
            <a:off x="8483605" y="3855506"/>
            <a:ext cx="232729" cy="417029"/>
          </a:xfrm>
          <a:custGeom>
            <a:avLst/>
            <a:gdLst>
              <a:gd name="T0" fmla="*/ 22 w 173"/>
              <a:gd name="T1" fmla="*/ 0 h 310"/>
              <a:gd name="T2" fmla="*/ 173 w 173"/>
              <a:gd name="T3" fmla="*/ 0 h 310"/>
              <a:gd name="T4" fmla="*/ 156 w 173"/>
              <a:gd name="T5" fmla="*/ 310 h 310"/>
              <a:gd name="T6" fmla="*/ 0 w 173"/>
              <a:gd name="T7" fmla="*/ 310 h 310"/>
              <a:gd name="T8" fmla="*/ 22 w 173"/>
              <a:gd name="T9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310">
                <a:moveTo>
                  <a:pt x="22" y="0"/>
                </a:moveTo>
                <a:lnTo>
                  <a:pt x="173" y="0"/>
                </a:lnTo>
                <a:lnTo>
                  <a:pt x="156" y="310"/>
                </a:lnTo>
                <a:lnTo>
                  <a:pt x="0" y="310"/>
                </a:lnTo>
                <a:lnTo>
                  <a:pt x="22" y="0"/>
                </a:lnTo>
                <a:close/>
              </a:path>
            </a:pathLst>
          </a:custGeom>
          <a:solidFill>
            <a:srgbClr val="D3D1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3"/>
          <p:cNvSpPr>
            <a:spLocks/>
          </p:cNvSpPr>
          <p:nvPr/>
        </p:nvSpPr>
        <p:spPr bwMode="auto">
          <a:xfrm>
            <a:off x="8553558" y="3025483"/>
            <a:ext cx="207169" cy="273087"/>
          </a:xfrm>
          <a:custGeom>
            <a:avLst/>
            <a:gdLst>
              <a:gd name="T0" fmla="*/ 154 w 154"/>
              <a:gd name="T1" fmla="*/ 0 h 203"/>
              <a:gd name="T2" fmla="*/ 142 w 154"/>
              <a:gd name="T3" fmla="*/ 203 h 203"/>
              <a:gd name="T4" fmla="*/ 0 w 154"/>
              <a:gd name="T5" fmla="*/ 203 h 203"/>
              <a:gd name="T6" fmla="*/ 15 w 154"/>
              <a:gd name="T7" fmla="*/ 0 h 203"/>
              <a:gd name="T8" fmla="*/ 154 w 154"/>
              <a:gd name="T9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" h="203">
                <a:moveTo>
                  <a:pt x="154" y="0"/>
                </a:moveTo>
                <a:lnTo>
                  <a:pt x="142" y="203"/>
                </a:lnTo>
                <a:lnTo>
                  <a:pt x="0" y="203"/>
                </a:lnTo>
                <a:lnTo>
                  <a:pt x="15" y="0"/>
                </a:lnTo>
                <a:lnTo>
                  <a:pt x="154" y="0"/>
                </a:lnTo>
                <a:close/>
              </a:path>
            </a:pathLst>
          </a:custGeom>
          <a:solidFill>
            <a:srgbClr val="D3D1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4"/>
          <p:cNvSpPr>
            <a:spLocks/>
          </p:cNvSpPr>
          <p:nvPr/>
        </p:nvSpPr>
        <p:spPr bwMode="auto">
          <a:xfrm>
            <a:off x="8693465" y="3855506"/>
            <a:ext cx="474875" cy="417029"/>
          </a:xfrm>
          <a:custGeom>
            <a:avLst/>
            <a:gdLst>
              <a:gd name="T0" fmla="*/ 353 w 353"/>
              <a:gd name="T1" fmla="*/ 310 h 310"/>
              <a:gd name="T2" fmla="*/ 0 w 353"/>
              <a:gd name="T3" fmla="*/ 310 h 310"/>
              <a:gd name="T4" fmla="*/ 17 w 353"/>
              <a:gd name="T5" fmla="*/ 0 h 310"/>
              <a:gd name="T6" fmla="*/ 336 w 353"/>
              <a:gd name="T7" fmla="*/ 0 h 310"/>
              <a:gd name="T8" fmla="*/ 353 w 353"/>
              <a:gd name="T9" fmla="*/ 31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3" h="310">
                <a:moveTo>
                  <a:pt x="353" y="310"/>
                </a:moveTo>
                <a:lnTo>
                  <a:pt x="0" y="310"/>
                </a:lnTo>
                <a:lnTo>
                  <a:pt x="17" y="0"/>
                </a:lnTo>
                <a:lnTo>
                  <a:pt x="336" y="0"/>
                </a:lnTo>
                <a:lnTo>
                  <a:pt x="353" y="310"/>
                </a:lnTo>
                <a:close/>
              </a:path>
            </a:pathLst>
          </a:custGeom>
          <a:solidFill>
            <a:srgbClr val="EEE9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5"/>
          <p:cNvSpPr>
            <a:spLocks/>
          </p:cNvSpPr>
          <p:nvPr/>
        </p:nvSpPr>
        <p:spPr bwMode="auto">
          <a:xfrm>
            <a:off x="8643690" y="4828126"/>
            <a:ext cx="574424" cy="391470"/>
          </a:xfrm>
          <a:custGeom>
            <a:avLst/>
            <a:gdLst>
              <a:gd name="T0" fmla="*/ 427 w 427"/>
              <a:gd name="T1" fmla="*/ 291 h 291"/>
              <a:gd name="T2" fmla="*/ 0 w 427"/>
              <a:gd name="T3" fmla="*/ 291 h 291"/>
              <a:gd name="T4" fmla="*/ 14 w 427"/>
              <a:gd name="T5" fmla="*/ 0 h 291"/>
              <a:gd name="T6" fmla="*/ 411 w 427"/>
              <a:gd name="T7" fmla="*/ 0 h 291"/>
              <a:gd name="T8" fmla="*/ 427 w 427"/>
              <a:gd name="T9" fmla="*/ 291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7" h="291">
                <a:moveTo>
                  <a:pt x="427" y="291"/>
                </a:moveTo>
                <a:lnTo>
                  <a:pt x="0" y="291"/>
                </a:lnTo>
                <a:lnTo>
                  <a:pt x="14" y="0"/>
                </a:lnTo>
                <a:lnTo>
                  <a:pt x="411" y="0"/>
                </a:lnTo>
                <a:lnTo>
                  <a:pt x="427" y="291"/>
                </a:lnTo>
                <a:close/>
              </a:path>
            </a:pathLst>
          </a:custGeom>
          <a:solidFill>
            <a:srgbClr val="EEE9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8614095" y="2716074"/>
            <a:ext cx="629580" cy="41703"/>
          </a:xfrm>
          <a:prstGeom prst="rect">
            <a:avLst/>
          </a:prstGeom>
          <a:solidFill>
            <a:srgbClr val="EEE9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8739204" y="2570786"/>
            <a:ext cx="380708" cy="145288"/>
          </a:xfrm>
          <a:prstGeom prst="rect">
            <a:avLst/>
          </a:prstGeom>
          <a:solidFill>
            <a:srgbClr val="1221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8"/>
          <p:cNvSpPr>
            <a:spLocks/>
          </p:cNvSpPr>
          <p:nvPr/>
        </p:nvSpPr>
        <p:spPr bwMode="auto">
          <a:xfrm>
            <a:off x="8513200" y="3298570"/>
            <a:ext cx="231384" cy="556936"/>
          </a:xfrm>
          <a:custGeom>
            <a:avLst/>
            <a:gdLst>
              <a:gd name="T0" fmla="*/ 172 w 172"/>
              <a:gd name="T1" fmla="*/ 0 h 414"/>
              <a:gd name="T2" fmla="*/ 151 w 172"/>
              <a:gd name="T3" fmla="*/ 414 h 414"/>
              <a:gd name="T4" fmla="*/ 0 w 172"/>
              <a:gd name="T5" fmla="*/ 414 h 414"/>
              <a:gd name="T6" fmla="*/ 30 w 172"/>
              <a:gd name="T7" fmla="*/ 0 h 414"/>
              <a:gd name="T8" fmla="*/ 172 w 172"/>
              <a:gd name="T9" fmla="*/ 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" h="414">
                <a:moveTo>
                  <a:pt x="172" y="0"/>
                </a:moveTo>
                <a:lnTo>
                  <a:pt x="151" y="414"/>
                </a:lnTo>
                <a:lnTo>
                  <a:pt x="0" y="414"/>
                </a:lnTo>
                <a:lnTo>
                  <a:pt x="30" y="0"/>
                </a:lnTo>
                <a:lnTo>
                  <a:pt x="172" y="0"/>
                </a:lnTo>
                <a:close/>
              </a:path>
            </a:pathLst>
          </a:custGeom>
          <a:gradFill flip="none" rotWithShape="1">
            <a:gsLst>
              <a:gs pos="100000">
                <a:srgbClr val="F8716A"/>
              </a:gs>
              <a:gs pos="40000">
                <a:srgbClr val="F6443B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8662524" y="4272535"/>
            <a:ext cx="534067" cy="555591"/>
          </a:xfrm>
          <a:custGeom>
            <a:avLst/>
            <a:gdLst>
              <a:gd name="T0" fmla="*/ 397 w 397"/>
              <a:gd name="T1" fmla="*/ 413 h 413"/>
              <a:gd name="T2" fmla="*/ 0 w 397"/>
              <a:gd name="T3" fmla="*/ 413 h 413"/>
              <a:gd name="T4" fmla="*/ 23 w 397"/>
              <a:gd name="T5" fmla="*/ 0 h 413"/>
              <a:gd name="T6" fmla="*/ 376 w 397"/>
              <a:gd name="T7" fmla="*/ 0 h 413"/>
              <a:gd name="T8" fmla="*/ 397 w 397"/>
              <a:gd name="T9" fmla="*/ 413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7" h="413">
                <a:moveTo>
                  <a:pt x="397" y="413"/>
                </a:moveTo>
                <a:lnTo>
                  <a:pt x="0" y="413"/>
                </a:lnTo>
                <a:lnTo>
                  <a:pt x="23" y="0"/>
                </a:lnTo>
                <a:lnTo>
                  <a:pt x="376" y="0"/>
                </a:lnTo>
                <a:lnTo>
                  <a:pt x="397" y="413"/>
                </a:lnTo>
                <a:close/>
              </a:path>
            </a:pathLst>
          </a:custGeom>
          <a:gradFill flip="none" rotWithShape="1">
            <a:gsLst>
              <a:gs pos="100000">
                <a:srgbClr val="F8716A"/>
              </a:gs>
              <a:gs pos="32000">
                <a:srgbClr val="F6443B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0"/>
          <p:cNvSpPr>
            <a:spLocks/>
          </p:cNvSpPr>
          <p:nvPr/>
        </p:nvSpPr>
        <p:spPr bwMode="auto">
          <a:xfrm>
            <a:off x="8443247" y="4272535"/>
            <a:ext cx="250218" cy="555591"/>
          </a:xfrm>
          <a:custGeom>
            <a:avLst/>
            <a:gdLst>
              <a:gd name="T0" fmla="*/ 186 w 186"/>
              <a:gd name="T1" fmla="*/ 0 h 413"/>
              <a:gd name="T2" fmla="*/ 163 w 186"/>
              <a:gd name="T3" fmla="*/ 413 h 413"/>
              <a:gd name="T4" fmla="*/ 0 w 186"/>
              <a:gd name="T5" fmla="*/ 413 h 413"/>
              <a:gd name="T6" fmla="*/ 30 w 186"/>
              <a:gd name="T7" fmla="*/ 0 h 413"/>
              <a:gd name="T8" fmla="*/ 186 w 186"/>
              <a:gd name="T9" fmla="*/ 0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" h="413">
                <a:moveTo>
                  <a:pt x="186" y="0"/>
                </a:moveTo>
                <a:lnTo>
                  <a:pt x="163" y="413"/>
                </a:lnTo>
                <a:lnTo>
                  <a:pt x="0" y="413"/>
                </a:lnTo>
                <a:lnTo>
                  <a:pt x="30" y="0"/>
                </a:lnTo>
                <a:lnTo>
                  <a:pt x="186" y="0"/>
                </a:lnTo>
                <a:close/>
              </a:path>
            </a:pathLst>
          </a:custGeom>
          <a:gradFill flip="none" rotWithShape="1">
            <a:gsLst>
              <a:gs pos="83000">
                <a:srgbClr val="F8716A"/>
              </a:gs>
              <a:gs pos="13000">
                <a:srgbClr val="F6443B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1"/>
          <p:cNvSpPr>
            <a:spLocks/>
          </p:cNvSpPr>
          <p:nvPr/>
        </p:nvSpPr>
        <p:spPr bwMode="auto">
          <a:xfrm>
            <a:off x="9098387" y="2818313"/>
            <a:ext cx="235420" cy="207169"/>
          </a:xfrm>
          <a:custGeom>
            <a:avLst/>
            <a:gdLst>
              <a:gd name="T0" fmla="*/ 0 w 175"/>
              <a:gd name="T1" fmla="*/ 154 h 154"/>
              <a:gd name="T2" fmla="*/ 141 w 175"/>
              <a:gd name="T3" fmla="*/ 154 h 154"/>
              <a:gd name="T4" fmla="*/ 175 w 175"/>
              <a:gd name="T5" fmla="*/ 0 h 154"/>
              <a:gd name="T6" fmla="*/ 35 w 175"/>
              <a:gd name="T7" fmla="*/ 0 h 154"/>
              <a:gd name="T8" fmla="*/ 0 w 175"/>
              <a:gd name="T9" fmla="*/ 15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" h="154">
                <a:moveTo>
                  <a:pt x="0" y="154"/>
                </a:moveTo>
                <a:lnTo>
                  <a:pt x="141" y="154"/>
                </a:lnTo>
                <a:lnTo>
                  <a:pt x="175" y="0"/>
                </a:lnTo>
                <a:lnTo>
                  <a:pt x="35" y="0"/>
                </a:lnTo>
                <a:lnTo>
                  <a:pt x="0" y="154"/>
                </a:lnTo>
                <a:close/>
              </a:path>
            </a:pathLst>
          </a:custGeom>
          <a:solidFill>
            <a:srgbClr val="1221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2"/>
          <p:cNvSpPr>
            <a:spLocks/>
          </p:cNvSpPr>
          <p:nvPr/>
        </p:nvSpPr>
        <p:spPr bwMode="auto">
          <a:xfrm>
            <a:off x="9196591" y="4828126"/>
            <a:ext cx="247527" cy="391470"/>
          </a:xfrm>
          <a:custGeom>
            <a:avLst/>
            <a:gdLst>
              <a:gd name="T0" fmla="*/ 163 w 184"/>
              <a:gd name="T1" fmla="*/ 0 h 291"/>
              <a:gd name="T2" fmla="*/ 0 w 184"/>
              <a:gd name="T3" fmla="*/ 0 h 291"/>
              <a:gd name="T4" fmla="*/ 16 w 184"/>
              <a:gd name="T5" fmla="*/ 291 h 291"/>
              <a:gd name="T6" fmla="*/ 184 w 184"/>
              <a:gd name="T7" fmla="*/ 291 h 291"/>
              <a:gd name="T8" fmla="*/ 163 w 184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291">
                <a:moveTo>
                  <a:pt x="163" y="0"/>
                </a:moveTo>
                <a:lnTo>
                  <a:pt x="0" y="0"/>
                </a:lnTo>
                <a:lnTo>
                  <a:pt x="16" y="291"/>
                </a:lnTo>
                <a:lnTo>
                  <a:pt x="184" y="291"/>
                </a:lnTo>
                <a:lnTo>
                  <a:pt x="163" y="0"/>
                </a:lnTo>
                <a:close/>
              </a:path>
            </a:pathLst>
          </a:cu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3"/>
          <p:cNvSpPr>
            <a:spLocks/>
          </p:cNvSpPr>
          <p:nvPr/>
        </p:nvSpPr>
        <p:spPr bwMode="auto">
          <a:xfrm>
            <a:off x="9145471" y="3855506"/>
            <a:ext cx="232729" cy="417029"/>
          </a:xfrm>
          <a:custGeom>
            <a:avLst/>
            <a:gdLst>
              <a:gd name="T0" fmla="*/ 149 w 173"/>
              <a:gd name="T1" fmla="*/ 0 h 310"/>
              <a:gd name="T2" fmla="*/ 0 w 173"/>
              <a:gd name="T3" fmla="*/ 0 h 310"/>
              <a:gd name="T4" fmla="*/ 17 w 173"/>
              <a:gd name="T5" fmla="*/ 310 h 310"/>
              <a:gd name="T6" fmla="*/ 173 w 173"/>
              <a:gd name="T7" fmla="*/ 310 h 310"/>
              <a:gd name="T8" fmla="*/ 149 w 173"/>
              <a:gd name="T9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310">
                <a:moveTo>
                  <a:pt x="149" y="0"/>
                </a:moveTo>
                <a:lnTo>
                  <a:pt x="0" y="0"/>
                </a:lnTo>
                <a:lnTo>
                  <a:pt x="17" y="310"/>
                </a:lnTo>
                <a:lnTo>
                  <a:pt x="173" y="310"/>
                </a:lnTo>
                <a:lnTo>
                  <a:pt x="149" y="0"/>
                </a:lnTo>
                <a:close/>
              </a:path>
            </a:pathLst>
          </a:cu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4"/>
          <p:cNvSpPr>
            <a:spLocks/>
          </p:cNvSpPr>
          <p:nvPr/>
        </p:nvSpPr>
        <p:spPr bwMode="auto">
          <a:xfrm>
            <a:off x="9098387" y="3025483"/>
            <a:ext cx="209860" cy="273087"/>
          </a:xfrm>
          <a:custGeom>
            <a:avLst/>
            <a:gdLst>
              <a:gd name="T0" fmla="*/ 0 w 156"/>
              <a:gd name="T1" fmla="*/ 0 h 203"/>
              <a:gd name="T2" fmla="*/ 11 w 156"/>
              <a:gd name="T3" fmla="*/ 203 h 203"/>
              <a:gd name="T4" fmla="*/ 156 w 156"/>
              <a:gd name="T5" fmla="*/ 203 h 203"/>
              <a:gd name="T6" fmla="*/ 141 w 156"/>
              <a:gd name="T7" fmla="*/ 0 h 203"/>
              <a:gd name="T8" fmla="*/ 0 w 156"/>
              <a:gd name="T9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6" h="203">
                <a:moveTo>
                  <a:pt x="0" y="0"/>
                </a:moveTo>
                <a:lnTo>
                  <a:pt x="11" y="203"/>
                </a:lnTo>
                <a:lnTo>
                  <a:pt x="156" y="203"/>
                </a:lnTo>
                <a:lnTo>
                  <a:pt x="141" y="0"/>
                </a:lnTo>
                <a:lnTo>
                  <a:pt x="0" y="0"/>
                </a:lnTo>
                <a:close/>
              </a:path>
            </a:pathLst>
          </a:cu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5"/>
          <p:cNvSpPr>
            <a:spLocks/>
          </p:cNvSpPr>
          <p:nvPr/>
        </p:nvSpPr>
        <p:spPr bwMode="auto">
          <a:xfrm>
            <a:off x="8716334" y="2818313"/>
            <a:ext cx="429137" cy="207169"/>
          </a:xfrm>
          <a:custGeom>
            <a:avLst/>
            <a:gdLst>
              <a:gd name="T0" fmla="*/ 158 w 319"/>
              <a:gd name="T1" fmla="*/ 0 h 154"/>
              <a:gd name="T2" fmla="*/ 0 w 319"/>
              <a:gd name="T3" fmla="*/ 0 h 154"/>
              <a:gd name="T4" fmla="*/ 33 w 319"/>
              <a:gd name="T5" fmla="*/ 154 h 154"/>
              <a:gd name="T6" fmla="*/ 158 w 319"/>
              <a:gd name="T7" fmla="*/ 154 h 154"/>
              <a:gd name="T8" fmla="*/ 284 w 319"/>
              <a:gd name="T9" fmla="*/ 154 h 154"/>
              <a:gd name="T10" fmla="*/ 319 w 319"/>
              <a:gd name="T11" fmla="*/ 0 h 154"/>
              <a:gd name="T12" fmla="*/ 158 w 319"/>
              <a:gd name="T13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9" h="154">
                <a:moveTo>
                  <a:pt x="158" y="0"/>
                </a:moveTo>
                <a:lnTo>
                  <a:pt x="0" y="0"/>
                </a:lnTo>
                <a:lnTo>
                  <a:pt x="33" y="154"/>
                </a:lnTo>
                <a:lnTo>
                  <a:pt x="158" y="154"/>
                </a:lnTo>
                <a:lnTo>
                  <a:pt x="284" y="154"/>
                </a:lnTo>
                <a:lnTo>
                  <a:pt x="319" y="0"/>
                </a:lnTo>
                <a:lnTo>
                  <a:pt x="158" y="0"/>
                </a:lnTo>
                <a:close/>
              </a:path>
            </a:pathLst>
          </a:custGeom>
          <a:solidFill>
            <a:srgbClr val="1256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6"/>
          <p:cNvSpPr>
            <a:spLocks/>
          </p:cNvSpPr>
          <p:nvPr/>
        </p:nvSpPr>
        <p:spPr bwMode="auto">
          <a:xfrm>
            <a:off x="8744585" y="3025483"/>
            <a:ext cx="368600" cy="273087"/>
          </a:xfrm>
          <a:custGeom>
            <a:avLst/>
            <a:gdLst>
              <a:gd name="T0" fmla="*/ 263 w 274"/>
              <a:gd name="T1" fmla="*/ 0 h 203"/>
              <a:gd name="T2" fmla="*/ 137 w 274"/>
              <a:gd name="T3" fmla="*/ 0 h 203"/>
              <a:gd name="T4" fmla="*/ 12 w 274"/>
              <a:gd name="T5" fmla="*/ 0 h 203"/>
              <a:gd name="T6" fmla="*/ 0 w 274"/>
              <a:gd name="T7" fmla="*/ 203 h 203"/>
              <a:gd name="T8" fmla="*/ 137 w 274"/>
              <a:gd name="T9" fmla="*/ 203 h 203"/>
              <a:gd name="T10" fmla="*/ 274 w 274"/>
              <a:gd name="T11" fmla="*/ 203 h 203"/>
              <a:gd name="T12" fmla="*/ 263 w 274"/>
              <a:gd name="T13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4" h="203">
                <a:moveTo>
                  <a:pt x="263" y="0"/>
                </a:moveTo>
                <a:lnTo>
                  <a:pt x="137" y="0"/>
                </a:lnTo>
                <a:lnTo>
                  <a:pt x="12" y="0"/>
                </a:lnTo>
                <a:lnTo>
                  <a:pt x="0" y="203"/>
                </a:lnTo>
                <a:lnTo>
                  <a:pt x="137" y="203"/>
                </a:lnTo>
                <a:lnTo>
                  <a:pt x="274" y="203"/>
                </a:lnTo>
                <a:lnTo>
                  <a:pt x="263" y="0"/>
                </a:lnTo>
                <a:close/>
              </a:path>
            </a:pathLst>
          </a:custGeom>
          <a:solidFill>
            <a:srgbClr val="EEE9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7"/>
          <p:cNvSpPr>
            <a:spLocks/>
          </p:cNvSpPr>
          <p:nvPr/>
        </p:nvSpPr>
        <p:spPr bwMode="auto">
          <a:xfrm>
            <a:off x="8525308" y="2757777"/>
            <a:ext cx="808499" cy="60537"/>
          </a:xfrm>
          <a:custGeom>
            <a:avLst/>
            <a:gdLst>
              <a:gd name="T0" fmla="*/ 300 w 601"/>
              <a:gd name="T1" fmla="*/ 0 h 45"/>
              <a:gd name="T2" fmla="*/ 0 w 601"/>
              <a:gd name="T3" fmla="*/ 0 h 45"/>
              <a:gd name="T4" fmla="*/ 0 w 601"/>
              <a:gd name="T5" fmla="*/ 45 h 45"/>
              <a:gd name="T6" fmla="*/ 300 w 601"/>
              <a:gd name="T7" fmla="*/ 45 h 45"/>
              <a:gd name="T8" fmla="*/ 601 w 601"/>
              <a:gd name="T9" fmla="*/ 45 h 45"/>
              <a:gd name="T10" fmla="*/ 601 w 601"/>
              <a:gd name="T11" fmla="*/ 0 h 45"/>
              <a:gd name="T12" fmla="*/ 300 w 601"/>
              <a:gd name="T13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1" h="45">
                <a:moveTo>
                  <a:pt x="300" y="0"/>
                </a:moveTo>
                <a:lnTo>
                  <a:pt x="0" y="0"/>
                </a:lnTo>
                <a:lnTo>
                  <a:pt x="0" y="45"/>
                </a:lnTo>
                <a:lnTo>
                  <a:pt x="300" y="45"/>
                </a:lnTo>
                <a:lnTo>
                  <a:pt x="601" y="45"/>
                </a:lnTo>
                <a:lnTo>
                  <a:pt x="601" y="0"/>
                </a:lnTo>
                <a:lnTo>
                  <a:pt x="300" y="0"/>
                </a:lnTo>
                <a:close/>
              </a:path>
            </a:pathLst>
          </a:custGeom>
          <a:solidFill>
            <a:srgbClr val="1221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Rectangle 38"/>
          <p:cNvSpPr>
            <a:spLocks noChangeArrowheads="1"/>
          </p:cNvSpPr>
          <p:nvPr/>
        </p:nvSpPr>
        <p:spPr bwMode="auto">
          <a:xfrm>
            <a:off x="8658488" y="2449713"/>
            <a:ext cx="347076" cy="121073"/>
          </a:xfrm>
          <a:prstGeom prst="rect">
            <a:avLst/>
          </a:prstGeom>
          <a:solidFill>
            <a:srgbClr val="EEE9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8658488" y="2179316"/>
            <a:ext cx="347076" cy="270397"/>
          </a:xfrm>
          <a:custGeom>
            <a:avLst/>
            <a:gdLst>
              <a:gd name="T0" fmla="*/ 109 w 109"/>
              <a:gd name="T1" fmla="*/ 85 h 85"/>
              <a:gd name="T2" fmla="*/ 0 w 109"/>
              <a:gd name="T3" fmla="*/ 85 h 85"/>
              <a:gd name="T4" fmla="*/ 69 w 109"/>
              <a:gd name="T5" fmla="*/ 44 h 85"/>
              <a:gd name="T6" fmla="*/ 69 w 109"/>
              <a:gd name="T7" fmla="*/ 11 h 85"/>
              <a:gd name="T8" fmla="*/ 76 w 109"/>
              <a:gd name="T9" fmla="*/ 0 h 85"/>
              <a:gd name="T10" fmla="*/ 85 w 109"/>
              <a:gd name="T11" fmla="*/ 0 h 85"/>
              <a:gd name="T12" fmla="*/ 85 w 109"/>
              <a:gd name="T13" fmla="*/ 52 h 85"/>
              <a:gd name="T14" fmla="*/ 109 w 109"/>
              <a:gd name="T15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85">
                <a:moveTo>
                  <a:pt x="109" y="85"/>
                </a:moveTo>
                <a:cubicBezTo>
                  <a:pt x="0" y="85"/>
                  <a:pt x="0" y="85"/>
                  <a:pt x="0" y="85"/>
                </a:cubicBezTo>
                <a:cubicBezTo>
                  <a:pt x="69" y="44"/>
                  <a:pt x="69" y="44"/>
                  <a:pt x="69" y="44"/>
                </a:cubicBezTo>
                <a:cubicBezTo>
                  <a:pt x="69" y="44"/>
                  <a:pt x="69" y="19"/>
                  <a:pt x="69" y="11"/>
                </a:cubicBezTo>
                <a:cubicBezTo>
                  <a:pt x="69" y="3"/>
                  <a:pt x="72" y="0"/>
                  <a:pt x="76" y="0"/>
                </a:cubicBezTo>
                <a:cubicBezTo>
                  <a:pt x="80" y="0"/>
                  <a:pt x="85" y="0"/>
                  <a:pt x="85" y="0"/>
                </a:cubicBezTo>
                <a:cubicBezTo>
                  <a:pt x="85" y="52"/>
                  <a:pt x="85" y="52"/>
                  <a:pt x="85" y="52"/>
                </a:cubicBezTo>
                <a:lnTo>
                  <a:pt x="109" y="85"/>
                </a:lnTo>
                <a:close/>
              </a:path>
            </a:pathLst>
          </a:custGeom>
          <a:solidFill>
            <a:srgbClr val="F644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9113185" y="3298570"/>
            <a:ext cx="232729" cy="556936"/>
          </a:xfrm>
          <a:custGeom>
            <a:avLst/>
            <a:gdLst>
              <a:gd name="T0" fmla="*/ 0 w 173"/>
              <a:gd name="T1" fmla="*/ 0 h 414"/>
              <a:gd name="T2" fmla="*/ 24 w 173"/>
              <a:gd name="T3" fmla="*/ 414 h 414"/>
              <a:gd name="T4" fmla="*/ 173 w 173"/>
              <a:gd name="T5" fmla="*/ 414 h 414"/>
              <a:gd name="T6" fmla="*/ 145 w 173"/>
              <a:gd name="T7" fmla="*/ 0 h 414"/>
              <a:gd name="T8" fmla="*/ 0 w 173"/>
              <a:gd name="T9" fmla="*/ 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414">
                <a:moveTo>
                  <a:pt x="0" y="0"/>
                </a:moveTo>
                <a:lnTo>
                  <a:pt x="24" y="414"/>
                </a:lnTo>
                <a:lnTo>
                  <a:pt x="173" y="414"/>
                </a:lnTo>
                <a:lnTo>
                  <a:pt x="145" y="0"/>
                </a:lnTo>
                <a:lnTo>
                  <a:pt x="0" y="0"/>
                </a:lnTo>
                <a:close/>
              </a:path>
            </a:pathLst>
          </a:custGeom>
          <a:solidFill>
            <a:srgbClr val="8E1F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1"/>
          <p:cNvSpPr>
            <a:spLocks/>
          </p:cNvSpPr>
          <p:nvPr/>
        </p:nvSpPr>
        <p:spPr bwMode="auto">
          <a:xfrm>
            <a:off x="8716334" y="3298570"/>
            <a:ext cx="429137" cy="556936"/>
          </a:xfrm>
          <a:custGeom>
            <a:avLst/>
            <a:gdLst>
              <a:gd name="T0" fmla="*/ 295 w 319"/>
              <a:gd name="T1" fmla="*/ 0 h 414"/>
              <a:gd name="T2" fmla="*/ 158 w 319"/>
              <a:gd name="T3" fmla="*/ 0 h 414"/>
              <a:gd name="T4" fmla="*/ 21 w 319"/>
              <a:gd name="T5" fmla="*/ 0 h 414"/>
              <a:gd name="T6" fmla="*/ 0 w 319"/>
              <a:gd name="T7" fmla="*/ 414 h 414"/>
              <a:gd name="T8" fmla="*/ 158 w 319"/>
              <a:gd name="T9" fmla="*/ 414 h 414"/>
              <a:gd name="T10" fmla="*/ 319 w 319"/>
              <a:gd name="T11" fmla="*/ 414 h 414"/>
              <a:gd name="T12" fmla="*/ 295 w 319"/>
              <a:gd name="T13" fmla="*/ 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9" h="414">
                <a:moveTo>
                  <a:pt x="295" y="0"/>
                </a:moveTo>
                <a:lnTo>
                  <a:pt x="158" y="0"/>
                </a:lnTo>
                <a:lnTo>
                  <a:pt x="21" y="0"/>
                </a:lnTo>
                <a:lnTo>
                  <a:pt x="0" y="414"/>
                </a:lnTo>
                <a:lnTo>
                  <a:pt x="158" y="414"/>
                </a:lnTo>
                <a:lnTo>
                  <a:pt x="319" y="414"/>
                </a:lnTo>
                <a:lnTo>
                  <a:pt x="295" y="0"/>
                </a:lnTo>
                <a:close/>
              </a:path>
            </a:pathLst>
          </a:custGeom>
          <a:gradFill flip="none" rotWithShape="1">
            <a:gsLst>
              <a:gs pos="100000">
                <a:srgbClr val="F8716A"/>
              </a:gs>
              <a:gs pos="38000">
                <a:srgbClr val="F6443B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9168340" y="4272535"/>
            <a:ext cx="247527" cy="555591"/>
          </a:xfrm>
          <a:custGeom>
            <a:avLst/>
            <a:gdLst>
              <a:gd name="T0" fmla="*/ 0 w 184"/>
              <a:gd name="T1" fmla="*/ 0 h 413"/>
              <a:gd name="T2" fmla="*/ 21 w 184"/>
              <a:gd name="T3" fmla="*/ 413 h 413"/>
              <a:gd name="T4" fmla="*/ 184 w 184"/>
              <a:gd name="T5" fmla="*/ 413 h 413"/>
              <a:gd name="T6" fmla="*/ 156 w 184"/>
              <a:gd name="T7" fmla="*/ 0 h 413"/>
              <a:gd name="T8" fmla="*/ 0 w 184"/>
              <a:gd name="T9" fmla="*/ 0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413">
                <a:moveTo>
                  <a:pt x="0" y="0"/>
                </a:moveTo>
                <a:lnTo>
                  <a:pt x="21" y="413"/>
                </a:lnTo>
                <a:lnTo>
                  <a:pt x="184" y="413"/>
                </a:lnTo>
                <a:lnTo>
                  <a:pt x="156" y="0"/>
                </a:lnTo>
                <a:lnTo>
                  <a:pt x="0" y="0"/>
                </a:lnTo>
                <a:close/>
              </a:path>
            </a:pathLst>
          </a:custGeom>
          <a:solidFill>
            <a:srgbClr val="8E1F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Rectangle 43"/>
          <p:cNvSpPr>
            <a:spLocks noChangeArrowheads="1"/>
          </p:cNvSpPr>
          <p:nvPr/>
        </p:nvSpPr>
        <p:spPr bwMode="auto">
          <a:xfrm>
            <a:off x="8798395" y="2570786"/>
            <a:ext cx="260980" cy="145288"/>
          </a:xfrm>
          <a:prstGeom prst="rect">
            <a:avLst/>
          </a:prstGeom>
          <a:solidFill>
            <a:srgbClr val="1256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44"/>
          <p:cNvSpPr>
            <a:spLocks noChangeArrowheads="1"/>
          </p:cNvSpPr>
          <p:nvPr/>
        </p:nvSpPr>
        <p:spPr bwMode="auto">
          <a:xfrm>
            <a:off x="9005564" y="2449713"/>
            <a:ext cx="197753" cy="121073"/>
          </a:xfrm>
          <a:prstGeom prst="rect">
            <a:avLst/>
          </a:pr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5"/>
          <p:cNvSpPr>
            <a:spLocks/>
          </p:cNvSpPr>
          <p:nvPr/>
        </p:nvSpPr>
        <p:spPr bwMode="auto">
          <a:xfrm>
            <a:off x="8928885" y="2179316"/>
            <a:ext cx="274432" cy="270397"/>
          </a:xfrm>
          <a:custGeom>
            <a:avLst/>
            <a:gdLst>
              <a:gd name="T0" fmla="*/ 86 w 86"/>
              <a:gd name="T1" fmla="*/ 85 h 85"/>
              <a:gd name="T2" fmla="*/ 24 w 86"/>
              <a:gd name="T3" fmla="*/ 85 h 85"/>
              <a:gd name="T4" fmla="*/ 0 w 86"/>
              <a:gd name="T5" fmla="*/ 52 h 85"/>
              <a:gd name="T6" fmla="*/ 0 w 86"/>
              <a:gd name="T7" fmla="*/ 0 h 85"/>
              <a:gd name="T8" fmla="*/ 9 w 86"/>
              <a:gd name="T9" fmla="*/ 0 h 85"/>
              <a:gd name="T10" fmla="*/ 17 w 86"/>
              <a:gd name="T11" fmla="*/ 11 h 85"/>
              <a:gd name="T12" fmla="*/ 17 w 86"/>
              <a:gd name="T13" fmla="*/ 44 h 85"/>
              <a:gd name="T14" fmla="*/ 86 w 86"/>
              <a:gd name="T15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6" h="85">
                <a:moveTo>
                  <a:pt x="86" y="85"/>
                </a:moveTo>
                <a:cubicBezTo>
                  <a:pt x="24" y="85"/>
                  <a:pt x="24" y="85"/>
                  <a:pt x="24" y="85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5" y="0"/>
                  <a:pt x="9" y="0"/>
                </a:cubicBezTo>
                <a:cubicBezTo>
                  <a:pt x="13" y="0"/>
                  <a:pt x="17" y="3"/>
                  <a:pt x="17" y="11"/>
                </a:cubicBezTo>
                <a:cubicBezTo>
                  <a:pt x="17" y="19"/>
                  <a:pt x="17" y="44"/>
                  <a:pt x="17" y="44"/>
                </a:cubicBezTo>
                <a:lnTo>
                  <a:pt x="86" y="85"/>
                </a:lnTo>
                <a:close/>
              </a:path>
            </a:pathLst>
          </a:custGeom>
          <a:solidFill>
            <a:srgbClr val="8E1F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5990845" y="3718290"/>
            <a:ext cx="3879719" cy="1927752"/>
          </a:xfrm>
          <a:custGeom>
            <a:avLst/>
            <a:gdLst>
              <a:gd name="T0" fmla="*/ 0 w 2884"/>
              <a:gd name="T1" fmla="*/ 1433 h 1433"/>
              <a:gd name="T2" fmla="*/ 2884 w 2884"/>
              <a:gd name="T3" fmla="*/ 1433 h 1433"/>
              <a:gd name="T4" fmla="*/ 1452 w 2884"/>
              <a:gd name="T5" fmla="*/ 0 h 1433"/>
              <a:gd name="T6" fmla="*/ 0 w 2884"/>
              <a:gd name="T7" fmla="*/ 1433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84" h="1433">
                <a:moveTo>
                  <a:pt x="0" y="1433"/>
                </a:moveTo>
                <a:lnTo>
                  <a:pt x="2884" y="1433"/>
                </a:lnTo>
                <a:lnTo>
                  <a:pt x="1452" y="0"/>
                </a:lnTo>
                <a:lnTo>
                  <a:pt x="0" y="1433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7"/>
          <p:cNvSpPr>
            <a:spLocks/>
          </p:cNvSpPr>
          <p:nvPr/>
        </p:nvSpPr>
        <p:spPr bwMode="auto">
          <a:xfrm>
            <a:off x="8942337" y="4717815"/>
            <a:ext cx="1869906" cy="928227"/>
          </a:xfrm>
          <a:custGeom>
            <a:avLst/>
            <a:gdLst>
              <a:gd name="T0" fmla="*/ 0 w 1390"/>
              <a:gd name="T1" fmla="*/ 690 h 690"/>
              <a:gd name="T2" fmla="*/ 1390 w 1390"/>
              <a:gd name="T3" fmla="*/ 690 h 690"/>
              <a:gd name="T4" fmla="*/ 700 w 1390"/>
              <a:gd name="T5" fmla="*/ 0 h 690"/>
              <a:gd name="T6" fmla="*/ 0 w 1390"/>
              <a:gd name="T7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90" h="690">
                <a:moveTo>
                  <a:pt x="0" y="690"/>
                </a:moveTo>
                <a:lnTo>
                  <a:pt x="1390" y="690"/>
                </a:lnTo>
                <a:lnTo>
                  <a:pt x="700" y="0"/>
                </a:lnTo>
                <a:lnTo>
                  <a:pt x="0" y="690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Rectangle 48"/>
          <p:cNvSpPr>
            <a:spLocks noChangeArrowheads="1"/>
          </p:cNvSpPr>
          <p:nvPr/>
        </p:nvSpPr>
        <p:spPr bwMode="auto">
          <a:xfrm>
            <a:off x="3110" y="5647558"/>
            <a:ext cx="12188890" cy="1210442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324625" y="5646042"/>
            <a:ext cx="1662737" cy="827333"/>
          </a:xfrm>
          <a:custGeom>
            <a:avLst/>
            <a:gdLst>
              <a:gd name="T0" fmla="*/ 0 w 1236"/>
              <a:gd name="T1" fmla="*/ 0 h 615"/>
              <a:gd name="T2" fmla="*/ 1236 w 1236"/>
              <a:gd name="T3" fmla="*/ 0 h 615"/>
              <a:gd name="T4" fmla="*/ 621 w 1236"/>
              <a:gd name="T5" fmla="*/ 615 h 615"/>
              <a:gd name="T6" fmla="*/ 0 w 1236"/>
              <a:gd name="T7" fmla="*/ 0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6" h="615">
                <a:moveTo>
                  <a:pt x="0" y="0"/>
                </a:moveTo>
                <a:lnTo>
                  <a:pt x="1236" y="0"/>
                </a:lnTo>
                <a:lnTo>
                  <a:pt x="621" y="615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10000"/>
                </a:srgbClr>
              </a:gs>
              <a:gs pos="21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0"/>
          <p:cNvSpPr>
            <a:spLocks/>
          </p:cNvSpPr>
          <p:nvPr/>
        </p:nvSpPr>
        <p:spPr bwMode="auto">
          <a:xfrm>
            <a:off x="1224601" y="5646042"/>
            <a:ext cx="2565404" cy="1275303"/>
          </a:xfrm>
          <a:custGeom>
            <a:avLst/>
            <a:gdLst>
              <a:gd name="T0" fmla="*/ 0 w 1907"/>
              <a:gd name="T1" fmla="*/ 0 h 948"/>
              <a:gd name="T2" fmla="*/ 1907 w 1907"/>
              <a:gd name="T3" fmla="*/ 0 h 948"/>
              <a:gd name="T4" fmla="*/ 962 w 1907"/>
              <a:gd name="T5" fmla="*/ 948 h 948"/>
              <a:gd name="T6" fmla="*/ 0 w 1907"/>
              <a:gd name="T7" fmla="*/ 0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07" h="948">
                <a:moveTo>
                  <a:pt x="0" y="0"/>
                </a:moveTo>
                <a:lnTo>
                  <a:pt x="1907" y="0"/>
                </a:lnTo>
                <a:lnTo>
                  <a:pt x="962" y="94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4162641" y="5646042"/>
            <a:ext cx="1004907" cy="49909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2"/>
          <p:cNvSpPr>
            <a:spLocks/>
          </p:cNvSpPr>
          <p:nvPr/>
        </p:nvSpPr>
        <p:spPr bwMode="auto">
          <a:xfrm>
            <a:off x="10138270" y="5646042"/>
            <a:ext cx="1951967" cy="969930"/>
          </a:xfrm>
          <a:custGeom>
            <a:avLst/>
            <a:gdLst>
              <a:gd name="T0" fmla="*/ 0 w 1451"/>
              <a:gd name="T1" fmla="*/ 0 h 721"/>
              <a:gd name="T2" fmla="*/ 1451 w 1451"/>
              <a:gd name="T3" fmla="*/ 0 h 721"/>
              <a:gd name="T4" fmla="*/ 730 w 1451"/>
              <a:gd name="T5" fmla="*/ 721 h 721"/>
              <a:gd name="T6" fmla="*/ 0 w 1451"/>
              <a:gd name="T7" fmla="*/ 0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1" h="721">
                <a:moveTo>
                  <a:pt x="0" y="0"/>
                </a:moveTo>
                <a:lnTo>
                  <a:pt x="1451" y="0"/>
                </a:lnTo>
                <a:lnTo>
                  <a:pt x="730" y="72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4000"/>
                </a:srgbClr>
              </a:gs>
              <a:gs pos="7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3"/>
          <p:cNvSpPr>
            <a:spLocks/>
          </p:cNvSpPr>
          <p:nvPr/>
        </p:nvSpPr>
        <p:spPr bwMode="auto">
          <a:xfrm>
            <a:off x="8413652" y="5646043"/>
            <a:ext cx="1030466" cy="1478658"/>
          </a:xfrm>
          <a:custGeom>
            <a:avLst/>
            <a:gdLst>
              <a:gd name="T0" fmla="*/ 324 w 324"/>
              <a:gd name="T1" fmla="*/ 0 h 956"/>
              <a:gd name="T2" fmla="*/ 253 w 324"/>
              <a:gd name="T3" fmla="*/ 0 h 956"/>
              <a:gd name="T4" fmla="*/ 72 w 324"/>
              <a:gd name="T5" fmla="*/ 0 h 956"/>
              <a:gd name="T6" fmla="*/ 0 w 324"/>
              <a:gd name="T7" fmla="*/ 0 h 956"/>
              <a:gd name="T8" fmla="*/ 9 w 324"/>
              <a:gd name="T9" fmla="*/ 123 h 956"/>
              <a:gd name="T10" fmla="*/ 22 w 324"/>
              <a:gd name="T11" fmla="*/ 299 h 956"/>
              <a:gd name="T12" fmla="*/ 22 w 324"/>
              <a:gd name="T13" fmla="*/ 299 h 956"/>
              <a:gd name="T14" fmla="*/ 31 w 324"/>
              <a:gd name="T15" fmla="*/ 429 h 956"/>
              <a:gd name="T16" fmla="*/ 44 w 324"/>
              <a:gd name="T17" fmla="*/ 604 h 956"/>
              <a:gd name="T18" fmla="*/ 44 w 324"/>
              <a:gd name="T19" fmla="*/ 604 h 956"/>
              <a:gd name="T20" fmla="*/ 50 w 324"/>
              <a:gd name="T21" fmla="*/ 690 h 956"/>
              <a:gd name="T22" fmla="*/ 35 w 324"/>
              <a:gd name="T23" fmla="*/ 755 h 956"/>
              <a:gd name="T24" fmla="*/ 35 w 324"/>
              <a:gd name="T25" fmla="*/ 774 h 956"/>
              <a:gd name="T26" fmla="*/ 63 w 324"/>
              <a:gd name="T27" fmla="*/ 774 h 956"/>
              <a:gd name="T28" fmla="*/ 63 w 324"/>
              <a:gd name="T29" fmla="*/ 787 h 956"/>
              <a:gd name="T30" fmla="*/ 102 w 324"/>
              <a:gd name="T31" fmla="*/ 787 h 956"/>
              <a:gd name="T32" fmla="*/ 102 w 324"/>
              <a:gd name="T33" fmla="*/ 833 h 956"/>
              <a:gd name="T34" fmla="*/ 77 w 324"/>
              <a:gd name="T35" fmla="*/ 833 h 956"/>
              <a:gd name="T36" fmla="*/ 77 w 324"/>
              <a:gd name="T37" fmla="*/ 871 h 956"/>
              <a:gd name="T38" fmla="*/ 146 w 324"/>
              <a:gd name="T39" fmla="*/ 912 h 956"/>
              <a:gd name="T40" fmla="*/ 146 w 324"/>
              <a:gd name="T41" fmla="*/ 945 h 956"/>
              <a:gd name="T42" fmla="*/ 153 w 324"/>
              <a:gd name="T43" fmla="*/ 956 h 956"/>
              <a:gd name="T44" fmla="*/ 162 w 324"/>
              <a:gd name="T45" fmla="*/ 956 h 956"/>
              <a:gd name="T46" fmla="*/ 171 w 324"/>
              <a:gd name="T47" fmla="*/ 956 h 956"/>
              <a:gd name="T48" fmla="*/ 179 w 324"/>
              <a:gd name="T49" fmla="*/ 945 h 956"/>
              <a:gd name="T50" fmla="*/ 179 w 324"/>
              <a:gd name="T51" fmla="*/ 912 h 956"/>
              <a:gd name="T52" fmla="*/ 248 w 324"/>
              <a:gd name="T53" fmla="*/ 871 h 956"/>
              <a:gd name="T54" fmla="*/ 248 w 324"/>
              <a:gd name="T55" fmla="*/ 833 h 956"/>
              <a:gd name="T56" fmla="*/ 222 w 324"/>
              <a:gd name="T57" fmla="*/ 833 h 956"/>
              <a:gd name="T58" fmla="*/ 222 w 324"/>
              <a:gd name="T59" fmla="*/ 787 h 956"/>
              <a:gd name="T60" fmla="*/ 261 w 324"/>
              <a:gd name="T61" fmla="*/ 787 h 956"/>
              <a:gd name="T62" fmla="*/ 261 w 324"/>
              <a:gd name="T63" fmla="*/ 774 h 956"/>
              <a:gd name="T64" fmla="*/ 289 w 324"/>
              <a:gd name="T65" fmla="*/ 774 h 956"/>
              <a:gd name="T66" fmla="*/ 289 w 324"/>
              <a:gd name="T67" fmla="*/ 755 h 956"/>
              <a:gd name="T68" fmla="*/ 275 w 324"/>
              <a:gd name="T69" fmla="*/ 690 h 956"/>
              <a:gd name="T70" fmla="*/ 281 w 324"/>
              <a:gd name="T71" fmla="*/ 604 h 956"/>
              <a:gd name="T72" fmla="*/ 281 w 324"/>
              <a:gd name="T73" fmla="*/ 604 h 956"/>
              <a:gd name="T74" fmla="*/ 293 w 324"/>
              <a:gd name="T75" fmla="*/ 429 h 956"/>
              <a:gd name="T76" fmla="*/ 303 w 324"/>
              <a:gd name="T77" fmla="*/ 299 h 956"/>
              <a:gd name="T78" fmla="*/ 303 w 324"/>
              <a:gd name="T79" fmla="*/ 299 h 956"/>
              <a:gd name="T80" fmla="*/ 315 w 324"/>
              <a:gd name="T81" fmla="*/ 123 h 956"/>
              <a:gd name="T82" fmla="*/ 324 w 324"/>
              <a:gd name="T83" fmla="*/ 0 h 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24" h="956">
                <a:moveTo>
                  <a:pt x="324" y="0"/>
                </a:moveTo>
                <a:cubicBezTo>
                  <a:pt x="253" y="0"/>
                  <a:pt x="253" y="0"/>
                  <a:pt x="253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0" y="0"/>
                  <a:pt x="0" y="0"/>
                  <a:pt x="0" y="0"/>
                </a:cubicBezTo>
                <a:cubicBezTo>
                  <a:pt x="9" y="123"/>
                  <a:pt x="9" y="123"/>
                  <a:pt x="9" y="123"/>
                </a:cubicBezTo>
                <a:cubicBezTo>
                  <a:pt x="22" y="299"/>
                  <a:pt x="22" y="299"/>
                  <a:pt x="22" y="299"/>
                </a:cubicBezTo>
                <a:cubicBezTo>
                  <a:pt x="22" y="299"/>
                  <a:pt x="22" y="299"/>
                  <a:pt x="22" y="299"/>
                </a:cubicBezTo>
                <a:cubicBezTo>
                  <a:pt x="31" y="429"/>
                  <a:pt x="31" y="429"/>
                  <a:pt x="31" y="429"/>
                </a:cubicBezTo>
                <a:cubicBezTo>
                  <a:pt x="44" y="604"/>
                  <a:pt x="44" y="604"/>
                  <a:pt x="44" y="604"/>
                </a:cubicBezTo>
                <a:cubicBezTo>
                  <a:pt x="44" y="604"/>
                  <a:pt x="44" y="604"/>
                  <a:pt x="44" y="604"/>
                </a:cubicBezTo>
                <a:cubicBezTo>
                  <a:pt x="50" y="690"/>
                  <a:pt x="50" y="690"/>
                  <a:pt x="50" y="690"/>
                </a:cubicBezTo>
                <a:cubicBezTo>
                  <a:pt x="35" y="755"/>
                  <a:pt x="35" y="755"/>
                  <a:pt x="35" y="755"/>
                </a:cubicBezTo>
                <a:cubicBezTo>
                  <a:pt x="35" y="774"/>
                  <a:pt x="35" y="774"/>
                  <a:pt x="35" y="774"/>
                </a:cubicBezTo>
                <a:cubicBezTo>
                  <a:pt x="63" y="774"/>
                  <a:pt x="63" y="774"/>
                  <a:pt x="63" y="774"/>
                </a:cubicBezTo>
                <a:cubicBezTo>
                  <a:pt x="63" y="787"/>
                  <a:pt x="63" y="787"/>
                  <a:pt x="63" y="787"/>
                </a:cubicBezTo>
                <a:cubicBezTo>
                  <a:pt x="102" y="787"/>
                  <a:pt x="102" y="787"/>
                  <a:pt x="102" y="787"/>
                </a:cubicBezTo>
                <a:cubicBezTo>
                  <a:pt x="102" y="833"/>
                  <a:pt x="102" y="833"/>
                  <a:pt x="102" y="833"/>
                </a:cubicBezTo>
                <a:cubicBezTo>
                  <a:pt x="77" y="833"/>
                  <a:pt x="77" y="833"/>
                  <a:pt x="77" y="833"/>
                </a:cubicBezTo>
                <a:cubicBezTo>
                  <a:pt x="77" y="871"/>
                  <a:pt x="77" y="871"/>
                  <a:pt x="77" y="871"/>
                </a:cubicBezTo>
                <a:cubicBezTo>
                  <a:pt x="146" y="912"/>
                  <a:pt x="146" y="912"/>
                  <a:pt x="146" y="912"/>
                </a:cubicBezTo>
                <a:cubicBezTo>
                  <a:pt x="146" y="912"/>
                  <a:pt x="146" y="937"/>
                  <a:pt x="146" y="945"/>
                </a:cubicBezTo>
                <a:cubicBezTo>
                  <a:pt x="146" y="953"/>
                  <a:pt x="149" y="956"/>
                  <a:pt x="153" y="956"/>
                </a:cubicBezTo>
                <a:cubicBezTo>
                  <a:pt x="157" y="956"/>
                  <a:pt x="162" y="956"/>
                  <a:pt x="162" y="956"/>
                </a:cubicBezTo>
                <a:cubicBezTo>
                  <a:pt x="162" y="956"/>
                  <a:pt x="167" y="956"/>
                  <a:pt x="171" y="956"/>
                </a:cubicBezTo>
                <a:cubicBezTo>
                  <a:pt x="175" y="956"/>
                  <a:pt x="179" y="953"/>
                  <a:pt x="179" y="945"/>
                </a:cubicBezTo>
                <a:cubicBezTo>
                  <a:pt x="179" y="937"/>
                  <a:pt x="179" y="912"/>
                  <a:pt x="179" y="912"/>
                </a:cubicBezTo>
                <a:cubicBezTo>
                  <a:pt x="248" y="871"/>
                  <a:pt x="248" y="871"/>
                  <a:pt x="248" y="871"/>
                </a:cubicBezTo>
                <a:cubicBezTo>
                  <a:pt x="248" y="833"/>
                  <a:pt x="248" y="833"/>
                  <a:pt x="248" y="833"/>
                </a:cubicBezTo>
                <a:cubicBezTo>
                  <a:pt x="222" y="833"/>
                  <a:pt x="222" y="833"/>
                  <a:pt x="222" y="833"/>
                </a:cubicBezTo>
                <a:cubicBezTo>
                  <a:pt x="222" y="787"/>
                  <a:pt x="222" y="787"/>
                  <a:pt x="222" y="787"/>
                </a:cubicBezTo>
                <a:cubicBezTo>
                  <a:pt x="261" y="787"/>
                  <a:pt x="261" y="787"/>
                  <a:pt x="261" y="787"/>
                </a:cubicBezTo>
                <a:cubicBezTo>
                  <a:pt x="261" y="774"/>
                  <a:pt x="261" y="774"/>
                  <a:pt x="261" y="774"/>
                </a:cubicBezTo>
                <a:cubicBezTo>
                  <a:pt x="289" y="774"/>
                  <a:pt x="289" y="774"/>
                  <a:pt x="289" y="774"/>
                </a:cubicBezTo>
                <a:cubicBezTo>
                  <a:pt x="289" y="755"/>
                  <a:pt x="289" y="755"/>
                  <a:pt x="289" y="755"/>
                </a:cubicBezTo>
                <a:cubicBezTo>
                  <a:pt x="275" y="690"/>
                  <a:pt x="275" y="690"/>
                  <a:pt x="275" y="690"/>
                </a:cubicBezTo>
                <a:cubicBezTo>
                  <a:pt x="281" y="604"/>
                  <a:pt x="281" y="604"/>
                  <a:pt x="281" y="604"/>
                </a:cubicBezTo>
                <a:cubicBezTo>
                  <a:pt x="281" y="604"/>
                  <a:pt x="281" y="604"/>
                  <a:pt x="281" y="604"/>
                </a:cubicBezTo>
                <a:cubicBezTo>
                  <a:pt x="293" y="429"/>
                  <a:pt x="293" y="429"/>
                  <a:pt x="293" y="429"/>
                </a:cubicBezTo>
                <a:cubicBezTo>
                  <a:pt x="303" y="299"/>
                  <a:pt x="303" y="299"/>
                  <a:pt x="303" y="299"/>
                </a:cubicBezTo>
                <a:cubicBezTo>
                  <a:pt x="303" y="299"/>
                  <a:pt x="303" y="299"/>
                  <a:pt x="303" y="299"/>
                </a:cubicBezTo>
                <a:cubicBezTo>
                  <a:pt x="315" y="123"/>
                  <a:pt x="315" y="123"/>
                  <a:pt x="315" y="123"/>
                </a:cubicBezTo>
                <a:lnTo>
                  <a:pt x="324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10000"/>
                </a:srgbClr>
              </a:gs>
              <a:gs pos="43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4"/>
          <p:cNvSpPr>
            <a:spLocks/>
          </p:cNvSpPr>
          <p:nvPr/>
        </p:nvSpPr>
        <p:spPr bwMode="auto">
          <a:xfrm>
            <a:off x="5450052" y="5646042"/>
            <a:ext cx="5177892" cy="1778429"/>
          </a:xfrm>
          <a:custGeom>
            <a:avLst/>
            <a:gdLst>
              <a:gd name="T0" fmla="*/ 3213 w 3849"/>
              <a:gd name="T1" fmla="*/ 636 h 1322"/>
              <a:gd name="T2" fmla="*/ 2889 w 3849"/>
              <a:gd name="T3" fmla="*/ 317 h 1322"/>
              <a:gd name="T4" fmla="*/ 1884 w 3849"/>
              <a:gd name="T5" fmla="*/ 1322 h 1322"/>
              <a:gd name="T6" fmla="*/ 863 w 3849"/>
              <a:gd name="T7" fmla="*/ 312 h 1322"/>
              <a:gd name="T8" fmla="*/ 594 w 3849"/>
              <a:gd name="T9" fmla="*/ 584 h 1322"/>
              <a:gd name="T10" fmla="*/ 0 w 3849"/>
              <a:gd name="T11" fmla="*/ 0 h 1322"/>
              <a:gd name="T12" fmla="*/ 549 w 3849"/>
              <a:gd name="T13" fmla="*/ 0 h 1322"/>
              <a:gd name="T14" fmla="*/ 1175 w 3849"/>
              <a:gd name="T15" fmla="*/ 0 h 1322"/>
              <a:gd name="T16" fmla="*/ 2570 w 3849"/>
              <a:gd name="T17" fmla="*/ 0 h 1322"/>
              <a:gd name="T18" fmla="*/ 3206 w 3849"/>
              <a:gd name="T19" fmla="*/ 0 h 1322"/>
              <a:gd name="T20" fmla="*/ 3849 w 3849"/>
              <a:gd name="T21" fmla="*/ 0 h 1322"/>
              <a:gd name="T22" fmla="*/ 3213 w 3849"/>
              <a:gd name="T23" fmla="*/ 636 h 1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849" h="1322">
                <a:moveTo>
                  <a:pt x="3213" y="636"/>
                </a:moveTo>
                <a:lnTo>
                  <a:pt x="2889" y="317"/>
                </a:lnTo>
                <a:lnTo>
                  <a:pt x="1884" y="1322"/>
                </a:lnTo>
                <a:lnTo>
                  <a:pt x="863" y="312"/>
                </a:lnTo>
                <a:lnTo>
                  <a:pt x="594" y="584"/>
                </a:lnTo>
                <a:lnTo>
                  <a:pt x="0" y="0"/>
                </a:lnTo>
                <a:lnTo>
                  <a:pt x="549" y="0"/>
                </a:lnTo>
                <a:lnTo>
                  <a:pt x="1175" y="0"/>
                </a:lnTo>
                <a:lnTo>
                  <a:pt x="2570" y="0"/>
                </a:lnTo>
                <a:lnTo>
                  <a:pt x="3206" y="0"/>
                </a:lnTo>
                <a:lnTo>
                  <a:pt x="3849" y="0"/>
                </a:lnTo>
                <a:lnTo>
                  <a:pt x="3213" y="636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4000"/>
                </a:srgbClr>
              </a:gs>
              <a:gs pos="50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5"/>
          <p:cNvSpPr>
            <a:spLocks/>
          </p:cNvSpPr>
          <p:nvPr/>
        </p:nvSpPr>
        <p:spPr bwMode="auto">
          <a:xfrm>
            <a:off x="11295191" y="5646042"/>
            <a:ext cx="1536283" cy="764106"/>
          </a:xfrm>
          <a:custGeom>
            <a:avLst/>
            <a:gdLst>
              <a:gd name="T0" fmla="*/ 0 w 1142"/>
              <a:gd name="T1" fmla="*/ 0 h 568"/>
              <a:gd name="T2" fmla="*/ 1142 w 1142"/>
              <a:gd name="T3" fmla="*/ 0 h 568"/>
              <a:gd name="T4" fmla="*/ 575 w 1142"/>
              <a:gd name="T5" fmla="*/ 568 h 568"/>
              <a:gd name="T6" fmla="*/ 0 w 1142"/>
              <a:gd name="T7" fmla="*/ 0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2" h="568">
                <a:moveTo>
                  <a:pt x="0" y="0"/>
                </a:moveTo>
                <a:lnTo>
                  <a:pt x="1142" y="0"/>
                </a:lnTo>
                <a:lnTo>
                  <a:pt x="575" y="56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4000"/>
                </a:srgbClr>
              </a:gs>
              <a:gs pos="28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56"/>
          <p:cNvSpPr>
            <a:spLocks/>
          </p:cNvSpPr>
          <p:nvPr/>
        </p:nvSpPr>
        <p:spPr bwMode="auto">
          <a:xfrm>
            <a:off x="3265355" y="5646042"/>
            <a:ext cx="839440" cy="417029"/>
          </a:xfrm>
          <a:custGeom>
            <a:avLst/>
            <a:gdLst>
              <a:gd name="T0" fmla="*/ 0 w 624"/>
              <a:gd name="T1" fmla="*/ 0 h 310"/>
              <a:gd name="T2" fmla="*/ 624 w 624"/>
              <a:gd name="T3" fmla="*/ 0 h 310"/>
              <a:gd name="T4" fmla="*/ 315 w 624"/>
              <a:gd name="T5" fmla="*/ 310 h 310"/>
              <a:gd name="T6" fmla="*/ 0 w 624"/>
              <a:gd name="T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4" h="310">
                <a:moveTo>
                  <a:pt x="0" y="0"/>
                </a:moveTo>
                <a:lnTo>
                  <a:pt x="624" y="0"/>
                </a:lnTo>
                <a:lnTo>
                  <a:pt x="315" y="31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1" name="Group 90"/>
          <p:cNvGrpSpPr/>
          <p:nvPr/>
        </p:nvGrpSpPr>
        <p:grpSpPr>
          <a:xfrm>
            <a:off x="814298" y="3025483"/>
            <a:ext cx="11103746" cy="1914300"/>
            <a:chOff x="814298" y="3025483"/>
            <a:chExt cx="11103746" cy="1914300"/>
          </a:xfrm>
        </p:grpSpPr>
        <p:sp>
          <p:nvSpPr>
            <p:cNvPr id="60" name="Oval 58"/>
            <p:cNvSpPr>
              <a:spLocks noChangeArrowheads="1"/>
            </p:cNvSpPr>
            <p:nvPr/>
          </p:nvSpPr>
          <p:spPr bwMode="auto">
            <a:xfrm>
              <a:off x="3386428" y="4608849"/>
              <a:ext cx="72644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auto">
            <a:xfrm>
              <a:off x="5030332" y="4828126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auto">
            <a:xfrm>
              <a:off x="5415075" y="3921423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61"/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4"/>
            <p:cNvSpPr>
              <a:spLocks noChangeArrowheads="1"/>
            </p:cNvSpPr>
            <p:nvPr/>
          </p:nvSpPr>
          <p:spPr bwMode="auto">
            <a:xfrm>
              <a:off x="4544694" y="3260902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auto">
            <a:xfrm>
              <a:off x="6254515" y="3396773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Oval 66"/>
            <p:cNvSpPr>
              <a:spLocks noChangeArrowheads="1"/>
            </p:cNvSpPr>
            <p:nvPr/>
          </p:nvSpPr>
          <p:spPr bwMode="auto">
            <a:xfrm>
              <a:off x="1739835" y="3260902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auto">
            <a:xfrm>
              <a:off x="1189625" y="4272535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auto">
            <a:xfrm>
              <a:off x="6664818" y="3816493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Oval 69"/>
            <p:cNvSpPr>
              <a:spLocks noChangeArrowheads="1"/>
            </p:cNvSpPr>
            <p:nvPr/>
          </p:nvSpPr>
          <p:spPr bwMode="auto">
            <a:xfrm>
              <a:off x="11845400" y="421468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Oval 71"/>
            <p:cNvSpPr>
              <a:spLocks noChangeArrowheads="1"/>
            </p:cNvSpPr>
            <p:nvPr/>
          </p:nvSpPr>
          <p:spPr bwMode="auto">
            <a:xfrm>
              <a:off x="4197618" y="486713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auto">
            <a:xfrm>
              <a:off x="5596685" y="4643826"/>
              <a:ext cx="76680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Oval 73"/>
            <p:cNvSpPr>
              <a:spLocks noChangeArrowheads="1"/>
            </p:cNvSpPr>
            <p:nvPr/>
          </p:nvSpPr>
          <p:spPr bwMode="auto">
            <a:xfrm>
              <a:off x="2413808" y="3025483"/>
              <a:ext cx="7264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auto">
            <a:xfrm>
              <a:off x="2887338" y="3531299"/>
              <a:ext cx="7264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auto">
            <a:xfrm>
              <a:off x="4025425" y="4214689"/>
              <a:ext cx="76680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auto">
            <a:xfrm>
              <a:off x="6738807" y="4421859"/>
              <a:ext cx="7533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auto">
            <a:xfrm>
              <a:off x="10812244" y="4119176"/>
              <a:ext cx="76680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auto">
            <a:xfrm>
              <a:off x="6970191" y="3883756"/>
              <a:ext cx="73989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82"/>
          <p:cNvGrpSpPr>
            <a:grpSpLocks noChangeAspect="1"/>
          </p:cNvGrpSpPr>
          <p:nvPr/>
        </p:nvGrpSpPr>
        <p:grpSpPr bwMode="auto">
          <a:xfrm>
            <a:off x="-586705" y="-37811"/>
            <a:ext cx="439738" cy="2871788"/>
            <a:chOff x="-1745" y="-199"/>
            <a:chExt cx="277" cy="1809"/>
          </a:xfrm>
        </p:grpSpPr>
        <p:sp>
          <p:nvSpPr>
            <p:cNvPr id="85" name="Oval 83"/>
            <p:cNvSpPr>
              <a:spLocks noChangeArrowheads="1"/>
            </p:cNvSpPr>
            <p:nvPr/>
          </p:nvSpPr>
          <p:spPr bwMode="auto">
            <a:xfrm>
              <a:off x="-1745" y="-199"/>
              <a:ext cx="277" cy="268"/>
            </a:xfrm>
            <a:prstGeom prst="ellipse">
              <a:avLst/>
            </a:prstGeom>
            <a:solidFill>
              <a:srgbClr val="070C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Oval 84"/>
            <p:cNvSpPr>
              <a:spLocks noChangeArrowheads="1"/>
            </p:cNvSpPr>
            <p:nvPr/>
          </p:nvSpPr>
          <p:spPr bwMode="auto">
            <a:xfrm>
              <a:off x="-1745" y="109"/>
              <a:ext cx="277" cy="268"/>
            </a:xfrm>
            <a:prstGeom prst="ellipse">
              <a:avLst/>
            </a:prstGeom>
            <a:solidFill>
              <a:srgbClr val="122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Oval 85"/>
            <p:cNvSpPr>
              <a:spLocks noChangeArrowheads="1"/>
            </p:cNvSpPr>
            <p:nvPr/>
          </p:nvSpPr>
          <p:spPr bwMode="auto">
            <a:xfrm>
              <a:off x="-1745" y="417"/>
              <a:ext cx="277" cy="268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auto">
            <a:xfrm>
              <a:off x="-1745" y="725"/>
              <a:ext cx="277" cy="268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87"/>
            <p:cNvSpPr>
              <a:spLocks noChangeArrowheads="1"/>
            </p:cNvSpPr>
            <p:nvPr/>
          </p:nvSpPr>
          <p:spPr bwMode="auto">
            <a:xfrm>
              <a:off x="-1745" y="1034"/>
              <a:ext cx="277" cy="268"/>
            </a:xfrm>
            <a:prstGeom prst="ellipse">
              <a:avLst/>
            </a:prstGeom>
            <a:solidFill>
              <a:srgbClr val="F64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Oval 88"/>
            <p:cNvSpPr>
              <a:spLocks noChangeArrowheads="1"/>
            </p:cNvSpPr>
            <p:nvPr/>
          </p:nvSpPr>
          <p:spPr bwMode="auto">
            <a:xfrm>
              <a:off x="-1745" y="1342"/>
              <a:ext cx="277" cy="268"/>
            </a:xfrm>
            <a:prstGeom prst="ellipse">
              <a:avLst/>
            </a:prstGeom>
            <a:solidFill>
              <a:srgbClr val="1938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Freeform 17"/>
          <p:cNvSpPr>
            <a:spLocks/>
          </p:cNvSpPr>
          <p:nvPr/>
        </p:nvSpPr>
        <p:spPr bwMode="auto">
          <a:xfrm>
            <a:off x="5193108" y="4793149"/>
            <a:ext cx="1716547" cy="852893"/>
          </a:xfrm>
          <a:custGeom>
            <a:avLst/>
            <a:gdLst>
              <a:gd name="T0" fmla="*/ 0 w 1276"/>
              <a:gd name="T1" fmla="*/ 634 h 634"/>
              <a:gd name="T2" fmla="*/ 1276 w 1276"/>
              <a:gd name="T3" fmla="*/ 634 h 634"/>
              <a:gd name="T4" fmla="*/ 640 w 1276"/>
              <a:gd name="T5" fmla="*/ 0 h 634"/>
              <a:gd name="T6" fmla="*/ 0 w 1276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6" h="634">
                <a:moveTo>
                  <a:pt x="0" y="634"/>
                </a:moveTo>
                <a:lnTo>
                  <a:pt x="1276" y="634"/>
                </a:lnTo>
                <a:lnTo>
                  <a:pt x="640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TextBox 93"/>
          <p:cNvSpPr txBox="1"/>
          <p:nvPr/>
        </p:nvSpPr>
        <p:spPr>
          <a:xfrm>
            <a:off x="3766715" y="6123715"/>
            <a:ext cx="465858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rgbClr val="B0F7F4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“</a:t>
            </a:r>
            <a:r>
              <a:rPr lang="cy-GB" sz="1400" dirty="0">
                <a:solidFill>
                  <a:srgbClr val="B0F7F4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MAKE THE WORLD SMALLER, ONE SLIDE AT THE TIME”</a:t>
            </a:r>
            <a:endParaRPr lang="en-US" sz="1400" dirty="0">
              <a:solidFill>
                <a:srgbClr val="B0F7F4"/>
              </a:solidFill>
              <a:latin typeface="Segoe UI" panose="020B0502040204020203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6" name="Freeform 14"/>
          <p:cNvSpPr>
            <a:spLocks/>
          </p:cNvSpPr>
          <p:nvPr/>
        </p:nvSpPr>
        <p:spPr bwMode="auto">
          <a:xfrm flipV="1">
            <a:off x="2194532" y="5646041"/>
            <a:ext cx="451444" cy="224534"/>
          </a:xfrm>
          <a:custGeom>
            <a:avLst/>
            <a:gdLst>
              <a:gd name="T0" fmla="*/ 0 w 380"/>
              <a:gd name="T1" fmla="*/ 189 h 189"/>
              <a:gd name="T2" fmla="*/ 380 w 380"/>
              <a:gd name="T3" fmla="*/ 189 h 189"/>
              <a:gd name="T4" fmla="*/ 191 w 380"/>
              <a:gd name="T5" fmla="*/ 0 h 189"/>
              <a:gd name="T6" fmla="*/ 0 w 380"/>
              <a:gd name="T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0" h="189">
                <a:moveTo>
                  <a:pt x="0" y="189"/>
                </a:moveTo>
                <a:lnTo>
                  <a:pt x="380" y="189"/>
                </a:lnTo>
                <a:lnTo>
                  <a:pt x="191" y="0"/>
                </a:lnTo>
                <a:lnTo>
                  <a:pt x="0" y="189"/>
                </a:lnTo>
                <a:close/>
              </a:path>
            </a:pathLst>
          </a:custGeom>
          <a:gradFill>
            <a:gsLst>
              <a:gs pos="100000">
                <a:srgbClr val="122141"/>
              </a:gs>
              <a:gs pos="0">
                <a:srgbClr val="070C1E">
                  <a:alpha val="0"/>
                </a:srgbClr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15"/>
          <p:cNvSpPr>
            <a:spLocks/>
          </p:cNvSpPr>
          <p:nvPr/>
        </p:nvSpPr>
        <p:spPr bwMode="auto">
          <a:xfrm flipV="1">
            <a:off x="2057315" y="5646040"/>
            <a:ext cx="282504" cy="140113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gradFill>
            <a:gsLst>
              <a:gs pos="100000">
                <a:srgbClr val="122141"/>
              </a:gs>
              <a:gs pos="0">
                <a:srgbClr val="070C1E">
                  <a:alpha val="0"/>
                </a:srgbClr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15"/>
          <p:cNvSpPr>
            <a:spLocks/>
          </p:cNvSpPr>
          <p:nvPr/>
        </p:nvSpPr>
        <p:spPr bwMode="auto">
          <a:xfrm flipV="1">
            <a:off x="282921" y="5646039"/>
            <a:ext cx="345585" cy="171399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gradFill>
            <a:gsLst>
              <a:gs pos="100000">
                <a:srgbClr val="122141"/>
              </a:gs>
              <a:gs pos="0">
                <a:srgbClr val="070C1E">
                  <a:alpha val="0"/>
                </a:srgbClr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TextBox 98"/>
          <p:cNvSpPr txBox="1"/>
          <p:nvPr/>
        </p:nvSpPr>
        <p:spPr>
          <a:xfrm>
            <a:off x="725328" y="1767289"/>
            <a:ext cx="5254755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READY TO BOOST THE IMPACT OF YOUR PRESENTATIONS?</a:t>
            </a:r>
          </a:p>
        </p:txBody>
      </p:sp>
      <p:cxnSp>
        <p:nvCxnSpPr>
          <p:cNvPr id="101" name="Straight Connector 100"/>
          <p:cNvCxnSpPr/>
          <p:nvPr/>
        </p:nvCxnSpPr>
        <p:spPr>
          <a:xfrm>
            <a:off x="837920" y="2917366"/>
            <a:ext cx="305373" cy="0"/>
          </a:xfrm>
          <a:prstGeom prst="line">
            <a:avLst/>
          </a:prstGeom>
          <a:ln w="19050">
            <a:solidFill>
              <a:srgbClr val="B0F7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725328" y="3101121"/>
            <a:ext cx="515924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rgbClr val="B0F7F4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Head over to </a:t>
            </a:r>
            <a:r>
              <a:rPr lang="en-US" sz="1600" dirty="0" smtClean="0">
                <a:solidFill>
                  <a:srgbClr val="B0F7F4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allfreestore</a:t>
            </a:r>
            <a:r>
              <a:rPr lang="en-US" sz="1600" dirty="0" smtClean="0">
                <a:solidFill>
                  <a:srgbClr val="B0F7F4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.com </a:t>
            </a:r>
            <a:r>
              <a:rPr lang="en-US" sz="1600" dirty="0">
                <a:solidFill>
                  <a:srgbClr val="B0F7F4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and find out more about our presentation design services.</a:t>
            </a:r>
          </a:p>
        </p:txBody>
      </p:sp>
    </p:spTree>
    <p:extLst>
      <p:ext uri="{BB962C8B-B14F-4D97-AF65-F5344CB8AC3E}">
        <p14:creationId xmlns:p14="http://schemas.microsoft.com/office/powerpoint/2010/main" val="765870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48"/>
          <p:cNvSpPr>
            <a:spLocks noChangeArrowheads="1"/>
          </p:cNvSpPr>
          <p:nvPr/>
        </p:nvSpPr>
        <p:spPr bwMode="auto">
          <a:xfrm>
            <a:off x="0" y="3543300"/>
            <a:ext cx="12188890" cy="3313185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12188891" cy="3543300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" name="Freeform 6"/>
          <p:cNvSpPr>
            <a:spLocks/>
          </p:cNvSpPr>
          <p:nvPr/>
        </p:nvSpPr>
        <p:spPr bwMode="auto">
          <a:xfrm>
            <a:off x="66308" y="2580096"/>
            <a:ext cx="1939860" cy="963204"/>
          </a:xfrm>
          <a:custGeom>
            <a:avLst/>
            <a:gdLst>
              <a:gd name="T0" fmla="*/ 0 w 1442"/>
              <a:gd name="T1" fmla="*/ 716 h 716"/>
              <a:gd name="T2" fmla="*/ 1442 w 1442"/>
              <a:gd name="T3" fmla="*/ 716 h 716"/>
              <a:gd name="T4" fmla="*/ 725 w 1442"/>
              <a:gd name="T5" fmla="*/ 0 h 716"/>
              <a:gd name="T6" fmla="*/ 0 w 1442"/>
              <a:gd name="T7" fmla="*/ 716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2" h="716">
                <a:moveTo>
                  <a:pt x="0" y="716"/>
                </a:moveTo>
                <a:lnTo>
                  <a:pt x="1442" y="716"/>
                </a:lnTo>
                <a:lnTo>
                  <a:pt x="725" y="0"/>
                </a:lnTo>
                <a:lnTo>
                  <a:pt x="0" y="716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-1395530" y="2332624"/>
            <a:ext cx="2435569" cy="1210676"/>
          </a:xfrm>
          <a:custGeom>
            <a:avLst/>
            <a:gdLst>
              <a:gd name="T0" fmla="*/ 0 w 2227"/>
              <a:gd name="T1" fmla="*/ 1107 h 1107"/>
              <a:gd name="T2" fmla="*/ 2227 w 2227"/>
              <a:gd name="T3" fmla="*/ 1107 h 1107"/>
              <a:gd name="T4" fmla="*/ 1121 w 2227"/>
              <a:gd name="T5" fmla="*/ 0 h 1107"/>
              <a:gd name="T6" fmla="*/ 0 w 2227"/>
              <a:gd name="T7" fmla="*/ 11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7" h="1107">
                <a:moveTo>
                  <a:pt x="0" y="1107"/>
                </a:moveTo>
                <a:lnTo>
                  <a:pt x="2227" y="1107"/>
                </a:lnTo>
                <a:lnTo>
                  <a:pt x="1121" y="0"/>
                </a:lnTo>
                <a:lnTo>
                  <a:pt x="0" y="1107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8"/>
          <p:cNvSpPr>
            <a:spLocks/>
          </p:cNvSpPr>
          <p:nvPr/>
        </p:nvSpPr>
        <p:spPr bwMode="auto">
          <a:xfrm>
            <a:off x="4276988" y="2960804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>
            <a:off x="11425749" y="3006050"/>
            <a:ext cx="1081517" cy="537249"/>
          </a:xfrm>
          <a:custGeom>
            <a:avLst/>
            <a:gdLst>
              <a:gd name="T0" fmla="*/ 0 w 1695"/>
              <a:gd name="T1" fmla="*/ 842 h 842"/>
              <a:gd name="T2" fmla="*/ 1695 w 1695"/>
              <a:gd name="T3" fmla="*/ 842 h 842"/>
              <a:gd name="T4" fmla="*/ 853 w 1695"/>
              <a:gd name="T5" fmla="*/ 0 h 842"/>
              <a:gd name="T6" fmla="*/ 0 w 1695"/>
              <a:gd name="T7" fmla="*/ 842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5" h="842">
                <a:moveTo>
                  <a:pt x="0" y="842"/>
                </a:moveTo>
                <a:lnTo>
                  <a:pt x="1695" y="842"/>
                </a:lnTo>
                <a:lnTo>
                  <a:pt x="853" y="0"/>
                </a:lnTo>
                <a:lnTo>
                  <a:pt x="0" y="842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2"/>
          <p:cNvSpPr>
            <a:spLocks/>
          </p:cNvSpPr>
          <p:nvPr/>
        </p:nvSpPr>
        <p:spPr bwMode="auto">
          <a:xfrm>
            <a:off x="9918700" y="2633737"/>
            <a:ext cx="1831188" cy="909563"/>
          </a:xfrm>
          <a:custGeom>
            <a:avLst/>
            <a:gdLst>
              <a:gd name="T0" fmla="*/ 0 w 2581"/>
              <a:gd name="T1" fmla="*/ 1282 h 1282"/>
              <a:gd name="T2" fmla="*/ 2581 w 2581"/>
              <a:gd name="T3" fmla="*/ 1282 h 1282"/>
              <a:gd name="T4" fmla="*/ 1298 w 2581"/>
              <a:gd name="T5" fmla="*/ 0 h 1282"/>
              <a:gd name="T6" fmla="*/ 0 w 2581"/>
              <a:gd name="T7" fmla="*/ 1282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81" h="1282">
                <a:moveTo>
                  <a:pt x="0" y="1282"/>
                </a:moveTo>
                <a:lnTo>
                  <a:pt x="2581" y="1282"/>
                </a:lnTo>
                <a:lnTo>
                  <a:pt x="1298" y="0"/>
                </a:lnTo>
                <a:lnTo>
                  <a:pt x="0" y="1282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814298" y="1007536"/>
            <a:ext cx="10809135" cy="1657355"/>
            <a:chOff x="814298" y="3025483"/>
            <a:chExt cx="10809135" cy="1657355"/>
          </a:xfrm>
        </p:grpSpPr>
        <p:sp>
          <p:nvSpPr>
            <p:cNvPr id="24" name="Oval 58"/>
            <p:cNvSpPr>
              <a:spLocks noChangeArrowheads="1"/>
            </p:cNvSpPr>
            <p:nvPr/>
          </p:nvSpPr>
          <p:spPr bwMode="auto">
            <a:xfrm>
              <a:off x="2519653" y="4608849"/>
              <a:ext cx="72644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59"/>
            <p:cNvSpPr>
              <a:spLocks noChangeArrowheads="1"/>
            </p:cNvSpPr>
            <p:nvPr/>
          </p:nvSpPr>
          <p:spPr bwMode="auto">
            <a:xfrm>
              <a:off x="7987192" y="3262536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60"/>
            <p:cNvSpPr>
              <a:spLocks noChangeArrowheads="1"/>
            </p:cNvSpPr>
            <p:nvPr/>
          </p:nvSpPr>
          <p:spPr bwMode="auto">
            <a:xfrm>
              <a:off x="5415075" y="3921423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61"/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62"/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63"/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64"/>
            <p:cNvSpPr>
              <a:spLocks noChangeArrowheads="1"/>
            </p:cNvSpPr>
            <p:nvPr/>
          </p:nvSpPr>
          <p:spPr bwMode="auto">
            <a:xfrm>
              <a:off x="4544694" y="3260902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65"/>
            <p:cNvSpPr>
              <a:spLocks noChangeArrowheads="1"/>
            </p:cNvSpPr>
            <p:nvPr/>
          </p:nvSpPr>
          <p:spPr bwMode="auto">
            <a:xfrm>
              <a:off x="6254515" y="3396773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66"/>
            <p:cNvSpPr>
              <a:spLocks noChangeArrowheads="1"/>
            </p:cNvSpPr>
            <p:nvPr/>
          </p:nvSpPr>
          <p:spPr bwMode="auto">
            <a:xfrm>
              <a:off x="1739835" y="3260902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67"/>
            <p:cNvSpPr>
              <a:spLocks noChangeArrowheads="1"/>
            </p:cNvSpPr>
            <p:nvPr/>
          </p:nvSpPr>
          <p:spPr bwMode="auto">
            <a:xfrm>
              <a:off x="1189625" y="4272535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68"/>
            <p:cNvSpPr>
              <a:spLocks noChangeArrowheads="1"/>
            </p:cNvSpPr>
            <p:nvPr/>
          </p:nvSpPr>
          <p:spPr bwMode="auto">
            <a:xfrm>
              <a:off x="6664818" y="3816493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69"/>
            <p:cNvSpPr>
              <a:spLocks noChangeArrowheads="1"/>
            </p:cNvSpPr>
            <p:nvPr/>
          </p:nvSpPr>
          <p:spPr bwMode="auto">
            <a:xfrm>
              <a:off x="11226976" y="4275707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70"/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71"/>
            <p:cNvSpPr>
              <a:spLocks noChangeArrowheads="1"/>
            </p:cNvSpPr>
            <p:nvPr/>
          </p:nvSpPr>
          <p:spPr bwMode="auto">
            <a:xfrm>
              <a:off x="4509717" y="442454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72"/>
            <p:cNvSpPr>
              <a:spLocks noChangeArrowheads="1"/>
            </p:cNvSpPr>
            <p:nvPr/>
          </p:nvSpPr>
          <p:spPr bwMode="auto">
            <a:xfrm>
              <a:off x="7267601" y="4033708"/>
              <a:ext cx="76680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73"/>
            <p:cNvSpPr>
              <a:spLocks noChangeArrowheads="1"/>
            </p:cNvSpPr>
            <p:nvPr/>
          </p:nvSpPr>
          <p:spPr bwMode="auto">
            <a:xfrm>
              <a:off x="2413808" y="3025483"/>
              <a:ext cx="7264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74"/>
            <p:cNvSpPr>
              <a:spLocks noChangeArrowheads="1"/>
            </p:cNvSpPr>
            <p:nvPr/>
          </p:nvSpPr>
          <p:spPr bwMode="auto">
            <a:xfrm>
              <a:off x="2887338" y="3531299"/>
              <a:ext cx="7264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75"/>
            <p:cNvSpPr>
              <a:spLocks noChangeArrowheads="1"/>
            </p:cNvSpPr>
            <p:nvPr/>
          </p:nvSpPr>
          <p:spPr bwMode="auto">
            <a:xfrm>
              <a:off x="4025425" y="4214689"/>
              <a:ext cx="76680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76"/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77"/>
            <p:cNvSpPr>
              <a:spLocks noChangeArrowheads="1"/>
            </p:cNvSpPr>
            <p:nvPr/>
          </p:nvSpPr>
          <p:spPr bwMode="auto">
            <a:xfrm>
              <a:off x="6738807" y="4421859"/>
              <a:ext cx="7533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78"/>
            <p:cNvSpPr>
              <a:spLocks noChangeArrowheads="1"/>
            </p:cNvSpPr>
            <p:nvPr/>
          </p:nvSpPr>
          <p:spPr bwMode="auto">
            <a:xfrm>
              <a:off x="10421719" y="4214689"/>
              <a:ext cx="76680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79"/>
            <p:cNvSpPr>
              <a:spLocks noChangeArrowheads="1"/>
            </p:cNvSpPr>
            <p:nvPr/>
          </p:nvSpPr>
          <p:spPr bwMode="auto">
            <a:xfrm>
              <a:off x="7895232" y="3739406"/>
              <a:ext cx="73989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826809" y="589490"/>
            <a:ext cx="2351991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DIAGRAM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70" name="Freeform 7"/>
          <p:cNvSpPr>
            <a:spLocks/>
          </p:cNvSpPr>
          <p:nvPr/>
        </p:nvSpPr>
        <p:spPr bwMode="auto">
          <a:xfrm>
            <a:off x="3468005" y="2054101"/>
            <a:ext cx="2995886" cy="1489199"/>
          </a:xfrm>
          <a:custGeom>
            <a:avLst/>
            <a:gdLst>
              <a:gd name="T0" fmla="*/ 0 w 2227"/>
              <a:gd name="T1" fmla="*/ 1107 h 1107"/>
              <a:gd name="T2" fmla="*/ 2227 w 2227"/>
              <a:gd name="T3" fmla="*/ 1107 h 1107"/>
              <a:gd name="T4" fmla="*/ 1121 w 2227"/>
              <a:gd name="T5" fmla="*/ 0 h 1107"/>
              <a:gd name="T6" fmla="*/ 0 w 2227"/>
              <a:gd name="T7" fmla="*/ 11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7" h="1107">
                <a:moveTo>
                  <a:pt x="0" y="1107"/>
                </a:moveTo>
                <a:lnTo>
                  <a:pt x="2227" y="1107"/>
                </a:lnTo>
                <a:lnTo>
                  <a:pt x="1121" y="0"/>
                </a:lnTo>
                <a:lnTo>
                  <a:pt x="0" y="1107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46"/>
          <p:cNvSpPr>
            <a:spLocks/>
          </p:cNvSpPr>
          <p:nvPr/>
        </p:nvSpPr>
        <p:spPr bwMode="auto">
          <a:xfrm flipH="1">
            <a:off x="6577497" y="1270000"/>
            <a:ext cx="4575156" cy="2273300"/>
          </a:xfrm>
          <a:custGeom>
            <a:avLst/>
            <a:gdLst>
              <a:gd name="T0" fmla="*/ 0 w 2884"/>
              <a:gd name="T1" fmla="*/ 1433 h 1433"/>
              <a:gd name="T2" fmla="*/ 2884 w 2884"/>
              <a:gd name="T3" fmla="*/ 1433 h 1433"/>
              <a:gd name="T4" fmla="*/ 1452 w 2884"/>
              <a:gd name="T5" fmla="*/ 0 h 1433"/>
              <a:gd name="T6" fmla="*/ 0 w 2884"/>
              <a:gd name="T7" fmla="*/ 1433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84" h="1433">
                <a:moveTo>
                  <a:pt x="0" y="1433"/>
                </a:moveTo>
                <a:lnTo>
                  <a:pt x="2884" y="1433"/>
                </a:lnTo>
                <a:lnTo>
                  <a:pt x="1452" y="0"/>
                </a:lnTo>
                <a:lnTo>
                  <a:pt x="0" y="1433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6"/>
          <p:cNvSpPr>
            <a:spLocks/>
          </p:cNvSpPr>
          <p:nvPr/>
        </p:nvSpPr>
        <p:spPr bwMode="auto">
          <a:xfrm flipH="1">
            <a:off x="4139475" y="1794103"/>
            <a:ext cx="3520367" cy="1749197"/>
          </a:xfrm>
          <a:custGeom>
            <a:avLst/>
            <a:gdLst>
              <a:gd name="T0" fmla="*/ 0 w 2884"/>
              <a:gd name="T1" fmla="*/ 1433 h 1433"/>
              <a:gd name="T2" fmla="*/ 2884 w 2884"/>
              <a:gd name="T3" fmla="*/ 1433 h 1433"/>
              <a:gd name="T4" fmla="*/ 1452 w 2884"/>
              <a:gd name="T5" fmla="*/ 0 h 1433"/>
              <a:gd name="T6" fmla="*/ 0 w 2884"/>
              <a:gd name="T7" fmla="*/ 1433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84" h="1433">
                <a:moveTo>
                  <a:pt x="0" y="1433"/>
                </a:moveTo>
                <a:lnTo>
                  <a:pt x="2884" y="1433"/>
                </a:lnTo>
                <a:lnTo>
                  <a:pt x="1452" y="0"/>
                </a:lnTo>
                <a:lnTo>
                  <a:pt x="0" y="1433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46"/>
          <p:cNvSpPr>
            <a:spLocks/>
          </p:cNvSpPr>
          <p:nvPr/>
        </p:nvSpPr>
        <p:spPr bwMode="auto">
          <a:xfrm flipH="1">
            <a:off x="2155082" y="2205119"/>
            <a:ext cx="2693171" cy="1338180"/>
          </a:xfrm>
          <a:custGeom>
            <a:avLst/>
            <a:gdLst>
              <a:gd name="T0" fmla="*/ 0 w 2884"/>
              <a:gd name="T1" fmla="*/ 1433 h 1433"/>
              <a:gd name="T2" fmla="*/ 2884 w 2884"/>
              <a:gd name="T3" fmla="*/ 1433 h 1433"/>
              <a:gd name="T4" fmla="*/ 1452 w 2884"/>
              <a:gd name="T5" fmla="*/ 0 h 1433"/>
              <a:gd name="T6" fmla="*/ 0 w 2884"/>
              <a:gd name="T7" fmla="*/ 1433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84" h="1433">
                <a:moveTo>
                  <a:pt x="0" y="1433"/>
                </a:moveTo>
                <a:lnTo>
                  <a:pt x="2884" y="1433"/>
                </a:lnTo>
                <a:lnTo>
                  <a:pt x="1452" y="0"/>
                </a:lnTo>
                <a:lnTo>
                  <a:pt x="0" y="1433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6"/>
          <p:cNvSpPr>
            <a:spLocks/>
          </p:cNvSpPr>
          <p:nvPr/>
        </p:nvSpPr>
        <p:spPr bwMode="auto">
          <a:xfrm flipH="1">
            <a:off x="1039347" y="2748524"/>
            <a:ext cx="1599535" cy="794775"/>
          </a:xfrm>
          <a:custGeom>
            <a:avLst/>
            <a:gdLst>
              <a:gd name="T0" fmla="*/ 0 w 2884"/>
              <a:gd name="T1" fmla="*/ 1433 h 1433"/>
              <a:gd name="T2" fmla="*/ 2884 w 2884"/>
              <a:gd name="T3" fmla="*/ 1433 h 1433"/>
              <a:gd name="T4" fmla="*/ 1452 w 2884"/>
              <a:gd name="T5" fmla="*/ 0 h 1433"/>
              <a:gd name="T6" fmla="*/ 0 w 2884"/>
              <a:gd name="T7" fmla="*/ 1433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84" h="1433">
                <a:moveTo>
                  <a:pt x="0" y="1433"/>
                </a:moveTo>
                <a:lnTo>
                  <a:pt x="2884" y="1433"/>
                </a:lnTo>
                <a:lnTo>
                  <a:pt x="1452" y="0"/>
                </a:lnTo>
                <a:lnTo>
                  <a:pt x="0" y="1433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7" name="Group 46"/>
          <p:cNvGrpSpPr/>
          <p:nvPr/>
        </p:nvGrpSpPr>
        <p:grpSpPr>
          <a:xfrm>
            <a:off x="826809" y="4185815"/>
            <a:ext cx="447181" cy="446928"/>
            <a:chOff x="1295127" y="2643071"/>
            <a:chExt cx="379068" cy="378853"/>
          </a:xfrm>
          <a:solidFill>
            <a:srgbClr val="B0F7F4"/>
          </a:solidFill>
          <a:effectLst/>
        </p:grpSpPr>
        <p:sp>
          <p:nvSpPr>
            <p:cNvPr id="48" name="Freeform 2131"/>
            <p:cNvSpPr>
              <a:spLocks/>
            </p:cNvSpPr>
            <p:nvPr/>
          </p:nvSpPr>
          <p:spPr bwMode="auto">
            <a:xfrm>
              <a:off x="1457837" y="2980090"/>
              <a:ext cx="55781" cy="13946"/>
            </a:xfrm>
            <a:custGeom>
              <a:avLst/>
              <a:gdLst>
                <a:gd name="T0" fmla="*/ 105 w 120"/>
                <a:gd name="T1" fmla="*/ 0 h 29"/>
                <a:gd name="T2" fmla="*/ 14 w 120"/>
                <a:gd name="T3" fmla="*/ 0 h 29"/>
                <a:gd name="T4" fmla="*/ 8 w 120"/>
                <a:gd name="T5" fmla="*/ 1 h 29"/>
                <a:gd name="T6" fmla="*/ 3 w 120"/>
                <a:gd name="T7" fmla="*/ 4 h 29"/>
                <a:gd name="T8" fmla="*/ 1 w 120"/>
                <a:gd name="T9" fmla="*/ 9 h 29"/>
                <a:gd name="T10" fmla="*/ 0 w 120"/>
                <a:gd name="T11" fmla="*/ 15 h 29"/>
                <a:gd name="T12" fmla="*/ 1 w 120"/>
                <a:gd name="T13" fmla="*/ 21 h 29"/>
                <a:gd name="T14" fmla="*/ 3 w 120"/>
                <a:gd name="T15" fmla="*/ 26 h 29"/>
                <a:gd name="T16" fmla="*/ 8 w 120"/>
                <a:gd name="T17" fmla="*/ 28 h 29"/>
                <a:gd name="T18" fmla="*/ 14 w 120"/>
                <a:gd name="T19" fmla="*/ 29 h 29"/>
                <a:gd name="T20" fmla="*/ 105 w 120"/>
                <a:gd name="T21" fmla="*/ 29 h 29"/>
                <a:gd name="T22" fmla="*/ 111 w 120"/>
                <a:gd name="T23" fmla="*/ 28 h 29"/>
                <a:gd name="T24" fmla="*/ 116 w 120"/>
                <a:gd name="T25" fmla="*/ 26 h 29"/>
                <a:gd name="T26" fmla="*/ 118 w 120"/>
                <a:gd name="T27" fmla="*/ 21 h 29"/>
                <a:gd name="T28" fmla="*/ 120 w 120"/>
                <a:gd name="T29" fmla="*/ 15 h 29"/>
                <a:gd name="T30" fmla="*/ 118 w 120"/>
                <a:gd name="T31" fmla="*/ 9 h 29"/>
                <a:gd name="T32" fmla="*/ 116 w 120"/>
                <a:gd name="T33" fmla="*/ 4 h 29"/>
                <a:gd name="T34" fmla="*/ 111 w 120"/>
                <a:gd name="T35" fmla="*/ 1 h 29"/>
                <a:gd name="T36" fmla="*/ 105 w 120"/>
                <a:gd name="T3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0" h="29">
                  <a:moveTo>
                    <a:pt x="105" y="0"/>
                  </a:moveTo>
                  <a:lnTo>
                    <a:pt x="14" y="0"/>
                  </a:lnTo>
                  <a:lnTo>
                    <a:pt x="8" y="1"/>
                  </a:lnTo>
                  <a:lnTo>
                    <a:pt x="3" y="4"/>
                  </a:lnTo>
                  <a:lnTo>
                    <a:pt x="1" y="9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3" y="26"/>
                  </a:lnTo>
                  <a:lnTo>
                    <a:pt x="8" y="28"/>
                  </a:lnTo>
                  <a:lnTo>
                    <a:pt x="14" y="29"/>
                  </a:lnTo>
                  <a:lnTo>
                    <a:pt x="105" y="29"/>
                  </a:lnTo>
                  <a:lnTo>
                    <a:pt x="111" y="28"/>
                  </a:lnTo>
                  <a:lnTo>
                    <a:pt x="116" y="26"/>
                  </a:lnTo>
                  <a:lnTo>
                    <a:pt x="118" y="21"/>
                  </a:lnTo>
                  <a:lnTo>
                    <a:pt x="120" y="15"/>
                  </a:lnTo>
                  <a:lnTo>
                    <a:pt x="118" y="9"/>
                  </a:lnTo>
                  <a:lnTo>
                    <a:pt x="116" y="4"/>
                  </a:lnTo>
                  <a:lnTo>
                    <a:pt x="111" y="1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>
                    <a:lumMod val="75000"/>
                  </a:prstClr>
                </a:solidFill>
              </a:endParaRPr>
            </a:p>
          </p:txBody>
        </p:sp>
        <p:sp>
          <p:nvSpPr>
            <p:cNvPr id="49" name="Freeform 2132"/>
            <p:cNvSpPr>
              <a:spLocks/>
            </p:cNvSpPr>
            <p:nvPr/>
          </p:nvSpPr>
          <p:spPr bwMode="auto">
            <a:xfrm>
              <a:off x="1471783" y="3007978"/>
              <a:ext cx="27891" cy="13946"/>
            </a:xfrm>
            <a:custGeom>
              <a:avLst/>
              <a:gdLst>
                <a:gd name="T0" fmla="*/ 45 w 61"/>
                <a:gd name="T1" fmla="*/ 0 h 30"/>
                <a:gd name="T2" fmla="*/ 16 w 61"/>
                <a:gd name="T3" fmla="*/ 0 h 30"/>
                <a:gd name="T4" fmla="*/ 10 w 61"/>
                <a:gd name="T5" fmla="*/ 1 h 30"/>
                <a:gd name="T6" fmla="*/ 5 w 61"/>
                <a:gd name="T7" fmla="*/ 5 h 30"/>
                <a:gd name="T8" fmla="*/ 1 w 61"/>
                <a:gd name="T9" fmla="*/ 8 h 30"/>
                <a:gd name="T10" fmla="*/ 0 w 61"/>
                <a:gd name="T11" fmla="*/ 14 h 30"/>
                <a:gd name="T12" fmla="*/ 1 w 61"/>
                <a:gd name="T13" fmla="*/ 21 h 30"/>
                <a:gd name="T14" fmla="*/ 5 w 61"/>
                <a:gd name="T15" fmla="*/ 25 h 30"/>
                <a:gd name="T16" fmla="*/ 10 w 61"/>
                <a:gd name="T17" fmla="*/ 29 h 30"/>
                <a:gd name="T18" fmla="*/ 16 w 61"/>
                <a:gd name="T19" fmla="*/ 30 h 30"/>
                <a:gd name="T20" fmla="*/ 45 w 61"/>
                <a:gd name="T21" fmla="*/ 30 h 30"/>
                <a:gd name="T22" fmla="*/ 51 w 61"/>
                <a:gd name="T23" fmla="*/ 29 h 30"/>
                <a:gd name="T24" fmla="*/ 56 w 61"/>
                <a:gd name="T25" fmla="*/ 25 h 30"/>
                <a:gd name="T26" fmla="*/ 60 w 61"/>
                <a:gd name="T27" fmla="*/ 21 h 30"/>
                <a:gd name="T28" fmla="*/ 61 w 61"/>
                <a:gd name="T29" fmla="*/ 14 h 30"/>
                <a:gd name="T30" fmla="*/ 60 w 61"/>
                <a:gd name="T31" fmla="*/ 8 h 30"/>
                <a:gd name="T32" fmla="*/ 56 w 61"/>
                <a:gd name="T33" fmla="*/ 5 h 30"/>
                <a:gd name="T34" fmla="*/ 51 w 61"/>
                <a:gd name="T35" fmla="*/ 1 h 30"/>
                <a:gd name="T36" fmla="*/ 45 w 61"/>
                <a:gd name="T3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30">
                  <a:moveTo>
                    <a:pt x="45" y="0"/>
                  </a:moveTo>
                  <a:lnTo>
                    <a:pt x="16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8"/>
                  </a:lnTo>
                  <a:lnTo>
                    <a:pt x="0" y="14"/>
                  </a:lnTo>
                  <a:lnTo>
                    <a:pt x="1" y="21"/>
                  </a:lnTo>
                  <a:lnTo>
                    <a:pt x="5" y="25"/>
                  </a:lnTo>
                  <a:lnTo>
                    <a:pt x="10" y="29"/>
                  </a:lnTo>
                  <a:lnTo>
                    <a:pt x="16" y="30"/>
                  </a:lnTo>
                  <a:lnTo>
                    <a:pt x="45" y="30"/>
                  </a:lnTo>
                  <a:lnTo>
                    <a:pt x="51" y="29"/>
                  </a:lnTo>
                  <a:lnTo>
                    <a:pt x="56" y="25"/>
                  </a:lnTo>
                  <a:lnTo>
                    <a:pt x="60" y="21"/>
                  </a:lnTo>
                  <a:lnTo>
                    <a:pt x="61" y="14"/>
                  </a:lnTo>
                  <a:lnTo>
                    <a:pt x="60" y="8"/>
                  </a:lnTo>
                  <a:lnTo>
                    <a:pt x="56" y="5"/>
                  </a:lnTo>
                  <a:lnTo>
                    <a:pt x="51" y="1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>
                    <a:lumMod val="75000"/>
                  </a:prstClr>
                </a:solidFill>
              </a:endParaRPr>
            </a:p>
          </p:txBody>
        </p:sp>
        <p:sp>
          <p:nvSpPr>
            <p:cNvPr id="50" name="Freeform 2133"/>
            <p:cNvSpPr>
              <a:spLocks/>
            </p:cNvSpPr>
            <p:nvPr/>
          </p:nvSpPr>
          <p:spPr bwMode="auto">
            <a:xfrm>
              <a:off x="1367192" y="2705826"/>
              <a:ext cx="237074" cy="260316"/>
            </a:xfrm>
            <a:custGeom>
              <a:avLst/>
              <a:gdLst>
                <a:gd name="T0" fmla="*/ 242 w 511"/>
                <a:gd name="T1" fmla="*/ 1 h 556"/>
                <a:gd name="T2" fmla="*/ 217 w 511"/>
                <a:gd name="T3" fmla="*/ 3 h 556"/>
                <a:gd name="T4" fmla="*/ 192 w 511"/>
                <a:gd name="T5" fmla="*/ 8 h 556"/>
                <a:gd name="T6" fmla="*/ 168 w 511"/>
                <a:gd name="T7" fmla="*/ 15 h 556"/>
                <a:gd name="T8" fmla="*/ 134 w 511"/>
                <a:gd name="T9" fmla="*/ 31 h 556"/>
                <a:gd name="T10" fmla="*/ 93 w 511"/>
                <a:gd name="T11" fmla="*/ 58 h 556"/>
                <a:gd name="T12" fmla="*/ 59 w 511"/>
                <a:gd name="T13" fmla="*/ 94 h 556"/>
                <a:gd name="T14" fmla="*/ 31 w 511"/>
                <a:gd name="T15" fmla="*/ 134 h 556"/>
                <a:gd name="T16" fmla="*/ 15 w 511"/>
                <a:gd name="T17" fmla="*/ 168 h 556"/>
                <a:gd name="T18" fmla="*/ 8 w 511"/>
                <a:gd name="T19" fmla="*/ 191 h 556"/>
                <a:gd name="T20" fmla="*/ 3 w 511"/>
                <a:gd name="T21" fmla="*/ 217 h 556"/>
                <a:gd name="T22" fmla="*/ 0 w 511"/>
                <a:gd name="T23" fmla="*/ 243 h 556"/>
                <a:gd name="T24" fmla="*/ 0 w 511"/>
                <a:gd name="T25" fmla="*/ 277 h 556"/>
                <a:gd name="T26" fmla="*/ 8 w 511"/>
                <a:gd name="T27" fmla="*/ 317 h 556"/>
                <a:gd name="T28" fmla="*/ 20 w 511"/>
                <a:gd name="T29" fmla="*/ 355 h 556"/>
                <a:gd name="T30" fmla="*/ 39 w 511"/>
                <a:gd name="T31" fmla="*/ 392 h 556"/>
                <a:gd name="T32" fmla="*/ 63 w 511"/>
                <a:gd name="T33" fmla="*/ 423 h 556"/>
                <a:gd name="T34" fmla="*/ 91 w 511"/>
                <a:gd name="T35" fmla="*/ 451 h 556"/>
                <a:gd name="T36" fmla="*/ 124 w 511"/>
                <a:gd name="T37" fmla="*/ 475 h 556"/>
                <a:gd name="T38" fmla="*/ 160 w 511"/>
                <a:gd name="T39" fmla="*/ 493 h 556"/>
                <a:gd name="T40" fmla="*/ 180 w 511"/>
                <a:gd name="T41" fmla="*/ 542 h 556"/>
                <a:gd name="T42" fmla="*/ 185 w 511"/>
                <a:gd name="T43" fmla="*/ 552 h 556"/>
                <a:gd name="T44" fmla="*/ 196 w 511"/>
                <a:gd name="T45" fmla="*/ 556 h 556"/>
                <a:gd name="T46" fmla="*/ 322 w 511"/>
                <a:gd name="T47" fmla="*/ 555 h 556"/>
                <a:gd name="T48" fmla="*/ 330 w 511"/>
                <a:gd name="T49" fmla="*/ 547 h 556"/>
                <a:gd name="T50" fmla="*/ 331 w 511"/>
                <a:gd name="T51" fmla="*/ 500 h 556"/>
                <a:gd name="T52" fmla="*/ 369 w 511"/>
                <a:gd name="T53" fmla="*/ 484 h 556"/>
                <a:gd name="T54" fmla="*/ 405 w 511"/>
                <a:gd name="T55" fmla="*/ 464 h 556"/>
                <a:gd name="T56" fmla="*/ 435 w 511"/>
                <a:gd name="T57" fmla="*/ 438 h 556"/>
                <a:gd name="T58" fmla="*/ 461 w 511"/>
                <a:gd name="T59" fmla="*/ 407 h 556"/>
                <a:gd name="T60" fmla="*/ 483 w 511"/>
                <a:gd name="T61" fmla="*/ 373 h 556"/>
                <a:gd name="T62" fmla="*/ 499 w 511"/>
                <a:gd name="T63" fmla="*/ 337 h 556"/>
                <a:gd name="T64" fmla="*/ 508 w 511"/>
                <a:gd name="T65" fmla="*/ 298 h 556"/>
                <a:gd name="T66" fmla="*/ 511 w 511"/>
                <a:gd name="T67" fmla="*/ 256 h 556"/>
                <a:gd name="T68" fmla="*/ 510 w 511"/>
                <a:gd name="T69" fmla="*/ 229 h 556"/>
                <a:gd name="T70" fmla="*/ 506 w 511"/>
                <a:gd name="T71" fmla="*/ 205 h 556"/>
                <a:gd name="T72" fmla="*/ 500 w 511"/>
                <a:gd name="T73" fmla="*/ 179 h 556"/>
                <a:gd name="T74" fmla="*/ 491 w 511"/>
                <a:gd name="T75" fmla="*/ 156 h 556"/>
                <a:gd name="T76" fmla="*/ 468 w 511"/>
                <a:gd name="T77" fmla="*/ 113 h 556"/>
                <a:gd name="T78" fmla="*/ 436 w 511"/>
                <a:gd name="T79" fmla="*/ 75 h 556"/>
                <a:gd name="T80" fmla="*/ 399 w 511"/>
                <a:gd name="T81" fmla="*/ 44 h 556"/>
                <a:gd name="T82" fmla="*/ 355 w 511"/>
                <a:gd name="T83" fmla="*/ 20 h 556"/>
                <a:gd name="T84" fmla="*/ 331 w 511"/>
                <a:gd name="T85" fmla="*/ 12 h 556"/>
                <a:gd name="T86" fmla="*/ 307 w 511"/>
                <a:gd name="T87" fmla="*/ 6 h 556"/>
                <a:gd name="T88" fmla="*/ 281 w 511"/>
                <a:gd name="T89" fmla="*/ 1 h 556"/>
                <a:gd name="T90" fmla="*/ 256 w 511"/>
                <a:gd name="T91" fmla="*/ 0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11" h="556">
                  <a:moveTo>
                    <a:pt x="256" y="0"/>
                  </a:moveTo>
                  <a:lnTo>
                    <a:pt x="242" y="1"/>
                  </a:lnTo>
                  <a:lnTo>
                    <a:pt x="230" y="1"/>
                  </a:lnTo>
                  <a:lnTo>
                    <a:pt x="217" y="3"/>
                  </a:lnTo>
                  <a:lnTo>
                    <a:pt x="204" y="6"/>
                  </a:lnTo>
                  <a:lnTo>
                    <a:pt x="192" y="8"/>
                  </a:lnTo>
                  <a:lnTo>
                    <a:pt x="180" y="12"/>
                  </a:lnTo>
                  <a:lnTo>
                    <a:pt x="168" y="15"/>
                  </a:lnTo>
                  <a:lnTo>
                    <a:pt x="157" y="20"/>
                  </a:lnTo>
                  <a:lnTo>
                    <a:pt x="134" y="31"/>
                  </a:lnTo>
                  <a:lnTo>
                    <a:pt x="113" y="44"/>
                  </a:lnTo>
                  <a:lnTo>
                    <a:pt x="93" y="58"/>
                  </a:lnTo>
                  <a:lnTo>
                    <a:pt x="75" y="75"/>
                  </a:lnTo>
                  <a:lnTo>
                    <a:pt x="59" y="94"/>
                  </a:lnTo>
                  <a:lnTo>
                    <a:pt x="43" y="113"/>
                  </a:lnTo>
                  <a:lnTo>
                    <a:pt x="31" y="134"/>
                  </a:lnTo>
                  <a:lnTo>
                    <a:pt x="20" y="156"/>
                  </a:lnTo>
                  <a:lnTo>
                    <a:pt x="15" y="168"/>
                  </a:lnTo>
                  <a:lnTo>
                    <a:pt x="11" y="179"/>
                  </a:lnTo>
                  <a:lnTo>
                    <a:pt x="8" y="191"/>
                  </a:lnTo>
                  <a:lnTo>
                    <a:pt x="5" y="205"/>
                  </a:lnTo>
                  <a:lnTo>
                    <a:pt x="3" y="217"/>
                  </a:lnTo>
                  <a:lnTo>
                    <a:pt x="2" y="229"/>
                  </a:lnTo>
                  <a:lnTo>
                    <a:pt x="0" y="243"/>
                  </a:lnTo>
                  <a:lnTo>
                    <a:pt x="0" y="256"/>
                  </a:lnTo>
                  <a:lnTo>
                    <a:pt x="0" y="277"/>
                  </a:lnTo>
                  <a:lnTo>
                    <a:pt x="3" y="298"/>
                  </a:lnTo>
                  <a:lnTo>
                    <a:pt x="8" y="317"/>
                  </a:lnTo>
                  <a:lnTo>
                    <a:pt x="13" y="337"/>
                  </a:lnTo>
                  <a:lnTo>
                    <a:pt x="20" y="355"/>
                  </a:lnTo>
                  <a:lnTo>
                    <a:pt x="28" y="373"/>
                  </a:lnTo>
                  <a:lnTo>
                    <a:pt x="39" y="392"/>
                  </a:lnTo>
                  <a:lnTo>
                    <a:pt x="50" y="407"/>
                  </a:lnTo>
                  <a:lnTo>
                    <a:pt x="63" y="423"/>
                  </a:lnTo>
                  <a:lnTo>
                    <a:pt x="76" y="438"/>
                  </a:lnTo>
                  <a:lnTo>
                    <a:pt x="91" y="451"/>
                  </a:lnTo>
                  <a:lnTo>
                    <a:pt x="107" y="464"/>
                  </a:lnTo>
                  <a:lnTo>
                    <a:pt x="124" y="475"/>
                  </a:lnTo>
                  <a:lnTo>
                    <a:pt x="142" y="484"/>
                  </a:lnTo>
                  <a:lnTo>
                    <a:pt x="160" y="493"/>
                  </a:lnTo>
                  <a:lnTo>
                    <a:pt x="180" y="500"/>
                  </a:lnTo>
                  <a:lnTo>
                    <a:pt x="180" y="542"/>
                  </a:lnTo>
                  <a:lnTo>
                    <a:pt x="181" y="547"/>
                  </a:lnTo>
                  <a:lnTo>
                    <a:pt x="185" y="552"/>
                  </a:lnTo>
                  <a:lnTo>
                    <a:pt x="190" y="555"/>
                  </a:lnTo>
                  <a:lnTo>
                    <a:pt x="196" y="556"/>
                  </a:lnTo>
                  <a:lnTo>
                    <a:pt x="316" y="556"/>
                  </a:lnTo>
                  <a:lnTo>
                    <a:pt x="322" y="555"/>
                  </a:lnTo>
                  <a:lnTo>
                    <a:pt x="327" y="552"/>
                  </a:lnTo>
                  <a:lnTo>
                    <a:pt x="330" y="547"/>
                  </a:lnTo>
                  <a:lnTo>
                    <a:pt x="331" y="542"/>
                  </a:lnTo>
                  <a:lnTo>
                    <a:pt x="331" y="500"/>
                  </a:lnTo>
                  <a:lnTo>
                    <a:pt x="351" y="493"/>
                  </a:lnTo>
                  <a:lnTo>
                    <a:pt x="369" y="484"/>
                  </a:lnTo>
                  <a:lnTo>
                    <a:pt x="388" y="475"/>
                  </a:lnTo>
                  <a:lnTo>
                    <a:pt x="405" y="464"/>
                  </a:lnTo>
                  <a:lnTo>
                    <a:pt x="421" y="451"/>
                  </a:lnTo>
                  <a:lnTo>
                    <a:pt x="435" y="438"/>
                  </a:lnTo>
                  <a:lnTo>
                    <a:pt x="449" y="423"/>
                  </a:lnTo>
                  <a:lnTo>
                    <a:pt x="461" y="407"/>
                  </a:lnTo>
                  <a:lnTo>
                    <a:pt x="473" y="392"/>
                  </a:lnTo>
                  <a:lnTo>
                    <a:pt x="483" y="373"/>
                  </a:lnTo>
                  <a:lnTo>
                    <a:pt x="491" y="355"/>
                  </a:lnTo>
                  <a:lnTo>
                    <a:pt x="499" y="337"/>
                  </a:lnTo>
                  <a:lnTo>
                    <a:pt x="504" y="317"/>
                  </a:lnTo>
                  <a:lnTo>
                    <a:pt x="508" y="298"/>
                  </a:lnTo>
                  <a:lnTo>
                    <a:pt x="511" y="277"/>
                  </a:lnTo>
                  <a:lnTo>
                    <a:pt x="511" y="256"/>
                  </a:lnTo>
                  <a:lnTo>
                    <a:pt x="511" y="243"/>
                  </a:lnTo>
                  <a:lnTo>
                    <a:pt x="510" y="229"/>
                  </a:lnTo>
                  <a:lnTo>
                    <a:pt x="508" y="217"/>
                  </a:lnTo>
                  <a:lnTo>
                    <a:pt x="506" y="205"/>
                  </a:lnTo>
                  <a:lnTo>
                    <a:pt x="504" y="191"/>
                  </a:lnTo>
                  <a:lnTo>
                    <a:pt x="500" y="179"/>
                  </a:lnTo>
                  <a:lnTo>
                    <a:pt x="496" y="168"/>
                  </a:lnTo>
                  <a:lnTo>
                    <a:pt x="491" y="156"/>
                  </a:lnTo>
                  <a:lnTo>
                    <a:pt x="480" y="134"/>
                  </a:lnTo>
                  <a:lnTo>
                    <a:pt x="468" y="113"/>
                  </a:lnTo>
                  <a:lnTo>
                    <a:pt x="452" y="94"/>
                  </a:lnTo>
                  <a:lnTo>
                    <a:pt x="436" y="75"/>
                  </a:lnTo>
                  <a:lnTo>
                    <a:pt x="418" y="58"/>
                  </a:lnTo>
                  <a:lnTo>
                    <a:pt x="399" y="44"/>
                  </a:lnTo>
                  <a:lnTo>
                    <a:pt x="378" y="31"/>
                  </a:lnTo>
                  <a:lnTo>
                    <a:pt x="355" y="20"/>
                  </a:lnTo>
                  <a:lnTo>
                    <a:pt x="344" y="15"/>
                  </a:lnTo>
                  <a:lnTo>
                    <a:pt x="331" y="12"/>
                  </a:lnTo>
                  <a:lnTo>
                    <a:pt x="319" y="8"/>
                  </a:lnTo>
                  <a:lnTo>
                    <a:pt x="307" y="6"/>
                  </a:lnTo>
                  <a:lnTo>
                    <a:pt x="295" y="3"/>
                  </a:lnTo>
                  <a:lnTo>
                    <a:pt x="281" y="1"/>
                  </a:lnTo>
                  <a:lnTo>
                    <a:pt x="269" y="1"/>
                  </a:lnTo>
                  <a:lnTo>
                    <a:pt x="2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>
                    <a:lumMod val="75000"/>
                  </a:prstClr>
                </a:solidFill>
              </a:endParaRPr>
            </a:p>
          </p:txBody>
        </p:sp>
        <p:sp>
          <p:nvSpPr>
            <p:cNvPr id="51" name="Freeform 2134"/>
            <p:cNvSpPr>
              <a:spLocks/>
            </p:cNvSpPr>
            <p:nvPr/>
          </p:nvSpPr>
          <p:spPr bwMode="auto">
            <a:xfrm>
              <a:off x="1295127" y="2810415"/>
              <a:ext cx="41837" cy="16271"/>
            </a:xfrm>
            <a:custGeom>
              <a:avLst/>
              <a:gdLst>
                <a:gd name="T0" fmla="*/ 76 w 90"/>
                <a:gd name="T1" fmla="*/ 0 h 31"/>
                <a:gd name="T2" fmla="*/ 16 w 90"/>
                <a:gd name="T3" fmla="*/ 0 h 31"/>
                <a:gd name="T4" fmla="*/ 10 w 90"/>
                <a:gd name="T5" fmla="*/ 2 h 31"/>
                <a:gd name="T6" fmla="*/ 5 w 90"/>
                <a:gd name="T7" fmla="*/ 5 h 31"/>
                <a:gd name="T8" fmla="*/ 1 w 90"/>
                <a:gd name="T9" fmla="*/ 10 h 31"/>
                <a:gd name="T10" fmla="*/ 0 w 90"/>
                <a:gd name="T11" fmla="*/ 15 h 31"/>
                <a:gd name="T12" fmla="*/ 1 w 90"/>
                <a:gd name="T13" fmla="*/ 21 h 31"/>
                <a:gd name="T14" fmla="*/ 5 w 90"/>
                <a:gd name="T15" fmla="*/ 26 h 31"/>
                <a:gd name="T16" fmla="*/ 10 w 90"/>
                <a:gd name="T17" fmla="*/ 30 h 31"/>
                <a:gd name="T18" fmla="*/ 16 w 90"/>
                <a:gd name="T19" fmla="*/ 31 h 31"/>
                <a:gd name="T20" fmla="*/ 76 w 90"/>
                <a:gd name="T21" fmla="*/ 31 h 31"/>
                <a:gd name="T22" fmla="*/ 82 w 90"/>
                <a:gd name="T23" fmla="*/ 30 h 31"/>
                <a:gd name="T24" fmla="*/ 87 w 90"/>
                <a:gd name="T25" fmla="*/ 26 h 31"/>
                <a:gd name="T26" fmla="*/ 89 w 90"/>
                <a:gd name="T27" fmla="*/ 21 h 31"/>
                <a:gd name="T28" fmla="*/ 90 w 90"/>
                <a:gd name="T29" fmla="*/ 15 h 31"/>
                <a:gd name="T30" fmla="*/ 89 w 90"/>
                <a:gd name="T31" fmla="*/ 10 h 31"/>
                <a:gd name="T32" fmla="*/ 87 w 90"/>
                <a:gd name="T33" fmla="*/ 5 h 31"/>
                <a:gd name="T34" fmla="*/ 82 w 90"/>
                <a:gd name="T35" fmla="*/ 2 h 31"/>
                <a:gd name="T36" fmla="*/ 76 w 9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" h="31">
                  <a:moveTo>
                    <a:pt x="7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5" y="5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5" y="26"/>
                  </a:lnTo>
                  <a:lnTo>
                    <a:pt x="10" y="30"/>
                  </a:lnTo>
                  <a:lnTo>
                    <a:pt x="16" y="31"/>
                  </a:lnTo>
                  <a:lnTo>
                    <a:pt x="76" y="31"/>
                  </a:lnTo>
                  <a:lnTo>
                    <a:pt x="82" y="30"/>
                  </a:lnTo>
                  <a:lnTo>
                    <a:pt x="87" y="26"/>
                  </a:lnTo>
                  <a:lnTo>
                    <a:pt x="89" y="21"/>
                  </a:lnTo>
                  <a:lnTo>
                    <a:pt x="90" y="15"/>
                  </a:lnTo>
                  <a:lnTo>
                    <a:pt x="89" y="10"/>
                  </a:lnTo>
                  <a:lnTo>
                    <a:pt x="87" y="5"/>
                  </a:lnTo>
                  <a:lnTo>
                    <a:pt x="82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>
                    <a:lumMod val="75000"/>
                  </a:prstClr>
                </a:solidFill>
              </a:endParaRPr>
            </a:p>
          </p:txBody>
        </p:sp>
        <p:sp>
          <p:nvSpPr>
            <p:cNvPr id="52" name="Freeform 2135"/>
            <p:cNvSpPr>
              <a:spLocks/>
            </p:cNvSpPr>
            <p:nvPr/>
          </p:nvSpPr>
          <p:spPr bwMode="auto">
            <a:xfrm>
              <a:off x="1336977" y="2684907"/>
              <a:ext cx="51134" cy="51134"/>
            </a:xfrm>
            <a:custGeom>
              <a:avLst/>
              <a:gdLst>
                <a:gd name="T0" fmla="*/ 91 w 107"/>
                <a:gd name="T1" fmla="*/ 107 h 107"/>
                <a:gd name="T2" fmla="*/ 97 w 107"/>
                <a:gd name="T3" fmla="*/ 105 h 107"/>
                <a:gd name="T4" fmla="*/ 102 w 107"/>
                <a:gd name="T5" fmla="*/ 102 h 107"/>
                <a:gd name="T6" fmla="*/ 105 w 107"/>
                <a:gd name="T7" fmla="*/ 97 h 107"/>
                <a:gd name="T8" fmla="*/ 107 w 107"/>
                <a:gd name="T9" fmla="*/ 91 h 107"/>
                <a:gd name="T10" fmla="*/ 105 w 107"/>
                <a:gd name="T11" fmla="*/ 86 h 107"/>
                <a:gd name="T12" fmla="*/ 102 w 107"/>
                <a:gd name="T13" fmla="*/ 81 h 107"/>
                <a:gd name="T14" fmla="*/ 26 w 107"/>
                <a:gd name="T15" fmla="*/ 5 h 107"/>
                <a:gd name="T16" fmla="*/ 21 w 107"/>
                <a:gd name="T17" fmla="*/ 2 h 107"/>
                <a:gd name="T18" fmla="*/ 16 w 107"/>
                <a:gd name="T19" fmla="*/ 0 h 107"/>
                <a:gd name="T20" fmla="*/ 10 w 107"/>
                <a:gd name="T21" fmla="*/ 2 h 107"/>
                <a:gd name="T22" fmla="*/ 5 w 107"/>
                <a:gd name="T23" fmla="*/ 5 h 107"/>
                <a:gd name="T24" fmla="*/ 2 w 107"/>
                <a:gd name="T25" fmla="*/ 10 h 107"/>
                <a:gd name="T26" fmla="*/ 0 w 107"/>
                <a:gd name="T27" fmla="*/ 16 h 107"/>
                <a:gd name="T28" fmla="*/ 2 w 107"/>
                <a:gd name="T29" fmla="*/ 21 h 107"/>
                <a:gd name="T30" fmla="*/ 5 w 107"/>
                <a:gd name="T31" fmla="*/ 26 h 107"/>
                <a:gd name="T32" fmla="*/ 81 w 107"/>
                <a:gd name="T33" fmla="*/ 102 h 107"/>
                <a:gd name="T34" fmla="*/ 86 w 107"/>
                <a:gd name="T35" fmla="*/ 105 h 107"/>
                <a:gd name="T36" fmla="*/ 91 w 107"/>
                <a:gd name="T3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107">
                  <a:moveTo>
                    <a:pt x="91" y="107"/>
                  </a:moveTo>
                  <a:lnTo>
                    <a:pt x="97" y="105"/>
                  </a:lnTo>
                  <a:lnTo>
                    <a:pt x="102" y="102"/>
                  </a:lnTo>
                  <a:lnTo>
                    <a:pt x="105" y="97"/>
                  </a:lnTo>
                  <a:lnTo>
                    <a:pt x="107" y="91"/>
                  </a:lnTo>
                  <a:lnTo>
                    <a:pt x="105" y="86"/>
                  </a:lnTo>
                  <a:lnTo>
                    <a:pt x="102" y="81"/>
                  </a:lnTo>
                  <a:lnTo>
                    <a:pt x="26" y="5"/>
                  </a:lnTo>
                  <a:lnTo>
                    <a:pt x="21" y="2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81" y="102"/>
                  </a:lnTo>
                  <a:lnTo>
                    <a:pt x="86" y="105"/>
                  </a:lnTo>
                  <a:lnTo>
                    <a:pt x="91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>
                    <a:lumMod val="75000"/>
                  </a:prstClr>
                </a:solidFill>
              </a:endParaRPr>
            </a:p>
          </p:txBody>
        </p:sp>
        <p:sp>
          <p:nvSpPr>
            <p:cNvPr id="53" name="Freeform 2136"/>
            <p:cNvSpPr>
              <a:spLocks/>
            </p:cNvSpPr>
            <p:nvPr/>
          </p:nvSpPr>
          <p:spPr bwMode="auto">
            <a:xfrm>
              <a:off x="1478746" y="2643071"/>
              <a:ext cx="13946" cy="41836"/>
            </a:xfrm>
            <a:custGeom>
              <a:avLst/>
              <a:gdLst>
                <a:gd name="T0" fmla="*/ 15 w 29"/>
                <a:gd name="T1" fmla="*/ 90 h 90"/>
                <a:gd name="T2" fmla="*/ 21 w 29"/>
                <a:gd name="T3" fmla="*/ 89 h 90"/>
                <a:gd name="T4" fmla="*/ 26 w 29"/>
                <a:gd name="T5" fmla="*/ 87 h 90"/>
                <a:gd name="T6" fmla="*/ 28 w 29"/>
                <a:gd name="T7" fmla="*/ 82 h 90"/>
                <a:gd name="T8" fmla="*/ 29 w 29"/>
                <a:gd name="T9" fmla="*/ 76 h 90"/>
                <a:gd name="T10" fmla="*/ 29 w 29"/>
                <a:gd name="T11" fmla="*/ 16 h 90"/>
                <a:gd name="T12" fmla="*/ 28 w 29"/>
                <a:gd name="T13" fmla="*/ 10 h 90"/>
                <a:gd name="T14" fmla="*/ 26 w 29"/>
                <a:gd name="T15" fmla="*/ 5 h 90"/>
                <a:gd name="T16" fmla="*/ 21 w 29"/>
                <a:gd name="T17" fmla="*/ 1 h 90"/>
                <a:gd name="T18" fmla="*/ 15 w 29"/>
                <a:gd name="T19" fmla="*/ 0 h 90"/>
                <a:gd name="T20" fmla="*/ 9 w 29"/>
                <a:gd name="T21" fmla="*/ 1 h 90"/>
                <a:gd name="T22" fmla="*/ 4 w 29"/>
                <a:gd name="T23" fmla="*/ 5 h 90"/>
                <a:gd name="T24" fmla="*/ 1 w 29"/>
                <a:gd name="T25" fmla="*/ 10 h 90"/>
                <a:gd name="T26" fmla="*/ 0 w 29"/>
                <a:gd name="T27" fmla="*/ 16 h 90"/>
                <a:gd name="T28" fmla="*/ 0 w 29"/>
                <a:gd name="T29" fmla="*/ 76 h 90"/>
                <a:gd name="T30" fmla="*/ 1 w 29"/>
                <a:gd name="T31" fmla="*/ 82 h 90"/>
                <a:gd name="T32" fmla="*/ 4 w 29"/>
                <a:gd name="T33" fmla="*/ 87 h 90"/>
                <a:gd name="T34" fmla="*/ 9 w 29"/>
                <a:gd name="T35" fmla="*/ 89 h 90"/>
                <a:gd name="T36" fmla="*/ 15 w 29"/>
                <a:gd name="T3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90">
                  <a:moveTo>
                    <a:pt x="15" y="90"/>
                  </a:moveTo>
                  <a:lnTo>
                    <a:pt x="21" y="89"/>
                  </a:lnTo>
                  <a:lnTo>
                    <a:pt x="26" y="87"/>
                  </a:lnTo>
                  <a:lnTo>
                    <a:pt x="28" y="82"/>
                  </a:lnTo>
                  <a:lnTo>
                    <a:pt x="29" y="76"/>
                  </a:lnTo>
                  <a:lnTo>
                    <a:pt x="29" y="16"/>
                  </a:lnTo>
                  <a:lnTo>
                    <a:pt x="28" y="10"/>
                  </a:lnTo>
                  <a:lnTo>
                    <a:pt x="26" y="5"/>
                  </a:lnTo>
                  <a:lnTo>
                    <a:pt x="21" y="1"/>
                  </a:lnTo>
                  <a:lnTo>
                    <a:pt x="15" y="0"/>
                  </a:lnTo>
                  <a:lnTo>
                    <a:pt x="9" y="1"/>
                  </a:lnTo>
                  <a:lnTo>
                    <a:pt x="4" y="5"/>
                  </a:lnTo>
                  <a:lnTo>
                    <a:pt x="1" y="10"/>
                  </a:lnTo>
                  <a:lnTo>
                    <a:pt x="0" y="16"/>
                  </a:lnTo>
                  <a:lnTo>
                    <a:pt x="0" y="76"/>
                  </a:lnTo>
                  <a:lnTo>
                    <a:pt x="1" y="82"/>
                  </a:lnTo>
                  <a:lnTo>
                    <a:pt x="4" y="87"/>
                  </a:lnTo>
                  <a:lnTo>
                    <a:pt x="9" y="89"/>
                  </a:lnTo>
                  <a:lnTo>
                    <a:pt x="15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>
                    <a:lumMod val="75000"/>
                  </a:prstClr>
                </a:solidFill>
              </a:endParaRPr>
            </a:p>
          </p:txBody>
        </p:sp>
        <p:sp>
          <p:nvSpPr>
            <p:cNvPr id="54" name="Freeform 2137"/>
            <p:cNvSpPr>
              <a:spLocks/>
            </p:cNvSpPr>
            <p:nvPr/>
          </p:nvSpPr>
          <p:spPr bwMode="auto">
            <a:xfrm>
              <a:off x="1583373" y="2684912"/>
              <a:ext cx="48811" cy="51134"/>
            </a:xfrm>
            <a:custGeom>
              <a:avLst/>
              <a:gdLst>
                <a:gd name="T0" fmla="*/ 101 w 106"/>
                <a:gd name="T1" fmla="*/ 5 h 107"/>
                <a:gd name="T2" fmla="*/ 96 w 106"/>
                <a:gd name="T3" fmla="*/ 2 h 107"/>
                <a:gd name="T4" fmla="*/ 90 w 106"/>
                <a:gd name="T5" fmla="*/ 0 h 107"/>
                <a:gd name="T6" fmla="*/ 85 w 106"/>
                <a:gd name="T7" fmla="*/ 2 h 107"/>
                <a:gd name="T8" fmla="*/ 80 w 106"/>
                <a:gd name="T9" fmla="*/ 5 h 107"/>
                <a:gd name="T10" fmla="*/ 5 w 106"/>
                <a:gd name="T11" fmla="*/ 80 h 107"/>
                <a:gd name="T12" fmla="*/ 1 w 106"/>
                <a:gd name="T13" fmla="*/ 86 h 107"/>
                <a:gd name="T14" fmla="*/ 0 w 106"/>
                <a:gd name="T15" fmla="*/ 91 h 107"/>
                <a:gd name="T16" fmla="*/ 1 w 106"/>
                <a:gd name="T17" fmla="*/ 97 h 107"/>
                <a:gd name="T18" fmla="*/ 5 w 106"/>
                <a:gd name="T19" fmla="*/ 102 h 107"/>
                <a:gd name="T20" fmla="*/ 10 w 106"/>
                <a:gd name="T21" fmla="*/ 105 h 107"/>
                <a:gd name="T22" fmla="*/ 16 w 106"/>
                <a:gd name="T23" fmla="*/ 107 h 107"/>
                <a:gd name="T24" fmla="*/ 21 w 106"/>
                <a:gd name="T25" fmla="*/ 105 h 107"/>
                <a:gd name="T26" fmla="*/ 25 w 106"/>
                <a:gd name="T27" fmla="*/ 102 h 107"/>
                <a:gd name="T28" fmla="*/ 101 w 106"/>
                <a:gd name="T29" fmla="*/ 26 h 107"/>
                <a:gd name="T30" fmla="*/ 105 w 106"/>
                <a:gd name="T31" fmla="*/ 21 h 107"/>
                <a:gd name="T32" fmla="*/ 106 w 106"/>
                <a:gd name="T33" fmla="*/ 16 h 107"/>
                <a:gd name="T34" fmla="*/ 105 w 106"/>
                <a:gd name="T35" fmla="*/ 10 h 107"/>
                <a:gd name="T36" fmla="*/ 101 w 106"/>
                <a:gd name="T37" fmla="*/ 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6" h="107">
                  <a:moveTo>
                    <a:pt x="101" y="5"/>
                  </a:moveTo>
                  <a:lnTo>
                    <a:pt x="96" y="2"/>
                  </a:lnTo>
                  <a:lnTo>
                    <a:pt x="90" y="0"/>
                  </a:lnTo>
                  <a:lnTo>
                    <a:pt x="85" y="2"/>
                  </a:lnTo>
                  <a:lnTo>
                    <a:pt x="80" y="5"/>
                  </a:lnTo>
                  <a:lnTo>
                    <a:pt x="5" y="80"/>
                  </a:lnTo>
                  <a:lnTo>
                    <a:pt x="1" y="86"/>
                  </a:lnTo>
                  <a:lnTo>
                    <a:pt x="0" y="91"/>
                  </a:lnTo>
                  <a:lnTo>
                    <a:pt x="1" y="97"/>
                  </a:lnTo>
                  <a:lnTo>
                    <a:pt x="5" y="102"/>
                  </a:lnTo>
                  <a:lnTo>
                    <a:pt x="10" y="105"/>
                  </a:lnTo>
                  <a:lnTo>
                    <a:pt x="16" y="107"/>
                  </a:lnTo>
                  <a:lnTo>
                    <a:pt x="21" y="105"/>
                  </a:lnTo>
                  <a:lnTo>
                    <a:pt x="25" y="102"/>
                  </a:lnTo>
                  <a:lnTo>
                    <a:pt x="101" y="26"/>
                  </a:lnTo>
                  <a:lnTo>
                    <a:pt x="105" y="21"/>
                  </a:lnTo>
                  <a:lnTo>
                    <a:pt x="106" y="16"/>
                  </a:lnTo>
                  <a:lnTo>
                    <a:pt x="105" y="10"/>
                  </a:lnTo>
                  <a:lnTo>
                    <a:pt x="10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>
                    <a:lumMod val="75000"/>
                  </a:prstClr>
                </a:solidFill>
              </a:endParaRPr>
            </a:p>
          </p:txBody>
        </p:sp>
        <p:sp>
          <p:nvSpPr>
            <p:cNvPr id="55" name="Freeform 2138"/>
            <p:cNvSpPr>
              <a:spLocks/>
            </p:cNvSpPr>
            <p:nvPr/>
          </p:nvSpPr>
          <p:spPr bwMode="auto">
            <a:xfrm>
              <a:off x="1632358" y="2810464"/>
              <a:ext cx="41837" cy="16271"/>
            </a:xfrm>
            <a:custGeom>
              <a:avLst/>
              <a:gdLst>
                <a:gd name="T0" fmla="*/ 75 w 90"/>
                <a:gd name="T1" fmla="*/ 0 h 31"/>
                <a:gd name="T2" fmla="*/ 15 w 90"/>
                <a:gd name="T3" fmla="*/ 0 h 31"/>
                <a:gd name="T4" fmla="*/ 9 w 90"/>
                <a:gd name="T5" fmla="*/ 2 h 31"/>
                <a:gd name="T6" fmla="*/ 4 w 90"/>
                <a:gd name="T7" fmla="*/ 5 h 31"/>
                <a:gd name="T8" fmla="*/ 1 w 90"/>
                <a:gd name="T9" fmla="*/ 10 h 31"/>
                <a:gd name="T10" fmla="*/ 0 w 90"/>
                <a:gd name="T11" fmla="*/ 15 h 31"/>
                <a:gd name="T12" fmla="*/ 1 w 90"/>
                <a:gd name="T13" fmla="*/ 21 h 31"/>
                <a:gd name="T14" fmla="*/ 4 w 90"/>
                <a:gd name="T15" fmla="*/ 26 h 31"/>
                <a:gd name="T16" fmla="*/ 9 w 90"/>
                <a:gd name="T17" fmla="*/ 30 h 31"/>
                <a:gd name="T18" fmla="*/ 15 w 90"/>
                <a:gd name="T19" fmla="*/ 31 h 31"/>
                <a:gd name="T20" fmla="*/ 75 w 90"/>
                <a:gd name="T21" fmla="*/ 31 h 31"/>
                <a:gd name="T22" fmla="*/ 81 w 90"/>
                <a:gd name="T23" fmla="*/ 30 h 31"/>
                <a:gd name="T24" fmla="*/ 86 w 90"/>
                <a:gd name="T25" fmla="*/ 26 h 31"/>
                <a:gd name="T26" fmla="*/ 89 w 90"/>
                <a:gd name="T27" fmla="*/ 21 h 31"/>
                <a:gd name="T28" fmla="*/ 90 w 90"/>
                <a:gd name="T29" fmla="*/ 15 h 31"/>
                <a:gd name="T30" fmla="*/ 89 w 90"/>
                <a:gd name="T31" fmla="*/ 10 h 31"/>
                <a:gd name="T32" fmla="*/ 86 w 90"/>
                <a:gd name="T33" fmla="*/ 5 h 31"/>
                <a:gd name="T34" fmla="*/ 81 w 90"/>
                <a:gd name="T35" fmla="*/ 2 h 31"/>
                <a:gd name="T36" fmla="*/ 75 w 9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" h="31">
                  <a:moveTo>
                    <a:pt x="75" y="0"/>
                  </a:moveTo>
                  <a:lnTo>
                    <a:pt x="15" y="0"/>
                  </a:lnTo>
                  <a:lnTo>
                    <a:pt x="9" y="2"/>
                  </a:lnTo>
                  <a:lnTo>
                    <a:pt x="4" y="5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4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75" y="31"/>
                  </a:lnTo>
                  <a:lnTo>
                    <a:pt x="81" y="30"/>
                  </a:lnTo>
                  <a:lnTo>
                    <a:pt x="86" y="26"/>
                  </a:lnTo>
                  <a:lnTo>
                    <a:pt x="89" y="21"/>
                  </a:lnTo>
                  <a:lnTo>
                    <a:pt x="90" y="15"/>
                  </a:lnTo>
                  <a:lnTo>
                    <a:pt x="89" y="10"/>
                  </a:lnTo>
                  <a:lnTo>
                    <a:pt x="86" y="5"/>
                  </a:lnTo>
                  <a:lnTo>
                    <a:pt x="81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>
                    <a:lumMod val="75000"/>
                  </a:prstClr>
                </a:solidFill>
              </a:endParaRPr>
            </a:p>
          </p:txBody>
        </p:sp>
      </p:grpSp>
      <p:sp>
        <p:nvSpPr>
          <p:cNvPr id="56" name="Freeform 3886"/>
          <p:cNvSpPr>
            <a:spLocks noEditPoints="1"/>
          </p:cNvSpPr>
          <p:nvPr/>
        </p:nvSpPr>
        <p:spPr bwMode="auto">
          <a:xfrm>
            <a:off x="3638326" y="4243938"/>
            <a:ext cx="370899" cy="368849"/>
          </a:xfrm>
          <a:custGeom>
            <a:avLst/>
            <a:gdLst>
              <a:gd name="T0" fmla="*/ 268 w 902"/>
              <a:gd name="T1" fmla="*/ 575 h 901"/>
              <a:gd name="T2" fmla="*/ 207 w 902"/>
              <a:gd name="T3" fmla="*/ 555 h 901"/>
              <a:gd name="T4" fmla="*/ 155 w 902"/>
              <a:gd name="T5" fmla="*/ 520 h 901"/>
              <a:gd name="T6" fmla="*/ 112 w 902"/>
              <a:gd name="T7" fmla="*/ 475 h 901"/>
              <a:gd name="T8" fmla="*/ 81 w 902"/>
              <a:gd name="T9" fmla="*/ 422 h 901"/>
              <a:gd name="T10" fmla="*/ 64 w 902"/>
              <a:gd name="T11" fmla="*/ 360 h 901"/>
              <a:gd name="T12" fmla="*/ 61 w 902"/>
              <a:gd name="T13" fmla="*/ 294 h 901"/>
              <a:gd name="T14" fmla="*/ 76 w 902"/>
              <a:gd name="T15" fmla="*/ 231 h 901"/>
              <a:gd name="T16" fmla="*/ 104 w 902"/>
              <a:gd name="T17" fmla="*/ 175 h 901"/>
              <a:gd name="T18" fmla="*/ 145 w 902"/>
              <a:gd name="T19" fmla="*/ 128 h 901"/>
              <a:gd name="T20" fmla="*/ 197 w 902"/>
              <a:gd name="T21" fmla="*/ 92 h 901"/>
              <a:gd name="T22" fmla="*/ 256 w 902"/>
              <a:gd name="T23" fmla="*/ 69 h 901"/>
              <a:gd name="T24" fmla="*/ 320 w 902"/>
              <a:gd name="T25" fmla="*/ 60 h 901"/>
              <a:gd name="T26" fmla="*/ 385 w 902"/>
              <a:gd name="T27" fmla="*/ 69 h 901"/>
              <a:gd name="T28" fmla="*/ 444 w 902"/>
              <a:gd name="T29" fmla="*/ 92 h 901"/>
              <a:gd name="T30" fmla="*/ 495 w 902"/>
              <a:gd name="T31" fmla="*/ 128 h 901"/>
              <a:gd name="T32" fmla="*/ 537 w 902"/>
              <a:gd name="T33" fmla="*/ 175 h 901"/>
              <a:gd name="T34" fmla="*/ 564 w 902"/>
              <a:gd name="T35" fmla="*/ 231 h 901"/>
              <a:gd name="T36" fmla="*/ 579 w 902"/>
              <a:gd name="T37" fmla="*/ 294 h 901"/>
              <a:gd name="T38" fmla="*/ 577 w 902"/>
              <a:gd name="T39" fmla="*/ 360 h 901"/>
              <a:gd name="T40" fmla="*/ 560 w 902"/>
              <a:gd name="T41" fmla="*/ 422 h 901"/>
              <a:gd name="T42" fmla="*/ 529 w 902"/>
              <a:gd name="T43" fmla="*/ 475 h 901"/>
              <a:gd name="T44" fmla="*/ 486 w 902"/>
              <a:gd name="T45" fmla="*/ 520 h 901"/>
              <a:gd name="T46" fmla="*/ 432 w 902"/>
              <a:gd name="T47" fmla="*/ 555 h 901"/>
              <a:gd name="T48" fmla="*/ 372 w 902"/>
              <a:gd name="T49" fmla="*/ 575 h 901"/>
              <a:gd name="T50" fmla="*/ 320 w 902"/>
              <a:gd name="T51" fmla="*/ 580 h 901"/>
              <a:gd name="T52" fmla="*/ 591 w 902"/>
              <a:gd name="T53" fmla="*/ 491 h 901"/>
              <a:gd name="T54" fmla="*/ 621 w 902"/>
              <a:gd name="T55" fmla="*/ 430 h 901"/>
              <a:gd name="T56" fmla="*/ 637 w 902"/>
              <a:gd name="T57" fmla="*/ 363 h 901"/>
              <a:gd name="T58" fmla="*/ 638 w 902"/>
              <a:gd name="T59" fmla="*/ 288 h 901"/>
              <a:gd name="T60" fmla="*/ 621 w 902"/>
              <a:gd name="T61" fmla="*/ 211 h 901"/>
              <a:gd name="T62" fmla="*/ 586 w 902"/>
              <a:gd name="T63" fmla="*/ 142 h 901"/>
              <a:gd name="T64" fmla="*/ 535 w 902"/>
              <a:gd name="T65" fmla="*/ 83 h 901"/>
              <a:gd name="T66" fmla="*/ 473 w 902"/>
              <a:gd name="T67" fmla="*/ 39 h 901"/>
              <a:gd name="T68" fmla="*/ 400 w 902"/>
              <a:gd name="T69" fmla="*/ 10 h 901"/>
              <a:gd name="T70" fmla="*/ 320 w 902"/>
              <a:gd name="T71" fmla="*/ 0 h 901"/>
              <a:gd name="T72" fmla="*/ 241 w 902"/>
              <a:gd name="T73" fmla="*/ 10 h 901"/>
              <a:gd name="T74" fmla="*/ 168 w 902"/>
              <a:gd name="T75" fmla="*/ 39 h 901"/>
              <a:gd name="T76" fmla="*/ 105 w 902"/>
              <a:gd name="T77" fmla="*/ 83 h 901"/>
              <a:gd name="T78" fmla="*/ 55 w 902"/>
              <a:gd name="T79" fmla="*/ 142 h 901"/>
              <a:gd name="T80" fmla="*/ 20 w 902"/>
              <a:gd name="T81" fmla="*/ 211 h 901"/>
              <a:gd name="T82" fmla="*/ 1 w 902"/>
              <a:gd name="T83" fmla="*/ 288 h 901"/>
              <a:gd name="T84" fmla="*/ 3 w 902"/>
              <a:gd name="T85" fmla="*/ 369 h 901"/>
              <a:gd name="T86" fmla="*/ 25 w 902"/>
              <a:gd name="T87" fmla="*/ 445 h 901"/>
              <a:gd name="T88" fmla="*/ 64 w 902"/>
              <a:gd name="T89" fmla="*/ 512 h 901"/>
              <a:gd name="T90" fmla="*/ 117 w 902"/>
              <a:gd name="T91" fmla="*/ 568 h 901"/>
              <a:gd name="T92" fmla="*/ 182 w 902"/>
              <a:gd name="T93" fmla="*/ 608 h 901"/>
              <a:gd name="T94" fmla="*/ 256 w 902"/>
              <a:gd name="T95" fmla="*/ 634 h 901"/>
              <a:gd name="T96" fmla="*/ 335 w 902"/>
              <a:gd name="T97" fmla="*/ 641 h 901"/>
              <a:gd name="T98" fmla="*/ 405 w 902"/>
              <a:gd name="T99" fmla="*/ 630 h 901"/>
              <a:gd name="T100" fmla="*/ 468 w 902"/>
              <a:gd name="T101" fmla="*/ 604 h 901"/>
              <a:gd name="T102" fmla="*/ 525 w 902"/>
              <a:gd name="T103" fmla="*/ 567 h 901"/>
              <a:gd name="T104" fmla="*/ 871 w 902"/>
              <a:gd name="T105" fmla="*/ 901 h 901"/>
              <a:gd name="T106" fmla="*/ 897 w 902"/>
              <a:gd name="T107" fmla="*/ 888 h 901"/>
              <a:gd name="T108" fmla="*/ 899 w 902"/>
              <a:gd name="T109" fmla="*/ 860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02" h="901">
                <a:moveTo>
                  <a:pt x="320" y="580"/>
                </a:moveTo>
                <a:lnTo>
                  <a:pt x="307" y="580"/>
                </a:lnTo>
                <a:lnTo>
                  <a:pt x="294" y="579"/>
                </a:lnTo>
                <a:lnTo>
                  <a:pt x="281" y="577"/>
                </a:lnTo>
                <a:lnTo>
                  <a:pt x="268" y="575"/>
                </a:lnTo>
                <a:lnTo>
                  <a:pt x="256" y="572"/>
                </a:lnTo>
                <a:lnTo>
                  <a:pt x="243" y="569"/>
                </a:lnTo>
                <a:lnTo>
                  <a:pt x="231" y="564"/>
                </a:lnTo>
                <a:lnTo>
                  <a:pt x="219" y="560"/>
                </a:lnTo>
                <a:lnTo>
                  <a:pt x="207" y="555"/>
                </a:lnTo>
                <a:lnTo>
                  <a:pt x="197" y="549"/>
                </a:lnTo>
                <a:lnTo>
                  <a:pt x="186" y="543"/>
                </a:lnTo>
                <a:lnTo>
                  <a:pt x="175" y="535"/>
                </a:lnTo>
                <a:lnTo>
                  <a:pt x="164" y="529"/>
                </a:lnTo>
                <a:lnTo>
                  <a:pt x="155" y="520"/>
                </a:lnTo>
                <a:lnTo>
                  <a:pt x="145" y="513"/>
                </a:lnTo>
                <a:lnTo>
                  <a:pt x="136" y="504"/>
                </a:lnTo>
                <a:lnTo>
                  <a:pt x="128" y="495"/>
                </a:lnTo>
                <a:lnTo>
                  <a:pt x="119" y="486"/>
                </a:lnTo>
                <a:lnTo>
                  <a:pt x="112" y="475"/>
                </a:lnTo>
                <a:lnTo>
                  <a:pt x="104" y="466"/>
                </a:lnTo>
                <a:lnTo>
                  <a:pt x="98" y="455"/>
                </a:lnTo>
                <a:lnTo>
                  <a:pt x="91" y="444"/>
                </a:lnTo>
                <a:lnTo>
                  <a:pt x="86" y="432"/>
                </a:lnTo>
                <a:lnTo>
                  <a:pt x="81" y="422"/>
                </a:lnTo>
                <a:lnTo>
                  <a:pt x="76" y="410"/>
                </a:lnTo>
                <a:lnTo>
                  <a:pt x="72" y="397"/>
                </a:lnTo>
                <a:lnTo>
                  <a:pt x="69" y="385"/>
                </a:lnTo>
                <a:lnTo>
                  <a:pt x="66" y="372"/>
                </a:lnTo>
                <a:lnTo>
                  <a:pt x="64" y="360"/>
                </a:lnTo>
                <a:lnTo>
                  <a:pt x="61" y="347"/>
                </a:lnTo>
                <a:lnTo>
                  <a:pt x="60" y="334"/>
                </a:lnTo>
                <a:lnTo>
                  <a:pt x="60" y="320"/>
                </a:lnTo>
                <a:lnTo>
                  <a:pt x="60" y="307"/>
                </a:lnTo>
                <a:lnTo>
                  <a:pt x="61" y="294"/>
                </a:lnTo>
                <a:lnTo>
                  <a:pt x="64" y="281"/>
                </a:lnTo>
                <a:lnTo>
                  <a:pt x="66" y="268"/>
                </a:lnTo>
                <a:lnTo>
                  <a:pt x="69" y="256"/>
                </a:lnTo>
                <a:lnTo>
                  <a:pt x="72" y="243"/>
                </a:lnTo>
                <a:lnTo>
                  <a:pt x="76" y="231"/>
                </a:lnTo>
                <a:lnTo>
                  <a:pt x="81" y="219"/>
                </a:lnTo>
                <a:lnTo>
                  <a:pt x="86" y="207"/>
                </a:lnTo>
                <a:lnTo>
                  <a:pt x="91" y="197"/>
                </a:lnTo>
                <a:lnTo>
                  <a:pt x="98" y="186"/>
                </a:lnTo>
                <a:lnTo>
                  <a:pt x="104" y="175"/>
                </a:lnTo>
                <a:lnTo>
                  <a:pt x="112" y="164"/>
                </a:lnTo>
                <a:lnTo>
                  <a:pt x="119" y="155"/>
                </a:lnTo>
                <a:lnTo>
                  <a:pt x="128" y="145"/>
                </a:lnTo>
                <a:lnTo>
                  <a:pt x="136" y="137"/>
                </a:lnTo>
                <a:lnTo>
                  <a:pt x="145" y="128"/>
                </a:lnTo>
                <a:lnTo>
                  <a:pt x="155" y="119"/>
                </a:lnTo>
                <a:lnTo>
                  <a:pt x="164" y="112"/>
                </a:lnTo>
                <a:lnTo>
                  <a:pt x="175" y="104"/>
                </a:lnTo>
                <a:lnTo>
                  <a:pt x="186" y="98"/>
                </a:lnTo>
                <a:lnTo>
                  <a:pt x="197" y="92"/>
                </a:lnTo>
                <a:lnTo>
                  <a:pt x="207" y="86"/>
                </a:lnTo>
                <a:lnTo>
                  <a:pt x="219" y="81"/>
                </a:lnTo>
                <a:lnTo>
                  <a:pt x="231" y="77"/>
                </a:lnTo>
                <a:lnTo>
                  <a:pt x="243" y="72"/>
                </a:lnTo>
                <a:lnTo>
                  <a:pt x="256" y="69"/>
                </a:lnTo>
                <a:lnTo>
                  <a:pt x="268" y="66"/>
                </a:lnTo>
                <a:lnTo>
                  <a:pt x="281" y="64"/>
                </a:lnTo>
                <a:lnTo>
                  <a:pt x="294" y="61"/>
                </a:lnTo>
                <a:lnTo>
                  <a:pt x="307" y="60"/>
                </a:lnTo>
                <a:lnTo>
                  <a:pt x="320" y="60"/>
                </a:lnTo>
                <a:lnTo>
                  <a:pt x="334" y="60"/>
                </a:lnTo>
                <a:lnTo>
                  <a:pt x="347" y="61"/>
                </a:lnTo>
                <a:lnTo>
                  <a:pt x="360" y="64"/>
                </a:lnTo>
                <a:lnTo>
                  <a:pt x="372" y="66"/>
                </a:lnTo>
                <a:lnTo>
                  <a:pt x="385" y="69"/>
                </a:lnTo>
                <a:lnTo>
                  <a:pt x="397" y="72"/>
                </a:lnTo>
                <a:lnTo>
                  <a:pt x="410" y="77"/>
                </a:lnTo>
                <a:lnTo>
                  <a:pt x="422" y="81"/>
                </a:lnTo>
                <a:lnTo>
                  <a:pt x="432" y="86"/>
                </a:lnTo>
                <a:lnTo>
                  <a:pt x="444" y="92"/>
                </a:lnTo>
                <a:lnTo>
                  <a:pt x="455" y="98"/>
                </a:lnTo>
                <a:lnTo>
                  <a:pt x="466" y="104"/>
                </a:lnTo>
                <a:lnTo>
                  <a:pt x="475" y="112"/>
                </a:lnTo>
                <a:lnTo>
                  <a:pt x="486" y="119"/>
                </a:lnTo>
                <a:lnTo>
                  <a:pt x="495" y="128"/>
                </a:lnTo>
                <a:lnTo>
                  <a:pt x="504" y="137"/>
                </a:lnTo>
                <a:lnTo>
                  <a:pt x="513" y="145"/>
                </a:lnTo>
                <a:lnTo>
                  <a:pt x="522" y="155"/>
                </a:lnTo>
                <a:lnTo>
                  <a:pt x="529" y="164"/>
                </a:lnTo>
                <a:lnTo>
                  <a:pt x="537" y="175"/>
                </a:lnTo>
                <a:lnTo>
                  <a:pt x="543" y="186"/>
                </a:lnTo>
                <a:lnTo>
                  <a:pt x="549" y="197"/>
                </a:lnTo>
                <a:lnTo>
                  <a:pt x="555" y="207"/>
                </a:lnTo>
                <a:lnTo>
                  <a:pt x="560" y="219"/>
                </a:lnTo>
                <a:lnTo>
                  <a:pt x="564" y="231"/>
                </a:lnTo>
                <a:lnTo>
                  <a:pt x="569" y="243"/>
                </a:lnTo>
                <a:lnTo>
                  <a:pt x="572" y="256"/>
                </a:lnTo>
                <a:lnTo>
                  <a:pt x="575" y="268"/>
                </a:lnTo>
                <a:lnTo>
                  <a:pt x="577" y="281"/>
                </a:lnTo>
                <a:lnTo>
                  <a:pt x="579" y="294"/>
                </a:lnTo>
                <a:lnTo>
                  <a:pt x="580" y="307"/>
                </a:lnTo>
                <a:lnTo>
                  <a:pt x="580" y="320"/>
                </a:lnTo>
                <a:lnTo>
                  <a:pt x="580" y="334"/>
                </a:lnTo>
                <a:lnTo>
                  <a:pt x="579" y="347"/>
                </a:lnTo>
                <a:lnTo>
                  <a:pt x="577" y="360"/>
                </a:lnTo>
                <a:lnTo>
                  <a:pt x="575" y="372"/>
                </a:lnTo>
                <a:lnTo>
                  <a:pt x="572" y="385"/>
                </a:lnTo>
                <a:lnTo>
                  <a:pt x="569" y="397"/>
                </a:lnTo>
                <a:lnTo>
                  <a:pt x="564" y="410"/>
                </a:lnTo>
                <a:lnTo>
                  <a:pt x="560" y="422"/>
                </a:lnTo>
                <a:lnTo>
                  <a:pt x="555" y="432"/>
                </a:lnTo>
                <a:lnTo>
                  <a:pt x="549" y="444"/>
                </a:lnTo>
                <a:lnTo>
                  <a:pt x="543" y="455"/>
                </a:lnTo>
                <a:lnTo>
                  <a:pt x="537" y="466"/>
                </a:lnTo>
                <a:lnTo>
                  <a:pt x="529" y="475"/>
                </a:lnTo>
                <a:lnTo>
                  <a:pt x="522" y="486"/>
                </a:lnTo>
                <a:lnTo>
                  <a:pt x="513" y="495"/>
                </a:lnTo>
                <a:lnTo>
                  <a:pt x="504" y="504"/>
                </a:lnTo>
                <a:lnTo>
                  <a:pt x="495" y="513"/>
                </a:lnTo>
                <a:lnTo>
                  <a:pt x="486" y="520"/>
                </a:lnTo>
                <a:lnTo>
                  <a:pt x="475" y="529"/>
                </a:lnTo>
                <a:lnTo>
                  <a:pt x="466" y="535"/>
                </a:lnTo>
                <a:lnTo>
                  <a:pt x="455" y="543"/>
                </a:lnTo>
                <a:lnTo>
                  <a:pt x="444" y="549"/>
                </a:lnTo>
                <a:lnTo>
                  <a:pt x="432" y="555"/>
                </a:lnTo>
                <a:lnTo>
                  <a:pt x="422" y="560"/>
                </a:lnTo>
                <a:lnTo>
                  <a:pt x="410" y="564"/>
                </a:lnTo>
                <a:lnTo>
                  <a:pt x="397" y="569"/>
                </a:lnTo>
                <a:lnTo>
                  <a:pt x="385" y="572"/>
                </a:lnTo>
                <a:lnTo>
                  <a:pt x="372" y="575"/>
                </a:lnTo>
                <a:lnTo>
                  <a:pt x="360" y="577"/>
                </a:lnTo>
                <a:lnTo>
                  <a:pt x="347" y="579"/>
                </a:lnTo>
                <a:lnTo>
                  <a:pt x="334" y="580"/>
                </a:lnTo>
                <a:lnTo>
                  <a:pt x="320" y="580"/>
                </a:lnTo>
                <a:lnTo>
                  <a:pt x="320" y="580"/>
                </a:lnTo>
                <a:close/>
                <a:moveTo>
                  <a:pt x="893" y="851"/>
                </a:moveTo>
                <a:lnTo>
                  <a:pt x="567" y="525"/>
                </a:lnTo>
                <a:lnTo>
                  <a:pt x="575" y="514"/>
                </a:lnTo>
                <a:lnTo>
                  <a:pt x="584" y="503"/>
                </a:lnTo>
                <a:lnTo>
                  <a:pt x="591" y="491"/>
                </a:lnTo>
                <a:lnTo>
                  <a:pt x="598" y="480"/>
                </a:lnTo>
                <a:lnTo>
                  <a:pt x="604" y="468"/>
                </a:lnTo>
                <a:lnTo>
                  <a:pt x="611" y="456"/>
                </a:lnTo>
                <a:lnTo>
                  <a:pt x="616" y="443"/>
                </a:lnTo>
                <a:lnTo>
                  <a:pt x="621" y="430"/>
                </a:lnTo>
                <a:lnTo>
                  <a:pt x="626" y="417"/>
                </a:lnTo>
                <a:lnTo>
                  <a:pt x="630" y="405"/>
                </a:lnTo>
                <a:lnTo>
                  <a:pt x="633" y="391"/>
                </a:lnTo>
                <a:lnTo>
                  <a:pt x="635" y="377"/>
                </a:lnTo>
                <a:lnTo>
                  <a:pt x="637" y="363"/>
                </a:lnTo>
                <a:lnTo>
                  <a:pt x="639" y="349"/>
                </a:lnTo>
                <a:lnTo>
                  <a:pt x="641" y="335"/>
                </a:lnTo>
                <a:lnTo>
                  <a:pt x="641" y="320"/>
                </a:lnTo>
                <a:lnTo>
                  <a:pt x="641" y="304"/>
                </a:lnTo>
                <a:lnTo>
                  <a:pt x="638" y="288"/>
                </a:lnTo>
                <a:lnTo>
                  <a:pt x="637" y="272"/>
                </a:lnTo>
                <a:lnTo>
                  <a:pt x="634" y="256"/>
                </a:lnTo>
                <a:lnTo>
                  <a:pt x="631" y="241"/>
                </a:lnTo>
                <a:lnTo>
                  <a:pt x="627" y="226"/>
                </a:lnTo>
                <a:lnTo>
                  <a:pt x="621" y="211"/>
                </a:lnTo>
                <a:lnTo>
                  <a:pt x="616" y="196"/>
                </a:lnTo>
                <a:lnTo>
                  <a:pt x="609" y="182"/>
                </a:lnTo>
                <a:lnTo>
                  <a:pt x="602" y="168"/>
                </a:lnTo>
                <a:lnTo>
                  <a:pt x="594" y="155"/>
                </a:lnTo>
                <a:lnTo>
                  <a:pt x="586" y="142"/>
                </a:lnTo>
                <a:lnTo>
                  <a:pt x="577" y="129"/>
                </a:lnTo>
                <a:lnTo>
                  <a:pt x="568" y="117"/>
                </a:lnTo>
                <a:lnTo>
                  <a:pt x="557" y="105"/>
                </a:lnTo>
                <a:lnTo>
                  <a:pt x="546" y="94"/>
                </a:lnTo>
                <a:lnTo>
                  <a:pt x="535" y="83"/>
                </a:lnTo>
                <a:lnTo>
                  <a:pt x="524" y="73"/>
                </a:lnTo>
                <a:lnTo>
                  <a:pt x="512" y="64"/>
                </a:lnTo>
                <a:lnTo>
                  <a:pt x="499" y="55"/>
                </a:lnTo>
                <a:lnTo>
                  <a:pt x="486" y="46"/>
                </a:lnTo>
                <a:lnTo>
                  <a:pt x="473" y="39"/>
                </a:lnTo>
                <a:lnTo>
                  <a:pt x="459" y="31"/>
                </a:lnTo>
                <a:lnTo>
                  <a:pt x="445" y="25"/>
                </a:lnTo>
                <a:lnTo>
                  <a:pt x="430" y="20"/>
                </a:lnTo>
                <a:lnTo>
                  <a:pt x="415" y="14"/>
                </a:lnTo>
                <a:lnTo>
                  <a:pt x="400" y="10"/>
                </a:lnTo>
                <a:lnTo>
                  <a:pt x="385" y="7"/>
                </a:lnTo>
                <a:lnTo>
                  <a:pt x="369" y="4"/>
                </a:lnTo>
                <a:lnTo>
                  <a:pt x="353" y="1"/>
                </a:lnTo>
                <a:lnTo>
                  <a:pt x="337" y="0"/>
                </a:lnTo>
                <a:lnTo>
                  <a:pt x="320" y="0"/>
                </a:lnTo>
                <a:lnTo>
                  <a:pt x="304" y="0"/>
                </a:lnTo>
                <a:lnTo>
                  <a:pt x="288" y="1"/>
                </a:lnTo>
                <a:lnTo>
                  <a:pt x="272" y="4"/>
                </a:lnTo>
                <a:lnTo>
                  <a:pt x="256" y="7"/>
                </a:lnTo>
                <a:lnTo>
                  <a:pt x="241" y="10"/>
                </a:lnTo>
                <a:lnTo>
                  <a:pt x="225" y="14"/>
                </a:lnTo>
                <a:lnTo>
                  <a:pt x="210" y="20"/>
                </a:lnTo>
                <a:lnTo>
                  <a:pt x="195" y="25"/>
                </a:lnTo>
                <a:lnTo>
                  <a:pt x="182" y="31"/>
                </a:lnTo>
                <a:lnTo>
                  <a:pt x="168" y="39"/>
                </a:lnTo>
                <a:lnTo>
                  <a:pt x="155" y="46"/>
                </a:lnTo>
                <a:lnTo>
                  <a:pt x="142" y="55"/>
                </a:lnTo>
                <a:lnTo>
                  <a:pt x="129" y="64"/>
                </a:lnTo>
                <a:lnTo>
                  <a:pt x="117" y="73"/>
                </a:lnTo>
                <a:lnTo>
                  <a:pt x="105" y="83"/>
                </a:lnTo>
                <a:lnTo>
                  <a:pt x="94" y="94"/>
                </a:lnTo>
                <a:lnTo>
                  <a:pt x="84" y="105"/>
                </a:lnTo>
                <a:lnTo>
                  <a:pt x="73" y="117"/>
                </a:lnTo>
                <a:lnTo>
                  <a:pt x="64" y="129"/>
                </a:lnTo>
                <a:lnTo>
                  <a:pt x="55" y="142"/>
                </a:lnTo>
                <a:lnTo>
                  <a:pt x="46" y="155"/>
                </a:lnTo>
                <a:lnTo>
                  <a:pt x="39" y="168"/>
                </a:lnTo>
                <a:lnTo>
                  <a:pt x="31" y="182"/>
                </a:lnTo>
                <a:lnTo>
                  <a:pt x="25" y="196"/>
                </a:lnTo>
                <a:lnTo>
                  <a:pt x="20" y="211"/>
                </a:lnTo>
                <a:lnTo>
                  <a:pt x="14" y="226"/>
                </a:lnTo>
                <a:lnTo>
                  <a:pt x="10" y="241"/>
                </a:lnTo>
                <a:lnTo>
                  <a:pt x="7" y="256"/>
                </a:lnTo>
                <a:lnTo>
                  <a:pt x="3" y="272"/>
                </a:lnTo>
                <a:lnTo>
                  <a:pt x="1" y="288"/>
                </a:lnTo>
                <a:lnTo>
                  <a:pt x="0" y="304"/>
                </a:lnTo>
                <a:lnTo>
                  <a:pt x="0" y="320"/>
                </a:lnTo>
                <a:lnTo>
                  <a:pt x="0" y="337"/>
                </a:lnTo>
                <a:lnTo>
                  <a:pt x="1" y="353"/>
                </a:lnTo>
                <a:lnTo>
                  <a:pt x="3" y="369"/>
                </a:lnTo>
                <a:lnTo>
                  <a:pt x="7" y="385"/>
                </a:lnTo>
                <a:lnTo>
                  <a:pt x="10" y="400"/>
                </a:lnTo>
                <a:lnTo>
                  <a:pt x="14" y="415"/>
                </a:lnTo>
                <a:lnTo>
                  <a:pt x="20" y="430"/>
                </a:lnTo>
                <a:lnTo>
                  <a:pt x="25" y="445"/>
                </a:lnTo>
                <a:lnTo>
                  <a:pt x="31" y="459"/>
                </a:lnTo>
                <a:lnTo>
                  <a:pt x="39" y="473"/>
                </a:lnTo>
                <a:lnTo>
                  <a:pt x="46" y="486"/>
                </a:lnTo>
                <a:lnTo>
                  <a:pt x="55" y="499"/>
                </a:lnTo>
                <a:lnTo>
                  <a:pt x="64" y="512"/>
                </a:lnTo>
                <a:lnTo>
                  <a:pt x="73" y="524"/>
                </a:lnTo>
                <a:lnTo>
                  <a:pt x="84" y="535"/>
                </a:lnTo>
                <a:lnTo>
                  <a:pt x="94" y="546"/>
                </a:lnTo>
                <a:lnTo>
                  <a:pt x="105" y="557"/>
                </a:lnTo>
                <a:lnTo>
                  <a:pt x="117" y="568"/>
                </a:lnTo>
                <a:lnTo>
                  <a:pt x="129" y="577"/>
                </a:lnTo>
                <a:lnTo>
                  <a:pt x="142" y="586"/>
                </a:lnTo>
                <a:lnTo>
                  <a:pt x="155" y="594"/>
                </a:lnTo>
                <a:lnTo>
                  <a:pt x="168" y="602"/>
                </a:lnTo>
                <a:lnTo>
                  <a:pt x="182" y="608"/>
                </a:lnTo>
                <a:lnTo>
                  <a:pt x="195" y="615"/>
                </a:lnTo>
                <a:lnTo>
                  <a:pt x="210" y="621"/>
                </a:lnTo>
                <a:lnTo>
                  <a:pt x="225" y="627"/>
                </a:lnTo>
                <a:lnTo>
                  <a:pt x="241" y="631"/>
                </a:lnTo>
                <a:lnTo>
                  <a:pt x="256" y="634"/>
                </a:lnTo>
                <a:lnTo>
                  <a:pt x="272" y="637"/>
                </a:lnTo>
                <a:lnTo>
                  <a:pt x="288" y="638"/>
                </a:lnTo>
                <a:lnTo>
                  <a:pt x="304" y="641"/>
                </a:lnTo>
                <a:lnTo>
                  <a:pt x="320" y="641"/>
                </a:lnTo>
                <a:lnTo>
                  <a:pt x="335" y="641"/>
                </a:lnTo>
                <a:lnTo>
                  <a:pt x="349" y="639"/>
                </a:lnTo>
                <a:lnTo>
                  <a:pt x="363" y="637"/>
                </a:lnTo>
                <a:lnTo>
                  <a:pt x="377" y="635"/>
                </a:lnTo>
                <a:lnTo>
                  <a:pt x="391" y="633"/>
                </a:lnTo>
                <a:lnTo>
                  <a:pt x="405" y="630"/>
                </a:lnTo>
                <a:lnTo>
                  <a:pt x="417" y="625"/>
                </a:lnTo>
                <a:lnTo>
                  <a:pt x="430" y="621"/>
                </a:lnTo>
                <a:lnTo>
                  <a:pt x="443" y="616"/>
                </a:lnTo>
                <a:lnTo>
                  <a:pt x="456" y="610"/>
                </a:lnTo>
                <a:lnTo>
                  <a:pt x="468" y="604"/>
                </a:lnTo>
                <a:lnTo>
                  <a:pt x="480" y="598"/>
                </a:lnTo>
                <a:lnTo>
                  <a:pt x="491" y="591"/>
                </a:lnTo>
                <a:lnTo>
                  <a:pt x="503" y="584"/>
                </a:lnTo>
                <a:lnTo>
                  <a:pt x="514" y="575"/>
                </a:lnTo>
                <a:lnTo>
                  <a:pt x="525" y="567"/>
                </a:lnTo>
                <a:lnTo>
                  <a:pt x="851" y="892"/>
                </a:lnTo>
                <a:lnTo>
                  <a:pt x="855" y="897"/>
                </a:lnTo>
                <a:lnTo>
                  <a:pt x="860" y="899"/>
                </a:lnTo>
                <a:lnTo>
                  <a:pt x="866" y="901"/>
                </a:lnTo>
                <a:lnTo>
                  <a:pt x="871" y="901"/>
                </a:lnTo>
                <a:lnTo>
                  <a:pt x="878" y="901"/>
                </a:lnTo>
                <a:lnTo>
                  <a:pt x="883" y="899"/>
                </a:lnTo>
                <a:lnTo>
                  <a:pt x="888" y="897"/>
                </a:lnTo>
                <a:lnTo>
                  <a:pt x="893" y="892"/>
                </a:lnTo>
                <a:lnTo>
                  <a:pt x="897" y="888"/>
                </a:lnTo>
                <a:lnTo>
                  <a:pt x="899" y="883"/>
                </a:lnTo>
                <a:lnTo>
                  <a:pt x="901" y="877"/>
                </a:lnTo>
                <a:lnTo>
                  <a:pt x="902" y="871"/>
                </a:lnTo>
                <a:lnTo>
                  <a:pt x="901" y="866"/>
                </a:lnTo>
                <a:lnTo>
                  <a:pt x="899" y="860"/>
                </a:lnTo>
                <a:lnTo>
                  <a:pt x="897" y="855"/>
                </a:lnTo>
                <a:lnTo>
                  <a:pt x="893" y="851"/>
                </a:lnTo>
                <a:close/>
              </a:path>
            </a:pathLst>
          </a:custGeom>
          <a:solidFill>
            <a:srgbClr val="B0F7F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6446739" y="4242775"/>
            <a:ext cx="330646" cy="381192"/>
            <a:chOff x="896938" y="1943100"/>
            <a:chExt cx="249237" cy="287338"/>
          </a:xfrm>
          <a:solidFill>
            <a:srgbClr val="B0F7F4"/>
          </a:solidFill>
          <a:effectLst/>
        </p:grpSpPr>
        <p:sp>
          <p:nvSpPr>
            <p:cNvPr id="58" name="Freeform 1088"/>
            <p:cNvSpPr>
              <a:spLocks noEditPoints="1"/>
            </p:cNvSpPr>
            <p:nvPr/>
          </p:nvSpPr>
          <p:spPr bwMode="auto">
            <a:xfrm>
              <a:off x="965200" y="1943100"/>
              <a:ext cx="180975" cy="249238"/>
            </a:xfrm>
            <a:custGeom>
              <a:avLst/>
              <a:gdLst>
                <a:gd name="T0" fmla="*/ 301 w 457"/>
                <a:gd name="T1" fmla="*/ 156 h 626"/>
                <a:gd name="T2" fmla="*/ 301 w 457"/>
                <a:gd name="T3" fmla="*/ 12 h 626"/>
                <a:gd name="T4" fmla="*/ 446 w 457"/>
                <a:gd name="T5" fmla="*/ 156 h 626"/>
                <a:gd name="T6" fmla="*/ 301 w 457"/>
                <a:gd name="T7" fmla="*/ 156 h 626"/>
                <a:gd name="T8" fmla="*/ 454 w 457"/>
                <a:gd name="T9" fmla="*/ 148 h 626"/>
                <a:gd name="T10" fmla="*/ 309 w 457"/>
                <a:gd name="T11" fmla="*/ 3 h 626"/>
                <a:gd name="T12" fmla="*/ 305 w 457"/>
                <a:gd name="T13" fmla="*/ 1 h 626"/>
                <a:gd name="T14" fmla="*/ 301 w 457"/>
                <a:gd name="T15" fmla="*/ 0 h 626"/>
                <a:gd name="T16" fmla="*/ 12 w 457"/>
                <a:gd name="T17" fmla="*/ 0 h 626"/>
                <a:gd name="T18" fmla="*/ 7 w 457"/>
                <a:gd name="T19" fmla="*/ 1 h 626"/>
                <a:gd name="T20" fmla="*/ 3 w 457"/>
                <a:gd name="T21" fmla="*/ 4 h 626"/>
                <a:gd name="T22" fmla="*/ 1 w 457"/>
                <a:gd name="T23" fmla="*/ 7 h 626"/>
                <a:gd name="T24" fmla="*/ 0 w 457"/>
                <a:gd name="T25" fmla="*/ 12 h 626"/>
                <a:gd name="T26" fmla="*/ 0 w 457"/>
                <a:gd name="T27" fmla="*/ 72 h 626"/>
                <a:gd name="T28" fmla="*/ 118 w 457"/>
                <a:gd name="T29" fmla="*/ 72 h 626"/>
                <a:gd name="T30" fmla="*/ 122 w 457"/>
                <a:gd name="T31" fmla="*/ 74 h 626"/>
                <a:gd name="T32" fmla="*/ 127 w 457"/>
                <a:gd name="T33" fmla="*/ 76 h 626"/>
                <a:gd name="T34" fmla="*/ 286 w 457"/>
                <a:gd name="T35" fmla="*/ 235 h 626"/>
                <a:gd name="T36" fmla="*/ 288 w 457"/>
                <a:gd name="T37" fmla="*/ 239 h 626"/>
                <a:gd name="T38" fmla="*/ 289 w 457"/>
                <a:gd name="T39" fmla="*/ 244 h 626"/>
                <a:gd name="T40" fmla="*/ 289 w 457"/>
                <a:gd name="T41" fmla="*/ 626 h 626"/>
                <a:gd name="T42" fmla="*/ 446 w 457"/>
                <a:gd name="T43" fmla="*/ 626 h 626"/>
                <a:gd name="T44" fmla="*/ 450 w 457"/>
                <a:gd name="T45" fmla="*/ 625 h 626"/>
                <a:gd name="T46" fmla="*/ 454 w 457"/>
                <a:gd name="T47" fmla="*/ 623 h 626"/>
                <a:gd name="T48" fmla="*/ 457 w 457"/>
                <a:gd name="T49" fmla="*/ 619 h 626"/>
                <a:gd name="T50" fmla="*/ 457 w 457"/>
                <a:gd name="T51" fmla="*/ 614 h 626"/>
                <a:gd name="T52" fmla="*/ 457 w 457"/>
                <a:gd name="T53" fmla="*/ 156 h 626"/>
                <a:gd name="T54" fmla="*/ 457 w 457"/>
                <a:gd name="T55" fmla="*/ 152 h 626"/>
                <a:gd name="T56" fmla="*/ 454 w 457"/>
                <a:gd name="T57" fmla="*/ 148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7" h="626">
                  <a:moveTo>
                    <a:pt x="301" y="156"/>
                  </a:moveTo>
                  <a:lnTo>
                    <a:pt x="301" y="12"/>
                  </a:lnTo>
                  <a:lnTo>
                    <a:pt x="446" y="156"/>
                  </a:lnTo>
                  <a:lnTo>
                    <a:pt x="301" y="156"/>
                  </a:lnTo>
                  <a:close/>
                  <a:moveTo>
                    <a:pt x="454" y="148"/>
                  </a:moveTo>
                  <a:lnTo>
                    <a:pt x="309" y="3"/>
                  </a:lnTo>
                  <a:lnTo>
                    <a:pt x="305" y="1"/>
                  </a:lnTo>
                  <a:lnTo>
                    <a:pt x="301" y="0"/>
                  </a:lnTo>
                  <a:lnTo>
                    <a:pt x="12" y="0"/>
                  </a:lnTo>
                  <a:lnTo>
                    <a:pt x="7" y="1"/>
                  </a:lnTo>
                  <a:lnTo>
                    <a:pt x="3" y="4"/>
                  </a:lnTo>
                  <a:lnTo>
                    <a:pt x="1" y="7"/>
                  </a:lnTo>
                  <a:lnTo>
                    <a:pt x="0" y="12"/>
                  </a:lnTo>
                  <a:lnTo>
                    <a:pt x="0" y="72"/>
                  </a:lnTo>
                  <a:lnTo>
                    <a:pt x="118" y="72"/>
                  </a:lnTo>
                  <a:lnTo>
                    <a:pt x="122" y="74"/>
                  </a:lnTo>
                  <a:lnTo>
                    <a:pt x="127" y="76"/>
                  </a:lnTo>
                  <a:lnTo>
                    <a:pt x="286" y="235"/>
                  </a:lnTo>
                  <a:lnTo>
                    <a:pt x="288" y="239"/>
                  </a:lnTo>
                  <a:lnTo>
                    <a:pt x="289" y="244"/>
                  </a:lnTo>
                  <a:lnTo>
                    <a:pt x="289" y="626"/>
                  </a:lnTo>
                  <a:lnTo>
                    <a:pt x="446" y="626"/>
                  </a:lnTo>
                  <a:lnTo>
                    <a:pt x="450" y="625"/>
                  </a:lnTo>
                  <a:lnTo>
                    <a:pt x="454" y="623"/>
                  </a:lnTo>
                  <a:lnTo>
                    <a:pt x="457" y="619"/>
                  </a:lnTo>
                  <a:lnTo>
                    <a:pt x="457" y="614"/>
                  </a:lnTo>
                  <a:lnTo>
                    <a:pt x="457" y="156"/>
                  </a:lnTo>
                  <a:lnTo>
                    <a:pt x="457" y="152"/>
                  </a:lnTo>
                  <a:lnTo>
                    <a:pt x="454" y="1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1089"/>
            <p:cNvSpPr>
              <a:spLocks noEditPoints="1"/>
            </p:cNvSpPr>
            <p:nvPr/>
          </p:nvSpPr>
          <p:spPr bwMode="auto">
            <a:xfrm>
              <a:off x="896938" y="1981200"/>
              <a:ext cx="173038" cy="249238"/>
            </a:xfrm>
            <a:custGeom>
              <a:avLst/>
              <a:gdLst>
                <a:gd name="T0" fmla="*/ 277 w 434"/>
                <a:gd name="T1" fmla="*/ 157 h 627"/>
                <a:gd name="T2" fmla="*/ 277 w 434"/>
                <a:gd name="T3" fmla="*/ 12 h 627"/>
                <a:gd name="T4" fmla="*/ 422 w 434"/>
                <a:gd name="T5" fmla="*/ 157 h 627"/>
                <a:gd name="T6" fmla="*/ 277 w 434"/>
                <a:gd name="T7" fmla="*/ 157 h 627"/>
                <a:gd name="T8" fmla="*/ 277 w 434"/>
                <a:gd name="T9" fmla="*/ 0 h 627"/>
                <a:gd name="T10" fmla="*/ 12 w 434"/>
                <a:gd name="T11" fmla="*/ 0 h 627"/>
                <a:gd name="T12" fmla="*/ 8 w 434"/>
                <a:gd name="T13" fmla="*/ 1 h 627"/>
                <a:gd name="T14" fmla="*/ 4 w 434"/>
                <a:gd name="T15" fmla="*/ 4 h 627"/>
                <a:gd name="T16" fmla="*/ 1 w 434"/>
                <a:gd name="T17" fmla="*/ 8 h 627"/>
                <a:gd name="T18" fmla="*/ 0 w 434"/>
                <a:gd name="T19" fmla="*/ 12 h 627"/>
                <a:gd name="T20" fmla="*/ 0 w 434"/>
                <a:gd name="T21" fmla="*/ 615 h 627"/>
                <a:gd name="T22" fmla="*/ 1 w 434"/>
                <a:gd name="T23" fmla="*/ 620 h 627"/>
                <a:gd name="T24" fmla="*/ 4 w 434"/>
                <a:gd name="T25" fmla="*/ 623 h 627"/>
                <a:gd name="T26" fmla="*/ 8 w 434"/>
                <a:gd name="T27" fmla="*/ 626 h 627"/>
                <a:gd name="T28" fmla="*/ 12 w 434"/>
                <a:gd name="T29" fmla="*/ 627 h 627"/>
                <a:gd name="T30" fmla="*/ 422 w 434"/>
                <a:gd name="T31" fmla="*/ 627 h 627"/>
                <a:gd name="T32" fmla="*/ 426 w 434"/>
                <a:gd name="T33" fmla="*/ 626 h 627"/>
                <a:gd name="T34" fmla="*/ 430 w 434"/>
                <a:gd name="T35" fmla="*/ 623 h 627"/>
                <a:gd name="T36" fmla="*/ 433 w 434"/>
                <a:gd name="T37" fmla="*/ 620 h 627"/>
                <a:gd name="T38" fmla="*/ 434 w 434"/>
                <a:gd name="T39" fmla="*/ 615 h 627"/>
                <a:gd name="T40" fmla="*/ 434 w 434"/>
                <a:gd name="T41" fmla="*/ 157 h 627"/>
                <a:gd name="T42" fmla="*/ 434 w 434"/>
                <a:gd name="T43" fmla="*/ 152 h 627"/>
                <a:gd name="T44" fmla="*/ 282 w 434"/>
                <a:gd name="T45" fmla="*/ 0 h 627"/>
                <a:gd name="T46" fmla="*/ 277 w 434"/>
                <a:gd name="T47" fmla="*/ 0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4" h="627">
                  <a:moveTo>
                    <a:pt x="277" y="157"/>
                  </a:moveTo>
                  <a:lnTo>
                    <a:pt x="277" y="12"/>
                  </a:lnTo>
                  <a:lnTo>
                    <a:pt x="422" y="157"/>
                  </a:lnTo>
                  <a:lnTo>
                    <a:pt x="277" y="157"/>
                  </a:lnTo>
                  <a:close/>
                  <a:moveTo>
                    <a:pt x="277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615"/>
                  </a:lnTo>
                  <a:lnTo>
                    <a:pt x="1" y="620"/>
                  </a:lnTo>
                  <a:lnTo>
                    <a:pt x="4" y="623"/>
                  </a:lnTo>
                  <a:lnTo>
                    <a:pt x="8" y="626"/>
                  </a:lnTo>
                  <a:lnTo>
                    <a:pt x="12" y="627"/>
                  </a:lnTo>
                  <a:lnTo>
                    <a:pt x="422" y="627"/>
                  </a:lnTo>
                  <a:lnTo>
                    <a:pt x="426" y="626"/>
                  </a:lnTo>
                  <a:lnTo>
                    <a:pt x="430" y="623"/>
                  </a:lnTo>
                  <a:lnTo>
                    <a:pt x="433" y="620"/>
                  </a:lnTo>
                  <a:lnTo>
                    <a:pt x="434" y="615"/>
                  </a:lnTo>
                  <a:lnTo>
                    <a:pt x="434" y="157"/>
                  </a:lnTo>
                  <a:lnTo>
                    <a:pt x="434" y="152"/>
                  </a:lnTo>
                  <a:lnTo>
                    <a:pt x="282" y="0"/>
                  </a:lnTo>
                  <a:lnTo>
                    <a:pt x="2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9231533" y="4319620"/>
            <a:ext cx="347679" cy="267002"/>
            <a:chOff x="1450975" y="2559050"/>
            <a:chExt cx="287338" cy="220663"/>
          </a:xfrm>
          <a:solidFill>
            <a:srgbClr val="B0F7F4"/>
          </a:solidFill>
          <a:effectLst/>
        </p:grpSpPr>
        <p:sp>
          <p:nvSpPr>
            <p:cNvPr id="61" name="Freeform 518"/>
            <p:cNvSpPr>
              <a:spLocks/>
            </p:cNvSpPr>
            <p:nvPr/>
          </p:nvSpPr>
          <p:spPr bwMode="auto">
            <a:xfrm>
              <a:off x="1552575" y="2559050"/>
              <a:ext cx="185738" cy="187325"/>
            </a:xfrm>
            <a:custGeom>
              <a:avLst/>
              <a:gdLst>
                <a:gd name="T0" fmla="*/ 15 w 587"/>
                <a:gd name="T1" fmla="*/ 0 h 588"/>
                <a:gd name="T2" fmla="*/ 9 w 587"/>
                <a:gd name="T3" fmla="*/ 2 h 588"/>
                <a:gd name="T4" fmla="*/ 4 w 587"/>
                <a:gd name="T5" fmla="*/ 5 h 588"/>
                <a:gd name="T6" fmla="*/ 1 w 587"/>
                <a:gd name="T7" fmla="*/ 10 h 588"/>
                <a:gd name="T8" fmla="*/ 0 w 587"/>
                <a:gd name="T9" fmla="*/ 15 h 588"/>
                <a:gd name="T10" fmla="*/ 14 w 587"/>
                <a:gd name="T11" fmla="*/ 453 h 588"/>
                <a:gd name="T12" fmla="*/ 40 w 587"/>
                <a:gd name="T13" fmla="*/ 458 h 588"/>
                <a:gd name="T14" fmla="*/ 64 w 587"/>
                <a:gd name="T15" fmla="*/ 469 h 588"/>
                <a:gd name="T16" fmla="*/ 85 w 587"/>
                <a:gd name="T17" fmla="*/ 483 h 588"/>
                <a:gd name="T18" fmla="*/ 105 w 587"/>
                <a:gd name="T19" fmla="*/ 501 h 588"/>
                <a:gd name="T20" fmla="*/ 119 w 587"/>
                <a:gd name="T21" fmla="*/ 524 h 588"/>
                <a:gd name="T22" fmla="*/ 129 w 587"/>
                <a:gd name="T23" fmla="*/ 548 h 588"/>
                <a:gd name="T24" fmla="*/ 135 w 587"/>
                <a:gd name="T25" fmla="*/ 574 h 588"/>
                <a:gd name="T26" fmla="*/ 286 w 587"/>
                <a:gd name="T27" fmla="*/ 588 h 588"/>
                <a:gd name="T28" fmla="*/ 288 w 587"/>
                <a:gd name="T29" fmla="*/ 560 h 588"/>
                <a:gd name="T30" fmla="*/ 297 w 587"/>
                <a:gd name="T31" fmla="*/ 536 h 588"/>
                <a:gd name="T32" fmla="*/ 308 w 587"/>
                <a:gd name="T33" fmla="*/ 512 h 588"/>
                <a:gd name="T34" fmla="*/ 326 w 587"/>
                <a:gd name="T35" fmla="*/ 492 h 588"/>
                <a:gd name="T36" fmla="*/ 346 w 587"/>
                <a:gd name="T37" fmla="*/ 476 h 588"/>
                <a:gd name="T38" fmla="*/ 369 w 587"/>
                <a:gd name="T39" fmla="*/ 463 h 588"/>
                <a:gd name="T40" fmla="*/ 394 w 587"/>
                <a:gd name="T41" fmla="*/ 455 h 588"/>
                <a:gd name="T42" fmla="*/ 421 w 587"/>
                <a:gd name="T43" fmla="*/ 452 h 588"/>
                <a:gd name="T44" fmla="*/ 449 w 587"/>
                <a:gd name="T45" fmla="*/ 455 h 588"/>
                <a:gd name="T46" fmla="*/ 474 w 587"/>
                <a:gd name="T47" fmla="*/ 463 h 588"/>
                <a:gd name="T48" fmla="*/ 497 w 587"/>
                <a:gd name="T49" fmla="*/ 476 h 588"/>
                <a:gd name="T50" fmla="*/ 517 w 587"/>
                <a:gd name="T51" fmla="*/ 492 h 588"/>
                <a:gd name="T52" fmla="*/ 534 w 587"/>
                <a:gd name="T53" fmla="*/ 512 h 588"/>
                <a:gd name="T54" fmla="*/ 547 w 587"/>
                <a:gd name="T55" fmla="*/ 536 h 588"/>
                <a:gd name="T56" fmla="*/ 554 w 587"/>
                <a:gd name="T57" fmla="*/ 560 h 588"/>
                <a:gd name="T58" fmla="*/ 556 w 587"/>
                <a:gd name="T59" fmla="*/ 588 h 588"/>
                <a:gd name="T60" fmla="*/ 574 w 587"/>
                <a:gd name="T61" fmla="*/ 587 h 588"/>
                <a:gd name="T62" fmla="*/ 580 w 587"/>
                <a:gd name="T63" fmla="*/ 585 h 588"/>
                <a:gd name="T64" fmla="*/ 584 w 587"/>
                <a:gd name="T65" fmla="*/ 582 h 588"/>
                <a:gd name="T66" fmla="*/ 586 w 587"/>
                <a:gd name="T67" fmla="*/ 576 h 588"/>
                <a:gd name="T68" fmla="*/ 587 w 587"/>
                <a:gd name="T69" fmla="*/ 15 h 588"/>
                <a:gd name="T70" fmla="*/ 585 w 587"/>
                <a:gd name="T71" fmla="*/ 10 h 588"/>
                <a:gd name="T72" fmla="*/ 582 w 587"/>
                <a:gd name="T73" fmla="*/ 5 h 588"/>
                <a:gd name="T74" fmla="*/ 578 w 587"/>
                <a:gd name="T75" fmla="*/ 2 h 588"/>
                <a:gd name="T76" fmla="*/ 572 w 587"/>
                <a:gd name="T77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87" h="588">
                  <a:moveTo>
                    <a:pt x="572" y="0"/>
                  </a:moveTo>
                  <a:lnTo>
                    <a:pt x="15" y="0"/>
                  </a:lnTo>
                  <a:lnTo>
                    <a:pt x="11" y="2"/>
                  </a:lnTo>
                  <a:lnTo>
                    <a:pt x="9" y="2"/>
                  </a:lnTo>
                  <a:lnTo>
                    <a:pt x="6" y="4"/>
                  </a:lnTo>
                  <a:lnTo>
                    <a:pt x="4" y="5"/>
                  </a:lnTo>
                  <a:lnTo>
                    <a:pt x="3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452"/>
                  </a:lnTo>
                  <a:lnTo>
                    <a:pt x="14" y="453"/>
                  </a:lnTo>
                  <a:lnTo>
                    <a:pt x="27" y="455"/>
                  </a:lnTo>
                  <a:lnTo>
                    <a:pt x="40" y="458"/>
                  </a:lnTo>
                  <a:lnTo>
                    <a:pt x="52" y="463"/>
                  </a:lnTo>
                  <a:lnTo>
                    <a:pt x="64" y="469"/>
                  </a:lnTo>
                  <a:lnTo>
                    <a:pt x="76" y="476"/>
                  </a:lnTo>
                  <a:lnTo>
                    <a:pt x="85" y="483"/>
                  </a:lnTo>
                  <a:lnTo>
                    <a:pt x="95" y="492"/>
                  </a:lnTo>
                  <a:lnTo>
                    <a:pt x="105" y="501"/>
                  </a:lnTo>
                  <a:lnTo>
                    <a:pt x="112" y="512"/>
                  </a:lnTo>
                  <a:lnTo>
                    <a:pt x="119" y="524"/>
                  </a:lnTo>
                  <a:lnTo>
                    <a:pt x="125" y="536"/>
                  </a:lnTo>
                  <a:lnTo>
                    <a:pt x="129" y="548"/>
                  </a:lnTo>
                  <a:lnTo>
                    <a:pt x="133" y="560"/>
                  </a:lnTo>
                  <a:lnTo>
                    <a:pt x="135" y="574"/>
                  </a:lnTo>
                  <a:lnTo>
                    <a:pt x="135" y="588"/>
                  </a:lnTo>
                  <a:lnTo>
                    <a:pt x="286" y="588"/>
                  </a:lnTo>
                  <a:lnTo>
                    <a:pt x="286" y="574"/>
                  </a:lnTo>
                  <a:lnTo>
                    <a:pt x="288" y="560"/>
                  </a:lnTo>
                  <a:lnTo>
                    <a:pt x="292" y="548"/>
                  </a:lnTo>
                  <a:lnTo>
                    <a:pt x="297" y="536"/>
                  </a:lnTo>
                  <a:lnTo>
                    <a:pt x="302" y="524"/>
                  </a:lnTo>
                  <a:lnTo>
                    <a:pt x="308" y="512"/>
                  </a:lnTo>
                  <a:lnTo>
                    <a:pt x="317" y="501"/>
                  </a:lnTo>
                  <a:lnTo>
                    <a:pt x="326" y="492"/>
                  </a:lnTo>
                  <a:lnTo>
                    <a:pt x="335" y="483"/>
                  </a:lnTo>
                  <a:lnTo>
                    <a:pt x="346" y="476"/>
                  </a:lnTo>
                  <a:lnTo>
                    <a:pt x="357" y="469"/>
                  </a:lnTo>
                  <a:lnTo>
                    <a:pt x="369" y="463"/>
                  </a:lnTo>
                  <a:lnTo>
                    <a:pt x="381" y="458"/>
                  </a:lnTo>
                  <a:lnTo>
                    <a:pt x="394" y="455"/>
                  </a:lnTo>
                  <a:lnTo>
                    <a:pt x="407" y="453"/>
                  </a:lnTo>
                  <a:lnTo>
                    <a:pt x="421" y="452"/>
                  </a:lnTo>
                  <a:lnTo>
                    <a:pt x="435" y="453"/>
                  </a:lnTo>
                  <a:lnTo>
                    <a:pt x="449" y="455"/>
                  </a:lnTo>
                  <a:lnTo>
                    <a:pt x="462" y="458"/>
                  </a:lnTo>
                  <a:lnTo>
                    <a:pt x="474" y="463"/>
                  </a:lnTo>
                  <a:lnTo>
                    <a:pt x="485" y="469"/>
                  </a:lnTo>
                  <a:lnTo>
                    <a:pt x="497" y="476"/>
                  </a:lnTo>
                  <a:lnTo>
                    <a:pt x="507" y="483"/>
                  </a:lnTo>
                  <a:lnTo>
                    <a:pt x="517" y="492"/>
                  </a:lnTo>
                  <a:lnTo>
                    <a:pt x="526" y="501"/>
                  </a:lnTo>
                  <a:lnTo>
                    <a:pt x="534" y="512"/>
                  </a:lnTo>
                  <a:lnTo>
                    <a:pt x="540" y="524"/>
                  </a:lnTo>
                  <a:lnTo>
                    <a:pt x="547" y="536"/>
                  </a:lnTo>
                  <a:lnTo>
                    <a:pt x="551" y="548"/>
                  </a:lnTo>
                  <a:lnTo>
                    <a:pt x="554" y="560"/>
                  </a:lnTo>
                  <a:lnTo>
                    <a:pt x="556" y="574"/>
                  </a:lnTo>
                  <a:lnTo>
                    <a:pt x="556" y="588"/>
                  </a:lnTo>
                  <a:lnTo>
                    <a:pt x="572" y="588"/>
                  </a:lnTo>
                  <a:lnTo>
                    <a:pt x="574" y="587"/>
                  </a:lnTo>
                  <a:lnTo>
                    <a:pt x="578" y="587"/>
                  </a:lnTo>
                  <a:lnTo>
                    <a:pt x="580" y="585"/>
                  </a:lnTo>
                  <a:lnTo>
                    <a:pt x="582" y="584"/>
                  </a:lnTo>
                  <a:lnTo>
                    <a:pt x="584" y="582"/>
                  </a:lnTo>
                  <a:lnTo>
                    <a:pt x="585" y="579"/>
                  </a:lnTo>
                  <a:lnTo>
                    <a:pt x="586" y="576"/>
                  </a:lnTo>
                  <a:lnTo>
                    <a:pt x="587" y="573"/>
                  </a:lnTo>
                  <a:lnTo>
                    <a:pt x="587" y="15"/>
                  </a:lnTo>
                  <a:lnTo>
                    <a:pt x="586" y="13"/>
                  </a:lnTo>
                  <a:lnTo>
                    <a:pt x="585" y="10"/>
                  </a:lnTo>
                  <a:lnTo>
                    <a:pt x="584" y="8"/>
                  </a:lnTo>
                  <a:lnTo>
                    <a:pt x="582" y="5"/>
                  </a:lnTo>
                  <a:lnTo>
                    <a:pt x="580" y="4"/>
                  </a:lnTo>
                  <a:lnTo>
                    <a:pt x="578" y="2"/>
                  </a:lnTo>
                  <a:lnTo>
                    <a:pt x="574" y="2"/>
                  </a:lnTo>
                  <a:lnTo>
                    <a:pt x="57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519"/>
            <p:cNvSpPr>
              <a:spLocks noEditPoints="1"/>
            </p:cNvSpPr>
            <p:nvPr/>
          </p:nvSpPr>
          <p:spPr bwMode="auto">
            <a:xfrm>
              <a:off x="1450975" y="2606675"/>
              <a:ext cx="92075" cy="115888"/>
            </a:xfrm>
            <a:custGeom>
              <a:avLst/>
              <a:gdLst>
                <a:gd name="T0" fmla="*/ 145 w 287"/>
                <a:gd name="T1" fmla="*/ 121 h 362"/>
                <a:gd name="T2" fmla="*/ 134 w 287"/>
                <a:gd name="T3" fmla="*/ 125 h 362"/>
                <a:gd name="T4" fmla="*/ 127 w 287"/>
                <a:gd name="T5" fmla="*/ 133 h 362"/>
                <a:gd name="T6" fmla="*/ 121 w 287"/>
                <a:gd name="T7" fmla="*/ 143 h 362"/>
                <a:gd name="T8" fmla="*/ 121 w 287"/>
                <a:gd name="T9" fmla="*/ 225 h 362"/>
                <a:gd name="T10" fmla="*/ 120 w 287"/>
                <a:gd name="T11" fmla="*/ 231 h 362"/>
                <a:gd name="T12" fmla="*/ 117 w 287"/>
                <a:gd name="T13" fmla="*/ 236 h 362"/>
                <a:gd name="T14" fmla="*/ 112 w 287"/>
                <a:gd name="T15" fmla="*/ 239 h 362"/>
                <a:gd name="T16" fmla="*/ 106 w 287"/>
                <a:gd name="T17" fmla="*/ 240 h 362"/>
                <a:gd name="T18" fmla="*/ 100 w 287"/>
                <a:gd name="T19" fmla="*/ 239 h 362"/>
                <a:gd name="T20" fmla="*/ 96 w 287"/>
                <a:gd name="T21" fmla="*/ 236 h 362"/>
                <a:gd name="T22" fmla="*/ 92 w 287"/>
                <a:gd name="T23" fmla="*/ 231 h 362"/>
                <a:gd name="T24" fmla="*/ 91 w 287"/>
                <a:gd name="T25" fmla="*/ 225 h 362"/>
                <a:gd name="T26" fmla="*/ 91 w 287"/>
                <a:gd name="T27" fmla="*/ 143 h 362"/>
                <a:gd name="T28" fmla="*/ 93 w 287"/>
                <a:gd name="T29" fmla="*/ 132 h 362"/>
                <a:gd name="T30" fmla="*/ 98 w 287"/>
                <a:gd name="T31" fmla="*/ 121 h 362"/>
                <a:gd name="T32" fmla="*/ 104 w 287"/>
                <a:gd name="T33" fmla="*/ 111 h 362"/>
                <a:gd name="T34" fmla="*/ 113 w 287"/>
                <a:gd name="T35" fmla="*/ 104 h 362"/>
                <a:gd name="T36" fmla="*/ 122 w 287"/>
                <a:gd name="T37" fmla="*/ 97 h 362"/>
                <a:gd name="T38" fmla="*/ 133 w 287"/>
                <a:gd name="T39" fmla="*/ 92 h 362"/>
                <a:gd name="T40" fmla="*/ 145 w 287"/>
                <a:gd name="T41" fmla="*/ 90 h 362"/>
                <a:gd name="T42" fmla="*/ 226 w 287"/>
                <a:gd name="T43" fmla="*/ 90 h 362"/>
                <a:gd name="T44" fmla="*/ 232 w 287"/>
                <a:gd name="T45" fmla="*/ 91 h 362"/>
                <a:gd name="T46" fmla="*/ 237 w 287"/>
                <a:gd name="T47" fmla="*/ 94 h 362"/>
                <a:gd name="T48" fmla="*/ 240 w 287"/>
                <a:gd name="T49" fmla="*/ 98 h 362"/>
                <a:gd name="T50" fmla="*/ 241 w 287"/>
                <a:gd name="T51" fmla="*/ 105 h 362"/>
                <a:gd name="T52" fmla="*/ 240 w 287"/>
                <a:gd name="T53" fmla="*/ 110 h 362"/>
                <a:gd name="T54" fmla="*/ 237 w 287"/>
                <a:gd name="T55" fmla="*/ 116 h 362"/>
                <a:gd name="T56" fmla="*/ 232 w 287"/>
                <a:gd name="T57" fmla="*/ 119 h 362"/>
                <a:gd name="T58" fmla="*/ 226 w 287"/>
                <a:gd name="T59" fmla="*/ 120 h 362"/>
                <a:gd name="T60" fmla="*/ 287 w 287"/>
                <a:gd name="T61" fmla="*/ 304 h 362"/>
                <a:gd name="T62" fmla="*/ 287 w 287"/>
                <a:gd name="T63" fmla="*/ 12 h 362"/>
                <a:gd name="T64" fmla="*/ 284 w 287"/>
                <a:gd name="T65" fmla="*/ 6 h 362"/>
                <a:gd name="T66" fmla="*/ 280 w 287"/>
                <a:gd name="T67" fmla="*/ 2 h 362"/>
                <a:gd name="T68" fmla="*/ 275 w 287"/>
                <a:gd name="T69" fmla="*/ 0 h 362"/>
                <a:gd name="T70" fmla="*/ 136 w 287"/>
                <a:gd name="T71" fmla="*/ 0 h 362"/>
                <a:gd name="T72" fmla="*/ 109 w 287"/>
                <a:gd name="T73" fmla="*/ 2 h 362"/>
                <a:gd name="T74" fmla="*/ 84 w 287"/>
                <a:gd name="T75" fmla="*/ 10 h 362"/>
                <a:gd name="T76" fmla="*/ 60 w 287"/>
                <a:gd name="T77" fmla="*/ 22 h 362"/>
                <a:gd name="T78" fmla="*/ 40 w 287"/>
                <a:gd name="T79" fmla="*/ 39 h 362"/>
                <a:gd name="T80" fmla="*/ 24 w 287"/>
                <a:gd name="T81" fmla="*/ 59 h 362"/>
                <a:gd name="T82" fmla="*/ 11 w 287"/>
                <a:gd name="T83" fmla="*/ 82 h 362"/>
                <a:gd name="T84" fmla="*/ 3 w 287"/>
                <a:gd name="T85" fmla="*/ 108 h 362"/>
                <a:gd name="T86" fmla="*/ 0 w 287"/>
                <a:gd name="T87" fmla="*/ 135 h 362"/>
                <a:gd name="T88" fmla="*/ 196 w 287"/>
                <a:gd name="T89" fmla="*/ 361 h 362"/>
                <a:gd name="T90" fmla="*/ 203 w 287"/>
                <a:gd name="T91" fmla="*/ 362 h 362"/>
                <a:gd name="T92" fmla="*/ 219 w 287"/>
                <a:gd name="T93" fmla="*/ 342 h 362"/>
                <a:gd name="T94" fmla="*/ 239 w 287"/>
                <a:gd name="T95" fmla="*/ 326 h 362"/>
                <a:gd name="T96" fmla="*/ 262 w 287"/>
                <a:gd name="T97" fmla="*/ 312 h 362"/>
                <a:gd name="T98" fmla="*/ 287 w 287"/>
                <a:gd name="T99" fmla="*/ 304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7" h="362">
                  <a:moveTo>
                    <a:pt x="151" y="120"/>
                  </a:moveTo>
                  <a:lnTo>
                    <a:pt x="145" y="121"/>
                  </a:lnTo>
                  <a:lnTo>
                    <a:pt x="140" y="122"/>
                  </a:lnTo>
                  <a:lnTo>
                    <a:pt x="134" y="125"/>
                  </a:lnTo>
                  <a:lnTo>
                    <a:pt x="130" y="128"/>
                  </a:lnTo>
                  <a:lnTo>
                    <a:pt x="127" y="133"/>
                  </a:lnTo>
                  <a:lnTo>
                    <a:pt x="124" y="138"/>
                  </a:lnTo>
                  <a:lnTo>
                    <a:pt x="121" y="143"/>
                  </a:lnTo>
                  <a:lnTo>
                    <a:pt x="121" y="150"/>
                  </a:lnTo>
                  <a:lnTo>
                    <a:pt x="121" y="225"/>
                  </a:lnTo>
                  <a:lnTo>
                    <a:pt x="120" y="228"/>
                  </a:lnTo>
                  <a:lnTo>
                    <a:pt x="120" y="231"/>
                  </a:lnTo>
                  <a:lnTo>
                    <a:pt x="118" y="234"/>
                  </a:lnTo>
                  <a:lnTo>
                    <a:pt x="117" y="236"/>
                  </a:lnTo>
                  <a:lnTo>
                    <a:pt x="115" y="238"/>
                  </a:lnTo>
                  <a:lnTo>
                    <a:pt x="112" y="239"/>
                  </a:lnTo>
                  <a:lnTo>
                    <a:pt x="110" y="240"/>
                  </a:lnTo>
                  <a:lnTo>
                    <a:pt x="106" y="240"/>
                  </a:lnTo>
                  <a:lnTo>
                    <a:pt x="103" y="240"/>
                  </a:lnTo>
                  <a:lnTo>
                    <a:pt x="100" y="239"/>
                  </a:lnTo>
                  <a:lnTo>
                    <a:pt x="98" y="238"/>
                  </a:lnTo>
                  <a:lnTo>
                    <a:pt x="96" y="236"/>
                  </a:lnTo>
                  <a:lnTo>
                    <a:pt x="93" y="234"/>
                  </a:lnTo>
                  <a:lnTo>
                    <a:pt x="92" y="231"/>
                  </a:lnTo>
                  <a:lnTo>
                    <a:pt x="91" y="228"/>
                  </a:lnTo>
                  <a:lnTo>
                    <a:pt x="91" y="225"/>
                  </a:lnTo>
                  <a:lnTo>
                    <a:pt x="91" y="150"/>
                  </a:lnTo>
                  <a:lnTo>
                    <a:pt x="91" y="143"/>
                  </a:lnTo>
                  <a:lnTo>
                    <a:pt x="92" y="138"/>
                  </a:lnTo>
                  <a:lnTo>
                    <a:pt x="93" y="132"/>
                  </a:lnTo>
                  <a:lnTo>
                    <a:pt x="96" y="126"/>
                  </a:lnTo>
                  <a:lnTo>
                    <a:pt x="98" y="121"/>
                  </a:lnTo>
                  <a:lnTo>
                    <a:pt x="101" y="117"/>
                  </a:lnTo>
                  <a:lnTo>
                    <a:pt x="104" y="111"/>
                  </a:lnTo>
                  <a:lnTo>
                    <a:pt x="109" y="107"/>
                  </a:lnTo>
                  <a:lnTo>
                    <a:pt x="113" y="104"/>
                  </a:lnTo>
                  <a:lnTo>
                    <a:pt x="117" y="99"/>
                  </a:lnTo>
                  <a:lnTo>
                    <a:pt x="122" y="97"/>
                  </a:lnTo>
                  <a:lnTo>
                    <a:pt x="128" y="94"/>
                  </a:lnTo>
                  <a:lnTo>
                    <a:pt x="133" y="92"/>
                  </a:lnTo>
                  <a:lnTo>
                    <a:pt x="139" y="91"/>
                  </a:lnTo>
                  <a:lnTo>
                    <a:pt x="145" y="90"/>
                  </a:lnTo>
                  <a:lnTo>
                    <a:pt x="151" y="90"/>
                  </a:lnTo>
                  <a:lnTo>
                    <a:pt x="226" y="90"/>
                  </a:lnTo>
                  <a:lnTo>
                    <a:pt x="230" y="90"/>
                  </a:lnTo>
                  <a:lnTo>
                    <a:pt x="232" y="91"/>
                  </a:lnTo>
                  <a:lnTo>
                    <a:pt x="235" y="92"/>
                  </a:lnTo>
                  <a:lnTo>
                    <a:pt x="237" y="94"/>
                  </a:lnTo>
                  <a:lnTo>
                    <a:pt x="239" y="96"/>
                  </a:lnTo>
                  <a:lnTo>
                    <a:pt x="240" y="98"/>
                  </a:lnTo>
                  <a:lnTo>
                    <a:pt x="241" y="102"/>
                  </a:lnTo>
                  <a:lnTo>
                    <a:pt x="241" y="105"/>
                  </a:lnTo>
                  <a:lnTo>
                    <a:pt x="241" y="108"/>
                  </a:lnTo>
                  <a:lnTo>
                    <a:pt x="240" y="110"/>
                  </a:lnTo>
                  <a:lnTo>
                    <a:pt x="239" y="113"/>
                  </a:lnTo>
                  <a:lnTo>
                    <a:pt x="237" y="116"/>
                  </a:lnTo>
                  <a:lnTo>
                    <a:pt x="235" y="118"/>
                  </a:lnTo>
                  <a:lnTo>
                    <a:pt x="232" y="119"/>
                  </a:lnTo>
                  <a:lnTo>
                    <a:pt x="230" y="120"/>
                  </a:lnTo>
                  <a:lnTo>
                    <a:pt x="226" y="120"/>
                  </a:lnTo>
                  <a:lnTo>
                    <a:pt x="151" y="120"/>
                  </a:lnTo>
                  <a:close/>
                  <a:moveTo>
                    <a:pt x="287" y="304"/>
                  </a:moveTo>
                  <a:lnTo>
                    <a:pt x="287" y="15"/>
                  </a:lnTo>
                  <a:lnTo>
                    <a:pt x="287" y="12"/>
                  </a:lnTo>
                  <a:lnTo>
                    <a:pt x="285" y="8"/>
                  </a:lnTo>
                  <a:lnTo>
                    <a:pt x="284" y="6"/>
                  </a:lnTo>
                  <a:lnTo>
                    <a:pt x="282" y="4"/>
                  </a:lnTo>
                  <a:lnTo>
                    <a:pt x="280" y="2"/>
                  </a:lnTo>
                  <a:lnTo>
                    <a:pt x="278" y="1"/>
                  </a:lnTo>
                  <a:lnTo>
                    <a:pt x="275" y="0"/>
                  </a:lnTo>
                  <a:lnTo>
                    <a:pt x="272" y="0"/>
                  </a:lnTo>
                  <a:lnTo>
                    <a:pt x="136" y="0"/>
                  </a:lnTo>
                  <a:lnTo>
                    <a:pt x="122" y="0"/>
                  </a:lnTo>
                  <a:lnTo>
                    <a:pt x="109" y="2"/>
                  </a:lnTo>
                  <a:lnTo>
                    <a:pt x="96" y="5"/>
                  </a:lnTo>
                  <a:lnTo>
                    <a:pt x="84" y="10"/>
                  </a:lnTo>
                  <a:lnTo>
                    <a:pt x="72" y="16"/>
                  </a:lnTo>
                  <a:lnTo>
                    <a:pt x="60" y="22"/>
                  </a:lnTo>
                  <a:lnTo>
                    <a:pt x="50" y="31"/>
                  </a:lnTo>
                  <a:lnTo>
                    <a:pt x="40" y="39"/>
                  </a:lnTo>
                  <a:lnTo>
                    <a:pt x="31" y="49"/>
                  </a:lnTo>
                  <a:lnTo>
                    <a:pt x="24" y="59"/>
                  </a:lnTo>
                  <a:lnTo>
                    <a:pt x="17" y="71"/>
                  </a:lnTo>
                  <a:lnTo>
                    <a:pt x="11" y="82"/>
                  </a:lnTo>
                  <a:lnTo>
                    <a:pt x="7" y="94"/>
                  </a:lnTo>
                  <a:lnTo>
                    <a:pt x="3" y="108"/>
                  </a:lnTo>
                  <a:lnTo>
                    <a:pt x="1" y="121"/>
                  </a:lnTo>
                  <a:lnTo>
                    <a:pt x="0" y="135"/>
                  </a:lnTo>
                  <a:lnTo>
                    <a:pt x="0" y="361"/>
                  </a:lnTo>
                  <a:lnTo>
                    <a:pt x="196" y="361"/>
                  </a:lnTo>
                  <a:lnTo>
                    <a:pt x="200" y="361"/>
                  </a:lnTo>
                  <a:lnTo>
                    <a:pt x="203" y="362"/>
                  </a:lnTo>
                  <a:lnTo>
                    <a:pt x="210" y="352"/>
                  </a:lnTo>
                  <a:lnTo>
                    <a:pt x="219" y="342"/>
                  </a:lnTo>
                  <a:lnTo>
                    <a:pt x="229" y="333"/>
                  </a:lnTo>
                  <a:lnTo>
                    <a:pt x="239" y="326"/>
                  </a:lnTo>
                  <a:lnTo>
                    <a:pt x="250" y="318"/>
                  </a:lnTo>
                  <a:lnTo>
                    <a:pt x="262" y="312"/>
                  </a:lnTo>
                  <a:lnTo>
                    <a:pt x="274" y="308"/>
                  </a:lnTo>
                  <a:lnTo>
                    <a:pt x="287" y="3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520"/>
            <p:cNvSpPr>
              <a:spLocks/>
            </p:cNvSpPr>
            <p:nvPr/>
          </p:nvSpPr>
          <p:spPr bwMode="auto">
            <a:xfrm>
              <a:off x="1450975" y="2732088"/>
              <a:ext cx="60325" cy="28575"/>
            </a:xfrm>
            <a:custGeom>
              <a:avLst/>
              <a:gdLst>
                <a:gd name="T0" fmla="*/ 0 w 189"/>
                <a:gd name="T1" fmla="*/ 0 h 90"/>
                <a:gd name="T2" fmla="*/ 0 w 189"/>
                <a:gd name="T3" fmla="*/ 75 h 90"/>
                <a:gd name="T4" fmla="*/ 1 w 189"/>
                <a:gd name="T5" fmla="*/ 79 h 90"/>
                <a:gd name="T6" fmla="*/ 2 w 189"/>
                <a:gd name="T7" fmla="*/ 81 h 90"/>
                <a:gd name="T8" fmla="*/ 3 w 189"/>
                <a:gd name="T9" fmla="*/ 84 h 90"/>
                <a:gd name="T10" fmla="*/ 6 w 189"/>
                <a:gd name="T11" fmla="*/ 86 h 90"/>
                <a:gd name="T12" fmla="*/ 8 w 189"/>
                <a:gd name="T13" fmla="*/ 87 h 90"/>
                <a:gd name="T14" fmla="*/ 10 w 189"/>
                <a:gd name="T15" fmla="*/ 89 h 90"/>
                <a:gd name="T16" fmla="*/ 13 w 189"/>
                <a:gd name="T17" fmla="*/ 90 h 90"/>
                <a:gd name="T18" fmla="*/ 15 w 189"/>
                <a:gd name="T19" fmla="*/ 90 h 90"/>
                <a:gd name="T20" fmla="*/ 189 w 189"/>
                <a:gd name="T21" fmla="*/ 90 h 90"/>
                <a:gd name="T22" fmla="*/ 186 w 189"/>
                <a:gd name="T23" fmla="*/ 80 h 90"/>
                <a:gd name="T24" fmla="*/ 184 w 189"/>
                <a:gd name="T25" fmla="*/ 68 h 90"/>
                <a:gd name="T26" fmla="*/ 181 w 189"/>
                <a:gd name="T27" fmla="*/ 57 h 90"/>
                <a:gd name="T28" fmla="*/ 181 w 189"/>
                <a:gd name="T29" fmla="*/ 45 h 90"/>
                <a:gd name="T30" fmla="*/ 181 w 189"/>
                <a:gd name="T31" fmla="*/ 33 h 90"/>
                <a:gd name="T32" fmla="*/ 184 w 189"/>
                <a:gd name="T33" fmla="*/ 22 h 90"/>
                <a:gd name="T34" fmla="*/ 186 w 189"/>
                <a:gd name="T35" fmla="*/ 11 h 90"/>
                <a:gd name="T36" fmla="*/ 189 w 189"/>
                <a:gd name="T37" fmla="*/ 0 h 90"/>
                <a:gd name="T38" fmla="*/ 0 w 189"/>
                <a:gd name="T3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9" h="90">
                  <a:moveTo>
                    <a:pt x="0" y="0"/>
                  </a:moveTo>
                  <a:lnTo>
                    <a:pt x="0" y="75"/>
                  </a:lnTo>
                  <a:lnTo>
                    <a:pt x="1" y="79"/>
                  </a:lnTo>
                  <a:lnTo>
                    <a:pt x="2" y="81"/>
                  </a:lnTo>
                  <a:lnTo>
                    <a:pt x="3" y="84"/>
                  </a:lnTo>
                  <a:lnTo>
                    <a:pt x="6" y="86"/>
                  </a:lnTo>
                  <a:lnTo>
                    <a:pt x="8" y="87"/>
                  </a:lnTo>
                  <a:lnTo>
                    <a:pt x="10" y="89"/>
                  </a:lnTo>
                  <a:lnTo>
                    <a:pt x="13" y="90"/>
                  </a:lnTo>
                  <a:lnTo>
                    <a:pt x="15" y="90"/>
                  </a:lnTo>
                  <a:lnTo>
                    <a:pt x="189" y="90"/>
                  </a:lnTo>
                  <a:lnTo>
                    <a:pt x="186" y="80"/>
                  </a:lnTo>
                  <a:lnTo>
                    <a:pt x="184" y="68"/>
                  </a:lnTo>
                  <a:lnTo>
                    <a:pt x="181" y="57"/>
                  </a:lnTo>
                  <a:lnTo>
                    <a:pt x="181" y="45"/>
                  </a:lnTo>
                  <a:lnTo>
                    <a:pt x="181" y="33"/>
                  </a:lnTo>
                  <a:lnTo>
                    <a:pt x="184" y="22"/>
                  </a:lnTo>
                  <a:lnTo>
                    <a:pt x="186" y="11"/>
                  </a:lnTo>
                  <a:lnTo>
                    <a:pt x="18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521"/>
            <p:cNvSpPr>
              <a:spLocks/>
            </p:cNvSpPr>
            <p:nvPr/>
          </p:nvSpPr>
          <p:spPr bwMode="auto">
            <a:xfrm>
              <a:off x="1652588" y="2711450"/>
              <a:ext cx="66675" cy="68263"/>
            </a:xfrm>
            <a:custGeom>
              <a:avLst/>
              <a:gdLst>
                <a:gd name="T0" fmla="*/ 94 w 210"/>
                <a:gd name="T1" fmla="*/ 1 h 211"/>
                <a:gd name="T2" fmla="*/ 74 w 210"/>
                <a:gd name="T3" fmla="*/ 5 h 211"/>
                <a:gd name="T4" fmla="*/ 55 w 210"/>
                <a:gd name="T5" fmla="*/ 13 h 211"/>
                <a:gd name="T6" fmla="*/ 39 w 210"/>
                <a:gd name="T7" fmla="*/ 25 h 211"/>
                <a:gd name="T8" fmla="*/ 24 w 210"/>
                <a:gd name="T9" fmla="*/ 39 h 211"/>
                <a:gd name="T10" fmla="*/ 13 w 210"/>
                <a:gd name="T11" fmla="*/ 56 h 211"/>
                <a:gd name="T12" fmla="*/ 4 w 210"/>
                <a:gd name="T13" fmla="*/ 75 h 211"/>
                <a:gd name="T14" fmla="*/ 0 w 210"/>
                <a:gd name="T15" fmla="*/ 96 h 211"/>
                <a:gd name="T16" fmla="*/ 0 w 210"/>
                <a:gd name="T17" fmla="*/ 117 h 211"/>
                <a:gd name="T18" fmla="*/ 4 w 210"/>
                <a:gd name="T19" fmla="*/ 137 h 211"/>
                <a:gd name="T20" fmla="*/ 13 w 210"/>
                <a:gd name="T21" fmla="*/ 156 h 211"/>
                <a:gd name="T22" fmla="*/ 24 w 210"/>
                <a:gd name="T23" fmla="*/ 173 h 211"/>
                <a:gd name="T24" fmla="*/ 39 w 210"/>
                <a:gd name="T25" fmla="*/ 187 h 211"/>
                <a:gd name="T26" fmla="*/ 55 w 210"/>
                <a:gd name="T27" fmla="*/ 199 h 211"/>
                <a:gd name="T28" fmla="*/ 74 w 210"/>
                <a:gd name="T29" fmla="*/ 207 h 211"/>
                <a:gd name="T30" fmla="*/ 94 w 210"/>
                <a:gd name="T31" fmla="*/ 210 h 211"/>
                <a:gd name="T32" fmla="*/ 116 w 210"/>
                <a:gd name="T33" fmla="*/ 210 h 211"/>
                <a:gd name="T34" fmla="*/ 136 w 210"/>
                <a:gd name="T35" fmla="*/ 207 h 211"/>
                <a:gd name="T36" fmla="*/ 155 w 210"/>
                <a:gd name="T37" fmla="*/ 199 h 211"/>
                <a:gd name="T38" fmla="*/ 173 w 210"/>
                <a:gd name="T39" fmla="*/ 187 h 211"/>
                <a:gd name="T40" fmla="*/ 187 w 210"/>
                <a:gd name="T41" fmla="*/ 173 h 211"/>
                <a:gd name="T42" fmla="*/ 198 w 210"/>
                <a:gd name="T43" fmla="*/ 156 h 211"/>
                <a:gd name="T44" fmla="*/ 206 w 210"/>
                <a:gd name="T45" fmla="*/ 137 h 211"/>
                <a:gd name="T46" fmla="*/ 210 w 210"/>
                <a:gd name="T47" fmla="*/ 117 h 211"/>
                <a:gd name="T48" fmla="*/ 210 w 210"/>
                <a:gd name="T49" fmla="*/ 96 h 211"/>
                <a:gd name="T50" fmla="*/ 206 w 210"/>
                <a:gd name="T51" fmla="*/ 74 h 211"/>
                <a:gd name="T52" fmla="*/ 198 w 210"/>
                <a:gd name="T53" fmla="*/ 56 h 211"/>
                <a:gd name="T54" fmla="*/ 187 w 210"/>
                <a:gd name="T55" fmla="*/ 39 h 211"/>
                <a:gd name="T56" fmla="*/ 173 w 210"/>
                <a:gd name="T57" fmla="*/ 25 h 211"/>
                <a:gd name="T58" fmla="*/ 155 w 210"/>
                <a:gd name="T59" fmla="*/ 13 h 211"/>
                <a:gd name="T60" fmla="*/ 136 w 210"/>
                <a:gd name="T61" fmla="*/ 5 h 211"/>
                <a:gd name="T62" fmla="*/ 116 w 210"/>
                <a:gd name="T63" fmla="*/ 1 h 211"/>
                <a:gd name="T64" fmla="*/ 105 w 210"/>
                <a:gd name="T6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0" h="211">
                  <a:moveTo>
                    <a:pt x="105" y="0"/>
                  </a:moveTo>
                  <a:lnTo>
                    <a:pt x="94" y="1"/>
                  </a:lnTo>
                  <a:lnTo>
                    <a:pt x="84" y="2"/>
                  </a:lnTo>
                  <a:lnTo>
                    <a:pt x="74" y="5"/>
                  </a:lnTo>
                  <a:lnTo>
                    <a:pt x="64" y="9"/>
                  </a:lnTo>
                  <a:lnTo>
                    <a:pt x="55" y="13"/>
                  </a:lnTo>
                  <a:lnTo>
                    <a:pt x="46" y="18"/>
                  </a:lnTo>
                  <a:lnTo>
                    <a:pt x="39" y="25"/>
                  </a:lnTo>
                  <a:lnTo>
                    <a:pt x="31" y="31"/>
                  </a:lnTo>
                  <a:lnTo>
                    <a:pt x="24" y="39"/>
                  </a:lnTo>
                  <a:lnTo>
                    <a:pt x="18" y="47"/>
                  </a:lnTo>
                  <a:lnTo>
                    <a:pt x="13" y="56"/>
                  </a:lnTo>
                  <a:lnTo>
                    <a:pt x="9" y="64"/>
                  </a:lnTo>
                  <a:lnTo>
                    <a:pt x="4" y="75"/>
                  </a:lnTo>
                  <a:lnTo>
                    <a:pt x="2" y="85"/>
                  </a:lnTo>
                  <a:lnTo>
                    <a:pt x="0" y="96"/>
                  </a:lnTo>
                  <a:lnTo>
                    <a:pt x="0" y="106"/>
                  </a:lnTo>
                  <a:lnTo>
                    <a:pt x="0" y="117"/>
                  </a:lnTo>
                  <a:lnTo>
                    <a:pt x="2" y="127"/>
                  </a:lnTo>
                  <a:lnTo>
                    <a:pt x="4" y="137"/>
                  </a:lnTo>
                  <a:lnTo>
                    <a:pt x="9" y="147"/>
                  </a:lnTo>
                  <a:lnTo>
                    <a:pt x="13" y="156"/>
                  </a:lnTo>
                  <a:lnTo>
                    <a:pt x="18" y="165"/>
                  </a:lnTo>
                  <a:lnTo>
                    <a:pt x="24" y="173"/>
                  </a:lnTo>
                  <a:lnTo>
                    <a:pt x="31" y="180"/>
                  </a:lnTo>
                  <a:lnTo>
                    <a:pt x="39" y="187"/>
                  </a:lnTo>
                  <a:lnTo>
                    <a:pt x="46" y="193"/>
                  </a:lnTo>
                  <a:lnTo>
                    <a:pt x="55" y="199"/>
                  </a:lnTo>
                  <a:lnTo>
                    <a:pt x="64" y="203"/>
                  </a:lnTo>
                  <a:lnTo>
                    <a:pt x="74" y="207"/>
                  </a:lnTo>
                  <a:lnTo>
                    <a:pt x="84" y="209"/>
                  </a:lnTo>
                  <a:lnTo>
                    <a:pt x="94" y="210"/>
                  </a:lnTo>
                  <a:lnTo>
                    <a:pt x="105" y="211"/>
                  </a:lnTo>
                  <a:lnTo>
                    <a:pt x="116" y="210"/>
                  </a:lnTo>
                  <a:lnTo>
                    <a:pt x="127" y="209"/>
                  </a:lnTo>
                  <a:lnTo>
                    <a:pt x="136" y="207"/>
                  </a:lnTo>
                  <a:lnTo>
                    <a:pt x="146" y="203"/>
                  </a:lnTo>
                  <a:lnTo>
                    <a:pt x="155" y="199"/>
                  </a:lnTo>
                  <a:lnTo>
                    <a:pt x="164" y="193"/>
                  </a:lnTo>
                  <a:lnTo>
                    <a:pt x="173" y="187"/>
                  </a:lnTo>
                  <a:lnTo>
                    <a:pt x="180" y="180"/>
                  </a:lnTo>
                  <a:lnTo>
                    <a:pt x="187" y="173"/>
                  </a:lnTo>
                  <a:lnTo>
                    <a:pt x="193" y="165"/>
                  </a:lnTo>
                  <a:lnTo>
                    <a:pt x="198" y="156"/>
                  </a:lnTo>
                  <a:lnTo>
                    <a:pt x="203" y="147"/>
                  </a:lnTo>
                  <a:lnTo>
                    <a:pt x="206" y="137"/>
                  </a:lnTo>
                  <a:lnTo>
                    <a:pt x="208" y="127"/>
                  </a:lnTo>
                  <a:lnTo>
                    <a:pt x="210" y="117"/>
                  </a:lnTo>
                  <a:lnTo>
                    <a:pt x="210" y="106"/>
                  </a:lnTo>
                  <a:lnTo>
                    <a:pt x="210" y="96"/>
                  </a:lnTo>
                  <a:lnTo>
                    <a:pt x="208" y="85"/>
                  </a:lnTo>
                  <a:lnTo>
                    <a:pt x="206" y="74"/>
                  </a:lnTo>
                  <a:lnTo>
                    <a:pt x="203" y="64"/>
                  </a:lnTo>
                  <a:lnTo>
                    <a:pt x="198" y="56"/>
                  </a:lnTo>
                  <a:lnTo>
                    <a:pt x="193" y="47"/>
                  </a:lnTo>
                  <a:lnTo>
                    <a:pt x="187" y="39"/>
                  </a:lnTo>
                  <a:lnTo>
                    <a:pt x="180" y="31"/>
                  </a:lnTo>
                  <a:lnTo>
                    <a:pt x="173" y="25"/>
                  </a:lnTo>
                  <a:lnTo>
                    <a:pt x="164" y="18"/>
                  </a:lnTo>
                  <a:lnTo>
                    <a:pt x="155" y="13"/>
                  </a:lnTo>
                  <a:lnTo>
                    <a:pt x="146" y="9"/>
                  </a:lnTo>
                  <a:lnTo>
                    <a:pt x="136" y="5"/>
                  </a:lnTo>
                  <a:lnTo>
                    <a:pt x="127" y="2"/>
                  </a:lnTo>
                  <a:lnTo>
                    <a:pt x="116" y="1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522"/>
            <p:cNvSpPr>
              <a:spLocks/>
            </p:cNvSpPr>
            <p:nvPr/>
          </p:nvSpPr>
          <p:spPr bwMode="auto">
            <a:xfrm>
              <a:off x="1519238" y="2711450"/>
              <a:ext cx="66675" cy="68263"/>
            </a:xfrm>
            <a:custGeom>
              <a:avLst/>
              <a:gdLst>
                <a:gd name="T0" fmla="*/ 95 w 211"/>
                <a:gd name="T1" fmla="*/ 1 h 211"/>
                <a:gd name="T2" fmla="*/ 74 w 211"/>
                <a:gd name="T3" fmla="*/ 5 h 211"/>
                <a:gd name="T4" fmla="*/ 55 w 211"/>
                <a:gd name="T5" fmla="*/ 13 h 211"/>
                <a:gd name="T6" fmla="*/ 39 w 211"/>
                <a:gd name="T7" fmla="*/ 25 h 211"/>
                <a:gd name="T8" fmla="*/ 24 w 211"/>
                <a:gd name="T9" fmla="*/ 39 h 211"/>
                <a:gd name="T10" fmla="*/ 13 w 211"/>
                <a:gd name="T11" fmla="*/ 56 h 211"/>
                <a:gd name="T12" fmla="*/ 5 w 211"/>
                <a:gd name="T13" fmla="*/ 75 h 211"/>
                <a:gd name="T14" fmla="*/ 0 w 211"/>
                <a:gd name="T15" fmla="*/ 96 h 211"/>
                <a:gd name="T16" fmla="*/ 0 w 211"/>
                <a:gd name="T17" fmla="*/ 117 h 211"/>
                <a:gd name="T18" fmla="*/ 5 w 211"/>
                <a:gd name="T19" fmla="*/ 137 h 211"/>
                <a:gd name="T20" fmla="*/ 13 w 211"/>
                <a:gd name="T21" fmla="*/ 156 h 211"/>
                <a:gd name="T22" fmla="*/ 24 w 211"/>
                <a:gd name="T23" fmla="*/ 173 h 211"/>
                <a:gd name="T24" fmla="*/ 39 w 211"/>
                <a:gd name="T25" fmla="*/ 187 h 211"/>
                <a:gd name="T26" fmla="*/ 55 w 211"/>
                <a:gd name="T27" fmla="*/ 199 h 211"/>
                <a:gd name="T28" fmla="*/ 74 w 211"/>
                <a:gd name="T29" fmla="*/ 207 h 211"/>
                <a:gd name="T30" fmla="*/ 95 w 211"/>
                <a:gd name="T31" fmla="*/ 210 h 211"/>
                <a:gd name="T32" fmla="*/ 116 w 211"/>
                <a:gd name="T33" fmla="*/ 210 h 211"/>
                <a:gd name="T34" fmla="*/ 137 w 211"/>
                <a:gd name="T35" fmla="*/ 207 h 211"/>
                <a:gd name="T36" fmla="*/ 156 w 211"/>
                <a:gd name="T37" fmla="*/ 199 h 211"/>
                <a:gd name="T38" fmla="*/ 173 w 211"/>
                <a:gd name="T39" fmla="*/ 187 h 211"/>
                <a:gd name="T40" fmla="*/ 187 w 211"/>
                <a:gd name="T41" fmla="*/ 173 h 211"/>
                <a:gd name="T42" fmla="*/ 199 w 211"/>
                <a:gd name="T43" fmla="*/ 156 h 211"/>
                <a:gd name="T44" fmla="*/ 206 w 211"/>
                <a:gd name="T45" fmla="*/ 137 h 211"/>
                <a:gd name="T46" fmla="*/ 211 w 211"/>
                <a:gd name="T47" fmla="*/ 117 h 211"/>
                <a:gd name="T48" fmla="*/ 211 w 211"/>
                <a:gd name="T49" fmla="*/ 96 h 211"/>
                <a:gd name="T50" fmla="*/ 206 w 211"/>
                <a:gd name="T51" fmla="*/ 74 h 211"/>
                <a:gd name="T52" fmla="*/ 199 w 211"/>
                <a:gd name="T53" fmla="*/ 56 h 211"/>
                <a:gd name="T54" fmla="*/ 187 w 211"/>
                <a:gd name="T55" fmla="*/ 39 h 211"/>
                <a:gd name="T56" fmla="*/ 173 w 211"/>
                <a:gd name="T57" fmla="*/ 25 h 211"/>
                <a:gd name="T58" fmla="*/ 156 w 211"/>
                <a:gd name="T59" fmla="*/ 13 h 211"/>
                <a:gd name="T60" fmla="*/ 137 w 211"/>
                <a:gd name="T61" fmla="*/ 5 h 211"/>
                <a:gd name="T62" fmla="*/ 116 w 211"/>
                <a:gd name="T63" fmla="*/ 1 h 211"/>
                <a:gd name="T64" fmla="*/ 106 w 211"/>
                <a:gd name="T6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1" h="211">
                  <a:moveTo>
                    <a:pt x="106" y="0"/>
                  </a:moveTo>
                  <a:lnTo>
                    <a:pt x="95" y="1"/>
                  </a:lnTo>
                  <a:lnTo>
                    <a:pt x="84" y="2"/>
                  </a:lnTo>
                  <a:lnTo>
                    <a:pt x="74" y="5"/>
                  </a:lnTo>
                  <a:lnTo>
                    <a:pt x="65" y="9"/>
                  </a:lnTo>
                  <a:lnTo>
                    <a:pt x="55" y="13"/>
                  </a:lnTo>
                  <a:lnTo>
                    <a:pt x="47" y="18"/>
                  </a:lnTo>
                  <a:lnTo>
                    <a:pt x="39" y="25"/>
                  </a:lnTo>
                  <a:lnTo>
                    <a:pt x="32" y="31"/>
                  </a:lnTo>
                  <a:lnTo>
                    <a:pt x="24" y="39"/>
                  </a:lnTo>
                  <a:lnTo>
                    <a:pt x="19" y="47"/>
                  </a:lnTo>
                  <a:lnTo>
                    <a:pt x="13" y="56"/>
                  </a:lnTo>
                  <a:lnTo>
                    <a:pt x="9" y="64"/>
                  </a:lnTo>
                  <a:lnTo>
                    <a:pt x="5" y="75"/>
                  </a:lnTo>
                  <a:lnTo>
                    <a:pt x="3" y="85"/>
                  </a:lnTo>
                  <a:lnTo>
                    <a:pt x="0" y="96"/>
                  </a:lnTo>
                  <a:lnTo>
                    <a:pt x="0" y="106"/>
                  </a:lnTo>
                  <a:lnTo>
                    <a:pt x="0" y="117"/>
                  </a:lnTo>
                  <a:lnTo>
                    <a:pt x="3" y="127"/>
                  </a:lnTo>
                  <a:lnTo>
                    <a:pt x="5" y="137"/>
                  </a:lnTo>
                  <a:lnTo>
                    <a:pt x="9" y="147"/>
                  </a:lnTo>
                  <a:lnTo>
                    <a:pt x="13" y="156"/>
                  </a:lnTo>
                  <a:lnTo>
                    <a:pt x="19" y="165"/>
                  </a:lnTo>
                  <a:lnTo>
                    <a:pt x="24" y="173"/>
                  </a:lnTo>
                  <a:lnTo>
                    <a:pt x="32" y="180"/>
                  </a:lnTo>
                  <a:lnTo>
                    <a:pt x="39" y="187"/>
                  </a:lnTo>
                  <a:lnTo>
                    <a:pt x="47" y="193"/>
                  </a:lnTo>
                  <a:lnTo>
                    <a:pt x="55" y="199"/>
                  </a:lnTo>
                  <a:lnTo>
                    <a:pt x="65" y="203"/>
                  </a:lnTo>
                  <a:lnTo>
                    <a:pt x="74" y="207"/>
                  </a:lnTo>
                  <a:lnTo>
                    <a:pt x="84" y="209"/>
                  </a:lnTo>
                  <a:lnTo>
                    <a:pt x="95" y="210"/>
                  </a:lnTo>
                  <a:lnTo>
                    <a:pt x="106" y="211"/>
                  </a:lnTo>
                  <a:lnTo>
                    <a:pt x="116" y="210"/>
                  </a:lnTo>
                  <a:lnTo>
                    <a:pt x="127" y="209"/>
                  </a:lnTo>
                  <a:lnTo>
                    <a:pt x="137" y="207"/>
                  </a:lnTo>
                  <a:lnTo>
                    <a:pt x="146" y="203"/>
                  </a:lnTo>
                  <a:lnTo>
                    <a:pt x="156" y="199"/>
                  </a:lnTo>
                  <a:lnTo>
                    <a:pt x="165" y="193"/>
                  </a:lnTo>
                  <a:lnTo>
                    <a:pt x="173" y="187"/>
                  </a:lnTo>
                  <a:lnTo>
                    <a:pt x="181" y="180"/>
                  </a:lnTo>
                  <a:lnTo>
                    <a:pt x="187" y="173"/>
                  </a:lnTo>
                  <a:lnTo>
                    <a:pt x="194" y="165"/>
                  </a:lnTo>
                  <a:lnTo>
                    <a:pt x="199" y="156"/>
                  </a:lnTo>
                  <a:lnTo>
                    <a:pt x="203" y="147"/>
                  </a:lnTo>
                  <a:lnTo>
                    <a:pt x="206" y="137"/>
                  </a:lnTo>
                  <a:lnTo>
                    <a:pt x="209" y="127"/>
                  </a:lnTo>
                  <a:lnTo>
                    <a:pt x="211" y="117"/>
                  </a:lnTo>
                  <a:lnTo>
                    <a:pt x="211" y="106"/>
                  </a:lnTo>
                  <a:lnTo>
                    <a:pt x="211" y="96"/>
                  </a:lnTo>
                  <a:lnTo>
                    <a:pt x="209" y="85"/>
                  </a:lnTo>
                  <a:lnTo>
                    <a:pt x="206" y="74"/>
                  </a:lnTo>
                  <a:lnTo>
                    <a:pt x="203" y="64"/>
                  </a:lnTo>
                  <a:lnTo>
                    <a:pt x="199" y="56"/>
                  </a:lnTo>
                  <a:lnTo>
                    <a:pt x="194" y="47"/>
                  </a:lnTo>
                  <a:lnTo>
                    <a:pt x="187" y="39"/>
                  </a:lnTo>
                  <a:lnTo>
                    <a:pt x="181" y="31"/>
                  </a:lnTo>
                  <a:lnTo>
                    <a:pt x="173" y="25"/>
                  </a:lnTo>
                  <a:lnTo>
                    <a:pt x="165" y="18"/>
                  </a:lnTo>
                  <a:lnTo>
                    <a:pt x="156" y="13"/>
                  </a:lnTo>
                  <a:lnTo>
                    <a:pt x="146" y="9"/>
                  </a:lnTo>
                  <a:lnTo>
                    <a:pt x="137" y="5"/>
                  </a:lnTo>
                  <a:lnTo>
                    <a:pt x="127" y="2"/>
                  </a:lnTo>
                  <a:lnTo>
                    <a:pt x="116" y="1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66" name="Text Placeholder 2"/>
          <p:cNvSpPr txBox="1">
            <a:spLocks/>
          </p:cNvSpPr>
          <p:nvPr/>
        </p:nvSpPr>
        <p:spPr>
          <a:xfrm>
            <a:off x="1368200" y="4688981"/>
            <a:ext cx="1506366" cy="15260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 standard dummy text ever since the 1500s.</a:t>
            </a:r>
          </a:p>
        </p:txBody>
      </p:sp>
      <p:sp>
        <p:nvSpPr>
          <p:cNvPr id="67" name="Text Placeholder 2"/>
          <p:cNvSpPr txBox="1">
            <a:spLocks/>
          </p:cNvSpPr>
          <p:nvPr/>
        </p:nvSpPr>
        <p:spPr>
          <a:xfrm>
            <a:off x="4175595" y="4688981"/>
            <a:ext cx="1506366" cy="15260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indent="0" rtl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sz="110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2pPr>
            <a:lvl3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3pPr>
            <a:lvl4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4pPr>
            <a:lvl5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ts val="1700"/>
              </a:lnSpc>
            </a:pPr>
            <a:r>
              <a:rPr lang="en-US" dirty="0"/>
              <a:t>Lorem Ipsum is simply dummy text of the printing and typesetting industry. Lorem Ipsum has been the industry's standard dummy text ever since the 1500s.</a:t>
            </a:r>
          </a:p>
        </p:txBody>
      </p:sp>
      <p:sp>
        <p:nvSpPr>
          <p:cNvPr id="68" name="Text Placeholder 2"/>
          <p:cNvSpPr txBox="1">
            <a:spLocks/>
          </p:cNvSpPr>
          <p:nvPr/>
        </p:nvSpPr>
        <p:spPr>
          <a:xfrm>
            <a:off x="6982990" y="4688981"/>
            <a:ext cx="1506366" cy="15260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indent="0" rtl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sz="110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2pPr>
            <a:lvl3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3pPr>
            <a:lvl4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4pPr>
            <a:lvl5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ts val="1700"/>
              </a:lnSpc>
            </a:pPr>
            <a:r>
              <a:rPr lang="en-US" dirty="0"/>
              <a:t>Lorem Ipsum is simply dummy text of the printing and typesetting industry. Lorem Ipsum has been the industry's standard dummy text ever since the 1500s.</a:t>
            </a:r>
          </a:p>
        </p:txBody>
      </p:sp>
      <p:sp>
        <p:nvSpPr>
          <p:cNvPr id="69" name="Text Placeholder 2"/>
          <p:cNvSpPr txBox="1">
            <a:spLocks/>
          </p:cNvSpPr>
          <p:nvPr/>
        </p:nvSpPr>
        <p:spPr>
          <a:xfrm>
            <a:off x="9790385" y="4688981"/>
            <a:ext cx="1506366" cy="15260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indent="0" rtl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sz="110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2pPr>
            <a:lvl3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3pPr>
            <a:lvl4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4pPr>
            <a:lvl5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ts val="1700"/>
              </a:lnSpc>
            </a:pPr>
            <a:r>
              <a:rPr lang="en-US" dirty="0"/>
              <a:t>Lorem Ipsum is simply dummy text of the printing and typesetting industry. Lorem Ipsum has been the industry's standard dummy text ever since the 1500s.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371475" y="4269489"/>
            <a:ext cx="1524007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LOREM IPSUM</a:t>
            </a:r>
            <a:endParaRPr lang="en-US" dirty="0">
              <a:solidFill>
                <a:srgbClr val="B0F7F4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178860" y="4269489"/>
            <a:ext cx="1524007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LOREM IPSUM</a:t>
            </a:r>
            <a:endParaRPr lang="en-US" dirty="0">
              <a:solidFill>
                <a:srgbClr val="B0F7F4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982990" y="4269489"/>
            <a:ext cx="1524007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LOREM IPSUM</a:t>
            </a:r>
            <a:endParaRPr lang="en-US" dirty="0">
              <a:solidFill>
                <a:srgbClr val="B0F7F4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90385" y="4269489"/>
            <a:ext cx="1524007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LOREM IPSUM</a:t>
            </a:r>
            <a:endParaRPr lang="en-US" dirty="0">
              <a:solidFill>
                <a:srgbClr val="B0F7F4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1613892" y="3138788"/>
            <a:ext cx="482504" cy="276999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ctr"/>
            <a:r>
              <a:rPr lang="cy-GB" dirty="0">
                <a:solidFill>
                  <a:srgbClr val="12568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20%</a:t>
            </a:r>
            <a:endParaRPr lang="en-US" dirty="0">
              <a:solidFill>
                <a:srgbClr val="125680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3121757" y="2984900"/>
            <a:ext cx="759823" cy="430887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ctr"/>
            <a:r>
              <a:rPr lang="cy-GB" sz="2800" dirty="0">
                <a:solidFill>
                  <a:srgbClr val="12568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40%</a:t>
            </a:r>
            <a:endParaRPr lang="en-US" sz="2800" dirty="0">
              <a:solidFill>
                <a:srgbClr val="125680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5414751" y="2861789"/>
            <a:ext cx="969817" cy="553998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ctr"/>
            <a:r>
              <a:rPr lang="cy-GB" sz="3600" dirty="0">
                <a:solidFill>
                  <a:srgbClr val="12568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60%</a:t>
            </a:r>
            <a:endParaRPr lang="en-US" sz="3600" dirty="0">
              <a:solidFill>
                <a:srgbClr val="125680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8273569" y="2738679"/>
            <a:ext cx="1183017" cy="677108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 algn="ctr"/>
            <a:r>
              <a:rPr lang="cy-GB" sz="4400" dirty="0">
                <a:solidFill>
                  <a:srgbClr val="F6443B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80%</a:t>
            </a:r>
            <a:endParaRPr lang="en-US" sz="4400" dirty="0">
              <a:solidFill>
                <a:srgbClr val="F6443B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310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0"/>
            <a:ext cx="12188891" cy="6210300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3" name="Freeform 8"/>
          <p:cNvSpPr>
            <a:spLocks/>
          </p:cNvSpPr>
          <p:nvPr/>
        </p:nvSpPr>
        <p:spPr bwMode="auto">
          <a:xfrm>
            <a:off x="1625922" y="5627804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-200025" y="5247096"/>
            <a:ext cx="1939860" cy="963204"/>
          </a:xfrm>
          <a:custGeom>
            <a:avLst/>
            <a:gdLst>
              <a:gd name="T0" fmla="*/ 0 w 1442"/>
              <a:gd name="T1" fmla="*/ 716 h 716"/>
              <a:gd name="T2" fmla="*/ 1442 w 1442"/>
              <a:gd name="T3" fmla="*/ 716 h 716"/>
              <a:gd name="T4" fmla="*/ 725 w 1442"/>
              <a:gd name="T5" fmla="*/ 0 h 716"/>
              <a:gd name="T6" fmla="*/ 0 w 1442"/>
              <a:gd name="T7" fmla="*/ 716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2" h="716">
                <a:moveTo>
                  <a:pt x="0" y="716"/>
                </a:moveTo>
                <a:lnTo>
                  <a:pt x="1442" y="716"/>
                </a:lnTo>
                <a:lnTo>
                  <a:pt x="725" y="0"/>
                </a:lnTo>
                <a:lnTo>
                  <a:pt x="0" y="716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7"/>
          <p:cNvSpPr>
            <a:spLocks/>
          </p:cNvSpPr>
          <p:nvPr/>
        </p:nvSpPr>
        <p:spPr bwMode="auto">
          <a:xfrm>
            <a:off x="10781752" y="4721101"/>
            <a:ext cx="2995886" cy="1489199"/>
          </a:xfrm>
          <a:custGeom>
            <a:avLst/>
            <a:gdLst>
              <a:gd name="T0" fmla="*/ 0 w 2227"/>
              <a:gd name="T1" fmla="*/ 1107 h 1107"/>
              <a:gd name="T2" fmla="*/ 2227 w 2227"/>
              <a:gd name="T3" fmla="*/ 1107 h 1107"/>
              <a:gd name="T4" fmla="*/ 1121 w 2227"/>
              <a:gd name="T5" fmla="*/ 0 h 1107"/>
              <a:gd name="T6" fmla="*/ 0 w 2227"/>
              <a:gd name="T7" fmla="*/ 11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7" h="1107">
                <a:moveTo>
                  <a:pt x="0" y="1107"/>
                </a:moveTo>
                <a:lnTo>
                  <a:pt x="2227" y="1107"/>
                </a:lnTo>
                <a:lnTo>
                  <a:pt x="1121" y="0"/>
                </a:lnTo>
                <a:lnTo>
                  <a:pt x="0" y="1107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8"/>
          <p:cNvSpPr>
            <a:spLocks/>
          </p:cNvSpPr>
          <p:nvPr/>
        </p:nvSpPr>
        <p:spPr bwMode="auto">
          <a:xfrm>
            <a:off x="8212883" y="5627804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9"/>
          <p:cNvSpPr>
            <a:spLocks/>
          </p:cNvSpPr>
          <p:nvPr/>
        </p:nvSpPr>
        <p:spPr bwMode="auto">
          <a:xfrm>
            <a:off x="9427288" y="5357407"/>
            <a:ext cx="1717892" cy="852893"/>
          </a:xfrm>
          <a:custGeom>
            <a:avLst/>
            <a:gdLst>
              <a:gd name="T0" fmla="*/ 0 w 1277"/>
              <a:gd name="T1" fmla="*/ 634 h 634"/>
              <a:gd name="T2" fmla="*/ 1277 w 1277"/>
              <a:gd name="T3" fmla="*/ 634 h 634"/>
              <a:gd name="T4" fmla="*/ 641 w 1277"/>
              <a:gd name="T5" fmla="*/ 0 h 634"/>
              <a:gd name="T6" fmla="*/ 0 w 1277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7" h="634">
                <a:moveTo>
                  <a:pt x="0" y="634"/>
                </a:moveTo>
                <a:lnTo>
                  <a:pt x="1277" y="634"/>
                </a:lnTo>
                <a:lnTo>
                  <a:pt x="641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48"/>
          <p:cNvSpPr>
            <a:spLocks noChangeArrowheads="1"/>
          </p:cNvSpPr>
          <p:nvPr/>
        </p:nvSpPr>
        <p:spPr bwMode="auto">
          <a:xfrm>
            <a:off x="0" y="6210300"/>
            <a:ext cx="12188890" cy="646185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26809" y="589490"/>
            <a:ext cx="2351991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DIAGRAM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2" name="Freeform 46"/>
          <p:cNvSpPr>
            <a:spLocks/>
          </p:cNvSpPr>
          <p:nvPr/>
        </p:nvSpPr>
        <p:spPr bwMode="auto">
          <a:xfrm flipH="1">
            <a:off x="3808422" y="3937000"/>
            <a:ext cx="4575156" cy="2273300"/>
          </a:xfrm>
          <a:custGeom>
            <a:avLst/>
            <a:gdLst>
              <a:gd name="T0" fmla="*/ 0 w 2884"/>
              <a:gd name="T1" fmla="*/ 1433 h 1433"/>
              <a:gd name="T2" fmla="*/ 2884 w 2884"/>
              <a:gd name="T3" fmla="*/ 1433 h 1433"/>
              <a:gd name="T4" fmla="*/ 1452 w 2884"/>
              <a:gd name="T5" fmla="*/ 0 h 1433"/>
              <a:gd name="T6" fmla="*/ 0 w 2884"/>
              <a:gd name="T7" fmla="*/ 1433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84" h="1433">
                <a:moveTo>
                  <a:pt x="0" y="1433"/>
                </a:moveTo>
                <a:lnTo>
                  <a:pt x="2884" y="1433"/>
                </a:lnTo>
                <a:lnTo>
                  <a:pt x="1452" y="0"/>
                </a:lnTo>
                <a:lnTo>
                  <a:pt x="0" y="1433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1095299" y="5704484"/>
            <a:ext cx="1021050" cy="505816"/>
          </a:xfrm>
          <a:custGeom>
            <a:avLst/>
            <a:gdLst>
              <a:gd name="T0" fmla="*/ 0 w 759"/>
              <a:gd name="T1" fmla="*/ 376 h 376"/>
              <a:gd name="T2" fmla="*/ 759 w 759"/>
              <a:gd name="T3" fmla="*/ 376 h 376"/>
              <a:gd name="T4" fmla="*/ 381 w 759"/>
              <a:gd name="T5" fmla="*/ 0 h 376"/>
              <a:gd name="T6" fmla="*/ 0 w 759"/>
              <a:gd name="T7" fmla="*/ 37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59" h="376">
                <a:moveTo>
                  <a:pt x="0" y="376"/>
                </a:moveTo>
                <a:lnTo>
                  <a:pt x="759" y="376"/>
                </a:lnTo>
                <a:lnTo>
                  <a:pt x="381" y="0"/>
                </a:lnTo>
                <a:lnTo>
                  <a:pt x="0" y="376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7"/>
          <p:cNvSpPr>
            <a:spLocks/>
          </p:cNvSpPr>
          <p:nvPr/>
        </p:nvSpPr>
        <p:spPr bwMode="auto">
          <a:xfrm>
            <a:off x="3111839" y="5357407"/>
            <a:ext cx="1716547" cy="852893"/>
          </a:xfrm>
          <a:custGeom>
            <a:avLst/>
            <a:gdLst>
              <a:gd name="T0" fmla="*/ 0 w 1276"/>
              <a:gd name="T1" fmla="*/ 634 h 634"/>
              <a:gd name="T2" fmla="*/ 1276 w 1276"/>
              <a:gd name="T3" fmla="*/ 634 h 634"/>
              <a:gd name="T4" fmla="*/ 640 w 1276"/>
              <a:gd name="T5" fmla="*/ 0 h 634"/>
              <a:gd name="T6" fmla="*/ 0 w 1276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6" h="634">
                <a:moveTo>
                  <a:pt x="0" y="634"/>
                </a:moveTo>
                <a:lnTo>
                  <a:pt x="1276" y="634"/>
                </a:lnTo>
                <a:lnTo>
                  <a:pt x="640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50"/>
          <p:cNvSpPr>
            <a:spLocks/>
          </p:cNvSpPr>
          <p:nvPr/>
        </p:nvSpPr>
        <p:spPr bwMode="auto">
          <a:xfrm>
            <a:off x="4160648" y="6210300"/>
            <a:ext cx="4010895" cy="1993879"/>
          </a:xfrm>
          <a:custGeom>
            <a:avLst/>
            <a:gdLst>
              <a:gd name="T0" fmla="*/ 0 w 1907"/>
              <a:gd name="T1" fmla="*/ 0 h 948"/>
              <a:gd name="T2" fmla="*/ 1907 w 1907"/>
              <a:gd name="T3" fmla="*/ 0 h 948"/>
              <a:gd name="T4" fmla="*/ 962 w 1907"/>
              <a:gd name="T5" fmla="*/ 948 h 948"/>
              <a:gd name="T6" fmla="*/ 0 w 1907"/>
              <a:gd name="T7" fmla="*/ 0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07" h="948">
                <a:moveTo>
                  <a:pt x="0" y="0"/>
                </a:moveTo>
                <a:lnTo>
                  <a:pt x="1907" y="0"/>
                </a:lnTo>
                <a:lnTo>
                  <a:pt x="962" y="94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51"/>
          <p:cNvSpPr>
            <a:spLocks/>
          </p:cNvSpPr>
          <p:nvPr/>
        </p:nvSpPr>
        <p:spPr bwMode="auto">
          <a:xfrm>
            <a:off x="3232485" y="6210300"/>
            <a:ext cx="1304130" cy="64770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56"/>
          <p:cNvSpPr>
            <a:spLocks/>
          </p:cNvSpPr>
          <p:nvPr/>
        </p:nvSpPr>
        <p:spPr bwMode="auto">
          <a:xfrm>
            <a:off x="1186104" y="6210300"/>
            <a:ext cx="839440" cy="417029"/>
          </a:xfrm>
          <a:custGeom>
            <a:avLst/>
            <a:gdLst>
              <a:gd name="T0" fmla="*/ 0 w 624"/>
              <a:gd name="T1" fmla="*/ 0 h 310"/>
              <a:gd name="T2" fmla="*/ 624 w 624"/>
              <a:gd name="T3" fmla="*/ 0 h 310"/>
              <a:gd name="T4" fmla="*/ 315 w 624"/>
              <a:gd name="T5" fmla="*/ 310 h 310"/>
              <a:gd name="T6" fmla="*/ 0 w 624"/>
              <a:gd name="T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4" h="310">
                <a:moveTo>
                  <a:pt x="0" y="0"/>
                </a:moveTo>
                <a:lnTo>
                  <a:pt x="624" y="0"/>
                </a:lnTo>
                <a:lnTo>
                  <a:pt x="315" y="31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3"/>
          <p:cNvSpPr>
            <a:spLocks/>
          </p:cNvSpPr>
          <p:nvPr/>
        </p:nvSpPr>
        <p:spPr bwMode="auto">
          <a:xfrm>
            <a:off x="11273234" y="5876676"/>
            <a:ext cx="671283" cy="333624"/>
          </a:xfrm>
          <a:custGeom>
            <a:avLst/>
            <a:gdLst>
              <a:gd name="T0" fmla="*/ 0 w 499"/>
              <a:gd name="T1" fmla="*/ 248 h 248"/>
              <a:gd name="T2" fmla="*/ 499 w 499"/>
              <a:gd name="T3" fmla="*/ 248 h 248"/>
              <a:gd name="T4" fmla="*/ 250 w 499"/>
              <a:gd name="T5" fmla="*/ 0 h 248"/>
              <a:gd name="T6" fmla="*/ 0 w 499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248">
                <a:moveTo>
                  <a:pt x="0" y="248"/>
                </a:moveTo>
                <a:lnTo>
                  <a:pt x="499" y="248"/>
                </a:lnTo>
                <a:lnTo>
                  <a:pt x="250" y="0"/>
                </a:lnTo>
                <a:lnTo>
                  <a:pt x="0" y="248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4"/>
          <p:cNvSpPr>
            <a:spLocks/>
          </p:cNvSpPr>
          <p:nvPr/>
        </p:nvSpPr>
        <p:spPr bwMode="auto">
          <a:xfrm>
            <a:off x="9171688" y="5956047"/>
            <a:ext cx="511197" cy="254253"/>
          </a:xfrm>
          <a:custGeom>
            <a:avLst/>
            <a:gdLst>
              <a:gd name="T0" fmla="*/ 0 w 380"/>
              <a:gd name="T1" fmla="*/ 189 h 189"/>
              <a:gd name="T2" fmla="*/ 380 w 380"/>
              <a:gd name="T3" fmla="*/ 189 h 189"/>
              <a:gd name="T4" fmla="*/ 191 w 380"/>
              <a:gd name="T5" fmla="*/ 0 h 189"/>
              <a:gd name="T6" fmla="*/ 0 w 380"/>
              <a:gd name="T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0" h="189">
                <a:moveTo>
                  <a:pt x="0" y="189"/>
                </a:moveTo>
                <a:lnTo>
                  <a:pt x="380" y="189"/>
                </a:lnTo>
                <a:lnTo>
                  <a:pt x="191" y="0"/>
                </a:lnTo>
                <a:lnTo>
                  <a:pt x="0" y="189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5"/>
          <p:cNvSpPr>
            <a:spLocks/>
          </p:cNvSpPr>
          <p:nvPr/>
        </p:nvSpPr>
        <p:spPr bwMode="auto">
          <a:xfrm>
            <a:off x="8983352" y="6044833"/>
            <a:ext cx="333624" cy="165467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6"/>
          <p:cNvSpPr>
            <a:spLocks/>
          </p:cNvSpPr>
          <p:nvPr/>
        </p:nvSpPr>
        <p:spPr bwMode="auto">
          <a:xfrm>
            <a:off x="423473" y="6007166"/>
            <a:ext cx="414339" cy="203134"/>
          </a:xfrm>
          <a:custGeom>
            <a:avLst/>
            <a:gdLst>
              <a:gd name="T0" fmla="*/ 308 w 308"/>
              <a:gd name="T1" fmla="*/ 151 h 151"/>
              <a:gd name="T2" fmla="*/ 0 w 308"/>
              <a:gd name="T3" fmla="*/ 151 h 151"/>
              <a:gd name="T4" fmla="*/ 154 w 308"/>
              <a:gd name="T5" fmla="*/ 0 h 151"/>
              <a:gd name="T6" fmla="*/ 308 w 308"/>
              <a:gd name="T7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151">
                <a:moveTo>
                  <a:pt x="308" y="151"/>
                </a:moveTo>
                <a:lnTo>
                  <a:pt x="0" y="151"/>
                </a:lnTo>
                <a:lnTo>
                  <a:pt x="154" y="0"/>
                </a:lnTo>
                <a:lnTo>
                  <a:pt x="308" y="151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46"/>
          <p:cNvSpPr>
            <a:spLocks/>
          </p:cNvSpPr>
          <p:nvPr/>
        </p:nvSpPr>
        <p:spPr bwMode="auto">
          <a:xfrm rot="16200000" flipH="1">
            <a:off x="5717017" y="3389972"/>
            <a:ext cx="1808235" cy="898474"/>
          </a:xfrm>
          <a:custGeom>
            <a:avLst/>
            <a:gdLst>
              <a:gd name="T0" fmla="*/ 0 w 2884"/>
              <a:gd name="T1" fmla="*/ 1433 h 1433"/>
              <a:gd name="T2" fmla="*/ 2884 w 2884"/>
              <a:gd name="T3" fmla="*/ 1433 h 1433"/>
              <a:gd name="T4" fmla="*/ 1452 w 2884"/>
              <a:gd name="T5" fmla="*/ 0 h 1433"/>
              <a:gd name="T6" fmla="*/ 0 w 2884"/>
              <a:gd name="T7" fmla="*/ 1433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84" h="1433">
                <a:moveTo>
                  <a:pt x="0" y="1433"/>
                </a:moveTo>
                <a:lnTo>
                  <a:pt x="2884" y="1433"/>
                </a:lnTo>
                <a:lnTo>
                  <a:pt x="1452" y="0"/>
                </a:lnTo>
                <a:lnTo>
                  <a:pt x="0" y="1433"/>
                </a:lnTo>
                <a:close/>
              </a:path>
            </a:pathLst>
          </a:custGeom>
          <a:gradFill flip="none" rotWithShape="1">
            <a:gsLst>
              <a:gs pos="100000">
                <a:srgbClr val="F8716A"/>
              </a:gs>
              <a:gs pos="32000">
                <a:srgbClr val="F6443B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46"/>
          <p:cNvSpPr>
            <a:spLocks/>
          </p:cNvSpPr>
          <p:nvPr/>
        </p:nvSpPr>
        <p:spPr bwMode="auto">
          <a:xfrm rot="5400000">
            <a:off x="4641348" y="3389973"/>
            <a:ext cx="1808235" cy="898474"/>
          </a:xfrm>
          <a:custGeom>
            <a:avLst/>
            <a:gdLst>
              <a:gd name="T0" fmla="*/ 0 w 2884"/>
              <a:gd name="T1" fmla="*/ 1433 h 1433"/>
              <a:gd name="T2" fmla="*/ 2884 w 2884"/>
              <a:gd name="T3" fmla="*/ 1433 h 1433"/>
              <a:gd name="T4" fmla="*/ 1452 w 2884"/>
              <a:gd name="T5" fmla="*/ 0 h 1433"/>
              <a:gd name="T6" fmla="*/ 0 w 2884"/>
              <a:gd name="T7" fmla="*/ 1433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84" h="1433">
                <a:moveTo>
                  <a:pt x="0" y="1433"/>
                </a:moveTo>
                <a:lnTo>
                  <a:pt x="2884" y="1433"/>
                </a:lnTo>
                <a:lnTo>
                  <a:pt x="1452" y="0"/>
                </a:lnTo>
                <a:lnTo>
                  <a:pt x="0" y="1433"/>
                </a:lnTo>
                <a:close/>
              </a:path>
            </a:pathLst>
          </a:custGeom>
          <a:gradFill flip="none" rotWithShape="1">
            <a:gsLst>
              <a:gs pos="100000">
                <a:srgbClr val="F8716A"/>
              </a:gs>
              <a:gs pos="32000">
                <a:srgbClr val="F6443B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46"/>
          <p:cNvSpPr>
            <a:spLocks/>
          </p:cNvSpPr>
          <p:nvPr/>
        </p:nvSpPr>
        <p:spPr bwMode="auto">
          <a:xfrm rot="10800000">
            <a:off x="5179183" y="2863803"/>
            <a:ext cx="1808235" cy="898474"/>
          </a:xfrm>
          <a:custGeom>
            <a:avLst/>
            <a:gdLst>
              <a:gd name="T0" fmla="*/ 0 w 2884"/>
              <a:gd name="T1" fmla="*/ 1433 h 1433"/>
              <a:gd name="T2" fmla="*/ 2884 w 2884"/>
              <a:gd name="T3" fmla="*/ 1433 h 1433"/>
              <a:gd name="T4" fmla="*/ 1452 w 2884"/>
              <a:gd name="T5" fmla="*/ 0 h 1433"/>
              <a:gd name="T6" fmla="*/ 0 w 2884"/>
              <a:gd name="T7" fmla="*/ 1433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84" h="1433">
                <a:moveTo>
                  <a:pt x="0" y="1433"/>
                </a:moveTo>
                <a:lnTo>
                  <a:pt x="2884" y="1433"/>
                </a:lnTo>
                <a:lnTo>
                  <a:pt x="1452" y="0"/>
                </a:lnTo>
                <a:lnTo>
                  <a:pt x="0" y="1433"/>
                </a:lnTo>
                <a:close/>
              </a:path>
            </a:pathLst>
          </a:custGeom>
          <a:gradFill flip="none" rotWithShape="1">
            <a:gsLst>
              <a:gs pos="100000">
                <a:srgbClr val="F8716A"/>
              </a:gs>
              <a:gs pos="32000">
                <a:srgbClr val="F6443B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5306546" y="3705066"/>
            <a:ext cx="287338" cy="268288"/>
            <a:chOff x="4329113" y="1382713"/>
            <a:chExt cx="287338" cy="268288"/>
          </a:xfrm>
          <a:solidFill>
            <a:schemeClr val="bg1"/>
          </a:solidFill>
        </p:grpSpPr>
        <p:sp>
          <p:nvSpPr>
            <p:cNvPr id="38" name="Freeform 1471"/>
            <p:cNvSpPr>
              <a:spLocks/>
            </p:cNvSpPr>
            <p:nvPr/>
          </p:nvSpPr>
          <p:spPr bwMode="auto">
            <a:xfrm>
              <a:off x="4357688" y="1487488"/>
              <a:ext cx="19050" cy="19050"/>
            </a:xfrm>
            <a:custGeom>
              <a:avLst/>
              <a:gdLst>
                <a:gd name="T0" fmla="*/ 29 w 59"/>
                <a:gd name="T1" fmla="*/ 0 h 61"/>
                <a:gd name="T2" fmla="*/ 24 w 59"/>
                <a:gd name="T3" fmla="*/ 1 h 61"/>
                <a:gd name="T4" fmla="*/ 17 w 59"/>
                <a:gd name="T5" fmla="*/ 3 h 61"/>
                <a:gd name="T6" fmla="*/ 13 w 59"/>
                <a:gd name="T7" fmla="*/ 6 h 61"/>
                <a:gd name="T8" fmla="*/ 8 w 59"/>
                <a:gd name="T9" fmla="*/ 9 h 61"/>
                <a:gd name="T10" fmla="*/ 4 w 59"/>
                <a:gd name="T11" fmla="*/ 14 h 61"/>
                <a:gd name="T12" fmla="*/ 2 w 59"/>
                <a:gd name="T13" fmla="*/ 19 h 61"/>
                <a:gd name="T14" fmla="*/ 0 w 59"/>
                <a:gd name="T15" fmla="*/ 25 h 61"/>
                <a:gd name="T16" fmla="*/ 0 w 59"/>
                <a:gd name="T17" fmla="*/ 30 h 61"/>
                <a:gd name="T18" fmla="*/ 0 w 59"/>
                <a:gd name="T19" fmla="*/ 37 h 61"/>
                <a:gd name="T20" fmla="*/ 2 w 59"/>
                <a:gd name="T21" fmla="*/ 42 h 61"/>
                <a:gd name="T22" fmla="*/ 4 w 59"/>
                <a:gd name="T23" fmla="*/ 48 h 61"/>
                <a:gd name="T24" fmla="*/ 8 w 59"/>
                <a:gd name="T25" fmla="*/ 52 h 61"/>
                <a:gd name="T26" fmla="*/ 13 w 59"/>
                <a:gd name="T27" fmla="*/ 56 h 61"/>
                <a:gd name="T28" fmla="*/ 17 w 59"/>
                <a:gd name="T29" fmla="*/ 58 h 61"/>
                <a:gd name="T30" fmla="*/ 24 w 59"/>
                <a:gd name="T31" fmla="*/ 60 h 61"/>
                <a:gd name="T32" fmla="*/ 29 w 59"/>
                <a:gd name="T33" fmla="*/ 61 h 61"/>
                <a:gd name="T34" fmla="*/ 35 w 59"/>
                <a:gd name="T35" fmla="*/ 60 h 61"/>
                <a:gd name="T36" fmla="*/ 42 w 59"/>
                <a:gd name="T37" fmla="*/ 58 h 61"/>
                <a:gd name="T38" fmla="*/ 46 w 59"/>
                <a:gd name="T39" fmla="*/ 56 h 61"/>
                <a:gd name="T40" fmla="*/ 50 w 59"/>
                <a:gd name="T41" fmla="*/ 52 h 61"/>
                <a:gd name="T42" fmla="*/ 55 w 59"/>
                <a:gd name="T43" fmla="*/ 48 h 61"/>
                <a:gd name="T44" fmla="*/ 57 w 59"/>
                <a:gd name="T45" fmla="*/ 42 h 61"/>
                <a:gd name="T46" fmla="*/ 59 w 59"/>
                <a:gd name="T47" fmla="*/ 37 h 61"/>
                <a:gd name="T48" fmla="*/ 59 w 59"/>
                <a:gd name="T49" fmla="*/ 30 h 61"/>
                <a:gd name="T50" fmla="*/ 59 w 59"/>
                <a:gd name="T51" fmla="*/ 25 h 61"/>
                <a:gd name="T52" fmla="*/ 57 w 59"/>
                <a:gd name="T53" fmla="*/ 19 h 61"/>
                <a:gd name="T54" fmla="*/ 55 w 59"/>
                <a:gd name="T55" fmla="*/ 14 h 61"/>
                <a:gd name="T56" fmla="*/ 50 w 59"/>
                <a:gd name="T57" fmla="*/ 9 h 61"/>
                <a:gd name="T58" fmla="*/ 46 w 59"/>
                <a:gd name="T59" fmla="*/ 6 h 61"/>
                <a:gd name="T60" fmla="*/ 42 w 59"/>
                <a:gd name="T61" fmla="*/ 3 h 61"/>
                <a:gd name="T62" fmla="*/ 35 w 59"/>
                <a:gd name="T63" fmla="*/ 1 h 61"/>
                <a:gd name="T64" fmla="*/ 29 w 59"/>
                <a:gd name="T65" fmla="*/ 0 h 61"/>
                <a:gd name="T66" fmla="*/ 29 w 59"/>
                <a:gd name="T6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61">
                  <a:moveTo>
                    <a:pt x="29" y="0"/>
                  </a:moveTo>
                  <a:lnTo>
                    <a:pt x="24" y="1"/>
                  </a:lnTo>
                  <a:lnTo>
                    <a:pt x="17" y="3"/>
                  </a:lnTo>
                  <a:lnTo>
                    <a:pt x="13" y="6"/>
                  </a:lnTo>
                  <a:lnTo>
                    <a:pt x="8" y="9"/>
                  </a:lnTo>
                  <a:lnTo>
                    <a:pt x="4" y="14"/>
                  </a:lnTo>
                  <a:lnTo>
                    <a:pt x="2" y="19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2" y="42"/>
                  </a:lnTo>
                  <a:lnTo>
                    <a:pt x="4" y="48"/>
                  </a:lnTo>
                  <a:lnTo>
                    <a:pt x="8" y="52"/>
                  </a:lnTo>
                  <a:lnTo>
                    <a:pt x="13" y="56"/>
                  </a:lnTo>
                  <a:lnTo>
                    <a:pt x="17" y="58"/>
                  </a:lnTo>
                  <a:lnTo>
                    <a:pt x="24" y="60"/>
                  </a:lnTo>
                  <a:lnTo>
                    <a:pt x="29" y="61"/>
                  </a:lnTo>
                  <a:lnTo>
                    <a:pt x="35" y="60"/>
                  </a:lnTo>
                  <a:lnTo>
                    <a:pt x="42" y="58"/>
                  </a:lnTo>
                  <a:lnTo>
                    <a:pt x="46" y="56"/>
                  </a:lnTo>
                  <a:lnTo>
                    <a:pt x="50" y="52"/>
                  </a:lnTo>
                  <a:lnTo>
                    <a:pt x="55" y="48"/>
                  </a:lnTo>
                  <a:lnTo>
                    <a:pt x="57" y="42"/>
                  </a:lnTo>
                  <a:lnTo>
                    <a:pt x="59" y="37"/>
                  </a:lnTo>
                  <a:lnTo>
                    <a:pt x="59" y="30"/>
                  </a:lnTo>
                  <a:lnTo>
                    <a:pt x="59" y="25"/>
                  </a:lnTo>
                  <a:lnTo>
                    <a:pt x="57" y="19"/>
                  </a:lnTo>
                  <a:lnTo>
                    <a:pt x="55" y="14"/>
                  </a:lnTo>
                  <a:lnTo>
                    <a:pt x="50" y="9"/>
                  </a:lnTo>
                  <a:lnTo>
                    <a:pt x="46" y="6"/>
                  </a:lnTo>
                  <a:lnTo>
                    <a:pt x="42" y="3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472"/>
            <p:cNvSpPr>
              <a:spLocks noEditPoints="1"/>
            </p:cNvSpPr>
            <p:nvPr/>
          </p:nvSpPr>
          <p:spPr bwMode="auto">
            <a:xfrm>
              <a:off x="4329113" y="1458913"/>
              <a:ext cx="287338" cy="192088"/>
            </a:xfrm>
            <a:custGeom>
              <a:avLst/>
              <a:gdLst>
                <a:gd name="T0" fmla="*/ 211 w 905"/>
                <a:gd name="T1" fmla="*/ 302 h 604"/>
                <a:gd name="T2" fmla="*/ 120 w 905"/>
                <a:gd name="T3" fmla="*/ 181 h 604"/>
                <a:gd name="T4" fmla="*/ 103 w 905"/>
                <a:gd name="T5" fmla="*/ 178 h 604"/>
                <a:gd name="T6" fmla="*/ 87 w 905"/>
                <a:gd name="T7" fmla="*/ 170 h 604"/>
                <a:gd name="T8" fmla="*/ 74 w 905"/>
                <a:gd name="T9" fmla="*/ 159 h 604"/>
                <a:gd name="T10" fmla="*/ 65 w 905"/>
                <a:gd name="T11" fmla="*/ 143 h 604"/>
                <a:gd name="T12" fmla="*/ 61 w 905"/>
                <a:gd name="T13" fmla="*/ 127 h 604"/>
                <a:gd name="T14" fmla="*/ 62 w 905"/>
                <a:gd name="T15" fmla="*/ 108 h 604"/>
                <a:gd name="T16" fmla="*/ 67 w 905"/>
                <a:gd name="T17" fmla="*/ 91 h 604"/>
                <a:gd name="T18" fmla="*/ 77 w 905"/>
                <a:gd name="T19" fmla="*/ 78 h 604"/>
                <a:gd name="T20" fmla="*/ 92 w 905"/>
                <a:gd name="T21" fmla="*/ 67 h 604"/>
                <a:gd name="T22" fmla="*/ 108 w 905"/>
                <a:gd name="T23" fmla="*/ 62 h 604"/>
                <a:gd name="T24" fmla="*/ 127 w 905"/>
                <a:gd name="T25" fmla="*/ 61 h 604"/>
                <a:gd name="T26" fmla="*/ 144 w 905"/>
                <a:gd name="T27" fmla="*/ 65 h 604"/>
                <a:gd name="T28" fmla="*/ 159 w 905"/>
                <a:gd name="T29" fmla="*/ 74 h 604"/>
                <a:gd name="T30" fmla="*/ 170 w 905"/>
                <a:gd name="T31" fmla="*/ 87 h 604"/>
                <a:gd name="T32" fmla="*/ 178 w 905"/>
                <a:gd name="T33" fmla="*/ 103 h 604"/>
                <a:gd name="T34" fmla="*/ 181 w 905"/>
                <a:gd name="T35" fmla="*/ 120 h 604"/>
                <a:gd name="T36" fmla="*/ 178 w 905"/>
                <a:gd name="T37" fmla="*/ 138 h 604"/>
                <a:gd name="T38" fmla="*/ 170 w 905"/>
                <a:gd name="T39" fmla="*/ 155 h 604"/>
                <a:gd name="T40" fmla="*/ 159 w 905"/>
                <a:gd name="T41" fmla="*/ 167 h 604"/>
                <a:gd name="T42" fmla="*/ 144 w 905"/>
                <a:gd name="T43" fmla="*/ 177 h 604"/>
                <a:gd name="T44" fmla="*/ 127 w 905"/>
                <a:gd name="T45" fmla="*/ 181 h 604"/>
                <a:gd name="T46" fmla="*/ 829 w 905"/>
                <a:gd name="T47" fmla="*/ 0 h 604"/>
                <a:gd name="T48" fmla="*/ 60 w 905"/>
                <a:gd name="T49" fmla="*/ 2 h 604"/>
                <a:gd name="T50" fmla="*/ 40 w 905"/>
                <a:gd name="T51" fmla="*/ 9 h 604"/>
                <a:gd name="T52" fmla="*/ 22 w 905"/>
                <a:gd name="T53" fmla="*/ 22 h 604"/>
                <a:gd name="T54" fmla="*/ 9 w 905"/>
                <a:gd name="T55" fmla="*/ 39 h 604"/>
                <a:gd name="T56" fmla="*/ 1 w 905"/>
                <a:gd name="T57" fmla="*/ 61 h 604"/>
                <a:gd name="T58" fmla="*/ 0 w 905"/>
                <a:gd name="T59" fmla="*/ 347 h 604"/>
                <a:gd name="T60" fmla="*/ 3 w 905"/>
                <a:gd name="T61" fmla="*/ 369 h 604"/>
                <a:gd name="T62" fmla="*/ 13 w 905"/>
                <a:gd name="T63" fmla="*/ 389 h 604"/>
                <a:gd name="T64" fmla="*/ 27 w 905"/>
                <a:gd name="T65" fmla="*/ 405 h 604"/>
                <a:gd name="T66" fmla="*/ 46 w 905"/>
                <a:gd name="T67" fmla="*/ 417 h 604"/>
                <a:gd name="T68" fmla="*/ 67 w 905"/>
                <a:gd name="T69" fmla="*/ 422 h 604"/>
                <a:gd name="T70" fmla="*/ 181 w 905"/>
                <a:gd name="T71" fmla="*/ 588 h 604"/>
                <a:gd name="T72" fmla="*/ 183 w 905"/>
                <a:gd name="T73" fmla="*/ 597 h 604"/>
                <a:gd name="T74" fmla="*/ 190 w 905"/>
                <a:gd name="T75" fmla="*/ 603 h 604"/>
                <a:gd name="T76" fmla="*/ 709 w 905"/>
                <a:gd name="T77" fmla="*/ 604 h 604"/>
                <a:gd name="T78" fmla="*/ 718 w 905"/>
                <a:gd name="T79" fmla="*/ 600 h 604"/>
                <a:gd name="T80" fmla="*/ 723 w 905"/>
                <a:gd name="T81" fmla="*/ 594 h 604"/>
                <a:gd name="T82" fmla="*/ 724 w 905"/>
                <a:gd name="T83" fmla="*/ 422 h 604"/>
                <a:gd name="T84" fmla="*/ 845 w 905"/>
                <a:gd name="T85" fmla="*/ 421 h 604"/>
                <a:gd name="T86" fmla="*/ 866 w 905"/>
                <a:gd name="T87" fmla="*/ 413 h 604"/>
                <a:gd name="T88" fmla="*/ 882 w 905"/>
                <a:gd name="T89" fmla="*/ 400 h 604"/>
                <a:gd name="T90" fmla="*/ 896 w 905"/>
                <a:gd name="T91" fmla="*/ 382 h 604"/>
                <a:gd name="T92" fmla="*/ 903 w 905"/>
                <a:gd name="T93" fmla="*/ 363 h 604"/>
                <a:gd name="T94" fmla="*/ 905 w 905"/>
                <a:gd name="T95" fmla="*/ 75 h 604"/>
                <a:gd name="T96" fmla="*/ 901 w 905"/>
                <a:gd name="T97" fmla="*/ 53 h 604"/>
                <a:gd name="T98" fmla="*/ 892 w 905"/>
                <a:gd name="T99" fmla="*/ 33 h 604"/>
                <a:gd name="T100" fmla="*/ 877 w 905"/>
                <a:gd name="T101" fmla="*/ 17 h 604"/>
                <a:gd name="T102" fmla="*/ 859 w 905"/>
                <a:gd name="T103" fmla="*/ 6 h 604"/>
                <a:gd name="T104" fmla="*/ 837 w 905"/>
                <a:gd name="T105" fmla="*/ 1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5" h="604">
                  <a:moveTo>
                    <a:pt x="693" y="573"/>
                  </a:moveTo>
                  <a:lnTo>
                    <a:pt x="211" y="573"/>
                  </a:lnTo>
                  <a:lnTo>
                    <a:pt x="211" y="302"/>
                  </a:lnTo>
                  <a:lnTo>
                    <a:pt x="693" y="302"/>
                  </a:lnTo>
                  <a:lnTo>
                    <a:pt x="693" y="573"/>
                  </a:lnTo>
                  <a:close/>
                  <a:moveTo>
                    <a:pt x="120" y="181"/>
                  </a:moveTo>
                  <a:lnTo>
                    <a:pt x="114" y="181"/>
                  </a:lnTo>
                  <a:lnTo>
                    <a:pt x="108" y="180"/>
                  </a:lnTo>
                  <a:lnTo>
                    <a:pt x="103" y="178"/>
                  </a:lnTo>
                  <a:lnTo>
                    <a:pt x="97" y="177"/>
                  </a:lnTo>
                  <a:lnTo>
                    <a:pt x="92" y="173"/>
                  </a:lnTo>
                  <a:lnTo>
                    <a:pt x="87" y="170"/>
                  </a:lnTo>
                  <a:lnTo>
                    <a:pt x="82" y="167"/>
                  </a:lnTo>
                  <a:lnTo>
                    <a:pt x="77" y="163"/>
                  </a:lnTo>
                  <a:lnTo>
                    <a:pt x="74" y="159"/>
                  </a:lnTo>
                  <a:lnTo>
                    <a:pt x="71" y="155"/>
                  </a:lnTo>
                  <a:lnTo>
                    <a:pt x="67" y="149"/>
                  </a:lnTo>
                  <a:lnTo>
                    <a:pt x="65" y="143"/>
                  </a:lnTo>
                  <a:lnTo>
                    <a:pt x="63" y="138"/>
                  </a:lnTo>
                  <a:lnTo>
                    <a:pt x="62" y="132"/>
                  </a:lnTo>
                  <a:lnTo>
                    <a:pt x="61" y="127"/>
                  </a:lnTo>
                  <a:lnTo>
                    <a:pt x="60" y="120"/>
                  </a:lnTo>
                  <a:lnTo>
                    <a:pt x="61" y="115"/>
                  </a:lnTo>
                  <a:lnTo>
                    <a:pt x="62" y="108"/>
                  </a:lnTo>
                  <a:lnTo>
                    <a:pt x="63" y="103"/>
                  </a:lnTo>
                  <a:lnTo>
                    <a:pt x="65" y="97"/>
                  </a:lnTo>
                  <a:lnTo>
                    <a:pt x="67" y="91"/>
                  </a:lnTo>
                  <a:lnTo>
                    <a:pt x="71" y="87"/>
                  </a:lnTo>
                  <a:lnTo>
                    <a:pt x="74" y="83"/>
                  </a:lnTo>
                  <a:lnTo>
                    <a:pt x="77" y="78"/>
                  </a:lnTo>
                  <a:lnTo>
                    <a:pt x="82" y="74"/>
                  </a:lnTo>
                  <a:lnTo>
                    <a:pt x="87" y="70"/>
                  </a:lnTo>
                  <a:lnTo>
                    <a:pt x="92" y="67"/>
                  </a:lnTo>
                  <a:lnTo>
                    <a:pt x="97" y="65"/>
                  </a:lnTo>
                  <a:lnTo>
                    <a:pt x="103" y="63"/>
                  </a:lnTo>
                  <a:lnTo>
                    <a:pt x="108" y="62"/>
                  </a:lnTo>
                  <a:lnTo>
                    <a:pt x="114" y="61"/>
                  </a:lnTo>
                  <a:lnTo>
                    <a:pt x="120" y="61"/>
                  </a:lnTo>
                  <a:lnTo>
                    <a:pt x="127" y="61"/>
                  </a:lnTo>
                  <a:lnTo>
                    <a:pt x="133" y="62"/>
                  </a:lnTo>
                  <a:lnTo>
                    <a:pt x="138" y="63"/>
                  </a:lnTo>
                  <a:lnTo>
                    <a:pt x="144" y="65"/>
                  </a:lnTo>
                  <a:lnTo>
                    <a:pt x="149" y="67"/>
                  </a:lnTo>
                  <a:lnTo>
                    <a:pt x="155" y="70"/>
                  </a:lnTo>
                  <a:lnTo>
                    <a:pt x="159" y="74"/>
                  </a:lnTo>
                  <a:lnTo>
                    <a:pt x="164" y="78"/>
                  </a:lnTo>
                  <a:lnTo>
                    <a:pt x="167" y="83"/>
                  </a:lnTo>
                  <a:lnTo>
                    <a:pt x="170" y="87"/>
                  </a:lnTo>
                  <a:lnTo>
                    <a:pt x="173" y="91"/>
                  </a:lnTo>
                  <a:lnTo>
                    <a:pt x="176" y="97"/>
                  </a:lnTo>
                  <a:lnTo>
                    <a:pt x="178" y="103"/>
                  </a:lnTo>
                  <a:lnTo>
                    <a:pt x="179" y="108"/>
                  </a:lnTo>
                  <a:lnTo>
                    <a:pt x="180" y="115"/>
                  </a:lnTo>
                  <a:lnTo>
                    <a:pt x="181" y="120"/>
                  </a:lnTo>
                  <a:lnTo>
                    <a:pt x="180" y="127"/>
                  </a:lnTo>
                  <a:lnTo>
                    <a:pt x="179" y="132"/>
                  </a:lnTo>
                  <a:lnTo>
                    <a:pt x="178" y="138"/>
                  </a:lnTo>
                  <a:lnTo>
                    <a:pt x="176" y="143"/>
                  </a:lnTo>
                  <a:lnTo>
                    <a:pt x="173" y="149"/>
                  </a:lnTo>
                  <a:lnTo>
                    <a:pt x="170" y="155"/>
                  </a:lnTo>
                  <a:lnTo>
                    <a:pt x="167" y="159"/>
                  </a:lnTo>
                  <a:lnTo>
                    <a:pt x="164" y="163"/>
                  </a:lnTo>
                  <a:lnTo>
                    <a:pt x="159" y="167"/>
                  </a:lnTo>
                  <a:lnTo>
                    <a:pt x="155" y="171"/>
                  </a:lnTo>
                  <a:lnTo>
                    <a:pt x="149" y="173"/>
                  </a:lnTo>
                  <a:lnTo>
                    <a:pt x="144" y="177"/>
                  </a:lnTo>
                  <a:lnTo>
                    <a:pt x="138" y="178"/>
                  </a:lnTo>
                  <a:lnTo>
                    <a:pt x="133" y="180"/>
                  </a:lnTo>
                  <a:lnTo>
                    <a:pt x="127" y="181"/>
                  </a:lnTo>
                  <a:lnTo>
                    <a:pt x="120" y="181"/>
                  </a:lnTo>
                  <a:lnTo>
                    <a:pt x="120" y="181"/>
                  </a:lnTo>
                  <a:close/>
                  <a:moveTo>
                    <a:pt x="829" y="0"/>
                  </a:moveTo>
                  <a:lnTo>
                    <a:pt x="75" y="0"/>
                  </a:lnTo>
                  <a:lnTo>
                    <a:pt x="67" y="1"/>
                  </a:lnTo>
                  <a:lnTo>
                    <a:pt x="60" y="2"/>
                  </a:lnTo>
                  <a:lnTo>
                    <a:pt x="53" y="3"/>
                  </a:lnTo>
                  <a:lnTo>
                    <a:pt x="46" y="6"/>
                  </a:lnTo>
                  <a:lnTo>
                    <a:pt x="40" y="9"/>
                  </a:lnTo>
                  <a:lnTo>
                    <a:pt x="33" y="13"/>
                  </a:lnTo>
                  <a:lnTo>
                    <a:pt x="27" y="17"/>
                  </a:lnTo>
                  <a:lnTo>
                    <a:pt x="22" y="22"/>
                  </a:lnTo>
                  <a:lnTo>
                    <a:pt x="16" y="27"/>
                  </a:lnTo>
                  <a:lnTo>
                    <a:pt x="13" y="33"/>
                  </a:lnTo>
                  <a:lnTo>
                    <a:pt x="9" y="39"/>
                  </a:lnTo>
                  <a:lnTo>
                    <a:pt x="5" y="46"/>
                  </a:lnTo>
                  <a:lnTo>
                    <a:pt x="3" y="53"/>
                  </a:lnTo>
                  <a:lnTo>
                    <a:pt x="1" y="61"/>
                  </a:lnTo>
                  <a:lnTo>
                    <a:pt x="0" y="67"/>
                  </a:lnTo>
                  <a:lnTo>
                    <a:pt x="0" y="75"/>
                  </a:lnTo>
                  <a:lnTo>
                    <a:pt x="0" y="347"/>
                  </a:lnTo>
                  <a:lnTo>
                    <a:pt x="0" y="355"/>
                  </a:lnTo>
                  <a:lnTo>
                    <a:pt x="1" y="363"/>
                  </a:lnTo>
                  <a:lnTo>
                    <a:pt x="3" y="369"/>
                  </a:lnTo>
                  <a:lnTo>
                    <a:pt x="5" y="376"/>
                  </a:lnTo>
                  <a:lnTo>
                    <a:pt x="9" y="382"/>
                  </a:lnTo>
                  <a:lnTo>
                    <a:pt x="13" y="389"/>
                  </a:lnTo>
                  <a:lnTo>
                    <a:pt x="16" y="395"/>
                  </a:lnTo>
                  <a:lnTo>
                    <a:pt x="22" y="400"/>
                  </a:lnTo>
                  <a:lnTo>
                    <a:pt x="27" y="405"/>
                  </a:lnTo>
                  <a:lnTo>
                    <a:pt x="33" y="409"/>
                  </a:lnTo>
                  <a:lnTo>
                    <a:pt x="40" y="413"/>
                  </a:lnTo>
                  <a:lnTo>
                    <a:pt x="46" y="417"/>
                  </a:lnTo>
                  <a:lnTo>
                    <a:pt x="53" y="419"/>
                  </a:lnTo>
                  <a:lnTo>
                    <a:pt x="60" y="421"/>
                  </a:lnTo>
                  <a:lnTo>
                    <a:pt x="67" y="422"/>
                  </a:lnTo>
                  <a:lnTo>
                    <a:pt x="75" y="422"/>
                  </a:lnTo>
                  <a:lnTo>
                    <a:pt x="181" y="422"/>
                  </a:lnTo>
                  <a:lnTo>
                    <a:pt x="181" y="588"/>
                  </a:lnTo>
                  <a:lnTo>
                    <a:pt x="181" y="592"/>
                  </a:lnTo>
                  <a:lnTo>
                    <a:pt x="182" y="594"/>
                  </a:lnTo>
                  <a:lnTo>
                    <a:pt x="183" y="597"/>
                  </a:lnTo>
                  <a:lnTo>
                    <a:pt x="186" y="599"/>
                  </a:lnTo>
                  <a:lnTo>
                    <a:pt x="188" y="600"/>
                  </a:lnTo>
                  <a:lnTo>
                    <a:pt x="190" y="603"/>
                  </a:lnTo>
                  <a:lnTo>
                    <a:pt x="192" y="604"/>
                  </a:lnTo>
                  <a:lnTo>
                    <a:pt x="196" y="604"/>
                  </a:lnTo>
                  <a:lnTo>
                    <a:pt x="709" y="604"/>
                  </a:lnTo>
                  <a:lnTo>
                    <a:pt x="712" y="603"/>
                  </a:lnTo>
                  <a:lnTo>
                    <a:pt x="714" y="603"/>
                  </a:lnTo>
                  <a:lnTo>
                    <a:pt x="718" y="600"/>
                  </a:lnTo>
                  <a:lnTo>
                    <a:pt x="720" y="599"/>
                  </a:lnTo>
                  <a:lnTo>
                    <a:pt x="721" y="597"/>
                  </a:lnTo>
                  <a:lnTo>
                    <a:pt x="723" y="594"/>
                  </a:lnTo>
                  <a:lnTo>
                    <a:pt x="723" y="592"/>
                  </a:lnTo>
                  <a:lnTo>
                    <a:pt x="724" y="588"/>
                  </a:lnTo>
                  <a:lnTo>
                    <a:pt x="724" y="422"/>
                  </a:lnTo>
                  <a:lnTo>
                    <a:pt x="829" y="422"/>
                  </a:lnTo>
                  <a:lnTo>
                    <a:pt x="837" y="422"/>
                  </a:lnTo>
                  <a:lnTo>
                    <a:pt x="845" y="421"/>
                  </a:lnTo>
                  <a:lnTo>
                    <a:pt x="852" y="419"/>
                  </a:lnTo>
                  <a:lnTo>
                    <a:pt x="859" y="417"/>
                  </a:lnTo>
                  <a:lnTo>
                    <a:pt x="866" y="413"/>
                  </a:lnTo>
                  <a:lnTo>
                    <a:pt x="871" y="409"/>
                  </a:lnTo>
                  <a:lnTo>
                    <a:pt x="877" y="405"/>
                  </a:lnTo>
                  <a:lnTo>
                    <a:pt x="882" y="400"/>
                  </a:lnTo>
                  <a:lnTo>
                    <a:pt x="888" y="395"/>
                  </a:lnTo>
                  <a:lnTo>
                    <a:pt x="892" y="389"/>
                  </a:lnTo>
                  <a:lnTo>
                    <a:pt x="896" y="382"/>
                  </a:lnTo>
                  <a:lnTo>
                    <a:pt x="899" y="376"/>
                  </a:lnTo>
                  <a:lnTo>
                    <a:pt x="901" y="369"/>
                  </a:lnTo>
                  <a:lnTo>
                    <a:pt x="903" y="363"/>
                  </a:lnTo>
                  <a:lnTo>
                    <a:pt x="905" y="355"/>
                  </a:lnTo>
                  <a:lnTo>
                    <a:pt x="905" y="347"/>
                  </a:lnTo>
                  <a:lnTo>
                    <a:pt x="905" y="75"/>
                  </a:lnTo>
                  <a:lnTo>
                    <a:pt x="905" y="67"/>
                  </a:lnTo>
                  <a:lnTo>
                    <a:pt x="903" y="61"/>
                  </a:lnTo>
                  <a:lnTo>
                    <a:pt x="901" y="53"/>
                  </a:lnTo>
                  <a:lnTo>
                    <a:pt x="899" y="46"/>
                  </a:lnTo>
                  <a:lnTo>
                    <a:pt x="896" y="39"/>
                  </a:lnTo>
                  <a:lnTo>
                    <a:pt x="892" y="33"/>
                  </a:lnTo>
                  <a:lnTo>
                    <a:pt x="888" y="27"/>
                  </a:lnTo>
                  <a:lnTo>
                    <a:pt x="882" y="22"/>
                  </a:lnTo>
                  <a:lnTo>
                    <a:pt x="877" y="17"/>
                  </a:lnTo>
                  <a:lnTo>
                    <a:pt x="871" y="13"/>
                  </a:lnTo>
                  <a:lnTo>
                    <a:pt x="866" y="9"/>
                  </a:lnTo>
                  <a:lnTo>
                    <a:pt x="859" y="6"/>
                  </a:lnTo>
                  <a:lnTo>
                    <a:pt x="852" y="3"/>
                  </a:lnTo>
                  <a:lnTo>
                    <a:pt x="845" y="2"/>
                  </a:lnTo>
                  <a:lnTo>
                    <a:pt x="837" y="1"/>
                  </a:lnTo>
                  <a:lnTo>
                    <a:pt x="8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473"/>
            <p:cNvSpPr>
              <a:spLocks noEditPoints="1"/>
            </p:cNvSpPr>
            <p:nvPr/>
          </p:nvSpPr>
          <p:spPr bwMode="auto">
            <a:xfrm>
              <a:off x="4386263" y="1382713"/>
              <a:ext cx="173038" cy="66675"/>
            </a:xfrm>
            <a:custGeom>
              <a:avLst/>
              <a:gdLst>
                <a:gd name="T0" fmla="*/ 407 w 543"/>
                <a:gd name="T1" fmla="*/ 15 h 211"/>
                <a:gd name="T2" fmla="*/ 528 w 543"/>
                <a:gd name="T3" fmla="*/ 136 h 211"/>
                <a:gd name="T4" fmla="*/ 407 w 543"/>
                <a:gd name="T5" fmla="*/ 136 h 211"/>
                <a:gd name="T6" fmla="*/ 407 w 543"/>
                <a:gd name="T7" fmla="*/ 15 h 211"/>
                <a:gd name="T8" fmla="*/ 15 w 543"/>
                <a:gd name="T9" fmla="*/ 211 h 211"/>
                <a:gd name="T10" fmla="*/ 528 w 543"/>
                <a:gd name="T11" fmla="*/ 211 h 211"/>
                <a:gd name="T12" fmla="*/ 531 w 543"/>
                <a:gd name="T13" fmla="*/ 211 h 211"/>
                <a:gd name="T14" fmla="*/ 533 w 543"/>
                <a:gd name="T15" fmla="*/ 210 h 211"/>
                <a:gd name="T16" fmla="*/ 537 w 543"/>
                <a:gd name="T17" fmla="*/ 209 h 211"/>
                <a:gd name="T18" fmla="*/ 539 w 543"/>
                <a:gd name="T19" fmla="*/ 206 h 211"/>
                <a:gd name="T20" fmla="*/ 540 w 543"/>
                <a:gd name="T21" fmla="*/ 204 h 211"/>
                <a:gd name="T22" fmla="*/ 542 w 543"/>
                <a:gd name="T23" fmla="*/ 202 h 211"/>
                <a:gd name="T24" fmla="*/ 542 w 543"/>
                <a:gd name="T25" fmla="*/ 199 h 211"/>
                <a:gd name="T26" fmla="*/ 543 w 543"/>
                <a:gd name="T27" fmla="*/ 195 h 211"/>
                <a:gd name="T28" fmla="*/ 543 w 543"/>
                <a:gd name="T29" fmla="*/ 136 h 211"/>
                <a:gd name="T30" fmla="*/ 542 w 543"/>
                <a:gd name="T31" fmla="*/ 132 h 211"/>
                <a:gd name="T32" fmla="*/ 542 w 543"/>
                <a:gd name="T33" fmla="*/ 129 h 211"/>
                <a:gd name="T34" fmla="*/ 540 w 543"/>
                <a:gd name="T35" fmla="*/ 127 h 211"/>
                <a:gd name="T36" fmla="*/ 539 w 543"/>
                <a:gd name="T37" fmla="*/ 125 h 211"/>
                <a:gd name="T38" fmla="*/ 418 w 543"/>
                <a:gd name="T39" fmla="*/ 4 h 211"/>
                <a:gd name="T40" fmla="*/ 415 w 543"/>
                <a:gd name="T41" fmla="*/ 2 h 211"/>
                <a:gd name="T42" fmla="*/ 413 w 543"/>
                <a:gd name="T43" fmla="*/ 1 h 211"/>
                <a:gd name="T44" fmla="*/ 411 w 543"/>
                <a:gd name="T45" fmla="*/ 0 h 211"/>
                <a:gd name="T46" fmla="*/ 407 w 543"/>
                <a:gd name="T47" fmla="*/ 0 h 211"/>
                <a:gd name="T48" fmla="*/ 15 w 543"/>
                <a:gd name="T49" fmla="*/ 0 h 211"/>
                <a:gd name="T50" fmla="*/ 11 w 543"/>
                <a:gd name="T51" fmla="*/ 0 h 211"/>
                <a:gd name="T52" fmla="*/ 9 w 543"/>
                <a:gd name="T53" fmla="*/ 1 h 211"/>
                <a:gd name="T54" fmla="*/ 7 w 543"/>
                <a:gd name="T55" fmla="*/ 2 h 211"/>
                <a:gd name="T56" fmla="*/ 5 w 543"/>
                <a:gd name="T57" fmla="*/ 4 h 211"/>
                <a:gd name="T58" fmla="*/ 2 w 543"/>
                <a:gd name="T59" fmla="*/ 6 h 211"/>
                <a:gd name="T60" fmla="*/ 1 w 543"/>
                <a:gd name="T61" fmla="*/ 8 h 211"/>
                <a:gd name="T62" fmla="*/ 0 w 543"/>
                <a:gd name="T63" fmla="*/ 12 h 211"/>
                <a:gd name="T64" fmla="*/ 0 w 543"/>
                <a:gd name="T65" fmla="*/ 15 h 211"/>
                <a:gd name="T66" fmla="*/ 0 w 543"/>
                <a:gd name="T67" fmla="*/ 195 h 211"/>
                <a:gd name="T68" fmla="*/ 0 w 543"/>
                <a:gd name="T69" fmla="*/ 199 h 211"/>
                <a:gd name="T70" fmla="*/ 1 w 543"/>
                <a:gd name="T71" fmla="*/ 201 h 211"/>
                <a:gd name="T72" fmla="*/ 2 w 543"/>
                <a:gd name="T73" fmla="*/ 204 h 211"/>
                <a:gd name="T74" fmla="*/ 5 w 543"/>
                <a:gd name="T75" fmla="*/ 206 h 211"/>
                <a:gd name="T76" fmla="*/ 7 w 543"/>
                <a:gd name="T77" fmla="*/ 209 h 211"/>
                <a:gd name="T78" fmla="*/ 9 w 543"/>
                <a:gd name="T79" fmla="*/ 210 h 211"/>
                <a:gd name="T80" fmla="*/ 11 w 543"/>
                <a:gd name="T81" fmla="*/ 211 h 211"/>
                <a:gd name="T82" fmla="*/ 15 w 543"/>
                <a:gd name="T83" fmla="*/ 211 h 211"/>
                <a:gd name="T84" fmla="*/ 15 w 543"/>
                <a:gd name="T85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3" h="211">
                  <a:moveTo>
                    <a:pt x="407" y="15"/>
                  </a:moveTo>
                  <a:lnTo>
                    <a:pt x="528" y="136"/>
                  </a:lnTo>
                  <a:lnTo>
                    <a:pt x="407" y="136"/>
                  </a:lnTo>
                  <a:lnTo>
                    <a:pt x="407" y="15"/>
                  </a:lnTo>
                  <a:close/>
                  <a:moveTo>
                    <a:pt x="15" y="211"/>
                  </a:moveTo>
                  <a:lnTo>
                    <a:pt x="528" y="211"/>
                  </a:lnTo>
                  <a:lnTo>
                    <a:pt x="531" y="211"/>
                  </a:lnTo>
                  <a:lnTo>
                    <a:pt x="533" y="210"/>
                  </a:lnTo>
                  <a:lnTo>
                    <a:pt x="537" y="209"/>
                  </a:lnTo>
                  <a:lnTo>
                    <a:pt x="539" y="206"/>
                  </a:lnTo>
                  <a:lnTo>
                    <a:pt x="540" y="204"/>
                  </a:lnTo>
                  <a:lnTo>
                    <a:pt x="542" y="202"/>
                  </a:lnTo>
                  <a:lnTo>
                    <a:pt x="542" y="199"/>
                  </a:lnTo>
                  <a:lnTo>
                    <a:pt x="543" y="195"/>
                  </a:lnTo>
                  <a:lnTo>
                    <a:pt x="543" y="136"/>
                  </a:lnTo>
                  <a:lnTo>
                    <a:pt x="542" y="132"/>
                  </a:lnTo>
                  <a:lnTo>
                    <a:pt x="542" y="129"/>
                  </a:lnTo>
                  <a:lnTo>
                    <a:pt x="540" y="127"/>
                  </a:lnTo>
                  <a:lnTo>
                    <a:pt x="539" y="125"/>
                  </a:lnTo>
                  <a:lnTo>
                    <a:pt x="418" y="4"/>
                  </a:lnTo>
                  <a:lnTo>
                    <a:pt x="415" y="2"/>
                  </a:lnTo>
                  <a:lnTo>
                    <a:pt x="413" y="1"/>
                  </a:lnTo>
                  <a:lnTo>
                    <a:pt x="411" y="0"/>
                  </a:lnTo>
                  <a:lnTo>
                    <a:pt x="407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95"/>
                  </a:lnTo>
                  <a:lnTo>
                    <a:pt x="0" y="199"/>
                  </a:lnTo>
                  <a:lnTo>
                    <a:pt x="1" y="201"/>
                  </a:lnTo>
                  <a:lnTo>
                    <a:pt x="2" y="204"/>
                  </a:lnTo>
                  <a:lnTo>
                    <a:pt x="5" y="206"/>
                  </a:lnTo>
                  <a:lnTo>
                    <a:pt x="7" y="209"/>
                  </a:lnTo>
                  <a:lnTo>
                    <a:pt x="9" y="210"/>
                  </a:lnTo>
                  <a:lnTo>
                    <a:pt x="11" y="211"/>
                  </a:lnTo>
                  <a:lnTo>
                    <a:pt x="15" y="211"/>
                  </a:lnTo>
                  <a:lnTo>
                    <a:pt x="15" y="2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474"/>
            <p:cNvSpPr>
              <a:spLocks/>
            </p:cNvSpPr>
            <p:nvPr/>
          </p:nvSpPr>
          <p:spPr bwMode="auto">
            <a:xfrm>
              <a:off x="4414838" y="1573213"/>
              <a:ext cx="115888" cy="11113"/>
            </a:xfrm>
            <a:custGeom>
              <a:avLst/>
              <a:gdLst>
                <a:gd name="T0" fmla="*/ 15 w 363"/>
                <a:gd name="T1" fmla="*/ 31 h 31"/>
                <a:gd name="T2" fmla="*/ 347 w 363"/>
                <a:gd name="T3" fmla="*/ 31 h 31"/>
                <a:gd name="T4" fmla="*/ 350 w 363"/>
                <a:gd name="T5" fmla="*/ 31 h 31"/>
                <a:gd name="T6" fmla="*/ 353 w 363"/>
                <a:gd name="T7" fmla="*/ 30 h 31"/>
                <a:gd name="T8" fmla="*/ 356 w 363"/>
                <a:gd name="T9" fmla="*/ 29 h 31"/>
                <a:gd name="T10" fmla="*/ 358 w 363"/>
                <a:gd name="T11" fmla="*/ 27 h 31"/>
                <a:gd name="T12" fmla="*/ 359 w 363"/>
                <a:gd name="T13" fmla="*/ 25 h 31"/>
                <a:gd name="T14" fmla="*/ 361 w 363"/>
                <a:gd name="T15" fmla="*/ 21 h 31"/>
                <a:gd name="T16" fmla="*/ 363 w 363"/>
                <a:gd name="T17" fmla="*/ 19 h 31"/>
                <a:gd name="T18" fmla="*/ 363 w 363"/>
                <a:gd name="T19" fmla="*/ 16 h 31"/>
                <a:gd name="T20" fmla="*/ 363 w 363"/>
                <a:gd name="T21" fmla="*/ 13 h 31"/>
                <a:gd name="T22" fmla="*/ 361 w 363"/>
                <a:gd name="T23" fmla="*/ 10 h 31"/>
                <a:gd name="T24" fmla="*/ 359 w 363"/>
                <a:gd name="T25" fmla="*/ 8 h 31"/>
                <a:gd name="T26" fmla="*/ 358 w 363"/>
                <a:gd name="T27" fmla="*/ 6 h 31"/>
                <a:gd name="T28" fmla="*/ 356 w 363"/>
                <a:gd name="T29" fmla="*/ 4 h 31"/>
                <a:gd name="T30" fmla="*/ 353 w 363"/>
                <a:gd name="T31" fmla="*/ 3 h 31"/>
                <a:gd name="T32" fmla="*/ 350 w 363"/>
                <a:gd name="T33" fmla="*/ 2 h 31"/>
                <a:gd name="T34" fmla="*/ 347 w 363"/>
                <a:gd name="T35" fmla="*/ 2 h 31"/>
                <a:gd name="T36" fmla="*/ 15 w 363"/>
                <a:gd name="T37" fmla="*/ 0 h 31"/>
                <a:gd name="T38" fmla="*/ 12 w 363"/>
                <a:gd name="T39" fmla="*/ 2 h 31"/>
                <a:gd name="T40" fmla="*/ 10 w 363"/>
                <a:gd name="T41" fmla="*/ 3 h 31"/>
                <a:gd name="T42" fmla="*/ 6 w 363"/>
                <a:gd name="T43" fmla="*/ 4 h 31"/>
                <a:gd name="T44" fmla="*/ 4 w 363"/>
                <a:gd name="T45" fmla="*/ 6 h 31"/>
                <a:gd name="T46" fmla="*/ 3 w 363"/>
                <a:gd name="T47" fmla="*/ 8 h 31"/>
                <a:gd name="T48" fmla="*/ 1 w 363"/>
                <a:gd name="T49" fmla="*/ 10 h 31"/>
                <a:gd name="T50" fmla="*/ 1 w 363"/>
                <a:gd name="T51" fmla="*/ 13 h 31"/>
                <a:gd name="T52" fmla="*/ 0 w 363"/>
                <a:gd name="T53" fmla="*/ 16 h 31"/>
                <a:gd name="T54" fmla="*/ 1 w 363"/>
                <a:gd name="T55" fmla="*/ 19 h 31"/>
                <a:gd name="T56" fmla="*/ 1 w 363"/>
                <a:gd name="T57" fmla="*/ 21 h 31"/>
                <a:gd name="T58" fmla="*/ 3 w 363"/>
                <a:gd name="T59" fmla="*/ 25 h 31"/>
                <a:gd name="T60" fmla="*/ 4 w 363"/>
                <a:gd name="T61" fmla="*/ 27 h 31"/>
                <a:gd name="T62" fmla="*/ 6 w 363"/>
                <a:gd name="T63" fmla="*/ 29 h 31"/>
                <a:gd name="T64" fmla="*/ 10 w 363"/>
                <a:gd name="T65" fmla="*/ 30 h 31"/>
                <a:gd name="T66" fmla="*/ 12 w 363"/>
                <a:gd name="T67" fmla="*/ 31 h 31"/>
                <a:gd name="T68" fmla="*/ 15 w 363"/>
                <a:gd name="T6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3" h="31">
                  <a:moveTo>
                    <a:pt x="15" y="31"/>
                  </a:moveTo>
                  <a:lnTo>
                    <a:pt x="347" y="31"/>
                  </a:lnTo>
                  <a:lnTo>
                    <a:pt x="350" y="31"/>
                  </a:lnTo>
                  <a:lnTo>
                    <a:pt x="353" y="30"/>
                  </a:lnTo>
                  <a:lnTo>
                    <a:pt x="356" y="29"/>
                  </a:lnTo>
                  <a:lnTo>
                    <a:pt x="358" y="27"/>
                  </a:lnTo>
                  <a:lnTo>
                    <a:pt x="359" y="25"/>
                  </a:lnTo>
                  <a:lnTo>
                    <a:pt x="361" y="21"/>
                  </a:lnTo>
                  <a:lnTo>
                    <a:pt x="363" y="19"/>
                  </a:lnTo>
                  <a:lnTo>
                    <a:pt x="363" y="16"/>
                  </a:lnTo>
                  <a:lnTo>
                    <a:pt x="363" y="13"/>
                  </a:lnTo>
                  <a:lnTo>
                    <a:pt x="361" y="10"/>
                  </a:lnTo>
                  <a:lnTo>
                    <a:pt x="359" y="8"/>
                  </a:lnTo>
                  <a:lnTo>
                    <a:pt x="358" y="6"/>
                  </a:lnTo>
                  <a:lnTo>
                    <a:pt x="356" y="4"/>
                  </a:lnTo>
                  <a:lnTo>
                    <a:pt x="353" y="3"/>
                  </a:lnTo>
                  <a:lnTo>
                    <a:pt x="350" y="2"/>
                  </a:lnTo>
                  <a:lnTo>
                    <a:pt x="347" y="2"/>
                  </a:lnTo>
                  <a:lnTo>
                    <a:pt x="15" y="0"/>
                  </a:lnTo>
                  <a:lnTo>
                    <a:pt x="12" y="2"/>
                  </a:lnTo>
                  <a:lnTo>
                    <a:pt x="10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3" y="8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0" y="16"/>
                  </a:lnTo>
                  <a:lnTo>
                    <a:pt x="1" y="19"/>
                  </a:lnTo>
                  <a:lnTo>
                    <a:pt x="1" y="21"/>
                  </a:lnTo>
                  <a:lnTo>
                    <a:pt x="3" y="25"/>
                  </a:lnTo>
                  <a:lnTo>
                    <a:pt x="4" y="27"/>
                  </a:lnTo>
                  <a:lnTo>
                    <a:pt x="6" y="29"/>
                  </a:lnTo>
                  <a:lnTo>
                    <a:pt x="10" y="30"/>
                  </a:lnTo>
                  <a:lnTo>
                    <a:pt x="12" y="31"/>
                  </a:lnTo>
                  <a:lnTo>
                    <a:pt x="15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475"/>
            <p:cNvSpPr>
              <a:spLocks/>
            </p:cNvSpPr>
            <p:nvPr/>
          </p:nvSpPr>
          <p:spPr bwMode="auto">
            <a:xfrm>
              <a:off x="4414838" y="1593850"/>
              <a:ext cx="115888" cy="9525"/>
            </a:xfrm>
            <a:custGeom>
              <a:avLst/>
              <a:gdLst>
                <a:gd name="T0" fmla="*/ 15 w 363"/>
                <a:gd name="T1" fmla="*/ 30 h 30"/>
                <a:gd name="T2" fmla="*/ 347 w 363"/>
                <a:gd name="T3" fmla="*/ 30 h 30"/>
                <a:gd name="T4" fmla="*/ 350 w 363"/>
                <a:gd name="T5" fmla="*/ 30 h 30"/>
                <a:gd name="T6" fmla="*/ 353 w 363"/>
                <a:gd name="T7" fmla="*/ 29 h 30"/>
                <a:gd name="T8" fmla="*/ 356 w 363"/>
                <a:gd name="T9" fmla="*/ 28 h 30"/>
                <a:gd name="T10" fmla="*/ 358 w 363"/>
                <a:gd name="T11" fmla="*/ 26 h 30"/>
                <a:gd name="T12" fmla="*/ 359 w 363"/>
                <a:gd name="T13" fmla="*/ 23 h 30"/>
                <a:gd name="T14" fmla="*/ 361 w 363"/>
                <a:gd name="T15" fmla="*/ 21 h 30"/>
                <a:gd name="T16" fmla="*/ 363 w 363"/>
                <a:gd name="T17" fmla="*/ 19 h 30"/>
                <a:gd name="T18" fmla="*/ 363 w 363"/>
                <a:gd name="T19" fmla="*/ 16 h 30"/>
                <a:gd name="T20" fmla="*/ 363 w 363"/>
                <a:gd name="T21" fmla="*/ 12 h 30"/>
                <a:gd name="T22" fmla="*/ 361 w 363"/>
                <a:gd name="T23" fmla="*/ 9 h 30"/>
                <a:gd name="T24" fmla="*/ 359 w 363"/>
                <a:gd name="T25" fmla="*/ 7 h 30"/>
                <a:gd name="T26" fmla="*/ 358 w 363"/>
                <a:gd name="T27" fmla="*/ 5 h 30"/>
                <a:gd name="T28" fmla="*/ 356 w 363"/>
                <a:gd name="T29" fmla="*/ 2 h 30"/>
                <a:gd name="T30" fmla="*/ 353 w 363"/>
                <a:gd name="T31" fmla="*/ 1 h 30"/>
                <a:gd name="T32" fmla="*/ 350 w 363"/>
                <a:gd name="T33" fmla="*/ 0 h 30"/>
                <a:gd name="T34" fmla="*/ 347 w 363"/>
                <a:gd name="T35" fmla="*/ 0 h 30"/>
                <a:gd name="T36" fmla="*/ 15 w 363"/>
                <a:gd name="T37" fmla="*/ 0 h 30"/>
                <a:gd name="T38" fmla="*/ 12 w 363"/>
                <a:gd name="T39" fmla="*/ 0 h 30"/>
                <a:gd name="T40" fmla="*/ 10 w 363"/>
                <a:gd name="T41" fmla="*/ 1 h 30"/>
                <a:gd name="T42" fmla="*/ 6 w 363"/>
                <a:gd name="T43" fmla="*/ 2 h 30"/>
                <a:gd name="T44" fmla="*/ 4 w 363"/>
                <a:gd name="T45" fmla="*/ 5 h 30"/>
                <a:gd name="T46" fmla="*/ 3 w 363"/>
                <a:gd name="T47" fmla="*/ 7 h 30"/>
                <a:gd name="T48" fmla="*/ 1 w 363"/>
                <a:gd name="T49" fmla="*/ 9 h 30"/>
                <a:gd name="T50" fmla="*/ 1 w 363"/>
                <a:gd name="T51" fmla="*/ 12 h 30"/>
                <a:gd name="T52" fmla="*/ 0 w 363"/>
                <a:gd name="T53" fmla="*/ 16 h 30"/>
                <a:gd name="T54" fmla="*/ 1 w 363"/>
                <a:gd name="T55" fmla="*/ 18 h 30"/>
                <a:gd name="T56" fmla="*/ 1 w 363"/>
                <a:gd name="T57" fmla="*/ 21 h 30"/>
                <a:gd name="T58" fmla="*/ 3 w 363"/>
                <a:gd name="T59" fmla="*/ 23 h 30"/>
                <a:gd name="T60" fmla="*/ 4 w 363"/>
                <a:gd name="T61" fmla="*/ 26 h 30"/>
                <a:gd name="T62" fmla="*/ 6 w 363"/>
                <a:gd name="T63" fmla="*/ 28 h 30"/>
                <a:gd name="T64" fmla="*/ 10 w 363"/>
                <a:gd name="T65" fmla="*/ 29 h 30"/>
                <a:gd name="T66" fmla="*/ 12 w 363"/>
                <a:gd name="T67" fmla="*/ 30 h 30"/>
                <a:gd name="T68" fmla="*/ 15 w 363"/>
                <a:gd name="T69" fmla="*/ 30 h 30"/>
                <a:gd name="T70" fmla="*/ 15 w 363"/>
                <a:gd name="T7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3" h="30">
                  <a:moveTo>
                    <a:pt x="15" y="30"/>
                  </a:moveTo>
                  <a:lnTo>
                    <a:pt x="347" y="30"/>
                  </a:lnTo>
                  <a:lnTo>
                    <a:pt x="350" y="30"/>
                  </a:lnTo>
                  <a:lnTo>
                    <a:pt x="353" y="29"/>
                  </a:lnTo>
                  <a:lnTo>
                    <a:pt x="356" y="28"/>
                  </a:lnTo>
                  <a:lnTo>
                    <a:pt x="358" y="26"/>
                  </a:lnTo>
                  <a:lnTo>
                    <a:pt x="359" y="23"/>
                  </a:lnTo>
                  <a:lnTo>
                    <a:pt x="361" y="21"/>
                  </a:lnTo>
                  <a:lnTo>
                    <a:pt x="363" y="19"/>
                  </a:lnTo>
                  <a:lnTo>
                    <a:pt x="363" y="16"/>
                  </a:lnTo>
                  <a:lnTo>
                    <a:pt x="363" y="12"/>
                  </a:lnTo>
                  <a:lnTo>
                    <a:pt x="361" y="9"/>
                  </a:lnTo>
                  <a:lnTo>
                    <a:pt x="359" y="7"/>
                  </a:lnTo>
                  <a:lnTo>
                    <a:pt x="358" y="5"/>
                  </a:lnTo>
                  <a:lnTo>
                    <a:pt x="356" y="2"/>
                  </a:lnTo>
                  <a:lnTo>
                    <a:pt x="353" y="1"/>
                  </a:lnTo>
                  <a:lnTo>
                    <a:pt x="350" y="0"/>
                  </a:lnTo>
                  <a:lnTo>
                    <a:pt x="347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5"/>
                  </a:lnTo>
                  <a:lnTo>
                    <a:pt x="3" y="7"/>
                  </a:lnTo>
                  <a:lnTo>
                    <a:pt x="1" y="9"/>
                  </a:lnTo>
                  <a:lnTo>
                    <a:pt x="1" y="12"/>
                  </a:lnTo>
                  <a:lnTo>
                    <a:pt x="0" y="16"/>
                  </a:lnTo>
                  <a:lnTo>
                    <a:pt x="1" y="18"/>
                  </a:lnTo>
                  <a:lnTo>
                    <a:pt x="1" y="21"/>
                  </a:lnTo>
                  <a:lnTo>
                    <a:pt x="3" y="23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10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476"/>
            <p:cNvSpPr>
              <a:spLocks/>
            </p:cNvSpPr>
            <p:nvPr/>
          </p:nvSpPr>
          <p:spPr bwMode="auto">
            <a:xfrm>
              <a:off x="4414838" y="1612900"/>
              <a:ext cx="115888" cy="9525"/>
            </a:xfrm>
            <a:custGeom>
              <a:avLst/>
              <a:gdLst>
                <a:gd name="T0" fmla="*/ 15 w 363"/>
                <a:gd name="T1" fmla="*/ 30 h 30"/>
                <a:gd name="T2" fmla="*/ 347 w 363"/>
                <a:gd name="T3" fmla="*/ 30 h 30"/>
                <a:gd name="T4" fmla="*/ 350 w 363"/>
                <a:gd name="T5" fmla="*/ 30 h 30"/>
                <a:gd name="T6" fmla="*/ 353 w 363"/>
                <a:gd name="T7" fmla="*/ 29 h 30"/>
                <a:gd name="T8" fmla="*/ 356 w 363"/>
                <a:gd name="T9" fmla="*/ 28 h 30"/>
                <a:gd name="T10" fmla="*/ 358 w 363"/>
                <a:gd name="T11" fmla="*/ 26 h 30"/>
                <a:gd name="T12" fmla="*/ 359 w 363"/>
                <a:gd name="T13" fmla="*/ 23 h 30"/>
                <a:gd name="T14" fmla="*/ 361 w 363"/>
                <a:gd name="T15" fmla="*/ 21 h 30"/>
                <a:gd name="T16" fmla="*/ 363 w 363"/>
                <a:gd name="T17" fmla="*/ 18 h 30"/>
                <a:gd name="T18" fmla="*/ 363 w 363"/>
                <a:gd name="T19" fmla="*/ 14 h 30"/>
                <a:gd name="T20" fmla="*/ 363 w 363"/>
                <a:gd name="T21" fmla="*/ 12 h 30"/>
                <a:gd name="T22" fmla="*/ 361 w 363"/>
                <a:gd name="T23" fmla="*/ 9 h 30"/>
                <a:gd name="T24" fmla="*/ 359 w 363"/>
                <a:gd name="T25" fmla="*/ 7 h 30"/>
                <a:gd name="T26" fmla="*/ 358 w 363"/>
                <a:gd name="T27" fmla="*/ 5 h 30"/>
                <a:gd name="T28" fmla="*/ 356 w 363"/>
                <a:gd name="T29" fmla="*/ 2 h 30"/>
                <a:gd name="T30" fmla="*/ 353 w 363"/>
                <a:gd name="T31" fmla="*/ 1 h 30"/>
                <a:gd name="T32" fmla="*/ 350 w 363"/>
                <a:gd name="T33" fmla="*/ 0 h 30"/>
                <a:gd name="T34" fmla="*/ 347 w 363"/>
                <a:gd name="T35" fmla="*/ 0 h 30"/>
                <a:gd name="T36" fmla="*/ 15 w 363"/>
                <a:gd name="T37" fmla="*/ 0 h 30"/>
                <a:gd name="T38" fmla="*/ 12 w 363"/>
                <a:gd name="T39" fmla="*/ 0 h 30"/>
                <a:gd name="T40" fmla="*/ 10 w 363"/>
                <a:gd name="T41" fmla="*/ 1 h 30"/>
                <a:gd name="T42" fmla="*/ 6 w 363"/>
                <a:gd name="T43" fmla="*/ 2 h 30"/>
                <a:gd name="T44" fmla="*/ 4 w 363"/>
                <a:gd name="T45" fmla="*/ 5 h 30"/>
                <a:gd name="T46" fmla="*/ 3 w 363"/>
                <a:gd name="T47" fmla="*/ 7 h 30"/>
                <a:gd name="T48" fmla="*/ 1 w 363"/>
                <a:gd name="T49" fmla="*/ 9 h 30"/>
                <a:gd name="T50" fmla="*/ 1 w 363"/>
                <a:gd name="T51" fmla="*/ 12 h 30"/>
                <a:gd name="T52" fmla="*/ 0 w 363"/>
                <a:gd name="T53" fmla="*/ 14 h 30"/>
                <a:gd name="T54" fmla="*/ 1 w 363"/>
                <a:gd name="T55" fmla="*/ 18 h 30"/>
                <a:gd name="T56" fmla="*/ 1 w 363"/>
                <a:gd name="T57" fmla="*/ 21 h 30"/>
                <a:gd name="T58" fmla="*/ 3 w 363"/>
                <a:gd name="T59" fmla="*/ 23 h 30"/>
                <a:gd name="T60" fmla="*/ 4 w 363"/>
                <a:gd name="T61" fmla="*/ 26 h 30"/>
                <a:gd name="T62" fmla="*/ 6 w 363"/>
                <a:gd name="T63" fmla="*/ 28 h 30"/>
                <a:gd name="T64" fmla="*/ 10 w 363"/>
                <a:gd name="T65" fmla="*/ 29 h 30"/>
                <a:gd name="T66" fmla="*/ 12 w 363"/>
                <a:gd name="T67" fmla="*/ 30 h 30"/>
                <a:gd name="T68" fmla="*/ 15 w 363"/>
                <a:gd name="T69" fmla="*/ 30 h 30"/>
                <a:gd name="T70" fmla="*/ 15 w 363"/>
                <a:gd name="T7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3" h="30">
                  <a:moveTo>
                    <a:pt x="15" y="30"/>
                  </a:moveTo>
                  <a:lnTo>
                    <a:pt x="347" y="30"/>
                  </a:lnTo>
                  <a:lnTo>
                    <a:pt x="350" y="30"/>
                  </a:lnTo>
                  <a:lnTo>
                    <a:pt x="353" y="29"/>
                  </a:lnTo>
                  <a:lnTo>
                    <a:pt x="356" y="28"/>
                  </a:lnTo>
                  <a:lnTo>
                    <a:pt x="358" y="26"/>
                  </a:lnTo>
                  <a:lnTo>
                    <a:pt x="359" y="23"/>
                  </a:lnTo>
                  <a:lnTo>
                    <a:pt x="361" y="21"/>
                  </a:lnTo>
                  <a:lnTo>
                    <a:pt x="363" y="18"/>
                  </a:lnTo>
                  <a:lnTo>
                    <a:pt x="363" y="14"/>
                  </a:lnTo>
                  <a:lnTo>
                    <a:pt x="363" y="12"/>
                  </a:lnTo>
                  <a:lnTo>
                    <a:pt x="361" y="9"/>
                  </a:lnTo>
                  <a:lnTo>
                    <a:pt x="359" y="7"/>
                  </a:lnTo>
                  <a:lnTo>
                    <a:pt x="358" y="5"/>
                  </a:lnTo>
                  <a:lnTo>
                    <a:pt x="356" y="2"/>
                  </a:lnTo>
                  <a:lnTo>
                    <a:pt x="353" y="1"/>
                  </a:lnTo>
                  <a:lnTo>
                    <a:pt x="350" y="0"/>
                  </a:lnTo>
                  <a:lnTo>
                    <a:pt x="347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5"/>
                  </a:lnTo>
                  <a:lnTo>
                    <a:pt x="3" y="7"/>
                  </a:lnTo>
                  <a:lnTo>
                    <a:pt x="1" y="9"/>
                  </a:lnTo>
                  <a:lnTo>
                    <a:pt x="1" y="12"/>
                  </a:lnTo>
                  <a:lnTo>
                    <a:pt x="0" y="14"/>
                  </a:lnTo>
                  <a:lnTo>
                    <a:pt x="1" y="18"/>
                  </a:lnTo>
                  <a:lnTo>
                    <a:pt x="1" y="21"/>
                  </a:lnTo>
                  <a:lnTo>
                    <a:pt x="3" y="23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10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4" name="Freeform 1496"/>
          <p:cNvSpPr>
            <a:spLocks noEditPoints="1"/>
          </p:cNvSpPr>
          <p:nvPr/>
        </p:nvSpPr>
        <p:spPr bwMode="auto">
          <a:xfrm>
            <a:off x="6620112" y="3695540"/>
            <a:ext cx="220663" cy="287338"/>
          </a:xfrm>
          <a:custGeom>
            <a:avLst/>
            <a:gdLst>
              <a:gd name="T0" fmla="*/ 91 w 693"/>
              <a:gd name="T1" fmla="*/ 120 h 906"/>
              <a:gd name="T2" fmla="*/ 347 w 693"/>
              <a:gd name="T3" fmla="*/ 845 h 906"/>
              <a:gd name="T4" fmla="*/ 322 w 693"/>
              <a:gd name="T5" fmla="*/ 837 h 906"/>
              <a:gd name="T6" fmla="*/ 305 w 693"/>
              <a:gd name="T7" fmla="*/ 817 h 906"/>
              <a:gd name="T8" fmla="*/ 302 w 693"/>
              <a:gd name="T9" fmla="*/ 791 h 906"/>
              <a:gd name="T10" fmla="*/ 315 w 693"/>
              <a:gd name="T11" fmla="*/ 767 h 906"/>
              <a:gd name="T12" fmla="*/ 337 w 693"/>
              <a:gd name="T13" fmla="*/ 755 h 906"/>
              <a:gd name="T14" fmla="*/ 364 w 693"/>
              <a:gd name="T15" fmla="*/ 759 h 906"/>
              <a:gd name="T16" fmla="*/ 384 w 693"/>
              <a:gd name="T17" fmla="*/ 774 h 906"/>
              <a:gd name="T18" fmla="*/ 392 w 693"/>
              <a:gd name="T19" fmla="*/ 799 h 906"/>
              <a:gd name="T20" fmla="*/ 384 w 693"/>
              <a:gd name="T21" fmla="*/ 825 h 906"/>
              <a:gd name="T22" fmla="*/ 364 w 693"/>
              <a:gd name="T23" fmla="*/ 842 h 906"/>
              <a:gd name="T24" fmla="*/ 347 w 693"/>
              <a:gd name="T25" fmla="*/ 53 h 906"/>
              <a:gd name="T26" fmla="*/ 359 w 693"/>
              <a:gd name="T27" fmla="*/ 57 h 906"/>
              <a:gd name="T28" fmla="*/ 367 w 693"/>
              <a:gd name="T29" fmla="*/ 67 h 906"/>
              <a:gd name="T30" fmla="*/ 369 w 693"/>
              <a:gd name="T31" fmla="*/ 80 h 906"/>
              <a:gd name="T32" fmla="*/ 363 w 693"/>
              <a:gd name="T33" fmla="*/ 91 h 906"/>
              <a:gd name="T34" fmla="*/ 352 w 693"/>
              <a:gd name="T35" fmla="*/ 98 h 906"/>
              <a:gd name="T36" fmla="*/ 338 w 693"/>
              <a:gd name="T37" fmla="*/ 96 h 906"/>
              <a:gd name="T38" fmla="*/ 328 w 693"/>
              <a:gd name="T39" fmla="*/ 88 h 906"/>
              <a:gd name="T40" fmla="*/ 324 w 693"/>
              <a:gd name="T41" fmla="*/ 76 h 906"/>
              <a:gd name="T42" fmla="*/ 328 w 693"/>
              <a:gd name="T43" fmla="*/ 63 h 906"/>
              <a:gd name="T44" fmla="*/ 338 w 693"/>
              <a:gd name="T45" fmla="*/ 55 h 906"/>
              <a:gd name="T46" fmla="*/ 347 w 693"/>
              <a:gd name="T47" fmla="*/ 53 h 906"/>
              <a:gd name="T48" fmla="*/ 81 w 693"/>
              <a:gd name="T49" fmla="*/ 1 h 906"/>
              <a:gd name="T50" fmla="*/ 55 w 693"/>
              <a:gd name="T51" fmla="*/ 7 h 906"/>
              <a:gd name="T52" fmla="*/ 33 w 693"/>
              <a:gd name="T53" fmla="*/ 21 h 906"/>
              <a:gd name="T54" fmla="*/ 15 w 693"/>
              <a:gd name="T55" fmla="*/ 39 h 906"/>
              <a:gd name="T56" fmla="*/ 3 w 693"/>
              <a:gd name="T57" fmla="*/ 64 h 906"/>
              <a:gd name="T58" fmla="*/ 0 w 693"/>
              <a:gd name="T59" fmla="*/ 90 h 906"/>
              <a:gd name="T60" fmla="*/ 1 w 693"/>
              <a:gd name="T61" fmla="*/ 833 h 906"/>
              <a:gd name="T62" fmla="*/ 11 w 693"/>
              <a:gd name="T63" fmla="*/ 858 h 906"/>
              <a:gd name="T64" fmla="*/ 27 w 693"/>
              <a:gd name="T65" fmla="*/ 879 h 906"/>
              <a:gd name="T66" fmla="*/ 48 w 693"/>
              <a:gd name="T67" fmla="*/ 895 h 906"/>
              <a:gd name="T68" fmla="*/ 72 w 693"/>
              <a:gd name="T69" fmla="*/ 903 h 906"/>
              <a:gd name="T70" fmla="*/ 603 w 693"/>
              <a:gd name="T71" fmla="*/ 906 h 906"/>
              <a:gd name="T72" fmla="*/ 630 w 693"/>
              <a:gd name="T73" fmla="*/ 901 h 906"/>
              <a:gd name="T74" fmla="*/ 654 w 693"/>
              <a:gd name="T75" fmla="*/ 890 h 906"/>
              <a:gd name="T76" fmla="*/ 674 w 693"/>
              <a:gd name="T77" fmla="*/ 872 h 906"/>
              <a:gd name="T78" fmla="*/ 687 w 693"/>
              <a:gd name="T79" fmla="*/ 850 h 906"/>
              <a:gd name="T80" fmla="*/ 693 w 693"/>
              <a:gd name="T81" fmla="*/ 824 h 906"/>
              <a:gd name="T82" fmla="*/ 693 w 693"/>
              <a:gd name="T83" fmla="*/ 82 h 906"/>
              <a:gd name="T84" fmla="*/ 687 w 693"/>
              <a:gd name="T85" fmla="*/ 55 h 906"/>
              <a:gd name="T86" fmla="*/ 674 w 693"/>
              <a:gd name="T87" fmla="*/ 33 h 906"/>
              <a:gd name="T88" fmla="*/ 654 w 693"/>
              <a:gd name="T89" fmla="*/ 15 h 906"/>
              <a:gd name="T90" fmla="*/ 630 w 693"/>
              <a:gd name="T91" fmla="*/ 4 h 906"/>
              <a:gd name="T92" fmla="*/ 603 w 693"/>
              <a:gd name="T93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93" h="906">
                <a:moveTo>
                  <a:pt x="603" y="724"/>
                </a:moveTo>
                <a:lnTo>
                  <a:pt x="91" y="724"/>
                </a:lnTo>
                <a:lnTo>
                  <a:pt x="91" y="120"/>
                </a:lnTo>
                <a:lnTo>
                  <a:pt x="603" y="120"/>
                </a:lnTo>
                <a:lnTo>
                  <a:pt x="603" y="724"/>
                </a:lnTo>
                <a:close/>
                <a:moveTo>
                  <a:pt x="347" y="845"/>
                </a:moveTo>
                <a:lnTo>
                  <a:pt x="337" y="844"/>
                </a:lnTo>
                <a:lnTo>
                  <a:pt x="330" y="842"/>
                </a:lnTo>
                <a:lnTo>
                  <a:pt x="322" y="837"/>
                </a:lnTo>
                <a:lnTo>
                  <a:pt x="315" y="832"/>
                </a:lnTo>
                <a:lnTo>
                  <a:pt x="310" y="825"/>
                </a:lnTo>
                <a:lnTo>
                  <a:pt x="305" y="817"/>
                </a:lnTo>
                <a:lnTo>
                  <a:pt x="302" y="809"/>
                </a:lnTo>
                <a:lnTo>
                  <a:pt x="302" y="799"/>
                </a:lnTo>
                <a:lnTo>
                  <a:pt x="302" y="791"/>
                </a:lnTo>
                <a:lnTo>
                  <a:pt x="305" y="782"/>
                </a:lnTo>
                <a:lnTo>
                  <a:pt x="310" y="774"/>
                </a:lnTo>
                <a:lnTo>
                  <a:pt x="315" y="767"/>
                </a:lnTo>
                <a:lnTo>
                  <a:pt x="322" y="762"/>
                </a:lnTo>
                <a:lnTo>
                  <a:pt x="330" y="759"/>
                </a:lnTo>
                <a:lnTo>
                  <a:pt x="337" y="755"/>
                </a:lnTo>
                <a:lnTo>
                  <a:pt x="347" y="754"/>
                </a:lnTo>
                <a:lnTo>
                  <a:pt x="356" y="755"/>
                </a:lnTo>
                <a:lnTo>
                  <a:pt x="364" y="759"/>
                </a:lnTo>
                <a:lnTo>
                  <a:pt x="372" y="762"/>
                </a:lnTo>
                <a:lnTo>
                  <a:pt x="378" y="767"/>
                </a:lnTo>
                <a:lnTo>
                  <a:pt x="384" y="774"/>
                </a:lnTo>
                <a:lnTo>
                  <a:pt x="388" y="782"/>
                </a:lnTo>
                <a:lnTo>
                  <a:pt x="392" y="791"/>
                </a:lnTo>
                <a:lnTo>
                  <a:pt x="392" y="799"/>
                </a:lnTo>
                <a:lnTo>
                  <a:pt x="392" y="809"/>
                </a:lnTo>
                <a:lnTo>
                  <a:pt x="388" y="817"/>
                </a:lnTo>
                <a:lnTo>
                  <a:pt x="384" y="825"/>
                </a:lnTo>
                <a:lnTo>
                  <a:pt x="378" y="832"/>
                </a:lnTo>
                <a:lnTo>
                  <a:pt x="372" y="837"/>
                </a:lnTo>
                <a:lnTo>
                  <a:pt x="364" y="842"/>
                </a:lnTo>
                <a:lnTo>
                  <a:pt x="356" y="844"/>
                </a:lnTo>
                <a:lnTo>
                  <a:pt x="347" y="845"/>
                </a:lnTo>
                <a:close/>
                <a:moveTo>
                  <a:pt x="347" y="53"/>
                </a:moveTo>
                <a:lnTo>
                  <a:pt x="352" y="53"/>
                </a:lnTo>
                <a:lnTo>
                  <a:pt x="356" y="55"/>
                </a:lnTo>
                <a:lnTo>
                  <a:pt x="359" y="57"/>
                </a:lnTo>
                <a:lnTo>
                  <a:pt x="363" y="59"/>
                </a:lnTo>
                <a:lnTo>
                  <a:pt x="366" y="63"/>
                </a:lnTo>
                <a:lnTo>
                  <a:pt x="367" y="67"/>
                </a:lnTo>
                <a:lnTo>
                  <a:pt x="369" y="70"/>
                </a:lnTo>
                <a:lnTo>
                  <a:pt x="369" y="76"/>
                </a:lnTo>
                <a:lnTo>
                  <a:pt x="369" y="80"/>
                </a:lnTo>
                <a:lnTo>
                  <a:pt x="367" y="85"/>
                </a:lnTo>
                <a:lnTo>
                  <a:pt x="366" y="88"/>
                </a:lnTo>
                <a:lnTo>
                  <a:pt x="363" y="91"/>
                </a:lnTo>
                <a:lnTo>
                  <a:pt x="359" y="95"/>
                </a:lnTo>
                <a:lnTo>
                  <a:pt x="356" y="96"/>
                </a:lnTo>
                <a:lnTo>
                  <a:pt x="352" y="98"/>
                </a:lnTo>
                <a:lnTo>
                  <a:pt x="347" y="98"/>
                </a:lnTo>
                <a:lnTo>
                  <a:pt x="342" y="98"/>
                </a:lnTo>
                <a:lnTo>
                  <a:pt x="338" y="96"/>
                </a:lnTo>
                <a:lnTo>
                  <a:pt x="334" y="95"/>
                </a:lnTo>
                <a:lnTo>
                  <a:pt x="331" y="91"/>
                </a:lnTo>
                <a:lnTo>
                  <a:pt x="328" y="88"/>
                </a:lnTo>
                <a:lnTo>
                  <a:pt x="326" y="85"/>
                </a:lnTo>
                <a:lnTo>
                  <a:pt x="324" y="80"/>
                </a:lnTo>
                <a:lnTo>
                  <a:pt x="324" y="76"/>
                </a:lnTo>
                <a:lnTo>
                  <a:pt x="324" y="70"/>
                </a:lnTo>
                <a:lnTo>
                  <a:pt x="326" y="67"/>
                </a:lnTo>
                <a:lnTo>
                  <a:pt x="328" y="63"/>
                </a:lnTo>
                <a:lnTo>
                  <a:pt x="331" y="59"/>
                </a:lnTo>
                <a:lnTo>
                  <a:pt x="334" y="57"/>
                </a:lnTo>
                <a:lnTo>
                  <a:pt x="338" y="55"/>
                </a:lnTo>
                <a:lnTo>
                  <a:pt x="342" y="54"/>
                </a:lnTo>
                <a:lnTo>
                  <a:pt x="347" y="53"/>
                </a:lnTo>
                <a:lnTo>
                  <a:pt x="347" y="53"/>
                </a:lnTo>
                <a:close/>
                <a:moveTo>
                  <a:pt x="603" y="0"/>
                </a:moveTo>
                <a:lnTo>
                  <a:pt x="91" y="0"/>
                </a:lnTo>
                <a:lnTo>
                  <a:pt x="81" y="1"/>
                </a:lnTo>
                <a:lnTo>
                  <a:pt x="72" y="2"/>
                </a:lnTo>
                <a:lnTo>
                  <a:pt x="63" y="4"/>
                </a:lnTo>
                <a:lnTo>
                  <a:pt x="55" y="7"/>
                </a:lnTo>
                <a:lnTo>
                  <a:pt x="48" y="11"/>
                </a:lnTo>
                <a:lnTo>
                  <a:pt x="40" y="15"/>
                </a:lnTo>
                <a:lnTo>
                  <a:pt x="33" y="21"/>
                </a:lnTo>
                <a:lnTo>
                  <a:pt x="27" y="26"/>
                </a:lnTo>
                <a:lnTo>
                  <a:pt x="21" y="33"/>
                </a:lnTo>
                <a:lnTo>
                  <a:pt x="15" y="39"/>
                </a:lnTo>
                <a:lnTo>
                  <a:pt x="11" y="47"/>
                </a:lnTo>
                <a:lnTo>
                  <a:pt x="7" y="55"/>
                </a:lnTo>
                <a:lnTo>
                  <a:pt x="3" y="64"/>
                </a:lnTo>
                <a:lnTo>
                  <a:pt x="1" y="73"/>
                </a:lnTo>
                <a:lnTo>
                  <a:pt x="0" y="82"/>
                </a:lnTo>
                <a:lnTo>
                  <a:pt x="0" y="90"/>
                </a:lnTo>
                <a:lnTo>
                  <a:pt x="0" y="815"/>
                </a:lnTo>
                <a:lnTo>
                  <a:pt x="0" y="824"/>
                </a:lnTo>
                <a:lnTo>
                  <a:pt x="1" y="833"/>
                </a:lnTo>
                <a:lnTo>
                  <a:pt x="3" y="842"/>
                </a:lnTo>
                <a:lnTo>
                  <a:pt x="7" y="850"/>
                </a:lnTo>
                <a:lnTo>
                  <a:pt x="11" y="858"/>
                </a:lnTo>
                <a:lnTo>
                  <a:pt x="15" y="866"/>
                </a:lnTo>
                <a:lnTo>
                  <a:pt x="21" y="872"/>
                </a:lnTo>
                <a:lnTo>
                  <a:pt x="27" y="879"/>
                </a:lnTo>
                <a:lnTo>
                  <a:pt x="33" y="885"/>
                </a:lnTo>
                <a:lnTo>
                  <a:pt x="40" y="890"/>
                </a:lnTo>
                <a:lnTo>
                  <a:pt x="48" y="895"/>
                </a:lnTo>
                <a:lnTo>
                  <a:pt x="55" y="898"/>
                </a:lnTo>
                <a:lnTo>
                  <a:pt x="63" y="901"/>
                </a:lnTo>
                <a:lnTo>
                  <a:pt x="72" y="903"/>
                </a:lnTo>
                <a:lnTo>
                  <a:pt x="81" y="905"/>
                </a:lnTo>
                <a:lnTo>
                  <a:pt x="91" y="906"/>
                </a:lnTo>
                <a:lnTo>
                  <a:pt x="603" y="906"/>
                </a:lnTo>
                <a:lnTo>
                  <a:pt x="613" y="905"/>
                </a:lnTo>
                <a:lnTo>
                  <a:pt x="622" y="903"/>
                </a:lnTo>
                <a:lnTo>
                  <a:pt x="630" y="901"/>
                </a:lnTo>
                <a:lnTo>
                  <a:pt x="638" y="898"/>
                </a:lnTo>
                <a:lnTo>
                  <a:pt x="646" y="895"/>
                </a:lnTo>
                <a:lnTo>
                  <a:pt x="654" y="890"/>
                </a:lnTo>
                <a:lnTo>
                  <a:pt x="660" y="885"/>
                </a:lnTo>
                <a:lnTo>
                  <a:pt x="667" y="879"/>
                </a:lnTo>
                <a:lnTo>
                  <a:pt x="674" y="872"/>
                </a:lnTo>
                <a:lnTo>
                  <a:pt x="678" y="866"/>
                </a:lnTo>
                <a:lnTo>
                  <a:pt x="682" y="858"/>
                </a:lnTo>
                <a:lnTo>
                  <a:pt x="687" y="850"/>
                </a:lnTo>
                <a:lnTo>
                  <a:pt x="690" y="842"/>
                </a:lnTo>
                <a:lnTo>
                  <a:pt x="692" y="833"/>
                </a:lnTo>
                <a:lnTo>
                  <a:pt x="693" y="824"/>
                </a:lnTo>
                <a:lnTo>
                  <a:pt x="693" y="815"/>
                </a:lnTo>
                <a:lnTo>
                  <a:pt x="693" y="90"/>
                </a:lnTo>
                <a:lnTo>
                  <a:pt x="693" y="82"/>
                </a:lnTo>
                <a:lnTo>
                  <a:pt x="692" y="73"/>
                </a:lnTo>
                <a:lnTo>
                  <a:pt x="690" y="64"/>
                </a:lnTo>
                <a:lnTo>
                  <a:pt x="687" y="55"/>
                </a:lnTo>
                <a:lnTo>
                  <a:pt x="682" y="47"/>
                </a:lnTo>
                <a:lnTo>
                  <a:pt x="678" y="39"/>
                </a:lnTo>
                <a:lnTo>
                  <a:pt x="674" y="33"/>
                </a:lnTo>
                <a:lnTo>
                  <a:pt x="667" y="26"/>
                </a:lnTo>
                <a:lnTo>
                  <a:pt x="660" y="21"/>
                </a:lnTo>
                <a:lnTo>
                  <a:pt x="654" y="15"/>
                </a:lnTo>
                <a:lnTo>
                  <a:pt x="646" y="11"/>
                </a:lnTo>
                <a:lnTo>
                  <a:pt x="638" y="7"/>
                </a:lnTo>
                <a:lnTo>
                  <a:pt x="630" y="4"/>
                </a:lnTo>
                <a:lnTo>
                  <a:pt x="622" y="2"/>
                </a:lnTo>
                <a:lnTo>
                  <a:pt x="613" y="1"/>
                </a:lnTo>
                <a:lnTo>
                  <a:pt x="603" y="0"/>
                </a:lnTo>
                <a:lnTo>
                  <a:pt x="60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1592"/>
          <p:cNvSpPr>
            <a:spLocks noEditPoints="1"/>
          </p:cNvSpPr>
          <p:nvPr/>
        </p:nvSpPr>
        <p:spPr bwMode="auto">
          <a:xfrm>
            <a:off x="5939631" y="3070885"/>
            <a:ext cx="287338" cy="268288"/>
          </a:xfrm>
          <a:custGeom>
            <a:avLst/>
            <a:gdLst>
              <a:gd name="T0" fmla="*/ 91 w 905"/>
              <a:gd name="T1" fmla="*/ 90 h 845"/>
              <a:gd name="T2" fmla="*/ 452 w 905"/>
              <a:gd name="T3" fmla="*/ 679 h 845"/>
              <a:gd name="T4" fmla="*/ 436 w 905"/>
              <a:gd name="T5" fmla="*/ 673 h 845"/>
              <a:gd name="T6" fmla="*/ 425 w 905"/>
              <a:gd name="T7" fmla="*/ 660 h 845"/>
              <a:gd name="T8" fmla="*/ 423 w 905"/>
              <a:gd name="T9" fmla="*/ 642 h 845"/>
              <a:gd name="T10" fmla="*/ 431 w 905"/>
              <a:gd name="T11" fmla="*/ 627 h 845"/>
              <a:gd name="T12" fmla="*/ 447 w 905"/>
              <a:gd name="T13" fmla="*/ 619 h 845"/>
              <a:gd name="T14" fmla="*/ 465 w 905"/>
              <a:gd name="T15" fmla="*/ 621 h 845"/>
              <a:gd name="T16" fmla="*/ 478 w 905"/>
              <a:gd name="T17" fmla="*/ 631 h 845"/>
              <a:gd name="T18" fmla="*/ 482 w 905"/>
              <a:gd name="T19" fmla="*/ 649 h 845"/>
              <a:gd name="T20" fmla="*/ 478 w 905"/>
              <a:gd name="T21" fmla="*/ 666 h 845"/>
              <a:gd name="T22" fmla="*/ 465 w 905"/>
              <a:gd name="T23" fmla="*/ 677 h 845"/>
              <a:gd name="T24" fmla="*/ 830 w 905"/>
              <a:gd name="T25" fmla="*/ 0 h 845"/>
              <a:gd name="T26" fmla="*/ 60 w 905"/>
              <a:gd name="T27" fmla="*/ 2 h 845"/>
              <a:gd name="T28" fmla="*/ 40 w 905"/>
              <a:gd name="T29" fmla="*/ 8 h 845"/>
              <a:gd name="T30" fmla="*/ 22 w 905"/>
              <a:gd name="T31" fmla="*/ 22 h 845"/>
              <a:gd name="T32" fmla="*/ 9 w 905"/>
              <a:gd name="T33" fmla="*/ 39 h 845"/>
              <a:gd name="T34" fmla="*/ 1 w 905"/>
              <a:gd name="T35" fmla="*/ 60 h 845"/>
              <a:gd name="T36" fmla="*/ 0 w 905"/>
              <a:gd name="T37" fmla="*/ 649 h 845"/>
              <a:gd name="T38" fmla="*/ 3 w 905"/>
              <a:gd name="T39" fmla="*/ 671 h 845"/>
              <a:gd name="T40" fmla="*/ 13 w 905"/>
              <a:gd name="T41" fmla="*/ 691 h 845"/>
              <a:gd name="T42" fmla="*/ 28 w 905"/>
              <a:gd name="T43" fmla="*/ 706 h 845"/>
              <a:gd name="T44" fmla="*/ 46 w 905"/>
              <a:gd name="T45" fmla="*/ 718 h 845"/>
              <a:gd name="T46" fmla="*/ 67 w 905"/>
              <a:gd name="T47" fmla="*/ 724 h 845"/>
              <a:gd name="T48" fmla="*/ 306 w 905"/>
              <a:gd name="T49" fmla="*/ 815 h 845"/>
              <a:gd name="T50" fmla="*/ 175 w 905"/>
              <a:gd name="T51" fmla="*/ 816 h 845"/>
              <a:gd name="T52" fmla="*/ 168 w 905"/>
              <a:gd name="T53" fmla="*/ 822 h 845"/>
              <a:gd name="T54" fmla="*/ 166 w 905"/>
              <a:gd name="T55" fmla="*/ 829 h 845"/>
              <a:gd name="T56" fmla="*/ 168 w 905"/>
              <a:gd name="T57" fmla="*/ 838 h 845"/>
              <a:gd name="T58" fmla="*/ 175 w 905"/>
              <a:gd name="T59" fmla="*/ 844 h 845"/>
              <a:gd name="T60" fmla="*/ 316 w 905"/>
              <a:gd name="T61" fmla="*/ 845 h 845"/>
              <a:gd name="T62" fmla="*/ 725 w 905"/>
              <a:gd name="T63" fmla="*/ 845 h 845"/>
              <a:gd name="T64" fmla="*/ 732 w 905"/>
              <a:gd name="T65" fmla="*/ 843 h 845"/>
              <a:gd name="T66" fmla="*/ 738 w 905"/>
              <a:gd name="T67" fmla="*/ 836 h 845"/>
              <a:gd name="T68" fmla="*/ 739 w 905"/>
              <a:gd name="T69" fmla="*/ 827 h 845"/>
              <a:gd name="T70" fmla="*/ 734 w 905"/>
              <a:gd name="T71" fmla="*/ 819 h 845"/>
              <a:gd name="T72" fmla="*/ 727 w 905"/>
              <a:gd name="T73" fmla="*/ 815 h 845"/>
              <a:gd name="T74" fmla="*/ 565 w 905"/>
              <a:gd name="T75" fmla="*/ 724 h 845"/>
              <a:gd name="T76" fmla="*/ 845 w 905"/>
              <a:gd name="T77" fmla="*/ 722 h 845"/>
              <a:gd name="T78" fmla="*/ 866 w 905"/>
              <a:gd name="T79" fmla="*/ 715 h 845"/>
              <a:gd name="T80" fmla="*/ 883 w 905"/>
              <a:gd name="T81" fmla="*/ 702 h 845"/>
              <a:gd name="T82" fmla="*/ 896 w 905"/>
              <a:gd name="T83" fmla="*/ 684 h 845"/>
              <a:gd name="T84" fmla="*/ 904 w 905"/>
              <a:gd name="T85" fmla="*/ 663 h 845"/>
              <a:gd name="T86" fmla="*/ 905 w 905"/>
              <a:gd name="T87" fmla="*/ 75 h 845"/>
              <a:gd name="T88" fmla="*/ 901 w 905"/>
              <a:gd name="T89" fmla="*/ 53 h 845"/>
              <a:gd name="T90" fmla="*/ 893 w 905"/>
              <a:gd name="T91" fmla="*/ 33 h 845"/>
              <a:gd name="T92" fmla="*/ 878 w 905"/>
              <a:gd name="T93" fmla="*/ 17 h 845"/>
              <a:gd name="T94" fmla="*/ 859 w 905"/>
              <a:gd name="T95" fmla="*/ 5 h 845"/>
              <a:gd name="T96" fmla="*/ 837 w 905"/>
              <a:gd name="T97" fmla="*/ 0 h 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05" h="845">
                <a:moveTo>
                  <a:pt x="815" y="604"/>
                </a:moveTo>
                <a:lnTo>
                  <a:pt x="91" y="604"/>
                </a:lnTo>
                <a:lnTo>
                  <a:pt x="91" y="90"/>
                </a:lnTo>
                <a:lnTo>
                  <a:pt x="815" y="90"/>
                </a:lnTo>
                <a:lnTo>
                  <a:pt x="815" y="604"/>
                </a:lnTo>
                <a:close/>
                <a:moveTo>
                  <a:pt x="452" y="679"/>
                </a:moveTo>
                <a:lnTo>
                  <a:pt x="447" y="678"/>
                </a:lnTo>
                <a:lnTo>
                  <a:pt x="441" y="677"/>
                </a:lnTo>
                <a:lnTo>
                  <a:pt x="436" y="673"/>
                </a:lnTo>
                <a:lnTo>
                  <a:pt x="431" y="670"/>
                </a:lnTo>
                <a:lnTo>
                  <a:pt x="428" y="666"/>
                </a:lnTo>
                <a:lnTo>
                  <a:pt x="425" y="660"/>
                </a:lnTo>
                <a:lnTo>
                  <a:pt x="423" y="654"/>
                </a:lnTo>
                <a:lnTo>
                  <a:pt x="423" y="649"/>
                </a:lnTo>
                <a:lnTo>
                  <a:pt x="423" y="642"/>
                </a:lnTo>
                <a:lnTo>
                  <a:pt x="425" y="637"/>
                </a:lnTo>
                <a:lnTo>
                  <a:pt x="428" y="631"/>
                </a:lnTo>
                <a:lnTo>
                  <a:pt x="431" y="627"/>
                </a:lnTo>
                <a:lnTo>
                  <a:pt x="436" y="623"/>
                </a:lnTo>
                <a:lnTo>
                  <a:pt x="441" y="621"/>
                </a:lnTo>
                <a:lnTo>
                  <a:pt x="447" y="619"/>
                </a:lnTo>
                <a:lnTo>
                  <a:pt x="452" y="618"/>
                </a:lnTo>
                <a:lnTo>
                  <a:pt x="459" y="619"/>
                </a:lnTo>
                <a:lnTo>
                  <a:pt x="465" y="621"/>
                </a:lnTo>
                <a:lnTo>
                  <a:pt x="469" y="623"/>
                </a:lnTo>
                <a:lnTo>
                  <a:pt x="473" y="627"/>
                </a:lnTo>
                <a:lnTo>
                  <a:pt x="478" y="631"/>
                </a:lnTo>
                <a:lnTo>
                  <a:pt x="480" y="637"/>
                </a:lnTo>
                <a:lnTo>
                  <a:pt x="482" y="642"/>
                </a:lnTo>
                <a:lnTo>
                  <a:pt x="482" y="649"/>
                </a:lnTo>
                <a:lnTo>
                  <a:pt x="482" y="654"/>
                </a:lnTo>
                <a:lnTo>
                  <a:pt x="480" y="660"/>
                </a:lnTo>
                <a:lnTo>
                  <a:pt x="478" y="666"/>
                </a:lnTo>
                <a:lnTo>
                  <a:pt x="473" y="670"/>
                </a:lnTo>
                <a:lnTo>
                  <a:pt x="469" y="673"/>
                </a:lnTo>
                <a:lnTo>
                  <a:pt x="465" y="677"/>
                </a:lnTo>
                <a:lnTo>
                  <a:pt x="459" y="678"/>
                </a:lnTo>
                <a:lnTo>
                  <a:pt x="452" y="679"/>
                </a:lnTo>
                <a:close/>
                <a:moveTo>
                  <a:pt x="830" y="0"/>
                </a:moveTo>
                <a:lnTo>
                  <a:pt x="75" y="0"/>
                </a:lnTo>
                <a:lnTo>
                  <a:pt x="67" y="0"/>
                </a:lnTo>
                <a:lnTo>
                  <a:pt x="60" y="2"/>
                </a:lnTo>
                <a:lnTo>
                  <a:pt x="53" y="3"/>
                </a:lnTo>
                <a:lnTo>
                  <a:pt x="46" y="5"/>
                </a:lnTo>
                <a:lnTo>
                  <a:pt x="40" y="8"/>
                </a:lnTo>
                <a:lnTo>
                  <a:pt x="33" y="13"/>
                </a:lnTo>
                <a:lnTo>
                  <a:pt x="28" y="17"/>
                </a:lnTo>
                <a:lnTo>
                  <a:pt x="22" y="22"/>
                </a:lnTo>
                <a:lnTo>
                  <a:pt x="18" y="27"/>
                </a:lnTo>
                <a:lnTo>
                  <a:pt x="13" y="33"/>
                </a:lnTo>
                <a:lnTo>
                  <a:pt x="9" y="39"/>
                </a:lnTo>
                <a:lnTo>
                  <a:pt x="6" y="46"/>
                </a:lnTo>
                <a:lnTo>
                  <a:pt x="3" y="53"/>
                </a:lnTo>
                <a:lnTo>
                  <a:pt x="1" y="60"/>
                </a:lnTo>
                <a:lnTo>
                  <a:pt x="0" y="67"/>
                </a:lnTo>
                <a:lnTo>
                  <a:pt x="0" y="75"/>
                </a:lnTo>
                <a:lnTo>
                  <a:pt x="0" y="649"/>
                </a:lnTo>
                <a:lnTo>
                  <a:pt x="0" y="657"/>
                </a:lnTo>
                <a:lnTo>
                  <a:pt x="1" y="663"/>
                </a:lnTo>
                <a:lnTo>
                  <a:pt x="3" y="671"/>
                </a:lnTo>
                <a:lnTo>
                  <a:pt x="6" y="678"/>
                </a:lnTo>
                <a:lnTo>
                  <a:pt x="9" y="684"/>
                </a:lnTo>
                <a:lnTo>
                  <a:pt x="13" y="691"/>
                </a:lnTo>
                <a:lnTo>
                  <a:pt x="18" y="697"/>
                </a:lnTo>
                <a:lnTo>
                  <a:pt x="22" y="702"/>
                </a:lnTo>
                <a:lnTo>
                  <a:pt x="28" y="706"/>
                </a:lnTo>
                <a:lnTo>
                  <a:pt x="33" y="711"/>
                </a:lnTo>
                <a:lnTo>
                  <a:pt x="40" y="715"/>
                </a:lnTo>
                <a:lnTo>
                  <a:pt x="46" y="718"/>
                </a:lnTo>
                <a:lnTo>
                  <a:pt x="53" y="721"/>
                </a:lnTo>
                <a:lnTo>
                  <a:pt x="60" y="722"/>
                </a:lnTo>
                <a:lnTo>
                  <a:pt x="67" y="724"/>
                </a:lnTo>
                <a:lnTo>
                  <a:pt x="75" y="724"/>
                </a:lnTo>
                <a:lnTo>
                  <a:pt x="341" y="724"/>
                </a:lnTo>
                <a:lnTo>
                  <a:pt x="306" y="815"/>
                </a:lnTo>
                <a:lnTo>
                  <a:pt x="181" y="815"/>
                </a:lnTo>
                <a:lnTo>
                  <a:pt x="178" y="815"/>
                </a:lnTo>
                <a:lnTo>
                  <a:pt x="175" y="816"/>
                </a:lnTo>
                <a:lnTo>
                  <a:pt x="173" y="817"/>
                </a:lnTo>
                <a:lnTo>
                  <a:pt x="170" y="819"/>
                </a:lnTo>
                <a:lnTo>
                  <a:pt x="168" y="822"/>
                </a:lnTo>
                <a:lnTo>
                  <a:pt x="167" y="824"/>
                </a:lnTo>
                <a:lnTo>
                  <a:pt x="166" y="827"/>
                </a:lnTo>
                <a:lnTo>
                  <a:pt x="166" y="829"/>
                </a:lnTo>
                <a:lnTo>
                  <a:pt x="166" y="833"/>
                </a:lnTo>
                <a:lnTo>
                  <a:pt x="167" y="836"/>
                </a:lnTo>
                <a:lnTo>
                  <a:pt x="168" y="838"/>
                </a:lnTo>
                <a:lnTo>
                  <a:pt x="170" y="840"/>
                </a:lnTo>
                <a:lnTo>
                  <a:pt x="173" y="843"/>
                </a:lnTo>
                <a:lnTo>
                  <a:pt x="175" y="844"/>
                </a:lnTo>
                <a:lnTo>
                  <a:pt x="178" y="845"/>
                </a:lnTo>
                <a:lnTo>
                  <a:pt x="181" y="845"/>
                </a:lnTo>
                <a:lnTo>
                  <a:pt x="316" y="845"/>
                </a:lnTo>
                <a:lnTo>
                  <a:pt x="588" y="845"/>
                </a:lnTo>
                <a:lnTo>
                  <a:pt x="588" y="845"/>
                </a:lnTo>
                <a:lnTo>
                  <a:pt x="725" y="845"/>
                </a:lnTo>
                <a:lnTo>
                  <a:pt x="727" y="845"/>
                </a:lnTo>
                <a:lnTo>
                  <a:pt x="730" y="844"/>
                </a:lnTo>
                <a:lnTo>
                  <a:pt x="732" y="843"/>
                </a:lnTo>
                <a:lnTo>
                  <a:pt x="734" y="840"/>
                </a:lnTo>
                <a:lnTo>
                  <a:pt x="737" y="838"/>
                </a:lnTo>
                <a:lnTo>
                  <a:pt x="738" y="836"/>
                </a:lnTo>
                <a:lnTo>
                  <a:pt x="739" y="833"/>
                </a:lnTo>
                <a:lnTo>
                  <a:pt x="739" y="829"/>
                </a:lnTo>
                <a:lnTo>
                  <a:pt x="739" y="827"/>
                </a:lnTo>
                <a:lnTo>
                  <a:pt x="738" y="824"/>
                </a:lnTo>
                <a:lnTo>
                  <a:pt x="737" y="822"/>
                </a:lnTo>
                <a:lnTo>
                  <a:pt x="734" y="819"/>
                </a:lnTo>
                <a:lnTo>
                  <a:pt x="732" y="817"/>
                </a:lnTo>
                <a:lnTo>
                  <a:pt x="730" y="816"/>
                </a:lnTo>
                <a:lnTo>
                  <a:pt x="727" y="815"/>
                </a:lnTo>
                <a:lnTo>
                  <a:pt x="725" y="815"/>
                </a:lnTo>
                <a:lnTo>
                  <a:pt x="598" y="815"/>
                </a:lnTo>
                <a:lnTo>
                  <a:pt x="565" y="724"/>
                </a:lnTo>
                <a:lnTo>
                  <a:pt x="830" y="724"/>
                </a:lnTo>
                <a:lnTo>
                  <a:pt x="837" y="723"/>
                </a:lnTo>
                <a:lnTo>
                  <a:pt x="845" y="722"/>
                </a:lnTo>
                <a:lnTo>
                  <a:pt x="852" y="721"/>
                </a:lnTo>
                <a:lnTo>
                  <a:pt x="859" y="718"/>
                </a:lnTo>
                <a:lnTo>
                  <a:pt x="866" y="715"/>
                </a:lnTo>
                <a:lnTo>
                  <a:pt x="872" y="711"/>
                </a:lnTo>
                <a:lnTo>
                  <a:pt x="878" y="706"/>
                </a:lnTo>
                <a:lnTo>
                  <a:pt x="883" y="702"/>
                </a:lnTo>
                <a:lnTo>
                  <a:pt x="888" y="697"/>
                </a:lnTo>
                <a:lnTo>
                  <a:pt x="893" y="691"/>
                </a:lnTo>
                <a:lnTo>
                  <a:pt x="896" y="684"/>
                </a:lnTo>
                <a:lnTo>
                  <a:pt x="899" y="678"/>
                </a:lnTo>
                <a:lnTo>
                  <a:pt x="901" y="671"/>
                </a:lnTo>
                <a:lnTo>
                  <a:pt x="904" y="663"/>
                </a:lnTo>
                <a:lnTo>
                  <a:pt x="905" y="657"/>
                </a:lnTo>
                <a:lnTo>
                  <a:pt x="905" y="649"/>
                </a:lnTo>
                <a:lnTo>
                  <a:pt x="905" y="75"/>
                </a:lnTo>
                <a:lnTo>
                  <a:pt x="905" y="67"/>
                </a:lnTo>
                <a:lnTo>
                  <a:pt x="904" y="60"/>
                </a:lnTo>
                <a:lnTo>
                  <a:pt x="901" y="53"/>
                </a:lnTo>
                <a:lnTo>
                  <a:pt x="899" y="46"/>
                </a:lnTo>
                <a:lnTo>
                  <a:pt x="896" y="39"/>
                </a:lnTo>
                <a:lnTo>
                  <a:pt x="893" y="33"/>
                </a:lnTo>
                <a:lnTo>
                  <a:pt x="888" y="27"/>
                </a:lnTo>
                <a:lnTo>
                  <a:pt x="883" y="22"/>
                </a:lnTo>
                <a:lnTo>
                  <a:pt x="878" y="17"/>
                </a:lnTo>
                <a:lnTo>
                  <a:pt x="872" y="13"/>
                </a:lnTo>
                <a:lnTo>
                  <a:pt x="866" y="8"/>
                </a:lnTo>
                <a:lnTo>
                  <a:pt x="859" y="5"/>
                </a:lnTo>
                <a:lnTo>
                  <a:pt x="852" y="3"/>
                </a:lnTo>
                <a:lnTo>
                  <a:pt x="845" y="2"/>
                </a:lnTo>
                <a:lnTo>
                  <a:pt x="837" y="0"/>
                </a:lnTo>
                <a:lnTo>
                  <a:pt x="83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343138" y="4315506"/>
            <a:ext cx="11280295" cy="1200361"/>
            <a:chOff x="343138" y="3531299"/>
            <a:chExt cx="11280295" cy="1200361"/>
          </a:xfrm>
        </p:grpSpPr>
        <p:sp>
          <p:nvSpPr>
            <p:cNvPr id="47" name="Oval 58"/>
            <p:cNvSpPr>
              <a:spLocks noChangeArrowheads="1"/>
            </p:cNvSpPr>
            <p:nvPr/>
          </p:nvSpPr>
          <p:spPr bwMode="auto">
            <a:xfrm>
              <a:off x="2519653" y="4608849"/>
              <a:ext cx="72644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59"/>
            <p:cNvSpPr>
              <a:spLocks noChangeArrowheads="1"/>
            </p:cNvSpPr>
            <p:nvPr/>
          </p:nvSpPr>
          <p:spPr bwMode="auto">
            <a:xfrm>
              <a:off x="8670110" y="3627291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60"/>
            <p:cNvSpPr>
              <a:spLocks noChangeArrowheads="1"/>
            </p:cNvSpPr>
            <p:nvPr/>
          </p:nvSpPr>
          <p:spPr bwMode="auto">
            <a:xfrm>
              <a:off x="3280991" y="4553694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61"/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62"/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63"/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Oval 64"/>
            <p:cNvSpPr>
              <a:spLocks noChangeArrowheads="1"/>
            </p:cNvSpPr>
            <p:nvPr/>
          </p:nvSpPr>
          <p:spPr bwMode="auto">
            <a:xfrm>
              <a:off x="3346535" y="4022991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65"/>
            <p:cNvSpPr>
              <a:spLocks noChangeArrowheads="1"/>
            </p:cNvSpPr>
            <p:nvPr/>
          </p:nvSpPr>
          <p:spPr bwMode="auto">
            <a:xfrm>
              <a:off x="8212883" y="4514009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66"/>
            <p:cNvSpPr>
              <a:spLocks noChangeArrowheads="1"/>
            </p:cNvSpPr>
            <p:nvPr/>
          </p:nvSpPr>
          <p:spPr bwMode="auto">
            <a:xfrm>
              <a:off x="1739835" y="3813887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67"/>
            <p:cNvSpPr>
              <a:spLocks noChangeArrowheads="1"/>
            </p:cNvSpPr>
            <p:nvPr/>
          </p:nvSpPr>
          <p:spPr bwMode="auto">
            <a:xfrm>
              <a:off x="1430594" y="4547846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68"/>
            <p:cNvSpPr>
              <a:spLocks noChangeArrowheads="1"/>
            </p:cNvSpPr>
            <p:nvPr/>
          </p:nvSpPr>
          <p:spPr bwMode="auto">
            <a:xfrm>
              <a:off x="9253286" y="4654980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Oval 69"/>
            <p:cNvSpPr>
              <a:spLocks noChangeArrowheads="1"/>
            </p:cNvSpPr>
            <p:nvPr/>
          </p:nvSpPr>
          <p:spPr bwMode="auto">
            <a:xfrm>
              <a:off x="11226976" y="4275707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Oval 70"/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Oval 71"/>
            <p:cNvSpPr>
              <a:spLocks noChangeArrowheads="1"/>
            </p:cNvSpPr>
            <p:nvPr/>
          </p:nvSpPr>
          <p:spPr bwMode="auto">
            <a:xfrm>
              <a:off x="4509717" y="442454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72"/>
            <p:cNvSpPr>
              <a:spLocks noChangeArrowheads="1"/>
            </p:cNvSpPr>
            <p:nvPr/>
          </p:nvSpPr>
          <p:spPr bwMode="auto">
            <a:xfrm>
              <a:off x="7267601" y="4033708"/>
              <a:ext cx="76680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73"/>
            <p:cNvSpPr>
              <a:spLocks noChangeArrowheads="1"/>
            </p:cNvSpPr>
            <p:nvPr/>
          </p:nvSpPr>
          <p:spPr bwMode="auto">
            <a:xfrm>
              <a:off x="343138" y="3812050"/>
              <a:ext cx="7264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74"/>
            <p:cNvSpPr>
              <a:spLocks noChangeArrowheads="1"/>
            </p:cNvSpPr>
            <p:nvPr/>
          </p:nvSpPr>
          <p:spPr bwMode="auto">
            <a:xfrm>
              <a:off x="2887338" y="3531299"/>
              <a:ext cx="7264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75"/>
            <p:cNvSpPr>
              <a:spLocks noChangeArrowheads="1"/>
            </p:cNvSpPr>
            <p:nvPr/>
          </p:nvSpPr>
          <p:spPr bwMode="auto">
            <a:xfrm>
              <a:off x="4025425" y="4214689"/>
              <a:ext cx="76680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76"/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77"/>
            <p:cNvSpPr>
              <a:spLocks noChangeArrowheads="1"/>
            </p:cNvSpPr>
            <p:nvPr/>
          </p:nvSpPr>
          <p:spPr bwMode="auto">
            <a:xfrm>
              <a:off x="9732716" y="4233523"/>
              <a:ext cx="7533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Oval 78"/>
            <p:cNvSpPr>
              <a:spLocks noChangeArrowheads="1"/>
            </p:cNvSpPr>
            <p:nvPr/>
          </p:nvSpPr>
          <p:spPr bwMode="auto">
            <a:xfrm>
              <a:off x="10421719" y="4214689"/>
              <a:ext cx="76680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Oval 79"/>
            <p:cNvSpPr>
              <a:spLocks noChangeArrowheads="1"/>
            </p:cNvSpPr>
            <p:nvPr/>
          </p:nvSpPr>
          <p:spPr bwMode="auto">
            <a:xfrm>
              <a:off x="7895232" y="3739406"/>
              <a:ext cx="73989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Text Placeholder 2"/>
          <p:cNvSpPr txBox="1">
            <a:spLocks/>
          </p:cNvSpPr>
          <p:nvPr/>
        </p:nvSpPr>
        <p:spPr>
          <a:xfrm>
            <a:off x="4017347" y="1965054"/>
            <a:ext cx="4154196" cy="654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 standard dummy text ever since the 1500s.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332442" y="1545562"/>
            <a:ext cx="1524007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cy-GB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LOREM IPSUM</a:t>
            </a:r>
            <a:endParaRPr lang="en-US" dirty="0">
              <a:solidFill>
                <a:srgbClr val="B0F7F4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886942" y="3302452"/>
            <a:ext cx="3916346" cy="1073517"/>
            <a:chOff x="886942" y="3048782"/>
            <a:chExt cx="3916346" cy="1073517"/>
          </a:xfrm>
        </p:grpSpPr>
        <p:sp>
          <p:nvSpPr>
            <p:cNvPr id="74" name="Text Placeholder 2"/>
            <p:cNvSpPr txBox="1">
              <a:spLocks/>
            </p:cNvSpPr>
            <p:nvPr/>
          </p:nvSpPr>
          <p:spPr>
            <a:xfrm>
              <a:off x="886942" y="3468274"/>
              <a:ext cx="3916346" cy="65402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 Lorem Ipsum has been the industry's standard dummy text ever since the 1500s.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279281" y="3048782"/>
              <a:ext cx="1524007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LOREM IPSUM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7358803" y="3302452"/>
            <a:ext cx="3916346" cy="1073517"/>
            <a:chOff x="7108746" y="3302452"/>
            <a:chExt cx="3916346" cy="1073517"/>
          </a:xfrm>
        </p:grpSpPr>
        <p:sp>
          <p:nvSpPr>
            <p:cNvPr id="78" name="Text Placeholder 2"/>
            <p:cNvSpPr txBox="1">
              <a:spLocks/>
            </p:cNvSpPr>
            <p:nvPr/>
          </p:nvSpPr>
          <p:spPr>
            <a:xfrm>
              <a:off x="7108746" y="3721944"/>
              <a:ext cx="3916346" cy="65402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 Lorem Ipsum has been the industry's standard dummy text ever since the 1500s.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7108746" y="3302452"/>
              <a:ext cx="1524007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LOREM IPSUM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9372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5085257" y="0"/>
            <a:ext cx="7106743" cy="6858000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88" name="Group 87"/>
          <p:cNvGrpSpPr/>
          <p:nvPr/>
        </p:nvGrpSpPr>
        <p:grpSpPr>
          <a:xfrm>
            <a:off x="5085256" y="1609616"/>
            <a:ext cx="5608144" cy="2977599"/>
            <a:chOff x="5085256" y="1609616"/>
            <a:chExt cx="5608144" cy="2977599"/>
          </a:xfrm>
        </p:grpSpPr>
        <p:sp>
          <p:nvSpPr>
            <p:cNvPr id="83" name="Snip Single Corner Rectangle 82"/>
            <p:cNvSpPr/>
            <p:nvPr/>
          </p:nvSpPr>
          <p:spPr>
            <a:xfrm>
              <a:off x="5085256" y="4255558"/>
              <a:ext cx="5608144" cy="331657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100000">
                  <a:srgbClr val="122141">
                    <a:alpha val="50000"/>
                  </a:srgbClr>
                </a:gs>
                <a:gs pos="0">
                  <a:srgbClr val="125680">
                    <a:alpha val="50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4" name="Snip Single Corner Rectangle 83"/>
            <p:cNvSpPr/>
            <p:nvPr/>
          </p:nvSpPr>
          <p:spPr>
            <a:xfrm>
              <a:off x="5085256" y="1609616"/>
              <a:ext cx="5608144" cy="331657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100000">
                  <a:srgbClr val="122141">
                    <a:alpha val="50000"/>
                  </a:srgbClr>
                </a:gs>
                <a:gs pos="0">
                  <a:srgbClr val="125680">
                    <a:alpha val="50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5" name="Snip Single Corner Rectangle 84"/>
            <p:cNvSpPr/>
            <p:nvPr/>
          </p:nvSpPr>
          <p:spPr>
            <a:xfrm>
              <a:off x="5085256" y="2271101"/>
              <a:ext cx="5608144" cy="331657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100000">
                  <a:srgbClr val="122141">
                    <a:alpha val="50000"/>
                  </a:srgbClr>
                </a:gs>
                <a:gs pos="0">
                  <a:srgbClr val="125680">
                    <a:alpha val="50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6" name="Snip Single Corner Rectangle 85"/>
            <p:cNvSpPr/>
            <p:nvPr/>
          </p:nvSpPr>
          <p:spPr>
            <a:xfrm>
              <a:off x="5085256" y="2932587"/>
              <a:ext cx="5608144" cy="331657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100000">
                  <a:srgbClr val="122141">
                    <a:alpha val="50000"/>
                  </a:srgbClr>
                </a:gs>
                <a:gs pos="0">
                  <a:srgbClr val="125680">
                    <a:alpha val="50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7" name="Snip Single Corner Rectangle 86"/>
            <p:cNvSpPr/>
            <p:nvPr/>
          </p:nvSpPr>
          <p:spPr>
            <a:xfrm>
              <a:off x="5085256" y="3594073"/>
              <a:ext cx="5608144" cy="331657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100000">
                  <a:srgbClr val="122141">
                    <a:alpha val="50000"/>
                  </a:srgbClr>
                </a:gs>
                <a:gs pos="0">
                  <a:srgbClr val="125680">
                    <a:alpha val="50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 rot="5400000">
            <a:off x="6062187" y="778992"/>
            <a:ext cx="3981163" cy="5281262"/>
            <a:chOff x="5823843" y="1919577"/>
            <a:chExt cx="2625262" cy="3520630"/>
          </a:xfrm>
        </p:grpSpPr>
        <p:cxnSp>
          <p:nvCxnSpPr>
            <p:cNvPr id="73" name="Straight Connector 72"/>
            <p:cNvCxnSpPr/>
            <p:nvPr/>
          </p:nvCxnSpPr>
          <p:spPr>
            <a:xfrm>
              <a:off x="5823843" y="5440207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5823843" y="5049025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5823843" y="4657844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5823843" y="4266663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5823843" y="3875482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5823843" y="3484301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5823843" y="3093120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5823843" y="2701939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5823843" y="2310758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5823843" y="1919577"/>
              <a:ext cx="2625262" cy="0"/>
            </a:xfrm>
            <a:prstGeom prst="line">
              <a:avLst/>
            </a:prstGeom>
            <a:ln>
              <a:solidFill>
                <a:srgbClr val="B0F7F4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Freeform 18"/>
          <p:cNvSpPr>
            <a:spLocks/>
          </p:cNvSpPr>
          <p:nvPr/>
        </p:nvSpPr>
        <p:spPr bwMode="auto">
          <a:xfrm rot="5400000">
            <a:off x="5007529" y="5754396"/>
            <a:ext cx="308068" cy="152613"/>
          </a:xfrm>
          <a:custGeom>
            <a:avLst/>
            <a:gdLst>
              <a:gd name="T0" fmla="*/ 0 w 759"/>
              <a:gd name="T1" fmla="*/ 376 h 376"/>
              <a:gd name="T2" fmla="*/ 759 w 759"/>
              <a:gd name="T3" fmla="*/ 376 h 376"/>
              <a:gd name="T4" fmla="*/ 381 w 759"/>
              <a:gd name="T5" fmla="*/ 0 h 376"/>
              <a:gd name="T6" fmla="*/ 0 w 759"/>
              <a:gd name="T7" fmla="*/ 37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59" h="376">
                <a:moveTo>
                  <a:pt x="0" y="376"/>
                </a:moveTo>
                <a:lnTo>
                  <a:pt x="759" y="376"/>
                </a:lnTo>
                <a:lnTo>
                  <a:pt x="381" y="0"/>
                </a:lnTo>
                <a:lnTo>
                  <a:pt x="0" y="376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5412138" y="5612694"/>
            <a:ext cx="5878162" cy="4360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indent="0" rtl="1">
              <a:lnSpc>
                <a:spcPts val="1700"/>
              </a:lnSpc>
              <a:spcBef>
                <a:spcPts val="0"/>
              </a:spcBef>
              <a:buFont typeface="Arial" panose="020B0604020202020204" pitchFamily="34" charset="0"/>
              <a:buNone/>
              <a:defRPr sz="110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2pPr>
            <a:lvl3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3pPr>
            <a:lvl4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4pPr>
            <a:lvl5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Lorem Ipsum is simply dummy text of the printing and typesetting industry. Lorem Ipsum has been the industry's standard dummy text ever since the 1500s, </a:t>
            </a:r>
          </a:p>
        </p:txBody>
      </p:sp>
      <p:sp>
        <p:nvSpPr>
          <p:cNvPr id="32" name="Snip Single Corner Rectangle 31"/>
          <p:cNvSpPr/>
          <p:nvPr/>
        </p:nvSpPr>
        <p:spPr>
          <a:xfrm>
            <a:off x="5085256" y="1609616"/>
            <a:ext cx="2395044" cy="331657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100000">
                <a:srgbClr val="B0F7F4"/>
              </a:gs>
              <a:gs pos="0">
                <a:schemeClr val="bg1"/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Snip Single Corner Rectangle 32"/>
          <p:cNvSpPr/>
          <p:nvPr/>
        </p:nvSpPr>
        <p:spPr>
          <a:xfrm>
            <a:off x="5085256" y="2272054"/>
            <a:ext cx="3349543" cy="331657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100000">
                <a:srgbClr val="B0F7F4"/>
              </a:gs>
              <a:gs pos="0">
                <a:schemeClr val="bg1"/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Snip Single Corner Rectangle 33"/>
          <p:cNvSpPr/>
          <p:nvPr/>
        </p:nvSpPr>
        <p:spPr>
          <a:xfrm>
            <a:off x="5085256" y="2933222"/>
            <a:ext cx="2395044" cy="331657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100000">
                <a:srgbClr val="B0F7F4"/>
              </a:gs>
              <a:gs pos="0">
                <a:schemeClr val="bg1"/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Snip Single Corner Rectangle 34"/>
          <p:cNvSpPr/>
          <p:nvPr/>
        </p:nvSpPr>
        <p:spPr>
          <a:xfrm>
            <a:off x="5085256" y="3594390"/>
            <a:ext cx="2966544" cy="331657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100000">
                <a:srgbClr val="B0F7F4"/>
              </a:gs>
              <a:gs pos="0">
                <a:schemeClr val="bg1"/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Snip Single Corner Rectangle 35"/>
          <p:cNvSpPr/>
          <p:nvPr/>
        </p:nvSpPr>
        <p:spPr>
          <a:xfrm>
            <a:off x="5085256" y="4255558"/>
            <a:ext cx="4274644" cy="331657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100000">
                <a:srgbClr val="B0F7F4"/>
              </a:gs>
              <a:gs pos="0">
                <a:schemeClr val="bg1"/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Snip Single Corner Rectangle 36"/>
          <p:cNvSpPr/>
          <p:nvPr/>
        </p:nvSpPr>
        <p:spPr>
          <a:xfrm>
            <a:off x="5085256" y="4916728"/>
            <a:ext cx="5608144" cy="331657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100000">
                <a:srgbClr val="F6443B"/>
              </a:gs>
              <a:gs pos="0">
                <a:srgbClr val="F9857F"/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412138" y="1683111"/>
            <a:ext cx="1018164" cy="18466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1200" dirty="0">
                <a:solidFill>
                  <a:srgbClr val="12214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  <a:endParaRPr lang="en-US" sz="1200" dirty="0">
              <a:solidFill>
                <a:srgbClr val="12214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412138" y="2344533"/>
            <a:ext cx="1018164" cy="18466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1200" dirty="0">
                <a:solidFill>
                  <a:srgbClr val="12214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  <a:endParaRPr lang="en-US" sz="1200" dirty="0">
              <a:solidFill>
                <a:srgbClr val="12214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412138" y="3005955"/>
            <a:ext cx="1018164" cy="18466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1200" dirty="0">
                <a:solidFill>
                  <a:srgbClr val="12214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  <a:endParaRPr lang="en-US" sz="1200" dirty="0">
              <a:solidFill>
                <a:srgbClr val="12214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412138" y="3667377"/>
            <a:ext cx="1018164" cy="18466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1200" dirty="0">
                <a:solidFill>
                  <a:srgbClr val="12214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  <a:endParaRPr lang="en-US" sz="1200" dirty="0">
              <a:solidFill>
                <a:srgbClr val="12214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412138" y="4328799"/>
            <a:ext cx="1018164" cy="18466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1200" dirty="0">
                <a:solidFill>
                  <a:srgbClr val="12214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  <a:endParaRPr lang="en-US" sz="1200" dirty="0">
              <a:solidFill>
                <a:srgbClr val="12214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412138" y="4990223"/>
            <a:ext cx="1018164" cy="18466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12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 IPSUM</a:t>
            </a:r>
            <a:endParaRPr lang="en-US" sz="1200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5" name="Freeform 1496"/>
          <p:cNvSpPr>
            <a:spLocks noEditPoints="1"/>
          </p:cNvSpPr>
          <p:nvPr/>
        </p:nvSpPr>
        <p:spPr bwMode="auto">
          <a:xfrm>
            <a:off x="10900981" y="1631775"/>
            <a:ext cx="220663" cy="287338"/>
          </a:xfrm>
          <a:custGeom>
            <a:avLst/>
            <a:gdLst>
              <a:gd name="T0" fmla="*/ 91 w 693"/>
              <a:gd name="T1" fmla="*/ 120 h 906"/>
              <a:gd name="T2" fmla="*/ 347 w 693"/>
              <a:gd name="T3" fmla="*/ 845 h 906"/>
              <a:gd name="T4" fmla="*/ 322 w 693"/>
              <a:gd name="T5" fmla="*/ 837 h 906"/>
              <a:gd name="T6" fmla="*/ 305 w 693"/>
              <a:gd name="T7" fmla="*/ 817 h 906"/>
              <a:gd name="T8" fmla="*/ 302 w 693"/>
              <a:gd name="T9" fmla="*/ 791 h 906"/>
              <a:gd name="T10" fmla="*/ 315 w 693"/>
              <a:gd name="T11" fmla="*/ 767 h 906"/>
              <a:gd name="T12" fmla="*/ 337 w 693"/>
              <a:gd name="T13" fmla="*/ 755 h 906"/>
              <a:gd name="T14" fmla="*/ 364 w 693"/>
              <a:gd name="T15" fmla="*/ 759 h 906"/>
              <a:gd name="T16" fmla="*/ 384 w 693"/>
              <a:gd name="T17" fmla="*/ 774 h 906"/>
              <a:gd name="T18" fmla="*/ 392 w 693"/>
              <a:gd name="T19" fmla="*/ 799 h 906"/>
              <a:gd name="T20" fmla="*/ 384 w 693"/>
              <a:gd name="T21" fmla="*/ 825 h 906"/>
              <a:gd name="T22" fmla="*/ 364 w 693"/>
              <a:gd name="T23" fmla="*/ 842 h 906"/>
              <a:gd name="T24" fmla="*/ 347 w 693"/>
              <a:gd name="T25" fmla="*/ 53 h 906"/>
              <a:gd name="T26" fmla="*/ 359 w 693"/>
              <a:gd name="T27" fmla="*/ 57 h 906"/>
              <a:gd name="T28" fmla="*/ 367 w 693"/>
              <a:gd name="T29" fmla="*/ 67 h 906"/>
              <a:gd name="T30" fmla="*/ 369 w 693"/>
              <a:gd name="T31" fmla="*/ 80 h 906"/>
              <a:gd name="T32" fmla="*/ 363 w 693"/>
              <a:gd name="T33" fmla="*/ 91 h 906"/>
              <a:gd name="T34" fmla="*/ 352 w 693"/>
              <a:gd name="T35" fmla="*/ 98 h 906"/>
              <a:gd name="T36" fmla="*/ 338 w 693"/>
              <a:gd name="T37" fmla="*/ 96 h 906"/>
              <a:gd name="T38" fmla="*/ 328 w 693"/>
              <a:gd name="T39" fmla="*/ 88 h 906"/>
              <a:gd name="T40" fmla="*/ 324 w 693"/>
              <a:gd name="T41" fmla="*/ 76 h 906"/>
              <a:gd name="T42" fmla="*/ 328 w 693"/>
              <a:gd name="T43" fmla="*/ 63 h 906"/>
              <a:gd name="T44" fmla="*/ 338 w 693"/>
              <a:gd name="T45" fmla="*/ 55 h 906"/>
              <a:gd name="T46" fmla="*/ 347 w 693"/>
              <a:gd name="T47" fmla="*/ 53 h 906"/>
              <a:gd name="T48" fmla="*/ 81 w 693"/>
              <a:gd name="T49" fmla="*/ 1 h 906"/>
              <a:gd name="T50" fmla="*/ 55 w 693"/>
              <a:gd name="T51" fmla="*/ 7 h 906"/>
              <a:gd name="T52" fmla="*/ 33 w 693"/>
              <a:gd name="T53" fmla="*/ 21 h 906"/>
              <a:gd name="T54" fmla="*/ 15 w 693"/>
              <a:gd name="T55" fmla="*/ 39 h 906"/>
              <a:gd name="T56" fmla="*/ 3 w 693"/>
              <a:gd name="T57" fmla="*/ 64 h 906"/>
              <a:gd name="T58" fmla="*/ 0 w 693"/>
              <a:gd name="T59" fmla="*/ 90 h 906"/>
              <a:gd name="T60" fmla="*/ 1 w 693"/>
              <a:gd name="T61" fmla="*/ 833 h 906"/>
              <a:gd name="T62" fmla="*/ 11 w 693"/>
              <a:gd name="T63" fmla="*/ 858 h 906"/>
              <a:gd name="T64" fmla="*/ 27 w 693"/>
              <a:gd name="T65" fmla="*/ 879 h 906"/>
              <a:gd name="T66" fmla="*/ 48 w 693"/>
              <a:gd name="T67" fmla="*/ 895 h 906"/>
              <a:gd name="T68" fmla="*/ 72 w 693"/>
              <a:gd name="T69" fmla="*/ 903 h 906"/>
              <a:gd name="T70" fmla="*/ 603 w 693"/>
              <a:gd name="T71" fmla="*/ 906 h 906"/>
              <a:gd name="T72" fmla="*/ 630 w 693"/>
              <a:gd name="T73" fmla="*/ 901 h 906"/>
              <a:gd name="T74" fmla="*/ 654 w 693"/>
              <a:gd name="T75" fmla="*/ 890 h 906"/>
              <a:gd name="T76" fmla="*/ 674 w 693"/>
              <a:gd name="T77" fmla="*/ 872 h 906"/>
              <a:gd name="T78" fmla="*/ 687 w 693"/>
              <a:gd name="T79" fmla="*/ 850 h 906"/>
              <a:gd name="T80" fmla="*/ 693 w 693"/>
              <a:gd name="T81" fmla="*/ 824 h 906"/>
              <a:gd name="T82" fmla="*/ 693 w 693"/>
              <a:gd name="T83" fmla="*/ 82 h 906"/>
              <a:gd name="T84" fmla="*/ 687 w 693"/>
              <a:gd name="T85" fmla="*/ 55 h 906"/>
              <a:gd name="T86" fmla="*/ 674 w 693"/>
              <a:gd name="T87" fmla="*/ 33 h 906"/>
              <a:gd name="T88" fmla="*/ 654 w 693"/>
              <a:gd name="T89" fmla="*/ 15 h 906"/>
              <a:gd name="T90" fmla="*/ 630 w 693"/>
              <a:gd name="T91" fmla="*/ 4 h 906"/>
              <a:gd name="T92" fmla="*/ 603 w 693"/>
              <a:gd name="T93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93" h="906">
                <a:moveTo>
                  <a:pt x="603" y="724"/>
                </a:moveTo>
                <a:lnTo>
                  <a:pt x="91" y="724"/>
                </a:lnTo>
                <a:lnTo>
                  <a:pt x="91" y="120"/>
                </a:lnTo>
                <a:lnTo>
                  <a:pt x="603" y="120"/>
                </a:lnTo>
                <a:lnTo>
                  <a:pt x="603" y="724"/>
                </a:lnTo>
                <a:close/>
                <a:moveTo>
                  <a:pt x="347" y="845"/>
                </a:moveTo>
                <a:lnTo>
                  <a:pt x="337" y="844"/>
                </a:lnTo>
                <a:lnTo>
                  <a:pt x="330" y="842"/>
                </a:lnTo>
                <a:lnTo>
                  <a:pt x="322" y="837"/>
                </a:lnTo>
                <a:lnTo>
                  <a:pt x="315" y="832"/>
                </a:lnTo>
                <a:lnTo>
                  <a:pt x="310" y="825"/>
                </a:lnTo>
                <a:lnTo>
                  <a:pt x="305" y="817"/>
                </a:lnTo>
                <a:lnTo>
                  <a:pt x="302" y="809"/>
                </a:lnTo>
                <a:lnTo>
                  <a:pt x="302" y="799"/>
                </a:lnTo>
                <a:lnTo>
                  <a:pt x="302" y="791"/>
                </a:lnTo>
                <a:lnTo>
                  <a:pt x="305" y="782"/>
                </a:lnTo>
                <a:lnTo>
                  <a:pt x="310" y="774"/>
                </a:lnTo>
                <a:lnTo>
                  <a:pt x="315" y="767"/>
                </a:lnTo>
                <a:lnTo>
                  <a:pt x="322" y="762"/>
                </a:lnTo>
                <a:lnTo>
                  <a:pt x="330" y="759"/>
                </a:lnTo>
                <a:lnTo>
                  <a:pt x="337" y="755"/>
                </a:lnTo>
                <a:lnTo>
                  <a:pt x="347" y="754"/>
                </a:lnTo>
                <a:lnTo>
                  <a:pt x="356" y="755"/>
                </a:lnTo>
                <a:lnTo>
                  <a:pt x="364" y="759"/>
                </a:lnTo>
                <a:lnTo>
                  <a:pt x="372" y="762"/>
                </a:lnTo>
                <a:lnTo>
                  <a:pt x="378" y="767"/>
                </a:lnTo>
                <a:lnTo>
                  <a:pt x="384" y="774"/>
                </a:lnTo>
                <a:lnTo>
                  <a:pt x="388" y="782"/>
                </a:lnTo>
                <a:lnTo>
                  <a:pt x="392" y="791"/>
                </a:lnTo>
                <a:lnTo>
                  <a:pt x="392" y="799"/>
                </a:lnTo>
                <a:lnTo>
                  <a:pt x="392" y="809"/>
                </a:lnTo>
                <a:lnTo>
                  <a:pt x="388" y="817"/>
                </a:lnTo>
                <a:lnTo>
                  <a:pt x="384" y="825"/>
                </a:lnTo>
                <a:lnTo>
                  <a:pt x="378" y="832"/>
                </a:lnTo>
                <a:lnTo>
                  <a:pt x="372" y="837"/>
                </a:lnTo>
                <a:lnTo>
                  <a:pt x="364" y="842"/>
                </a:lnTo>
                <a:lnTo>
                  <a:pt x="356" y="844"/>
                </a:lnTo>
                <a:lnTo>
                  <a:pt x="347" y="845"/>
                </a:lnTo>
                <a:close/>
                <a:moveTo>
                  <a:pt x="347" y="53"/>
                </a:moveTo>
                <a:lnTo>
                  <a:pt x="352" y="53"/>
                </a:lnTo>
                <a:lnTo>
                  <a:pt x="356" y="55"/>
                </a:lnTo>
                <a:lnTo>
                  <a:pt x="359" y="57"/>
                </a:lnTo>
                <a:lnTo>
                  <a:pt x="363" y="59"/>
                </a:lnTo>
                <a:lnTo>
                  <a:pt x="366" y="63"/>
                </a:lnTo>
                <a:lnTo>
                  <a:pt x="367" y="67"/>
                </a:lnTo>
                <a:lnTo>
                  <a:pt x="369" y="70"/>
                </a:lnTo>
                <a:lnTo>
                  <a:pt x="369" y="76"/>
                </a:lnTo>
                <a:lnTo>
                  <a:pt x="369" y="80"/>
                </a:lnTo>
                <a:lnTo>
                  <a:pt x="367" y="85"/>
                </a:lnTo>
                <a:lnTo>
                  <a:pt x="366" y="88"/>
                </a:lnTo>
                <a:lnTo>
                  <a:pt x="363" y="91"/>
                </a:lnTo>
                <a:lnTo>
                  <a:pt x="359" y="95"/>
                </a:lnTo>
                <a:lnTo>
                  <a:pt x="356" y="96"/>
                </a:lnTo>
                <a:lnTo>
                  <a:pt x="352" y="98"/>
                </a:lnTo>
                <a:lnTo>
                  <a:pt x="347" y="98"/>
                </a:lnTo>
                <a:lnTo>
                  <a:pt x="342" y="98"/>
                </a:lnTo>
                <a:lnTo>
                  <a:pt x="338" y="96"/>
                </a:lnTo>
                <a:lnTo>
                  <a:pt x="334" y="95"/>
                </a:lnTo>
                <a:lnTo>
                  <a:pt x="331" y="91"/>
                </a:lnTo>
                <a:lnTo>
                  <a:pt x="328" y="88"/>
                </a:lnTo>
                <a:lnTo>
                  <a:pt x="326" y="85"/>
                </a:lnTo>
                <a:lnTo>
                  <a:pt x="324" y="80"/>
                </a:lnTo>
                <a:lnTo>
                  <a:pt x="324" y="76"/>
                </a:lnTo>
                <a:lnTo>
                  <a:pt x="324" y="70"/>
                </a:lnTo>
                <a:lnTo>
                  <a:pt x="326" y="67"/>
                </a:lnTo>
                <a:lnTo>
                  <a:pt x="328" y="63"/>
                </a:lnTo>
                <a:lnTo>
                  <a:pt x="331" y="59"/>
                </a:lnTo>
                <a:lnTo>
                  <a:pt x="334" y="57"/>
                </a:lnTo>
                <a:lnTo>
                  <a:pt x="338" y="55"/>
                </a:lnTo>
                <a:lnTo>
                  <a:pt x="342" y="54"/>
                </a:lnTo>
                <a:lnTo>
                  <a:pt x="347" y="53"/>
                </a:lnTo>
                <a:lnTo>
                  <a:pt x="347" y="53"/>
                </a:lnTo>
                <a:close/>
                <a:moveTo>
                  <a:pt x="603" y="0"/>
                </a:moveTo>
                <a:lnTo>
                  <a:pt x="91" y="0"/>
                </a:lnTo>
                <a:lnTo>
                  <a:pt x="81" y="1"/>
                </a:lnTo>
                <a:lnTo>
                  <a:pt x="72" y="2"/>
                </a:lnTo>
                <a:lnTo>
                  <a:pt x="63" y="4"/>
                </a:lnTo>
                <a:lnTo>
                  <a:pt x="55" y="7"/>
                </a:lnTo>
                <a:lnTo>
                  <a:pt x="48" y="11"/>
                </a:lnTo>
                <a:lnTo>
                  <a:pt x="40" y="15"/>
                </a:lnTo>
                <a:lnTo>
                  <a:pt x="33" y="21"/>
                </a:lnTo>
                <a:lnTo>
                  <a:pt x="27" y="26"/>
                </a:lnTo>
                <a:lnTo>
                  <a:pt x="21" y="33"/>
                </a:lnTo>
                <a:lnTo>
                  <a:pt x="15" y="39"/>
                </a:lnTo>
                <a:lnTo>
                  <a:pt x="11" y="47"/>
                </a:lnTo>
                <a:lnTo>
                  <a:pt x="7" y="55"/>
                </a:lnTo>
                <a:lnTo>
                  <a:pt x="3" y="64"/>
                </a:lnTo>
                <a:lnTo>
                  <a:pt x="1" y="73"/>
                </a:lnTo>
                <a:lnTo>
                  <a:pt x="0" y="82"/>
                </a:lnTo>
                <a:lnTo>
                  <a:pt x="0" y="90"/>
                </a:lnTo>
                <a:lnTo>
                  <a:pt x="0" y="815"/>
                </a:lnTo>
                <a:lnTo>
                  <a:pt x="0" y="824"/>
                </a:lnTo>
                <a:lnTo>
                  <a:pt x="1" y="833"/>
                </a:lnTo>
                <a:lnTo>
                  <a:pt x="3" y="842"/>
                </a:lnTo>
                <a:lnTo>
                  <a:pt x="7" y="850"/>
                </a:lnTo>
                <a:lnTo>
                  <a:pt x="11" y="858"/>
                </a:lnTo>
                <a:lnTo>
                  <a:pt x="15" y="866"/>
                </a:lnTo>
                <a:lnTo>
                  <a:pt x="21" y="872"/>
                </a:lnTo>
                <a:lnTo>
                  <a:pt x="27" y="879"/>
                </a:lnTo>
                <a:lnTo>
                  <a:pt x="33" y="885"/>
                </a:lnTo>
                <a:lnTo>
                  <a:pt x="40" y="890"/>
                </a:lnTo>
                <a:lnTo>
                  <a:pt x="48" y="895"/>
                </a:lnTo>
                <a:lnTo>
                  <a:pt x="55" y="898"/>
                </a:lnTo>
                <a:lnTo>
                  <a:pt x="63" y="901"/>
                </a:lnTo>
                <a:lnTo>
                  <a:pt x="72" y="903"/>
                </a:lnTo>
                <a:lnTo>
                  <a:pt x="81" y="905"/>
                </a:lnTo>
                <a:lnTo>
                  <a:pt x="91" y="906"/>
                </a:lnTo>
                <a:lnTo>
                  <a:pt x="603" y="906"/>
                </a:lnTo>
                <a:lnTo>
                  <a:pt x="613" y="905"/>
                </a:lnTo>
                <a:lnTo>
                  <a:pt x="622" y="903"/>
                </a:lnTo>
                <a:lnTo>
                  <a:pt x="630" y="901"/>
                </a:lnTo>
                <a:lnTo>
                  <a:pt x="638" y="898"/>
                </a:lnTo>
                <a:lnTo>
                  <a:pt x="646" y="895"/>
                </a:lnTo>
                <a:lnTo>
                  <a:pt x="654" y="890"/>
                </a:lnTo>
                <a:lnTo>
                  <a:pt x="660" y="885"/>
                </a:lnTo>
                <a:lnTo>
                  <a:pt x="667" y="879"/>
                </a:lnTo>
                <a:lnTo>
                  <a:pt x="674" y="872"/>
                </a:lnTo>
                <a:lnTo>
                  <a:pt x="678" y="866"/>
                </a:lnTo>
                <a:lnTo>
                  <a:pt x="682" y="858"/>
                </a:lnTo>
                <a:lnTo>
                  <a:pt x="687" y="850"/>
                </a:lnTo>
                <a:lnTo>
                  <a:pt x="690" y="842"/>
                </a:lnTo>
                <a:lnTo>
                  <a:pt x="692" y="833"/>
                </a:lnTo>
                <a:lnTo>
                  <a:pt x="693" y="824"/>
                </a:lnTo>
                <a:lnTo>
                  <a:pt x="693" y="815"/>
                </a:lnTo>
                <a:lnTo>
                  <a:pt x="693" y="90"/>
                </a:lnTo>
                <a:lnTo>
                  <a:pt x="693" y="82"/>
                </a:lnTo>
                <a:lnTo>
                  <a:pt x="692" y="73"/>
                </a:lnTo>
                <a:lnTo>
                  <a:pt x="690" y="64"/>
                </a:lnTo>
                <a:lnTo>
                  <a:pt x="687" y="55"/>
                </a:lnTo>
                <a:lnTo>
                  <a:pt x="682" y="47"/>
                </a:lnTo>
                <a:lnTo>
                  <a:pt x="678" y="39"/>
                </a:lnTo>
                <a:lnTo>
                  <a:pt x="674" y="33"/>
                </a:lnTo>
                <a:lnTo>
                  <a:pt x="667" y="26"/>
                </a:lnTo>
                <a:lnTo>
                  <a:pt x="660" y="21"/>
                </a:lnTo>
                <a:lnTo>
                  <a:pt x="654" y="15"/>
                </a:lnTo>
                <a:lnTo>
                  <a:pt x="646" y="11"/>
                </a:lnTo>
                <a:lnTo>
                  <a:pt x="638" y="7"/>
                </a:lnTo>
                <a:lnTo>
                  <a:pt x="630" y="4"/>
                </a:lnTo>
                <a:lnTo>
                  <a:pt x="622" y="2"/>
                </a:lnTo>
                <a:lnTo>
                  <a:pt x="613" y="1"/>
                </a:lnTo>
                <a:lnTo>
                  <a:pt x="603" y="0"/>
                </a:lnTo>
                <a:lnTo>
                  <a:pt x="603" y="0"/>
                </a:lnTo>
                <a:close/>
              </a:path>
            </a:pathLst>
          </a:custGeom>
          <a:solidFill>
            <a:srgbClr val="B0F7F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3073"/>
          <p:cNvSpPr>
            <a:spLocks noEditPoints="1"/>
          </p:cNvSpPr>
          <p:nvPr/>
        </p:nvSpPr>
        <p:spPr bwMode="auto">
          <a:xfrm>
            <a:off x="10868437" y="2295007"/>
            <a:ext cx="285750" cy="285750"/>
          </a:xfrm>
          <a:custGeom>
            <a:avLst/>
            <a:gdLst>
              <a:gd name="T0" fmla="*/ 620 w 720"/>
              <a:gd name="T1" fmla="*/ 289 h 719"/>
              <a:gd name="T2" fmla="*/ 600 w 720"/>
              <a:gd name="T3" fmla="*/ 278 h 719"/>
              <a:gd name="T4" fmla="*/ 636 w 720"/>
              <a:gd name="T5" fmla="*/ 145 h 719"/>
              <a:gd name="T6" fmla="*/ 695 w 720"/>
              <a:gd name="T7" fmla="*/ 114 h 719"/>
              <a:gd name="T8" fmla="*/ 680 w 720"/>
              <a:gd name="T9" fmla="*/ 209 h 719"/>
              <a:gd name="T10" fmla="*/ 645 w 720"/>
              <a:gd name="T11" fmla="*/ 270 h 719"/>
              <a:gd name="T12" fmla="*/ 425 w 720"/>
              <a:gd name="T13" fmla="*/ 278 h 719"/>
              <a:gd name="T14" fmla="*/ 416 w 720"/>
              <a:gd name="T15" fmla="*/ 280 h 719"/>
              <a:gd name="T16" fmla="*/ 298 w 720"/>
              <a:gd name="T17" fmla="*/ 282 h 719"/>
              <a:gd name="T18" fmla="*/ 261 w 720"/>
              <a:gd name="T19" fmla="*/ 160 h 719"/>
              <a:gd name="T20" fmla="*/ 332 w 720"/>
              <a:gd name="T21" fmla="*/ 150 h 719"/>
              <a:gd name="T22" fmla="*/ 364 w 720"/>
              <a:gd name="T23" fmla="*/ 101 h 719"/>
              <a:gd name="T24" fmla="*/ 462 w 720"/>
              <a:gd name="T25" fmla="*/ 158 h 719"/>
              <a:gd name="T26" fmla="*/ 49 w 720"/>
              <a:gd name="T27" fmla="*/ 236 h 719"/>
              <a:gd name="T28" fmla="*/ 29 w 720"/>
              <a:gd name="T29" fmla="*/ 170 h 719"/>
              <a:gd name="T30" fmla="*/ 24 w 720"/>
              <a:gd name="T31" fmla="*/ 72 h 719"/>
              <a:gd name="T32" fmla="*/ 90 w 720"/>
              <a:gd name="T33" fmla="*/ 177 h 719"/>
              <a:gd name="T34" fmla="*/ 129 w 720"/>
              <a:gd name="T35" fmla="*/ 298 h 719"/>
              <a:gd name="T36" fmla="*/ 91 w 720"/>
              <a:gd name="T37" fmla="*/ 284 h 719"/>
              <a:gd name="T38" fmla="*/ 719 w 720"/>
              <a:gd name="T39" fmla="*/ 69 h 719"/>
              <a:gd name="T40" fmla="*/ 712 w 720"/>
              <a:gd name="T41" fmla="*/ 50 h 719"/>
              <a:gd name="T42" fmla="*/ 644 w 720"/>
              <a:gd name="T43" fmla="*/ 21 h 719"/>
              <a:gd name="T44" fmla="*/ 632 w 720"/>
              <a:gd name="T45" fmla="*/ 0 h 719"/>
              <a:gd name="T46" fmla="*/ 77 w 720"/>
              <a:gd name="T47" fmla="*/ 13 h 719"/>
              <a:gd name="T48" fmla="*/ 12 w 720"/>
              <a:gd name="T49" fmla="*/ 48 h 719"/>
              <a:gd name="T50" fmla="*/ 0 w 720"/>
              <a:gd name="T51" fmla="*/ 66 h 719"/>
              <a:gd name="T52" fmla="*/ 6 w 720"/>
              <a:gd name="T53" fmla="*/ 177 h 719"/>
              <a:gd name="T54" fmla="*/ 29 w 720"/>
              <a:gd name="T55" fmla="*/ 250 h 719"/>
              <a:gd name="T56" fmla="*/ 73 w 720"/>
              <a:gd name="T57" fmla="*/ 302 h 719"/>
              <a:gd name="T58" fmla="*/ 130 w 720"/>
              <a:gd name="T59" fmla="*/ 322 h 719"/>
              <a:gd name="T60" fmla="*/ 195 w 720"/>
              <a:gd name="T61" fmla="*/ 379 h 719"/>
              <a:gd name="T62" fmla="*/ 288 w 720"/>
              <a:gd name="T63" fmla="*/ 441 h 719"/>
              <a:gd name="T64" fmla="*/ 312 w 720"/>
              <a:gd name="T65" fmla="*/ 476 h 719"/>
              <a:gd name="T66" fmla="*/ 316 w 720"/>
              <a:gd name="T67" fmla="*/ 529 h 719"/>
              <a:gd name="T68" fmla="*/ 299 w 720"/>
              <a:gd name="T69" fmla="*/ 596 h 719"/>
              <a:gd name="T70" fmla="*/ 262 w 720"/>
              <a:gd name="T71" fmla="*/ 628 h 719"/>
              <a:gd name="T72" fmla="*/ 204 w 720"/>
              <a:gd name="T73" fmla="*/ 635 h 719"/>
              <a:gd name="T74" fmla="*/ 192 w 720"/>
              <a:gd name="T75" fmla="*/ 707 h 719"/>
              <a:gd name="T76" fmla="*/ 515 w 720"/>
              <a:gd name="T77" fmla="*/ 719 h 719"/>
              <a:gd name="T78" fmla="*/ 527 w 720"/>
              <a:gd name="T79" fmla="*/ 647 h 719"/>
              <a:gd name="T80" fmla="*/ 501 w 720"/>
              <a:gd name="T81" fmla="*/ 635 h 719"/>
              <a:gd name="T82" fmla="*/ 445 w 720"/>
              <a:gd name="T83" fmla="*/ 618 h 719"/>
              <a:gd name="T84" fmla="*/ 412 w 720"/>
              <a:gd name="T85" fmla="*/ 577 h 719"/>
              <a:gd name="T86" fmla="*/ 401 w 720"/>
              <a:gd name="T87" fmla="*/ 511 h 719"/>
              <a:gd name="T88" fmla="*/ 410 w 720"/>
              <a:gd name="T89" fmla="*/ 470 h 719"/>
              <a:gd name="T90" fmla="*/ 443 w 720"/>
              <a:gd name="T91" fmla="*/ 431 h 719"/>
              <a:gd name="T92" fmla="*/ 537 w 720"/>
              <a:gd name="T93" fmla="*/ 367 h 719"/>
              <a:gd name="T94" fmla="*/ 601 w 720"/>
              <a:gd name="T95" fmla="*/ 321 h 719"/>
              <a:gd name="T96" fmla="*/ 653 w 720"/>
              <a:gd name="T97" fmla="*/ 295 h 719"/>
              <a:gd name="T98" fmla="*/ 696 w 720"/>
              <a:gd name="T99" fmla="*/ 233 h 719"/>
              <a:gd name="T100" fmla="*/ 718 w 720"/>
              <a:gd name="T101" fmla="*/ 141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20" h="719">
                <a:moveTo>
                  <a:pt x="645" y="270"/>
                </a:moveTo>
                <a:lnTo>
                  <a:pt x="640" y="276"/>
                </a:lnTo>
                <a:lnTo>
                  <a:pt x="633" y="280"/>
                </a:lnTo>
                <a:lnTo>
                  <a:pt x="627" y="284"/>
                </a:lnTo>
                <a:lnTo>
                  <a:pt x="620" y="289"/>
                </a:lnTo>
                <a:lnTo>
                  <a:pt x="614" y="291"/>
                </a:lnTo>
                <a:lnTo>
                  <a:pt x="606" y="295"/>
                </a:lnTo>
                <a:lnTo>
                  <a:pt x="599" y="296"/>
                </a:lnTo>
                <a:lnTo>
                  <a:pt x="590" y="298"/>
                </a:lnTo>
                <a:lnTo>
                  <a:pt x="600" y="278"/>
                </a:lnTo>
                <a:lnTo>
                  <a:pt x="609" y="257"/>
                </a:lnTo>
                <a:lnTo>
                  <a:pt x="618" y="233"/>
                </a:lnTo>
                <a:lnTo>
                  <a:pt x="625" y="207"/>
                </a:lnTo>
                <a:lnTo>
                  <a:pt x="631" y="177"/>
                </a:lnTo>
                <a:lnTo>
                  <a:pt x="636" y="145"/>
                </a:lnTo>
                <a:lnTo>
                  <a:pt x="639" y="110"/>
                </a:lnTo>
                <a:lnTo>
                  <a:pt x="643" y="72"/>
                </a:lnTo>
                <a:lnTo>
                  <a:pt x="695" y="72"/>
                </a:lnTo>
                <a:lnTo>
                  <a:pt x="695" y="90"/>
                </a:lnTo>
                <a:lnTo>
                  <a:pt x="695" y="114"/>
                </a:lnTo>
                <a:lnTo>
                  <a:pt x="694" y="140"/>
                </a:lnTo>
                <a:lnTo>
                  <a:pt x="690" y="167"/>
                </a:lnTo>
                <a:lnTo>
                  <a:pt x="687" y="182"/>
                </a:lnTo>
                <a:lnTo>
                  <a:pt x="684" y="196"/>
                </a:lnTo>
                <a:lnTo>
                  <a:pt x="680" y="209"/>
                </a:lnTo>
                <a:lnTo>
                  <a:pt x="675" y="223"/>
                </a:lnTo>
                <a:lnTo>
                  <a:pt x="669" y="236"/>
                </a:lnTo>
                <a:lnTo>
                  <a:pt x="662" y="248"/>
                </a:lnTo>
                <a:lnTo>
                  <a:pt x="655" y="259"/>
                </a:lnTo>
                <a:lnTo>
                  <a:pt x="645" y="270"/>
                </a:lnTo>
                <a:lnTo>
                  <a:pt x="645" y="270"/>
                </a:lnTo>
                <a:close/>
                <a:moveTo>
                  <a:pt x="460" y="160"/>
                </a:moveTo>
                <a:lnTo>
                  <a:pt x="402" y="205"/>
                </a:lnTo>
                <a:lnTo>
                  <a:pt x="425" y="273"/>
                </a:lnTo>
                <a:lnTo>
                  <a:pt x="425" y="278"/>
                </a:lnTo>
                <a:lnTo>
                  <a:pt x="424" y="280"/>
                </a:lnTo>
                <a:lnTo>
                  <a:pt x="421" y="282"/>
                </a:lnTo>
                <a:lnTo>
                  <a:pt x="420" y="282"/>
                </a:lnTo>
                <a:lnTo>
                  <a:pt x="418" y="282"/>
                </a:lnTo>
                <a:lnTo>
                  <a:pt x="416" y="280"/>
                </a:lnTo>
                <a:lnTo>
                  <a:pt x="360" y="235"/>
                </a:lnTo>
                <a:lnTo>
                  <a:pt x="304" y="280"/>
                </a:lnTo>
                <a:lnTo>
                  <a:pt x="303" y="282"/>
                </a:lnTo>
                <a:lnTo>
                  <a:pt x="300" y="282"/>
                </a:lnTo>
                <a:lnTo>
                  <a:pt x="298" y="282"/>
                </a:lnTo>
                <a:lnTo>
                  <a:pt x="297" y="280"/>
                </a:lnTo>
                <a:lnTo>
                  <a:pt x="294" y="278"/>
                </a:lnTo>
                <a:lnTo>
                  <a:pt x="294" y="273"/>
                </a:lnTo>
                <a:lnTo>
                  <a:pt x="317" y="205"/>
                </a:lnTo>
                <a:lnTo>
                  <a:pt x="261" y="160"/>
                </a:lnTo>
                <a:lnTo>
                  <a:pt x="259" y="158"/>
                </a:lnTo>
                <a:lnTo>
                  <a:pt x="259" y="154"/>
                </a:lnTo>
                <a:lnTo>
                  <a:pt x="261" y="151"/>
                </a:lnTo>
                <a:lnTo>
                  <a:pt x="264" y="150"/>
                </a:lnTo>
                <a:lnTo>
                  <a:pt x="332" y="150"/>
                </a:lnTo>
                <a:lnTo>
                  <a:pt x="354" y="101"/>
                </a:lnTo>
                <a:lnTo>
                  <a:pt x="356" y="97"/>
                </a:lnTo>
                <a:lnTo>
                  <a:pt x="358" y="97"/>
                </a:lnTo>
                <a:lnTo>
                  <a:pt x="362" y="97"/>
                </a:lnTo>
                <a:lnTo>
                  <a:pt x="364" y="101"/>
                </a:lnTo>
                <a:lnTo>
                  <a:pt x="388" y="150"/>
                </a:lnTo>
                <a:lnTo>
                  <a:pt x="456" y="150"/>
                </a:lnTo>
                <a:lnTo>
                  <a:pt x="460" y="151"/>
                </a:lnTo>
                <a:lnTo>
                  <a:pt x="462" y="154"/>
                </a:lnTo>
                <a:lnTo>
                  <a:pt x="462" y="158"/>
                </a:lnTo>
                <a:lnTo>
                  <a:pt x="460" y="160"/>
                </a:lnTo>
                <a:close/>
                <a:moveTo>
                  <a:pt x="72" y="270"/>
                </a:moveTo>
                <a:lnTo>
                  <a:pt x="63" y="260"/>
                </a:lnTo>
                <a:lnTo>
                  <a:pt x="55" y="248"/>
                </a:lnTo>
                <a:lnTo>
                  <a:pt x="49" y="236"/>
                </a:lnTo>
                <a:lnTo>
                  <a:pt x="43" y="225"/>
                </a:lnTo>
                <a:lnTo>
                  <a:pt x="38" y="211"/>
                </a:lnTo>
                <a:lnTo>
                  <a:pt x="35" y="198"/>
                </a:lnTo>
                <a:lnTo>
                  <a:pt x="31" y="184"/>
                </a:lnTo>
                <a:lnTo>
                  <a:pt x="29" y="170"/>
                </a:lnTo>
                <a:lnTo>
                  <a:pt x="27" y="142"/>
                </a:lnTo>
                <a:lnTo>
                  <a:pt x="24" y="116"/>
                </a:lnTo>
                <a:lnTo>
                  <a:pt x="24" y="92"/>
                </a:lnTo>
                <a:lnTo>
                  <a:pt x="24" y="72"/>
                </a:lnTo>
                <a:lnTo>
                  <a:pt x="24" y="72"/>
                </a:lnTo>
                <a:lnTo>
                  <a:pt x="24" y="72"/>
                </a:lnTo>
                <a:lnTo>
                  <a:pt x="78" y="72"/>
                </a:lnTo>
                <a:lnTo>
                  <a:pt x="80" y="110"/>
                </a:lnTo>
                <a:lnTo>
                  <a:pt x="85" y="145"/>
                </a:lnTo>
                <a:lnTo>
                  <a:pt x="90" y="177"/>
                </a:lnTo>
                <a:lnTo>
                  <a:pt x="96" y="207"/>
                </a:lnTo>
                <a:lnTo>
                  <a:pt x="103" y="233"/>
                </a:lnTo>
                <a:lnTo>
                  <a:pt x="111" y="257"/>
                </a:lnTo>
                <a:lnTo>
                  <a:pt x="119" y="278"/>
                </a:lnTo>
                <a:lnTo>
                  <a:pt x="129" y="298"/>
                </a:lnTo>
                <a:lnTo>
                  <a:pt x="121" y="296"/>
                </a:lnTo>
                <a:lnTo>
                  <a:pt x="112" y="295"/>
                </a:lnTo>
                <a:lnTo>
                  <a:pt x="105" y="291"/>
                </a:lnTo>
                <a:lnTo>
                  <a:pt x="98" y="289"/>
                </a:lnTo>
                <a:lnTo>
                  <a:pt x="91" y="284"/>
                </a:lnTo>
                <a:lnTo>
                  <a:pt x="84" y="280"/>
                </a:lnTo>
                <a:lnTo>
                  <a:pt x="78" y="276"/>
                </a:lnTo>
                <a:lnTo>
                  <a:pt x="72" y="270"/>
                </a:lnTo>
                <a:lnTo>
                  <a:pt x="72" y="270"/>
                </a:lnTo>
                <a:close/>
                <a:moveTo>
                  <a:pt x="719" y="69"/>
                </a:moveTo>
                <a:lnTo>
                  <a:pt x="719" y="64"/>
                </a:lnTo>
                <a:lnTo>
                  <a:pt x="719" y="60"/>
                </a:lnTo>
                <a:lnTo>
                  <a:pt x="719" y="56"/>
                </a:lnTo>
                <a:lnTo>
                  <a:pt x="715" y="52"/>
                </a:lnTo>
                <a:lnTo>
                  <a:pt x="712" y="50"/>
                </a:lnTo>
                <a:lnTo>
                  <a:pt x="707" y="48"/>
                </a:lnTo>
                <a:lnTo>
                  <a:pt x="643" y="48"/>
                </a:lnTo>
                <a:lnTo>
                  <a:pt x="644" y="39"/>
                </a:lnTo>
                <a:lnTo>
                  <a:pt x="644" y="31"/>
                </a:lnTo>
                <a:lnTo>
                  <a:pt x="644" y="21"/>
                </a:lnTo>
                <a:lnTo>
                  <a:pt x="644" y="13"/>
                </a:lnTo>
                <a:lnTo>
                  <a:pt x="643" y="8"/>
                </a:lnTo>
                <a:lnTo>
                  <a:pt x="640" y="3"/>
                </a:lnTo>
                <a:lnTo>
                  <a:pt x="637" y="1"/>
                </a:lnTo>
                <a:lnTo>
                  <a:pt x="632" y="0"/>
                </a:lnTo>
                <a:lnTo>
                  <a:pt x="88" y="0"/>
                </a:lnTo>
                <a:lnTo>
                  <a:pt x="84" y="1"/>
                </a:lnTo>
                <a:lnTo>
                  <a:pt x="80" y="3"/>
                </a:lnTo>
                <a:lnTo>
                  <a:pt x="78" y="8"/>
                </a:lnTo>
                <a:lnTo>
                  <a:pt x="77" y="13"/>
                </a:lnTo>
                <a:lnTo>
                  <a:pt x="77" y="21"/>
                </a:lnTo>
                <a:lnTo>
                  <a:pt x="77" y="31"/>
                </a:lnTo>
                <a:lnTo>
                  <a:pt x="77" y="39"/>
                </a:lnTo>
                <a:lnTo>
                  <a:pt x="77" y="48"/>
                </a:lnTo>
                <a:lnTo>
                  <a:pt x="12" y="48"/>
                </a:lnTo>
                <a:lnTo>
                  <a:pt x="8" y="50"/>
                </a:lnTo>
                <a:lnTo>
                  <a:pt x="4" y="52"/>
                </a:lnTo>
                <a:lnTo>
                  <a:pt x="2" y="56"/>
                </a:lnTo>
                <a:lnTo>
                  <a:pt x="0" y="60"/>
                </a:lnTo>
                <a:lnTo>
                  <a:pt x="0" y="66"/>
                </a:lnTo>
                <a:lnTo>
                  <a:pt x="0" y="72"/>
                </a:lnTo>
                <a:lnTo>
                  <a:pt x="0" y="94"/>
                </a:lnTo>
                <a:lnTo>
                  <a:pt x="0" y="119"/>
                </a:lnTo>
                <a:lnTo>
                  <a:pt x="3" y="147"/>
                </a:lnTo>
                <a:lnTo>
                  <a:pt x="6" y="177"/>
                </a:lnTo>
                <a:lnTo>
                  <a:pt x="9" y="192"/>
                </a:lnTo>
                <a:lnTo>
                  <a:pt x="12" y="207"/>
                </a:lnTo>
                <a:lnTo>
                  <a:pt x="17" y="222"/>
                </a:lnTo>
                <a:lnTo>
                  <a:pt x="22" y="236"/>
                </a:lnTo>
                <a:lnTo>
                  <a:pt x="29" y="250"/>
                </a:lnTo>
                <a:lnTo>
                  <a:pt x="36" y="263"/>
                </a:lnTo>
                <a:lnTo>
                  <a:pt x="44" y="276"/>
                </a:lnTo>
                <a:lnTo>
                  <a:pt x="55" y="286"/>
                </a:lnTo>
                <a:lnTo>
                  <a:pt x="63" y="295"/>
                </a:lnTo>
                <a:lnTo>
                  <a:pt x="73" y="302"/>
                </a:lnTo>
                <a:lnTo>
                  <a:pt x="84" y="308"/>
                </a:lnTo>
                <a:lnTo>
                  <a:pt x="94" y="314"/>
                </a:lnTo>
                <a:lnTo>
                  <a:pt x="106" y="317"/>
                </a:lnTo>
                <a:lnTo>
                  <a:pt x="118" y="321"/>
                </a:lnTo>
                <a:lnTo>
                  <a:pt x="130" y="322"/>
                </a:lnTo>
                <a:lnTo>
                  <a:pt x="143" y="323"/>
                </a:lnTo>
                <a:lnTo>
                  <a:pt x="156" y="340"/>
                </a:lnTo>
                <a:lnTo>
                  <a:pt x="169" y="355"/>
                </a:lnTo>
                <a:lnTo>
                  <a:pt x="182" y="368"/>
                </a:lnTo>
                <a:lnTo>
                  <a:pt x="195" y="379"/>
                </a:lnTo>
                <a:lnTo>
                  <a:pt x="222" y="398"/>
                </a:lnTo>
                <a:lnTo>
                  <a:pt x="248" y="414"/>
                </a:lnTo>
                <a:lnTo>
                  <a:pt x="262" y="423"/>
                </a:lnTo>
                <a:lnTo>
                  <a:pt x="276" y="433"/>
                </a:lnTo>
                <a:lnTo>
                  <a:pt x="288" y="441"/>
                </a:lnTo>
                <a:lnTo>
                  <a:pt x="298" y="452"/>
                </a:lnTo>
                <a:lnTo>
                  <a:pt x="303" y="456"/>
                </a:lnTo>
                <a:lnTo>
                  <a:pt x="306" y="462"/>
                </a:lnTo>
                <a:lnTo>
                  <a:pt x="310" y="470"/>
                </a:lnTo>
                <a:lnTo>
                  <a:pt x="312" y="476"/>
                </a:lnTo>
                <a:lnTo>
                  <a:pt x="314" y="484"/>
                </a:lnTo>
                <a:lnTo>
                  <a:pt x="316" y="492"/>
                </a:lnTo>
                <a:lnTo>
                  <a:pt x="317" y="500"/>
                </a:lnTo>
                <a:lnTo>
                  <a:pt x="317" y="510"/>
                </a:lnTo>
                <a:lnTo>
                  <a:pt x="316" y="529"/>
                </a:lnTo>
                <a:lnTo>
                  <a:pt x="314" y="546"/>
                </a:lnTo>
                <a:lnTo>
                  <a:pt x="312" y="561"/>
                </a:lnTo>
                <a:lnTo>
                  <a:pt x="308" y="574"/>
                </a:lnTo>
                <a:lnTo>
                  <a:pt x="305" y="586"/>
                </a:lnTo>
                <a:lnTo>
                  <a:pt x="299" y="596"/>
                </a:lnTo>
                <a:lnTo>
                  <a:pt x="293" y="605"/>
                </a:lnTo>
                <a:lnTo>
                  <a:pt x="287" y="612"/>
                </a:lnTo>
                <a:lnTo>
                  <a:pt x="279" y="618"/>
                </a:lnTo>
                <a:lnTo>
                  <a:pt x="270" y="623"/>
                </a:lnTo>
                <a:lnTo>
                  <a:pt x="262" y="628"/>
                </a:lnTo>
                <a:lnTo>
                  <a:pt x="251" y="630"/>
                </a:lnTo>
                <a:lnTo>
                  <a:pt x="241" y="633"/>
                </a:lnTo>
                <a:lnTo>
                  <a:pt x="230" y="634"/>
                </a:lnTo>
                <a:lnTo>
                  <a:pt x="217" y="635"/>
                </a:lnTo>
                <a:lnTo>
                  <a:pt x="204" y="635"/>
                </a:lnTo>
                <a:lnTo>
                  <a:pt x="199" y="636"/>
                </a:lnTo>
                <a:lnTo>
                  <a:pt x="195" y="638"/>
                </a:lnTo>
                <a:lnTo>
                  <a:pt x="193" y="642"/>
                </a:lnTo>
                <a:lnTo>
                  <a:pt x="192" y="647"/>
                </a:lnTo>
                <a:lnTo>
                  <a:pt x="192" y="707"/>
                </a:lnTo>
                <a:lnTo>
                  <a:pt x="193" y="711"/>
                </a:lnTo>
                <a:lnTo>
                  <a:pt x="195" y="716"/>
                </a:lnTo>
                <a:lnTo>
                  <a:pt x="199" y="718"/>
                </a:lnTo>
                <a:lnTo>
                  <a:pt x="204" y="719"/>
                </a:lnTo>
                <a:lnTo>
                  <a:pt x="515" y="719"/>
                </a:lnTo>
                <a:lnTo>
                  <a:pt x="520" y="718"/>
                </a:lnTo>
                <a:lnTo>
                  <a:pt x="524" y="716"/>
                </a:lnTo>
                <a:lnTo>
                  <a:pt x="526" y="711"/>
                </a:lnTo>
                <a:lnTo>
                  <a:pt x="527" y="707"/>
                </a:lnTo>
                <a:lnTo>
                  <a:pt x="527" y="647"/>
                </a:lnTo>
                <a:lnTo>
                  <a:pt x="526" y="642"/>
                </a:lnTo>
                <a:lnTo>
                  <a:pt x="524" y="638"/>
                </a:lnTo>
                <a:lnTo>
                  <a:pt x="520" y="636"/>
                </a:lnTo>
                <a:lnTo>
                  <a:pt x="515" y="635"/>
                </a:lnTo>
                <a:lnTo>
                  <a:pt x="501" y="635"/>
                </a:lnTo>
                <a:lnTo>
                  <a:pt x="488" y="634"/>
                </a:lnTo>
                <a:lnTo>
                  <a:pt x="476" y="631"/>
                </a:lnTo>
                <a:lnTo>
                  <a:pt x="464" y="628"/>
                </a:lnTo>
                <a:lnTo>
                  <a:pt x="455" y="623"/>
                </a:lnTo>
                <a:lnTo>
                  <a:pt x="445" y="618"/>
                </a:lnTo>
                <a:lnTo>
                  <a:pt x="437" y="612"/>
                </a:lnTo>
                <a:lnTo>
                  <a:pt x="429" y="605"/>
                </a:lnTo>
                <a:lnTo>
                  <a:pt x="423" y="597"/>
                </a:lnTo>
                <a:lnTo>
                  <a:pt x="417" y="587"/>
                </a:lnTo>
                <a:lnTo>
                  <a:pt x="412" y="577"/>
                </a:lnTo>
                <a:lnTo>
                  <a:pt x="408" y="566"/>
                </a:lnTo>
                <a:lnTo>
                  <a:pt x="405" y="554"/>
                </a:lnTo>
                <a:lnTo>
                  <a:pt x="402" y="541"/>
                </a:lnTo>
                <a:lnTo>
                  <a:pt x="401" y="525"/>
                </a:lnTo>
                <a:lnTo>
                  <a:pt x="401" y="511"/>
                </a:lnTo>
                <a:lnTo>
                  <a:pt x="401" y="500"/>
                </a:lnTo>
                <a:lnTo>
                  <a:pt x="402" y="492"/>
                </a:lnTo>
                <a:lnTo>
                  <a:pt x="404" y="484"/>
                </a:lnTo>
                <a:lnTo>
                  <a:pt x="406" y="476"/>
                </a:lnTo>
                <a:lnTo>
                  <a:pt x="410" y="470"/>
                </a:lnTo>
                <a:lnTo>
                  <a:pt x="412" y="462"/>
                </a:lnTo>
                <a:lnTo>
                  <a:pt x="417" y="456"/>
                </a:lnTo>
                <a:lnTo>
                  <a:pt x="420" y="451"/>
                </a:lnTo>
                <a:lnTo>
                  <a:pt x="431" y="441"/>
                </a:lnTo>
                <a:lnTo>
                  <a:pt x="443" y="431"/>
                </a:lnTo>
                <a:lnTo>
                  <a:pt x="456" y="423"/>
                </a:lnTo>
                <a:lnTo>
                  <a:pt x="471" y="414"/>
                </a:lnTo>
                <a:lnTo>
                  <a:pt x="498" y="398"/>
                </a:lnTo>
                <a:lnTo>
                  <a:pt x="524" y="379"/>
                </a:lnTo>
                <a:lnTo>
                  <a:pt x="537" y="367"/>
                </a:lnTo>
                <a:lnTo>
                  <a:pt x="550" y="354"/>
                </a:lnTo>
                <a:lnTo>
                  <a:pt x="563" y="340"/>
                </a:lnTo>
                <a:lnTo>
                  <a:pt x="575" y="323"/>
                </a:lnTo>
                <a:lnTo>
                  <a:pt x="588" y="322"/>
                </a:lnTo>
                <a:lnTo>
                  <a:pt x="601" y="321"/>
                </a:lnTo>
                <a:lnTo>
                  <a:pt x="612" y="317"/>
                </a:lnTo>
                <a:lnTo>
                  <a:pt x="624" y="314"/>
                </a:lnTo>
                <a:lnTo>
                  <a:pt x="634" y="308"/>
                </a:lnTo>
                <a:lnTo>
                  <a:pt x="644" y="302"/>
                </a:lnTo>
                <a:lnTo>
                  <a:pt x="653" y="295"/>
                </a:lnTo>
                <a:lnTo>
                  <a:pt x="663" y="286"/>
                </a:lnTo>
                <a:lnTo>
                  <a:pt x="672" y="274"/>
                </a:lnTo>
                <a:lnTo>
                  <a:pt x="682" y="261"/>
                </a:lnTo>
                <a:lnTo>
                  <a:pt x="690" y="248"/>
                </a:lnTo>
                <a:lnTo>
                  <a:pt x="696" y="233"/>
                </a:lnTo>
                <a:lnTo>
                  <a:pt x="702" y="219"/>
                </a:lnTo>
                <a:lnTo>
                  <a:pt x="707" y="203"/>
                </a:lnTo>
                <a:lnTo>
                  <a:pt x="711" y="188"/>
                </a:lnTo>
                <a:lnTo>
                  <a:pt x="713" y="171"/>
                </a:lnTo>
                <a:lnTo>
                  <a:pt x="718" y="141"/>
                </a:lnTo>
                <a:lnTo>
                  <a:pt x="719" y="113"/>
                </a:lnTo>
                <a:lnTo>
                  <a:pt x="720" y="88"/>
                </a:lnTo>
                <a:lnTo>
                  <a:pt x="719" y="69"/>
                </a:lnTo>
                <a:close/>
              </a:path>
            </a:pathLst>
          </a:custGeom>
          <a:solidFill>
            <a:srgbClr val="B0F7F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7" name="Group 46"/>
          <p:cNvGrpSpPr/>
          <p:nvPr/>
        </p:nvGrpSpPr>
        <p:grpSpPr>
          <a:xfrm>
            <a:off x="10899394" y="2952912"/>
            <a:ext cx="223837" cy="285750"/>
            <a:chOff x="6469063" y="4656138"/>
            <a:chExt cx="223837" cy="285750"/>
          </a:xfrm>
          <a:solidFill>
            <a:srgbClr val="B0F7F4"/>
          </a:solidFill>
          <a:effectLst/>
        </p:grpSpPr>
        <p:sp>
          <p:nvSpPr>
            <p:cNvPr id="48" name="Freeform 4608"/>
            <p:cNvSpPr>
              <a:spLocks noEditPoints="1"/>
            </p:cNvSpPr>
            <p:nvPr/>
          </p:nvSpPr>
          <p:spPr bwMode="auto">
            <a:xfrm>
              <a:off x="6483350" y="4789488"/>
              <a:ext cx="209550" cy="152400"/>
            </a:xfrm>
            <a:custGeom>
              <a:avLst/>
              <a:gdLst>
                <a:gd name="T0" fmla="*/ 512 w 663"/>
                <a:gd name="T1" fmla="*/ 241 h 482"/>
                <a:gd name="T2" fmla="*/ 542 w 663"/>
                <a:gd name="T3" fmla="*/ 61 h 482"/>
                <a:gd name="T4" fmla="*/ 561 w 663"/>
                <a:gd name="T5" fmla="*/ 62 h 482"/>
                <a:gd name="T6" fmla="*/ 578 w 663"/>
                <a:gd name="T7" fmla="*/ 68 h 482"/>
                <a:gd name="T8" fmla="*/ 594 w 663"/>
                <a:gd name="T9" fmla="*/ 75 h 482"/>
                <a:gd name="T10" fmla="*/ 608 w 663"/>
                <a:gd name="T11" fmla="*/ 86 h 482"/>
                <a:gd name="T12" fmla="*/ 618 w 663"/>
                <a:gd name="T13" fmla="*/ 99 h 482"/>
                <a:gd name="T14" fmla="*/ 626 w 663"/>
                <a:gd name="T15" fmla="*/ 114 h 482"/>
                <a:gd name="T16" fmla="*/ 630 w 663"/>
                <a:gd name="T17" fmla="*/ 132 h 482"/>
                <a:gd name="T18" fmla="*/ 632 w 663"/>
                <a:gd name="T19" fmla="*/ 151 h 482"/>
                <a:gd name="T20" fmla="*/ 630 w 663"/>
                <a:gd name="T21" fmla="*/ 170 h 482"/>
                <a:gd name="T22" fmla="*/ 626 w 663"/>
                <a:gd name="T23" fmla="*/ 187 h 482"/>
                <a:gd name="T24" fmla="*/ 618 w 663"/>
                <a:gd name="T25" fmla="*/ 203 h 482"/>
                <a:gd name="T26" fmla="*/ 608 w 663"/>
                <a:gd name="T27" fmla="*/ 215 h 482"/>
                <a:gd name="T28" fmla="*/ 594 w 663"/>
                <a:gd name="T29" fmla="*/ 227 h 482"/>
                <a:gd name="T30" fmla="*/ 578 w 663"/>
                <a:gd name="T31" fmla="*/ 235 h 482"/>
                <a:gd name="T32" fmla="*/ 561 w 663"/>
                <a:gd name="T33" fmla="*/ 239 h 482"/>
                <a:gd name="T34" fmla="*/ 542 w 663"/>
                <a:gd name="T35" fmla="*/ 241 h 482"/>
                <a:gd name="T36" fmla="*/ 542 w 663"/>
                <a:gd name="T37" fmla="*/ 30 h 482"/>
                <a:gd name="T38" fmla="*/ 512 w 663"/>
                <a:gd name="T39" fmla="*/ 16 h 482"/>
                <a:gd name="T40" fmla="*/ 510 w 663"/>
                <a:gd name="T41" fmla="*/ 10 h 482"/>
                <a:gd name="T42" fmla="*/ 507 w 663"/>
                <a:gd name="T43" fmla="*/ 4 h 482"/>
                <a:gd name="T44" fmla="*/ 503 w 663"/>
                <a:gd name="T45" fmla="*/ 1 h 482"/>
                <a:gd name="T46" fmla="*/ 497 w 663"/>
                <a:gd name="T47" fmla="*/ 0 h 482"/>
                <a:gd name="T48" fmla="*/ 12 w 663"/>
                <a:gd name="T49" fmla="*/ 1 h 482"/>
                <a:gd name="T50" fmla="*/ 7 w 663"/>
                <a:gd name="T51" fmla="*/ 3 h 482"/>
                <a:gd name="T52" fmla="*/ 2 w 663"/>
                <a:gd name="T53" fmla="*/ 7 h 482"/>
                <a:gd name="T54" fmla="*/ 0 w 663"/>
                <a:gd name="T55" fmla="*/ 12 h 482"/>
                <a:gd name="T56" fmla="*/ 0 w 663"/>
                <a:gd name="T57" fmla="*/ 392 h 482"/>
                <a:gd name="T58" fmla="*/ 2 w 663"/>
                <a:gd name="T59" fmla="*/ 410 h 482"/>
                <a:gd name="T60" fmla="*/ 7 w 663"/>
                <a:gd name="T61" fmla="*/ 427 h 482"/>
                <a:gd name="T62" fmla="*/ 15 w 663"/>
                <a:gd name="T63" fmla="*/ 442 h 482"/>
                <a:gd name="T64" fmla="*/ 26 w 663"/>
                <a:gd name="T65" fmla="*/ 456 h 482"/>
                <a:gd name="T66" fmla="*/ 39 w 663"/>
                <a:gd name="T67" fmla="*/ 467 h 482"/>
                <a:gd name="T68" fmla="*/ 55 w 663"/>
                <a:gd name="T69" fmla="*/ 475 h 482"/>
                <a:gd name="T70" fmla="*/ 72 w 663"/>
                <a:gd name="T71" fmla="*/ 480 h 482"/>
                <a:gd name="T72" fmla="*/ 90 w 663"/>
                <a:gd name="T73" fmla="*/ 482 h 482"/>
                <a:gd name="T74" fmla="*/ 431 w 663"/>
                <a:gd name="T75" fmla="*/ 482 h 482"/>
                <a:gd name="T76" fmla="*/ 449 w 663"/>
                <a:gd name="T77" fmla="*/ 477 h 482"/>
                <a:gd name="T78" fmla="*/ 465 w 663"/>
                <a:gd name="T79" fmla="*/ 472 h 482"/>
                <a:gd name="T80" fmla="*/ 480 w 663"/>
                <a:gd name="T81" fmla="*/ 462 h 482"/>
                <a:gd name="T82" fmla="*/ 491 w 663"/>
                <a:gd name="T83" fmla="*/ 449 h 482"/>
                <a:gd name="T84" fmla="*/ 501 w 663"/>
                <a:gd name="T85" fmla="*/ 436 h 482"/>
                <a:gd name="T86" fmla="*/ 508 w 663"/>
                <a:gd name="T87" fmla="*/ 419 h 482"/>
                <a:gd name="T88" fmla="*/ 512 w 663"/>
                <a:gd name="T89" fmla="*/ 401 h 482"/>
                <a:gd name="T90" fmla="*/ 512 w 663"/>
                <a:gd name="T91" fmla="*/ 271 h 482"/>
                <a:gd name="T92" fmla="*/ 554 w 663"/>
                <a:gd name="T93" fmla="*/ 271 h 482"/>
                <a:gd name="T94" fmla="*/ 579 w 663"/>
                <a:gd name="T95" fmla="*/ 266 h 482"/>
                <a:gd name="T96" fmla="*/ 601 w 663"/>
                <a:gd name="T97" fmla="*/ 257 h 482"/>
                <a:gd name="T98" fmla="*/ 620 w 663"/>
                <a:gd name="T99" fmla="*/ 245 h 482"/>
                <a:gd name="T100" fmla="*/ 636 w 663"/>
                <a:gd name="T101" fmla="*/ 229 h 482"/>
                <a:gd name="T102" fmla="*/ 648 w 663"/>
                <a:gd name="T103" fmla="*/ 210 h 482"/>
                <a:gd name="T104" fmla="*/ 657 w 663"/>
                <a:gd name="T105" fmla="*/ 187 h 482"/>
                <a:gd name="T106" fmla="*/ 662 w 663"/>
                <a:gd name="T107" fmla="*/ 164 h 482"/>
                <a:gd name="T108" fmla="*/ 662 w 663"/>
                <a:gd name="T109" fmla="*/ 138 h 482"/>
                <a:gd name="T110" fmla="*/ 657 w 663"/>
                <a:gd name="T111" fmla="*/ 114 h 482"/>
                <a:gd name="T112" fmla="*/ 648 w 663"/>
                <a:gd name="T113" fmla="*/ 92 h 482"/>
                <a:gd name="T114" fmla="*/ 636 w 663"/>
                <a:gd name="T115" fmla="*/ 73 h 482"/>
                <a:gd name="T116" fmla="*/ 620 w 663"/>
                <a:gd name="T117" fmla="*/ 56 h 482"/>
                <a:gd name="T118" fmla="*/ 601 w 663"/>
                <a:gd name="T119" fmla="*/ 44 h 482"/>
                <a:gd name="T120" fmla="*/ 579 w 663"/>
                <a:gd name="T121" fmla="*/ 36 h 482"/>
                <a:gd name="T122" fmla="*/ 554 w 663"/>
                <a:gd name="T123" fmla="*/ 31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63" h="482">
                  <a:moveTo>
                    <a:pt x="542" y="241"/>
                  </a:moveTo>
                  <a:lnTo>
                    <a:pt x="512" y="241"/>
                  </a:lnTo>
                  <a:lnTo>
                    <a:pt x="512" y="61"/>
                  </a:lnTo>
                  <a:lnTo>
                    <a:pt x="542" y="61"/>
                  </a:lnTo>
                  <a:lnTo>
                    <a:pt x="552" y="61"/>
                  </a:lnTo>
                  <a:lnTo>
                    <a:pt x="561" y="62"/>
                  </a:lnTo>
                  <a:lnTo>
                    <a:pt x="570" y="64"/>
                  </a:lnTo>
                  <a:lnTo>
                    <a:pt x="578" y="68"/>
                  </a:lnTo>
                  <a:lnTo>
                    <a:pt x="586" y="71"/>
                  </a:lnTo>
                  <a:lnTo>
                    <a:pt x="594" y="75"/>
                  </a:lnTo>
                  <a:lnTo>
                    <a:pt x="601" y="80"/>
                  </a:lnTo>
                  <a:lnTo>
                    <a:pt x="608" y="86"/>
                  </a:lnTo>
                  <a:lnTo>
                    <a:pt x="613" y="92"/>
                  </a:lnTo>
                  <a:lnTo>
                    <a:pt x="618" y="99"/>
                  </a:lnTo>
                  <a:lnTo>
                    <a:pt x="622" y="106"/>
                  </a:lnTo>
                  <a:lnTo>
                    <a:pt x="626" y="114"/>
                  </a:lnTo>
                  <a:lnTo>
                    <a:pt x="629" y="123"/>
                  </a:lnTo>
                  <a:lnTo>
                    <a:pt x="630" y="132"/>
                  </a:lnTo>
                  <a:lnTo>
                    <a:pt x="632" y="141"/>
                  </a:lnTo>
                  <a:lnTo>
                    <a:pt x="632" y="151"/>
                  </a:lnTo>
                  <a:lnTo>
                    <a:pt x="632" y="160"/>
                  </a:lnTo>
                  <a:lnTo>
                    <a:pt x="630" y="170"/>
                  </a:lnTo>
                  <a:lnTo>
                    <a:pt x="629" y="179"/>
                  </a:lnTo>
                  <a:lnTo>
                    <a:pt x="626" y="187"/>
                  </a:lnTo>
                  <a:lnTo>
                    <a:pt x="622" y="195"/>
                  </a:lnTo>
                  <a:lnTo>
                    <a:pt x="618" y="203"/>
                  </a:lnTo>
                  <a:lnTo>
                    <a:pt x="613" y="210"/>
                  </a:lnTo>
                  <a:lnTo>
                    <a:pt x="608" y="215"/>
                  </a:lnTo>
                  <a:lnTo>
                    <a:pt x="601" y="221"/>
                  </a:lnTo>
                  <a:lnTo>
                    <a:pt x="594" y="227"/>
                  </a:lnTo>
                  <a:lnTo>
                    <a:pt x="586" y="231"/>
                  </a:lnTo>
                  <a:lnTo>
                    <a:pt x="578" y="235"/>
                  </a:lnTo>
                  <a:lnTo>
                    <a:pt x="570" y="237"/>
                  </a:lnTo>
                  <a:lnTo>
                    <a:pt x="561" y="239"/>
                  </a:lnTo>
                  <a:lnTo>
                    <a:pt x="552" y="240"/>
                  </a:lnTo>
                  <a:lnTo>
                    <a:pt x="542" y="241"/>
                  </a:lnTo>
                  <a:lnTo>
                    <a:pt x="542" y="241"/>
                  </a:lnTo>
                  <a:close/>
                  <a:moveTo>
                    <a:pt x="542" y="30"/>
                  </a:moveTo>
                  <a:lnTo>
                    <a:pt x="512" y="30"/>
                  </a:lnTo>
                  <a:lnTo>
                    <a:pt x="512" y="16"/>
                  </a:lnTo>
                  <a:lnTo>
                    <a:pt x="512" y="12"/>
                  </a:lnTo>
                  <a:lnTo>
                    <a:pt x="510" y="10"/>
                  </a:lnTo>
                  <a:lnTo>
                    <a:pt x="509" y="7"/>
                  </a:lnTo>
                  <a:lnTo>
                    <a:pt x="507" y="4"/>
                  </a:lnTo>
                  <a:lnTo>
                    <a:pt x="505" y="3"/>
                  </a:lnTo>
                  <a:lnTo>
                    <a:pt x="503" y="1"/>
                  </a:lnTo>
                  <a:lnTo>
                    <a:pt x="500" y="1"/>
                  </a:lnTo>
                  <a:lnTo>
                    <a:pt x="497" y="0"/>
                  </a:lnTo>
                  <a:lnTo>
                    <a:pt x="15" y="0"/>
                  </a:lnTo>
                  <a:lnTo>
                    <a:pt x="12" y="1"/>
                  </a:lnTo>
                  <a:lnTo>
                    <a:pt x="9" y="1"/>
                  </a:lnTo>
                  <a:lnTo>
                    <a:pt x="7" y="3"/>
                  </a:lnTo>
                  <a:lnTo>
                    <a:pt x="4" y="4"/>
                  </a:lnTo>
                  <a:lnTo>
                    <a:pt x="2" y="7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0" y="392"/>
                  </a:lnTo>
                  <a:lnTo>
                    <a:pt x="0" y="401"/>
                  </a:lnTo>
                  <a:lnTo>
                    <a:pt x="2" y="410"/>
                  </a:lnTo>
                  <a:lnTo>
                    <a:pt x="3" y="419"/>
                  </a:lnTo>
                  <a:lnTo>
                    <a:pt x="7" y="427"/>
                  </a:lnTo>
                  <a:lnTo>
                    <a:pt x="10" y="435"/>
                  </a:lnTo>
                  <a:lnTo>
                    <a:pt x="15" y="442"/>
                  </a:lnTo>
                  <a:lnTo>
                    <a:pt x="20" y="449"/>
                  </a:lnTo>
                  <a:lnTo>
                    <a:pt x="26" y="456"/>
                  </a:lnTo>
                  <a:lnTo>
                    <a:pt x="33" y="462"/>
                  </a:lnTo>
                  <a:lnTo>
                    <a:pt x="39" y="467"/>
                  </a:lnTo>
                  <a:lnTo>
                    <a:pt x="47" y="471"/>
                  </a:lnTo>
                  <a:lnTo>
                    <a:pt x="55" y="475"/>
                  </a:lnTo>
                  <a:lnTo>
                    <a:pt x="63" y="477"/>
                  </a:lnTo>
                  <a:lnTo>
                    <a:pt x="72" y="480"/>
                  </a:lnTo>
                  <a:lnTo>
                    <a:pt x="81" y="482"/>
                  </a:lnTo>
                  <a:lnTo>
                    <a:pt x="90" y="482"/>
                  </a:lnTo>
                  <a:lnTo>
                    <a:pt x="421" y="482"/>
                  </a:lnTo>
                  <a:lnTo>
                    <a:pt x="431" y="482"/>
                  </a:lnTo>
                  <a:lnTo>
                    <a:pt x="440" y="480"/>
                  </a:lnTo>
                  <a:lnTo>
                    <a:pt x="449" y="477"/>
                  </a:lnTo>
                  <a:lnTo>
                    <a:pt x="457" y="475"/>
                  </a:lnTo>
                  <a:lnTo>
                    <a:pt x="465" y="472"/>
                  </a:lnTo>
                  <a:lnTo>
                    <a:pt x="473" y="467"/>
                  </a:lnTo>
                  <a:lnTo>
                    <a:pt x="480" y="462"/>
                  </a:lnTo>
                  <a:lnTo>
                    <a:pt x="486" y="456"/>
                  </a:lnTo>
                  <a:lnTo>
                    <a:pt x="491" y="449"/>
                  </a:lnTo>
                  <a:lnTo>
                    <a:pt x="497" y="442"/>
                  </a:lnTo>
                  <a:lnTo>
                    <a:pt x="501" y="436"/>
                  </a:lnTo>
                  <a:lnTo>
                    <a:pt x="505" y="428"/>
                  </a:lnTo>
                  <a:lnTo>
                    <a:pt x="508" y="419"/>
                  </a:lnTo>
                  <a:lnTo>
                    <a:pt x="510" y="411"/>
                  </a:lnTo>
                  <a:lnTo>
                    <a:pt x="512" y="401"/>
                  </a:lnTo>
                  <a:lnTo>
                    <a:pt x="512" y="392"/>
                  </a:lnTo>
                  <a:lnTo>
                    <a:pt x="512" y="271"/>
                  </a:lnTo>
                  <a:lnTo>
                    <a:pt x="542" y="271"/>
                  </a:lnTo>
                  <a:lnTo>
                    <a:pt x="554" y="271"/>
                  </a:lnTo>
                  <a:lnTo>
                    <a:pt x="567" y="269"/>
                  </a:lnTo>
                  <a:lnTo>
                    <a:pt x="579" y="266"/>
                  </a:lnTo>
                  <a:lnTo>
                    <a:pt x="591" y="262"/>
                  </a:lnTo>
                  <a:lnTo>
                    <a:pt x="601" y="257"/>
                  </a:lnTo>
                  <a:lnTo>
                    <a:pt x="611" y="252"/>
                  </a:lnTo>
                  <a:lnTo>
                    <a:pt x="620" y="245"/>
                  </a:lnTo>
                  <a:lnTo>
                    <a:pt x="628" y="237"/>
                  </a:lnTo>
                  <a:lnTo>
                    <a:pt x="636" y="229"/>
                  </a:lnTo>
                  <a:lnTo>
                    <a:pt x="643" y="220"/>
                  </a:lnTo>
                  <a:lnTo>
                    <a:pt x="648" y="210"/>
                  </a:lnTo>
                  <a:lnTo>
                    <a:pt x="654" y="199"/>
                  </a:lnTo>
                  <a:lnTo>
                    <a:pt x="657" y="187"/>
                  </a:lnTo>
                  <a:lnTo>
                    <a:pt x="661" y="176"/>
                  </a:lnTo>
                  <a:lnTo>
                    <a:pt x="662" y="164"/>
                  </a:lnTo>
                  <a:lnTo>
                    <a:pt x="663" y="151"/>
                  </a:lnTo>
                  <a:lnTo>
                    <a:pt x="662" y="138"/>
                  </a:lnTo>
                  <a:lnTo>
                    <a:pt x="661" y="125"/>
                  </a:lnTo>
                  <a:lnTo>
                    <a:pt x="657" y="114"/>
                  </a:lnTo>
                  <a:lnTo>
                    <a:pt x="654" y="103"/>
                  </a:lnTo>
                  <a:lnTo>
                    <a:pt x="648" y="92"/>
                  </a:lnTo>
                  <a:lnTo>
                    <a:pt x="643" y="82"/>
                  </a:lnTo>
                  <a:lnTo>
                    <a:pt x="636" y="73"/>
                  </a:lnTo>
                  <a:lnTo>
                    <a:pt x="628" y="64"/>
                  </a:lnTo>
                  <a:lnTo>
                    <a:pt x="620" y="56"/>
                  </a:lnTo>
                  <a:lnTo>
                    <a:pt x="611" y="49"/>
                  </a:lnTo>
                  <a:lnTo>
                    <a:pt x="601" y="44"/>
                  </a:lnTo>
                  <a:lnTo>
                    <a:pt x="591" y="39"/>
                  </a:lnTo>
                  <a:lnTo>
                    <a:pt x="579" y="36"/>
                  </a:lnTo>
                  <a:lnTo>
                    <a:pt x="567" y="33"/>
                  </a:lnTo>
                  <a:lnTo>
                    <a:pt x="554" y="31"/>
                  </a:lnTo>
                  <a:lnTo>
                    <a:pt x="54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609"/>
            <p:cNvSpPr>
              <a:spLocks/>
            </p:cNvSpPr>
            <p:nvPr/>
          </p:nvSpPr>
          <p:spPr bwMode="auto">
            <a:xfrm>
              <a:off x="6469063" y="4703763"/>
              <a:ext cx="36513" cy="41275"/>
            </a:xfrm>
            <a:custGeom>
              <a:avLst/>
              <a:gdLst>
                <a:gd name="T0" fmla="*/ 22 w 116"/>
                <a:gd name="T1" fmla="*/ 2 h 132"/>
                <a:gd name="T2" fmla="*/ 18 w 116"/>
                <a:gd name="T3" fmla="*/ 1 h 132"/>
                <a:gd name="T4" fmla="*/ 14 w 116"/>
                <a:gd name="T5" fmla="*/ 0 h 132"/>
                <a:gd name="T6" fmla="*/ 10 w 116"/>
                <a:gd name="T7" fmla="*/ 1 h 132"/>
                <a:gd name="T8" fmla="*/ 7 w 116"/>
                <a:gd name="T9" fmla="*/ 3 h 132"/>
                <a:gd name="T10" fmla="*/ 3 w 116"/>
                <a:gd name="T11" fmla="*/ 5 h 132"/>
                <a:gd name="T12" fmla="*/ 1 w 116"/>
                <a:gd name="T13" fmla="*/ 9 h 132"/>
                <a:gd name="T14" fmla="*/ 0 w 116"/>
                <a:gd name="T15" fmla="*/ 13 h 132"/>
                <a:gd name="T16" fmla="*/ 0 w 116"/>
                <a:gd name="T17" fmla="*/ 17 h 132"/>
                <a:gd name="T18" fmla="*/ 14 w 116"/>
                <a:gd name="T19" fmla="*/ 132 h 132"/>
                <a:gd name="T20" fmla="*/ 116 w 116"/>
                <a:gd name="T21" fmla="*/ 56 h 132"/>
                <a:gd name="T22" fmla="*/ 22 w 116"/>
                <a:gd name="T23" fmla="*/ 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6" h="132">
                  <a:moveTo>
                    <a:pt x="22" y="2"/>
                  </a:moveTo>
                  <a:lnTo>
                    <a:pt x="18" y="1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7" y="3"/>
                  </a:lnTo>
                  <a:lnTo>
                    <a:pt x="3" y="5"/>
                  </a:lnTo>
                  <a:lnTo>
                    <a:pt x="1" y="9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14" y="132"/>
                  </a:lnTo>
                  <a:lnTo>
                    <a:pt x="116" y="56"/>
                  </a:lnTo>
                  <a:lnTo>
                    <a:pt x="2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610"/>
            <p:cNvSpPr>
              <a:spLocks noEditPoints="1"/>
            </p:cNvSpPr>
            <p:nvPr/>
          </p:nvSpPr>
          <p:spPr bwMode="auto">
            <a:xfrm>
              <a:off x="6477000" y="4656138"/>
              <a:ext cx="201613" cy="123825"/>
            </a:xfrm>
            <a:custGeom>
              <a:avLst/>
              <a:gdLst>
                <a:gd name="T0" fmla="*/ 526 w 635"/>
                <a:gd name="T1" fmla="*/ 117 h 391"/>
                <a:gd name="T2" fmla="*/ 548 w 635"/>
                <a:gd name="T3" fmla="*/ 80 h 391"/>
                <a:gd name="T4" fmla="*/ 558 w 635"/>
                <a:gd name="T5" fmla="*/ 48 h 391"/>
                <a:gd name="T6" fmla="*/ 583 w 635"/>
                <a:gd name="T7" fmla="*/ 72 h 391"/>
                <a:gd name="T8" fmla="*/ 600 w 635"/>
                <a:gd name="T9" fmla="*/ 108 h 391"/>
                <a:gd name="T10" fmla="*/ 602 w 635"/>
                <a:gd name="T11" fmla="*/ 164 h 391"/>
                <a:gd name="T12" fmla="*/ 583 w 635"/>
                <a:gd name="T13" fmla="*/ 202 h 391"/>
                <a:gd name="T14" fmla="*/ 559 w 635"/>
                <a:gd name="T15" fmla="*/ 213 h 391"/>
                <a:gd name="T16" fmla="*/ 542 w 635"/>
                <a:gd name="T17" fmla="*/ 213 h 391"/>
                <a:gd name="T18" fmla="*/ 514 w 635"/>
                <a:gd name="T19" fmla="*/ 198 h 391"/>
                <a:gd name="T20" fmla="*/ 500 w 635"/>
                <a:gd name="T21" fmla="*/ 167 h 391"/>
                <a:gd name="T22" fmla="*/ 183 w 635"/>
                <a:gd name="T23" fmla="*/ 391 h 391"/>
                <a:gd name="T24" fmla="*/ 193 w 635"/>
                <a:gd name="T25" fmla="*/ 387 h 391"/>
                <a:gd name="T26" fmla="*/ 202 w 635"/>
                <a:gd name="T27" fmla="*/ 387 h 391"/>
                <a:gd name="T28" fmla="*/ 396 w 635"/>
                <a:gd name="T29" fmla="*/ 390 h 391"/>
                <a:gd name="T30" fmla="*/ 486 w 635"/>
                <a:gd name="T31" fmla="*/ 391 h 391"/>
                <a:gd name="T32" fmla="*/ 499 w 635"/>
                <a:gd name="T33" fmla="*/ 382 h 391"/>
                <a:gd name="T34" fmla="*/ 583 w 635"/>
                <a:gd name="T35" fmla="*/ 237 h 391"/>
                <a:gd name="T36" fmla="*/ 605 w 635"/>
                <a:gd name="T37" fmla="*/ 221 h 391"/>
                <a:gd name="T38" fmla="*/ 622 w 635"/>
                <a:gd name="T39" fmla="*/ 197 h 391"/>
                <a:gd name="T40" fmla="*/ 635 w 635"/>
                <a:gd name="T41" fmla="*/ 146 h 391"/>
                <a:gd name="T42" fmla="*/ 629 w 635"/>
                <a:gd name="T43" fmla="*/ 99 h 391"/>
                <a:gd name="T44" fmla="*/ 608 w 635"/>
                <a:gd name="T45" fmla="*/ 55 h 391"/>
                <a:gd name="T46" fmla="*/ 568 w 635"/>
                <a:gd name="T47" fmla="*/ 19 h 391"/>
                <a:gd name="T48" fmla="*/ 522 w 635"/>
                <a:gd name="T49" fmla="*/ 2 h 391"/>
                <a:gd name="T50" fmla="*/ 508 w 635"/>
                <a:gd name="T51" fmla="*/ 12 h 391"/>
                <a:gd name="T52" fmla="*/ 514 w 635"/>
                <a:gd name="T53" fmla="*/ 31 h 391"/>
                <a:gd name="T54" fmla="*/ 522 w 635"/>
                <a:gd name="T55" fmla="*/ 54 h 391"/>
                <a:gd name="T56" fmla="*/ 516 w 635"/>
                <a:gd name="T57" fmla="*/ 79 h 391"/>
                <a:gd name="T58" fmla="*/ 491 w 635"/>
                <a:gd name="T59" fmla="*/ 112 h 391"/>
                <a:gd name="T60" fmla="*/ 474 w 635"/>
                <a:gd name="T61" fmla="*/ 143 h 391"/>
                <a:gd name="T62" fmla="*/ 470 w 635"/>
                <a:gd name="T63" fmla="*/ 173 h 391"/>
                <a:gd name="T64" fmla="*/ 479 w 635"/>
                <a:gd name="T65" fmla="*/ 202 h 391"/>
                <a:gd name="T66" fmla="*/ 409 w 635"/>
                <a:gd name="T67" fmla="*/ 346 h 391"/>
                <a:gd name="T68" fmla="*/ 328 w 635"/>
                <a:gd name="T69" fmla="*/ 329 h 391"/>
                <a:gd name="T70" fmla="*/ 320 w 635"/>
                <a:gd name="T71" fmla="*/ 321 h 391"/>
                <a:gd name="T72" fmla="*/ 320 w 635"/>
                <a:gd name="T73" fmla="*/ 310 h 391"/>
                <a:gd name="T74" fmla="*/ 328 w 635"/>
                <a:gd name="T75" fmla="*/ 302 h 391"/>
                <a:gd name="T76" fmla="*/ 409 w 635"/>
                <a:gd name="T77" fmla="*/ 240 h 391"/>
                <a:gd name="T78" fmla="*/ 295 w 635"/>
                <a:gd name="T79" fmla="*/ 238 h 391"/>
                <a:gd name="T80" fmla="*/ 288 w 635"/>
                <a:gd name="T81" fmla="*/ 229 h 391"/>
                <a:gd name="T82" fmla="*/ 290 w 635"/>
                <a:gd name="T83" fmla="*/ 217 h 391"/>
                <a:gd name="T84" fmla="*/ 300 w 635"/>
                <a:gd name="T85" fmla="*/ 211 h 391"/>
                <a:gd name="T86" fmla="*/ 333 w 635"/>
                <a:gd name="T87" fmla="*/ 180 h 391"/>
                <a:gd name="T88" fmla="*/ 323 w 635"/>
                <a:gd name="T89" fmla="*/ 176 h 391"/>
                <a:gd name="T90" fmla="*/ 318 w 635"/>
                <a:gd name="T91" fmla="*/ 166 h 391"/>
                <a:gd name="T92" fmla="*/ 323 w 635"/>
                <a:gd name="T93" fmla="*/ 154 h 391"/>
                <a:gd name="T94" fmla="*/ 333 w 635"/>
                <a:gd name="T95" fmla="*/ 150 h 391"/>
                <a:gd name="T96" fmla="*/ 300 w 635"/>
                <a:gd name="T97" fmla="*/ 119 h 391"/>
                <a:gd name="T98" fmla="*/ 290 w 635"/>
                <a:gd name="T99" fmla="*/ 114 h 391"/>
                <a:gd name="T100" fmla="*/ 288 w 635"/>
                <a:gd name="T101" fmla="*/ 102 h 391"/>
                <a:gd name="T102" fmla="*/ 295 w 635"/>
                <a:gd name="T103" fmla="*/ 92 h 391"/>
                <a:gd name="T104" fmla="*/ 409 w 635"/>
                <a:gd name="T105" fmla="*/ 90 h 391"/>
                <a:gd name="T106" fmla="*/ 405 w 635"/>
                <a:gd name="T107" fmla="*/ 6 h 391"/>
                <a:gd name="T108" fmla="*/ 396 w 635"/>
                <a:gd name="T109" fmla="*/ 0 h 391"/>
                <a:gd name="T110" fmla="*/ 207 w 635"/>
                <a:gd name="T111" fmla="*/ 1 h 391"/>
                <a:gd name="T112" fmla="*/ 199 w 635"/>
                <a:gd name="T113" fmla="*/ 9 h 391"/>
                <a:gd name="T114" fmla="*/ 196 w 635"/>
                <a:gd name="T115" fmla="*/ 370 h 391"/>
                <a:gd name="T116" fmla="*/ 50 w 635"/>
                <a:gd name="T117" fmla="*/ 385 h 391"/>
                <a:gd name="T118" fmla="*/ 62 w 635"/>
                <a:gd name="T119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5" h="391">
                  <a:moveTo>
                    <a:pt x="505" y="147"/>
                  </a:moveTo>
                  <a:lnTo>
                    <a:pt x="510" y="136"/>
                  </a:lnTo>
                  <a:lnTo>
                    <a:pt x="521" y="124"/>
                  </a:lnTo>
                  <a:lnTo>
                    <a:pt x="526" y="117"/>
                  </a:lnTo>
                  <a:lnTo>
                    <a:pt x="532" y="108"/>
                  </a:lnTo>
                  <a:lnTo>
                    <a:pt x="539" y="100"/>
                  </a:lnTo>
                  <a:lnTo>
                    <a:pt x="543" y="90"/>
                  </a:lnTo>
                  <a:lnTo>
                    <a:pt x="548" y="80"/>
                  </a:lnTo>
                  <a:lnTo>
                    <a:pt x="550" y="68"/>
                  </a:lnTo>
                  <a:lnTo>
                    <a:pt x="551" y="56"/>
                  </a:lnTo>
                  <a:lnTo>
                    <a:pt x="550" y="44"/>
                  </a:lnTo>
                  <a:lnTo>
                    <a:pt x="558" y="48"/>
                  </a:lnTo>
                  <a:lnTo>
                    <a:pt x="565" y="54"/>
                  </a:lnTo>
                  <a:lnTo>
                    <a:pt x="571" y="59"/>
                  </a:lnTo>
                  <a:lnTo>
                    <a:pt x="577" y="65"/>
                  </a:lnTo>
                  <a:lnTo>
                    <a:pt x="583" y="72"/>
                  </a:lnTo>
                  <a:lnTo>
                    <a:pt x="587" y="79"/>
                  </a:lnTo>
                  <a:lnTo>
                    <a:pt x="591" y="85"/>
                  </a:lnTo>
                  <a:lnTo>
                    <a:pt x="594" y="93"/>
                  </a:lnTo>
                  <a:lnTo>
                    <a:pt x="600" y="108"/>
                  </a:lnTo>
                  <a:lnTo>
                    <a:pt x="603" y="124"/>
                  </a:lnTo>
                  <a:lnTo>
                    <a:pt x="604" y="138"/>
                  </a:lnTo>
                  <a:lnTo>
                    <a:pt x="603" y="154"/>
                  </a:lnTo>
                  <a:lnTo>
                    <a:pt x="602" y="164"/>
                  </a:lnTo>
                  <a:lnTo>
                    <a:pt x="599" y="175"/>
                  </a:lnTo>
                  <a:lnTo>
                    <a:pt x="594" y="185"/>
                  </a:lnTo>
                  <a:lnTo>
                    <a:pt x="590" y="194"/>
                  </a:lnTo>
                  <a:lnTo>
                    <a:pt x="583" y="202"/>
                  </a:lnTo>
                  <a:lnTo>
                    <a:pt x="575" y="208"/>
                  </a:lnTo>
                  <a:lnTo>
                    <a:pt x="569" y="211"/>
                  </a:lnTo>
                  <a:lnTo>
                    <a:pt x="565" y="212"/>
                  </a:lnTo>
                  <a:lnTo>
                    <a:pt x="559" y="213"/>
                  </a:lnTo>
                  <a:lnTo>
                    <a:pt x="553" y="214"/>
                  </a:lnTo>
                  <a:lnTo>
                    <a:pt x="553" y="214"/>
                  </a:lnTo>
                  <a:lnTo>
                    <a:pt x="548" y="213"/>
                  </a:lnTo>
                  <a:lnTo>
                    <a:pt x="542" y="213"/>
                  </a:lnTo>
                  <a:lnTo>
                    <a:pt x="536" y="211"/>
                  </a:lnTo>
                  <a:lnTo>
                    <a:pt x="530" y="208"/>
                  </a:lnTo>
                  <a:lnTo>
                    <a:pt x="521" y="204"/>
                  </a:lnTo>
                  <a:lnTo>
                    <a:pt x="514" y="198"/>
                  </a:lnTo>
                  <a:lnTo>
                    <a:pt x="507" y="191"/>
                  </a:lnTo>
                  <a:lnTo>
                    <a:pt x="504" y="184"/>
                  </a:lnTo>
                  <a:lnTo>
                    <a:pt x="500" y="175"/>
                  </a:lnTo>
                  <a:lnTo>
                    <a:pt x="500" y="167"/>
                  </a:lnTo>
                  <a:lnTo>
                    <a:pt x="501" y="156"/>
                  </a:lnTo>
                  <a:lnTo>
                    <a:pt x="505" y="147"/>
                  </a:lnTo>
                  <a:close/>
                  <a:moveTo>
                    <a:pt x="62" y="391"/>
                  </a:moveTo>
                  <a:lnTo>
                    <a:pt x="183" y="391"/>
                  </a:lnTo>
                  <a:lnTo>
                    <a:pt x="183" y="391"/>
                  </a:lnTo>
                  <a:lnTo>
                    <a:pt x="183" y="391"/>
                  </a:lnTo>
                  <a:lnTo>
                    <a:pt x="189" y="390"/>
                  </a:lnTo>
                  <a:lnTo>
                    <a:pt x="193" y="387"/>
                  </a:lnTo>
                  <a:lnTo>
                    <a:pt x="196" y="382"/>
                  </a:lnTo>
                  <a:lnTo>
                    <a:pt x="198" y="377"/>
                  </a:lnTo>
                  <a:lnTo>
                    <a:pt x="199" y="382"/>
                  </a:lnTo>
                  <a:lnTo>
                    <a:pt x="202" y="387"/>
                  </a:lnTo>
                  <a:lnTo>
                    <a:pt x="207" y="390"/>
                  </a:lnTo>
                  <a:lnTo>
                    <a:pt x="212" y="391"/>
                  </a:lnTo>
                  <a:lnTo>
                    <a:pt x="393" y="391"/>
                  </a:lnTo>
                  <a:lnTo>
                    <a:pt x="396" y="390"/>
                  </a:lnTo>
                  <a:lnTo>
                    <a:pt x="400" y="389"/>
                  </a:lnTo>
                  <a:lnTo>
                    <a:pt x="403" y="390"/>
                  </a:lnTo>
                  <a:lnTo>
                    <a:pt x="407" y="391"/>
                  </a:lnTo>
                  <a:lnTo>
                    <a:pt x="486" y="391"/>
                  </a:lnTo>
                  <a:lnTo>
                    <a:pt x="489" y="390"/>
                  </a:lnTo>
                  <a:lnTo>
                    <a:pt x="494" y="389"/>
                  </a:lnTo>
                  <a:lnTo>
                    <a:pt x="496" y="386"/>
                  </a:lnTo>
                  <a:lnTo>
                    <a:pt x="499" y="382"/>
                  </a:lnTo>
                  <a:lnTo>
                    <a:pt x="564" y="242"/>
                  </a:lnTo>
                  <a:lnTo>
                    <a:pt x="570" y="241"/>
                  </a:lnTo>
                  <a:lnTo>
                    <a:pt x="577" y="240"/>
                  </a:lnTo>
                  <a:lnTo>
                    <a:pt x="583" y="237"/>
                  </a:lnTo>
                  <a:lnTo>
                    <a:pt x="590" y="234"/>
                  </a:lnTo>
                  <a:lnTo>
                    <a:pt x="595" y="230"/>
                  </a:lnTo>
                  <a:lnTo>
                    <a:pt x="601" y="227"/>
                  </a:lnTo>
                  <a:lnTo>
                    <a:pt x="605" y="221"/>
                  </a:lnTo>
                  <a:lnTo>
                    <a:pt x="610" y="216"/>
                  </a:lnTo>
                  <a:lnTo>
                    <a:pt x="614" y="211"/>
                  </a:lnTo>
                  <a:lnTo>
                    <a:pt x="619" y="204"/>
                  </a:lnTo>
                  <a:lnTo>
                    <a:pt x="622" y="197"/>
                  </a:lnTo>
                  <a:lnTo>
                    <a:pt x="626" y="190"/>
                  </a:lnTo>
                  <a:lnTo>
                    <a:pt x="630" y="175"/>
                  </a:lnTo>
                  <a:lnTo>
                    <a:pt x="634" y="158"/>
                  </a:lnTo>
                  <a:lnTo>
                    <a:pt x="635" y="146"/>
                  </a:lnTo>
                  <a:lnTo>
                    <a:pt x="635" y="134"/>
                  </a:lnTo>
                  <a:lnTo>
                    <a:pt x="634" y="123"/>
                  </a:lnTo>
                  <a:lnTo>
                    <a:pt x="631" y="110"/>
                  </a:lnTo>
                  <a:lnTo>
                    <a:pt x="629" y="99"/>
                  </a:lnTo>
                  <a:lnTo>
                    <a:pt x="625" y="88"/>
                  </a:lnTo>
                  <a:lnTo>
                    <a:pt x="620" y="76"/>
                  </a:lnTo>
                  <a:lnTo>
                    <a:pt x="614" y="65"/>
                  </a:lnTo>
                  <a:lnTo>
                    <a:pt x="608" y="55"/>
                  </a:lnTo>
                  <a:lnTo>
                    <a:pt x="599" y="45"/>
                  </a:lnTo>
                  <a:lnTo>
                    <a:pt x="590" y="36"/>
                  </a:lnTo>
                  <a:lnTo>
                    <a:pt x="579" y="27"/>
                  </a:lnTo>
                  <a:lnTo>
                    <a:pt x="568" y="19"/>
                  </a:lnTo>
                  <a:lnTo>
                    <a:pt x="556" y="12"/>
                  </a:lnTo>
                  <a:lnTo>
                    <a:pt x="542" y="6"/>
                  </a:lnTo>
                  <a:lnTo>
                    <a:pt x="526" y="3"/>
                  </a:lnTo>
                  <a:lnTo>
                    <a:pt x="522" y="2"/>
                  </a:lnTo>
                  <a:lnTo>
                    <a:pt x="517" y="3"/>
                  </a:lnTo>
                  <a:lnTo>
                    <a:pt x="514" y="5"/>
                  </a:lnTo>
                  <a:lnTo>
                    <a:pt x="510" y="9"/>
                  </a:lnTo>
                  <a:lnTo>
                    <a:pt x="508" y="12"/>
                  </a:lnTo>
                  <a:lnTo>
                    <a:pt x="508" y="16"/>
                  </a:lnTo>
                  <a:lnTo>
                    <a:pt x="508" y="21"/>
                  </a:lnTo>
                  <a:lnTo>
                    <a:pt x="510" y="25"/>
                  </a:lnTo>
                  <a:lnTo>
                    <a:pt x="514" y="31"/>
                  </a:lnTo>
                  <a:lnTo>
                    <a:pt x="517" y="38"/>
                  </a:lnTo>
                  <a:lnTo>
                    <a:pt x="520" y="44"/>
                  </a:lnTo>
                  <a:lnTo>
                    <a:pt x="521" y="49"/>
                  </a:lnTo>
                  <a:lnTo>
                    <a:pt x="522" y="54"/>
                  </a:lnTo>
                  <a:lnTo>
                    <a:pt x="522" y="59"/>
                  </a:lnTo>
                  <a:lnTo>
                    <a:pt x="521" y="64"/>
                  </a:lnTo>
                  <a:lnTo>
                    <a:pt x="520" y="70"/>
                  </a:lnTo>
                  <a:lnTo>
                    <a:pt x="516" y="79"/>
                  </a:lnTo>
                  <a:lnTo>
                    <a:pt x="510" y="88"/>
                  </a:lnTo>
                  <a:lnTo>
                    <a:pt x="504" y="97"/>
                  </a:lnTo>
                  <a:lnTo>
                    <a:pt x="497" y="106"/>
                  </a:lnTo>
                  <a:lnTo>
                    <a:pt x="491" y="112"/>
                  </a:lnTo>
                  <a:lnTo>
                    <a:pt x="486" y="120"/>
                  </a:lnTo>
                  <a:lnTo>
                    <a:pt x="481" y="128"/>
                  </a:lnTo>
                  <a:lnTo>
                    <a:pt x="477" y="136"/>
                  </a:lnTo>
                  <a:lnTo>
                    <a:pt x="474" y="143"/>
                  </a:lnTo>
                  <a:lnTo>
                    <a:pt x="472" y="151"/>
                  </a:lnTo>
                  <a:lnTo>
                    <a:pt x="471" y="159"/>
                  </a:lnTo>
                  <a:lnTo>
                    <a:pt x="470" y="167"/>
                  </a:lnTo>
                  <a:lnTo>
                    <a:pt x="470" y="173"/>
                  </a:lnTo>
                  <a:lnTo>
                    <a:pt x="471" y="181"/>
                  </a:lnTo>
                  <a:lnTo>
                    <a:pt x="473" y="188"/>
                  </a:lnTo>
                  <a:lnTo>
                    <a:pt x="475" y="195"/>
                  </a:lnTo>
                  <a:lnTo>
                    <a:pt x="479" y="202"/>
                  </a:lnTo>
                  <a:lnTo>
                    <a:pt x="482" y="207"/>
                  </a:lnTo>
                  <a:lnTo>
                    <a:pt x="487" y="213"/>
                  </a:lnTo>
                  <a:lnTo>
                    <a:pt x="491" y="219"/>
                  </a:lnTo>
                  <a:lnTo>
                    <a:pt x="409" y="346"/>
                  </a:lnTo>
                  <a:lnTo>
                    <a:pt x="409" y="330"/>
                  </a:lnTo>
                  <a:lnTo>
                    <a:pt x="333" y="330"/>
                  </a:lnTo>
                  <a:lnTo>
                    <a:pt x="330" y="330"/>
                  </a:lnTo>
                  <a:lnTo>
                    <a:pt x="328" y="329"/>
                  </a:lnTo>
                  <a:lnTo>
                    <a:pt x="324" y="328"/>
                  </a:lnTo>
                  <a:lnTo>
                    <a:pt x="323" y="326"/>
                  </a:lnTo>
                  <a:lnTo>
                    <a:pt x="321" y="324"/>
                  </a:lnTo>
                  <a:lnTo>
                    <a:pt x="320" y="321"/>
                  </a:lnTo>
                  <a:lnTo>
                    <a:pt x="318" y="319"/>
                  </a:lnTo>
                  <a:lnTo>
                    <a:pt x="318" y="316"/>
                  </a:lnTo>
                  <a:lnTo>
                    <a:pt x="318" y="312"/>
                  </a:lnTo>
                  <a:lnTo>
                    <a:pt x="320" y="310"/>
                  </a:lnTo>
                  <a:lnTo>
                    <a:pt x="321" y="308"/>
                  </a:lnTo>
                  <a:lnTo>
                    <a:pt x="323" y="306"/>
                  </a:lnTo>
                  <a:lnTo>
                    <a:pt x="324" y="303"/>
                  </a:lnTo>
                  <a:lnTo>
                    <a:pt x="328" y="302"/>
                  </a:lnTo>
                  <a:lnTo>
                    <a:pt x="330" y="301"/>
                  </a:lnTo>
                  <a:lnTo>
                    <a:pt x="333" y="301"/>
                  </a:lnTo>
                  <a:lnTo>
                    <a:pt x="409" y="301"/>
                  </a:lnTo>
                  <a:lnTo>
                    <a:pt x="409" y="240"/>
                  </a:lnTo>
                  <a:lnTo>
                    <a:pt x="303" y="240"/>
                  </a:lnTo>
                  <a:lnTo>
                    <a:pt x="300" y="240"/>
                  </a:lnTo>
                  <a:lnTo>
                    <a:pt x="297" y="239"/>
                  </a:lnTo>
                  <a:lnTo>
                    <a:pt x="295" y="238"/>
                  </a:lnTo>
                  <a:lnTo>
                    <a:pt x="292" y="236"/>
                  </a:lnTo>
                  <a:lnTo>
                    <a:pt x="290" y="233"/>
                  </a:lnTo>
                  <a:lnTo>
                    <a:pt x="289" y="231"/>
                  </a:lnTo>
                  <a:lnTo>
                    <a:pt x="288" y="229"/>
                  </a:lnTo>
                  <a:lnTo>
                    <a:pt x="288" y="225"/>
                  </a:lnTo>
                  <a:lnTo>
                    <a:pt x="288" y="222"/>
                  </a:lnTo>
                  <a:lnTo>
                    <a:pt x="289" y="220"/>
                  </a:lnTo>
                  <a:lnTo>
                    <a:pt x="290" y="217"/>
                  </a:lnTo>
                  <a:lnTo>
                    <a:pt x="292" y="215"/>
                  </a:lnTo>
                  <a:lnTo>
                    <a:pt x="295" y="213"/>
                  </a:lnTo>
                  <a:lnTo>
                    <a:pt x="297" y="212"/>
                  </a:lnTo>
                  <a:lnTo>
                    <a:pt x="300" y="211"/>
                  </a:lnTo>
                  <a:lnTo>
                    <a:pt x="303" y="211"/>
                  </a:lnTo>
                  <a:lnTo>
                    <a:pt x="409" y="211"/>
                  </a:lnTo>
                  <a:lnTo>
                    <a:pt x="409" y="180"/>
                  </a:lnTo>
                  <a:lnTo>
                    <a:pt x="333" y="180"/>
                  </a:lnTo>
                  <a:lnTo>
                    <a:pt x="330" y="180"/>
                  </a:lnTo>
                  <a:lnTo>
                    <a:pt x="328" y="179"/>
                  </a:lnTo>
                  <a:lnTo>
                    <a:pt x="324" y="178"/>
                  </a:lnTo>
                  <a:lnTo>
                    <a:pt x="323" y="176"/>
                  </a:lnTo>
                  <a:lnTo>
                    <a:pt x="321" y="173"/>
                  </a:lnTo>
                  <a:lnTo>
                    <a:pt x="320" y="171"/>
                  </a:lnTo>
                  <a:lnTo>
                    <a:pt x="318" y="168"/>
                  </a:lnTo>
                  <a:lnTo>
                    <a:pt x="318" y="166"/>
                  </a:lnTo>
                  <a:lnTo>
                    <a:pt x="318" y="162"/>
                  </a:lnTo>
                  <a:lnTo>
                    <a:pt x="320" y="160"/>
                  </a:lnTo>
                  <a:lnTo>
                    <a:pt x="321" y="156"/>
                  </a:lnTo>
                  <a:lnTo>
                    <a:pt x="323" y="154"/>
                  </a:lnTo>
                  <a:lnTo>
                    <a:pt x="324" y="153"/>
                  </a:lnTo>
                  <a:lnTo>
                    <a:pt x="328" y="151"/>
                  </a:lnTo>
                  <a:lnTo>
                    <a:pt x="330" y="151"/>
                  </a:lnTo>
                  <a:lnTo>
                    <a:pt x="333" y="150"/>
                  </a:lnTo>
                  <a:lnTo>
                    <a:pt x="409" y="150"/>
                  </a:lnTo>
                  <a:lnTo>
                    <a:pt x="409" y="120"/>
                  </a:lnTo>
                  <a:lnTo>
                    <a:pt x="303" y="120"/>
                  </a:lnTo>
                  <a:lnTo>
                    <a:pt x="300" y="119"/>
                  </a:lnTo>
                  <a:lnTo>
                    <a:pt x="297" y="119"/>
                  </a:lnTo>
                  <a:lnTo>
                    <a:pt x="295" y="117"/>
                  </a:lnTo>
                  <a:lnTo>
                    <a:pt x="292" y="116"/>
                  </a:lnTo>
                  <a:lnTo>
                    <a:pt x="290" y="114"/>
                  </a:lnTo>
                  <a:lnTo>
                    <a:pt x="289" y="111"/>
                  </a:lnTo>
                  <a:lnTo>
                    <a:pt x="288" y="108"/>
                  </a:lnTo>
                  <a:lnTo>
                    <a:pt x="288" y="105"/>
                  </a:lnTo>
                  <a:lnTo>
                    <a:pt x="288" y="102"/>
                  </a:lnTo>
                  <a:lnTo>
                    <a:pt x="289" y="99"/>
                  </a:lnTo>
                  <a:lnTo>
                    <a:pt x="290" y="97"/>
                  </a:lnTo>
                  <a:lnTo>
                    <a:pt x="292" y="94"/>
                  </a:lnTo>
                  <a:lnTo>
                    <a:pt x="295" y="92"/>
                  </a:lnTo>
                  <a:lnTo>
                    <a:pt x="297" y="91"/>
                  </a:lnTo>
                  <a:lnTo>
                    <a:pt x="300" y="90"/>
                  </a:lnTo>
                  <a:lnTo>
                    <a:pt x="303" y="90"/>
                  </a:lnTo>
                  <a:lnTo>
                    <a:pt x="409" y="90"/>
                  </a:lnTo>
                  <a:lnTo>
                    <a:pt x="409" y="14"/>
                  </a:lnTo>
                  <a:lnTo>
                    <a:pt x="408" y="12"/>
                  </a:lnTo>
                  <a:lnTo>
                    <a:pt x="408" y="9"/>
                  </a:lnTo>
                  <a:lnTo>
                    <a:pt x="405" y="6"/>
                  </a:lnTo>
                  <a:lnTo>
                    <a:pt x="404" y="4"/>
                  </a:lnTo>
                  <a:lnTo>
                    <a:pt x="402" y="2"/>
                  </a:lnTo>
                  <a:lnTo>
                    <a:pt x="399" y="1"/>
                  </a:lnTo>
                  <a:lnTo>
                    <a:pt x="396" y="0"/>
                  </a:lnTo>
                  <a:lnTo>
                    <a:pt x="393" y="0"/>
                  </a:lnTo>
                  <a:lnTo>
                    <a:pt x="212" y="0"/>
                  </a:lnTo>
                  <a:lnTo>
                    <a:pt x="210" y="0"/>
                  </a:lnTo>
                  <a:lnTo>
                    <a:pt x="207" y="1"/>
                  </a:lnTo>
                  <a:lnTo>
                    <a:pt x="204" y="2"/>
                  </a:lnTo>
                  <a:lnTo>
                    <a:pt x="202" y="4"/>
                  </a:lnTo>
                  <a:lnTo>
                    <a:pt x="200" y="6"/>
                  </a:lnTo>
                  <a:lnTo>
                    <a:pt x="199" y="9"/>
                  </a:lnTo>
                  <a:lnTo>
                    <a:pt x="198" y="12"/>
                  </a:lnTo>
                  <a:lnTo>
                    <a:pt x="198" y="14"/>
                  </a:lnTo>
                  <a:lnTo>
                    <a:pt x="198" y="374"/>
                  </a:lnTo>
                  <a:lnTo>
                    <a:pt x="196" y="370"/>
                  </a:lnTo>
                  <a:lnTo>
                    <a:pt x="194" y="365"/>
                  </a:lnTo>
                  <a:lnTo>
                    <a:pt x="111" y="227"/>
                  </a:lnTo>
                  <a:lnTo>
                    <a:pt x="0" y="310"/>
                  </a:lnTo>
                  <a:lnTo>
                    <a:pt x="50" y="385"/>
                  </a:lnTo>
                  <a:lnTo>
                    <a:pt x="52" y="387"/>
                  </a:lnTo>
                  <a:lnTo>
                    <a:pt x="55" y="389"/>
                  </a:lnTo>
                  <a:lnTo>
                    <a:pt x="59" y="390"/>
                  </a:lnTo>
                  <a:lnTo>
                    <a:pt x="62" y="391"/>
                  </a:lnTo>
                  <a:lnTo>
                    <a:pt x="62" y="3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0868437" y="3635091"/>
            <a:ext cx="285750" cy="287337"/>
            <a:chOff x="2025650" y="2516188"/>
            <a:chExt cx="285750" cy="287337"/>
          </a:xfrm>
          <a:solidFill>
            <a:srgbClr val="B0F7F4"/>
          </a:solidFill>
          <a:effectLst/>
        </p:grpSpPr>
        <p:sp>
          <p:nvSpPr>
            <p:cNvPr id="52" name="Freeform 1153"/>
            <p:cNvSpPr>
              <a:spLocks/>
            </p:cNvSpPr>
            <p:nvPr/>
          </p:nvSpPr>
          <p:spPr bwMode="auto">
            <a:xfrm>
              <a:off x="2187575" y="2554288"/>
              <a:ext cx="38100" cy="107950"/>
            </a:xfrm>
            <a:custGeom>
              <a:avLst/>
              <a:gdLst>
                <a:gd name="T0" fmla="*/ 24 w 95"/>
                <a:gd name="T1" fmla="*/ 271 h 271"/>
                <a:gd name="T2" fmla="*/ 40 w 95"/>
                <a:gd name="T3" fmla="*/ 262 h 271"/>
                <a:gd name="T4" fmla="*/ 58 w 95"/>
                <a:gd name="T5" fmla="*/ 255 h 271"/>
                <a:gd name="T6" fmla="*/ 77 w 95"/>
                <a:gd name="T7" fmla="*/ 249 h 271"/>
                <a:gd name="T8" fmla="*/ 95 w 95"/>
                <a:gd name="T9" fmla="*/ 244 h 271"/>
                <a:gd name="T10" fmla="*/ 95 w 95"/>
                <a:gd name="T11" fmla="*/ 11 h 271"/>
                <a:gd name="T12" fmla="*/ 95 w 95"/>
                <a:gd name="T13" fmla="*/ 7 h 271"/>
                <a:gd name="T14" fmla="*/ 92 w 95"/>
                <a:gd name="T15" fmla="*/ 3 h 271"/>
                <a:gd name="T16" fmla="*/ 88 w 95"/>
                <a:gd name="T17" fmla="*/ 1 h 271"/>
                <a:gd name="T18" fmla="*/ 84 w 95"/>
                <a:gd name="T19" fmla="*/ 0 h 271"/>
                <a:gd name="T20" fmla="*/ 0 w 95"/>
                <a:gd name="T21" fmla="*/ 0 h 271"/>
                <a:gd name="T22" fmla="*/ 0 w 95"/>
                <a:gd name="T23" fmla="*/ 71 h 271"/>
                <a:gd name="T24" fmla="*/ 24 w 95"/>
                <a:gd name="T25" fmla="*/ 71 h 271"/>
                <a:gd name="T26" fmla="*/ 24 w 95"/>
                <a:gd name="T27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5" h="271">
                  <a:moveTo>
                    <a:pt x="24" y="271"/>
                  </a:moveTo>
                  <a:lnTo>
                    <a:pt x="40" y="262"/>
                  </a:lnTo>
                  <a:lnTo>
                    <a:pt x="58" y="255"/>
                  </a:lnTo>
                  <a:lnTo>
                    <a:pt x="77" y="249"/>
                  </a:lnTo>
                  <a:lnTo>
                    <a:pt x="95" y="244"/>
                  </a:lnTo>
                  <a:lnTo>
                    <a:pt x="95" y="11"/>
                  </a:lnTo>
                  <a:lnTo>
                    <a:pt x="95" y="7"/>
                  </a:lnTo>
                  <a:lnTo>
                    <a:pt x="92" y="3"/>
                  </a:lnTo>
                  <a:lnTo>
                    <a:pt x="88" y="1"/>
                  </a:lnTo>
                  <a:lnTo>
                    <a:pt x="84" y="0"/>
                  </a:lnTo>
                  <a:lnTo>
                    <a:pt x="0" y="0"/>
                  </a:lnTo>
                  <a:lnTo>
                    <a:pt x="0" y="71"/>
                  </a:lnTo>
                  <a:lnTo>
                    <a:pt x="24" y="71"/>
                  </a:lnTo>
                  <a:lnTo>
                    <a:pt x="24" y="2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154"/>
            <p:cNvSpPr>
              <a:spLocks/>
            </p:cNvSpPr>
            <p:nvPr/>
          </p:nvSpPr>
          <p:spPr bwMode="auto">
            <a:xfrm>
              <a:off x="2025650" y="2554288"/>
              <a:ext cx="146050" cy="220663"/>
            </a:xfrm>
            <a:custGeom>
              <a:avLst/>
              <a:gdLst>
                <a:gd name="T0" fmla="*/ 72 w 369"/>
                <a:gd name="T1" fmla="*/ 481 h 554"/>
                <a:gd name="T2" fmla="*/ 72 w 369"/>
                <a:gd name="T3" fmla="*/ 71 h 554"/>
                <a:gd name="T4" fmla="*/ 97 w 369"/>
                <a:gd name="T5" fmla="*/ 71 h 554"/>
                <a:gd name="T6" fmla="*/ 97 w 369"/>
                <a:gd name="T7" fmla="*/ 0 h 554"/>
                <a:gd name="T8" fmla="*/ 12 w 369"/>
                <a:gd name="T9" fmla="*/ 0 h 554"/>
                <a:gd name="T10" fmla="*/ 8 w 369"/>
                <a:gd name="T11" fmla="*/ 1 h 554"/>
                <a:gd name="T12" fmla="*/ 4 w 369"/>
                <a:gd name="T13" fmla="*/ 3 h 554"/>
                <a:gd name="T14" fmla="*/ 1 w 369"/>
                <a:gd name="T15" fmla="*/ 7 h 554"/>
                <a:gd name="T16" fmla="*/ 0 w 369"/>
                <a:gd name="T17" fmla="*/ 11 h 554"/>
                <a:gd name="T18" fmla="*/ 0 w 369"/>
                <a:gd name="T19" fmla="*/ 494 h 554"/>
                <a:gd name="T20" fmla="*/ 1 w 369"/>
                <a:gd name="T21" fmla="*/ 501 h 554"/>
                <a:gd name="T22" fmla="*/ 1 w 369"/>
                <a:gd name="T23" fmla="*/ 508 h 554"/>
                <a:gd name="T24" fmla="*/ 3 w 369"/>
                <a:gd name="T25" fmla="*/ 514 h 554"/>
                <a:gd name="T26" fmla="*/ 4 w 369"/>
                <a:gd name="T27" fmla="*/ 520 h 554"/>
                <a:gd name="T28" fmla="*/ 6 w 369"/>
                <a:gd name="T29" fmla="*/ 525 h 554"/>
                <a:gd name="T30" fmla="*/ 9 w 369"/>
                <a:gd name="T31" fmla="*/ 530 h 554"/>
                <a:gd name="T32" fmla="*/ 12 w 369"/>
                <a:gd name="T33" fmla="*/ 534 h 554"/>
                <a:gd name="T34" fmla="*/ 15 w 369"/>
                <a:gd name="T35" fmla="*/ 538 h 554"/>
                <a:gd name="T36" fmla="*/ 19 w 369"/>
                <a:gd name="T37" fmla="*/ 542 h 554"/>
                <a:gd name="T38" fmla="*/ 24 w 369"/>
                <a:gd name="T39" fmla="*/ 546 h 554"/>
                <a:gd name="T40" fmla="*/ 28 w 369"/>
                <a:gd name="T41" fmla="*/ 548 h 554"/>
                <a:gd name="T42" fmla="*/ 34 w 369"/>
                <a:gd name="T43" fmla="*/ 550 h 554"/>
                <a:gd name="T44" fmla="*/ 40 w 369"/>
                <a:gd name="T45" fmla="*/ 552 h 554"/>
                <a:gd name="T46" fmla="*/ 47 w 369"/>
                <a:gd name="T47" fmla="*/ 553 h 554"/>
                <a:gd name="T48" fmla="*/ 53 w 369"/>
                <a:gd name="T49" fmla="*/ 554 h 554"/>
                <a:gd name="T50" fmla="*/ 61 w 369"/>
                <a:gd name="T51" fmla="*/ 554 h 554"/>
                <a:gd name="T52" fmla="*/ 369 w 369"/>
                <a:gd name="T53" fmla="*/ 554 h 554"/>
                <a:gd name="T54" fmla="*/ 360 w 369"/>
                <a:gd name="T55" fmla="*/ 536 h 554"/>
                <a:gd name="T56" fmla="*/ 351 w 369"/>
                <a:gd name="T57" fmla="*/ 519 h 554"/>
                <a:gd name="T58" fmla="*/ 345 w 369"/>
                <a:gd name="T59" fmla="*/ 501 h 554"/>
                <a:gd name="T60" fmla="*/ 340 w 369"/>
                <a:gd name="T61" fmla="*/ 481 h 554"/>
                <a:gd name="T62" fmla="*/ 72 w 369"/>
                <a:gd name="T63" fmla="*/ 481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9" h="554">
                  <a:moveTo>
                    <a:pt x="72" y="481"/>
                  </a:moveTo>
                  <a:lnTo>
                    <a:pt x="72" y="71"/>
                  </a:lnTo>
                  <a:lnTo>
                    <a:pt x="97" y="71"/>
                  </a:lnTo>
                  <a:lnTo>
                    <a:pt x="97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0" y="494"/>
                  </a:lnTo>
                  <a:lnTo>
                    <a:pt x="1" y="501"/>
                  </a:lnTo>
                  <a:lnTo>
                    <a:pt x="1" y="508"/>
                  </a:lnTo>
                  <a:lnTo>
                    <a:pt x="3" y="514"/>
                  </a:lnTo>
                  <a:lnTo>
                    <a:pt x="4" y="520"/>
                  </a:lnTo>
                  <a:lnTo>
                    <a:pt x="6" y="525"/>
                  </a:lnTo>
                  <a:lnTo>
                    <a:pt x="9" y="530"/>
                  </a:lnTo>
                  <a:lnTo>
                    <a:pt x="12" y="534"/>
                  </a:lnTo>
                  <a:lnTo>
                    <a:pt x="15" y="538"/>
                  </a:lnTo>
                  <a:lnTo>
                    <a:pt x="19" y="542"/>
                  </a:lnTo>
                  <a:lnTo>
                    <a:pt x="24" y="546"/>
                  </a:lnTo>
                  <a:lnTo>
                    <a:pt x="28" y="548"/>
                  </a:lnTo>
                  <a:lnTo>
                    <a:pt x="34" y="550"/>
                  </a:lnTo>
                  <a:lnTo>
                    <a:pt x="40" y="552"/>
                  </a:lnTo>
                  <a:lnTo>
                    <a:pt x="47" y="553"/>
                  </a:lnTo>
                  <a:lnTo>
                    <a:pt x="53" y="554"/>
                  </a:lnTo>
                  <a:lnTo>
                    <a:pt x="61" y="554"/>
                  </a:lnTo>
                  <a:lnTo>
                    <a:pt x="369" y="554"/>
                  </a:lnTo>
                  <a:lnTo>
                    <a:pt x="360" y="536"/>
                  </a:lnTo>
                  <a:lnTo>
                    <a:pt x="351" y="519"/>
                  </a:lnTo>
                  <a:lnTo>
                    <a:pt x="345" y="501"/>
                  </a:lnTo>
                  <a:lnTo>
                    <a:pt x="340" y="481"/>
                  </a:lnTo>
                  <a:lnTo>
                    <a:pt x="72" y="4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155"/>
            <p:cNvSpPr>
              <a:spLocks/>
            </p:cNvSpPr>
            <p:nvPr/>
          </p:nvSpPr>
          <p:spPr bwMode="auto">
            <a:xfrm>
              <a:off x="2085975" y="2622550"/>
              <a:ext cx="69850" cy="9525"/>
            </a:xfrm>
            <a:custGeom>
              <a:avLst/>
              <a:gdLst>
                <a:gd name="T0" fmla="*/ 164 w 176"/>
                <a:gd name="T1" fmla="*/ 0 h 25"/>
                <a:gd name="T2" fmla="*/ 12 w 176"/>
                <a:gd name="T3" fmla="*/ 0 h 25"/>
                <a:gd name="T4" fmla="*/ 8 w 176"/>
                <a:gd name="T5" fmla="*/ 1 h 25"/>
                <a:gd name="T6" fmla="*/ 4 w 176"/>
                <a:gd name="T7" fmla="*/ 4 h 25"/>
                <a:gd name="T8" fmla="*/ 1 w 176"/>
                <a:gd name="T9" fmla="*/ 7 h 25"/>
                <a:gd name="T10" fmla="*/ 0 w 176"/>
                <a:gd name="T11" fmla="*/ 12 h 25"/>
                <a:gd name="T12" fmla="*/ 1 w 176"/>
                <a:gd name="T13" fmla="*/ 18 h 25"/>
                <a:gd name="T14" fmla="*/ 4 w 176"/>
                <a:gd name="T15" fmla="*/ 21 h 25"/>
                <a:gd name="T16" fmla="*/ 8 w 176"/>
                <a:gd name="T17" fmla="*/ 24 h 25"/>
                <a:gd name="T18" fmla="*/ 12 w 176"/>
                <a:gd name="T19" fmla="*/ 25 h 25"/>
                <a:gd name="T20" fmla="*/ 164 w 176"/>
                <a:gd name="T21" fmla="*/ 25 h 25"/>
                <a:gd name="T22" fmla="*/ 169 w 176"/>
                <a:gd name="T23" fmla="*/ 24 h 25"/>
                <a:gd name="T24" fmla="*/ 172 w 176"/>
                <a:gd name="T25" fmla="*/ 21 h 25"/>
                <a:gd name="T26" fmla="*/ 175 w 176"/>
                <a:gd name="T27" fmla="*/ 18 h 25"/>
                <a:gd name="T28" fmla="*/ 176 w 176"/>
                <a:gd name="T29" fmla="*/ 12 h 25"/>
                <a:gd name="T30" fmla="*/ 175 w 176"/>
                <a:gd name="T31" fmla="*/ 7 h 25"/>
                <a:gd name="T32" fmla="*/ 172 w 176"/>
                <a:gd name="T33" fmla="*/ 4 h 25"/>
                <a:gd name="T34" fmla="*/ 169 w 176"/>
                <a:gd name="T35" fmla="*/ 1 h 25"/>
                <a:gd name="T36" fmla="*/ 164 w 176"/>
                <a:gd name="T3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6" h="25">
                  <a:moveTo>
                    <a:pt x="164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4" y="4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8"/>
                  </a:lnTo>
                  <a:lnTo>
                    <a:pt x="4" y="21"/>
                  </a:lnTo>
                  <a:lnTo>
                    <a:pt x="8" y="24"/>
                  </a:lnTo>
                  <a:lnTo>
                    <a:pt x="12" y="25"/>
                  </a:lnTo>
                  <a:lnTo>
                    <a:pt x="164" y="25"/>
                  </a:lnTo>
                  <a:lnTo>
                    <a:pt x="169" y="24"/>
                  </a:lnTo>
                  <a:lnTo>
                    <a:pt x="172" y="21"/>
                  </a:lnTo>
                  <a:lnTo>
                    <a:pt x="175" y="18"/>
                  </a:lnTo>
                  <a:lnTo>
                    <a:pt x="176" y="12"/>
                  </a:lnTo>
                  <a:lnTo>
                    <a:pt x="175" y="7"/>
                  </a:lnTo>
                  <a:lnTo>
                    <a:pt x="172" y="4"/>
                  </a:lnTo>
                  <a:lnTo>
                    <a:pt x="169" y="1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156"/>
            <p:cNvSpPr>
              <a:spLocks/>
            </p:cNvSpPr>
            <p:nvPr/>
          </p:nvSpPr>
          <p:spPr bwMode="auto">
            <a:xfrm>
              <a:off x="2085975" y="2651125"/>
              <a:ext cx="69850" cy="9525"/>
            </a:xfrm>
            <a:custGeom>
              <a:avLst/>
              <a:gdLst>
                <a:gd name="T0" fmla="*/ 164 w 176"/>
                <a:gd name="T1" fmla="*/ 0 h 23"/>
                <a:gd name="T2" fmla="*/ 12 w 176"/>
                <a:gd name="T3" fmla="*/ 0 h 23"/>
                <a:gd name="T4" fmla="*/ 8 w 176"/>
                <a:gd name="T5" fmla="*/ 1 h 23"/>
                <a:gd name="T6" fmla="*/ 4 w 176"/>
                <a:gd name="T7" fmla="*/ 3 h 23"/>
                <a:gd name="T8" fmla="*/ 1 w 176"/>
                <a:gd name="T9" fmla="*/ 7 h 23"/>
                <a:gd name="T10" fmla="*/ 0 w 176"/>
                <a:gd name="T11" fmla="*/ 12 h 23"/>
                <a:gd name="T12" fmla="*/ 1 w 176"/>
                <a:gd name="T13" fmla="*/ 16 h 23"/>
                <a:gd name="T14" fmla="*/ 4 w 176"/>
                <a:gd name="T15" fmla="*/ 20 h 23"/>
                <a:gd name="T16" fmla="*/ 8 w 176"/>
                <a:gd name="T17" fmla="*/ 23 h 23"/>
                <a:gd name="T18" fmla="*/ 12 w 176"/>
                <a:gd name="T19" fmla="*/ 23 h 23"/>
                <a:gd name="T20" fmla="*/ 164 w 176"/>
                <a:gd name="T21" fmla="*/ 23 h 23"/>
                <a:gd name="T22" fmla="*/ 169 w 176"/>
                <a:gd name="T23" fmla="*/ 23 h 23"/>
                <a:gd name="T24" fmla="*/ 172 w 176"/>
                <a:gd name="T25" fmla="*/ 20 h 23"/>
                <a:gd name="T26" fmla="*/ 175 w 176"/>
                <a:gd name="T27" fmla="*/ 16 h 23"/>
                <a:gd name="T28" fmla="*/ 176 w 176"/>
                <a:gd name="T29" fmla="*/ 12 h 23"/>
                <a:gd name="T30" fmla="*/ 175 w 176"/>
                <a:gd name="T31" fmla="*/ 7 h 23"/>
                <a:gd name="T32" fmla="*/ 172 w 176"/>
                <a:gd name="T33" fmla="*/ 3 h 23"/>
                <a:gd name="T34" fmla="*/ 169 w 176"/>
                <a:gd name="T35" fmla="*/ 1 h 23"/>
                <a:gd name="T36" fmla="*/ 164 w 176"/>
                <a:gd name="T3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6" h="23">
                  <a:moveTo>
                    <a:pt x="164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6"/>
                  </a:lnTo>
                  <a:lnTo>
                    <a:pt x="4" y="20"/>
                  </a:lnTo>
                  <a:lnTo>
                    <a:pt x="8" y="23"/>
                  </a:lnTo>
                  <a:lnTo>
                    <a:pt x="12" y="23"/>
                  </a:lnTo>
                  <a:lnTo>
                    <a:pt x="164" y="23"/>
                  </a:lnTo>
                  <a:lnTo>
                    <a:pt x="169" y="23"/>
                  </a:lnTo>
                  <a:lnTo>
                    <a:pt x="172" y="20"/>
                  </a:lnTo>
                  <a:lnTo>
                    <a:pt x="175" y="16"/>
                  </a:lnTo>
                  <a:lnTo>
                    <a:pt x="176" y="12"/>
                  </a:lnTo>
                  <a:lnTo>
                    <a:pt x="175" y="7"/>
                  </a:lnTo>
                  <a:lnTo>
                    <a:pt x="172" y="3"/>
                  </a:lnTo>
                  <a:lnTo>
                    <a:pt x="169" y="1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157"/>
            <p:cNvSpPr>
              <a:spLocks/>
            </p:cNvSpPr>
            <p:nvPr/>
          </p:nvSpPr>
          <p:spPr bwMode="auto">
            <a:xfrm>
              <a:off x="2085975" y="2679700"/>
              <a:ext cx="69850" cy="9525"/>
            </a:xfrm>
            <a:custGeom>
              <a:avLst/>
              <a:gdLst>
                <a:gd name="T0" fmla="*/ 176 w 176"/>
                <a:gd name="T1" fmla="*/ 11 h 23"/>
                <a:gd name="T2" fmla="*/ 175 w 176"/>
                <a:gd name="T3" fmla="*/ 7 h 23"/>
                <a:gd name="T4" fmla="*/ 172 w 176"/>
                <a:gd name="T5" fmla="*/ 3 h 23"/>
                <a:gd name="T6" fmla="*/ 169 w 176"/>
                <a:gd name="T7" fmla="*/ 1 h 23"/>
                <a:gd name="T8" fmla="*/ 164 w 176"/>
                <a:gd name="T9" fmla="*/ 0 h 23"/>
                <a:gd name="T10" fmla="*/ 12 w 176"/>
                <a:gd name="T11" fmla="*/ 0 h 23"/>
                <a:gd name="T12" fmla="*/ 8 w 176"/>
                <a:gd name="T13" fmla="*/ 1 h 23"/>
                <a:gd name="T14" fmla="*/ 4 w 176"/>
                <a:gd name="T15" fmla="*/ 3 h 23"/>
                <a:gd name="T16" fmla="*/ 1 w 176"/>
                <a:gd name="T17" fmla="*/ 7 h 23"/>
                <a:gd name="T18" fmla="*/ 0 w 176"/>
                <a:gd name="T19" fmla="*/ 11 h 23"/>
                <a:gd name="T20" fmla="*/ 1 w 176"/>
                <a:gd name="T21" fmla="*/ 16 h 23"/>
                <a:gd name="T22" fmla="*/ 4 w 176"/>
                <a:gd name="T23" fmla="*/ 20 h 23"/>
                <a:gd name="T24" fmla="*/ 8 w 176"/>
                <a:gd name="T25" fmla="*/ 22 h 23"/>
                <a:gd name="T26" fmla="*/ 12 w 176"/>
                <a:gd name="T27" fmla="*/ 23 h 23"/>
                <a:gd name="T28" fmla="*/ 164 w 176"/>
                <a:gd name="T29" fmla="*/ 23 h 23"/>
                <a:gd name="T30" fmla="*/ 169 w 176"/>
                <a:gd name="T31" fmla="*/ 22 h 23"/>
                <a:gd name="T32" fmla="*/ 172 w 176"/>
                <a:gd name="T33" fmla="*/ 20 h 23"/>
                <a:gd name="T34" fmla="*/ 175 w 176"/>
                <a:gd name="T35" fmla="*/ 16 h 23"/>
                <a:gd name="T36" fmla="*/ 176 w 176"/>
                <a:gd name="T37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6" h="23">
                  <a:moveTo>
                    <a:pt x="176" y="11"/>
                  </a:moveTo>
                  <a:lnTo>
                    <a:pt x="175" y="7"/>
                  </a:lnTo>
                  <a:lnTo>
                    <a:pt x="172" y="3"/>
                  </a:lnTo>
                  <a:lnTo>
                    <a:pt x="169" y="1"/>
                  </a:lnTo>
                  <a:lnTo>
                    <a:pt x="164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1" y="16"/>
                  </a:lnTo>
                  <a:lnTo>
                    <a:pt x="4" y="20"/>
                  </a:lnTo>
                  <a:lnTo>
                    <a:pt x="8" y="22"/>
                  </a:lnTo>
                  <a:lnTo>
                    <a:pt x="12" y="23"/>
                  </a:lnTo>
                  <a:lnTo>
                    <a:pt x="164" y="23"/>
                  </a:lnTo>
                  <a:lnTo>
                    <a:pt x="169" y="22"/>
                  </a:lnTo>
                  <a:lnTo>
                    <a:pt x="172" y="20"/>
                  </a:lnTo>
                  <a:lnTo>
                    <a:pt x="175" y="16"/>
                  </a:lnTo>
                  <a:lnTo>
                    <a:pt x="176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158"/>
            <p:cNvSpPr>
              <a:spLocks/>
            </p:cNvSpPr>
            <p:nvPr/>
          </p:nvSpPr>
          <p:spPr bwMode="auto">
            <a:xfrm>
              <a:off x="2085975" y="2708275"/>
              <a:ext cx="44450" cy="9525"/>
            </a:xfrm>
            <a:custGeom>
              <a:avLst/>
              <a:gdLst>
                <a:gd name="T0" fmla="*/ 12 w 115"/>
                <a:gd name="T1" fmla="*/ 0 h 24"/>
                <a:gd name="T2" fmla="*/ 8 w 115"/>
                <a:gd name="T3" fmla="*/ 1 h 24"/>
                <a:gd name="T4" fmla="*/ 4 w 115"/>
                <a:gd name="T5" fmla="*/ 3 h 24"/>
                <a:gd name="T6" fmla="*/ 1 w 115"/>
                <a:gd name="T7" fmla="*/ 8 h 24"/>
                <a:gd name="T8" fmla="*/ 0 w 115"/>
                <a:gd name="T9" fmla="*/ 12 h 24"/>
                <a:gd name="T10" fmla="*/ 1 w 115"/>
                <a:gd name="T11" fmla="*/ 17 h 24"/>
                <a:gd name="T12" fmla="*/ 4 w 115"/>
                <a:gd name="T13" fmla="*/ 21 h 24"/>
                <a:gd name="T14" fmla="*/ 8 w 115"/>
                <a:gd name="T15" fmla="*/ 23 h 24"/>
                <a:gd name="T16" fmla="*/ 12 w 115"/>
                <a:gd name="T17" fmla="*/ 24 h 24"/>
                <a:gd name="T18" fmla="*/ 104 w 115"/>
                <a:gd name="T19" fmla="*/ 24 h 24"/>
                <a:gd name="T20" fmla="*/ 108 w 115"/>
                <a:gd name="T21" fmla="*/ 23 h 24"/>
                <a:gd name="T22" fmla="*/ 112 w 115"/>
                <a:gd name="T23" fmla="*/ 21 h 24"/>
                <a:gd name="T24" fmla="*/ 114 w 115"/>
                <a:gd name="T25" fmla="*/ 17 h 24"/>
                <a:gd name="T26" fmla="*/ 115 w 115"/>
                <a:gd name="T27" fmla="*/ 12 h 24"/>
                <a:gd name="T28" fmla="*/ 114 w 115"/>
                <a:gd name="T29" fmla="*/ 8 h 24"/>
                <a:gd name="T30" fmla="*/ 112 w 115"/>
                <a:gd name="T31" fmla="*/ 3 h 24"/>
                <a:gd name="T32" fmla="*/ 108 w 115"/>
                <a:gd name="T33" fmla="*/ 1 h 24"/>
                <a:gd name="T34" fmla="*/ 104 w 115"/>
                <a:gd name="T35" fmla="*/ 0 h 24"/>
                <a:gd name="T36" fmla="*/ 12 w 115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5" h="24">
                  <a:moveTo>
                    <a:pt x="12" y="0"/>
                  </a:moveTo>
                  <a:lnTo>
                    <a:pt x="8" y="1"/>
                  </a:lnTo>
                  <a:lnTo>
                    <a:pt x="4" y="3"/>
                  </a:lnTo>
                  <a:lnTo>
                    <a:pt x="1" y="8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4" y="21"/>
                  </a:lnTo>
                  <a:lnTo>
                    <a:pt x="8" y="23"/>
                  </a:lnTo>
                  <a:lnTo>
                    <a:pt x="12" y="24"/>
                  </a:lnTo>
                  <a:lnTo>
                    <a:pt x="104" y="24"/>
                  </a:lnTo>
                  <a:lnTo>
                    <a:pt x="108" y="23"/>
                  </a:lnTo>
                  <a:lnTo>
                    <a:pt x="112" y="21"/>
                  </a:lnTo>
                  <a:lnTo>
                    <a:pt x="114" y="17"/>
                  </a:lnTo>
                  <a:lnTo>
                    <a:pt x="115" y="12"/>
                  </a:lnTo>
                  <a:lnTo>
                    <a:pt x="114" y="8"/>
                  </a:lnTo>
                  <a:lnTo>
                    <a:pt x="112" y="3"/>
                  </a:lnTo>
                  <a:lnTo>
                    <a:pt x="108" y="1"/>
                  </a:lnTo>
                  <a:lnTo>
                    <a:pt x="104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159"/>
            <p:cNvSpPr>
              <a:spLocks noEditPoints="1"/>
            </p:cNvSpPr>
            <p:nvPr/>
          </p:nvSpPr>
          <p:spPr bwMode="auto">
            <a:xfrm>
              <a:off x="2168525" y="2660650"/>
              <a:ext cx="142875" cy="142875"/>
            </a:xfrm>
            <a:custGeom>
              <a:avLst/>
              <a:gdLst>
                <a:gd name="T0" fmla="*/ 157 w 361"/>
                <a:gd name="T1" fmla="*/ 259 h 362"/>
                <a:gd name="T2" fmla="*/ 84 w 361"/>
                <a:gd name="T3" fmla="*/ 186 h 362"/>
                <a:gd name="T4" fmla="*/ 84 w 361"/>
                <a:gd name="T5" fmla="*/ 176 h 362"/>
                <a:gd name="T6" fmla="*/ 91 w 361"/>
                <a:gd name="T7" fmla="*/ 170 h 362"/>
                <a:gd name="T8" fmla="*/ 101 w 361"/>
                <a:gd name="T9" fmla="*/ 170 h 362"/>
                <a:gd name="T10" fmla="*/ 156 w 361"/>
                <a:gd name="T11" fmla="*/ 224 h 362"/>
                <a:gd name="T12" fmla="*/ 260 w 361"/>
                <a:gd name="T13" fmla="*/ 111 h 362"/>
                <a:gd name="T14" fmla="*/ 266 w 361"/>
                <a:gd name="T15" fmla="*/ 109 h 362"/>
                <a:gd name="T16" fmla="*/ 271 w 361"/>
                <a:gd name="T17" fmla="*/ 111 h 362"/>
                <a:gd name="T18" fmla="*/ 275 w 361"/>
                <a:gd name="T19" fmla="*/ 116 h 362"/>
                <a:gd name="T20" fmla="*/ 276 w 361"/>
                <a:gd name="T21" fmla="*/ 125 h 362"/>
                <a:gd name="T22" fmla="*/ 180 w 361"/>
                <a:gd name="T23" fmla="*/ 0 h 362"/>
                <a:gd name="T24" fmla="*/ 143 w 361"/>
                <a:gd name="T25" fmla="*/ 4 h 362"/>
                <a:gd name="T26" fmla="*/ 110 w 361"/>
                <a:gd name="T27" fmla="*/ 14 h 362"/>
                <a:gd name="T28" fmla="*/ 79 w 361"/>
                <a:gd name="T29" fmla="*/ 32 h 362"/>
                <a:gd name="T30" fmla="*/ 53 w 361"/>
                <a:gd name="T31" fmla="*/ 54 h 362"/>
                <a:gd name="T32" fmla="*/ 30 w 361"/>
                <a:gd name="T33" fmla="*/ 81 h 362"/>
                <a:gd name="T34" fmla="*/ 14 w 361"/>
                <a:gd name="T35" fmla="*/ 111 h 362"/>
                <a:gd name="T36" fmla="*/ 3 w 361"/>
                <a:gd name="T37" fmla="*/ 145 h 362"/>
                <a:gd name="T38" fmla="*/ 0 w 361"/>
                <a:gd name="T39" fmla="*/ 182 h 362"/>
                <a:gd name="T40" fmla="*/ 3 w 361"/>
                <a:gd name="T41" fmla="*/ 217 h 362"/>
                <a:gd name="T42" fmla="*/ 14 w 361"/>
                <a:gd name="T43" fmla="*/ 252 h 362"/>
                <a:gd name="T44" fmla="*/ 30 w 361"/>
                <a:gd name="T45" fmla="*/ 283 h 362"/>
                <a:gd name="T46" fmla="*/ 53 w 361"/>
                <a:gd name="T47" fmla="*/ 309 h 362"/>
                <a:gd name="T48" fmla="*/ 79 w 361"/>
                <a:gd name="T49" fmla="*/ 331 h 362"/>
                <a:gd name="T50" fmla="*/ 110 w 361"/>
                <a:gd name="T51" fmla="*/ 348 h 362"/>
                <a:gd name="T52" fmla="*/ 143 w 361"/>
                <a:gd name="T53" fmla="*/ 358 h 362"/>
                <a:gd name="T54" fmla="*/ 180 w 361"/>
                <a:gd name="T55" fmla="*/ 362 h 362"/>
                <a:gd name="T56" fmla="*/ 217 w 361"/>
                <a:gd name="T57" fmla="*/ 358 h 362"/>
                <a:gd name="T58" fmla="*/ 251 w 361"/>
                <a:gd name="T59" fmla="*/ 348 h 362"/>
                <a:gd name="T60" fmla="*/ 281 w 361"/>
                <a:gd name="T61" fmla="*/ 331 h 362"/>
                <a:gd name="T62" fmla="*/ 308 w 361"/>
                <a:gd name="T63" fmla="*/ 309 h 362"/>
                <a:gd name="T64" fmla="*/ 330 w 361"/>
                <a:gd name="T65" fmla="*/ 283 h 362"/>
                <a:gd name="T66" fmla="*/ 346 w 361"/>
                <a:gd name="T67" fmla="*/ 252 h 362"/>
                <a:gd name="T68" fmla="*/ 357 w 361"/>
                <a:gd name="T69" fmla="*/ 217 h 362"/>
                <a:gd name="T70" fmla="*/ 361 w 361"/>
                <a:gd name="T71" fmla="*/ 182 h 362"/>
                <a:gd name="T72" fmla="*/ 357 w 361"/>
                <a:gd name="T73" fmla="*/ 145 h 362"/>
                <a:gd name="T74" fmla="*/ 346 w 361"/>
                <a:gd name="T75" fmla="*/ 111 h 362"/>
                <a:gd name="T76" fmla="*/ 330 w 361"/>
                <a:gd name="T77" fmla="*/ 81 h 362"/>
                <a:gd name="T78" fmla="*/ 308 w 361"/>
                <a:gd name="T79" fmla="*/ 54 h 362"/>
                <a:gd name="T80" fmla="*/ 281 w 361"/>
                <a:gd name="T81" fmla="*/ 32 h 362"/>
                <a:gd name="T82" fmla="*/ 251 w 361"/>
                <a:gd name="T83" fmla="*/ 14 h 362"/>
                <a:gd name="T84" fmla="*/ 217 w 361"/>
                <a:gd name="T85" fmla="*/ 4 h 362"/>
                <a:gd name="T86" fmla="*/ 180 w 361"/>
                <a:gd name="T87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1" h="362">
                  <a:moveTo>
                    <a:pt x="273" y="130"/>
                  </a:moveTo>
                  <a:lnTo>
                    <a:pt x="157" y="259"/>
                  </a:lnTo>
                  <a:lnTo>
                    <a:pt x="87" y="190"/>
                  </a:lnTo>
                  <a:lnTo>
                    <a:pt x="84" y="186"/>
                  </a:lnTo>
                  <a:lnTo>
                    <a:pt x="83" y="182"/>
                  </a:lnTo>
                  <a:lnTo>
                    <a:pt x="84" y="176"/>
                  </a:lnTo>
                  <a:lnTo>
                    <a:pt x="87" y="172"/>
                  </a:lnTo>
                  <a:lnTo>
                    <a:pt x="91" y="170"/>
                  </a:lnTo>
                  <a:lnTo>
                    <a:pt x="96" y="169"/>
                  </a:lnTo>
                  <a:lnTo>
                    <a:pt x="101" y="170"/>
                  </a:lnTo>
                  <a:lnTo>
                    <a:pt x="105" y="172"/>
                  </a:lnTo>
                  <a:lnTo>
                    <a:pt x="156" y="224"/>
                  </a:lnTo>
                  <a:lnTo>
                    <a:pt x="256" y="113"/>
                  </a:lnTo>
                  <a:lnTo>
                    <a:pt x="260" y="111"/>
                  </a:lnTo>
                  <a:lnTo>
                    <a:pt x="264" y="109"/>
                  </a:lnTo>
                  <a:lnTo>
                    <a:pt x="266" y="109"/>
                  </a:lnTo>
                  <a:lnTo>
                    <a:pt x="268" y="110"/>
                  </a:lnTo>
                  <a:lnTo>
                    <a:pt x="271" y="111"/>
                  </a:lnTo>
                  <a:lnTo>
                    <a:pt x="272" y="112"/>
                  </a:lnTo>
                  <a:lnTo>
                    <a:pt x="275" y="116"/>
                  </a:lnTo>
                  <a:lnTo>
                    <a:pt x="276" y="121"/>
                  </a:lnTo>
                  <a:lnTo>
                    <a:pt x="276" y="125"/>
                  </a:lnTo>
                  <a:lnTo>
                    <a:pt x="273" y="130"/>
                  </a:lnTo>
                  <a:close/>
                  <a:moveTo>
                    <a:pt x="180" y="0"/>
                  </a:moveTo>
                  <a:lnTo>
                    <a:pt x="162" y="1"/>
                  </a:lnTo>
                  <a:lnTo>
                    <a:pt x="143" y="4"/>
                  </a:lnTo>
                  <a:lnTo>
                    <a:pt x="126" y="8"/>
                  </a:lnTo>
                  <a:lnTo>
                    <a:pt x="110" y="14"/>
                  </a:lnTo>
                  <a:lnTo>
                    <a:pt x="94" y="23"/>
                  </a:lnTo>
                  <a:lnTo>
                    <a:pt x="79" y="32"/>
                  </a:lnTo>
                  <a:lnTo>
                    <a:pt x="65" y="42"/>
                  </a:lnTo>
                  <a:lnTo>
                    <a:pt x="53" y="54"/>
                  </a:lnTo>
                  <a:lnTo>
                    <a:pt x="40" y="66"/>
                  </a:lnTo>
                  <a:lnTo>
                    <a:pt x="30" y="81"/>
                  </a:lnTo>
                  <a:lnTo>
                    <a:pt x="21" y="96"/>
                  </a:lnTo>
                  <a:lnTo>
                    <a:pt x="14" y="111"/>
                  </a:lnTo>
                  <a:lnTo>
                    <a:pt x="8" y="128"/>
                  </a:lnTo>
                  <a:lnTo>
                    <a:pt x="3" y="145"/>
                  </a:lnTo>
                  <a:lnTo>
                    <a:pt x="1" y="163"/>
                  </a:lnTo>
                  <a:lnTo>
                    <a:pt x="0" y="182"/>
                  </a:lnTo>
                  <a:lnTo>
                    <a:pt x="1" y="200"/>
                  </a:lnTo>
                  <a:lnTo>
                    <a:pt x="3" y="217"/>
                  </a:lnTo>
                  <a:lnTo>
                    <a:pt x="8" y="235"/>
                  </a:lnTo>
                  <a:lnTo>
                    <a:pt x="14" y="252"/>
                  </a:lnTo>
                  <a:lnTo>
                    <a:pt x="21" y="267"/>
                  </a:lnTo>
                  <a:lnTo>
                    <a:pt x="30" y="283"/>
                  </a:lnTo>
                  <a:lnTo>
                    <a:pt x="40" y="296"/>
                  </a:lnTo>
                  <a:lnTo>
                    <a:pt x="53" y="309"/>
                  </a:lnTo>
                  <a:lnTo>
                    <a:pt x="65" y="320"/>
                  </a:lnTo>
                  <a:lnTo>
                    <a:pt x="79" y="331"/>
                  </a:lnTo>
                  <a:lnTo>
                    <a:pt x="94" y="340"/>
                  </a:lnTo>
                  <a:lnTo>
                    <a:pt x="110" y="348"/>
                  </a:lnTo>
                  <a:lnTo>
                    <a:pt x="126" y="354"/>
                  </a:lnTo>
                  <a:lnTo>
                    <a:pt x="143" y="358"/>
                  </a:lnTo>
                  <a:lnTo>
                    <a:pt x="162" y="361"/>
                  </a:lnTo>
                  <a:lnTo>
                    <a:pt x="180" y="362"/>
                  </a:lnTo>
                  <a:lnTo>
                    <a:pt x="199" y="361"/>
                  </a:lnTo>
                  <a:lnTo>
                    <a:pt x="217" y="358"/>
                  </a:lnTo>
                  <a:lnTo>
                    <a:pt x="234" y="354"/>
                  </a:lnTo>
                  <a:lnTo>
                    <a:pt x="251" y="348"/>
                  </a:lnTo>
                  <a:lnTo>
                    <a:pt x="266" y="340"/>
                  </a:lnTo>
                  <a:lnTo>
                    <a:pt x="281" y="331"/>
                  </a:lnTo>
                  <a:lnTo>
                    <a:pt x="295" y="320"/>
                  </a:lnTo>
                  <a:lnTo>
                    <a:pt x="308" y="309"/>
                  </a:lnTo>
                  <a:lnTo>
                    <a:pt x="320" y="296"/>
                  </a:lnTo>
                  <a:lnTo>
                    <a:pt x="330" y="283"/>
                  </a:lnTo>
                  <a:lnTo>
                    <a:pt x="339" y="267"/>
                  </a:lnTo>
                  <a:lnTo>
                    <a:pt x="346" y="252"/>
                  </a:lnTo>
                  <a:lnTo>
                    <a:pt x="352" y="235"/>
                  </a:lnTo>
                  <a:lnTo>
                    <a:pt x="357" y="217"/>
                  </a:lnTo>
                  <a:lnTo>
                    <a:pt x="360" y="200"/>
                  </a:lnTo>
                  <a:lnTo>
                    <a:pt x="361" y="182"/>
                  </a:lnTo>
                  <a:lnTo>
                    <a:pt x="360" y="163"/>
                  </a:lnTo>
                  <a:lnTo>
                    <a:pt x="357" y="145"/>
                  </a:lnTo>
                  <a:lnTo>
                    <a:pt x="352" y="128"/>
                  </a:lnTo>
                  <a:lnTo>
                    <a:pt x="346" y="111"/>
                  </a:lnTo>
                  <a:lnTo>
                    <a:pt x="339" y="96"/>
                  </a:lnTo>
                  <a:lnTo>
                    <a:pt x="330" y="81"/>
                  </a:lnTo>
                  <a:lnTo>
                    <a:pt x="320" y="66"/>
                  </a:lnTo>
                  <a:lnTo>
                    <a:pt x="308" y="54"/>
                  </a:lnTo>
                  <a:lnTo>
                    <a:pt x="295" y="42"/>
                  </a:lnTo>
                  <a:lnTo>
                    <a:pt x="281" y="32"/>
                  </a:lnTo>
                  <a:lnTo>
                    <a:pt x="266" y="23"/>
                  </a:lnTo>
                  <a:lnTo>
                    <a:pt x="251" y="14"/>
                  </a:lnTo>
                  <a:lnTo>
                    <a:pt x="234" y="8"/>
                  </a:lnTo>
                  <a:lnTo>
                    <a:pt x="217" y="4"/>
                  </a:lnTo>
                  <a:lnTo>
                    <a:pt x="199" y="1"/>
                  </a:lnTo>
                  <a:lnTo>
                    <a:pt x="1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160"/>
            <p:cNvSpPr>
              <a:spLocks/>
            </p:cNvSpPr>
            <p:nvPr/>
          </p:nvSpPr>
          <p:spPr bwMode="auto">
            <a:xfrm>
              <a:off x="2073275" y="2516188"/>
              <a:ext cx="104775" cy="82550"/>
            </a:xfrm>
            <a:custGeom>
              <a:avLst/>
              <a:gdLst>
                <a:gd name="T0" fmla="*/ 253 w 264"/>
                <a:gd name="T1" fmla="*/ 205 h 205"/>
                <a:gd name="T2" fmla="*/ 261 w 264"/>
                <a:gd name="T3" fmla="*/ 202 h 205"/>
                <a:gd name="T4" fmla="*/ 264 w 264"/>
                <a:gd name="T5" fmla="*/ 193 h 205"/>
                <a:gd name="T6" fmla="*/ 263 w 264"/>
                <a:gd name="T7" fmla="*/ 56 h 205"/>
                <a:gd name="T8" fmla="*/ 257 w 264"/>
                <a:gd name="T9" fmla="*/ 49 h 205"/>
                <a:gd name="T10" fmla="*/ 215 w 264"/>
                <a:gd name="T11" fmla="*/ 48 h 205"/>
                <a:gd name="T12" fmla="*/ 204 w 264"/>
                <a:gd name="T13" fmla="*/ 43 h 205"/>
                <a:gd name="T14" fmla="*/ 200 w 264"/>
                <a:gd name="T15" fmla="*/ 32 h 205"/>
                <a:gd name="T16" fmla="*/ 191 w 264"/>
                <a:gd name="T17" fmla="*/ 19 h 205"/>
                <a:gd name="T18" fmla="*/ 176 w 264"/>
                <a:gd name="T19" fmla="*/ 9 h 205"/>
                <a:gd name="T20" fmla="*/ 167 w 264"/>
                <a:gd name="T21" fmla="*/ 5 h 205"/>
                <a:gd name="T22" fmla="*/ 164 w 264"/>
                <a:gd name="T23" fmla="*/ 4 h 205"/>
                <a:gd name="T24" fmla="*/ 160 w 264"/>
                <a:gd name="T25" fmla="*/ 4 h 205"/>
                <a:gd name="T26" fmla="*/ 157 w 264"/>
                <a:gd name="T27" fmla="*/ 3 h 205"/>
                <a:gd name="T28" fmla="*/ 153 w 264"/>
                <a:gd name="T29" fmla="*/ 2 h 205"/>
                <a:gd name="T30" fmla="*/ 149 w 264"/>
                <a:gd name="T31" fmla="*/ 1 h 205"/>
                <a:gd name="T32" fmla="*/ 145 w 264"/>
                <a:gd name="T33" fmla="*/ 1 h 205"/>
                <a:gd name="T34" fmla="*/ 139 w 264"/>
                <a:gd name="T35" fmla="*/ 0 h 205"/>
                <a:gd name="T36" fmla="*/ 130 w 264"/>
                <a:gd name="T37" fmla="*/ 0 h 205"/>
                <a:gd name="T38" fmla="*/ 123 w 264"/>
                <a:gd name="T39" fmla="*/ 1 h 205"/>
                <a:gd name="T40" fmla="*/ 119 w 264"/>
                <a:gd name="T41" fmla="*/ 1 h 205"/>
                <a:gd name="T42" fmla="*/ 115 w 264"/>
                <a:gd name="T43" fmla="*/ 2 h 205"/>
                <a:gd name="T44" fmla="*/ 111 w 264"/>
                <a:gd name="T45" fmla="*/ 3 h 205"/>
                <a:gd name="T46" fmla="*/ 108 w 264"/>
                <a:gd name="T47" fmla="*/ 4 h 205"/>
                <a:gd name="T48" fmla="*/ 104 w 264"/>
                <a:gd name="T49" fmla="*/ 4 h 205"/>
                <a:gd name="T50" fmla="*/ 101 w 264"/>
                <a:gd name="T51" fmla="*/ 5 h 205"/>
                <a:gd name="T52" fmla="*/ 92 w 264"/>
                <a:gd name="T53" fmla="*/ 9 h 205"/>
                <a:gd name="T54" fmla="*/ 78 w 264"/>
                <a:gd name="T55" fmla="*/ 19 h 205"/>
                <a:gd name="T56" fmla="*/ 68 w 264"/>
                <a:gd name="T57" fmla="*/ 32 h 205"/>
                <a:gd name="T58" fmla="*/ 64 w 264"/>
                <a:gd name="T59" fmla="*/ 43 h 205"/>
                <a:gd name="T60" fmla="*/ 53 w 264"/>
                <a:gd name="T61" fmla="*/ 48 h 205"/>
                <a:gd name="T62" fmla="*/ 7 w 264"/>
                <a:gd name="T63" fmla="*/ 49 h 205"/>
                <a:gd name="T64" fmla="*/ 0 w 264"/>
                <a:gd name="T65" fmla="*/ 56 h 205"/>
                <a:gd name="T66" fmla="*/ 0 w 264"/>
                <a:gd name="T67" fmla="*/ 193 h 205"/>
                <a:gd name="T68" fmla="*/ 3 w 264"/>
                <a:gd name="T69" fmla="*/ 202 h 205"/>
                <a:gd name="T70" fmla="*/ 11 w 264"/>
                <a:gd name="T71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4" h="205">
                  <a:moveTo>
                    <a:pt x="11" y="205"/>
                  </a:moveTo>
                  <a:lnTo>
                    <a:pt x="253" y="205"/>
                  </a:lnTo>
                  <a:lnTo>
                    <a:pt x="257" y="204"/>
                  </a:lnTo>
                  <a:lnTo>
                    <a:pt x="261" y="202"/>
                  </a:lnTo>
                  <a:lnTo>
                    <a:pt x="263" y="198"/>
                  </a:lnTo>
                  <a:lnTo>
                    <a:pt x="264" y="193"/>
                  </a:lnTo>
                  <a:lnTo>
                    <a:pt x="264" y="60"/>
                  </a:lnTo>
                  <a:lnTo>
                    <a:pt x="263" y="56"/>
                  </a:lnTo>
                  <a:lnTo>
                    <a:pt x="261" y="52"/>
                  </a:lnTo>
                  <a:lnTo>
                    <a:pt x="257" y="49"/>
                  </a:lnTo>
                  <a:lnTo>
                    <a:pt x="253" y="48"/>
                  </a:lnTo>
                  <a:lnTo>
                    <a:pt x="215" y="48"/>
                  </a:lnTo>
                  <a:lnTo>
                    <a:pt x="206" y="48"/>
                  </a:lnTo>
                  <a:lnTo>
                    <a:pt x="204" y="43"/>
                  </a:lnTo>
                  <a:lnTo>
                    <a:pt x="202" y="38"/>
                  </a:lnTo>
                  <a:lnTo>
                    <a:pt x="200" y="32"/>
                  </a:lnTo>
                  <a:lnTo>
                    <a:pt x="196" y="26"/>
                  </a:lnTo>
                  <a:lnTo>
                    <a:pt x="191" y="19"/>
                  </a:lnTo>
                  <a:lnTo>
                    <a:pt x="185" y="14"/>
                  </a:lnTo>
                  <a:lnTo>
                    <a:pt x="176" y="9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4" y="4"/>
                  </a:lnTo>
                  <a:lnTo>
                    <a:pt x="161" y="4"/>
                  </a:lnTo>
                  <a:lnTo>
                    <a:pt x="160" y="4"/>
                  </a:lnTo>
                  <a:lnTo>
                    <a:pt x="159" y="4"/>
                  </a:lnTo>
                  <a:lnTo>
                    <a:pt x="157" y="3"/>
                  </a:lnTo>
                  <a:lnTo>
                    <a:pt x="154" y="2"/>
                  </a:lnTo>
                  <a:lnTo>
                    <a:pt x="153" y="2"/>
                  </a:lnTo>
                  <a:lnTo>
                    <a:pt x="152" y="1"/>
                  </a:lnTo>
                  <a:lnTo>
                    <a:pt x="149" y="1"/>
                  </a:lnTo>
                  <a:lnTo>
                    <a:pt x="146" y="1"/>
                  </a:lnTo>
                  <a:lnTo>
                    <a:pt x="145" y="1"/>
                  </a:lnTo>
                  <a:lnTo>
                    <a:pt x="143" y="1"/>
                  </a:lnTo>
                  <a:lnTo>
                    <a:pt x="139" y="0"/>
                  </a:lnTo>
                  <a:lnTo>
                    <a:pt x="135" y="0"/>
                  </a:lnTo>
                  <a:lnTo>
                    <a:pt x="130" y="0"/>
                  </a:lnTo>
                  <a:lnTo>
                    <a:pt x="125" y="1"/>
                  </a:lnTo>
                  <a:lnTo>
                    <a:pt x="123" y="1"/>
                  </a:lnTo>
                  <a:lnTo>
                    <a:pt x="122" y="1"/>
                  </a:lnTo>
                  <a:lnTo>
                    <a:pt x="119" y="1"/>
                  </a:lnTo>
                  <a:lnTo>
                    <a:pt x="116" y="1"/>
                  </a:lnTo>
                  <a:lnTo>
                    <a:pt x="115" y="2"/>
                  </a:lnTo>
                  <a:lnTo>
                    <a:pt x="114" y="2"/>
                  </a:lnTo>
                  <a:lnTo>
                    <a:pt x="111" y="3"/>
                  </a:lnTo>
                  <a:lnTo>
                    <a:pt x="109" y="4"/>
                  </a:lnTo>
                  <a:lnTo>
                    <a:pt x="108" y="4"/>
                  </a:lnTo>
                  <a:lnTo>
                    <a:pt x="107" y="4"/>
                  </a:lnTo>
                  <a:lnTo>
                    <a:pt x="104" y="4"/>
                  </a:lnTo>
                  <a:lnTo>
                    <a:pt x="101" y="5"/>
                  </a:lnTo>
                  <a:lnTo>
                    <a:pt x="101" y="5"/>
                  </a:lnTo>
                  <a:lnTo>
                    <a:pt x="101" y="5"/>
                  </a:lnTo>
                  <a:lnTo>
                    <a:pt x="92" y="9"/>
                  </a:lnTo>
                  <a:lnTo>
                    <a:pt x="84" y="14"/>
                  </a:lnTo>
                  <a:lnTo>
                    <a:pt x="78" y="19"/>
                  </a:lnTo>
                  <a:lnTo>
                    <a:pt x="72" y="26"/>
                  </a:lnTo>
                  <a:lnTo>
                    <a:pt x="68" y="32"/>
                  </a:lnTo>
                  <a:lnTo>
                    <a:pt x="66" y="38"/>
                  </a:lnTo>
                  <a:lnTo>
                    <a:pt x="64" y="43"/>
                  </a:lnTo>
                  <a:lnTo>
                    <a:pt x="62" y="48"/>
                  </a:lnTo>
                  <a:lnTo>
                    <a:pt x="53" y="48"/>
                  </a:lnTo>
                  <a:lnTo>
                    <a:pt x="11" y="48"/>
                  </a:lnTo>
                  <a:lnTo>
                    <a:pt x="7" y="49"/>
                  </a:lnTo>
                  <a:lnTo>
                    <a:pt x="3" y="52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0" y="193"/>
                  </a:lnTo>
                  <a:lnTo>
                    <a:pt x="0" y="198"/>
                  </a:lnTo>
                  <a:lnTo>
                    <a:pt x="3" y="202"/>
                  </a:lnTo>
                  <a:lnTo>
                    <a:pt x="7" y="204"/>
                  </a:lnTo>
                  <a:lnTo>
                    <a:pt x="11" y="2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10911300" y="4277717"/>
            <a:ext cx="200025" cy="287338"/>
            <a:chOff x="10502900" y="815975"/>
            <a:chExt cx="200025" cy="287338"/>
          </a:xfrm>
          <a:solidFill>
            <a:srgbClr val="B0F7F4"/>
          </a:solidFill>
          <a:effectLst/>
        </p:grpSpPr>
        <p:sp>
          <p:nvSpPr>
            <p:cNvPr id="61" name="Freeform 2127"/>
            <p:cNvSpPr>
              <a:spLocks/>
            </p:cNvSpPr>
            <p:nvPr/>
          </p:nvSpPr>
          <p:spPr bwMode="auto">
            <a:xfrm>
              <a:off x="10502900" y="815975"/>
              <a:ext cx="200025" cy="201613"/>
            </a:xfrm>
            <a:custGeom>
              <a:avLst/>
              <a:gdLst>
                <a:gd name="T0" fmla="*/ 284 w 632"/>
                <a:gd name="T1" fmla="*/ 3 h 632"/>
                <a:gd name="T2" fmla="*/ 237 w 632"/>
                <a:gd name="T3" fmla="*/ 10 h 632"/>
                <a:gd name="T4" fmla="*/ 193 w 632"/>
                <a:gd name="T5" fmla="*/ 26 h 632"/>
                <a:gd name="T6" fmla="*/ 152 w 632"/>
                <a:gd name="T7" fmla="*/ 47 h 632"/>
                <a:gd name="T8" fmla="*/ 115 w 632"/>
                <a:gd name="T9" fmla="*/ 72 h 632"/>
                <a:gd name="T10" fmla="*/ 82 w 632"/>
                <a:gd name="T11" fmla="*/ 104 h 632"/>
                <a:gd name="T12" fmla="*/ 54 w 632"/>
                <a:gd name="T13" fmla="*/ 139 h 632"/>
                <a:gd name="T14" fmla="*/ 31 w 632"/>
                <a:gd name="T15" fmla="*/ 180 h 632"/>
                <a:gd name="T16" fmla="*/ 14 w 632"/>
                <a:gd name="T17" fmla="*/ 222 h 632"/>
                <a:gd name="T18" fmla="*/ 4 w 632"/>
                <a:gd name="T19" fmla="*/ 269 h 632"/>
                <a:gd name="T20" fmla="*/ 0 w 632"/>
                <a:gd name="T21" fmla="*/ 316 h 632"/>
                <a:gd name="T22" fmla="*/ 3 w 632"/>
                <a:gd name="T23" fmla="*/ 363 h 632"/>
                <a:gd name="T24" fmla="*/ 14 w 632"/>
                <a:gd name="T25" fmla="*/ 407 h 632"/>
                <a:gd name="T26" fmla="*/ 30 w 632"/>
                <a:gd name="T27" fmla="*/ 450 h 632"/>
                <a:gd name="T28" fmla="*/ 50 w 632"/>
                <a:gd name="T29" fmla="*/ 489 h 632"/>
                <a:gd name="T30" fmla="*/ 77 w 632"/>
                <a:gd name="T31" fmla="*/ 523 h 632"/>
                <a:gd name="T32" fmla="*/ 109 w 632"/>
                <a:gd name="T33" fmla="*/ 555 h 632"/>
                <a:gd name="T34" fmla="*/ 144 w 632"/>
                <a:gd name="T35" fmla="*/ 581 h 632"/>
                <a:gd name="T36" fmla="*/ 183 w 632"/>
                <a:gd name="T37" fmla="*/ 602 h 632"/>
                <a:gd name="T38" fmla="*/ 225 w 632"/>
                <a:gd name="T39" fmla="*/ 618 h 632"/>
                <a:gd name="T40" fmla="*/ 270 w 632"/>
                <a:gd name="T41" fmla="*/ 628 h 632"/>
                <a:gd name="T42" fmla="*/ 301 w 632"/>
                <a:gd name="T43" fmla="*/ 473 h 632"/>
                <a:gd name="T44" fmla="*/ 256 w 632"/>
                <a:gd name="T45" fmla="*/ 512 h 632"/>
                <a:gd name="T46" fmla="*/ 185 w 632"/>
                <a:gd name="T47" fmla="*/ 447 h 632"/>
                <a:gd name="T48" fmla="*/ 181 w 632"/>
                <a:gd name="T49" fmla="*/ 431 h 632"/>
                <a:gd name="T50" fmla="*/ 196 w 632"/>
                <a:gd name="T51" fmla="*/ 421 h 632"/>
                <a:gd name="T52" fmla="*/ 256 w 632"/>
                <a:gd name="T53" fmla="*/ 475 h 632"/>
                <a:gd name="T54" fmla="*/ 309 w 632"/>
                <a:gd name="T55" fmla="*/ 423 h 632"/>
                <a:gd name="T56" fmla="*/ 319 w 632"/>
                <a:gd name="T57" fmla="*/ 421 h 632"/>
                <a:gd name="T58" fmla="*/ 326 w 632"/>
                <a:gd name="T59" fmla="*/ 426 h 632"/>
                <a:gd name="T60" fmla="*/ 430 w 632"/>
                <a:gd name="T61" fmla="*/ 423 h 632"/>
                <a:gd name="T62" fmla="*/ 446 w 632"/>
                <a:gd name="T63" fmla="*/ 426 h 632"/>
                <a:gd name="T64" fmla="*/ 450 w 632"/>
                <a:gd name="T65" fmla="*/ 442 h 632"/>
                <a:gd name="T66" fmla="*/ 381 w 632"/>
                <a:gd name="T67" fmla="*/ 511 h 632"/>
                <a:gd name="T68" fmla="*/ 365 w 632"/>
                <a:gd name="T69" fmla="*/ 507 h 632"/>
                <a:gd name="T70" fmla="*/ 346 w 632"/>
                <a:gd name="T71" fmla="*/ 630 h 632"/>
                <a:gd name="T72" fmla="*/ 391 w 632"/>
                <a:gd name="T73" fmla="*/ 623 h 632"/>
                <a:gd name="T74" fmla="*/ 434 w 632"/>
                <a:gd name="T75" fmla="*/ 608 h 632"/>
                <a:gd name="T76" fmla="*/ 474 w 632"/>
                <a:gd name="T77" fmla="*/ 589 h 632"/>
                <a:gd name="T78" fmla="*/ 511 w 632"/>
                <a:gd name="T79" fmla="*/ 564 h 632"/>
                <a:gd name="T80" fmla="*/ 544 w 632"/>
                <a:gd name="T81" fmla="*/ 534 h 632"/>
                <a:gd name="T82" fmla="*/ 572 w 632"/>
                <a:gd name="T83" fmla="*/ 501 h 632"/>
                <a:gd name="T84" fmla="*/ 595 w 632"/>
                <a:gd name="T85" fmla="*/ 463 h 632"/>
                <a:gd name="T86" fmla="*/ 613 w 632"/>
                <a:gd name="T87" fmla="*/ 421 h 632"/>
                <a:gd name="T88" fmla="*/ 626 w 632"/>
                <a:gd name="T89" fmla="*/ 378 h 632"/>
                <a:gd name="T90" fmla="*/ 631 w 632"/>
                <a:gd name="T91" fmla="*/ 332 h 632"/>
                <a:gd name="T92" fmla="*/ 629 w 632"/>
                <a:gd name="T93" fmla="*/ 283 h 632"/>
                <a:gd name="T94" fmla="*/ 622 w 632"/>
                <a:gd name="T95" fmla="*/ 237 h 632"/>
                <a:gd name="T96" fmla="*/ 606 w 632"/>
                <a:gd name="T97" fmla="*/ 193 h 632"/>
                <a:gd name="T98" fmla="*/ 585 w 632"/>
                <a:gd name="T99" fmla="*/ 153 h 632"/>
                <a:gd name="T100" fmla="*/ 560 w 632"/>
                <a:gd name="T101" fmla="*/ 115 h 632"/>
                <a:gd name="T102" fmla="*/ 528 w 632"/>
                <a:gd name="T103" fmla="*/ 82 h 632"/>
                <a:gd name="T104" fmla="*/ 492 w 632"/>
                <a:gd name="T105" fmla="*/ 54 h 632"/>
                <a:gd name="T106" fmla="*/ 452 w 632"/>
                <a:gd name="T107" fmla="*/ 32 h 632"/>
                <a:gd name="T108" fmla="*/ 409 w 632"/>
                <a:gd name="T109" fmla="*/ 15 h 632"/>
                <a:gd name="T110" fmla="*/ 364 w 632"/>
                <a:gd name="T111" fmla="*/ 4 h 632"/>
                <a:gd name="T112" fmla="*/ 315 w 632"/>
                <a:gd name="T11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2" h="632">
                  <a:moveTo>
                    <a:pt x="315" y="0"/>
                  </a:moveTo>
                  <a:lnTo>
                    <a:pt x="299" y="1"/>
                  </a:lnTo>
                  <a:lnTo>
                    <a:pt x="284" y="3"/>
                  </a:lnTo>
                  <a:lnTo>
                    <a:pt x="268" y="4"/>
                  </a:lnTo>
                  <a:lnTo>
                    <a:pt x="252" y="6"/>
                  </a:lnTo>
                  <a:lnTo>
                    <a:pt x="237" y="10"/>
                  </a:lnTo>
                  <a:lnTo>
                    <a:pt x="221" y="15"/>
                  </a:lnTo>
                  <a:lnTo>
                    <a:pt x="207" y="20"/>
                  </a:lnTo>
                  <a:lnTo>
                    <a:pt x="193" y="26"/>
                  </a:lnTo>
                  <a:lnTo>
                    <a:pt x="179" y="32"/>
                  </a:lnTo>
                  <a:lnTo>
                    <a:pt x="165" y="38"/>
                  </a:lnTo>
                  <a:lnTo>
                    <a:pt x="152" y="47"/>
                  </a:lnTo>
                  <a:lnTo>
                    <a:pt x="139" y="54"/>
                  </a:lnTo>
                  <a:lnTo>
                    <a:pt x="127" y="64"/>
                  </a:lnTo>
                  <a:lnTo>
                    <a:pt x="115" y="72"/>
                  </a:lnTo>
                  <a:lnTo>
                    <a:pt x="103" y="82"/>
                  </a:lnTo>
                  <a:lnTo>
                    <a:pt x="92" y="93"/>
                  </a:lnTo>
                  <a:lnTo>
                    <a:pt x="82" y="104"/>
                  </a:lnTo>
                  <a:lnTo>
                    <a:pt x="72" y="115"/>
                  </a:lnTo>
                  <a:lnTo>
                    <a:pt x="63" y="127"/>
                  </a:lnTo>
                  <a:lnTo>
                    <a:pt x="54" y="139"/>
                  </a:lnTo>
                  <a:lnTo>
                    <a:pt x="45" y="153"/>
                  </a:lnTo>
                  <a:lnTo>
                    <a:pt x="38" y="166"/>
                  </a:lnTo>
                  <a:lnTo>
                    <a:pt x="31" y="180"/>
                  </a:lnTo>
                  <a:lnTo>
                    <a:pt x="25" y="193"/>
                  </a:lnTo>
                  <a:lnTo>
                    <a:pt x="19" y="208"/>
                  </a:lnTo>
                  <a:lnTo>
                    <a:pt x="14" y="222"/>
                  </a:lnTo>
                  <a:lnTo>
                    <a:pt x="10" y="237"/>
                  </a:lnTo>
                  <a:lnTo>
                    <a:pt x="6" y="253"/>
                  </a:lnTo>
                  <a:lnTo>
                    <a:pt x="4" y="269"/>
                  </a:lnTo>
                  <a:lnTo>
                    <a:pt x="1" y="283"/>
                  </a:lnTo>
                  <a:lnTo>
                    <a:pt x="0" y="301"/>
                  </a:lnTo>
                  <a:lnTo>
                    <a:pt x="0" y="316"/>
                  </a:lnTo>
                  <a:lnTo>
                    <a:pt x="0" y="332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3"/>
                  </a:lnTo>
                  <a:lnTo>
                    <a:pt x="14" y="407"/>
                  </a:lnTo>
                  <a:lnTo>
                    <a:pt x="17" y="421"/>
                  </a:lnTo>
                  <a:lnTo>
                    <a:pt x="23" y="436"/>
                  </a:lnTo>
                  <a:lnTo>
                    <a:pt x="30" y="450"/>
                  </a:lnTo>
                  <a:lnTo>
                    <a:pt x="36" y="463"/>
                  </a:lnTo>
                  <a:lnTo>
                    <a:pt x="43" y="475"/>
                  </a:lnTo>
                  <a:lnTo>
                    <a:pt x="50" y="489"/>
                  </a:lnTo>
                  <a:lnTo>
                    <a:pt x="59" y="501"/>
                  </a:lnTo>
                  <a:lnTo>
                    <a:pt x="69" y="512"/>
                  </a:lnTo>
                  <a:lnTo>
                    <a:pt x="77" y="523"/>
                  </a:lnTo>
                  <a:lnTo>
                    <a:pt x="87" y="534"/>
                  </a:lnTo>
                  <a:lnTo>
                    <a:pt x="98" y="545"/>
                  </a:lnTo>
                  <a:lnTo>
                    <a:pt x="109" y="555"/>
                  </a:lnTo>
                  <a:lnTo>
                    <a:pt x="120" y="564"/>
                  </a:lnTo>
                  <a:lnTo>
                    <a:pt x="132" y="573"/>
                  </a:lnTo>
                  <a:lnTo>
                    <a:pt x="144" y="581"/>
                  </a:lnTo>
                  <a:lnTo>
                    <a:pt x="157" y="589"/>
                  </a:lnTo>
                  <a:lnTo>
                    <a:pt x="170" y="596"/>
                  </a:lnTo>
                  <a:lnTo>
                    <a:pt x="183" y="602"/>
                  </a:lnTo>
                  <a:lnTo>
                    <a:pt x="197" y="608"/>
                  </a:lnTo>
                  <a:lnTo>
                    <a:pt x="210" y="613"/>
                  </a:lnTo>
                  <a:lnTo>
                    <a:pt x="225" y="618"/>
                  </a:lnTo>
                  <a:lnTo>
                    <a:pt x="240" y="623"/>
                  </a:lnTo>
                  <a:lnTo>
                    <a:pt x="254" y="625"/>
                  </a:lnTo>
                  <a:lnTo>
                    <a:pt x="270" y="628"/>
                  </a:lnTo>
                  <a:lnTo>
                    <a:pt x="285" y="630"/>
                  </a:lnTo>
                  <a:lnTo>
                    <a:pt x="301" y="632"/>
                  </a:lnTo>
                  <a:lnTo>
                    <a:pt x="301" y="473"/>
                  </a:lnTo>
                  <a:lnTo>
                    <a:pt x="267" y="507"/>
                  </a:lnTo>
                  <a:lnTo>
                    <a:pt x="262" y="511"/>
                  </a:lnTo>
                  <a:lnTo>
                    <a:pt x="256" y="512"/>
                  </a:lnTo>
                  <a:lnTo>
                    <a:pt x="249" y="511"/>
                  </a:lnTo>
                  <a:lnTo>
                    <a:pt x="245" y="507"/>
                  </a:lnTo>
                  <a:lnTo>
                    <a:pt x="185" y="447"/>
                  </a:lnTo>
                  <a:lnTo>
                    <a:pt x="181" y="442"/>
                  </a:lnTo>
                  <a:lnTo>
                    <a:pt x="180" y="436"/>
                  </a:lnTo>
                  <a:lnTo>
                    <a:pt x="181" y="431"/>
                  </a:lnTo>
                  <a:lnTo>
                    <a:pt x="185" y="426"/>
                  </a:lnTo>
                  <a:lnTo>
                    <a:pt x="190" y="423"/>
                  </a:lnTo>
                  <a:lnTo>
                    <a:pt x="196" y="421"/>
                  </a:lnTo>
                  <a:lnTo>
                    <a:pt x="201" y="423"/>
                  </a:lnTo>
                  <a:lnTo>
                    <a:pt x="205" y="426"/>
                  </a:lnTo>
                  <a:lnTo>
                    <a:pt x="256" y="475"/>
                  </a:lnTo>
                  <a:lnTo>
                    <a:pt x="304" y="426"/>
                  </a:lnTo>
                  <a:lnTo>
                    <a:pt x="307" y="424"/>
                  </a:lnTo>
                  <a:lnTo>
                    <a:pt x="309" y="423"/>
                  </a:lnTo>
                  <a:lnTo>
                    <a:pt x="313" y="421"/>
                  </a:lnTo>
                  <a:lnTo>
                    <a:pt x="315" y="421"/>
                  </a:lnTo>
                  <a:lnTo>
                    <a:pt x="319" y="421"/>
                  </a:lnTo>
                  <a:lnTo>
                    <a:pt x="321" y="423"/>
                  </a:lnTo>
                  <a:lnTo>
                    <a:pt x="324" y="424"/>
                  </a:lnTo>
                  <a:lnTo>
                    <a:pt x="326" y="426"/>
                  </a:lnTo>
                  <a:lnTo>
                    <a:pt x="375" y="475"/>
                  </a:lnTo>
                  <a:lnTo>
                    <a:pt x="425" y="426"/>
                  </a:lnTo>
                  <a:lnTo>
                    <a:pt x="430" y="423"/>
                  </a:lnTo>
                  <a:lnTo>
                    <a:pt x="436" y="421"/>
                  </a:lnTo>
                  <a:lnTo>
                    <a:pt x="441" y="423"/>
                  </a:lnTo>
                  <a:lnTo>
                    <a:pt x="446" y="426"/>
                  </a:lnTo>
                  <a:lnTo>
                    <a:pt x="450" y="431"/>
                  </a:lnTo>
                  <a:lnTo>
                    <a:pt x="451" y="436"/>
                  </a:lnTo>
                  <a:lnTo>
                    <a:pt x="450" y="442"/>
                  </a:lnTo>
                  <a:lnTo>
                    <a:pt x="446" y="447"/>
                  </a:lnTo>
                  <a:lnTo>
                    <a:pt x="386" y="507"/>
                  </a:lnTo>
                  <a:lnTo>
                    <a:pt x="381" y="511"/>
                  </a:lnTo>
                  <a:lnTo>
                    <a:pt x="375" y="512"/>
                  </a:lnTo>
                  <a:lnTo>
                    <a:pt x="370" y="511"/>
                  </a:lnTo>
                  <a:lnTo>
                    <a:pt x="365" y="507"/>
                  </a:lnTo>
                  <a:lnTo>
                    <a:pt x="330" y="473"/>
                  </a:lnTo>
                  <a:lnTo>
                    <a:pt x="330" y="632"/>
                  </a:lnTo>
                  <a:lnTo>
                    <a:pt x="346" y="630"/>
                  </a:lnTo>
                  <a:lnTo>
                    <a:pt x="362" y="628"/>
                  </a:lnTo>
                  <a:lnTo>
                    <a:pt x="376" y="625"/>
                  </a:lnTo>
                  <a:lnTo>
                    <a:pt x="391" y="623"/>
                  </a:lnTo>
                  <a:lnTo>
                    <a:pt x="406" y="618"/>
                  </a:lnTo>
                  <a:lnTo>
                    <a:pt x="420" y="613"/>
                  </a:lnTo>
                  <a:lnTo>
                    <a:pt x="434" y="608"/>
                  </a:lnTo>
                  <a:lnTo>
                    <a:pt x="449" y="602"/>
                  </a:lnTo>
                  <a:lnTo>
                    <a:pt x="462" y="596"/>
                  </a:lnTo>
                  <a:lnTo>
                    <a:pt x="474" y="589"/>
                  </a:lnTo>
                  <a:lnTo>
                    <a:pt x="488" y="581"/>
                  </a:lnTo>
                  <a:lnTo>
                    <a:pt x="500" y="573"/>
                  </a:lnTo>
                  <a:lnTo>
                    <a:pt x="511" y="564"/>
                  </a:lnTo>
                  <a:lnTo>
                    <a:pt x="522" y="555"/>
                  </a:lnTo>
                  <a:lnTo>
                    <a:pt x="533" y="545"/>
                  </a:lnTo>
                  <a:lnTo>
                    <a:pt x="544" y="534"/>
                  </a:lnTo>
                  <a:lnTo>
                    <a:pt x="554" y="523"/>
                  </a:lnTo>
                  <a:lnTo>
                    <a:pt x="563" y="512"/>
                  </a:lnTo>
                  <a:lnTo>
                    <a:pt x="572" y="501"/>
                  </a:lnTo>
                  <a:lnTo>
                    <a:pt x="580" y="489"/>
                  </a:lnTo>
                  <a:lnTo>
                    <a:pt x="588" y="475"/>
                  </a:lnTo>
                  <a:lnTo>
                    <a:pt x="595" y="463"/>
                  </a:lnTo>
                  <a:lnTo>
                    <a:pt x="602" y="450"/>
                  </a:lnTo>
                  <a:lnTo>
                    <a:pt x="609" y="436"/>
                  </a:lnTo>
                  <a:lnTo>
                    <a:pt x="613" y="421"/>
                  </a:lnTo>
                  <a:lnTo>
                    <a:pt x="618" y="408"/>
                  </a:lnTo>
                  <a:lnTo>
                    <a:pt x="622" y="393"/>
                  </a:lnTo>
                  <a:lnTo>
                    <a:pt x="626" y="378"/>
                  </a:lnTo>
                  <a:lnTo>
                    <a:pt x="628" y="363"/>
                  </a:lnTo>
                  <a:lnTo>
                    <a:pt x="631" y="347"/>
                  </a:lnTo>
                  <a:lnTo>
                    <a:pt x="631" y="332"/>
                  </a:lnTo>
                  <a:lnTo>
                    <a:pt x="632" y="316"/>
                  </a:lnTo>
                  <a:lnTo>
                    <a:pt x="631" y="301"/>
                  </a:lnTo>
                  <a:lnTo>
                    <a:pt x="629" y="283"/>
                  </a:lnTo>
                  <a:lnTo>
                    <a:pt x="628" y="269"/>
                  </a:lnTo>
                  <a:lnTo>
                    <a:pt x="626" y="253"/>
                  </a:lnTo>
                  <a:lnTo>
                    <a:pt x="622" y="237"/>
                  </a:lnTo>
                  <a:lnTo>
                    <a:pt x="617" y="222"/>
                  </a:lnTo>
                  <a:lnTo>
                    <a:pt x="612" y="208"/>
                  </a:lnTo>
                  <a:lnTo>
                    <a:pt x="606" y="193"/>
                  </a:lnTo>
                  <a:lnTo>
                    <a:pt x="600" y="180"/>
                  </a:lnTo>
                  <a:lnTo>
                    <a:pt x="594" y="166"/>
                  </a:lnTo>
                  <a:lnTo>
                    <a:pt x="585" y="153"/>
                  </a:lnTo>
                  <a:lnTo>
                    <a:pt x="578" y="139"/>
                  </a:lnTo>
                  <a:lnTo>
                    <a:pt x="568" y="127"/>
                  </a:lnTo>
                  <a:lnTo>
                    <a:pt x="560" y="115"/>
                  </a:lnTo>
                  <a:lnTo>
                    <a:pt x="550" y="104"/>
                  </a:lnTo>
                  <a:lnTo>
                    <a:pt x="539" y="93"/>
                  </a:lnTo>
                  <a:lnTo>
                    <a:pt x="528" y="82"/>
                  </a:lnTo>
                  <a:lnTo>
                    <a:pt x="517" y="72"/>
                  </a:lnTo>
                  <a:lnTo>
                    <a:pt x="505" y="64"/>
                  </a:lnTo>
                  <a:lnTo>
                    <a:pt x="492" y="54"/>
                  </a:lnTo>
                  <a:lnTo>
                    <a:pt x="479" y="47"/>
                  </a:lnTo>
                  <a:lnTo>
                    <a:pt x="466" y="38"/>
                  </a:lnTo>
                  <a:lnTo>
                    <a:pt x="452" y="32"/>
                  </a:lnTo>
                  <a:lnTo>
                    <a:pt x="439" y="26"/>
                  </a:lnTo>
                  <a:lnTo>
                    <a:pt x="424" y="20"/>
                  </a:lnTo>
                  <a:lnTo>
                    <a:pt x="409" y="15"/>
                  </a:lnTo>
                  <a:lnTo>
                    <a:pt x="395" y="10"/>
                  </a:lnTo>
                  <a:lnTo>
                    <a:pt x="379" y="6"/>
                  </a:lnTo>
                  <a:lnTo>
                    <a:pt x="364" y="4"/>
                  </a:lnTo>
                  <a:lnTo>
                    <a:pt x="348" y="3"/>
                  </a:lnTo>
                  <a:lnTo>
                    <a:pt x="331" y="1"/>
                  </a:lnTo>
                  <a:lnTo>
                    <a:pt x="3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128"/>
            <p:cNvSpPr>
              <a:spLocks/>
            </p:cNvSpPr>
            <p:nvPr/>
          </p:nvSpPr>
          <p:spPr bwMode="auto">
            <a:xfrm>
              <a:off x="10569575" y="1036638"/>
              <a:ext cx="66675" cy="9525"/>
            </a:xfrm>
            <a:custGeom>
              <a:avLst/>
              <a:gdLst>
                <a:gd name="T0" fmla="*/ 196 w 210"/>
                <a:gd name="T1" fmla="*/ 0 h 29"/>
                <a:gd name="T2" fmla="*/ 15 w 210"/>
                <a:gd name="T3" fmla="*/ 0 h 29"/>
                <a:gd name="T4" fmla="*/ 9 w 210"/>
                <a:gd name="T5" fmla="*/ 1 h 29"/>
                <a:gd name="T6" fmla="*/ 5 w 210"/>
                <a:gd name="T7" fmla="*/ 3 h 29"/>
                <a:gd name="T8" fmla="*/ 2 w 210"/>
                <a:gd name="T9" fmla="*/ 8 h 29"/>
                <a:gd name="T10" fmla="*/ 0 w 210"/>
                <a:gd name="T11" fmla="*/ 14 h 29"/>
                <a:gd name="T12" fmla="*/ 2 w 210"/>
                <a:gd name="T13" fmla="*/ 20 h 29"/>
                <a:gd name="T14" fmla="*/ 5 w 210"/>
                <a:gd name="T15" fmla="*/ 25 h 29"/>
                <a:gd name="T16" fmla="*/ 9 w 210"/>
                <a:gd name="T17" fmla="*/ 28 h 29"/>
                <a:gd name="T18" fmla="*/ 15 w 210"/>
                <a:gd name="T19" fmla="*/ 29 h 29"/>
                <a:gd name="T20" fmla="*/ 196 w 210"/>
                <a:gd name="T21" fmla="*/ 29 h 29"/>
                <a:gd name="T22" fmla="*/ 202 w 210"/>
                <a:gd name="T23" fmla="*/ 28 h 29"/>
                <a:gd name="T24" fmla="*/ 207 w 210"/>
                <a:gd name="T25" fmla="*/ 25 h 29"/>
                <a:gd name="T26" fmla="*/ 209 w 210"/>
                <a:gd name="T27" fmla="*/ 20 h 29"/>
                <a:gd name="T28" fmla="*/ 210 w 210"/>
                <a:gd name="T29" fmla="*/ 14 h 29"/>
                <a:gd name="T30" fmla="*/ 209 w 210"/>
                <a:gd name="T31" fmla="*/ 8 h 29"/>
                <a:gd name="T32" fmla="*/ 207 w 210"/>
                <a:gd name="T33" fmla="*/ 3 h 29"/>
                <a:gd name="T34" fmla="*/ 202 w 210"/>
                <a:gd name="T35" fmla="*/ 1 h 29"/>
                <a:gd name="T36" fmla="*/ 196 w 210"/>
                <a:gd name="T3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29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3"/>
                  </a:lnTo>
                  <a:lnTo>
                    <a:pt x="2" y="8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5" y="25"/>
                  </a:lnTo>
                  <a:lnTo>
                    <a:pt x="9" y="28"/>
                  </a:lnTo>
                  <a:lnTo>
                    <a:pt x="15" y="29"/>
                  </a:lnTo>
                  <a:lnTo>
                    <a:pt x="196" y="29"/>
                  </a:lnTo>
                  <a:lnTo>
                    <a:pt x="202" y="28"/>
                  </a:lnTo>
                  <a:lnTo>
                    <a:pt x="207" y="25"/>
                  </a:lnTo>
                  <a:lnTo>
                    <a:pt x="209" y="20"/>
                  </a:lnTo>
                  <a:lnTo>
                    <a:pt x="210" y="14"/>
                  </a:lnTo>
                  <a:lnTo>
                    <a:pt x="209" y="8"/>
                  </a:lnTo>
                  <a:lnTo>
                    <a:pt x="207" y="3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129"/>
            <p:cNvSpPr>
              <a:spLocks/>
            </p:cNvSpPr>
            <p:nvPr/>
          </p:nvSpPr>
          <p:spPr bwMode="auto">
            <a:xfrm>
              <a:off x="10569575" y="1055688"/>
              <a:ext cx="66675" cy="9525"/>
            </a:xfrm>
            <a:custGeom>
              <a:avLst/>
              <a:gdLst>
                <a:gd name="T0" fmla="*/ 196 w 210"/>
                <a:gd name="T1" fmla="*/ 0 h 31"/>
                <a:gd name="T2" fmla="*/ 15 w 210"/>
                <a:gd name="T3" fmla="*/ 0 h 31"/>
                <a:gd name="T4" fmla="*/ 9 w 210"/>
                <a:gd name="T5" fmla="*/ 2 h 31"/>
                <a:gd name="T6" fmla="*/ 5 w 210"/>
                <a:gd name="T7" fmla="*/ 5 h 31"/>
                <a:gd name="T8" fmla="*/ 2 w 210"/>
                <a:gd name="T9" fmla="*/ 10 h 31"/>
                <a:gd name="T10" fmla="*/ 0 w 210"/>
                <a:gd name="T11" fmla="*/ 15 h 31"/>
                <a:gd name="T12" fmla="*/ 2 w 210"/>
                <a:gd name="T13" fmla="*/ 21 h 31"/>
                <a:gd name="T14" fmla="*/ 5 w 210"/>
                <a:gd name="T15" fmla="*/ 26 h 31"/>
                <a:gd name="T16" fmla="*/ 9 w 210"/>
                <a:gd name="T17" fmla="*/ 30 h 31"/>
                <a:gd name="T18" fmla="*/ 15 w 210"/>
                <a:gd name="T19" fmla="*/ 31 h 31"/>
                <a:gd name="T20" fmla="*/ 196 w 210"/>
                <a:gd name="T21" fmla="*/ 31 h 31"/>
                <a:gd name="T22" fmla="*/ 202 w 210"/>
                <a:gd name="T23" fmla="*/ 30 h 31"/>
                <a:gd name="T24" fmla="*/ 207 w 210"/>
                <a:gd name="T25" fmla="*/ 26 h 31"/>
                <a:gd name="T26" fmla="*/ 209 w 210"/>
                <a:gd name="T27" fmla="*/ 21 h 31"/>
                <a:gd name="T28" fmla="*/ 210 w 210"/>
                <a:gd name="T29" fmla="*/ 15 h 31"/>
                <a:gd name="T30" fmla="*/ 209 w 210"/>
                <a:gd name="T31" fmla="*/ 10 h 31"/>
                <a:gd name="T32" fmla="*/ 207 w 210"/>
                <a:gd name="T33" fmla="*/ 5 h 31"/>
                <a:gd name="T34" fmla="*/ 202 w 210"/>
                <a:gd name="T35" fmla="*/ 2 h 31"/>
                <a:gd name="T36" fmla="*/ 196 w 21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31">
                  <a:moveTo>
                    <a:pt x="196" y="0"/>
                  </a:moveTo>
                  <a:lnTo>
                    <a:pt x="15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5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2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130"/>
            <p:cNvSpPr>
              <a:spLocks/>
            </p:cNvSpPr>
            <p:nvPr/>
          </p:nvSpPr>
          <p:spPr bwMode="auto">
            <a:xfrm>
              <a:off x="10569575" y="1074738"/>
              <a:ext cx="66675" cy="28575"/>
            </a:xfrm>
            <a:custGeom>
              <a:avLst/>
              <a:gdLst>
                <a:gd name="T0" fmla="*/ 196 w 210"/>
                <a:gd name="T1" fmla="*/ 0 h 91"/>
                <a:gd name="T2" fmla="*/ 15 w 210"/>
                <a:gd name="T3" fmla="*/ 0 h 91"/>
                <a:gd name="T4" fmla="*/ 9 w 210"/>
                <a:gd name="T5" fmla="*/ 1 h 91"/>
                <a:gd name="T6" fmla="*/ 5 w 210"/>
                <a:gd name="T7" fmla="*/ 5 h 91"/>
                <a:gd name="T8" fmla="*/ 2 w 210"/>
                <a:gd name="T9" fmla="*/ 10 h 91"/>
                <a:gd name="T10" fmla="*/ 0 w 210"/>
                <a:gd name="T11" fmla="*/ 16 h 91"/>
                <a:gd name="T12" fmla="*/ 2 w 210"/>
                <a:gd name="T13" fmla="*/ 21 h 91"/>
                <a:gd name="T14" fmla="*/ 5 w 210"/>
                <a:gd name="T15" fmla="*/ 26 h 91"/>
                <a:gd name="T16" fmla="*/ 9 w 210"/>
                <a:gd name="T17" fmla="*/ 30 h 91"/>
                <a:gd name="T18" fmla="*/ 15 w 210"/>
                <a:gd name="T19" fmla="*/ 31 h 91"/>
                <a:gd name="T20" fmla="*/ 91 w 210"/>
                <a:gd name="T21" fmla="*/ 31 h 91"/>
                <a:gd name="T22" fmla="*/ 91 w 210"/>
                <a:gd name="T23" fmla="*/ 76 h 91"/>
                <a:gd name="T24" fmla="*/ 92 w 210"/>
                <a:gd name="T25" fmla="*/ 82 h 91"/>
                <a:gd name="T26" fmla="*/ 94 w 210"/>
                <a:gd name="T27" fmla="*/ 87 h 91"/>
                <a:gd name="T28" fmla="*/ 99 w 210"/>
                <a:gd name="T29" fmla="*/ 89 h 91"/>
                <a:gd name="T30" fmla="*/ 105 w 210"/>
                <a:gd name="T31" fmla="*/ 91 h 91"/>
                <a:gd name="T32" fmla="*/ 111 w 210"/>
                <a:gd name="T33" fmla="*/ 89 h 91"/>
                <a:gd name="T34" fmla="*/ 116 w 210"/>
                <a:gd name="T35" fmla="*/ 87 h 91"/>
                <a:gd name="T36" fmla="*/ 120 w 210"/>
                <a:gd name="T37" fmla="*/ 82 h 91"/>
                <a:gd name="T38" fmla="*/ 120 w 210"/>
                <a:gd name="T39" fmla="*/ 76 h 91"/>
                <a:gd name="T40" fmla="*/ 120 w 210"/>
                <a:gd name="T41" fmla="*/ 31 h 91"/>
                <a:gd name="T42" fmla="*/ 196 w 210"/>
                <a:gd name="T43" fmla="*/ 31 h 91"/>
                <a:gd name="T44" fmla="*/ 202 w 210"/>
                <a:gd name="T45" fmla="*/ 30 h 91"/>
                <a:gd name="T46" fmla="*/ 207 w 210"/>
                <a:gd name="T47" fmla="*/ 26 h 91"/>
                <a:gd name="T48" fmla="*/ 209 w 210"/>
                <a:gd name="T49" fmla="*/ 21 h 91"/>
                <a:gd name="T50" fmla="*/ 210 w 210"/>
                <a:gd name="T51" fmla="*/ 16 h 91"/>
                <a:gd name="T52" fmla="*/ 209 w 210"/>
                <a:gd name="T53" fmla="*/ 10 h 91"/>
                <a:gd name="T54" fmla="*/ 207 w 210"/>
                <a:gd name="T55" fmla="*/ 5 h 91"/>
                <a:gd name="T56" fmla="*/ 202 w 210"/>
                <a:gd name="T57" fmla="*/ 1 h 91"/>
                <a:gd name="T58" fmla="*/ 196 w 210"/>
                <a:gd name="T5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0" h="91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91" y="31"/>
                  </a:lnTo>
                  <a:lnTo>
                    <a:pt x="91" y="76"/>
                  </a:lnTo>
                  <a:lnTo>
                    <a:pt x="92" y="82"/>
                  </a:lnTo>
                  <a:lnTo>
                    <a:pt x="94" y="87"/>
                  </a:lnTo>
                  <a:lnTo>
                    <a:pt x="99" y="89"/>
                  </a:lnTo>
                  <a:lnTo>
                    <a:pt x="105" y="91"/>
                  </a:lnTo>
                  <a:lnTo>
                    <a:pt x="111" y="89"/>
                  </a:lnTo>
                  <a:lnTo>
                    <a:pt x="116" y="87"/>
                  </a:lnTo>
                  <a:lnTo>
                    <a:pt x="120" y="82"/>
                  </a:lnTo>
                  <a:lnTo>
                    <a:pt x="120" y="76"/>
                  </a:lnTo>
                  <a:lnTo>
                    <a:pt x="120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6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10867643" y="4943650"/>
            <a:ext cx="287338" cy="277813"/>
            <a:chOff x="4892675" y="2501900"/>
            <a:chExt cx="287338" cy="277813"/>
          </a:xfrm>
          <a:solidFill>
            <a:srgbClr val="B0F7F4"/>
          </a:solidFill>
          <a:effectLst/>
        </p:grpSpPr>
        <p:sp>
          <p:nvSpPr>
            <p:cNvPr id="66" name="Freeform 300"/>
            <p:cNvSpPr>
              <a:spLocks/>
            </p:cNvSpPr>
            <p:nvPr/>
          </p:nvSpPr>
          <p:spPr bwMode="auto">
            <a:xfrm>
              <a:off x="4924425" y="2501900"/>
              <a:ext cx="227013" cy="157163"/>
            </a:xfrm>
            <a:custGeom>
              <a:avLst/>
              <a:gdLst>
                <a:gd name="T0" fmla="*/ 19 w 712"/>
                <a:gd name="T1" fmla="*/ 494 h 495"/>
                <a:gd name="T2" fmla="*/ 679 w 712"/>
                <a:gd name="T3" fmla="*/ 60 h 495"/>
                <a:gd name="T4" fmla="*/ 668 w 712"/>
                <a:gd name="T5" fmla="*/ 167 h 495"/>
                <a:gd name="T6" fmla="*/ 669 w 712"/>
                <a:gd name="T7" fmla="*/ 173 h 495"/>
                <a:gd name="T8" fmla="*/ 672 w 712"/>
                <a:gd name="T9" fmla="*/ 177 h 495"/>
                <a:gd name="T10" fmla="*/ 677 w 712"/>
                <a:gd name="T11" fmla="*/ 180 h 495"/>
                <a:gd name="T12" fmla="*/ 682 w 712"/>
                <a:gd name="T13" fmla="*/ 180 h 495"/>
                <a:gd name="T14" fmla="*/ 688 w 712"/>
                <a:gd name="T15" fmla="*/ 179 h 495"/>
                <a:gd name="T16" fmla="*/ 696 w 712"/>
                <a:gd name="T17" fmla="*/ 173 h 495"/>
                <a:gd name="T18" fmla="*/ 712 w 712"/>
                <a:gd name="T19" fmla="*/ 31 h 495"/>
                <a:gd name="T20" fmla="*/ 712 w 712"/>
                <a:gd name="T21" fmla="*/ 30 h 495"/>
                <a:gd name="T22" fmla="*/ 712 w 712"/>
                <a:gd name="T23" fmla="*/ 27 h 495"/>
                <a:gd name="T24" fmla="*/ 711 w 712"/>
                <a:gd name="T25" fmla="*/ 24 h 495"/>
                <a:gd name="T26" fmla="*/ 710 w 712"/>
                <a:gd name="T27" fmla="*/ 22 h 495"/>
                <a:gd name="T28" fmla="*/ 710 w 712"/>
                <a:gd name="T29" fmla="*/ 22 h 495"/>
                <a:gd name="T30" fmla="*/ 707 w 712"/>
                <a:gd name="T31" fmla="*/ 20 h 495"/>
                <a:gd name="T32" fmla="*/ 705 w 712"/>
                <a:gd name="T33" fmla="*/ 17 h 495"/>
                <a:gd name="T34" fmla="*/ 702 w 712"/>
                <a:gd name="T35" fmla="*/ 16 h 495"/>
                <a:gd name="T36" fmla="*/ 700 w 712"/>
                <a:gd name="T37" fmla="*/ 15 h 495"/>
                <a:gd name="T38" fmla="*/ 699 w 712"/>
                <a:gd name="T39" fmla="*/ 15 h 495"/>
                <a:gd name="T40" fmla="*/ 561 w 712"/>
                <a:gd name="T41" fmla="*/ 0 h 495"/>
                <a:gd name="T42" fmla="*/ 555 w 712"/>
                <a:gd name="T43" fmla="*/ 1 h 495"/>
                <a:gd name="T44" fmla="*/ 551 w 712"/>
                <a:gd name="T45" fmla="*/ 6 h 495"/>
                <a:gd name="T46" fmla="*/ 548 w 712"/>
                <a:gd name="T47" fmla="*/ 11 h 495"/>
                <a:gd name="T48" fmla="*/ 547 w 712"/>
                <a:gd name="T49" fmla="*/ 16 h 495"/>
                <a:gd name="T50" fmla="*/ 549 w 712"/>
                <a:gd name="T51" fmla="*/ 22 h 495"/>
                <a:gd name="T52" fmla="*/ 552 w 712"/>
                <a:gd name="T53" fmla="*/ 27 h 495"/>
                <a:gd name="T54" fmla="*/ 557 w 712"/>
                <a:gd name="T55" fmla="*/ 29 h 495"/>
                <a:gd name="T56" fmla="*/ 654 w 712"/>
                <a:gd name="T57" fmla="*/ 41 h 495"/>
                <a:gd name="T58" fmla="*/ 4 w 712"/>
                <a:gd name="T59" fmla="*/ 469 h 495"/>
                <a:gd name="T60" fmla="*/ 1 w 712"/>
                <a:gd name="T61" fmla="*/ 473 h 495"/>
                <a:gd name="T62" fmla="*/ 0 w 712"/>
                <a:gd name="T63" fmla="*/ 480 h 495"/>
                <a:gd name="T64" fmla="*/ 1 w 712"/>
                <a:gd name="T65" fmla="*/ 485 h 495"/>
                <a:gd name="T66" fmla="*/ 5 w 712"/>
                <a:gd name="T67" fmla="*/ 490 h 495"/>
                <a:gd name="T68" fmla="*/ 11 w 712"/>
                <a:gd name="T69" fmla="*/ 494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12" h="495">
                  <a:moveTo>
                    <a:pt x="15" y="495"/>
                  </a:moveTo>
                  <a:lnTo>
                    <a:pt x="19" y="494"/>
                  </a:lnTo>
                  <a:lnTo>
                    <a:pt x="23" y="493"/>
                  </a:lnTo>
                  <a:lnTo>
                    <a:pt x="679" y="60"/>
                  </a:lnTo>
                  <a:lnTo>
                    <a:pt x="668" y="164"/>
                  </a:lnTo>
                  <a:lnTo>
                    <a:pt x="668" y="167"/>
                  </a:lnTo>
                  <a:lnTo>
                    <a:pt x="668" y="170"/>
                  </a:lnTo>
                  <a:lnTo>
                    <a:pt x="669" y="173"/>
                  </a:lnTo>
                  <a:lnTo>
                    <a:pt x="671" y="175"/>
                  </a:lnTo>
                  <a:lnTo>
                    <a:pt x="672" y="177"/>
                  </a:lnTo>
                  <a:lnTo>
                    <a:pt x="675" y="179"/>
                  </a:lnTo>
                  <a:lnTo>
                    <a:pt x="677" y="180"/>
                  </a:lnTo>
                  <a:lnTo>
                    <a:pt x="681" y="180"/>
                  </a:lnTo>
                  <a:lnTo>
                    <a:pt x="682" y="180"/>
                  </a:lnTo>
                  <a:lnTo>
                    <a:pt x="682" y="180"/>
                  </a:lnTo>
                  <a:lnTo>
                    <a:pt x="688" y="179"/>
                  </a:lnTo>
                  <a:lnTo>
                    <a:pt x="692" y="177"/>
                  </a:lnTo>
                  <a:lnTo>
                    <a:pt x="696" y="173"/>
                  </a:lnTo>
                  <a:lnTo>
                    <a:pt x="697" y="168"/>
                  </a:lnTo>
                  <a:lnTo>
                    <a:pt x="712" y="31"/>
                  </a:lnTo>
                  <a:lnTo>
                    <a:pt x="712" y="31"/>
                  </a:lnTo>
                  <a:lnTo>
                    <a:pt x="712" y="30"/>
                  </a:lnTo>
                  <a:lnTo>
                    <a:pt x="712" y="28"/>
                  </a:lnTo>
                  <a:lnTo>
                    <a:pt x="712" y="27"/>
                  </a:lnTo>
                  <a:lnTo>
                    <a:pt x="712" y="25"/>
                  </a:lnTo>
                  <a:lnTo>
                    <a:pt x="711" y="24"/>
                  </a:lnTo>
                  <a:lnTo>
                    <a:pt x="711" y="23"/>
                  </a:lnTo>
                  <a:lnTo>
                    <a:pt x="710" y="22"/>
                  </a:lnTo>
                  <a:lnTo>
                    <a:pt x="710" y="22"/>
                  </a:lnTo>
                  <a:lnTo>
                    <a:pt x="710" y="22"/>
                  </a:lnTo>
                  <a:lnTo>
                    <a:pt x="709" y="21"/>
                  </a:lnTo>
                  <a:lnTo>
                    <a:pt x="707" y="20"/>
                  </a:lnTo>
                  <a:lnTo>
                    <a:pt x="706" y="18"/>
                  </a:lnTo>
                  <a:lnTo>
                    <a:pt x="705" y="17"/>
                  </a:lnTo>
                  <a:lnTo>
                    <a:pt x="704" y="17"/>
                  </a:lnTo>
                  <a:lnTo>
                    <a:pt x="702" y="16"/>
                  </a:lnTo>
                  <a:lnTo>
                    <a:pt x="701" y="16"/>
                  </a:lnTo>
                  <a:lnTo>
                    <a:pt x="700" y="15"/>
                  </a:lnTo>
                  <a:lnTo>
                    <a:pt x="699" y="15"/>
                  </a:lnTo>
                  <a:lnTo>
                    <a:pt x="699" y="15"/>
                  </a:lnTo>
                  <a:lnTo>
                    <a:pt x="564" y="0"/>
                  </a:lnTo>
                  <a:lnTo>
                    <a:pt x="561" y="0"/>
                  </a:lnTo>
                  <a:lnTo>
                    <a:pt x="557" y="0"/>
                  </a:lnTo>
                  <a:lnTo>
                    <a:pt x="555" y="1"/>
                  </a:lnTo>
                  <a:lnTo>
                    <a:pt x="553" y="3"/>
                  </a:lnTo>
                  <a:lnTo>
                    <a:pt x="551" y="6"/>
                  </a:lnTo>
                  <a:lnTo>
                    <a:pt x="549" y="8"/>
                  </a:lnTo>
                  <a:lnTo>
                    <a:pt x="548" y="11"/>
                  </a:lnTo>
                  <a:lnTo>
                    <a:pt x="547" y="13"/>
                  </a:lnTo>
                  <a:lnTo>
                    <a:pt x="547" y="16"/>
                  </a:lnTo>
                  <a:lnTo>
                    <a:pt x="548" y="20"/>
                  </a:lnTo>
                  <a:lnTo>
                    <a:pt x="549" y="22"/>
                  </a:lnTo>
                  <a:lnTo>
                    <a:pt x="550" y="25"/>
                  </a:lnTo>
                  <a:lnTo>
                    <a:pt x="552" y="27"/>
                  </a:lnTo>
                  <a:lnTo>
                    <a:pt x="554" y="28"/>
                  </a:lnTo>
                  <a:lnTo>
                    <a:pt x="557" y="29"/>
                  </a:lnTo>
                  <a:lnTo>
                    <a:pt x="561" y="30"/>
                  </a:lnTo>
                  <a:lnTo>
                    <a:pt x="654" y="41"/>
                  </a:lnTo>
                  <a:lnTo>
                    <a:pt x="6" y="467"/>
                  </a:lnTo>
                  <a:lnTo>
                    <a:pt x="4" y="469"/>
                  </a:lnTo>
                  <a:lnTo>
                    <a:pt x="2" y="471"/>
                  </a:lnTo>
                  <a:lnTo>
                    <a:pt x="1" y="473"/>
                  </a:lnTo>
                  <a:lnTo>
                    <a:pt x="0" y="477"/>
                  </a:lnTo>
                  <a:lnTo>
                    <a:pt x="0" y="480"/>
                  </a:lnTo>
                  <a:lnTo>
                    <a:pt x="0" y="482"/>
                  </a:lnTo>
                  <a:lnTo>
                    <a:pt x="1" y="485"/>
                  </a:lnTo>
                  <a:lnTo>
                    <a:pt x="2" y="488"/>
                  </a:lnTo>
                  <a:lnTo>
                    <a:pt x="5" y="490"/>
                  </a:lnTo>
                  <a:lnTo>
                    <a:pt x="8" y="493"/>
                  </a:lnTo>
                  <a:lnTo>
                    <a:pt x="11" y="494"/>
                  </a:lnTo>
                  <a:lnTo>
                    <a:pt x="15" y="4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01"/>
            <p:cNvSpPr>
              <a:spLocks/>
            </p:cNvSpPr>
            <p:nvPr/>
          </p:nvSpPr>
          <p:spPr bwMode="auto">
            <a:xfrm>
              <a:off x="4892675" y="2587625"/>
              <a:ext cx="287338" cy="192088"/>
            </a:xfrm>
            <a:custGeom>
              <a:avLst/>
              <a:gdLst>
                <a:gd name="T0" fmla="*/ 843 w 903"/>
                <a:gd name="T1" fmla="*/ 572 h 602"/>
                <a:gd name="T2" fmla="*/ 842 w 903"/>
                <a:gd name="T3" fmla="*/ 12 h 602"/>
                <a:gd name="T4" fmla="*/ 840 w 903"/>
                <a:gd name="T5" fmla="*/ 7 h 602"/>
                <a:gd name="T6" fmla="*/ 835 w 903"/>
                <a:gd name="T7" fmla="*/ 3 h 602"/>
                <a:gd name="T8" fmla="*/ 830 w 903"/>
                <a:gd name="T9" fmla="*/ 1 h 602"/>
                <a:gd name="T10" fmla="*/ 707 w 903"/>
                <a:gd name="T11" fmla="*/ 0 h 602"/>
                <a:gd name="T12" fmla="*/ 701 w 903"/>
                <a:gd name="T13" fmla="*/ 2 h 602"/>
                <a:gd name="T14" fmla="*/ 696 w 903"/>
                <a:gd name="T15" fmla="*/ 5 h 602"/>
                <a:gd name="T16" fmla="*/ 693 w 903"/>
                <a:gd name="T17" fmla="*/ 9 h 602"/>
                <a:gd name="T18" fmla="*/ 692 w 903"/>
                <a:gd name="T19" fmla="*/ 16 h 602"/>
                <a:gd name="T20" fmla="*/ 632 w 903"/>
                <a:gd name="T21" fmla="*/ 572 h 602"/>
                <a:gd name="T22" fmla="*/ 632 w 903"/>
                <a:gd name="T23" fmla="*/ 163 h 602"/>
                <a:gd name="T24" fmla="*/ 629 w 903"/>
                <a:gd name="T25" fmla="*/ 157 h 602"/>
                <a:gd name="T26" fmla="*/ 625 w 903"/>
                <a:gd name="T27" fmla="*/ 153 h 602"/>
                <a:gd name="T28" fmla="*/ 620 w 903"/>
                <a:gd name="T29" fmla="*/ 151 h 602"/>
                <a:gd name="T30" fmla="*/ 496 w 903"/>
                <a:gd name="T31" fmla="*/ 151 h 602"/>
                <a:gd name="T32" fmla="*/ 490 w 903"/>
                <a:gd name="T33" fmla="*/ 152 h 602"/>
                <a:gd name="T34" fmla="*/ 486 w 903"/>
                <a:gd name="T35" fmla="*/ 155 h 602"/>
                <a:gd name="T36" fmla="*/ 482 w 903"/>
                <a:gd name="T37" fmla="*/ 159 h 602"/>
                <a:gd name="T38" fmla="*/ 481 w 903"/>
                <a:gd name="T39" fmla="*/ 166 h 602"/>
                <a:gd name="T40" fmla="*/ 421 w 903"/>
                <a:gd name="T41" fmla="*/ 572 h 602"/>
                <a:gd name="T42" fmla="*/ 420 w 903"/>
                <a:gd name="T43" fmla="*/ 313 h 602"/>
                <a:gd name="T44" fmla="*/ 418 w 903"/>
                <a:gd name="T45" fmla="*/ 307 h 602"/>
                <a:gd name="T46" fmla="*/ 414 w 903"/>
                <a:gd name="T47" fmla="*/ 304 h 602"/>
                <a:gd name="T48" fmla="*/ 408 w 903"/>
                <a:gd name="T49" fmla="*/ 302 h 602"/>
                <a:gd name="T50" fmla="*/ 285 w 903"/>
                <a:gd name="T51" fmla="*/ 301 h 602"/>
                <a:gd name="T52" fmla="*/ 280 w 903"/>
                <a:gd name="T53" fmla="*/ 302 h 602"/>
                <a:gd name="T54" fmla="*/ 274 w 903"/>
                <a:gd name="T55" fmla="*/ 305 h 602"/>
                <a:gd name="T56" fmla="*/ 271 w 903"/>
                <a:gd name="T57" fmla="*/ 311 h 602"/>
                <a:gd name="T58" fmla="*/ 270 w 903"/>
                <a:gd name="T59" fmla="*/ 316 h 602"/>
                <a:gd name="T60" fmla="*/ 210 w 903"/>
                <a:gd name="T61" fmla="*/ 572 h 602"/>
                <a:gd name="T62" fmla="*/ 210 w 903"/>
                <a:gd name="T63" fmla="*/ 464 h 602"/>
                <a:gd name="T64" fmla="*/ 208 w 903"/>
                <a:gd name="T65" fmla="*/ 459 h 602"/>
                <a:gd name="T66" fmla="*/ 204 w 903"/>
                <a:gd name="T67" fmla="*/ 454 h 602"/>
                <a:gd name="T68" fmla="*/ 198 w 903"/>
                <a:gd name="T69" fmla="*/ 452 h 602"/>
                <a:gd name="T70" fmla="*/ 75 w 903"/>
                <a:gd name="T71" fmla="*/ 452 h 602"/>
                <a:gd name="T72" fmla="*/ 69 w 903"/>
                <a:gd name="T73" fmla="*/ 453 h 602"/>
                <a:gd name="T74" fmla="*/ 64 w 903"/>
                <a:gd name="T75" fmla="*/ 457 h 602"/>
                <a:gd name="T76" fmla="*/ 61 w 903"/>
                <a:gd name="T77" fmla="*/ 461 h 602"/>
                <a:gd name="T78" fmla="*/ 60 w 903"/>
                <a:gd name="T79" fmla="*/ 467 h 602"/>
                <a:gd name="T80" fmla="*/ 15 w 903"/>
                <a:gd name="T81" fmla="*/ 572 h 602"/>
                <a:gd name="T82" fmla="*/ 8 w 903"/>
                <a:gd name="T83" fmla="*/ 573 h 602"/>
                <a:gd name="T84" fmla="*/ 4 w 903"/>
                <a:gd name="T85" fmla="*/ 577 h 602"/>
                <a:gd name="T86" fmla="*/ 1 w 903"/>
                <a:gd name="T87" fmla="*/ 581 h 602"/>
                <a:gd name="T88" fmla="*/ 0 w 903"/>
                <a:gd name="T89" fmla="*/ 587 h 602"/>
                <a:gd name="T90" fmla="*/ 1 w 903"/>
                <a:gd name="T91" fmla="*/ 593 h 602"/>
                <a:gd name="T92" fmla="*/ 4 w 903"/>
                <a:gd name="T93" fmla="*/ 598 h 602"/>
                <a:gd name="T94" fmla="*/ 8 w 903"/>
                <a:gd name="T95" fmla="*/ 601 h 602"/>
                <a:gd name="T96" fmla="*/ 15 w 903"/>
                <a:gd name="T97" fmla="*/ 602 h 602"/>
                <a:gd name="T98" fmla="*/ 195 w 903"/>
                <a:gd name="T99" fmla="*/ 602 h 602"/>
                <a:gd name="T100" fmla="*/ 406 w 903"/>
                <a:gd name="T101" fmla="*/ 602 h 602"/>
                <a:gd name="T102" fmla="*/ 617 w 903"/>
                <a:gd name="T103" fmla="*/ 602 h 602"/>
                <a:gd name="T104" fmla="*/ 828 w 903"/>
                <a:gd name="T105" fmla="*/ 602 h 602"/>
                <a:gd name="T106" fmla="*/ 891 w 903"/>
                <a:gd name="T107" fmla="*/ 602 h 602"/>
                <a:gd name="T108" fmla="*/ 896 w 903"/>
                <a:gd name="T109" fmla="*/ 600 h 602"/>
                <a:gd name="T110" fmla="*/ 900 w 903"/>
                <a:gd name="T111" fmla="*/ 596 h 602"/>
                <a:gd name="T112" fmla="*/ 902 w 903"/>
                <a:gd name="T113" fmla="*/ 591 h 602"/>
                <a:gd name="T114" fmla="*/ 902 w 903"/>
                <a:gd name="T115" fmla="*/ 584 h 602"/>
                <a:gd name="T116" fmla="*/ 900 w 903"/>
                <a:gd name="T117" fmla="*/ 579 h 602"/>
                <a:gd name="T118" fmla="*/ 896 w 903"/>
                <a:gd name="T119" fmla="*/ 575 h 602"/>
                <a:gd name="T120" fmla="*/ 891 w 903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3" h="602">
                  <a:moveTo>
                    <a:pt x="888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2" y="12"/>
                  </a:lnTo>
                  <a:lnTo>
                    <a:pt x="842" y="9"/>
                  </a:lnTo>
                  <a:lnTo>
                    <a:pt x="840" y="7"/>
                  </a:lnTo>
                  <a:lnTo>
                    <a:pt x="839" y="5"/>
                  </a:lnTo>
                  <a:lnTo>
                    <a:pt x="835" y="3"/>
                  </a:lnTo>
                  <a:lnTo>
                    <a:pt x="833" y="2"/>
                  </a:lnTo>
                  <a:lnTo>
                    <a:pt x="830" y="1"/>
                  </a:lnTo>
                  <a:lnTo>
                    <a:pt x="828" y="1"/>
                  </a:lnTo>
                  <a:lnTo>
                    <a:pt x="707" y="0"/>
                  </a:lnTo>
                  <a:lnTo>
                    <a:pt x="704" y="1"/>
                  </a:lnTo>
                  <a:lnTo>
                    <a:pt x="701" y="2"/>
                  </a:lnTo>
                  <a:lnTo>
                    <a:pt x="698" y="3"/>
                  </a:lnTo>
                  <a:lnTo>
                    <a:pt x="696" y="5"/>
                  </a:lnTo>
                  <a:lnTo>
                    <a:pt x="695" y="7"/>
                  </a:lnTo>
                  <a:lnTo>
                    <a:pt x="693" y="9"/>
                  </a:lnTo>
                  <a:lnTo>
                    <a:pt x="693" y="12"/>
                  </a:lnTo>
                  <a:lnTo>
                    <a:pt x="692" y="16"/>
                  </a:lnTo>
                  <a:lnTo>
                    <a:pt x="692" y="572"/>
                  </a:lnTo>
                  <a:lnTo>
                    <a:pt x="632" y="572"/>
                  </a:lnTo>
                  <a:lnTo>
                    <a:pt x="632" y="166"/>
                  </a:lnTo>
                  <a:lnTo>
                    <a:pt x="632" y="163"/>
                  </a:lnTo>
                  <a:lnTo>
                    <a:pt x="630" y="159"/>
                  </a:lnTo>
                  <a:lnTo>
                    <a:pt x="629" y="157"/>
                  </a:lnTo>
                  <a:lnTo>
                    <a:pt x="627" y="155"/>
                  </a:lnTo>
                  <a:lnTo>
                    <a:pt x="625" y="153"/>
                  </a:lnTo>
                  <a:lnTo>
                    <a:pt x="623" y="152"/>
                  </a:lnTo>
                  <a:lnTo>
                    <a:pt x="620" y="151"/>
                  </a:lnTo>
                  <a:lnTo>
                    <a:pt x="617" y="151"/>
                  </a:lnTo>
                  <a:lnTo>
                    <a:pt x="496" y="151"/>
                  </a:lnTo>
                  <a:lnTo>
                    <a:pt x="493" y="151"/>
                  </a:lnTo>
                  <a:lnTo>
                    <a:pt x="490" y="152"/>
                  </a:lnTo>
                  <a:lnTo>
                    <a:pt x="488" y="153"/>
                  </a:lnTo>
                  <a:lnTo>
                    <a:pt x="486" y="155"/>
                  </a:lnTo>
                  <a:lnTo>
                    <a:pt x="484" y="157"/>
                  </a:lnTo>
                  <a:lnTo>
                    <a:pt x="482" y="159"/>
                  </a:lnTo>
                  <a:lnTo>
                    <a:pt x="481" y="163"/>
                  </a:lnTo>
                  <a:lnTo>
                    <a:pt x="481" y="166"/>
                  </a:lnTo>
                  <a:lnTo>
                    <a:pt x="481" y="572"/>
                  </a:lnTo>
                  <a:lnTo>
                    <a:pt x="421" y="572"/>
                  </a:lnTo>
                  <a:lnTo>
                    <a:pt x="421" y="316"/>
                  </a:lnTo>
                  <a:lnTo>
                    <a:pt x="420" y="313"/>
                  </a:lnTo>
                  <a:lnTo>
                    <a:pt x="420" y="311"/>
                  </a:lnTo>
                  <a:lnTo>
                    <a:pt x="418" y="307"/>
                  </a:lnTo>
                  <a:lnTo>
                    <a:pt x="417" y="305"/>
                  </a:lnTo>
                  <a:lnTo>
                    <a:pt x="414" y="304"/>
                  </a:lnTo>
                  <a:lnTo>
                    <a:pt x="412" y="302"/>
                  </a:lnTo>
                  <a:lnTo>
                    <a:pt x="408" y="302"/>
                  </a:lnTo>
                  <a:lnTo>
                    <a:pt x="406" y="301"/>
                  </a:lnTo>
                  <a:lnTo>
                    <a:pt x="285" y="301"/>
                  </a:lnTo>
                  <a:lnTo>
                    <a:pt x="283" y="302"/>
                  </a:lnTo>
                  <a:lnTo>
                    <a:pt x="280" y="302"/>
                  </a:lnTo>
                  <a:lnTo>
                    <a:pt x="278" y="304"/>
                  </a:lnTo>
                  <a:lnTo>
                    <a:pt x="274" y="305"/>
                  </a:lnTo>
                  <a:lnTo>
                    <a:pt x="273" y="307"/>
                  </a:lnTo>
                  <a:lnTo>
                    <a:pt x="271" y="311"/>
                  </a:lnTo>
                  <a:lnTo>
                    <a:pt x="271" y="313"/>
                  </a:lnTo>
                  <a:lnTo>
                    <a:pt x="270" y="316"/>
                  </a:lnTo>
                  <a:lnTo>
                    <a:pt x="270" y="572"/>
                  </a:lnTo>
                  <a:lnTo>
                    <a:pt x="210" y="572"/>
                  </a:lnTo>
                  <a:lnTo>
                    <a:pt x="210" y="467"/>
                  </a:lnTo>
                  <a:lnTo>
                    <a:pt x="210" y="464"/>
                  </a:lnTo>
                  <a:lnTo>
                    <a:pt x="209" y="461"/>
                  </a:lnTo>
                  <a:lnTo>
                    <a:pt x="208" y="459"/>
                  </a:lnTo>
                  <a:lnTo>
                    <a:pt x="206" y="457"/>
                  </a:lnTo>
                  <a:lnTo>
                    <a:pt x="204" y="454"/>
                  </a:lnTo>
                  <a:lnTo>
                    <a:pt x="201" y="453"/>
                  </a:lnTo>
                  <a:lnTo>
                    <a:pt x="198" y="452"/>
                  </a:lnTo>
                  <a:lnTo>
                    <a:pt x="195" y="452"/>
                  </a:lnTo>
                  <a:lnTo>
                    <a:pt x="75" y="452"/>
                  </a:lnTo>
                  <a:lnTo>
                    <a:pt x="72" y="452"/>
                  </a:lnTo>
                  <a:lnTo>
                    <a:pt x="69" y="453"/>
                  </a:lnTo>
                  <a:lnTo>
                    <a:pt x="66" y="454"/>
                  </a:lnTo>
                  <a:lnTo>
                    <a:pt x="64" y="457"/>
                  </a:lnTo>
                  <a:lnTo>
                    <a:pt x="62" y="459"/>
                  </a:lnTo>
                  <a:lnTo>
                    <a:pt x="61" y="461"/>
                  </a:lnTo>
                  <a:lnTo>
                    <a:pt x="60" y="464"/>
                  </a:lnTo>
                  <a:lnTo>
                    <a:pt x="60" y="467"/>
                  </a:lnTo>
                  <a:lnTo>
                    <a:pt x="60" y="572"/>
                  </a:lnTo>
                  <a:lnTo>
                    <a:pt x="15" y="572"/>
                  </a:lnTo>
                  <a:lnTo>
                    <a:pt x="12" y="572"/>
                  </a:lnTo>
                  <a:lnTo>
                    <a:pt x="8" y="573"/>
                  </a:lnTo>
                  <a:lnTo>
                    <a:pt x="6" y="575"/>
                  </a:lnTo>
                  <a:lnTo>
                    <a:pt x="4" y="577"/>
                  </a:lnTo>
                  <a:lnTo>
                    <a:pt x="2" y="579"/>
                  </a:lnTo>
                  <a:lnTo>
                    <a:pt x="1" y="581"/>
                  </a:lnTo>
                  <a:lnTo>
                    <a:pt x="0" y="584"/>
                  </a:lnTo>
                  <a:lnTo>
                    <a:pt x="0" y="587"/>
                  </a:lnTo>
                  <a:lnTo>
                    <a:pt x="0" y="591"/>
                  </a:lnTo>
                  <a:lnTo>
                    <a:pt x="1" y="593"/>
                  </a:lnTo>
                  <a:lnTo>
                    <a:pt x="2" y="596"/>
                  </a:lnTo>
                  <a:lnTo>
                    <a:pt x="4" y="598"/>
                  </a:lnTo>
                  <a:lnTo>
                    <a:pt x="6" y="600"/>
                  </a:lnTo>
                  <a:lnTo>
                    <a:pt x="8" y="601"/>
                  </a:lnTo>
                  <a:lnTo>
                    <a:pt x="12" y="602"/>
                  </a:lnTo>
                  <a:lnTo>
                    <a:pt x="15" y="602"/>
                  </a:lnTo>
                  <a:lnTo>
                    <a:pt x="75" y="602"/>
                  </a:lnTo>
                  <a:lnTo>
                    <a:pt x="195" y="602"/>
                  </a:lnTo>
                  <a:lnTo>
                    <a:pt x="285" y="602"/>
                  </a:lnTo>
                  <a:lnTo>
                    <a:pt x="406" y="602"/>
                  </a:lnTo>
                  <a:lnTo>
                    <a:pt x="496" y="602"/>
                  </a:lnTo>
                  <a:lnTo>
                    <a:pt x="617" y="602"/>
                  </a:lnTo>
                  <a:lnTo>
                    <a:pt x="707" y="602"/>
                  </a:lnTo>
                  <a:lnTo>
                    <a:pt x="828" y="602"/>
                  </a:lnTo>
                  <a:lnTo>
                    <a:pt x="888" y="602"/>
                  </a:lnTo>
                  <a:lnTo>
                    <a:pt x="891" y="602"/>
                  </a:lnTo>
                  <a:lnTo>
                    <a:pt x="893" y="601"/>
                  </a:lnTo>
                  <a:lnTo>
                    <a:pt x="896" y="600"/>
                  </a:lnTo>
                  <a:lnTo>
                    <a:pt x="899" y="598"/>
                  </a:lnTo>
                  <a:lnTo>
                    <a:pt x="900" y="596"/>
                  </a:lnTo>
                  <a:lnTo>
                    <a:pt x="902" y="593"/>
                  </a:lnTo>
                  <a:lnTo>
                    <a:pt x="902" y="591"/>
                  </a:lnTo>
                  <a:lnTo>
                    <a:pt x="903" y="587"/>
                  </a:lnTo>
                  <a:lnTo>
                    <a:pt x="902" y="584"/>
                  </a:lnTo>
                  <a:lnTo>
                    <a:pt x="902" y="581"/>
                  </a:lnTo>
                  <a:lnTo>
                    <a:pt x="900" y="579"/>
                  </a:lnTo>
                  <a:lnTo>
                    <a:pt x="899" y="577"/>
                  </a:lnTo>
                  <a:lnTo>
                    <a:pt x="896" y="575"/>
                  </a:lnTo>
                  <a:lnTo>
                    <a:pt x="893" y="573"/>
                  </a:lnTo>
                  <a:lnTo>
                    <a:pt x="891" y="572"/>
                  </a:lnTo>
                  <a:lnTo>
                    <a:pt x="888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Oval 21"/>
          <p:cNvSpPr/>
          <p:nvPr/>
        </p:nvSpPr>
        <p:spPr>
          <a:xfrm>
            <a:off x="4850866" y="1190769"/>
            <a:ext cx="452594" cy="5629131"/>
          </a:xfrm>
          <a:prstGeom prst="ellipse">
            <a:avLst/>
          </a:prstGeom>
          <a:gradFill flip="none" rotWithShape="1">
            <a:gsLst>
              <a:gs pos="100000">
                <a:srgbClr val="09192F">
                  <a:alpha val="0"/>
                </a:srgbClr>
              </a:gs>
              <a:gs pos="20000">
                <a:srgbClr val="070C1E">
                  <a:alpha val="5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9" r="29412"/>
          <a:stretch/>
        </p:blipFill>
        <p:spPr>
          <a:xfrm>
            <a:off x="0" y="-1"/>
            <a:ext cx="5085256" cy="6858001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</p:pic>
      <p:sp>
        <p:nvSpPr>
          <p:cNvPr id="10" name="Rectangle 9"/>
          <p:cNvSpPr/>
          <p:nvPr/>
        </p:nvSpPr>
        <p:spPr>
          <a:xfrm>
            <a:off x="0" y="0"/>
            <a:ext cx="5085256" cy="6858000"/>
          </a:xfrm>
          <a:prstGeom prst="rect">
            <a:avLst/>
          </a:prstGeom>
          <a:gradFill flip="none" rotWithShape="1">
            <a:gsLst>
              <a:gs pos="100000">
                <a:srgbClr val="125680">
                  <a:alpha val="90000"/>
                </a:srgbClr>
              </a:gs>
              <a:gs pos="0">
                <a:srgbClr val="070C1E">
                  <a:alpha val="80000"/>
                </a:srgbClr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826810" y="4104240"/>
            <a:ext cx="567766" cy="564628"/>
            <a:chOff x="7018338" y="4656138"/>
            <a:chExt cx="287337" cy="285750"/>
          </a:xfrm>
          <a:solidFill>
            <a:srgbClr val="B0F7F4"/>
          </a:solidFill>
          <a:effectLst/>
        </p:grpSpPr>
        <p:sp>
          <p:nvSpPr>
            <p:cNvPr id="14" name="Freeform 4604"/>
            <p:cNvSpPr>
              <a:spLocks noEditPoints="1"/>
            </p:cNvSpPr>
            <p:nvPr/>
          </p:nvSpPr>
          <p:spPr bwMode="auto">
            <a:xfrm>
              <a:off x="7018338" y="4656138"/>
              <a:ext cx="230188" cy="285750"/>
            </a:xfrm>
            <a:custGeom>
              <a:avLst/>
              <a:gdLst>
                <a:gd name="T0" fmla="*/ 351 w 723"/>
                <a:gd name="T1" fmla="*/ 416 h 903"/>
                <a:gd name="T2" fmla="*/ 348 w 723"/>
                <a:gd name="T3" fmla="*/ 400 h 903"/>
                <a:gd name="T4" fmla="*/ 362 w 723"/>
                <a:gd name="T5" fmla="*/ 391 h 903"/>
                <a:gd name="T6" fmla="*/ 525 w 723"/>
                <a:gd name="T7" fmla="*/ 398 h 903"/>
                <a:gd name="T8" fmla="*/ 525 w 723"/>
                <a:gd name="T9" fmla="*/ 414 h 903"/>
                <a:gd name="T10" fmla="*/ 513 w 723"/>
                <a:gd name="T11" fmla="*/ 572 h 903"/>
                <a:gd name="T12" fmla="*/ 349 w 723"/>
                <a:gd name="T13" fmla="*/ 565 h 903"/>
                <a:gd name="T14" fmla="*/ 349 w 723"/>
                <a:gd name="T15" fmla="*/ 548 h 903"/>
                <a:gd name="T16" fmla="*/ 513 w 723"/>
                <a:gd name="T17" fmla="*/ 542 h 903"/>
                <a:gd name="T18" fmla="*/ 526 w 723"/>
                <a:gd name="T19" fmla="*/ 551 h 903"/>
                <a:gd name="T20" fmla="*/ 523 w 723"/>
                <a:gd name="T21" fmla="*/ 568 h 903"/>
                <a:gd name="T22" fmla="*/ 362 w 723"/>
                <a:gd name="T23" fmla="*/ 722 h 903"/>
                <a:gd name="T24" fmla="*/ 348 w 723"/>
                <a:gd name="T25" fmla="*/ 713 h 903"/>
                <a:gd name="T26" fmla="*/ 351 w 723"/>
                <a:gd name="T27" fmla="*/ 696 h 903"/>
                <a:gd name="T28" fmla="*/ 515 w 723"/>
                <a:gd name="T29" fmla="*/ 693 h 903"/>
                <a:gd name="T30" fmla="*/ 528 w 723"/>
                <a:gd name="T31" fmla="*/ 704 h 903"/>
                <a:gd name="T32" fmla="*/ 521 w 723"/>
                <a:gd name="T33" fmla="*/ 720 h 903"/>
                <a:gd name="T34" fmla="*/ 232 w 723"/>
                <a:gd name="T35" fmla="*/ 405 h 903"/>
                <a:gd name="T36" fmla="*/ 198 w 723"/>
                <a:gd name="T37" fmla="*/ 381 h 903"/>
                <a:gd name="T38" fmla="*/ 200 w 723"/>
                <a:gd name="T39" fmla="*/ 365 h 903"/>
                <a:gd name="T40" fmla="*/ 217 w 723"/>
                <a:gd name="T41" fmla="*/ 362 h 903"/>
                <a:gd name="T42" fmla="*/ 296 w 723"/>
                <a:gd name="T43" fmla="*/ 302 h 903"/>
                <a:gd name="T44" fmla="*/ 312 w 723"/>
                <a:gd name="T45" fmla="*/ 306 h 903"/>
                <a:gd name="T46" fmla="*/ 315 w 723"/>
                <a:gd name="T47" fmla="*/ 321 h 903"/>
                <a:gd name="T48" fmla="*/ 226 w 723"/>
                <a:gd name="T49" fmla="*/ 556 h 903"/>
                <a:gd name="T50" fmla="*/ 197 w 723"/>
                <a:gd name="T51" fmla="*/ 529 h 903"/>
                <a:gd name="T52" fmla="*/ 203 w 723"/>
                <a:gd name="T53" fmla="*/ 514 h 903"/>
                <a:gd name="T54" fmla="*/ 219 w 723"/>
                <a:gd name="T55" fmla="*/ 514 h 903"/>
                <a:gd name="T56" fmla="*/ 298 w 723"/>
                <a:gd name="T57" fmla="*/ 451 h 903"/>
                <a:gd name="T58" fmla="*/ 314 w 723"/>
                <a:gd name="T59" fmla="*/ 458 h 903"/>
                <a:gd name="T60" fmla="*/ 314 w 723"/>
                <a:gd name="T61" fmla="*/ 475 h 903"/>
                <a:gd name="T62" fmla="*/ 155 w 723"/>
                <a:gd name="T63" fmla="*/ 238 h 903"/>
                <a:gd name="T64" fmla="*/ 208 w 723"/>
                <a:gd name="T65" fmla="*/ 197 h 903"/>
                <a:gd name="T66" fmla="*/ 164 w 723"/>
                <a:gd name="T67" fmla="*/ 236 h 903"/>
                <a:gd name="T68" fmla="*/ 31 w 723"/>
                <a:gd name="T69" fmla="*/ 125 h 903"/>
                <a:gd name="T70" fmla="*/ 53 w 723"/>
                <a:gd name="T71" fmla="*/ 68 h 903"/>
                <a:gd name="T72" fmla="*/ 101 w 723"/>
                <a:gd name="T73" fmla="*/ 35 h 903"/>
                <a:gd name="T74" fmla="*/ 150 w 723"/>
                <a:gd name="T75" fmla="*/ 36 h 903"/>
                <a:gd name="T76" fmla="*/ 210 w 723"/>
                <a:gd name="T77" fmla="*/ 80 h 903"/>
                <a:gd name="T78" fmla="*/ 226 w 723"/>
                <a:gd name="T79" fmla="*/ 143 h 903"/>
                <a:gd name="T80" fmla="*/ 125 w 723"/>
                <a:gd name="T81" fmla="*/ 154 h 903"/>
                <a:gd name="T82" fmla="*/ 136 w 723"/>
                <a:gd name="T83" fmla="*/ 0 h 903"/>
                <a:gd name="T84" fmla="*/ 104 w 723"/>
                <a:gd name="T85" fmla="*/ 2 h 903"/>
                <a:gd name="T86" fmla="*/ 39 w 723"/>
                <a:gd name="T87" fmla="*/ 40 h 903"/>
                <a:gd name="T88" fmla="*/ 4 w 723"/>
                <a:gd name="T89" fmla="*/ 108 h 903"/>
                <a:gd name="T90" fmla="*/ 4 w 723"/>
                <a:gd name="T91" fmla="*/ 625 h 903"/>
                <a:gd name="T92" fmla="*/ 121 w 723"/>
                <a:gd name="T93" fmla="*/ 632 h 903"/>
                <a:gd name="T94" fmla="*/ 128 w 723"/>
                <a:gd name="T95" fmla="*/ 901 h 903"/>
                <a:gd name="T96" fmla="*/ 593 w 723"/>
                <a:gd name="T97" fmla="*/ 902 h 903"/>
                <a:gd name="T98" fmla="*/ 603 w 723"/>
                <a:gd name="T99" fmla="*/ 888 h 903"/>
                <a:gd name="T100" fmla="*/ 660 w 723"/>
                <a:gd name="T101" fmla="*/ 248 h 903"/>
                <a:gd name="T102" fmla="*/ 708 w 723"/>
                <a:gd name="T103" fmla="*/ 194 h 903"/>
                <a:gd name="T104" fmla="*/ 723 w 723"/>
                <a:gd name="T105" fmla="*/ 121 h 903"/>
                <a:gd name="T106" fmla="*/ 691 w 723"/>
                <a:gd name="T107" fmla="*/ 50 h 903"/>
                <a:gd name="T108" fmla="*/ 627 w 723"/>
                <a:gd name="T109" fmla="*/ 6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3" h="903">
                  <a:moveTo>
                    <a:pt x="513" y="421"/>
                  </a:moveTo>
                  <a:lnTo>
                    <a:pt x="362" y="421"/>
                  </a:lnTo>
                  <a:lnTo>
                    <a:pt x="359" y="421"/>
                  </a:lnTo>
                  <a:lnTo>
                    <a:pt x="356" y="420"/>
                  </a:lnTo>
                  <a:lnTo>
                    <a:pt x="354" y="418"/>
                  </a:lnTo>
                  <a:lnTo>
                    <a:pt x="351" y="416"/>
                  </a:lnTo>
                  <a:lnTo>
                    <a:pt x="349" y="414"/>
                  </a:lnTo>
                  <a:lnTo>
                    <a:pt x="348" y="412"/>
                  </a:lnTo>
                  <a:lnTo>
                    <a:pt x="347" y="409"/>
                  </a:lnTo>
                  <a:lnTo>
                    <a:pt x="347" y="406"/>
                  </a:lnTo>
                  <a:lnTo>
                    <a:pt x="347" y="403"/>
                  </a:lnTo>
                  <a:lnTo>
                    <a:pt x="348" y="400"/>
                  </a:lnTo>
                  <a:lnTo>
                    <a:pt x="349" y="398"/>
                  </a:lnTo>
                  <a:lnTo>
                    <a:pt x="351" y="396"/>
                  </a:lnTo>
                  <a:lnTo>
                    <a:pt x="354" y="394"/>
                  </a:lnTo>
                  <a:lnTo>
                    <a:pt x="356" y="393"/>
                  </a:lnTo>
                  <a:lnTo>
                    <a:pt x="359" y="391"/>
                  </a:lnTo>
                  <a:lnTo>
                    <a:pt x="362" y="391"/>
                  </a:lnTo>
                  <a:lnTo>
                    <a:pt x="513" y="391"/>
                  </a:lnTo>
                  <a:lnTo>
                    <a:pt x="515" y="391"/>
                  </a:lnTo>
                  <a:lnTo>
                    <a:pt x="519" y="393"/>
                  </a:lnTo>
                  <a:lnTo>
                    <a:pt x="521" y="394"/>
                  </a:lnTo>
                  <a:lnTo>
                    <a:pt x="523" y="396"/>
                  </a:lnTo>
                  <a:lnTo>
                    <a:pt x="525" y="398"/>
                  </a:lnTo>
                  <a:lnTo>
                    <a:pt x="526" y="400"/>
                  </a:lnTo>
                  <a:lnTo>
                    <a:pt x="528" y="403"/>
                  </a:lnTo>
                  <a:lnTo>
                    <a:pt x="528" y="406"/>
                  </a:lnTo>
                  <a:lnTo>
                    <a:pt x="528" y="409"/>
                  </a:lnTo>
                  <a:lnTo>
                    <a:pt x="526" y="412"/>
                  </a:lnTo>
                  <a:lnTo>
                    <a:pt x="525" y="414"/>
                  </a:lnTo>
                  <a:lnTo>
                    <a:pt x="523" y="416"/>
                  </a:lnTo>
                  <a:lnTo>
                    <a:pt x="521" y="418"/>
                  </a:lnTo>
                  <a:lnTo>
                    <a:pt x="519" y="420"/>
                  </a:lnTo>
                  <a:lnTo>
                    <a:pt x="515" y="421"/>
                  </a:lnTo>
                  <a:lnTo>
                    <a:pt x="513" y="421"/>
                  </a:lnTo>
                  <a:close/>
                  <a:moveTo>
                    <a:pt x="513" y="572"/>
                  </a:moveTo>
                  <a:lnTo>
                    <a:pt x="362" y="572"/>
                  </a:lnTo>
                  <a:lnTo>
                    <a:pt x="359" y="571"/>
                  </a:lnTo>
                  <a:lnTo>
                    <a:pt x="356" y="571"/>
                  </a:lnTo>
                  <a:lnTo>
                    <a:pt x="354" y="569"/>
                  </a:lnTo>
                  <a:lnTo>
                    <a:pt x="351" y="568"/>
                  </a:lnTo>
                  <a:lnTo>
                    <a:pt x="349" y="565"/>
                  </a:lnTo>
                  <a:lnTo>
                    <a:pt x="348" y="563"/>
                  </a:lnTo>
                  <a:lnTo>
                    <a:pt x="347" y="560"/>
                  </a:lnTo>
                  <a:lnTo>
                    <a:pt x="347" y="556"/>
                  </a:lnTo>
                  <a:lnTo>
                    <a:pt x="347" y="554"/>
                  </a:lnTo>
                  <a:lnTo>
                    <a:pt x="348" y="551"/>
                  </a:lnTo>
                  <a:lnTo>
                    <a:pt x="349" y="548"/>
                  </a:lnTo>
                  <a:lnTo>
                    <a:pt x="351" y="546"/>
                  </a:lnTo>
                  <a:lnTo>
                    <a:pt x="354" y="544"/>
                  </a:lnTo>
                  <a:lnTo>
                    <a:pt x="356" y="543"/>
                  </a:lnTo>
                  <a:lnTo>
                    <a:pt x="359" y="542"/>
                  </a:lnTo>
                  <a:lnTo>
                    <a:pt x="362" y="542"/>
                  </a:lnTo>
                  <a:lnTo>
                    <a:pt x="513" y="542"/>
                  </a:lnTo>
                  <a:lnTo>
                    <a:pt x="515" y="542"/>
                  </a:lnTo>
                  <a:lnTo>
                    <a:pt x="519" y="543"/>
                  </a:lnTo>
                  <a:lnTo>
                    <a:pt x="521" y="544"/>
                  </a:lnTo>
                  <a:lnTo>
                    <a:pt x="523" y="546"/>
                  </a:lnTo>
                  <a:lnTo>
                    <a:pt x="525" y="548"/>
                  </a:lnTo>
                  <a:lnTo>
                    <a:pt x="526" y="551"/>
                  </a:lnTo>
                  <a:lnTo>
                    <a:pt x="528" y="554"/>
                  </a:lnTo>
                  <a:lnTo>
                    <a:pt x="528" y="556"/>
                  </a:lnTo>
                  <a:lnTo>
                    <a:pt x="528" y="560"/>
                  </a:lnTo>
                  <a:lnTo>
                    <a:pt x="526" y="563"/>
                  </a:lnTo>
                  <a:lnTo>
                    <a:pt x="525" y="565"/>
                  </a:lnTo>
                  <a:lnTo>
                    <a:pt x="523" y="568"/>
                  </a:lnTo>
                  <a:lnTo>
                    <a:pt x="521" y="569"/>
                  </a:lnTo>
                  <a:lnTo>
                    <a:pt x="519" y="571"/>
                  </a:lnTo>
                  <a:lnTo>
                    <a:pt x="515" y="571"/>
                  </a:lnTo>
                  <a:lnTo>
                    <a:pt x="513" y="572"/>
                  </a:lnTo>
                  <a:close/>
                  <a:moveTo>
                    <a:pt x="513" y="722"/>
                  </a:moveTo>
                  <a:lnTo>
                    <a:pt x="362" y="722"/>
                  </a:lnTo>
                  <a:lnTo>
                    <a:pt x="359" y="722"/>
                  </a:lnTo>
                  <a:lnTo>
                    <a:pt x="356" y="721"/>
                  </a:lnTo>
                  <a:lnTo>
                    <a:pt x="354" y="720"/>
                  </a:lnTo>
                  <a:lnTo>
                    <a:pt x="351" y="718"/>
                  </a:lnTo>
                  <a:lnTo>
                    <a:pt x="349" y="716"/>
                  </a:lnTo>
                  <a:lnTo>
                    <a:pt x="348" y="713"/>
                  </a:lnTo>
                  <a:lnTo>
                    <a:pt x="347" y="710"/>
                  </a:lnTo>
                  <a:lnTo>
                    <a:pt x="347" y="708"/>
                  </a:lnTo>
                  <a:lnTo>
                    <a:pt x="347" y="704"/>
                  </a:lnTo>
                  <a:lnTo>
                    <a:pt x="348" y="702"/>
                  </a:lnTo>
                  <a:lnTo>
                    <a:pt x="349" y="699"/>
                  </a:lnTo>
                  <a:lnTo>
                    <a:pt x="351" y="696"/>
                  </a:lnTo>
                  <a:lnTo>
                    <a:pt x="354" y="695"/>
                  </a:lnTo>
                  <a:lnTo>
                    <a:pt x="356" y="693"/>
                  </a:lnTo>
                  <a:lnTo>
                    <a:pt x="359" y="693"/>
                  </a:lnTo>
                  <a:lnTo>
                    <a:pt x="362" y="692"/>
                  </a:lnTo>
                  <a:lnTo>
                    <a:pt x="513" y="692"/>
                  </a:lnTo>
                  <a:lnTo>
                    <a:pt x="515" y="693"/>
                  </a:lnTo>
                  <a:lnTo>
                    <a:pt x="519" y="693"/>
                  </a:lnTo>
                  <a:lnTo>
                    <a:pt x="521" y="695"/>
                  </a:lnTo>
                  <a:lnTo>
                    <a:pt x="523" y="696"/>
                  </a:lnTo>
                  <a:lnTo>
                    <a:pt x="525" y="699"/>
                  </a:lnTo>
                  <a:lnTo>
                    <a:pt x="526" y="702"/>
                  </a:lnTo>
                  <a:lnTo>
                    <a:pt x="528" y="704"/>
                  </a:lnTo>
                  <a:lnTo>
                    <a:pt x="528" y="708"/>
                  </a:lnTo>
                  <a:lnTo>
                    <a:pt x="528" y="710"/>
                  </a:lnTo>
                  <a:lnTo>
                    <a:pt x="526" y="713"/>
                  </a:lnTo>
                  <a:lnTo>
                    <a:pt x="525" y="716"/>
                  </a:lnTo>
                  <a:lnTo>
                    <a:pt x="523" y="718"/>
                  </a:lnTo>
                  <a:lnTo>
                    <a:pt x="521" y="720"/>
                  </a:lnTo>
                  <a:lnTo>
                    <a:pt x="519" y="721"/>
                  </a:lnTo>
                  <a:lnTo>
                    <a:pt x="515" y="722"/>
                  </a:lnTo>
                  <a:lnTo>
                    <a:pt x="513" y="722"/>
                  </a:lnTo>
                  <a:close/>
                  <a:moveTo>
                    <a:pt x="312" y="326"/>
                  </a:moveTo>
                  <a:lnTo>
                    <a:pt x="237" y="402"/>
                  </a:lnTo>
                  <a:lnTo>
                    <a:pt x="232" y="405"/>
                  </a:lnTo>
                  <a:lnTo>
                    <a:pt x="226" y="406"/>
                  </a:lnTo>
                  <a:lnTo>
                    <a:pt x="220" y="405"/>
                  </a:lnTo>
                  <a:lnTo>
                    <a:pt x="216" y="402"/>
                  </a:lnTo>
                  <a:lnTo>
                    <a:pt x="200" y="387"/>
                  </a:lnTo>
                  <a:lnTo>
                    <a:pt x="199" y="385"/>
                  </a:lnTo>
                  <a:lnTo>
                    <a:pt x="198" y="381"/>
                  </a:lnTo>
                  <a:lnTo>
                    <a:pt x="197" y="379"/>
                  </a:lnTo>
                  <a:lnTo>
                    <a:pt x="197" y="376"/>
                  </a:lnTo>
                  <a:lnTo>
                    <a:pt x="197" y="373"/>
                  </a:lnTo>
                  <a:lnTo>
                    <a:pt x="198" y="370"/>
                  </a:lnTo>
                  <a:lnTo>
                    <a:pt x="199" y="368"/>
                  </a:lnTo>
                  <a:lnTo>
                    <a:pt x="200" y="365"/>
                  </a:lnTo>
                  <a:lnTo>
                    <a:pt x="203" y="363"/>
                  </a:lnTo>
                  <a:lnTo>
                    <a:pt x="206" y="362"/>
                  </a:lnTo>
                  <a:lnTo>
                    <a:pt x="208" y="361"/>
                  </a:lnTo>
                  <a:lnTo>
                    <a:pt x="211" y="361"/>
                  </a:lnTo>
                  <a:lnTo>
                    <a:pt x="214" y="361"/>
                  </a:lnTo>
                  <a:lnTo>
                    <a:pt x="217" y="362"/>
                  </a:lnTo>
                  <a:lnTo>
                    <a:pt x="219" y="363"/>
                  </a:lnTo>
                  <a:lnTo>
                    <a:pt x="221" y="365"/>
                  </a:lnTo>
                  <a:lnTo>
                    <a:pt x="226" y="370"/>
                  </a:lnTo>
                  <a:lnTo>
                    <a:pt x="290" y="306"/>
                  </a:lnTo>
                  <a:lnTo>
                    <a:pt x="294" y="303"/>
                  </a:lnTo>
                  <a:lnTo>
                    <a:pt x="296" y="302"/>
                  </a:lnTo>
                  <a:lnTo>
                    <a:pt x="298" y="301"/>
                  </a:lnTo>
                  <a:lnTo>
                    <a:pt x="302" y="301"/>
                  </a:lnTo>
                  <a:lnTo>
                    <a:pt x="304" y="301"/>
                  </a:lnTo>
                  <a:lnTo>
                    <a:pt x="307" y="302"/>
                  </a:lnTo>
                  <a:lnTo>
                    <a:pt x="310" y="303"/>
                  </a:lnTo>
                  <a:lnTo>
                    <a:pt x="312" y="306"/>
                  </a:lnTo>
                  <a:lnTo>
                    <a:pt x="314" y="308"/>
                  </a:lnTo>
                  <a:lnTo>
                    <a:pt x="315" y="310"/>
                  </a:lnTo>
                  <a:lnTo>
                    <a:pt x="316" y="312"/>
                  </a:lnTo>
                  <a:lnTo>
                    <a:pt x="316" y="316"/>
                  </a:lnTo>
                  <a:lnTo>
                    <a:pt x="316" y="319"/>
                  </a:lnTo>
                  <a:lnTo>
                    <a:pt x="315" y="321"/>
                  </a:lnTo>
                  <a:lnTo>
                    <a:pt x="314" y="324"/>
                  </a:lnTo>
                  <a:lnTo>
                    <a:pt x="312" y="326"/>
                  </a:lnTo>
                  <a:close/>
                  <a:moveTo>
                    <a:pt x="312" y="477"/>
                  </a:moveTo>
                  <a:lnTo>
                    <a:pt x="237" y="552"/>
                  </a:lnTo>
                  <a:lnTo>
                    <a:pt x="232" y="555"/>
                  </a:lnTo>
                  <a:lnTo>
                    <a:pt x="226" y="556"/>
                  </a:lnTo>
                  <a:lnTo>
                    <a:pt x="220" y="555"/>
                  </a:lnTo>
                  <a:lnTo>
                    <a:pt x="216" y="552"/>
                  </a:lnTo>
                  <a:lnTo>
                    <a:pt x="200" y="537"/>
                  </a:lnTo>
                  <a:lnTo>
                    <a:pt x="199" y="535"/>
                  </a:lnTo>
                  <a:lnTo>
                    <a:pt x="198" y="533"/>
                  </a:lnTo>
                  <a:lnTo>
                    <a:pt x="197" y="529"/>
                  </a:lnTo>
                  <a:lnTo>
                    <a:pt x="197" y="527"/>
                  </a:lnTo>
                  <a:lnTo>
                    <a:pt x="197" y="524"/>
                  </a:lnTo>
                  <a:lnTo>
                    <a:pt x="198" y="521"/>
                  </a:lnTo>
                  <a:lnTo>
                    <a:pt x="199" y="518"/>
                  </a:lnTo>
                  <a:lnTo>
                    <a:pt x="200" y="516"/>
                  </a:lnTo>
                  <a:lnTo>
                    <a:pt x="203" y="514"/>
                  </a:lnTo>
                  <a:lnTo>
                    <a:pt x="206" y="512"/>
                  </a:lnTo>
                  <a:lnTo>
                    <a:pt x="208" y="512"/>
                  </a:lnTo>
                  <a:lnTo>
                    <a:pt x="211" y="511"/>
                  </a:lnTo>
                  <a:lnTo>
                    <a:pt x="214" y="512"/>
                  </a:lnTo>
                  <a:lnTo>
                    <a:pt x="217" y="512"/>
                  </a:lnTo>
                  <a:lnTo>
                    <a:pt x="219" y="514"/>
                  </a:lnTo>
                  <a:lnTo>
                    <a:pt x="221" y="516"/>
                  </a:lnTo>
                  <a:lnTo>
                    <a:pt x="226" y="520"/>
                  </a:lnTo>
                  <a:lnTo>
                    <a:pt x="290" y="456"/>
                  </a:lnTo>
                  <a:lnTo>
                    <a:pt x="294" y="454"/>
                  </a:lnTo>
                  <a:lnTo>
                    <a:pt x="296" y="452"/>
                  </a:lnTo>
                  <a:lnTo>
                    <a:pt x="298" y="451"/>
                  </a:lnTo>
                  <a:lnTo>
                    <a:pt x="302" y="451"/>
                  </a:lnTo>
                  <a:lnTo>
                    <a:pt x="304" y="451"/>
                  </a:lnTo>
                  <a:lnTo>
                    <a:pt x="307" y="452"/>
                  </a:lnTo>
                  <a:lnTo>
                    <a:pt x="310" y="454"/>
                  </a:lnTo>
                  <a:lnTo>
                    <a:pt x="312" y="456"/>
                  </a:lnTo>
                  <a:lnTo>
                    <a:pt x="314" y="458"/>
                  </a:lnTo>
                  <a:lnTo>
                    <a:pt x="315" y="460"/>
                  </a:lnTo>
                  <a:lnTo>
                    <a:pt x="316" y="464"/>
                  </a:lnTo>
                  <a:lnTo>
                    <a:pt x="316" y="466"/>
                  </a:lnTo>
                  <a:lnTo>
                    <a:pt x="316" y="469"/>
                  </a:lnTo>
                  <a:lnTo>
                    <a:pt x="315" y="472"/>
                  </a:lnTo>
                  <a:lnTo>
                    <a:pt x="314" y="475"/>
                  </a:lnTo>
                  <a:lnTo>
                    <a:pt x="312" y="477"/>
                  </a:lnTo>
                  <a:close/>
                  <a:moveTo>
                    <a:pt x="164" y="236"/>
                  </a:moveTo>
                  <a:lnTo>
                    <a:pt x="162" y="237"/>
                  </a:lnTo>
                  <a:lnTo>
                    <a:pt x="158" y="238"/>
                  </a:lnTo>
                  <a:lnTo>
                    <a:pt x="157" y="238"/>
                  </a:lnTo>
                  <a:lnTo>
                    <a:pt x="155" y="238"/>
                  </a:lnTo>
                  <a:lnTo>
                    <a:pt x="153" y="239"/>
                  </a:lnTo>
                  <a:lnTo>
                    <a:pt x="151" y="239"/>
                  </a:lnTo>
                  <a:lnTo>
                    <a:pt x="151" y="180"/>
                  </a:lnTo>
                  <a:lnTo>
                    <a:pt x="217" y="180"/>
                  </a:lnTo>
                  <a:lnTo>
                    <a:pt x="214" y="188"/>
                  </a:lnTo>
                  <a:lnTo>
                    <a:pt x="208" y="197"/>
                  </a:lnTo>
                  <a:lnTo>
                    <a:pt x="203" y="205"/>
                  </a:lnTo>
                  <a:lnTo>
                    <a:pt x="197" y="212"/>
                  </a:lnTo>
                  <a:lnTo>
                    <a:pt x="190" y="220"/>
                  </a:lnTo>
                  <a:lnTo>
                    <a:pt x="182" y="225"/>
                  </a:lnTo>
                  <a:lnTo>
                    <a:pt x="173" y="231"/>
                  </a:lnTo>
                  <a:lnTo>
                    <a:pt x="164" y="236"/>
                  </a:lnTo>
                  <a:close/>
                  <a:moveTo>
                    <a:pt x="121" y="166"/>
                  </a:moveTo>
                  <a:lnTo>
                    <a:pt x="121" y="256"/>
                  </a:lnTo>
                  <a:lnTo>
                    <a:pt x="121" y="601"/>
                  </a:lnTo>
                  <a:lnTo>
                    <a:pt x="31" y="601"/>
                  </a:lnTo>
                  <a:lnTo>
                    <a:pt x="31" y="135"/>
                  </a:lnTo>
                  <a:lnTo>
                    <a:pt x="31" y="125"/>
                  </a:lnTo>
                  <a:lnTo>
                    <a:pt x="33" y="115"/>
                  </a:lnTo>
                  <a:lnTo>
                    <a:pt x="35" y="105"/>
                  </a:lnTo>
                  <a:lnTo>
                    <a:pt x="39" y="94"/>
                  </a:lnTo>
                  <a:lnTo>
                    <a:pt x="43" y="85"/>
                  </a:lnTo>
                  <a:lnTo>
                    <a:pt x="48" y="77"/>
                  </a:lnTo>
                  <a:lnTo>
                    <a:pt x="53" y="68"/>
                  </a:lnTo>
                  <a:lnTo>
                    <a:pt x="60" y="62"/>
                  </a:lnTo>
                  <a:lnTo>
                    <a:pt x="67" y="55"/>
                  </a:lnTo>
                  <a:lnTo>
                    <a:pt x="75" y="48"/>
                  </a:lnTo>
                  <a:lnTo>
                    <a:pt x="83" y="42"/>
                  </a:lnTo>
                  <a:lnTo>
                    <a:pt x="92" y="38"/>
                  </a:lnTo>
                  <a:lnTo>
                    <a:pt x="101" y="35"/>
                  </a:lnTo>
                  <a:lnTo>
                    <a:pt x="110" y="32"/>
                  </a:lnTo>
                  <a:lnTo>
                    <a:pt x="120" y="30"/>
                  </a:lnTo>
                  <a:lnTo>
                    <a:pt x="129" y="30"/>
                  </a:lnTo>
                  <a:lnTo>
                    <a:pt x="132" y="30"/>
                  </a:lnTo>
                  <a:lnTo>
                    <a:pt x="135" y="30"/>
                  </a:lnTo>
                  <a:lnTo>
                    <a:pt x="150" y="36"/>
                  </a:lnTo>
                  <a:lnTo>
                    <a:pt x="164" y="41"/>
                  </a:lnTo>
                  <a:lnTo>
                    <a:pt x="176" y="48"/>
                  </a:lnTo>
                  <a:lnTo>
                    <a:pt x="188" y="56"/>
                  </a:lnTo>
                  <a:lnTo>
                    <a:pt x="197" y="63"/>
                  </a:lnTo>
                  <a:lnTo>
                    <a:pt x="205" y="71"/>
                  </a:lnTo>
                  <a:lnTo>
                    <a:pt x="210" y="80"/>
                  </a:lnTo>
                  <a:lnTo>
                    <a:pt x="216" y="88"/>
                  </a:lnTo>
                  <a:lnTo>
                    <a:pt x="220" y="99"/>
                  </a:lnTo>
                  <a:lnTo>
                    <a:pt x="224" y="110"/>
                  </a:lnTo>
                  <a:lnTo>
                    <a:pt x="226" y="123"/>
                  </a:lnTo>
                  <a:lnTo>
                    <a:pt x="226" y="135"/>
                  </a:lnTo>
                  <a:lnTo>
                    <a:pt x="226" y="143"/>
                  </a:lnTo>
                  <a:lnTo>
                    <a:pt x="225" y="150"/>
                  </a:lnTo>
                  <a:lnTo>
                    <a:pt x="136" y="150"/>
                  </a:lnTo>
                  <a:lnTo>
                    <a:pt x="133" y="151"/>
                  </a:lnTo>
                  <a:lnTo>
                    <a:pt x="130" y="151"/>
                  </a:lnTo>
                  <a:lnTo>
                    <a:pt x="128" y="153"/>
                  </a:lnTo>
                  <a:lnTo>
                    <a:pt x="125" y="154"/>
                  </a:lnTo>
                  <a:lnTo>
                    <a:pt x="123" y="156"/>
                  </a:lnTo>
                  <a:lnTo>
                    <a:pt x="122" y="160"/>
                  </a:lnTo>
                  <a:lnTo>
                    <a:pt x="121" y="162"/>
                  </a:lnTo>
                  <a:lnTo>
                    <a:pt x="121" y="166"/>
                  </a:lnTo>
                  <a:close/>
                  <a:moveTo>
                    <a:pt x="587" y="0"/>
                  </a:moveTo>
                  <a:lnTo>
                    <a:pt x="136" y="0"/>
                  </a:lnTo>
                  <a:lnTo>
                    <a:pt x="136" y="0"/>
                  </a:lnTo>
                  <a:lnTo>
                    <a:pt x="135" y="0"/>
                  </a:lnTo>
                  <a:lnTo>
                    <a:pt x="132" y="0"/>
                  </a:lnTo>
                  <a:lnTo>
                    <a:pt x="129" y="0"/>
                  </a:lnTo>
                  <a:lnTo>
                    <a:pt x="116" y="1"/>
                  </a:lnTo>
                  <a:lnTo>
                    <a:pt x="104" y="2"/>
                  </a:lnTo>
                  <a:lnTo>
                    <a:pt x="92" y="5"/>
                  </a:lnTo>
                  <a:lnTo>
                    <a:pt x="80" y="11"/>
                  </a:lnTo>
                  <a:lnTo>
                    <a:pt x="69" y="16"/>
                  </a:lnTo>
                  <a:lnTo>
                    <a:pt x="58" y="23"/>
                  </a:lnTo>
                  <a:lnTo>
                    <a:pt x="48" y="31"/>
                  </a:lnTo>
                  <a:lnTo>
                    <a:pt x="39" y="40"/>
                  </a:lnTo>
                  <a:lnTo>
                    <a:pt x="31" y="49"/>
                  </a:lnTo>
                  <a:lnTo>
                    <a:pt x="23" y="59"/>
                  </a:lnTo>
                  <a:lnTo>
                    <a:pt x="16" y="71"/>
                  </a:lnTo>
                  <a:lnTo>
                    <a:pt x="10" y="83"/>
                  </a:lnTo>
                  <a:lnTo>
                    <a:pt x="6" y="95"/>
                  </a:lnTo>
                  <a:lnTo>
                    <a:pt x="4" y="108"/>
                  </a:lnTo>
                  <a:lnTo>
                    <a:pt x="1" y="121"/>
                  </a:lnTo>
                  <a:lnTo>
                    <a:pt x="0" y="135"/>
                  </a:lnTo>
                  <a:lnTo>
                    <a:pt x="0" y="617"/>
                  </a:lnTo>
                  <a:lnTo>
                    <a:pt x="1" y="620"/>
                  </a:lnTo>
                  <a:lnTo>
                    <a:pt x="1" y="623"/>
                  </a:lnTo>
                  <a:lnTo>
                    <a:pt x="4" y="625"/>
                  </a:lnTo>
                  <a:lnTo>
                    <a:pt x="5" y="627"/>
                  </a:lnTo>
                  <a:lnTo>
                    <a:pt x="7" y="630"/>
                  </a:lnTo>
                  <a:lnTo>
                    <a:pt x="9" y="631"/>
                  </a:lnTo>
                  <a:lnTo>
                    <a:pt x="13" y="632"/>
                  </a:lnTo>
                  <a:lnTo>
                    <a:pt x="16" y="632"/>
                  </a:lnTo>
                  <a:lnTo>
                    <a:pt x="121" y="632"/>
                  </a:lnTo>
                  <a:lnTo>
                    <a:pt x="121" y="888"/>
                  </a:lnTo>
                  <a:lnTo>
                    <a:pt x="121" y="891"/>
                  </a:lnTo>
                  <a:lnTo>
                    <a:pt x="122" y="894"/>
                  </a:lnTo>
                  <a:lnTo>
                    <a:pt x="123" y="896"/>
                  </a:lnTo>
                  <a:lnTo>
                    <a:pt x="125" y="898"/>
                  </a:lnTo>
                  <a:lnTo>
                    <a:pt x="128" y="901"/>
                  </a:lnTo>
                  <a:lnTo>
                    <a:pt x="130" y="902"/>
                  </a:lnTo>
                  <a:lnTo>
                    <a:pt x="133" y="903"/>
                  </a:lnTo>
                  <a:lnTo>
                    <a:pt x="136" y="903"/>
                  </a:lnTo>
                  <a:lnTo>
                    <a:pt x="587" y="903"/>
                  </a:lnTo>
                  <a:lnTo>
                    <a:pt x="591" y="903"/>
                  </a:lnTo>
                  <a:lnTo>
                    <a:pt x="593" y="902"/>
                  </a:lnTo>
                  <a:lnTo>
                    <a:pt x="596" y="901"/>
                  </a:lnTo>
                  <a:lnTo>
                    <a:pt x="599" y="898"/>
                  </a:lnTo>
                  <a:lnTo>
                    <a:pt x="600" y="896"/>
                  </a:lnTo>
                  <a:lnTo>
                    <a:pt x="602" y="894"/>
                  </a:lnTo>
                  <a:lnTo>
                    <a:pt x="602" y="891"/>
                  </a:lnTo>
                  <a:lnTo>
                    <a:pt x="603" y="888"/>
                  </a:lnTo>
                  <a:lnTo>
                    <a:pt x="603" y="269"/>
                  </a:lnTo>
                  <a:lnTo>
                    <a:pt x="615" y="267"/>
                  </a:lnTo>
                  <a:lnTo>
                    <a:pt x="627" y="264"/>
                  </a:lnTo>
                  <a:lnTo>
                    <a:pt x="638" y="259"/>
                  </a:lnTo>
                  <a:lnTo>
                    <a:pt x="648" y="255"/>
                  </a:lnTo>
                  <a:lnTo>
                    <a:pt x="660" y="248"/>
                  </a:lnTo>
                  <a:lnTo>
                    <a:pt x="670" y="241"/>
                  </a:lnTo>
                  <a:lnTo>
                    <a:pt x="679" y="232"/>
                  </a:lnTo>
                  <a:lnTo>
                    <a:pt x="687" y="224"/>
                  </a:lnTo>
                  <a:lnTo>
                    <a:pt x="695" y="214"/>
                  </a:lnTo>
                  <a:lnTo>
                    <a:pt x="703" y="204"/>
                  </a:lnTo>
                  <a:lnTo>
                    <a:pt x="708" y="194"/>
                  </a:lnTo>
                  <a:lnTo>
                    <a:pt x="714" y="182"/>
                  </a:lnTo>
                  <a:lnTo>
                    <a:pt x="717" y="171"/>
                  </a:lnTo>
                  <a:lnTo>
                    <a:pt x="721" y="160"/>
                  </a:lnTo>
                  <a:lnTo>
                    <a:pt x="723" y="147"/>
                  </a:lnTo>
                  <a:lnTo>
                    <a:pt x="723" y="135"/>
                  </a:lnTo>
                  <a:lnTo>
                    <a:pt x="723" y="121"/>
                  </a:lnTo>
                  <a:lnTo>
                    <a:pt x="721" y="109"/>
                  </a:lnTo>
                  <a:lnTo>
                    <a:pt x="717" y="97"/>
                  </a:lnTo>
                  <a:lnTo>
                    <a:pt x="712" y="84"/>
                  </a:lnTo>
                  <a:lnTo>
                    <a:pt x="706" y="72"/>
                  </a:lnTo>
                  <a:lnTo>
                    <a:pt x="699" y="60"/>
                  </a:lnTo>
                  <a:lnTo>
                    <a:pt x="691" y="50"/>
                  </a:lnTo>
                  <a:lnTo>
                    <a:pt x="682" y="40"/>
                  </a:lnTo>
                  <a:lnTo>
                    <a:pt x="672" y="32"/>
                  </a:lnTo>
                  <a:lnTo>
                    <a:pt x="662" y="23"/>
                  </a:lnTo>
                  <a:lnTo>
                    <a:pt x="651" y="16"/>
                  </a:lnTo>
                  <a:lnTo>
                    <a:pt x="638" y="11"/>
                  </a:lnTo>
                  <a:lnTo>
                    <a:pt x="627" y="6"/>
                  </a:lnTo>
                  <a:lnTo>
                    <a:pt x="613" y="3"/>
                  </a:lnTo>
                  <a:lnTo>
                    <a:pt x="601" y="1"/>
                  </a:lnTo>
                  <a:lnTo>
                    <a:pt x="587" y="0"/>
                  </a:lnTo>
                  <a:lnTo>
                    <a:pt x="5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605"/>
            <p:cNvSpPr>
              <a:spLocks/>
            </p:cNvSpPr>
            <p:nvPr/>
          </p:nvSpPr>
          <p:spPr bwMode="auto">
            <a:xfrm>
              <a:off x="7239000" y="4722813"/>
              <a:ext cx="66675" cy="128588"/>
            </a:xfrm>
            <a:custGeom>
              <a:avLst/>
              <a:gdLst>
                <a:gd name="T0" fmla="*/ 123 w 210"/>
                <a:gd name="T1" fmla="*/ 1 h 407"/>
                <a:gd name="T2" fmla="*/ 101 w 210"/>
                <a:gd name="T3" fmla="*/ 8 h 407"/>
                <a:gd name="T4" fmla="*/ 82 w 210"/>
                <a:gd name="T5" fmla="*/ 21 h 407"/>
                <a:gd name="T6" fmla="*/ 67 w 210"/>
                <a:gd name="T7" fmla="*/ 37 h 407"/>
                <a:gd name="T8" fmla="*/ 50 w 210"/>
                <a:gd name="T9" fmla="*/ 47 h 407"/>
                <a:gd name="T10" fmla="*/ 33 w 210"/>
                <a:gd name="T11" fmla="*/ 54 h 407"/>
                <a:gd name="T12" fmla="*/ 23 w 210"/>
                <a:gd name="T13" fmla="*/ 61 h 407"/>
                <a:gd name="T14" fmla="*/ 14 w 210"/>
                <a:gd name="T15" fmla="*/ 70 h 407"/>
                <a:gd name="T16" fmla="*/ 7 w 210"/>
                <a:gd name="T17" fmla="*/ 81 h 407"/>
                <a:gd name="T18" fmla="*/ 2 w 210"/>
                <a:gd name="T19" fmla="*/ 95 h 407"/>
                <a:gd name="T20" fmla="*/ 0 w 210"/>
                <a:gd name="T21" fmla="*/ 110 h 407"/>
                <a:gd name="T22" fmla="*/ 0 w 210"/>
                <a:gd name="T23" fmla="*/ 393 h 407"/>
                <a:gd name="T24" fmla="*/ 1 w 210"/>
                <a:gd name="T25" fmla="*/ 398 h 407"/>
                <a:gd name="T26" fmla="*/ 3 w 210"/>
                <a:gd name="T27" fmla="*/ 403 h 407"/>
                <a:gd name="T28" fmla="*/ 9 w 210"/>
                <a:gd name="T29" fmla="*/ 406 h 407"/>
                <a:gd name="T30" fmla="*/ 14 w 210"/>
                <a:gd name="T31" fmla="*/ 407 h 407"/>
                <a:gd name="T32" fmla="*/ 20 w 210"/>
                <a:gd name="T33" fmla="*/ 406 h 407"/>
                <a:gd name="T34" fmla="*/ 24 w 210"/>
                <a:gd name="T35" fmla="*/ 403 h 407"/>
                <a:gd name="T36" fmla="*/ 28 w 210"/>
                <a:gd name="T37" fmla="*/ 398 h 407"/>
                <a:gd name="T38" fmla="*/ 29 w 210"/>
                <a:gd name="T39" fmla="*/ 393 h 407"/>
                <a:gd name="T40" fmla="*/ 30 w 210"/>
                <a:gd name="T41" fmla="*/ 110 h 407"/>
                <a:gd name="T42" fmla="*/ 35 w 210"/>
                <a:gd name="T43" fmla="*/ 95 h 407"/>
                <a:gd name="T44" fmla="*/ 42 w 210"/>
                <a:gd name="T45" fmla="*/ 84 h 407"/>
                <a:gd name="T46" fmla="*/ 54 w 210"/>
                <a:gd name="T47" fmla="*/ 78 h 407"/>
                <a:gd name="T48" fmla="*/ 59 w 210"/>
                <a:gd name="T49" fmla="*/ 331 h 407"/>
                <a:gd name="T50" fmla="*/ 210 w 210"/>
                <a:gd name="T51" fmla="*/ 60 h 407"/>
                <a:gd name="T52" fmla="*/ 209 w 210"/>
                <a:gd name="T53" fmla="*/ 49 h 407"/>
                <a:gd name="T54" fmla="*/ 203 w 210"/>
                <a:gd name="T55" fmla="*/ 39 h 407"/>
                <a:gd name="T56" fmla="*/ 186 w 210"/>
                <a:gd name="T57" fmla="*/ 20 h 407"/>
                <a:gd name="T58" fmla="*/ 162 w 210"/>
                <a:gd name="T59" fmla="*/ 5 h 407"/>
                <a:gd name="T60" fmla="*/ 149 w 210"/>
                <a:gd name="T61" fmla="*/ 1 h 407"/>
                <a:gd name="T62" fmla="*/ 135 w 210"/>
                <a:gd name="T63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0" h="407">
                  <a:moveTo>
                    <a:pt x="135" y="0"/>
                  </a:moveTo>
                  <a:lnTo>
                    <a:pt x="123" y="1"/>
                  </a:lnTo>
                  <a:lnTo>
                    <a:pt x="111" y="3"/>
                  </a:lnTo>
                  <a:lnTo>
                    <a:pt x="101" y="8"/>
                  </a:lnTo>
                  <a:lnTo>
                    <a:pt x="91" y="14"/>
                  </a:lnTo>
                  <a:lnTo>
                    <a:pt x="82" y="21"/>
                  </a:lnTo>
                  <a:lnTo>
                    <a:pt x="74" y="29"/>
                  </a:lnTo>
                  <a:lnTo>
                    <a:pt x="67" y="37"/>
                  </a:lnTo>
                  <a:lnTo>
                    <a:pt x="63" y="45"/>
                  </a:lnTo>
                  <a:lnTo>
                    <a:pt x="50" y="47"/>
                  </a:lnTo>
                  <a:lnTo>
                    <a:pt x="39" y="52"/>
                  </a:lnTo>
                  <a:lnTo>
                    <a:pt x="33" y="54"/>
                  </a:lnTo>
                  <a:lnTo>
                    <a:pt x="28" y="57"/>
                  </a:lnTo>
                  <a:lnTo>
                    <a:pt x="23" y="61"/>
                  </a:lnTo>
                  <a:lnTo>
                    <a:pt x="19" y="65"/>
                  </a:lnTo>
                  <a:lnTo>
                    <a:pt x="14" y="70"/>
                  </a:lnTo>
                  <a:lnTo>
                    <a:pt x="11" y="75"/>
                  </a:lnTo>
                  <a:lnTo>
                    <a:pt x="7" y="81"/>
                  </a:lnTo>
                  <a:lnTo>
                    <a:pt x="4" y="88"/>
                  </a:lnTo>
                  <a:lnTo>
                    <a:pt x="2" y="95"/>
                  </a:lnTo>
                  <a:lnTo>
                    <a:pt x="1" y="102"/>
                  </a:lnTo>
                  <a:lnTo>
                    <a:pt x="0" y="110"/>
                  </a:lnTo>
                  <a:lnTo>
                    <a:pt x="0" y="119"/>
                  </a:lnTo>
                  <a:lnTo>
                    <a:pt x="0" y="393"/>
                  </a:lnTo>
                  <a:lnTo>
                    <a:pt x="0" y="395"/>
                  </a:lnTo>
                  <a:lnTo>
                    <a:pt x="1" y="398"/>
                  </a:lnTo>
                  <a:lnTo>
                    <a:pt x="2" y="401"/>
                  </a:lnTo>
                  <a:lnTo>
                    <a:pt x="3" y="403"/>
                  </a:lnTo>
                  <a:lnTo>
                    <a:pt x="5" y="405"/>
                  </a:lnTo>
                  <a:lnTo>
                    <a:pt x="9" y="406"/>
                  </a:lnTo>
                  <a:lnTo>
                    <a:pt x="11" y="407"/>
                  </a:lnTo>
                  <a:lnTo>
                    <a:pt x="14" y="407"/>
                  </a:lnTo>
                  <a:lnTo>
                    <a:pt x="18" y="407"/>
                  </a:lnTo>
                  <a:lnTo>
                    <a:pt x="20" y="406"/>
                  </a:lnTo>
                  <a:lnTo>
                    <a:pt x="22" y="405"/>
                  </a:lnTo>
                  <a:lnTo>
                    <a:pt x="24" y="403"/>
                  </a:lnTo>
                  <a:lnTo>
                    <a:pt x="27" y="401"/>
                  </a:lnTo>
                  <a:lnTo>
                    <a:pt x="28" y="398"/>
                  </a:lnTo>
                  <a:lnTo>
                    <a:pt x="29" y="395"/>
                  </a:lnTo>
                  <a:lnTo>
                    <a:pt x="29" y="393"/>
                  </a:lnTo>
                  <a:lnTo>
                    <a:pt x="29" y="119"/>
                  </a:lnTo>
                  <a:lnTo>
                    <a:pt x="30" y="110"/>
                  </a:lnTo>
                  <a:lnTo>
                    <a:pt x="31" y="101"/>
                  </a:lnTo>
                  <a:lnTo>
                    <a:pt x="35" y="95"/>
                  </a:lnTo>
                  <a:lnTo>
                    <a:pt x="38" y="89"/>
                  </a:lnTo>
                  <a:lnTo>
                    <a:pt x="42" y="84"/>
                  </a:lnTo>
                  <a:lnTo>
                    <a:pt x="48" y="81"/>
                  </a:lnTo>
                  <a:lnTo>
                    <a:pt x="54" y="78"/>
                  </a:lnTo>
                  <a:lnTo>
                    <a:pt x="59" y="76"/>
                  </a:lnTo>
                  <a:lnTo>
                    <a:pt x="59" y="331"/>
                  </a:lnTo>
                  <a:lnTo>
                    <a:pt x="210" y="331"/>
                  </a:lnTo>
                  <a:lnTo>
                    <a:pt x="210" y="60"/>
                  </a:lnTo>
                  <a:lnTo>
                    <a:pt x="210" y="55"/>
                  </a:lnTo>
                  <a:lnTo>
                    <a:pt x="209" y="49"/>
                  </a:lnTo>
                  <a:lnTo>
                    <a:pt x="206" y="45"/>
                  </a:lnTo>
                  <a:lnTo>
                    <a:pt x="203" y="39"/>
                  </a:lnTo>
                  <a:lnTo>
                    <a:pt x="196" y="29"/>
                  </a:lnTo>
                  <a:lnTo>
                    <a:pt x="186" y="20"/>
                  </a:lnTo>
                  <a:lnTo>
                    <a:pt x="175" y="12"/>
                  </a:lnTo>
                  <a:lnTo>
                    <a:pt x="162" y="5"/>
                  </a:lnTo>
                  <a:lnTo>
                    <a:pt x="155" y="3"/>
                  </a:lnTo>
                  <a:lnTo>
                    <a:pt x="149" y="1"/>
                  </a:lnTo>
                  <a:lnTo>
                    <a:pt x="142" y="0"/>
                  </a:lnTo>
                  <a:lnTo>
                    <a:pt x="135" y="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606"/>
            <p:cNvSpPr>
              <a:spLocks/>
            </p:cNvSpPr>
            <p:nvPr/>
          </p:nvSpPr>
          <p:spPr bwMode="auto">
            <a:xfrm>
              <a:off x="7258050" y="4913313"/>
              <a:ext cx="47625" cy="28575"/>
            </a:xfrm>
            <a:custGeom>
              <a:avLst/>
              <a:gdLst>
                <a:gd name="T0" fmla="*/ 0 w 151"/>
                <a:gd name="T1" fmla="*/ 14 h 90"/>
                <a:gd name="T2" fmla="*/ 0 w 151"/>
                <a:gd name="T3" fmla="*/ 22 h 90"/>
                <a:gd name="T4" fmla="*/ 2 w 151"/>
                <a:gd name="T5" fmla="*/ 29 h 90"/>
                <a:gd name="T6" fmla="*/ 4 w 151"/>
                <a:gd name="T7" fmla="*/ 37 h 90"/>
                <a:gd name="T8" fmla="*/ 6 w 151"/>
                <a:gd name="T9" fmla="*/ 44 h 90"/>
                <a:gd name="T10" fmla="*/ 9 w 151"/>
                <a:gd name="T11" fmla="*/ 50 h 90"/>
                <a:gd name="T12" fmla="*/ 14 w 151"/>
                <a:gd name="T13" fmla="*/ 56 h 90"/>
                <a:gd name="T14" fmla="*/ 18 w 151"/>
                <a:gd name="T15" fmla="*/ 62 h 90"/>
                <a:gd name="T16" fmla="*/ 23 w 151"/>
                <a:gd name="T17" fmla="*/ 67 h 90"/>
                <a:gd name="T18" fmla="*/ 29 w 151"/>
                <a:gd name="T19" fmla="*/ 72 h 90"/>
                <a:gd name="T20" fmla="*/ 34 w 151"/>
                <a:gd name="T21" fmla="*/ 76 h 90"/>
                <a:gd name="T22" fmla="*/ 40 w 151"/>
                <a:gd name="T23" fmla="*/ 81 h 90"/>
                <a:gd name="T24" fmla="*/ 47 w 151"/>
                <a:gd name="T25" fmla="*/ 84 h 90"/>
                <a:gd name="T26" fmla="*/ 54 w 151"/>
                <a:gd name="T27" fmla="*/ 87 h 90"/>
                <a:gd name="T28" fmla="*/ 61 w 151"/>
                <a:gd name="T29" fmla="*/ 89 h 90"/>
                <a:gd name="T30" fmla="*/ 68 w 151"/>
                <a:gd name="T31" fmla="*/ 90 h 90"/>
                <a:gd name="T32" fmla="*/ 76 w 151"/>
                <a:gd name="T33" fmla="*/ 90 h 90"/>
                <a:gd name="T34" fmla="*/ 83 w 151"/>
                <a:gd name="T35" fmla="*/ 90 h 90"/>
                <a:gd name="T36" fmla="*/ 90 w 151"/>
                <a:gd name="T37" fmla="*/ 89 h 90"/>
                <a:gd name="T38" fmla="*/ 96 w 151"/>
                <a:gd name="T39" fmla="*/ 87 h 90"/>
                <a:gd name="T40" fmla="*/ 103 w 151"/>
                <a:gd name="T41" fmla="*/ 83 h 90"/>
                <a:gd name="T42" fmla="*/ 109 w 151"/>
                <a:gd name="T43" fmla="*/ 80 h 90"/>
                <a:gd name="T44" fmla="*/ 116 w 151"/>
                <a:gd name="T45" fmla="*/ 76 h 90"/>
                <a:gd name="T46" fmla="*/ 121 w 151"/>
                <a:gd name="T47" fmla="*/ 71 h 90"/>
                <a:gd name="T48" fmla="*/ 127 w 151"/>
                <a:gd name="T49" fmla="*/ 65 h 90"/>
                <a:gd name="T50" fmla="*/ 131 w 151"/>
                <a:gd name="T51" fmla="*/ 60 h 90"/>
                <a:gd name="T52" fmla="*/ 137 w 151"/>
                <a:gd name="T53" fmla="*/ 53 h 90"/>
                <a:gd name="T54" fmla="*/ 140 w 151"/>
                <a:gd name="T55" fmla="*/ 45 h 90"/>
                <a:gd name="T56" fmla="*/ 144 w 151"/>
                <a:gd name="T57" fmla="*/ 37 h 90"/>
                <a:gd name="T58" fmla="*/ 147 w 151"/>
                <a:gd name="T59" fmla="*/ 29 h 90"/>
                <a:gd name="T60" fmla="*/ 150 w 151"/>
                <a:gd name="T61" fmla="*/ 20 h 90"/>
                <a:gd name="T62" fmla="*/ 151 w 151"/>
                <a:gd name="T63" fmla="*/ 10 h 90"/>
                <a:gd name="T64" fmla="*/ 151 w 151"/>
                <a:gd name="T65" fmla="*/ 0 h 90"/>
                <a:gd name="T66" fmla="*/ 0 w 151"/>
                <a:gd name="T67" fmla="*/ 0 h 90"/>
                <a:gd name="T68" fmla="*/ 0 w 151"/>
                <a:gd name="T69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" h="90">
                  <a:moveTo>
                    <a:pt x="0" y="14"/>
                  </a:moveTo>
                  <a:lnTo>
                    <a:pt x="0" y="22"/>
                  </a:lnTo>
                  <a:lnTo>
                    <a:pt x="2" y="29"/>
                  </a:lnTo>
                  <a:lnTo>
                    <a:pt x="4" y="37"/>
                  </a:lnTo>
                  <a:lnTo>
                    <a:pt x="6" y="44"/>
                  </a:lnTo>
                  <a:lnTo>
                    <a:pt x="9" y="50"/>
                  </a:lnTo>
                  <a:lnTo>
                    <a:pt x="14" y="56"/>
                  </a:lnTo>
                  <a:lnTo>
                    <a:pt x="18" y="62"/>
                  </a:lnTo>
                  <a:lnTo>
                    <a:pt x="23" y="67"/>
                  </a:lnTo>
                  <a:lnTo>
                    <a:pt x="29" y="72"/>
                  </a:lnTo>
                  <a:lnTo>
                    <a:pt x="34" y="76"/>
                  </a:lnTo>
                  <a:lnTo>
                    <a:pt x="40" y="81"/>
                  </a:lnTo>
                  <a:lnTo>
                    <a:pt x="47" y="84"/>
                  </a:lnTo>
                  <a:lnTo>
                    <a:pt x="54" y="87"/>
                  </a:lnTo>
                  <a:lnTo>
                    <a:pt x="61" y="89"/>
                  </a:lnTo>
                  <a:lnTo>
                    <a:pt x="68" y="90"/>
                  </a:lnTo>
                  <a:lnTo>
                    <a:pt x="76" y="90"/>
                  </a:lnTo>
                  <a:lnTo>
                    <a:pt x="83" y="90"/>
                  </a:lnTo>
                  <a:lnTo>
                    <a:pt x="90" y="89"/>
                  </a:lnTo>
                  <a:lnTo>
                    <a:pt x="96" y="87"/>
                  </a:lnTo>
                  <a:lnTo>
                    <a:pt x="103" y="83"/>
                  </a:lnTo>
                  <a:lnTo>
                    <a:pt x="109" y="80"/>
                  </a:lnTo>
                  <a:lnTo>
                    <a:pt x="116" y="76"/>
                  </a:lnTo>
                  <a:lnTo>
                    <a:pt x="121" y="71"/>
                  </a:lnTo>
                  <a:lnTo>
                    <a:pt x="127" y="65"/>
                  </a:lnTo>
                  <a:lnTo>
                    <a:pt x="131" y="60"/>
                  </a:lnTo>
                  <a:lnTo>
                    <a:pt x="137" y="53"/>
                  </a:lnTo>
                  <a:lnTo>
                    <a:pt x="140" y="45"/>
                  </a:lnTo>
                  <a:lnTo>
                    <a:pt x="144" y="37"/>
                  </a:lnTo>
                  <a:lnTo>
                    <a:pt x="147" y="29"/>
                  </a:lnTo>
                  <a:lnTo>
                    <a:pt x="150" y="20"/>
                  </a:lnTo>
                  <a:lnTo>
                    <a:pt x="151" y="10"/>
                  </a:lnTo>
                  <a:lnTo>
                    <a:pt x="151" y="0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4607"/>
            <p:cNvSpPr>
              <a:spLocks noChangeArrowheads="1"/>
            </p:cNvSpPr>
            <p:nvPr/>
          </p:nvSpPr>
          <p:spPr bwMode="auto">
            <a:xfrm>
              <a:off x="7258050" y="4837113"/>
              <a:ext cx="47625" cy="666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826809" y="589490"/>
            <a:ext cx="1631024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CHART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6809" y="4936099"/>
            <a:ext cx="3630891" cy="10900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indent="0" rtl="1">
              <a:lnSpc>
                <a:spcPts val="1700"/>
              </a:lnSpc>
              <a:spcBef>
                <a:spcPts val="0"/>
              </a:spcBef>
              <a:buFont typeface="Arial" panose="020B0604020202020204" pitchFamily="34" charset="0"/>
              <a:buNone/>
              <a:defRPr sz="110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2pPr>
            <a:lvl3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3pPr>
            <a:lvl4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4pPr>
            <a:lvl5pPr marL="234000" indent="-2340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sz="1200" dirty="0"/>
              <a:t>Lorem Ipsum is simply dummy text of the printing and typesetting industry. Lorem Ipsum has been the industry's standard dummy text ever since the 1500s, when an unknown printer took a galley of type and scrambled it to make a type specimen book.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826809" y="1290539"/>
            <a:ext cx="2018694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SLIDE WITH IMAGE</a:t>
            </a:r>
            <a:endParaRPr lang="en-US" dirty="0">
              <a:solidFill>
                <a:srgbClr val="B0F7F4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703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" name="Rectangle 48"/>
          <p:cNvSpPr>
            <a:spLocks noChangeArrowheads="1"/>
          </p:cNvSpPr>
          <p:nvPr/>
        </p:nvSpPr>
        <p:spPr bwMode="auto">
          <a:xfrm>
            <a:off x="3110" y="6490546"/>
            <a:ext cx="12188890" cy="367454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826809" y="589490"/>
            <a:ext cx="2202526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3D STEPS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74" name="Freeform 7"/>
          <p:cNvSpPr>
            <a:spLocks/>
          </p:cNvSpPr>
          <p:nvPr/>
        </p:nvSpPr>
        <p:spPr bwMode="auto">
          <a:xfrm>
            <a:off x="10781752" y="5001347"/>
            <a:ext cx="2995886" cy="1489199"/>
          </a:xfrm>
          <a:custGeom>
            <a:avLst/>
            <a:gdLst>
              <a:gd name="T0" fmla="*/ 0 w 2227"/>
              <a:gd name="T1" fmla="*/ 1107 h 1107"/>
              <a:gd name="T2" fmla="*/ 2227 w 2227"/>
              <a:gd name="T3" fmla="*/ 1107 h 1107"/>
              <a:gd name="T4" fmla="*/ 1121 w 2227"/>
              <a:gd name="T5" fmla="*/ 0 h 1107"/>
              <a:gd name="T6" fmla="*/ 0 w 2227"/>
              <a:gd name="T7" fmla="*/ 11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7" h="1107">
                <a:moveTo>
                  <a:pt x="0" y="1107"/>
                </a:moveTo>
                <a:lnTo>
                  <a:pt x="2227" y="1107"/>
                </a:lnTo>
                <a:lnTo>
                  <a:pt x="1121" y="0"/>
                </a:lnTo>
                <a:lnTo>
                  <a:pt x="0" y="1107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8"/>
          <p:cNvSpPr>
            <a:spLocks/>
          </p:cNvSpPr>
          <p:nvPr/>
        </p:nvSpPr>
        <p:spPr bwMode="auto">
          <a:xfrm>
            <a:off x="10389894" y="5908050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13"/>
          <p:cNvSpPr>
            <a:spLocks/>
          </p:cNvSpPr>
          <p:nvPr/>
        </p:nvSpPr>
        <p:spPr bwMode="auto">
          <a:xfrm>
            <a:off x="11273234" y="5886637"/>
            <a:ext cx="1215122" cy="603909"/>
          </a:xfrm>
          <a:custGeom>
            <a:avLst/>
            <a:gdLst>
              <a:gd name="T0" fmla="*/ 0 w 499"/>
              <a:gd name="T1" fmla="*/ 248 h 248"/>
              <a:gd name="T2" fmla="*/ 499 w 499"/>
              <a:gd name="T3" fmla="*/ 248 h 248"/>
              <a:gd name="T4" fmla="*/ 250 w 499"/>
              <a:gd name="T5" fmla="*/ 0 h 248"/>
              <a:gd name="T6" fmla="*/ 0 w 499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248">
                <a:moveTo>
                  <a:pt x="0" y="248"/>
                </a:moveTo>
                <a:lnTo>
                  <a:pt x="499" y="248"/>
                </a:lnTo>
                <a:lnTo>
                  <a:pt x="250" y="0"/>
                </a:lnTo>
                <a:lnTo>
                  <a:pt x="0" y="248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14"/>
          <p:cNvSpPr>
            <a:spLocks/>
          </p:cNvSpPr>
          <p:nvPr/>
        </p:nvSpPr>
        <p:spPr bwMode="auto">
          <a:xfrm>
            <a:off x="10211567" y="6236293"/>
            <a:ext cx="511197" cy="254253"/>
          </a:xfrm>
          <a:custGeom>
            <a:avLst/>
            <a:gdLst>
              <a:gd name="T0" fmla="*/ 0 w 380"/>
              <a:gd name="T1" fmla="*/ 189 h 189"/>
              <a:gd name="T2" fmla="*/ 380 w 380"/>
              <a:gd name="T3" fmla="*/ 189 h 189"/>
              <a:gd name="T4" fmla="*/ 191 w 380"/>
              <a:gd name="T5" fmla="*/ 0 h 189"/>
              <a:gd name="T6" fmla="*/ 0 w 380"/>
              <a:gd name="T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0" h="189">
                <a:moveTo>
                  <a:pt x="0" y="189"/>
                </a:moveTo>
                <a:lnTo>
                  <a:pt x="380" y="189"/>
                </a:lnTo>
                <a:lnTo>
                  <a:pt x="191" y="0"/>
                </a:lnTo>
                <a:lnTo>
                  <a:pt x="0" y="189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51"/>
          <p:cNvSpPr>
            <a:spLocks/>
          </p:cNvSpPr>
          <p:nvPr/>
        </p:nvSpPr>
        <p:spPr bwMode="auto">
          <a:xfrm>
            <a:off x="1085359" y="6490908"/>
            <a:ext cx="1304130" cy="64770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51"/>
          <p:cNvSpPr>
            <a:spLocks/>
          </p:cNvSpPr>
          <p:nvPr/>
        </p:nvSpPr>
        <p:spPr bwMode="auto">
          <a:xfrm>
            <a:off x="10520252" y="6490908"/>
            <a:ext cx="700070" cy="347692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51"/>
          <p:cNvSpPr>
            <a:spLocks/>
          </p:cNvSpPr>
          <p:nvPr/>
        </p:nvSpPr>
        <p:spPr bwMode="auto">
          <a:xfrm>
            <a:off x="11360415" y="6490908"/>
            <a:ext cx="536540" cy="266474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2968542" y="3343357"/>
            <a:ext cx="1100869" cy="803149"/>
          </a:xfrm>
          <a:custGeom>
            <a:avLst/>
            <a:gdLst>
              <a:gd name="T0" fmla="*/ 478 w 954"/>
              <a:gd name="T1" fmla="*/ 279 h 696"/>
              <a:gd name="T2" fmla="*/ 0 w 954"/>
              <a:gd name="T3" fmla="*/ 0 h 696"/>
              <a:gd name="T4" fmla="*/ 0 w 954"/>
              <a:gd name="T5" fmla="*/ 348 h 696"/>
              <a:gd name="T6" fmla="*/ 0 w 954"/>
              <a:gd name="T7" fmla="*/ 696 h 696"/>
              <a:gd name="T8" fmla="*/ 478 w 954"/>
              <a:gd name="T9" fmla="*/ 414 h 696"/>
              <a:gd name="T10" fmla="*/ 954 w 954"/>
              <a:gd name="T11" fmla="*/ 558 h 696"/>
              <a:gd name="T12" fmla="*/ 954 w 954"/>
              <a:gd name="T13" fmla="*/ 348 h 696"/>
              <a:gd name="T14" fmla="*/ 954 w 954"/>
              <a:gd name="T15" fmla="*/ 137 h 696"/>
              <a:gd name="T16" fmla="*/ 478 w 954"/>
              <a:gd name="T17" fmla="*/ 279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54" h="696">
                <a:moveTo>
                  <a:pt x="478" y="279"/>
                </a:moveTo>
                <a:lnTo>
                  <a:pt x="0" y="0"/>
                </a:lnTo>
                <a:lnTo>
                  <a:pt x="0" y="348"/>
                </a:lnTo>
                <a:lnTo>
                  <a:pt x="0" y="696"/>
                </a:lnTo>
                <a:lnTo>
                  <a:pt x="478" y="414"/>
                </a:lnTo>
                <a:lnTo>
                  <a:pt x="954" y="558"/>
                </a:lnTo>
                <a:lnTo>
                  <a:pt x="954" y="348"/>
                </a:lnTo>
                <a:lnTo>
                  <a:pt x="954" y="137"/>
                </a:lnTo>
                <a:lnTo>
                  <a:pt x="478" y="279"/>
                </a:lnTo>
                <a:close/>
              </a:path>
            </a:pathLst>
          </a:custGeom>
          <a:gradFill flip="none" rotWithShape="1">
            <a:gsLst>
              <a:gs pos="100000">
                <a:srgbClr val="69AFC0"/>
              </a:gs>
              <a:gs pos="0">
                <a:srgbClr val="125680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3690045" y="3121766"/>
            <a:ext cx="1242239" cy="1245176"/>
          </a:xfrm>
          <a:custGeom>
            <a:avLst/>
            <a:gdLst>
              <a:gd name="T0" fmla="*/ 845 w 845"/>
              <a:gd name="T1" fmla="*/ 424 h 847"/>
              <a:gd name="T2" fmla="*/ 421 w 845"/>
              <a:gd name="T3" fmla="*/ 847 h 847"/>
              <a:gd name="T4" fmla="*/ 0 w 845"/>
              <a:gd name="T5" fmla="*/ 424 h 847"/>
              <a:gd name="T6" fmla="*/ 421 w 845"/>
              <a:gd name="T7" fmla="*/ 0 h 847"/>
              <a:gd name="T8" fmla="*/ 845 w 845"/>
              <a:gd name="T9" fmla="*/ 424 h 8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5" h="847">
                <a:moveTo>
                  <a:pt x="845" y="424"/>
                </a:moveTo>
                <a:lnTo>
                  <a:pt x="421" y="847"/>
                </a:lnTo>
                <a:lnTo>
                  <a:pt x="0" y="424"/>
                </a:lnTo>
                <a:lnTo>
                  <a:pt x="421" y="0"/>
                </a:lnTo>
                <a:lnTo>
                  <a:pt x="845" y="424"/>
                </a:lnTo>
                <a:close/>
              </a:path>
            </a:pathLst>
          </a:custGeom>
          <a:gradFill flip="none" rotWithShape="1">
            <a:gsLst>
              <a:gs pos="100000">
                <a:srgbClr val="F6443B"/>
              </a:gs>
              <a:gs pos="0">
                <a:srgbClr val="F9857F"/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381181" y="4190356"/>
            <a:ext cx="1234727" cy="1233573"/>
          </a:xfrm>
          <a:custGeom>
            <a:avLst/>
            <a:gdLst>
              <a:gd name="T0" fmla="*/ 632 w 1070"/>
              <a:gd name="T1" fmla="*/ 534 h 1069"/>
              <a:gd name="T2" fmla="*/ 492 w 1070"/>
              <a:gd name="T3" fmla="*/ 0 h 1069"/>
              <a:gd name="T4" fmla="*/ 246 w 1070"/>
              <a:gd name="T5" fmla="*/ 246 h 1069"/>
              <a:gd name="T6" fmla="*/ 0 w 1070"/>
              <a:gd name="T7" fmla="*/ 492 h 1069"/>
              <a:gd name="T8" fmla="*/ 537 w 1070"/>
              <a:gd name="T9" fmla="*/ 632 h 1069"/>
              <a:gd name="T10" fmla="*/ 774 w 1070"/>
              <a:gd name="T11" fmla="*/ 1069 h 1069"/>
              <a:gd name="T12" fmla="*/ 923 w 1070"/>
              <a:gd name="T13" fmla="*/ 920 h 1069"/>
              <a:gd name="T14" fmla="*/ 1070 w 1070"/>
              <a:gd name="T15" fmla="*/ 771 h 1069"/>
              <a:gd name="T16" fmla="*/ 632 w 1070"/>
              <a:gd name="T17" fmla="*/ 534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70" h="1069">
                <a:moveTo>
                  <a:pt x="632" y="534"/>
                </a:moveTo>
                <a:lnTo>
                  <a:pt x="492" y="0"/>
                </a:lnTo>
                <a:lnTo>
                  <a:pt x="246" y="246"/>
                </a:lnTo>
                <a:lnTo>
                  <a:pt x="0" y="492"/>
                </a:lnTo>
                <a:lnTo>
                  <a:pt x="537" y="632"/>
                </a:lnTo>
                <a:lnTo>
                  <a:pt x="774" y="1069"/>
                </a:lnTo>
                <a:lnTo>
                  <a:pt x="923" y="920"/>
                </a:lnTo>
                <a:lnTo>
                  <a:pt x="1070" y="771"/>
                </a:lnTo>
                <a:lnTo>
                  <a:pt x="632" y="534"/>
                </a:lnTo>
                <a:close/>
              </a:path>
            </a:pathLst>
          </a:custGeom>
          <a:gradFill flip="none" rotWithShape="1">
            <a:gsLst>
              <a:gs pos="100000">
                <a:srgbClr val="69AFC0"/>
              </a:gs>
              <a:gs pos="0">
                <a:srgbClr val="125680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2992742" y="4802234"/>
            <a:ext cx="1245180" cy="1242237"/>
          </a:xfrm>
          <a:custGeom>
            <a:avLst/>
            <a:gdLst>
              <a:gd name="T0" fmla="*/ 847 w 847"/>
              <a:gd name="T1" fmla="*/ 421 h 845"/>
              <a:gd name="T2" fmla="*/ 424 w 847"/>
              <a:gd name="T3" fmla="*/ 845 h 845"/>
              <a:gd name="T4" fmla="*/ 0 w 847"/>
              <a:gd name="T5" fmla="*/ 421 h 845"/>
              <a:gd name="T6" fmla="*/ 424 w 847"/>
              <a:gd name="T7" fmla="*/ 0 h 845"/>
              <a:gd name="T8" fmla="*/ 847 w 847"/>
              <a:gd name="T9" fmla="*/ 421 h 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7" h="845">
                <a:moveTo>
                  <a:pt x="847" y="421"/>
                </a:moveTo>
                <a:lnTo>
                  <a:pt x="424" y="845"/>
                </a:lnTo>
                <a:lnTo>
                  <a:pt x="0" y="421"/>
                </a:lnTo>
                <a:lnTo>
                  <a:pt x="424" y="0"/>
                </a:lnTo>
                <a:lnTo>
                  <a:pt x="847" y="421"/>
                </a:lnTo>
                <a:close/>
              </a:path>
            </a:pathLst>
          </a:custGeom>
          <a:gradFill flip="none" rotWithShape="1">
            <a:gsLst>
              <a:gs pos="100000">
                <a:srgbClr val="F6443B"/>
              </a:gs>
              <a:gs pos="0">
                <a:srgbClr val="F9857F"/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2381181" y="2064779"/>
            <a:ext cx="1234727" cy="1234727"/>
          </a:xfrm>
          <a:custGeom>
            <a:avLst/>
            <a:gdLst>
              <a:gd name="T0" fmla="*/ 537 w 1070"/>
              <a:gd name="T1" fmla="*/ 438 h 1070"/>
              <a:gd name="T2" fmla="*/ 0 w 1070"/>
              <a:gd name="T3" fmla="*/ 578 h 1070"/>
              <a:gd name="T4" fmla="*/ 246 w 1070"/>
              <a:gd name="T5" fmla="*/ 824 h 1070"/>
              <a:gd name="T6" fmla="*/ 492 w 1070"/>
              <a:gd name="T7" fmla="*/ 1070 h 1070"/>
              <a:gd name="T8" fmla="*/ 632 w 1070"/>
              <a:gd name="T9" fmla="*/ 533 h 1070"/>
              <a:gd name="T10" fmla="*/ 1070 w 1070"/>
              <a:gd name="T11" fmla="*/ 296 h 1070"/>
              <a:gd name="T12" fmla="*/ 923 w 1070"/>
              <a:gd name="T13" fmla="*/ 149 h 1070"/>
              <a:gd name="T14" fmla="*/ 774 w 1070"/>
              <a:gd name="T15" fmla="*/ 0 h 1070"/>
              <a:gd name="T16" fmla="*/ 537 w 1070"/>
              <a:gd name="T17" fmla="*/ 438 h 10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70" h="1070">
                <a:moveTo>
                  <a:pt x="537" y="438"/>
                </a:moveTo>
                <a:lnTo>
                  <a:pt x="0" y="578"/>
                </a:lnTo>
                <a:lnTo>
                  <a:pt x="246" y="824"/>
                </a:lnTo>
                <a:lnTo>
                  <a:pt x="492" y="1070"/>
                </a:lnTo>
                <a:lnTo>
                  <a:pt x="632" y="533"/>
                </a:lnTo>
                <a:lnTo>
                  <a:pt x="1070" y="296"/>
                </a:lnTo>
                <a:lnTo>
                  <a:pt x="923" y="149"/>
                </a:lnTo>
                <a:lnTo>
                  <a:pt x="774" y="0"/>
                </a:lnTo>
                <a:lnTo>
                  <a:pt x="537" y="438"/>
                </a:lnTo>
                <a:close/>
              </a:path>
            </a:pathLst>
          </a:custGeom>
          <a:gradFill flip="none" rotWithShape="1">
            <a:gsLst>
              <a:gs pos="100000">
                <a:srgbClr val="69AFC0"/>
              </a:gs>
              <a:gs pos="0">
                <a:srgbClr val="125680"/>
              </a:gs>
            </a:gsLst>
            <a:lin ang="189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2992742" y="1445392"/>
            <a:ext cx="1245180" cy="1242237"/>
          </a:xfrm>
          <a:custGeom>
            <a:avLst/>
            <a:gdLst>
              <a:gd name="T0" fmla="*/ 424 w 847"/>
              <a:gd name="T1" fmla="*/ 0 h 845"/>
              <a:gd name="T2" fmla="*/ 847 w 847"/>
              <a:gd name="T3" fmla="*/ 421 h 845"/>
              <a:gd name="T4" fmla="*/ 424 w 847"/>
              <a:gd name="T5" fmla="*/ 845 h 845"/>
              <a:gd name="T6" fmla="*/ 0 w 847"/>
              <a:gd name="T7" fmla="*/ 421 h 845"/>
              <a:gd name="T8" fmla="*/ 424 w 847"/>
              <a:gd name="T9" fmla="*/ 0 h 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7" h="845">
                <a:moveTo>
                  <a:pt x="424" y="0"/>
                </a:moveTo>
                <a:lnTo>
                  <a:pt x="847" y="421"/>
                </a:lnTo>
                <a:lnTo>
                  <a:pt x="424" y="845"/>
                </a:lnTo>
                <a:lnTo>
                  <a:pt x="0" y="421"/>
                </a:lnTo>
                <a:lnTo>
                  <a:pt x="424" y="0"/>
                </a:lnTo>
                <a:close/>
              </a:path>
            </a:pathLst>
          </a:custGeom>
          <a:gradFill flip="none" rotWithShape="1">
            <a:gsLst>
              <a:gs pos="100000">
                <a:srgbClr val="F6443B"/>
              </a:gs>
              <a:gs pos="0">
                <a:srgbClr val="F9857F"/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826809" y="2633677"/>
            <a:ext cx="2220202" cy="2220201"/>
          </a:xfrm>
          <a:prstGeom prst="ellipse">
            <a:avLst/>
          </a:prstGeom>
          <a:gradFill flip="none" rotWithShape="1">
            <a:gsLst>
              <a:gs pos="100000">
                <a:srgbClr val="4186A2"/>
              </a:gs>
              <a:gs pos="0">
                <a:srgbClr val="B0F7F4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826809" y="2633677"/>
            <a:ext cx="2220202" cy="2220201"/>
          </a:xfrm>
          <a:custGeom>
            <a:avLst/>
            <a:gdLst>
              <a:gd name="T0" fmla="*/ 1924 w 1924"/>
              <a:gd name="T1" fmla="*/ 963 h 1924"/>
              <a:gd name="T2" fmla="*/ 961 w 1924"/>
              <a:gd name="T3" fmla="*/ 1924 h 1924"/>
              <a:gd name="T4" fmla="*/ 0 w 1924"/>
              <a:gd name="T5" fmla="*/ 963 h 1924"/>
              <a:gd name="T6" fmla="*/ 961 w 1924"/>
              <a:gd name="T7" fmla="*/ 0 h 1924"/>
              <a:gd name="T8" fmla="*/ 1924 w 1924"/>
              <a:gd name="T9" fmla="*/ 963 h 19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4" h="1924">
                <a:moveTo>
                  <a:pt x="1924" y="963"/>
                </a:moveTo>
                <a:lnTo>
                  <a:pt x="961" y="1924"/>
                </a:lnTo>
                <a:lnTo>
                  <a:pt x="0" y="963"/>
                </a:lnTo>
                <a:lnTo>
                  <a:pt x="961" y="0"/>
                </a:lnTo>
                <a:lnTo>
                  <a:pt x="1924" y="963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83" name="Freeform 6"/>
          <p:cNvSpPr>
            <a:spLocks/>
          </p:cNvSpPr>
          <p:nvPr/>
        </p:nvSpPr>
        <p:spPr bwMode="auto">
          <a:xfrm>
            <a:off x="3814937" y="3255341"/>
            <a:ext cx="994243" cy="996594"/>
          </a:xfrm>
          <a:custGeom>
            <a:avLst/>
            <a:gdLst>
              <a:gd name="T0" fmla="*/ 845 w 845"/>
              <a:gd name="T1" fmla="*/ 424 h 847"/>
              <a:gd name="T2" fmla="*/ 421 w 845"/>
              <a:gd name="T3" fmla="*/ 847 h 847"/>
              <a:gd name="T4" fmla="*/ 0 w 845"/>
              <a:gd name="T5" fmla="*/ 424 h 847"/>
              <a:gd name="T6" fmla="*/ 421 w 845"/>
              <a:gd name="T7" fmla="*/ 0 h 847"/>
              <a:gd name="T8" fmla="*/ 845 w 845"/>
              <a:gd name="T9" fmla="*/ 424 h 8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5" h="847">
                <a:moveTo>
                  <a:pt x="845" y="424"/>
                </a:moveTo>
                <a:lnTo>
                  <a:pt x="421" y="847"/>
                </a:lnTo>
                <a:lnTo>
                  <a:pt x="0" y="424"/>
                </a:lnTo>
                <a:lnTo>
                  <a:pt x="421" y="0"/>
                </a:lnTo>
                <a:lnTo>
                  <a:pt x="845" y="424"/>
                </a:lnTo>
                <a:close/>
              </a:path>
            </a:pathLst>
          </a:custGeom>
          <a:gradFill flip="none" rotWithShape="1">
            <a:gsLst>
              <a:gs pos="100000">
                <a:srgbClr val="F6443B"/>
              </a:gs>
              <a:gs pos="0">
                <a:srgbClr val="F9857F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8"/>
          <p:cNvSpPr>
            <a:spLocks/>
          </p:cNvSpPr>
          <p:nvPr/>
        </p:nvSpPr>
        <p:spPr bwMode="auto">
          <a:xfrm>
            <a:off x="3117927" y="4935515"/>
            <a:ext cx="996598" cy="994241"/>
          </a:xfrm>
          <a:custGeom>
            <a:avLst/>
            <a:gdLst>
              <a:gd name="T0" fmla="*/ 847 w 847"/>
              <a:gd name="T1" fmla="*/ 421 h 845"/>
              <a:gd name="T2" fmla="*/ 424 w 847"/>
              <a:gd name="T3" fmla="*/ 845 h 845"/>
              <a:gd name="T4" fmla="*/ 0 w 847"/>
              <a:gd name="T5" fmla="*/ 421 h 845"/>
              <a:gd name="T6" fmla="*/ 424 w 847"/>
              <a:gd name="T7" fmla="*/ 0 h 845"/>
              <a:gd name="T8" fmla="*/ 847 w 847"/>
              <a:gd name="T9" fmla="*/ 421 h 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7" h="845">
                <a:moveTo>
                  <a:pt x="847" y="421"/>
                </a:moveTo>
                <a:lnTo>
                  <a:pt x="424" y="845"/>
                </a:lnTo>
                <a:lnTo>
                  <a:pt x="0" y="421"/>
                </a:lnTo>
                <a:lnTo>
                  <a:pt x="424" y="0"/>
                </a:lnTo>
                <a:lnTo>
                  <a:pt x="847" y="421"/>
                </a:lnTo>
                <a:close/>
              </a:path>
            </a:pathLst>
          </a:custGeom>
          <a:gradFill flip="none" rotWithShape="1">
            <a:gsLst>
              <a:gs pos="100000">
                <a:srgbClr val="F6443B"/>
              </a:gs>
              <a:gs pos="0">
                <a:srgbClr val="F9857F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10"/>
          <p:cNvSpPr>
            <a:spLocks/>
          </p:cNvSpPr>
          <p:nvPr/>
        </p:nvSpPr>
        <p:spPr bwMode="auto">
          <a:xfrm>
            <a:off x="3117927" y="1578673"/>
            <a:ext cx="996598" cy="994241"/>
          </a:xfrm>
          <a:custGeom>
            <a:avLst/>
            <a:gdLst>
              <a:gd name="T0" fmla="*/ 424 w 847"/>
              <a:gd name="T1" fmla="*/ 0 h 845"/>
              <a:gd name="T2" fmla="*/ 847 w 847"/>
              <a:gd name="T3" fmla="*/ 421 h 845"/>
              <a:gd name="T4" fmla="*/ 424 w 847"/>
              <a:gd name="T5" fmla="*/ 845 h 845"/>
              <a:gd name="T6" fmla="*/ 0 w 847"/>
              <a:gd name="T7" fmla="*/ 421 h 845"/>
              <a:gd name="T8" fmla="*/ 424 w 847"/>
              <a:gd name="T9" fmla="*/ 0 h 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7" h="845">
                <a:moveTo>
                  <a:pt x="424" y="0"/>
                </a:moveTo>
                <a:lnTo>
                  <a:pt x="847" y="421"/>
                </a:lnTo>
                <a:lnTo>
                  <a:pt x="424" y="845"/>
                </a:lnTo>
                <a:lnTo>
                  <a:pt x="0" y="421"/>
                </a:lnTo>
                <a:lnTo>
                  <a:pt x="424" y="0"/>
                </a:lnTo>
                <a:close/>
              </a:path>
            </a:pathLst>
          </a:custGeom>
          <a:gradFill flip="none" rotWithShape="1">
            <a:gsLst>
              <a:gs pos="100000">
                <a:srgbClr val="F6443B"/>
              </a:gs>
              <a:gs pos="0">
                <a:srgbClr val="F9857F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6" name="Group 85"/>
          <p:cNvGrpSpPr/>
          <p:nvPr/>
        </p:nvGrpSpPr>
        <p:grpSpPr>
          <a:xfrm>
            <a:off x="3441823" y="1930299"/>
            <a:ext cx="348805" cy="290990"/>
            <a:chOff x="6105525" y="4249738"/>
            <a:chExt cx="287338" cy="239713"/>
          </a:xfrm>
          <a:solidFill>
            <a:schemeClr val="bg1"/>
          </a:solidFill>
        </p:grpSpPr>
        <p:sp>
          <p:nvSpPr>
            <p:cNvPr id="87" name="Freeform 2020"/>
            <p:cNvSpPr>
              <a:spLocks noEditPoints="1"/>
            </p:cNvSpPr>
            <p:nvPr/>
          </p:nvSpPr>
          <p:spPr bwMode="auto">
            <a:xfrm>
              <a:off x="6210300" y="4249738"/>
              <a:ext cx="182563" cy="203200"/>
            </a:xfrm>
            <a:custGeom>
              <a:avLst/>
              <a:gdLst>
                <a:gd name="T0" fmla="*/ 541 w 572"/>
                <a:gd name="T1" fmla="*/ 346 h 636"/>
                <a:gd name="T2" fmla="*/ 533 w 572"/>
                <a:gd name="T3" fmla="*/ 360 h 636"/>
                <a:gd name="T4" fmla="*/ 521 w 572"/>
                <a:gd name="T5" fmla="*/ 369 h 636"/>
                <a:gd name="T6" fmla="*/ 505 w 572"/>
                <a:gd name="T7" fmla="*/ 375 h 636"/>
                <a:gd name="T8" fmla="*/ 482 w 572"/>
                <a:gd name="T9" fmla="*/ 375 h 636"/>
                <a:gd name="T10" fmla="*/ 497 w 572"/>
                <a:gd name="T11" fmla="*/ 254 h 636"/>
                <a:gd name="T12" fmla="*/ 513 w 572"/>
                <a:gd name="T13" fmla="*/ 259 h 636"/>
                <a:gd name="T14" fmla="*/ 528 w 572"/>
                <a:gd name="T15" fmla="*/ 268 h 636"/>
                <a:gd name="T16" fmla="*/ 538 w 572"/>
                <a:gd name="T17" fmla="*/ 283 h 636"/>
                <a:gd name="T18" fmla="*/ 542 w 572"/>
                <a:gd name="T19" fmla="*/ 299 h 636"/>
                <a:gd name="T20" fmla="*/ 497 w 572"/>
                <a:gd name="T21" fmla="*/ 224 h 636"/>
                <a:gd name="T22" fmla="*/ 482 w 572"/>
                <a:gd name="T23" fmla="*/ 15 h 636"/>
                <a:gd name="T24" fmla="*/ 480 w 572"/>
                <a:gd name="T25" fmla="*/ 8 h 636"/>
                <a:gd name="T26" fmla="*/ 474 w 572"/>
                <a:gd name="T27" fmla="*/ 2 h 636"/>
                <a:gd name="T28" fmla="*/ 467 w 572"/>
                <a:gd name="T29" fmla="*/ 0 h 636"/>
                <a:gd name="T30" fmla="*/ 459 w 572"/>
                <a:gd name="T31" fmla="*/ 2 h 636"/>
                <a:gd name="T32" fmla="*/ 406 w 572"/>
                <a:gd name="T33" fmla="*/ 28 h 636"/>
                <a:gd name="T34" fmla="*/ 337 w 572"/>
                <a:gd name="T35" fmla="*/ 60 h 636"/>
                <a:gd name="T36" fmla="*/ 288 w 572"/>
                <a:gd name="T37" fmla="*/ 81 h 636"/>
                <a:gd name="T38" fmla="*/ 234 w 572"/>
                <a:gd name="T39" fmla="*/ 99 h 636"/>
                <a:gd name="T40" fmla="*/ 176 w 572"/>
                <a:gd name="T41" fmla="*/ 115 h 636"/>
                <a:gd name="T42" fmla="*/ 112 w 572"/>
                <a:gd name="T43" fmla="*/ 128 h 636"/>
                <a:gd name="T44" fmla="*/ 40 w 572"/>
                <a:gd name="T45" fmla="*/ 139 h 636"/>
                <a:gd name="T46" fmla="*/ 0 w 572"/>
                <a:gd name="T47" fmla="*/ 480 h 636"/>
                <a:gd name="T48" fmla="*/ 2 w 572"/>
                <a:gd name="T49" fmla="*/ 487 h 636"/>
                <a:gd name="T50" fmla="*/ 73 w 572"/>
                <a:gd name="T51" fmla="*/ 497 h 636"/>
                <a:gd name="T52" fmla="*/ 138 w 572"/>
                <a:gd name="T53" fmla="*/ 509 h 636"/>
                <a:gd name="T54" fmla="*/ 197 w 572"/>
                <a:gd name="T55" fmla="*/ 524 h 636"/>
                <a:gd name="T56" fmla="*/ 249 w 572"/>
                <a:gd name="T57" fmla="*/ 540 h 636"/>
                <a:gd name="T58" fmla="*/ 299 w 572"/>
                <a:gd name="T59" fmla="*/ 559 h 636"/>
                <a:gd name="T60" fmla="*/ 345 w 572"/>
                <a:gd name="T61" fmla="*/ 578 h 636"/>
                <a:gd name="T62" fmla="*/ 433 w 572"/>
                <a:gd name="T63" fmla="*/ 621 h 636"/>
                <a:gd name="T64" fmla="*/ 464 w 572"/>
                <a:gd name="T65" fmla="*/ 636 h 636"/>
                <a:gd name="T66" fmla="*/ 471 w 572"/>
                <a:gd name="T67" fmla="*/ 636 h 636"/>
                <a:gd name="T68" fmla="*/ 478 w 572"/>
                <a:gd name="T69" fmla="*/ 632 h 636"/>
                <a:gd name="T70" fmla="*/ 481 w 572"/>
                <a:gd name="T71" fmla="*/ 626 h 636"/>
                <a:gd name="T72" fmla="*/ 482 w 572"/>
                <a:gd name="T73" fmla="*/ 405 h 636"/>
                <a:gd name="T74" fmla="*/ 505 w 572"/>
                <a:gd name="T75" fmla="*/ 405 h 636"/>
                <a:gd name="T76" fmla="*/ 520 w 572"/>
                <a:gd name="T77" fmla="*/ 402 h 636"/>
                <a:gd name="T78" fmla="*/ 532 w 572"/>
                <a:gd name="T79" fmla="*/ 397 h 636"/>
                <a:gd name="T80" fmla="*/ 545 w 572"/>
                <a:gd name="T81" fmla="*/ 390 h 636"/>
                <a:gd name="T82" fmla="*/ 555 w 572"/>
                <a:gd name="T83" fmla="*/ 381 h 636"/>
                <a:gd name="T84" fmla="*/ 562 w 572"/>
                <a:gd name="T85" fmla="*/ 370 h 636"/>
                <a:gd name="T86" fmla="*/ 569 w 572"/>
                <a:gd name="T87" fmla="*/ 357 h 636"/>
                <a:gd name="T88" fmla="*/ 571 w 572"/>
                <a:gd name="T89" fmla="*/ 344 h 636"/>
                <a:gd name="T90" fmla="*/ 572 w 572"/>
                <a:gd name="T91" fmla="*/ 299 h 636"/>
                <a:gd name="T92" fmla="*/ 570 w 572"/>
                <a:gd name="T93" fmla="*/ 284 h 636"/>
                <a:gd name="T94" fmla="*/ 566 w 572"/>
                <a:gd name="T95" fmla="*/ 272 h 636"/>
                <a:gd name="T96" fmla="*/ 558 w 572"/>
                <a:gd name="T97" fmla="*/ 259 h 636"/>
                <a:gd name="T98" fmla="*/ 550 w 572"/>
                <a:gd name="T99" fmla="*/ 247 h 636"/>
                <a:gd name="T100" fmla="*/ 538 w 572"/>
                <a:gd name="T101" fmla="*/ 237 h 636"/>
                <a:gd name="T102" fmla="*/ 525 w 572"/>
                <a:gd name="T103" fmla="*/ 231 h 636"/>
                <a:gd name="T104" fmla="*/ 511 w 572"/>
                <a:gd name="T105" fmla="*/ 226 h 636"/>
                <a:gd name="T106" fmla="*/ 497 w 572"/>
                <a:gd name="T107" fmla="*/ 224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72" h="636">
                  <a:moveTo>
                    <a:pt x="542" y="338"/>
                  </a:moveTo>
                  <a:lnTo>
                    <a:pt x="541" y="346"/>
                  </a:lnTo>
                  <a:lnTo>
                    <a:pt x="538" y="353"/>
                  </a:lnTo>
                  <a:lnTo>
                    <a:pt x="533" y="360"/>
                  </a:lnTo>
                  <a:lnTo>
                    <a:pt x="527" y="365"/>
                  </a:lnTo>
                  <a:lnTo>
                    <a:pt x="521" y="369"/>
                  </a:lnTo>
                  <a:lnTo>
                    <a:pt x="513" y="372"/>
                  </a:lnTo>
                  <a:lnTo>
                    <a:pt x="505" y="375"/>
                  </a:lnTo>
                  <a:lnTo>
                    <a:pt x="497" y="375"/>
                  </a:lnTo>
                  <a:lnTo>
                    <a:pt x="482" y="375"/>
                  </a:lnTo>
                  <a:lnTo>
                    <a:pt x="482" y="254"/>
                  </a:lnTo>
                  <a:lnTo>
                    <a:pt x="497" y="254"/>
                  </a:lnTo>
                  <a:lnTo>
                    <a:pt x="506" y="255"/>
                  </a:lnTo>
                  <a:lnTo>
                    <a:pt x="513" y="259"/>
                  </a:lnTo>
                  <a:lnTo>
                    <a:pt x="522" y="263"/>
                  </a:lnTo>
                  <a:lnTo>
                    <a:pt x="528" y="268"/>
                  </a:lnTo>
                  <a:lnTo>
                    <a:pt x="533" y="275"/>
                  </a:lnTo>
                  <a:lnTo>
                    <a:pt x="538" y="283"/>
                  </a:lnTo>
                  <a:lnTo>
                    <a:pt x="541" y="291"/>
                  </a:lnTo>
                  <a:lnTo>
                    <a:pt x="542" y="299"/>
                  </a:lnTo>
                  <a:lnTo>
                    <a:pt x="542" y="338"/>
                  </a:lnTo>
                  <a:close/>
                  <a:moveTo>
                    <a:pt x="497" y="224"/>
                  </a:moveTo>
                  <a:lnTo>
                    <a:pt x="482" y="224"/>
                  </a:lnTo>
                  <a:lnTo>
                    <a:pt x="482" y="15"/>
                  </a:lnTo>
                  <a:lnTo>
                    <a:pt x="481" y="12"/>
                  </a:lnTo>
                  <a:lnTo>
                    <a:pt x="480" y="8"/>
                  </a:lnTo>
                  <a:lnTo>
                    <a:pt x="478" y="6"/>
                  </a:lnTo>
                  <a:lnTo>
                    <a:pt x="474" y="2"/>
                  </a:lnTo>
                  <a:lnTo>
                    <a:pt x="471" y="1"/>
                  </a:lnTo>
                  <a:lnTo>
                    <a:pt x="467" y="0"/>
                  </a:lnTo>
                  <a:lnTo>
                    <a:pt x="464" y="1"/>
                  </a:lnTo>
                  <a:lnTo>
                    <a:pt x="459" y="2"/>
                  </a:lnTo>
                  <a:lnTo>
                    <a:pt x="451" y="7"/>
                  </a:lnTo>
                  <a:lnTo>
                    <a:pt x="406" y="28"/>
                  </a:lnTo>
                  <a:lnTo>
                    <a:pt x="361" y="51"/>
                  </a:lnTo>
                  <a:lnTo>
                    <a:pt x="337" y="60"/>
                  </a:lnTo>
                  <a:lnTo>
                    <a:pt x="313" y="71"/>
                  </a:lnTo>
                  <a:lnTo>
                    <a:pt x="288" y="81"/>
                  </a:lnTo>
                  <a:lnTo>
                    <a:pt x="262" y="89"/>
                  </a:lnTo>
                  <a:lnTo>
                    <a:pt x="234" y="99"/>
                  </a:lnTo>
                  <a:lnTo>
                    <a:pt x="206" y="106"/>
                  </a:lnTo>
                  <a:lnTo>
                    <a:pt x="176" y="115"/>
                  </a:lnTo>
                  <a:lnTo>
                    <a:pt x="145" y="121"/>
                  </a:lnTo>
                  <a:lnTo>
                    <a:pt x="112" y="128"/>
                  </a:lnTo>
                  <a:lnTo>
                    <a:pt x="78" y="133"/>
                  </a:lnTo>
                  <a:lnTo>
                    <a:pt x="40" y="139"/>
                  </a:lnTo>
                  <a:lnTo>
                    <a:pt x="0" y="143"/>
                  </a:lnTo>
                  <a:lnTo>
                    <a:pt x="0" y="480"/>
                  </a:lnTo>
                  <a:lnTo>
                    <a:pt x="0" y="484"/>
                  </a:lnTo>
                  <a:lnTo>
                    <a:pt x="2" y="487"/>
                  </a:lnTo>
                  <a:lnTo>
                    <a:pt x="38" y="491"/>
                  </a:lnTo>
                  <a:lnTo>
                    <a:pt x="73" y="497"/>
                  </a:lnTo>
                  <a:lnTo>
                    <a:pt x="107" y="502"/>
                  </a:lnTo>
                  <a:lnTo>
                    <a:pt x="138" y="509"/>
                  </a:lnTo>
                  <a:lnTo>
                    <a:pt x="168" y="515"/>
                  </a:lnTo>
                  <a:lnTo>
                    <a:pt x="197" y="524"/>
                  </a:lnTo>
                  <a:lnTo>
                    <a:pt x="224" y="531"/>
                  </a:lnTo>
                  <a:lnTo>
                    <a:pt x="249" y="540"/>
                  </a:lnTo>
                  <a:lnTo>
                    <a:pt x="274" y="549"/>
                  </a:lnTo>
                  <a:lnTo>
                    <a:pt x="299" y="559"/>
                  </a:lnTo>
                  <a:lnTo>
                    <a:pt x="322" y="569"/>
                  </a:lnTo>
                  <a:lnTo>
                    <a:pt x="345" y="578"/>
                  </a:lnTo>
                  <a:lnTo>
                    <a:pt x="390" y="600"/>
                  </a:lnTo>
                  <a:lnTo>
                    <a:pt x="433" y="621"/>
                  </a:lnTo>
                  <a:lnTo>
                    <a:pt x="459" y="635"/>
                  </a:lnTo>
                  <a:lnTo>
                    <a:pt x="464" y="636"/>
                  </a:lnTo>
                  <a:lnTo>
                    <a:pt x="467" y="636"/>
                  </a:lnTo>
                  <a:lnTo>
                    <a:pt x="471" y="636"/>
                  </a:lnTo>
                  <a:lnTo>
                    <a:pt x="474" y="634"/>
                  </a:lnTo>
                  <a:lnTo>
                    <a:pt x="478" y="632"/>
                  </a:lnTo>
                  <a:lnTo>
                    <a:pt x="480" y="629"/>
                  </a:lnTo>
                  <a:lnTo>
                    <a:pt x="481" y="626"/>
                  </a:lnTo>
                  <a:lnTo>
                    <a:pt x="482" y="621"/>
                  </a:lnTo>
                  <a:lnTo>
                    <a:pt x="482" y="405"/>
                  </a:lnTo>
                  <a:lnTo>
                    <a:pt x="497" y="405"/>
                  </a:lnTo>
                  <a:lnTo>
                    <a:pt x="505" y="405"/>
                  </a:lnTo>
                  <a:lnTo>
                    <a:pt x="512" y="403"/>
                  </a:lnTo>
                  <a:lnTo>
                    <a:pt x="520" y="402"/>
                  </a:lnTo>
                  <a:lnTo>
                    <a:pt x="526" y="399"/>
                  </a:lnTo>
                  <a:lnTo>
                    <a:pt x="532" y="397"/>
                  </a:lnTo>
                  <a:lnTo>
                    <a:pt x="539" y="394"/>
                  </a:lnTo>
                  <a:lnTo>
                    <a:pt x="545" y="390"/>
                  </a:lnTo>
                  <a:lnTo>
                    <a:pt x="550" y="385"/>
                  </a:lnTo>
                  <a:lnTo>
                    <a:pt x="555" y="381"/>
                  </a:lnTo>
                  <a:lnTo>
                    <a:pt x="559" y="376"/>
                  </a:lnTo>
                  <a:lnTo>
                    <a:pt x="562" y="370"/>
                  </a:lnTo>
                  <a:lnTo>
                    <a:pt x="566" y="364"/>
                  </a:lnTo>
                  <a:lnTo>
                    <a:pt x="569" y="357"/>
                  </a:lnTo>
                  <a:lnTo>
                    <a:pt x="570" y="351"/>
                  </a:lnTo>
                  <a:lnTo>
                    <a:pt x="571" y="344"/>
                  </a:lnTo>
                  <a:lnTo>
                    <a:pt x="572" y="338"/>
                  </a:lnTo>
                  <a:lnTo>
                    <a:pt x="572" y="299"/>
                  </a:lnTo>
                  <a:lnTo>
                    <a:pt x="571" y="292"/>
                  </a:lnTo>
                  <a:lnTo>
                    <a:pt x="570" y="284"/>
                  </a:lnTo>
                  <a:lnTo>
                    <a:pt x="568" y="278"/>
                  </a:lnTo>
                  <a:lnTo>
                    <a:pt x="566" y="272"/>
                  </a:lnTo>
                  <a:lnTo>
                    <a:pt x="562" y="264"/>
                  </a:lnTo>
                  <a:lnTo>
                    <a:pt x="558" y="259"/>
                  </a:lnTo>
                  <a:lnTo>
                    <a:pt x="554" y="252"/>
                  </a:lnTo>
                  <a:lnTo>
                    <a:pt x="550" y="247"/>
                  </a:lnTo>
                  <a:lnTo>
                    <a:pt x="544" y="243"/>
                  </a:lnTo>
                  <a:lnTo>
                    <a:pt x="538" y="237"/>
                  </a:lnTo>
                  <a:lnTo>
                    <a:pt x="531" y="234"/>
                  </a:lnTo>
                  <a:lnTo>
                    <a:pt x="525" y="231"/>
                  </a:lnTo>
                  <a:lnTo>
                    <a:pt x="518" y="228"/>
                  </a:lnTo>
                  <a:lnTo>
                    <a:pt x="511" y="226"/>
                  </a:lnTo>
                  <a:lnTo>
                    <a:pt x="505" y="225"/>
                  </a:lnTo>
                  <a:lnTo>
                    <a:pt x="497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021"/>
            <p:cNvSpPr>
              <a:spLocks/>
            </p:cNvSpPr>
            <p:nvPr/>
          </p:nvSpPr>
          <p:spPr bwMode="auto">
            <a:xfrm>
              <a:off x="6105525" y="4297363"/>
              <a:ext cx="76200" cy="106363"/>
            </a:xfrm>
            <a:custGeom>
              <a:avLst/>
              <a:gdLst>
                <a:gd name="T0" fmla="*/ 240 w 240"/>
                <a:gd name="T1" fmla="*/ 0 h 334"/>
                <a:gd name="T2" fmla="*/ 222 w 240"/>
                <a:gd name="T3" fmla="*/ 0 h 334"/>
                <a:gd name="T4" fmla="*/ 204 w 240"/>
                <a:gd name="T5" fmla="*/ 1 h 334"/>
                <a:gd name="T6" fmla="*/ 185 w 240"/>
                <a:gd name="T7" fmla="*/ 1 h 334"/>
                <a:gd name="T8" fmla="*/ 165 w 240"/>
                <a:gd name="T9" fmla="*/ 1 h 334"/>
                <a:gd name="T10" fmla="*/ 120 w 240"/>
                <a:gd name="T11" fmla="*/ 1 h 334"/>
                <a:gd name="T12" fmla="*/ 108 w 240"/>
                <a:gd name="T13" fmla="*/ 2 h 334"/>
                <a:gd name="T14" fmla="*/ 96 w 240"/>
                <a:gd name="T15" fmla="*/ 4 h 334"/>
                <a:gd name="T16" fmla="*/ 85 w 240"/>
                <a:gd name="T17" fmla="*/ 8 h 334"/>
                <a:gd name="T18" fmla="*/ 73 w 240"/>
                <a:gd name="T19" fmla="*/ 12 h 334"/>
                <a:gd name="T20" fmla="*/ 62 w 240"/>
                <a:gd name="T21" fmla="*/ 17 h 334"/>
                <a:gd name="T22" fmla="*/ 53 w 240"/>
                <a:gd name="T23" fmla="*/ 24 h 334"/>
                <a:gd name="T24" fmla="*/ 44 w 240"/>
                <a:gd name="T25" fmla="*/ 32 h 334"/>
                <a:gd name="T26" fmla="*/ 35 w 240"/>
                <a:gd name="T27" fmla="*/ 41 h 334"/>
                <a:gd name="T28" fmla="*/ 27 w 240"/>
                <a:gd name="T29" fmla="*/ 51 h 334"/>
                <a:gd name="T30" fmla="*/ 20 w 240"/>
                <a:gd name="T31" fmla="*/ 60 h 334"/>
                <a:gd name="T32" fmla="*/ 15 w 240"/>
                <a:gd name="T33" fmla="*/ 72 h 334"/>
                <a:gd name="T34" fmla="*/ 10 w 240"/>
                <a:gd name="T35" fmla="*/ 84 h 334"/>
                <a:gd name="T36" fmla="*/ 5 w 240"/>
                <a:gd name="T37" fmla="*/ 96 h 334"/>
                <a:gd name="T38" fmla="*/ 2 w 240"/>
                <a:gd name="T39" fmla="*/ 110 h 334"/>
                <a:gd name="T40" fmla="*/ 1 w 240"/>
                <a:gd name="T41" fmla="*/ 122 h 334"/>
                <a:gd name="T42" fmla="*/ 0 w 240"/>
                <a:gd name="T43" fmla="*/ 136 h 334"/>
                <a:gd name="T44" fmla="*/ 0 w 240"/>
                <a:gd name="T45" fmla="*/ 212 h 334"/>
                <a:gd name="T46" fmla="*/ 1 w 240"/>
                <a:gd name="T47" fmla="*/ 224 h 334"/>
                <a:gd name="T48" fmla="*/ 2 w 240"/>
                <a:gd name="T49" fmla="*/ 237 h 334"/>
                <a:gd name="T50" fmla="*/ 5 w 240"/>
                <a:gd name="T51" fmla="*/ 249 h 334"/>
                <a:gd name="T52" fmla="*/ 9 w 240"/>
                <a:gd name="T53" fmla="*/ 261 h 334"/>
                <a:gd name="T54" fmla="*/ 14 w 240"/>
                <a:gd name="T55" fmla="*/ 272 h 334"/>
                <a:gd name="T56" fmla="*/ 19 w 240"/>
                <a:gd name="T57" fmla="*/ 281 h 334"/>
                <a:gd name="T58" fmla="*/ 26 w 240"/>
                <a:gd name="T59" fmla="*/ 290 h 334"/>
                <a:gd name="T60" fmla="*/ 33 w 240"/>
                <a:gd name="T61" fmla="*/ 298 h 334"/>
                <a:gd name="T62" fmla="*/ 42 w 240"/>
                <a:gd name="T63" fmla="*/ 306 h 334"/>
                <a:gd name="T64" fmla="*/ 52 w 240"/>
                <a:gd name="T65" fmla="*/ 312 h 334"/>
                <a:gd name="T66" fmla="*/ 61 w 240"/>
                <a:gd name="T67" fmla="*/ 319 h 334"/>
                <a:gd name="T68" fmla="*/ 72 w 240"/>
                <a:gd name="T69" fmla="*/ 323 h 334"/>
                <a:gd name="T70" fmla="*/ 83 w 240"/>
                <a:gd name="T71" fmla="*/ 327 h 334"/>
                <a:gd name="T72" fmla="*/ 96 w 240"/>
                <a:gd name="T73" fmla="*/ 329 h 334"/>
                <a:gd name="T74" fmla="*/ 107 w 240"/>
                <a:gd name="T75" fmla="*/ 332 h 334"/>
                <a:gd name="T76" fmla="*/ 120 w 240"/>
                <a:gd name="T77" fmla="*/ 332 h 334"/>
                <a:gd name="T78" fmla="*/ 165 w 240"/>
                <a:gd name="T79" fmla="*/ 332 h 334"/>
                <a:gd name="T80" fmla="*/ 185 w 240"/>
                <a:gd name="T81" fmla="*/ 332 h 334"/>
                <a:gd name="T82" fmla="*/ 204 w 240"/>
                <a:gd name="T83" fmla="*/ 333 h 334"/>
                <a:gd name="T84" fmla="*/ 222 w 240"/>
                <a:gd name="T85" fmla="*/ 333 h 334"/>
                <a:gd name="T86" fmla="*/ 240 w 240"/>
                <a:gd name="T87" fmla="*/ 334 h 334"/>
                <a:gd name="T88" fmla="*/ 240 w 240"/>
                <a:gd name="T89" fmla="*/ 333 h 334"/>
                <a:gd name="T90" fmla="*/ 240 w 240"/>
                <a:gd name="T91" fmla="*/ 332 h 334"/>
                <a:gd name="T92" fmla="*/ 240 w 240"/>
                <a:gd name="T93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0" h="334">
                  <a:moveTo>
                    <a:pt x="240" y="0"/>
                  </a:moveTo>
                  <a:lnTo>
                    <a:pt x="222" y="0"/>
                  </a:lnTo>
                  <a:lnTo>
                    <a:pt x="204" y="1"/>
                  </a:lnTo>
                  <a:lnTo>
                    <a:pt x="185" y="1"/>
                  </a:lnTo>
                  <a:lnTo>
                    <a:pt x="165" y="1"/>
                  </a:lnTo>
                  <a:lnTo>
                    <a:pt x="120" y="1"/>
                  </a:lnTo>
                  <a:lnTo>
                    <a:pt x="108" y="2"/>
                  </a:lnTo>
                  <a:lnTo>
                    <a:pt x="96" y="4"/>
                  </a:lnTo>
                  <a:lnTo>
                    <a:pt x="85" y="8"/>
                  </a:lnTo>
                  <a:lnTo>
                    <a:pt x="73" y="12"/>
                  </a:lnTo>
                  <a:lnTo>
                    <a:pt x="62" y="17"/>
                  </a:lnTo>
                  <a:lnTo>
                    <a:pt x="53" y="24"/>
                  </a:lnTo>
                  <a:lnTo>
                    <a:pt x="44" y="32"/>
                  </a:lnTo>
                  <a:lnTo>
                    <a:pt x="35" y="41"/>
                  </a:lnTo>
                  <a:lnTo>
                    <a:pt x="27" y="51"/>
                  </a:lnTo>
                  <a:lnTo>
                    <a:pt x="20" y="60"/>
                  </a:lnTo>
                  <a:lnTo>
                    <a:pt x="15" y="72"/>
                  </a:lnTo>
                  <a:lnTo>
                    <a:pt x="10" y="84"/>
                  </a:lnTo>
                  <a:lnTo>
                    <a:pt x="5" y="96"/>
                  </a:lnTo>
                  <a:lnTo>
                    <a:pt x="2" y="110"/>
                  </a:lnTo>
                  <a:lnTo>
                    <a:pt x="1" y="122"/>
                  </a:lnTo>
                  <a:lnTo>
                    <a:pt x="0" y="136"/>
                  </a:lnTo>
                  <a:lnTo>
                    <a:pt x="0" y="212"/>
                  </a:lnTo>
                  <a:lnTo>
                    <a:pt x="1" y="224"/>
                  </a:lnTo>
                  <a:lnTo>
                    <a:pt x="2" y="237"/>
                  </a:lnTo>
                  <a:lnTo>
                    <a:pt x="5" y="249"/>
                  </a:lnTo>
                  <a:lnTo>
                    <a:pt x="9" y="261"/>
                  </a:lnTo>
                  <a:lnTo>
                    <a:pt x="14" y="272"/>
                  </a:lnTo>
                  <a:lnTo>
                    <a:pt x="19" y="281"/>
                  </a:lnTo>
                  <a:lnTo>
                    <a:pt x="26" y="290"/>
                  </a:lnTo>
                  <a:lnTo>
                    <a:pt x="33" y="298"/>
                  </a:lnTo>
                  <a:lnTo>
                    <a:pt x="42" y="306"/>
                  </a:lnTo>
                  <a:lnTo>
                    <a:pt x="52" y="312"/>
                  </a:lnTo>
                  <a:lnTo>
                    <a:pt x="61" y="319"/>
                  </a:lnTo>
                  <a:lnTo>
                    <a:pt x="72" y="323"/>
                  </a:lnTo>
                  <a:lnTo>
                    <a:pt x="83" y="327"/>
                  </a:lnTo>
                  <a:lnTo>
                    <a:pt x="96" y="329"/>
                  </a:lnTo>
                  <a:lnTo>
                    <a:pt x="107" y="332"/>
                  </a:lnTo>
                  <a:lnTo>
                    <a:pt x="120" y="332"/>
                  </a:lnTo>
                  <a:lnTo>
                    <a:pt x="165" y="332"/>
                  </a:lnTo>
                  <a:lnTo>
                    <a:pt x="185" y="332"/>
                  </a:lnTo>
                  <a:lnTo>
                    <a:pt x="204" y="333"/>
                  </a:lnTo>
                  <a:lnTo>
                    <a:pt x="222" y="333"/>
                  </a:lnTo>
                  <a:lnTo>
                    <a:pt x="240" y="334"/>
                  </a:lnTo>
                  <a:lnTo>
                    <a:pt x="240" y="333"/>
                  </a:lnTo>
                  <a:lnTo>
                    <a:pt x="240" y="332"/>
                  </a:lnTo>
                  <a:lnTo>
                    <a:pt x="2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022"/>
            <p:cNvSpPr>
              <a:spLocks/>
            </p:cNvSpPr>
            <p:nvPr/>
          </p:nvSpPr>
          <p:spPr bwMode="auto">
            <a:xfrm>
              <a:off x="6191250" y="4287838"/>
              <a:ext cx="57150" cy="201613"/>
            </a:xfrm>
            <a:custGeom>
              <a:avLst/>
              <a:gdLst>
                <a:gd name="T0" fmla="*/ 154 w 177"/>
                <a:gd name="T1" fmla="*/ 594 h 632"/>
                <a:gd name="T2" fmla="*/ 126 w 177"/>
                <a:gd name="T3" fmla="*/ 574 h 632"/>
                <a:gd name="T4" fmla="*/ 100 w 177"/>
                <a:gd name="T5" fmla="*/ 549 h 632"/>
                <a:gd name="T6" fmla="*/ 79 w 177"/>
                <a:gd name="T7" fmla="*/ 520 h 632"/>
                <a:gd name="T8" fmla="*/ 60 w 177"/>
                <a:gd name="T9" fmla="*/ 489 h 632"/>
                <a:gd name="T10" fmla="*/ 46 w 177"/>
                <a:gd name="T11" fmla="*/ 455 h 632"/>
                <a:gd name="T12" fmla="*/ 37 w 177"/>
                <a:gd name="T13" fmla="*/ 419 h 632"/>
                <a:gd name="T14" fmla="*/ 31 w 177"/>
                <a:gd name="T15" fmla="*/ 380 h 632"/>
                <a:gd name="T16" fmla="*/ 30 w 177"/>
                <a:gd name="T17" fmla="*/ 15 h 632"/>
                <a:gd name="T18" fmla="*/ 29 w 177"/>
                <a:gd name="T19" fmla="*/ 10 h 632"/>
                <a:gd name="T20" fmla="*/ 26 w 177"/>
                <a:gd name="T21" fmla="*/ 5 h 632"/>
                <a:gd name="T22" fmla="*/ 22 w 177"/>
                <a:gd name="T23" fmla="*/ 1 h 632"/>
                <a:gd name="T24" fmla="*/ 15 w 177"/>
                <a:gd name="T25" fmla="*/ 0 h 632"/>
                <a:gd name="T26" fmla="*/ 10 w 177"/>
                <a:gd name="T27" fmla="*/ 1 h 632"/>
                <a:gd name="T28" fmla="*/ 5 w 177"/>
                <a:gd name="T29" fmla="*/ 5 h 632"/>
                <a:gd name="T30" fmla="*/ 1 w 177"/>
                <a:gd name="T31" fmla="*/ 10 h 632"/>
                <a:gd name="T32" fmla="*/ 0 w 177"/>
                <a:gd name="T33" fmla="*/ 15 h 632"/>
                <a:gd name="T34" fmla="*/ 1 w 177"/>
                <a:gd name="T35" fmla="*/ 383 h 632"/>
                <a:gd name="T36" fmla="*/ 7 w 177"/>
                <a:gd name="T37" fmla="*/ 425 h 632"/>
                <a:gd name="T38" fmla="*/ 18 w 177"/>
                <a:gd name="T39" fmla="*/ 466 h 632"/>
                <a:gd name="T40" fmla="*/ 34 w 177"/>
                <a:gd name="T41" fmla="*/ 503 h 632"/>
                <a:gd name="T42" fmla="*/ 54 w 177"/>
                <a:gd name="T43" fmla="*/ 539 h 632"/>
                <a:gd name="T44" fmla="*/ 78 w 177"/>
                <a:gd name="T45" fmla="*/ 570 h 632"/>
                <a:gd name="T46" fmla="*/ 107 w 177"/>
                <a:gd name="T47" fmla="*/ 598 h 632"/>
                <a:gd name="T48" fmla="*/ 139 w 177"/>
                <a:gd name="T49" fmla="*/ 620 h 632"/>
                <a:gd name="T50" fmla="*/ 159 w 177"/>
                <a:gd name="T51" fmla="*/ 631 h 632"/>
                <a:gd name="T52" fmla="*/ 167 w 177"/>
                <a:gd name="T53" fmla="*/ 631 h 632"/>
                <a:gd name="T54" fmla="*/ 173 w 177"/>
                <a:gd name="T55" fmla="*/ 627 h 632"/>
                <a:gd name="T56" fmla="*/ 176 w 177"/>
                <a:gd name="T57" fmla="*/ 620 h 632"/>
                <a:gd name="T58" fmla="*/ 177 w 177"/>
                <a:gd name="T59" fmla="*/ 615 h 632"/>
                <a:gd name="T60" fmla="*/ 175 w 177"/>
                <a:gd name="T61" fmla="*/ 609 h 632"/>
                <a:gd name="T62" fmla="*/ 171 w 177"/>
                <a:gd name="T63" fmla="*/ 604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7" h="632">
                  <a:moveTo>
                    <a:pt x="169" y="603"/>
                  </a:moveTo>
                  <a:lnTo>
                    <a:pt x="154" y="594"/>
                  </a:lnTo>
                  <a:lnTo>
                    <a:pt x="139" y="585"/>
                  </a:lnTo>
                  <a:lnTo>
                    <a:pt x="126" y="574"/>
                  </a:lnTo>
                  <a:lnTo>
                    <a:pt x="113" y="562"/>
                  </a:lnTo>
                  <a:lnTo>
                    <a:pt x="100" y="549"/>
                  </a:lnTo>
                  <a:lnTo>
                    <a:pt x="89" y="535"/>
                  </a:lnTo>
                  <a:lnTo>
                    <a:pt x="79" y="520"/>
                  </a:lnTo>
                  <a:lnTo>
                    <a:pt x="69" y="505"/>
                  </a:lnTo>
                  <a:lnTo>
                    <a:pt x="60" y="489"/>
                  </a:lnTo>
                  <a:lnTo>
                    <a:pt x="53" y="472"/>
                  </a:lnTo>
                  <a:lnTo>
                    <a:pt x="46" y="455"/>
                  </a:lnTo>
                  <a:lnTo>
                    <a:pt x="41" y="437"/>
                  </a:lnTo>
                  <a:lnTo>
                    <a:pt x="37" y="419"/>
                  </a:lnTo>
                  <a:lnTo>
                    <a:pt x="34" y="399"/>
                  </a:lnTo>
                  <a:lnTo>
                    <a:pt x="31" y="380"/>
                  </a:lnTo>
                  <a:lnTo>
                    <a:pt x="30" y="361"/>
                  </a:lnTo>
                  <a:lnTo>
                    <a:pt x="30" y="15"/>
                  </a:lnTo>
                  <a:lnTo>
                    <a:pt x="30" y="12"/>
                  </a:lnTo>
                  <a:lnTo>
                    <a:pt x="29" y="10"/>
                  </a:lnTo>
                  <a:lnTo>
                    <a:pt x="28" y="7"/>
                  </a:lnTo>
                  <a:lnTo>
                    <a:pt x="26" y="5"/>
                  </a:lnTo>
                  <a:lnTo>
                    <a:pt x="24" y="3"/>
                  </a:lnTo>
                  <a:lnTo>
                    <a:pt x="22" y="1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8" y="3"/>
                  </a:lnTo>
                  <a:lnTo>
                    <a:pt x="5" y="5"/>
                  </a:lnTo>
                  <a:lnTo>
                    <a:pt x="4" y="7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361"/>
                  </a:lnTo>
                  <a:lnTo>
                    <a:pt x="1" y="383"/>
                  </a:lnTo>
                  <a:lnTo>
                    <a:pt x="4" y="404"/>
                  </a:lnTo>
                  <a:lnTo>
                    <a:pt x="7" y="425"/>
                  </a:lnTo>
                  <a:lnTo>
                    <a:pt x="12" y="445"/>
                  </a:lnTo>
                  <a:lnTo>
                    <a:pt x="18" y="466"/>
                  </a:lnTo>
                  <a:lnTo>
                    <a:pt x="25" y="485"/>
                  </a:lnTo>
                  <a:lnTo>
                    <a:pt x="34" y="503"/>
                  </a:lnTo>
                  <a:lnTo>
                    <a:pt x="43" y="522"/>
                  </a:lnTo>
                  <a:lnTo>
                    <a:pt x="54" y="539"/>
                  </a:lnTo>
                  <a:lnTo>
                    <a:pt x="65" y="555"/>
                  </a:lnTo>
                  <a:lnTo>
                    <a:pt x="78" y="570"/>
                  </a:lnTo>
                  <a:lnTo>
                    <a:pt x="92" y="585"/>
                  </a:lnTo>
                  <a:lnTo>
                    <a:pt x="107" y="598"/>
                  </a:lnTo>
                  <a:lnTo>
                    <a:pt x="122" y="609"/>
                  </a:lnTo>
                  <a:lnTo>
                    <a:pt x="139" y="620"/>
                  </a:lnTo>
                  <a:lnTo>
                    <a:pt x="156" y="630"/>
                  </a:lnTo>
                  <a:lnTo>
                    <a:pt x="159" y="631"/>
                  </a:lnTo>
                  <a:lnTo>
                    <a:pt x="162" y="632"/>
                  </a:lnTo>
                  <a:lnTo>
                    <a:pt x="167" y="631"/>
                  </a:lnTo>
                  <a:lnTo>
                    <a:pt x="170" y="630"/>
                  </a:lnTo>
                  <a:lnTo>
                    <a:pt x="173" y="627"/>
                  </a:lnTo>
                  <a:lnTo>
                    <a:pt x="175" y="623"/>
                  </a:lnTo>
                  <a:lnTo>
                    <a:pt x="176" y="620"/>
                  </a:lnTo>
                  <a:lnTo>
                    <a:pt x="177" y="617"/>
                  </a:lnTo>
                  <a:lnTo>
                    <a:pt x="177" y="615"/>
                  </a:lnTo>
                  <a:lnTo>
                    <a:pt x="176" y="612"/>
                  </a:lnTo>
                  <a:lnTo>
                    <a:pt x="175" y="609"/>
                  </a:lnTo>
                  <a:lnTo>
                    <a:pt x="173" y="606"/>
                  </a:lnTo>
                  <a:lnTo>
                    <a:pt x="171" y="604"/>
                  </a:lnTo>
                  <a:lnTo>
                    <a:pt x="169" y="6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4162969" y="3585983"/>
            <a:ext cx="335314" cy="335312"/>
            <a:chOff x="9893300" y="2497138"/>
            <a:chExt cx="276225" cy="276225"/>
          </a:xfrm>
          <a:solidFill>
            <a:schemeClr val="bg1"/>
          </a:solidFill>
        </p:grpSpPr>
        <p:sp>
          <p:nvSpPr>
            <p:cNvPr id="91" name="Freeform 3545"/>
            <p:cNvSpPr>
              <a:spLocks noEditPoints="1"/>
            </p:cNvSpPr>
            <p:nvPr/>
          </p:nvSpPr>
          <p:spPr bwMode="auto">
            <a:xfrm>
              <a:off x="9893300" y="2497138"/>
              <a:ext cx="228600" cy="220663"/>
            </a:xfrm>
            <a:custGeom>
              <a:avLst/>
              <a:gdLst>
                <a:gd name="T0" fmla="*/ 238 w 578"/>
                <a:gd name="T1" fmla="*/ 357 h 556"/>
                <a:gd name="T2" fmla="*/ 100 w 578"/>
                <a:gd name="T3" fmla="*/ 472 h 556"/>
                <a:gd name="T4" fmla="*/ 90 w 578"/>
                <a:gd name="T5" fmla="*/ 472 h 556"/>
                <a:gd name="T6" fmla="*/ 84 w 578"/>
                <a:gd name="T7" fmla="*/ 464 h 556"/>
                <a:gd name="T8" fmla="*/ 85 w 578"/>
                <a:gd name="T9" fmla="*/ 455 h 556"/>
                <a:gd name="T10" fmla="*/ 226 w 578"/>
                <a:gd name="T11" fmla="*/ 335 h 556"/>
                <a:gd name="T12" fmla="*/ 234 w 578"/>
                <a:gd name="T13" fmla="*/ 333 h 556"/>
                <a:gd name="T14" fmla="*/ 349 w 578"/>
                <a:gd name="T15" fmla="*/ 334 h 556"/>
                <a:gd name="T16" fmla="*/ 356 w 578"/>
                <a:gd name="T17" fmla="*/ 341 h 556"/>
                <a:gd name="T18" fmla="*/ 356 w 578"/>
                <a:gd name="T19" fmla="*/ 350 h 556"/>
                <a:gd name="T20" fmla="*/ 349 w 578"/>
                <a:gd name="T21" fmla="*/ 356 h 556"/>
                <a:gd name="T22" fmla="*/ 505 w 578"/>
                <a:gd name="T23" fmla="*/ 369 h 556"/>
                <a:gd name="T24" fmla="*/ 543 w 578"/>
                <a:gd name="T25" fmla="*/ 374 h 556"/>
                <a:gd name="T26" fmla="*/ 578 w 578"/>
                <a:gd name="T27" fmla="*/ 388 h 556"/>
                <a:gd name="T28" fmla="*/ 578 w 578"/>
                <a:gd name="T29" fmla="*/ 244 h 556"/>
                <a:gd name="T30" fmla="*/ 403 w 578"/>
                <a:gd name="T31" fmla="*/ 334 h 556"/>
                <a:gd name="T32" fmla="*/ 397 w 578"/>
                <a:gd name="T33" fmla="*/ 334 h 556"/>
                <a:gd name="T34" fmla="*/ 392 w 578"/>
                <a:gd name="T35" fmla="*/ 332 h 556"/>
                <a:gd name="T36" fmla="*/ 388 w 578"/>
                <a:gd name="T37" fmla="*/ 324 h 556"/>
                <a:gd name="T38" fmla="*/ 390 w 578"/>
                <a:gd name="T39" fmla="*/ 315 h 556"/>
                <a:gd name="T40" fmla="*/ 569 w 578"/>
                <a:gd name="T41" fmla="*/ 221 h 556"/>
                <a:gd name="T42" fmla="*/ 293 w 578"/>
                <a:gd name="T43" fmla="*/ 2 h 556"/>
                <a:gd name="T44" fmla="*/ 285 w 578"/>
                <a:gd name="T45" fmla="*/ 2 h 556"/>
                <a:gd name="T46" fmla="*/ 10 w 578"/>
                <a:gd name="T47" fmla="*/ 222 h 556"/>
                <a:gd name="T48" fmla="*/ 188 w 578"/>
                <a:gd name="T49" fmla="*/ 315 h 556"/>
                <a:gd name="T50" fmla="*/ 190 w 578"/>
                <a:gd name="T51" fmla="*/ 324 h 556"/>
                <a:gd name="T52" fmla="*/ 186 w 578"/>
                <a:gd name="T53" fmla="*/ 332 h 556"/>
                <a:gd name="T54" fmla="*/ 181 w 578"/>
                <a:gd name="T55" fmla="*/ 334 h 556"/>
                <a:gd name="T56" fmla="*/ 175 w 578"/>
                <a:gd name="T57" fmla="*/ 334 h 556"/>
                <a:gd name="T58" fmla="*/ 0 w 578"/>
                <a:gd name="T59" fmla="*/ 244 h 556"/>
                <a:gd name="T60" fmla="*/ 1 w 578"/>
                <a:gd name="T61" fmla="*/ 514 h 556"/>
                <a:gd name="T62" fmla="*/ 9 w 578"/>
                <a:gd name="T63" fmla="*/ 533 h 556"/>
                <a:gd name="T64" fmla="*/ 23 w 578"/>
                <a:gd name="T65" fmla="*/ 547 h 556"/>
                <a:gd name="T66" fmla="*/ 42 w 578"/>
                <a:gd name="T67" fmla="*/ 556 h 556"/>
                <a:gd name="T68" fmla="*/ 360 w 578"/>
                <a:gd name="T69" fmla="*/ 556 h 556"/>
                <a:gd name="T70" fmla="*/ 354 w 578"/>
                <a:gd name="T71" fmla="*/ 519 h 556"/>
                <a:gd name="T72" fmla="*/ 358 w 578"/>
                <a:gd name="T73" fmla="*/ 488 h 556"/>
                <a:gd name="T74" fmla="*/ 367 w 578"/>
                <a:gd name="T75" fmla="*/ 461 h 556"/>
                <a:gd name="T76" fmla="*/ 380 w 578"/>
                <a:gd name="T77" fmla="*/ 436 h 556"/>
                <a:gd name="T78" fmla="*/ 399 w 578"/>
                <a:gd name="T79" fmla="*/ 412 h 556"/>
                <a:gd name="T80" fmla="*/ 421 w 578"/>
                <a:gd name="T81" fmla="*/ 395 h 556"/>
                <a:gd name="T82" fmla="*/ 447 w 578"/>
                <a:gd name="T83" fmla="*/ 380 h 556"/>
                <a:gd name="T84" fmla="*/ 475 w 578"/>
                <a:gd name="T85" fmla="*/ 371 h 556"/>
                <a:gd name="T86" fmla="*/ 505 w 578"/>
                <a:gd name="T87" fmla="*/ 369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78" h="556">
                  <a:moveTo>
                    <a:pt x="344" y="357"/>
                  </a:moveTo>
                  <a:lnTo>
                    <a:pt x="238" y="357"/>
                  </a:lnTo>
                  <a:lnTo>
                    <a:pt x="103" y="469"/>
                  </a:lnTo>
                  <a:lnTo>
                    <a:pt x="100" y="472"/>
                  </a:lnTo>
                  <a:lnTo>
                    <a:pt x="95" y="472"/>
                  </a:lnTo>
                  <a:lnTo>
                    <a:pt x="90" y="472"/>
                  </a:lnTo>
                  <a:lnTo>
                    <a:pt x="86" y="468"/>
                  </a:lnTo>
                  <a:lnTo>
                    <a:pt x="84" y="464"/>
                  </a:lnTo>
                  <a:lnTo>
                    <a:pt x="84" y="459"/>
                  </a:lnTo>
                  <a:lnTo>
                    <a:pt x="85" y="455"/>
                  </a:lnTo>
                  <a:lnTo>
                    <a:pt x="87" y="451"/>
                  </a:lnTo>
                  <a:lnTo>
                    <a:pt x="226" y="335"/>
                  </a:lnTo>
                  <a:lnTo>
                    <a:pt x="230" y="334"/>
                  </a:lnTo>
                  <a:lnTo>
                    <a:pt x="234" y="333"/>
                  </a:lnTo>
                  <a:lnTo>
                    <a:pt x="344" y="333"/>
                  </a:lnTo>
                  <a:lnTo>
                    <a:pt x="349" y="334"/>
                  </a:lnTo>
                  <a:lnTo>
                    <a:pt x="353" y="337"/>
                  </a:lnTo>
                  <a:lnTo>
                    <a:pt x="356" y="341"/>
                  </a:lnTo>
                  <a:lnTo>
                    <a:pt x="357" y="346"/>
                  </a:lnTo>
                  <a:lnTo>
                    <a:pt x="356" y="350"/>
                  </a:lnTo>
                  <a:lnTo>
                    <a:pt x="353" y="353"/>
                  </a:lnTo>
                  <a:lnTo>
                    <a:pt x="349" y="356"/>
                  </a:lnTo>
                  <a:lnTo>
                    <a:pt x="344" y="357"/>
                  </a:lnTo>
                  <a:close/>
                  <a:moveTo>
                    <a:pt x="505" y="369"/>
                  </a:moveTo>
                  <a:lnTo>
                    <a:pt x="525" y="370"/>
                  </a:lnTo>
                  <a:lnTo>
                    <a:pt x="543" y="374"/>
                  </a:lnTo>
                  <a:lnTo>
                    <a:pt x="561" y="379"/>
                  </a:lnTo>
                  <a:lnTo>
                    <a:pt x="578" y="388"/>
                  </a:lnTo>
                  <a:lnTo>
                    <a:pt x="578" y="346"/>
                  </a:lnTo>
                  <a:lnTo>
                    <a:pt x="578" y="244"/>
                  </a:lnTo>
                  <a:lnTo>
                    <a:pt x="406" y="334"/>
                  </a:lnTo>
                  <a:lnTo>
                    <a:pt x="403" y="334"/>
                  </a:lnTo>
                  <a:lnTo>
                    <a:pt x="399" y="335"/>
                  </a:lnTo>
                  <a:lnTo>
                    <a:pt x="397" y="334"/>
                  </a:lnTo>
                  <a:lnTo>
                    <a:pt x="394" y="333"/>
                  </a:lnTo>
                  <a:lnTo>
                    <a:pt x="392" y="332"/>
                  </a:lnTo>
                  <a:lnTo>
                    <a:pt x="389" y="329"/>
                  </a:lnTo>
                  <a:lnTo>
                    <a:pt x="388" y="324"/>
                  </a:lnTo>
                  <a:lnTo>
                    <a:pt x="388" y="320"/>
                  </a:lnTo>
                  <a:lnTo>
                    <a:pt x="390" y="315"/>
                  </a:lnTo>
                  <a:lnTo>
                    <a:pt x="394" y="312"/>
                  </a:lnTo>
                  <a:lnTo>
                    <a:pt x="569" y="221"/>
                  </a:lnTo>
                  <a:lnTo>
                    <a:pt x="297" y="3"/>
                  </a:lnTo>
                  <a:lnTo>
                    <a:pt x="293" y="2"/>
                  </a:lnTo>
                  <a:lnTo>
                    <a:pt x="289" y="0"/>
                  </a:lnTo>
                  <a:lnTo>
                    <a:pt x="285" y="2"/>
                  </a:lnTo>
                  <a:lnTo>
                    <a:pt x="281" y="3"/>
                  </a:lnTo>
                  <a:lnTo>
                    <a:pt x="10" y="222"/>
                  </a:lnTo>
                  <a:lnTo>
                    <a:pt x="184" y="312"/>
                  </a:lnTo>
                  <a:lnTo>
                    <a:pt x="188" y="315"/>
                  </a:lnTo>
                  <a:lnTo>
                    <a:pt x="190" y="320"/>
                  </a:lnTo>
                  <a:lnTo>
                    <a:pt x="190" y="324"/>
                  </a:lnTo>
                  <a:lnTo>
                    <a:pt x="189" y="329"/>
                  </a:lnTo>
                  <a:lnTo>
                    <a:pt x="186" y="332"/>
                  </a:lnTo>
                  <a:lnTo>
                    <a:pt x="184" y="333"/>
                  </a:lnTo>
                  <a:lnTo>
                    <a:pt x="181" y="334"/>
                  </a:lnTo>
                  <a:lnTo>
                    <a:pt x="179" y="335"/>
                  </a:lnTo>
                  <a:lnTo>
                    <a:pt x="175" y="334"/>
                  </a:lnTo>
                  <a:lnTo>
                    <a:pt x="172" y="334"/>
                  </a:lnTo>
                  <a:lnTo>
                    <a:pt x="0" y="244"/>
                  </a:lnTo>
                  <a:lnTo>
                    <a:pt x="0" y="502"/>
                  </a:lnTo>
                  <a:lnTo>
                    <a:pt x="1" y="514"/>
                  </a:lnTo>
                  <a:lnTo>
                    <a:pt x="4" y="524"/>
                  </a:lnTo>
                  <a:lnTo>
                    <a:pt x="9" y="533"/>
                  </a:lnTo>
                  <a:lnTo>
                    <a:pt x="15" y="541"/>
                  </a:lnTo>
                  <a:lnTo>
                    <a:pt x="23" y="547"/>
                  </a:lnTo>
                  <a:lnTo>
                    <a:pt x="32" y="552"/>
                  </a:lnTo>
                  <a:lnTo>
                    <a:pt x="42" y="556"/>
                  </a:lnTo>
                  <a:lnTo>
                    <a:pt x="54" y="556"/>
                  </a:lnTo>
                  <a:lnTo>
                    <a:pt x="360" y="556"/>
                  </a:lnTo>
                  <a:lnTo>
                    <a:pt x="356" y="538"/>
                  </a:lnTo>
                  <a:lnTo>
                    <a:pt x="354" y="519"/>
                  </a:lnTo>
                  <a:lnTo>
                    <a:pt x="356" y="504"/>
                  </a:lnTo>
                  <a:lnTo>
                    <a:pt x="358" y="488"/>
                  </a:lnTo>
                  <a:lnTo>
                    <a:pt x="362" y="474"/>
                  </a:lnTo>
                  <a:lnTo>
                    <a:pt x="367" y="461"/>
                  </a:lnTo>
                  <a:lnTo>
                    <a:pt x="374" y="447"/>
                  </a:lnTo>
                  <a:lnTo>
                    <a:pt x="380" y="436"/>
                  </a:lnTo>
                  <a:lnTo>
                    <a:pt x="389" y="424"/>
                  </a:lnTo>
                  <a:lnTo>
                    <a:pt x="399" y="412"/>
                  </a:lnTo>
                  <a:lnTo>
                    <a:pt x="410" y="403"/>
                  </a:lnTo>
                  <a:lnTo>
                    <a:pt x="421" y="395"/>
                  </a:lnTo>
                  <a:lnTo>
                    <a:pt x="434" y="387"/>
                  </a:lnTo>
                  <a:lnTo>
                    <a:pt x="447" y="380"/>
                  </a:lnTo>
                  <a:lnTo>
                    <a:pt x="461" y="375"/>
                  </a:lnTo>
                  <a:lnTo>
                    <a:pt x="475" y="371"/>
                  </a:lnTo>
                  <a:lnTo>
                    <a:pt x="489" y="370"/>
                  </a:lnTo>
                  <a:lnTo>
                    <a:pt x="505" y="3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546"/>
            <p:cNvSpPr>
              <a:spLocks noEditPoints="1"/>
            </p:cNvSpPr>
            <p:nvPr/>
          </p:nvSpPr>
          <p:spPr bwMode="auto">
            <a:xfrm>
              <a:off x="10040938" y="2649538"/>
              <a:ext cx="128587" cy="123825"/>
            </a:xfrm>
            <a:custGeom>
              <a:avLst/>
              <a:gdLst>
                <a:gd name="T0" fmla="*/ 111 w 325"/>
                <a:gd name="T1" fmla="*/ 237 h 312"/>
                <a:gd name="T2" fmla="*/ 81 w 325"/>
                <a:gd name="T3" fmla="*/ 227 h 312"/>
                <a:gd name="T4" fmla="*/ 57 w 325"/>
                <a:gd name="T5" fmla="*/ 208 h 312"/>
                <a:gd name="T6" fmla="*/ 38 w 325"/>
                <a:gd name="T7" fmla="*/ 183 h 312"/>
                <a:gd name="T8" fmla="*/ 27 w 325"/>
                <a:gd name="T9" fmla="*/ 154 h 312"/>
                <a:gd name="T10" fmla="*/ 26 w 325"/>
                <a:gd name="T11" fmla="*/ 121 h 312"/>
                <a:gd name="T12" fmla="*/ 34 w 325"/>
                <a:gd name="T13" fmla="*/ 90 h 312"/>
                <a:gd name="T14" fmla="*/ 49 w 325"/>
                <a:gd name="T15" fmla="*/ 63 h 312"/>
                <a:gd name="T16" fmla="*/ 72 w 325"/>
                <a:gd name="T17" fmla="*/ 42 h 312"/>
                <a:gd name="T18" fmla="*/ 101 w 325"/>
                <a:gd name="T19" fmla="*/ 29 h 312"/>
                <a:gd name="T20" fmla="*/ 133 w 325"/>
                <a:gd name="T21" fmla="*/ 24 h 312"/>
                <a:gd name="T22" fmla="*/ 165 w 325"/>
                <a:gd name="T23" fmla="*/ 29 h 312"/>
                <a:gd name="T24" fmla="*/ 193 w 325"/>
                <a:gd name="T25" fmla="*/ 42 h 312"/>
                <a:gd name="T26" fmla="*/ 216 w 325"/>
                <a:gd name="T27" fmla="*/ 63 h 312"/>
                <a:gd name="T28" fmla="*/ 233 w 325"/>
                <a:gd name="T29" fmla="*/ 90 h 312"/>
                <a:gd name="T30" fmla="*/ 241 w 325"/>
                <a:gd name="T31" fmla="*/ 121 h 312"/>
                <a:gd name="T32" fmla="*/ 239 w 325"/>
                <a:gd name="T33" fmla="*/ 154 h 312"/>
                <a:gd name="T34" fmla="*/ 228 w 325"/>
                <a:gd name="T35" fmla="*/ 183 h 312"/>
                <a:gd name="T36" fmla="*/ 210 w 325"/>
                <a:gd name="T37" fmla="*/ 209 h 312"/>
                <a:gd name="T38" fmla="*/ 185 w 325"/>
                <a:gd name="T39" fmla="*/ 227 h 312"/>
                <a:gd name="T40" fmla="*/ 155 w 325"/>
                <a:gd name="T41" fmla="*/ 237 h 312"/>
                <a:gd name="T42" fmla="*/ 322 w 325"/>
                <a:gd name="T43" fmla="*/ 291 h 312"/>
                <a:gd name="T44" fmla="*/ 246 w 325"/>
                <a:gd name="T45" fmla="*/ 201 h 312"/>
                <a:gd name="T46" fmla="*/ 259 w 325"/>
                <a:gd name="T47" fmla="*/ 173 h 312"/>
                <a:gd name="T48" fmla="*/ 265 w 325"/>
                <a:gd name="T49" fmla="*/ 142 h 312"/>
                <a:gd name="T50" fmla="*/ 262 w 325"/>
                <a:gd name="T51" fmla="*/ 105 h 312"/>
                <a:gd name="T52" fmla="*/ 250 w 325"/>
                <a:gd name="T53" fmla="*/ 69 h 312"/>
                <a:gd name="T54" fmla="*/ 227 w 325"/>
                <a:gd name="T55" fmla="*/ 38 h 312"/>
                <a:gd name="T56" fmla="*/ 196 w 325"/>
                <a:gd name="T57" fmla="*/ 15 h 312"/>
                <a:gd name="T58" fmla="*/ 160 w 325"/>
                <a:gd name="T59" fmla="*/ 2 h 312"/>
                <a:gd name="T60" fmla="*/ 120 w 325"/>
                <a:gd name="T61" fmla="*/ 1 h 312"/>
                <a:gd name="T62" fmla="*/ 81 w 325"/>
                <a:gd name="T63" fmla="*/ 10 h 312"/>
                <a:gd name="T64" fmla="*/ 49 w 325"/>
                <a:gd name="T65" fmla="*/ 31 h 312"/>
                <a:gd name="T66" fmla="*/ 24 w 325"/>
                <a:gd name="T67" fmla="*/ 58 h 312"/>
                <a:gd name="T68" fmla="*/ 7 w 325"/>
                <a:gd name="T69" fmla="*/ 92 h 312"/>
                <a:gd name="T70" fmla="*/ 0 w 325"/>
                <a:gd name="T71" fmla="*/ 132 h 312"/>
                <a:gd name="T72" fmla="*/ 7 w 325"/>
                <a:gd name="T73" fmla="*/ 172 h 312"/>
                <a:gd name="T74" fmla="*/ 24 w 325"/>
                <a:gd name="T75" fmla="*/ 205 h 312"/>
                <a:gd name="T76" fmla="*/ 49 w 325"/>
                <a:gd name="T77" fmla="*/ 234 h 312"/>
                <a:gd name="T78" fmla="*/ 81 w 325"/>
                <a:gd name="T79" fmla="*/ 254 h 312"/>
                <a:gd name="T80" fmla="*/ 120 w 325"/>
                <a:gd name="T81" fmla="*/ 263 h 312"/>
                <a:gd name="T82" fmla="*/ 158 w 325"/>
                <a:gd name="T83" fmla="*/ 262 h 312"/>
                <a:gd name="T84" fmla="*/ 194 w 325"/>
                <a:gd name="T85" fmla="*/ 249 h 312"/>
                <a:gd name="T86" fmla="*/ 224 w 325"/>
                <a:gd name="T87" fmla="*/ 228 h 312"/>
                <a:gd name="T88" fmla="*/ 309 w 325"/>
                <a:gd name="T89" fmla="*/ 312 h 312"/>
                <a:gd name="T90" fmla="*/ 322 w 325"/>
                <a:gd name="T91" fmla="*/ 309 h 312"/>
                <a:gd name="T92" fmla="*/ 324 w 325"/>
                <a:gd name="T93" fmla="*/ 29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5" h="312">
                  <a:moveTo>
                    <a:pt x="133" y="240"/>
                  </a:moveTo>
                  <a:lnTo>
                    <a:pt x="122" y="240"/>
                  </a:lnTo>
                  <a:lnTo>
                    <a:pt x="111" y="237"/>
                  </a:lnTo>
                  <a:lnTo>
                    <a:pt x="101" y="235"/>
                  </a:lnTo>
                  <a:lnTo>
                    <a:pt x="92" y="232"/>
                  </a:lnTo>
                  <a:lnTo>
                    <a:pt x="81" y="227"/>
                  </a:lnTo>
                  <a:lnTo>
                    <a:pt x="72" y="222"/>
                  </a:lnTo>
                  <a:lnTo>
                    <a:pt x="65" y="216"/>
                  </a:lnTo>
                  <a:lnTo>
                    <a:pt x="57" y="208"/>
                  </a:lnTo>
                  <a:lnTo>
                    <a:pt x="49" y="201"/>
                  </a:lnTo>
                  <a:lnTo>
                    <a:pt x="44" y="192"/>
                  </a:lnTo>
                  <a:lnTo>
                    <a:pt x="38" y="183"/>
                  </a:lnTo>
                  <a:lnTo>
                    <a:pt x="34" y="174"/>
                  </a:lnTo>
                  <a:lnTo>
                    <a:pt x="30" y="164"/>
                  </a:lnTo>
                  <a:lnTo>
                    <a:pt x="27" y="154"/>
                  </a:lnTo>
                  <a:lnTo>
                    <a:pt x="26" y="144"/>
                  </a:lnTo>
                  <a:lnTo>
                    <a:pt x="25" y="132"/>
                  </a:lnTo>
                  <a:lnTo>
                    <a:pt x="26" y="121"/>
                  </a:lnTo>
                  <a:lnTo>
                    <a:pt x="27" y="110"/>
                  </a:lnTo>
                  <a:lnTo>
                    <a:pt x="30" y="100"/>
                  </a:lnTo>
                  <a:lnTo>
                    <a:pt x="34" y="90"/>
                  </a:lnTo>
                  <a:lnTo>
                    <a:pt x="38" y="81"/>
                  </a:lnTo>
                  <a:lnTo>
                    <a:pt x="44" y="72"/>
                  </a:lnTo>
                  <a:lnTo>
                    <a:pt x="49" y="63"/>
                  </a:lnTo>
                  <a:lnTo>
                    <a:pt x="57" y="55"/>
                  </a:lnTo>
                  <a:lnTo>
                    <a:pt x="65" y="49"/>
                  </a:lnTo>
                  <a:lnTo>
                    <a:pt x="72" y="42"/>
                  </a:lnTo>
                  <a:lnTo>
                    <a:pt x="81" y="37"/>
                  </a:lnTo>
                  <a:lnTo>
                    <a:pt x="92" y="32"/>
                  </a:lnTo>
                  <a:lnTo>
                    <a:pt x="101" y="29"/>
                  </a:lnTo>
                  <a:lnTo>
                    <a:pt x="111" y="25"/>
                  </a:lnTo>
                  <a:lnTo>
                    <a:pt x="122" y="24"/>
                  </a:lnTo>
                  <a:lnTo>
                    <a:pt x="133" y="24"/>
                  </a:lnTo>
                  <a:lnTo>
                    <a:pt x="144" y="24"/>
                  </a:lnTo>
                  <a:lnTo>
                    <a:pt x="155" y="25"/>
                  </a:lnTo>
                  <a:lnTo>
                    <a:pt x="165" y="29"/>
                  </a:lnTo>
                  <a:lnTo>
                    <a:pt x="175" y="32"/>
                  </a:lnTo>
                  <a:lnTo>
                    <a:pt x="185" y="37"/>
                  </a:lnTo>
                  <a:lnTo>
                    <a:pt x="193" y="42"/>
                  </a:lnTo>
                  <a:lnTo>
                    <a:pt x="202" y="49"/>
                  </a:lnTo>
                  <a:lnTo>
                    <a:pt x="210" y="55"/>
                  </a:lnTo>
                  <a:lnTo>
                    <a:pt x="216" y="63"/>
                  </a:lnTo>
                  <a:lnTo>
                    <a:pt x="223" y="72"/>
                  </a:lnTo>
                  <a:lnTo>
                    <a:pt x="228" y="81"/>
                  </a:lnTo>
                  <a:lnTo>
                    <a:pt x="233" y="90"/>
                  </a:lnTo>
                  <a:lnTo>
                    <a:pt x="237" y="100"/>
                  </a:lnTo>
                  <a:lnTo>
                    <a:pt x="239" y="110"/>
                  </a:lnTo>
                  <a:lnTo>
                    <a:pt x="241" y="121"/>
                  </a:lnTo>
                  <a:lnTo>
                    <a:pt x="242" y="132"/>
                  </a:lnTo>
                  <a:lnTo>
                    <a:pt x="241" y="144"/>
                  </a:lnTo>
                  <a:lnTo>
                    <a:pt x="239" y="154"/>
                  </a:lnTo>
                  <a:lnTo>
                    <a:pt x="237" y="164"/>
                  </a:lnTo>
                  <a:lnTo>
                    <a:pt x="233" y="174"/>
                  </a:lnTo>
                  <a:lnTo>
                    <a:pt x="228" y="183"/>
                  </a:lnTo>
                  <a:lnTo>
                    <a:pt x="223" y="192"/>
                  </a:lnTo>
                  <a:lnTo>
                    <a:pt x="216" y="201"/>
                  </a:lnTo>
                  <a:lnTo>
                    <a:pt x="210" y="209"/>
                  </a:lnTo>
                  <a:lnTo>
                    <a:pt x="202" y="216"/>
                  </a:lnTo>
                  <a:lnTo>
                    <a:pt x="193" y="222"/>
                  </a:lnTo>
                  <a:lnTo>
                    <a:pt x="185" y="227"/>
                  </a:lnTo>
                  <a:lnTo>
                    <a:pt x="175" y="232"/>
                  </a:lnTo>
                  <a:lnTo>
                    <a:pt x="165" y="235"/>
                  </a:lnTo>
                  <a:lnTo>
                    <a:pt x="155" y="237"/>
                  </a:lnTo>
                  <a:lnTo>
                    <a:pt x="144" y="240"/>
                  </a:lnTo>
                  <a:lnTo>
                    <a:pt x="133" y="240"/>
                  </a:lnTo>
                  <a:close/>
                  <a:moveTo>
                    <a:pt x="322" y="291"/>
                  </a:moveTo>
                  <a:lnTo>
                    <a:pt x="253" y="222"/>
                  </a:lnTo>
                  <a:lnTo>
                    <a:pt x="241" y="209"/>
                  </a:lnTo>
                  <a:lnTo>
                    <a:pt x="246" y="201"/>
                  </a:lnTo>
                  <a:lnTo>
                    <a:pt x="251" y="192"/>
                  </a:lnTo>
                  <a:lnTo>
                    <a:pt x="255" y="183"/>
                  </a:lnTo>
                  <a:lnTo>
                    <a:pt x="259" y="173"/>
                  </a:lnTo>
                  <a:lnTo>
                    <a:pt x="261" y="164"/>
                  </a:lnTo>
                  <a:lnTo>
                    <a:pt x="264" y="154"/>
                  </a:lnTo>
                  <a:lnTo>
                    <a:pt x="265" y="142"/>
                  </a:lnTo>
                  <a:lnTo>
                    <a:pt x="265" y="132"/>
                  </a:lnTo>
                  <a:lnTo>
                    <a:pt x="265" y="118"/>
                  </a:lnTo>
                  <a:lnTo>
                    <a:pt x="262" y="105"/>
                  </a:lnTo>
                  <a:lnTo>
                    <a:pt x="260" y="92"/>
                  </a:lnTo>
                  <a:lnTo>
                    <a:pt x="255" y="81"/>
                  </a:lnTo>
                  <a:lnTo>
                    <a:pt x="250" y="69"/>
                  </a:lnTo>
                  <a:lnTo>
                    <a:pt x="243" y="58"/>
                  </a:lnTo>
                  <a:lnTo>
                    <a:pt x="235" y="49"/>
                  </a:lnTo>
                  <a:lnTo>
                    <a:pt x="227" y="38"/>
                  </a:lnTo>
                  <a:lnTo>
                    <a:pt x="218" y="31"/>
                  </a:lnTo>
                  <a:lnTo>
                    <a:pt x="207" y="23"/>
                  </a:lnTo>
                  <a:lnTo>
                    <a:pt x="196" y="15"/>
                  </a:lnTo>
                  <a:lnTo>
                    <a:pt x="184" y="10"/>
                  </a:lnTo>
                  <a:lnTo>
                    <a:pt x="173" y="6"/>
                  </a:lnTo>
                  <a:lnTo>
                    <a:pt x="160" y="2"/>
                  </a:lnTo>
                  <a:lnTo>
                    <a:pt x="147" y="1"/>
                  </a:lnTo>
                  <a:lnTo>
                    <a:pt x="133" y="0"/>
                  </a:lnTo>
                  <a:lnTo>
                    <a:pt x="120" y="1"/>
                  </a:lnTo>
                  <a:lnTo>
                    <a:pt x="107" y="2"/>
                  </a:lnTo>
                  <a:lnTo>
                    <a:pt x="94" y="6"/>
                  </a:lnTo>
                  <a:lnTo>
                    <a:pt x="81" y="10"/>
                  </a:lnTo>
                  <a:lnTo>
                    <a:pt x="70" y="15"/>
                  </a:lnTo>
                  <a:lnTo>
                    <a:pt x="60" y="23"/>
                  </a:lnTo>
                  <a:lnTo>
                    <a:pt x="49" y="31"/>
                  </a:lnTo>
                  <a:lnTo>
                    <a:pt x="40" y="38"/>
                  </a:lnTo>
                  <a:lnTo>
                    <a:pt x="31" y="49"/>
                  </a:lnTo>
                  <a:lnTo>
                    <a:pt x="24" y="58"/>
                  </a:lnTo>
                  <a:lnTo>
                    <a:pt x="17" y="69"/>
                  </a:lnTo>
                  <a:lnTo>
                    <a:pt x="12" y="81"/>
                  </a:lnTo>
                  <a:lnTo>
                    <a:pt x="7" y="92"/>
                  </a:lnTo>
                  <a:lnTo>
                    <a:pt x="4" y="105"/>
                  </a:lnTo>
                  <a:lnTo>
                    <a:pt x="2" y="118"/>
                  </a:lnTo>
                  <a:lnTo>
                    <a:pt x="0" y="132"/>
                  </a:lnTo>
                  <a:lnTo>
                    <a:pt x="2" y="145"/>
                  </a:lnTo>
                  <a:lnTo>
                    <a:pt x="4" y="159"/>
                  </a:lnTo>
                  <a:lnTo>
                    <a:pt x="7" y="172"/>
                  </a:lnTo>
                  <a:lnTo>
                    <a:pt x="12" y="183"/>
                  </a:lnTo>
                  <a:lnTo>
                    <a:pt x="17" y="195"/>
                  </a:lnTo>
                  <a:lnTo>
                    <a:pt x="24" y="205"/>
                  </a:lnTo>
                  <a:lnTo>
                    <a:pt x="31" y="216"/>
                  </a:lnTo>
                  <a:lnTo>
                    <a:pt x="40" y="226"/>
                  </a:lnTo>
                  <a:lnTo>
                    <a:pt x="49" y="234"/>
                  </a:lnTo>
                  <a:lnTo>
                    <a:pt x="60" y="241"/>
                  </a:lnTo>
                  <a:lnTo>
                    <a:pt x="70" y="248"/>
                  </a:lnTo>
                  <a:lnTo>
                    <a:pt x="81" y="254"/>
                  </a:lnTo>
                  <a:lnTo>
                    <a:pt x="94" y="258"/>
                  </a:lnTo>
                  <a:lnTo>
                    <a:pt x="107" y="262"/>
                  </a:lnTo>
                  <a:lnTo>
                    <a:pt x="120" y="263"/>
                  </a:lnTo>
                  <a:lnTo>
                    <a:pt x="133" y="264"/>
                  </a:lnTo>
                  <a:lnTo>
                    <a:pt x="147" y="263"/>
                  </a:lnTo>
                  <a:lnTo>
                    <a:pt x="158" y="262"/>
                  </a:lnTo>
                  <a:lnTo>
                    <a:pt x="171" y="259"/>
                  </a:lnTo>
                  <a:lnTo>
                    <a:pt x="183" y="254"/>
                  </a:lnTo>
                  <a:lnTo>
                    <a:pt x="194" y="249"/>
                  </a:lnTo>
                  <a:lnTo>
                    <a:pt x="205" y="243"/>
                  </a:lnTo>
                  <a:lnTo>
                    <a:pt x="215" y="236"/>
                  </a:lnTo>
                  <a:lnTo>
                    <a:pt x="224" y="228"/>
                  </a:lnTo>
                  <a:lnTo>
                    <a:pt x="237" y="240"/>
                  </a:lnTo>
                  <a:lnTo>
                    <a:pt x="305" y="309"/>
                  </a:lnTo>
                  <a:lnTo>
                    <a:pt x="309" y="312"/>
                  </a:lnTo>
                  <a:lnTo>
                    <a:pt x="314" y="312"/>
                  </a:lnTo>
                  <a:lnTo>
                    <a:pt x="318" y="312"/>
                  </a:lnTo>
                  <a:lnTo>
                    <a:pt x="322" y="309"/>
                  </a:lnTo>
                  <a:lnTo>
                    <a:pt x="324" y="304"/>
                  </a:lnTo>
                  <a:lnTo>
                    <a:pt x="325" y="300"/>
                  </a:lnTo>
                  <a:lnTo>
                    <a:pt x="324" y="295"/>
                  </a:lnTo>
                  <a:lnTo>
                    <a:pt x="322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3459169" y="5265943"/>
            <a:ext cx="314114" cy="333386"/>
            <a:chOff x="887413" y="779463"/>
            <a:chExt cx="258762" cy="274638"/>
          </a:xfrm>
          <a:solidFill>
            <a:schemeClr val="bg1"/>
          </a:solidFill>
        </p:grpSpPr>
        <p:sp>
          <p:nvSpPr>
            <p:cNvPr id="94" name="Freeform 596"/>
            <p:cNvSpPr>
              <a:spLocks/>
            </p:cNvSpPr>
            <p:nvPr/>
          </p:nvSpPr>
          <p:spPr bwMode="auto">
            <a:xfrm>
              <a:off x="1022350" y="798513"/>
              <a:ext cx="123825" cy="255588"/>
            </a:xfrm>
            <a:custGeom>
              <a:avLst/>
              <a:gdLst>
                <a:gd name="T0" fmla="*/ 385 w 391"/>
                <a:gd name="T1" fmla="*/ 2 h 807"/>
                <a:gd name="T2" fmla="*/ 381 w 391"/>
                <a:gd name="T3" fmla="*/ 0 h 807"/>
                <a:gd name="T4" fmla="*/ 377 w 391"/>
                <a:gd name="T5" fmla="*/ 0 h 807"/>
                <a:gd name="T6" fmla="*/ 374 w 391"/>
                <a:gd name="T7" fmla="*/ 0 h 807"/>
                <a:gd name="T8" fmla="*/ 370 w 391"/>
                <a:gd name="T9" fmla="*/ 1 h 807"/>
                <a:gd name="T10" fmla="*/ 0 w 391"/>
                <a:gd name="T11" fmla="*/ 172 h 807"/>
                <a:gd name="T12" fmla="*/ 0 w 391"/>
                <a:gd name="T13" fmla="*/ 807 h 807"/>
                <a:gd name="T14" fmla="*/ 382 w 391"/>
                <a:gd name="T15" fmla="*/ 615 h 807"/>
                <a:gd name="T16" fmla="*/ 387 w 391"/>
                <a:gd name="T17" fmla="*/ 613 h 807"/>
                <a:gd name="T18" fmla="*/ 389 w 391"/>
                <a:gd name="T19" fmla="*/ 609 h 807"/>
                <a:gd name="T20" fmla="*/ 391 w 391"/>
                <a:gd name="T21" fmla="*/ 606 h 807"/>
                <a:gd name="T22" fmla="*/ 391 w 391"/>
                <a:gd name="T23" fmla="*/ 602 h 807"/>
                <a:gd name="T24" fmla="*/ 391 w 391"/>
                <a:gd name="T25" fmla="*/ 15 h 807"/>
                <a:gd name="T26" fmla="*/ 391 w 391"/>
                <a:gd name="T27" fmla="*/ 11 h 807"/>
                <a:gd name="T28" fmla="*/ 389 w 391"/>
                <a:gd name="T29" fmla="*/ 8 h 807"/>
                <a:gd name="T30" fmla="*/ 387 w 391"/>
                <a:gd name="T31" fmla="*/ 4 h 807"/>
                <a:gd name="T32" fmla="*/ 385 w 391"/>
                <a:gd name="T33" fmla="*/ 2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1" h="807">
                  <a:moveTo>
                    <a:pt x="385" y="2"/>
                  </a:moveTo>
                  <a:lnTo>
                    <a:pt x="381" y="0"/>
                  </a:lnTo>
                  <a:lnTo>
                    <a:pt x="377" y="0"/>
                  </a:lnTo>
                  <a:lnTo>
                    <a:pt x="374" y="0"/>
                  </a:lnTo>
                  <a:lnTo>
                    <a:pt x="370" y="1"/>
                  </a:lnTo>
                  <a:lnTo>
                    <a:pt x="0" y="172"/>
                  </a:lnTo>
                  <a:lnTo>
                    <a:pt x="0" y="807"/>
                  </a:lnTo>
                  <a:lnTo>
                    <a:pt x="382" y="615"/>
                  </a:lnTo>
                  <a:lnTo>
                    <a:pt x="387" y="613"/>
                  </a:lnTo>
                  <a:lnTo>
                    <a:pt x="389" y="609"/>
                  </a:lnTo>
                  <a:lnTo>
                    <a:pt x="391" y="606"/>
                  </a:lnTo>
                  <a:lnTo>
                    <a:pt x="391" y="602"/>
                  </a:lnTo>
                  <a:lnTo>
                    <a:pt x="391" y="15"/>
                  </a:lnTo>
                  <a:lnTo>
                    <a:pt x="391" y="11"/>
                  </a:lnTo>
                  <a:lnTo>
                    <a:pt x="389" y="8"/>
                  </a:lnTo>
                  <a:lnTo>
                    <a:pt x="387" y="4"/>
                  </a:lnTo>
                  <a:lnTo>
                    <a:pt x="38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597"/>
            <p:cNvSpPr>
              <a:spLocks/>
            </p:cNvSpPr>
            <p:nvPr/>
          </p:nvSpPr>
          <p:spPr bwMode="auto">
            <a:xfrm>
              <a:off x="887413" y="798513"/>
              <a:ext cx="125413" cy="255588"/>
            </a:xfrm>
            <a:custGeom>
              <a:avLst/>
              <a:gdLst>
                <a:gd name="T0" fmla="*/ 8 w 392"/>
                <a:gd name="T1" fmla="*/ 2 h 807"/>
                <a:gd name="T2" fmla="*/ 4 w 392"/>
                <a:gd name="T3" fmla="*/ 4 h 807"/>
                <a:gd name="T4" fmla="*/ 2 w 392"/>
                <a:gd name="T5" fmla="*/ 8 h 807"/>
                <a:gd name="T6" fmla="*/ 1 w 392"/>
                <a:gd name="T7" fmla="*/ 11 h 807"/>
                <a:gd name="T8" fmla="*/ 0 w 392"/>
                <a:gd name="T9" fmla="*/ 15 h 807"/>
                <a:gd name="T10" fmla="*/ 0 w 392"/>
                <a:gd name="T11" fmla="*/ 602 h 807"/>
                <a:gd name="T12" fmla="*/ 1 w 392"/>
                <a:gd name="T13" fmla="*/ 606 h 807"/>
                <a:gd name="T14" fmla="*/ 2 w 392"/>
                <a:gd name="T15" fmla="*/ 609 h 807"/>
                <a:gd name="T16" fmla="*/ 5 w 392"/>
                <a:gd name="T17" fmla="*/ 613 h 807"/>
                <a:gd name="T18" fmla="*/ 9 w 392"/>
                <a:gd name="T19" fmla="*/ 615 h 807"/>
                <a:gd name="T20" fmla="*/ 392 w 392"/>
                <a:gd name="T21" fmla="*/ 807 h 807"/>
                <a:gd name="T22" fmla="*/ 392 w 392"/>
                <a:gd name="T23" fmla="*/ 172 h 807"/>
                <a:gd name="T24" fmla="*/ 22 w 392"/>
                <a:gd name="T25" fmla="*/ 1 h 807"/>
                <a:gd name="T26" fmla="*/ 18 w 392"/>
                <a:gd name="T27" fmla="*/ 0 h 807"/>
                <a:gd name="T28" fmla="*/ 14 w 392"/>
                <a:gd name="T29" fmla="*/ 0 h 807"/>
                <a:gd name="T30" fmla="*/ 11 w 392"/>
                <a:gd name="T31" fmla="*/ 0 h 807"/>
                <a:gd name="T32" fmla="*/ 8 w 392"/>
                <a:gd name="T33" fmla="*/ 2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2" h="807">
                  <a:moveTo>
                    <a:pt x="8" y="2"/>
                  </a:moveTo>
                  <a:lnTo>
                    <a:pt x="4" y="4"/>
                  </a:lnTo>
                  <a:lnTo>
                    <a:pt x="2" y="8"/>
                  </a:lnTo>
                  <a:lnTo>
                    <a:pt x="1" y="11"/>
                  </a:lnTo>
                  <a:lnTo>
                    <a:pt x="0" y="15"/>
                  </a:lnTo>
                  <a:lnTo>
                    <a:pt x="0" y="602"/>
                  </a:lnTo>
                  <a:lnTo>
                    <a:pt x="1" y="606"/>
                  </a:lnTo>
                  <a:lnTo>
                    <a:pt x="2" y="609"/>
                  </a:lnTo>
                  <a:lnTo>
                    <a:pt x="5" y="613"/>
                  </a:lnTo>
                  <a:lnTo>
                    <a:pt x="9" y="615"/>
                  </a:lnTo>
                  <a:lnTo>
                    <a:pt x="392" y="807"/>
                  </a:lnTo>
                  <a:lnTo>
                    <a:pt x="392" y="172"/>
                  </a:lnTo>
                  <a:lnTo>
                    <a:pt x="22" y="1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8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598"/>
            <p:cNvSpPr>
              <a:spLocks/>
            </p:cNvSpPr>
            <p:nvPr/>
          </p:nvSpPr>
          <p:spPr bwMode="auto">
            <a:xfrm>
              <a:off x="915988" y="779463"/>
              <a:ext cx="201613" cy="57150"/>
            </a:xfrm>
            <a:custGeom>
              <a:avLst/>
              <a:gdLst>
                <a:gd name="T0" fmla="*/ 631 w 633"/>
                <a:gd name="T1" fmla="*/ 8 h 181"/>
                <a:gd name="T2" fmla="*/ 630 w 633"/>
                <a:gd name="T3" fmla="*/ 6 h 181"/>
                <a:gd name="T4" fmla="*/ 628 w 633"/>
                <a:gd name="T5" fmla="*/ 4 h 181"/>
                <a:gd name="T6" fmla="*/ 625 w 633"/>
                <a:gd name="T7" fmla="*/ 2 h 181"/>
                <a:gd name="T8" fmla="*/ 622 w 633"/>
                <a:gd name="T9" fmla="*/ 1 h 181"/>
                <a:gd name="T10" fmla="*/ 620 w 633"/>
                <a:gd name="T11" fmla="*/ 1 h 181"/>
                <a:gd name="T12" fmla="*/ 617 w 633"/>
                <a:gd name="T13" fmla="*/ 0 h 181"/>
                <a:gd name="T14" fmla="*/ 614 w 633"/>
                <a:gd name="T15" fmla="*/ 1 h 181"/>
                <a:gd name="T16" fmla="*/ 612 w 633"/>
                <a:gd name="T17" fmla="*/ 2 h 181"/>
                <a:gd name="T18" fmla="*/ 317 w 633"/>
                <a:gd name="T19" fmla="*/ 149 h 181"/>
                <a:gd name="T20" fmla="*/ 23 w 633"/>
                <a:gd name="T21" fmla="*/ 2 h 181"/>
                <a:gd name="T22" fmla="*/ 20 w 633"/>
                <a:gd name="T23" fmla="*/ 1 h 181"/>
                <a:gd name="T24" fmla="*/ 16 w 633"/>
                <a:gd name="T25" fmla="*/ 0 h 181"/>
                <a:gd name="T26" fmla="*/ 14 w 633"/>
                <a:gd name="T27" fmla="*/ 0 h 181"/>
                <a:gd name="T28" fmla="*/ 11 w 633"/>
                <a:gd name="T29" fmla="*/ 1 h 181"/>
                <a:gd name="T30" fmla="*/ 9 w 633"/>
                <a:gd name="T31" fmla="*/ 2 h 181"/>
                <a:gd name="T32" fmla="*/ 6 w 633"/>
                <a:gd name="T33" fmla="*/ 4 h 181"/>
                <a:gd name="T34" fmla="*/ 3 w 633"/>
                <a:gd name="T35" fmla="*/ 6 h 181"/>
                <a:gd name="T36" fmla="*/ 2 w 633"/>
                <a:gd name="T37" fmla="*/ 8 h 181"/>
                <a:gd name="T38" fmla="*/ 1 w 633"/>
                <a:gd name="T39" fmla="*/ 12 h 181"/>
                <a:gd name="T40" fmla="*/ 0 w 633"/>
                <a:gd name="T41" fmla="*/ 14 h 181"/>
                <a:gd name="T42" fmla="*/ 1 w 633"/>
                <a:gd name="T43" fmla="*/ 17 h 181"/>
                <a:gd name="T44" fmla="*/ 1 w 633"/>
                <a:gd name="T45" fmla="*/ 20 h 181"/>
                <a:gd name="T46" fmla="*/ 2 w 633"/>
                <a:gd name="T47" fmla="*/ 22 h 181"/>
                <a:gd name="T48" fmla="*/ 5 w 633"/>
                <a:gd name="T49" fmla="*/ 26 h 181"/>
                <a:gd name="T50" fmla="*/ 7 w 633"/>
                <a:gd name="T51" fmla="*/ 27 h 181"/>
                <a:gd name="T52" fmla="*/ 9 w 633"/>
                <a:gd name="T53" fmla="*/ 29 h 181"/>
                <a:gd name="T54" fmla="*/ 310 w 633"/>
                <a:gd name="T55" fmla="*/ 179 h 181"/>
                <a:gd name="T56" fmla="*/ 313 w 633"/>
                <a:gd name="T57" fmla="*/ 180 h 181"/>
                <a:gd name="T58" fmla="*/ 317 w 633"/>
                <a:gd name="T59" fmla="*/ 181 h 181"/>
                <a:gd name="T60" fmla="*/ 320 w 633"/>
                <a:gd name="T61" fmla="*/ 180 h 181"/>
                <a:gd name="T62" fmla="*/ 324 w 633"/>
                <a:gd name="T63" fmla="*/ 179 h 181"/>
                <a:gd name="T64" fmla="*/ 624 w 633"/>
                <a:gd name="T65" fmla="*/ 29 h 181"/>
                <a:gd name="T66" fmla="*/ 628 w 633"/>
                <a:gd name="T67" fmla="*/ 27 h 181"/>
                <a:gd name="T68" fmla="*/ 630 w 633"/>
                <a:gd name="T69" fmla="*/ 26 h 181"/>
                <a:gd name="T70" fmla="*/ 631 w 633"/>
                <a:gd name="T71" fmla="*/ 22 h 181"/>
                <a:gd name="T72" fmla="*/ 632 w 633"/>
                <a:gd name="T73" fmla="*/ 20 h 181"/>
                <a:gd name="T74" fmla="*/ 633 w 633"/>
                <a:gd name="T75" fmla="*/ 17 h 181"/>
                <a:gd name="T76" fmla="*/ 633 w 633"/>
                <a:gd name="T77" fmla="*/ 14 h 181"/>
                <a:gd name="T78" fmla="*/ 632 w 633"/>
                <a:gd name="T79" fmla="*/ 12 h 181"/>
                <a:gd name="T80" fmla="*/ 631 w 633"/>
                <a:gd name="T81" fmla="*/ 8 h 181"/>
                <a:gd name="T82" fmla="*/ 631 w 633"/>
                <a:gd name="T83" fmla="*/ 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33" h="181">
                  <a:moveTo>
                    <a:pt x="631" y="8"/>
                  </a:moveTo>
                  <a:lnTo>
                    <a:pt x="630" y="6"/>
                  </a:lnTo>
                  <a:lnTo>
                    <a:pt x="628" y="4"/>
                  </a:lnTo>
                  <a:lnTo>
                    <a:pt x="625" y="2"/>
                  </a:lnTo>
                  <a:lnTo>
                    <a:pt x="622" y="1"/>
                  </a:lnTo>
                  <a:lnTo>
                    <a:pt x="620" y="1"/>
                  </a:lnTo>
                  <a:lnTo>
                    <a:pt x="617" y="0"/>
                  </a:lnTo>
                  <a:lnTo>
                    <a:pt x="614" y="1"/>
                  </a:lnTo>
                  <a:lnTo>
                    <a:pt x="612" y="2"/>
                  </a:lnTo>
                  <a:lnTo>
                    <a:pt x="317" y="149"/>
                  </a:lnTo>
                  <a:lnTo>
                    <a:pt x="23" y="2"/>
                  </a:lnTo>
                  <a:lnTo>
                    <a:pt x="20" y="1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1" y="1"/>
                  </a:lnTo>
                  <a:lnTo>
                    <a:pt x="9" y="2"/>
                  </a:lnTo>
                  <a:lnTo>
                    <a:pt x="6" y="4"/>
                  </a:lnTo>
                  <a:lnTo>
                    <a:pt x="3" y="6"/>
                  </a:lnTo>
                  <a:lnTo>
                    <a:pt x="2" y="8"/>
                  </a:lnTo>
                  <a:lnTo>
                    <a:pt x="1" y="12"/>
                  </a:lnTo>
                  <a:lnTo>
                    <a:pt x="0" y="14"/>
                  </a:lnTo>
                  <a:lnTo>
                    <a:pt x="1" y="17"/>
                  </a:lnTo>
                  <a:lnTo>
                    <a:pt x="1" y="20"/>
                  </a:lnTo>
                  <a:lnTo>
                    <a:pt x="2" y="22"/>
                  </a:lnTo>
                  <a:lnTo>
                    <a:pt x="5" y="26"/>
                  </a:lnTo>
                  <a:lnTo>
                    <a:pt x="7" y="27"/>
                  </a:lnTo>
                  <a:lnTo>
                    <a:pt x="9" y="29"/>
                  </a:lnTo>
                  <a:lnTo>
                    <a:pt x="310" y="179"/>
                  </a:lnTo>
                  <a:lnTo>
                    <a:pt x="313" y="180"/>
                  </a:lnTo>
                  <a:lnTo>
                    <a:pt x="317" y="181"/>
                  </a:lnTo>
                  <a:lnTo>
                    <a:pt x="320" y="180"/>
                  </a:lnTo>
                  <a:lnTo>
                    <a:pt x="324" y="179"/>
                  </a:lnTo>
                  <a:lnTo>
                    <a:pt x="624" y="29"/>
                  </a:lnTo>
                  <a:lnTo>
                    <a:pt x="628" y="27"/>
                  </a:lnTo>
                  <a:lnTo>
                    <a:pt x="630" y="26"/>
                  </a:lnTo>
                  <a:lnTo>
                    <a:pt x="631" y="22"/>
                  </a:lnTo>
                  <a:lnTo>
                    <a:pt x="632" y="20"/>
                  </a:lnTo>
                  <a:lnTo>
                    <a:pt x="633" y="17"/>
                  </a:lnTo>
                  <a:lnTo>
                    <a:pt x="633" y="14"/>
                  </a:lnTo>
                  <a:lnTo>
                    <a:pt x="632" y="12"/>
                  </a:lnTo>
                  <a:lnTo>
                    <a:pt x="631" y="8"/>
                  </a:lnTo>
                  <a:lnTo>
                    <a:pt x="631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7" name="Text Placeholder 2"/>
          <p:cNvSpPr txBox="1">
            <a:spLocks/>
          </p:cNvSpPr>
          <p:nvPr/>
        </p:nvSpPr>
        <p:spPr>
          <a:xfrm>
            <a:off x="1158149" y="3853847"/>
            <a:ext cx="1557522" cy="479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rgbClr val="12568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LOREM</a:t>
            </a:r>
          </a:p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rgbClr val="12568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IPSUM</a:t>
            </a:r>
          </a:p>
        </p:txBody>
      </p:sp>
      <p:grpSp>
        <p:nvGrpSpPr>
          <p:cNvPr id="98" name="Group 97"/>
          <p:cNvGrpSpPr/>
          <p:nvPr/>
        </p:nvGrpSpPr>
        <p:grpSpPr>
          <a:xfrm>
            <a:off x="1692199" y="3299508"/>
            <a:ext cx="489421" cy="407849"/>
            <a:chOff x="9883775" y="857250"/>
            <a:chExt cx="285750" cy="238125"/>
          </a:xfrm>
          <a:solidFill>
            <a:srgbClr val="F6443B"/>
          </a:solidFill>
        </p:grpSpPr>
        <p:sp>
          <p:nvSpPr>
            <p:cNvPr id="99" name="Freeform 4137"/>
            <p:cNvSpPr>
              <a:spLocks/>
            </p:cNvSpPr>
            <p:nvPr/>
          </p:nvSpPr>
          <p:spPr bwMode="auto">
            <a:xfrm>
              <a:off x="9883775" y="857250"/>
              <a:ext cx="285750" cy="180975"/>
            </a:xfrm>
            <a:custGeom>
              <a:avLst/>
              <a:gdLst>
                <a:gd name="T0" fmla="*/ 790 w 901"/>
                <a:gd name="T1" fmla="*/ 0 h 571"/>
                <a:gd name="T2" fmla="*/ 777 w 901"/>
                <a:gd name="T3" fmla="*/ 2 h 571"/>
                <a:gd name="T4" fmla="*/ 767 w 901"/>
                <a:gd name="T5" fmla="*/ 8 h 571"/>
                <a:gd name="T6" fmla="*/ 760 w 901"/>
                <a:gd name="T7" fmla="*/ 18 h 571"/>
                <a:gd name="T8" fmla="*/ 755 w 901"/>
                <a:gd name="T9" fmla="*/ 30 h 571"/>
                <a:gd name="T10" fmla="*/ 744 w 901"/>
                <a:gd name="T11" fmla="*/ 122 h 571"/>
                <a:gd name="T12" fmla="*/ 742 w 901"/>
                <a:gd name="T13" fmla="*/ 136 h 571"/>
                <a:gd name="T14" fmla="*/ 735 w 901"/>
                <a:gd name="T15" fmla="*/ 147 h 571"/>
                <a:gd name="T16" fmla="*/ 723 w 901"/>
                <a:gd name="T17" fmla="*/ 150 h 571"/>
                <a:gd name="T18" fmla="*/ 62 w 901"/>
                <a:gd name="T19" fmla="*/ 151 h 571"/>
                <a:gd name="T20" fmla="*/ 46 w 901"/>
                <a:gd name="T21" fmla="*/ 156 h 571"/>
                <a:gd name="T22" fmla="*/ 31 w 901"/>
                <a:gd name="T23" fmla="*/ 164 h 571"/>
                <a:gd name="T24" fmla="*/ 19 w 901"/>
                <a:gd name="T25" fmla="*/ 175 h 571"/>
                <a:gd name="T26" fmla="*/ 9 w 901"/>
                <a:gd name="T27" fmla="*/ 188 h 571"/>
                <a:gd name="T28" fmla="*/ 3 w 901"/>
                <a:gd name="T29" fmla="*/ 203 h 571"/>
                <a:gd name="T30" fmla="*/ 0 w 901"/>
                <a:gd name="T31" fmla="*/ 220 h 571"/>
                <a:gd name="T32" fmla="*/ 1 w 901"/>
                <a:gd name="T33" fmla="*/ 237 h 571"/>
                <a:gd name="T34" fmla="*/ 62 w 901"/>
                <a:gd name="T35" fmla="*/ 434 h 571"/>
                <a:gd name="T36" fmla="*/ 72 w 901"/>
                <a:gd name="T37" fmla="*/ 453 h 571"/>
                <a:gd name="T38" fmla="*/ 87 w 901"/>
                <a:gd name="T39" fmla="*/ 468 h 571"/>
                <a:gd name="T40" fmla="*/ 106 w 901"/>
                <a:gd name="T41" fmla="*/ 478 h 571"/>
                <a:gd name="T42" fmla="*/ 127 w 901"/>
                <a:gd name="T43" fmla="*/ 481 h 571"/>
                <a:gd name="T44" fmla="*/ 136 w 901"/>
                <a:gd name="T45" fmla="*/ 481 h 571"/>
                <a:gd name="T46" fmla="*/ 680 w 901"/>
                <a:gd name="T47" fmla="*/ 482 h 571"/>
                <a:gd name="T48" fmla="*/ 686 w 901"/>
                <a:gd name="T49" fmla="*/ 489 h 571"/>
                <a:gd name="T50" fmla="*/ 690 w 901"/>
                <a:gd name="T51" fmla="*/ 501 h 571"/>
                <a:gd name="T52" fmla="*/ 691 w 901"/>
                <a:gd name="T53" fmla="*/ 516 h 571"/>
                <a:gd name="T54" fmla="*/ 689 w 901"/>
                <a:gd name="T55" fmla="*/ 525 h 571"/>
                <a:gd name="T56" fmla="*/ 685 w 901"/>
                <a:gd name="T57" fmla="*/ 533 h 571"/>
                <a:gd name="T58" fmla="*/ 678 w 901"/>
                <a:gd name="T59" fmla="*/ 538 h 571"/>
                <a:gd name="T60" fmla="*/ 148 w 901"/>
                <a:gd name="T61" fmla="*/ 541 h 571"/>
                <a:gd name="T62" fmla="*/ 141 w 901"/>
                <a:gd name="T63" fmla="*/ 542 h 571"/>
                <a:gd name="T64" fmla="*/ 137 w 901"/>
                <a:gd name="T65" fmla="*/ 545 h 571"/>
                <a:gd name="T66" fmla="*/ 134 w 901"/>
                <a:gd name="T67" fmla="*/ 550 h 571"/>
                <a:gd name="T68" fmla="*/ 133 w 901"/>
                <a:gd name="T69" fmla="*/ 556 h 571"/>
                <a:gd name="T70" fmla="*/ 134 w 901"/>
                <a:gd name="T71" fmla="*/ 562 h 571"/>
                <a:gd name="T72" fmla="*/ 137 w 901"/>
                <a:gd name="T73" fmla="*/ 567 h 571"/>
                <a:gd name="T74" fmla="*/ 141 w 901"/>
                <a:gd name="T75" fmla="*/ 570 h 571"/>
                <a:gd name="T76" fmla="*/ 148 w 901"/>
                <a:gd name="T77" fmla="*/ 571 h 571"/>
                <a:gd name="T78" fmla="*/ 685 w 901"/>
                <a:gd name="T79" fmla="*/ 569 h 571"/>
                <a:gd name="T80" fmla="*/ 701 w 901"/>
                <a:gd name="T81" fmla="*/ 558 h 571"/>
                <a:gd name="T82" fmla="*/ 713 w 901"/>
                <a:gd name="T83" fmla="*/ 545 h 571"/>
                <a:gd name="T84" fmla="*/ 719 w 901"/>
                <a:gd name="T85" fmla="*/ 530 h 571"/>
                <a:gd name="T86" fmla="*/ 721 w 901"/>
                <a:gd name="T87" fmla="*/ 511 h 571"/>
                <a:gd name="T88" fmla="*/ 720 w 901"/>
                <a:gd name="T89" fmla="*/ 499 h 571"/>
                <a:gd name="T90" fmla="*/ 772 w 901"/>
                <a:gd name="T91" fmla="*/ 138 h 571"/>
                <a:gd name="T92" fmla="*/ 785 w 901"/>
                <a:gd name="T93" fmla="*/ 33 h 571"/>
                <a:gd name="T94" fmla="*/ 790 w 901"/>
                <a:gd name="T95" fmla="*/ 30 h 571"/>
                <a:gd name="T96" fmla="*/ 889 w 901"/>
                <a:gd name="T97" fmla="*/ 30 h 571"/>
                <a:gd name="T98" fmla="*/ 895 w 901"/>
                <a:gd name="T99" fmla="*/ 28 h 571"/>
                <a:gd name="T100" fmla="*/ 899 w 901"/>
                <a:gd name="T101" fmla="*/ 23 h 571"/>
                <a:gd name="T102" fmla="*/ 901 w 901"/>
                <a:gd name="T103" fmla="*/ 18 h 571"/>
                <a:gd name="T104" fmla="*/ 901 w 901"/>
                <a:gd name="T105" fmla="*/ 12 h 571"/>
                <a:gd name="T106" fmla="*/ 899 w 901"/>
                <a:gd name="T107" fmla="*/ 6 h 571"/>
                <a:gd name="T108" fmla="*/ 895 w 901"/>
                <a:gd name="T109" fmla="*/ 3 h 571"/>
                <a:gd name="T110" fmla="*/ 889 w 901"/>
                <a:gd name="T111" fmla="*/ 0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1" h="571">
                  <a:moveTo>
                    <a:pt x="886" y="0"/>
                  </a:moveTo>
                  <a:lnTo>
                    <a:pt x="790" y="0"/>
                  </a:lnTo>
                  <a:lnTo>
                    <a:pt x="783" y="1"/>
                  </a:lnTo>
                  <a:lnTo>
                    <a:pt x="777" y="2"/>
                  </a:lnTo>
                  <a:lnTo>
                    <a:pt x="772" y="5"/>
                  </a:lnTo>
                  <a:lnTo>
                    <a:pt x="767" y="8"/>
                  </a:lnTo>
                  <a:lnTo>
                    <a:pt x="763" y="13"/>
                  </a:lnTo>
                  <a:lnTo>
                    <a:pt x="760" y="18"/>
                  </a:lnTo>
                  <a:lnTo>
                    <a:pt x="757" y="23"/>
                  </a:lnTo>
                  <a:lnTo>
                    <a:pt x="755" y="30"/>
                  </a:lnTo>
                  <a:lnTo>
                    <a:pt x="744" y="121"/>
                  </a:lnTo>
                  <a:lnTo>
                    <a:pt x="744" y="122"/>
                  </a:lnTo>
                  <a:lnTo>
                    <a:pt x="744" y="122"/>
                  </a:lnTo>
                  <a:lnTo>
                    <a:pt x="742" y="136"/>
                  </a:lnTo>
                  <a:lnTo>
                    <a:pt x="738" y="142"/>
                  </a:lnTo>
                  <a:lnTo>
                    <a:pt x="735" y="147"/>
                  </a:lnTo>
                  <a:lnTo>
                    <a:pt x="730" y="149"/>
                  </a:lnTo>
                  <a:lnTo>
                    <a:pt x="723" y="150"/>
                  </a:lnTo>
                  <a:lnTo>
                    <a:pt x="71" y="150"/>
                  </a:lnTo>
                  <a:lnTo>
                    <a:pt x="62" y="151"/>
                  </a:lnTo>
                  <a:lnTo>
                    <a:pt x="53" y="153"/>
                  </a:lnTo>
                  <a:lnTo>
                    <a:pt x="46" y="156"/>
                  </a:lnTo>
                  <a:lnTo>
                    <a:pt x="38" y="160"/>
                  </a:lnTo>
                  <a:lnTo>
                    <a:pt x="31" y="164"/>
                  </a:lnTo>
                  <a:lnTo>
                    <a:pt x="24" y="169"/>
                  </a:lnTo>
                  <a:lnTo>
                    <a:pt x="19" y="175"/>
                  </a:lnTo>
                  <a:lnTo>
                    <a:pt x="14" y="181"/>
                  </a:lnTo>
                  <a:lnTo>
                    <a:pt x="9" y="188"/>
                  </a:lnTo>
                  <a:lnTo>
                    <a:pt x="5" y="196"/>
                  </a:lnTo>
                  <a:lnTo>
                    <a:pt x="3" y="203"/>
                  </a:lnTo>
                  <a:lnTo>
                    <a:pt x="1" y="212"/>
                  </a:lnTo>
                  <a:lnTo>
                    <a:pt x="0" y="220"/>
                  </a:lnTo>
                  <a:lnTo>
                    <a:pt x="0" y="228"/>
                  </a:lnTo>
                  <a:lnTo>
                    <a:pt x="1" y="237"/>
                  </a:lnTo>
                  <a:lnTo>
                    <a:pt x="3" y="244"/>
                  </a:lnTo>
                  <a:lnTo>
                    <a:pt x="62" y="434"/>
                  </a:lnTo>
                  <a:lnTo>
                    <a:pt x="66" y="444"/>
                  </a:lnTo>
                  <a:lnTo>
                    <a:pt x="72" y="453"/>
                  </a:lnTo>
                  <a:lnTo>
                    <a:pt x="79" y="461"/>
                  </a:lnTo>
                  <a:lnTo>
                    <a:pt x="87" y="468"/>
                  </a:lnTo>
                  <a:lnTo>
                    <a:pt x="96" y="474"/>
                  </a:lnTo>
                  <a:lnTo>
                    <a:pt x="106" y="478"/>
                  </a:lnTo>
                  <a:lnTo>
                    <a:pt x="117" y="480"/>
                  </a:lnTo>
                  <a:lnTo>
                    <a:pt x="127" y="481"/>
                  </a:lnTo>
                  <a:lnTo>
                    <a:pt x="132" y="481"/>
                  </a:lnTo>
                  <a:lnTo>
                    <a:pt x="136" y="481"/>
                  </a:lnTo>
                  <a:lnTo>
                    <a:pt x="676" y="481"/>
                  </a:lnTo>
                  <a:lnTo>
                    <a:pt x="680" y="482"/>
                  </a:lnTo>
                  <a:lnTo>
                    <a:pt x="684" y="485"/>
                  </a:lnTo>
                  <a:lnTo>
                    <a:pt x="686" y="489"/>
                  </a:lnTo>
                  <a:lnTo>
                    <a:pt x="688" y="492"/>
                  </a:lnTo>
                  <a:lnTo>
                    <a:pt x="690" y="501"/>
                  </a:lnTo>
                  <a:lnTo>
                    <a:pt x="691" y="511"/>
                  </a:lnTo>
                  <a:lnTo>
                    <a:pt x="691" y="516"/>
                  </a:lnTo>
                  <a:lnTo>
                    <a:pt x="690" y="521"/>
                  </a:lnTo>
                  <a:lnTo>
                    <a:pt x="689" y="525"/>
                  </a:lnTo>
                  <a:lnTo>
                    <a:pt x="687" y="529"/>
                  </a:lnTo>
                  <a:lnTo>
                    <a:pt x="685" y="533"/>
                  </a:lnTo>
                  <a:lnTo>
                    <a:pt x="682" y="536"/>
                  </a:lnTo>
                  <a:lnTo>
                    <a:pt x="678" y="538"/>
                  </a:lnTo>
                  <a:lnTo>
                    <a:pt x="674" y="541"/>
                  </a:lnTo>
                  <a:lnTo>
                    <a:pt x="148" y="541"/>
                  </a:lnTo>
                  <a:lnTo>
                    <a:pt x="145" y="541"/>
                  </a:lnTo>
                  <a:lnTo>
                    <a:pt x="141" y="542"/>
                  </a:lnTo>
                  <a:lnTo>
                    <a:pt x="139" y="543"/>
                  </a:lnTo>
                  <a:lnTo>
                    <a:pt x="137" y="545"/>
                  </a:lnTo>
                  <a:lnTo>
                    <a:pt x="135" y="548"/>
                  </a:lnTo>
                  <a:lnTo>
                    <a:pt x="134" y="550"/>
                  </a:lnTo>
                  <a:lnTo>
                    <a:pt x="133" y="553"/>
                  </a:lnTo>
                  <a:lnTo>
                    <a:pt x="133" y="556"/>
                  </a:lnTo>
                  <a:lnTo>
                    <a:pt x="133" y="559"/>
                  </a:lnTo>
                  <a:lnTo>
                    <a:pt x="134" y="562"/>
                  </a:lnTo>
                  <a:lnTo>
                    <a:pt x="135" y="565"/>
                  </a:lnTo>
                  <a:lnTo>
                    <a:pt x="137" y="567"/>
                  </a:lnTo>
                  <a:lnTo>
                    <a:pt x="139" y="568"/>
                  </a:lnTo>
                  <a:lnTo>
                    <a:pt x="141" y="570"/>
                  </a:lnTo>
                  <a:lnTo>
                    <a:pt x="145" y="571"/>
                  </a:lnTo>
                  <a:lnTo>
                    <a:pt x="148" y="571"/>
                  </a:lnTo>
                  <a:lnTo>
                    <a:pt x="682" y="571"/>
                  </a:lnTo>
                  <a:lnTo>
                    <a:pt x="685" y="569"/>
                  </a:lnTo>
                  <a:lnTo>
                    <a:pt x="693" y="565"/>
                  </a:lnTo>
                  <a:lnTo>
                    <a:pt x="701" y="558"/>
                  </a:lnTo>
                  <a:lnTo>
                    <a:pt x="707" y="553"/>
                  </a:lnTo>
                  <a:lnTo>
                    <a:pt x="713" y="545"/>
                  </a:lnTo>
                  <a:lnTo>
                    <a:pt x="716" y="538"/>
                  </a:lnTo>
                  <a:lnTo>
                    <a:pt x="719" y="530"/>
                  </a:lnTo>
                  <a:lnTo>
                    <a:pt x="720" y="521"/>
                  </a:lnTo>
                  <a:lnTo>
                    <a:pt x="721" y="511"/>
                  </a:lnTo>
                  <a:lnTo>
                    <a:pt x="721" y="505"/>
                  </a:lnTo>
                  <a:lnTo>
                    <a:pt x="720" y="499"/>
                  </a:lnTo>
                  <a:lnTo>
                    <a:pt x="772" y="141"/>
                  </a:lnTo>
                  <a:lnTo>
                    <a:pt x="772" y="138"/>
                  </a:lnTo>
                  <a:lnTo>
                    <a:pt x="773" y="135"/>
                  </a:lnTo>
                  <a:lnTo>
                    <a:pt x="785" y="33"/>
                  </a:lnTo>
                  <a:lnTo>
                    <a:pt x="787" y="31"/>
                  </a:lnTo>
                  <a:lnTo>
                    <a:pt x="790" y="30"/>
                  </a:lnTo>
                  <a:lnTo>
                    <a:pt x="886" y="30"/>
                  </a:lnTo>
                  <a:lnTo>
                    <a:pt x="889" y="30"/>
                  </a:lnTo>
                  <a:lnTo>
                    <a:pt x="892" y="29"/>
                  </a:lnTo>
                  <a:lnTo>
                    <a:pt x="895" y="28"/>
                  </a:lnTo>
                  <a:lnTo>
                    <a:pt x="897" y="26"/>
                  </a:lnTo>
                  <a:lnTo>
                    <a:pt x="899" y="23"/>
                  </a:lnTo>
                  <a:lnTo>
                    <a:pt x="900" y="21"/>
                  </a:lnTo>
                  <a:lnTo>
                    <a:pt x="901" y="18"/>
                  </a:lnTo>
                  <a:lnTo>
                    <a:pt x="901" y="15"/>
                  </a:lnTo>
                  <a:lnTo>
                    <a:pt x="901" y="12"/>
                  </a:lnTo>
                  <a:lnTo>
                    <a:pt x="900" y="9"/>
                  </a:lnTo>
                  <a:lnTo>
                    <a:pt x="899" y="6"/>
                  </a:lnTo>
                  <a:lnTo>
                    <a:pt x="897" y="4"/>
                  </a:lnTo>
                  <a:lnTo>
                    <a:pt x="895" y="3"/>
                  </a:lnTo>
                  <a:lnTo>
                    <a:pt x="892" y="1"/>
                  </a:lnTo>
                  <a:lnTo>
                    <a:pt x="889" y="0"/>
                  </a:lnTo>
                  <a:lnTo>
                    <a:pt x="8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4138"/>
            <p:cNvSpPr>
              <a:spLocks/>
            </p:cNvSpPr>
            <p:nvPr/>
          </p:nvSpPr>
          <p:spPr bwMode="auto">
            <a:xfrm>
              <a:off x="10064750" y="1047750"/>
              <a:ext cx="47625" cy="47625"/>
            </a:xfrm>
            <a:custGeom>
              <a:avLst/>
              <a:gdLst>
                <a:gd name="T0" fmla="*/ 68 w 150"/>
                <a:gd name="T1" fmla="*/ 0 h 150"/>
                <a:gd name="T2" fmla="*/ 53 w 150"/>
                <a:gd name="T3" fmla="*/ 3 h 150"/>
                <a:gd name="T4" fmla="*/ 39 w 150"/>
                <a:gd name="T5" fmla="*/ 9 h 150"/>
                <a:gd name="T6" fmla="*/ 27 w 150"/>
                <a:gd name="T7" fmla="*/ 17 h 150"/>
                <a:gd name="T8" fmla="*/ 17 w 150"/>
                <a:gd name="T9" fmla="*/ 27 h 150"/>
                <a:gd name="T10" fmla="*/ 9 w 150"/>
                <a:gd name="T11" fmla="*/ 40 h 150"/>
                <a:gd name="T12" fmla="*/ 3 w 150"/>
                <a:gd name="T13" fmla="*/ 53 h 150"/>
                <a:gd name="T14" fmla="*/ 0 w 150"/>
                <a:gd name="T15" fmla="*/ 68 h 150"/>
                <a:gd name="T16" fmla="*/ 0 w 150"/>
                <a:gd name="T17" fmla="*/ 83 h 150"/>
                <a:gd name="T18" fmla="*/ 3 w 150"/>
                <a:gd name="T19" fmla="*/ 98 h 150"/>
                <a:gd name="T20" fmla="*/ 9 w 150"/>
                <a:gd name="T21" fmla="*/ 111 h 150"/>
                <a:gd name="T22" fmla="*/ 17 w 150"/>
                <a:gd name="T23" fmla="*/ 122 h 150"/>
                <a:gd name="T24" fmla="*/ 27 w 150"/>
                <a:gd name="T25" fmla="*/ 133 h 150"/>
                <a:gd name="T26" fmla="*/ 39 w 150"/>
                <a:gd name="T27" fmla="*/ 142 h 150"/>
                <a:gd name="T28" fmla="*/ 53 w 150"/>
                <a:gd name="T29" fmla="*/ 147 h 150"/>
                <a:gd name="T30" fmla="*/ 68 w 150"/>
                <a:gd name="T31" fmla="*/ 150 h 150"/>
                <a:gd name="T32" fmla="*/ 83 w 150"/>
                <a:gd name="T33" fmla="*/ 150 h 150"/>
                <a:gd name="T34" fmla="*/ 97 w 150"/>
                <a:gd name="T35" fmla="*/ 147 h 150"/>
                <a:gd name="T36" fmla="*/ 111 w 150"/>
                <a:gd name="T37" fmla="*/ 142 h 150"/>
                <a:gd name="T38" fmla="*/ 122 w 150"/>
                <a:gd name="T39" fmla="*/ 133 h 150"/>
                <a:gd name="T40" fmla="*/ 133 w 150"/>
                <a:gd name="T41" fmla="*/ 122 h 150"/>
                <a:gd name="T42" fmla="*/ 141 w 150"/>
                <a:gd name="T43" fmla="*/ 111 h 150"/>
                <a:gd name="T44" fmla="*/ 147 w 150"/>
                <a:gd name="T45" fmla="*/ 98 h 150"/>
                <a:gd name="T46" fmla="*/ 149 w 150"/>
                <a:gd name="T47" fmla="*/ 83 h 150"/>
                <a:gd name="T48" fmla="*/ 149 w 150"/>
                <a:gd name="T49" fmla="*/ 68 h 150"/>
                <a:gd name="T50" fmla="*/ 147 w 150"/>
                <a:gd name="T51" fmla="*/ 53 h 150"/>
                <a:gd name="T52" fmla="*/ 141 w 150"/>
                <a:gd name="T53" fmla="*/ 40 h 150"/>
                <a:gd name="T54" fmla="*/ 133 w 150"/>
                <a:gd name="T55" fmla="*/ 27 h 150"/>
                <a:gd name="T56" fmla="*/ 122 w 150"/>
                <a:gd name="T57" fmla="*/ 17 h 150"/>
                <a:gd name="T58" fmla="*/ 111 w 150"/>
                <a:gd name="T59" fmla="*/ 9 h 150"/>
                <a:gd name="T60" fmla="*/ 97 w 150"/>
                <a:gd name="T61" fmla="*/ 3 h 150"/>
                <a:gd name="T62" fmla="*/ 83 w 150"/>
                <a:gd name="T6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50">
                  <a:moveTo>
                    <a:pt x="75" y="0"/>
                  </a:moveTo>
                  <a:lnTo>
                    <a:pt x="68" y="0"/>
                  </a:lnTo>
                  <a:lnTo>
                    <a:pt x="60" y="1"/>
                  </a:lnTo>
                  <a:lnTo>
                    <a:pt x="53" y="3"/>
                  </a:lnTo>
                  <a:lnTo>
                    <a:pt x="45" y="6"/>
                  </a:lnTo>
                  <a:lnTo>
                    <a:pt x="39" y="9"/>
                  </a:lnTo>
                  <a:lnTo>
                    <a:pt x="33" y="13"/>
                  </a:lnTo>
                  <a:lnTo>
                    <a:pt x="27" y="17"/>
                  </a:lnTo>
                  <a:lnTo>
                    <a:pt x="22" y="22"/>
                  </a:lnTo>
                  <a:lnTo>
                    <a:pt x="17" y="27"/>
                  </a:lnTo>
                  <a:lnTo>
                    <a:pt x="13" y="33"/>
                  </a:lnTo>
                  <a:lnTo>
                    <a:pt x="9" y="40"/>
                  </a:lnTo>
                  <a:lnTo>
                    <a:pt x="5" y="46"/>
                  </a:lnTo>
                  <a:lnTo>
                    <a:pt x="3" y="53"/>
                  </a:lnTo>
                  <a:lnTo>
                    <a:pt x="1" y="60"/>
                  </a:lnTo>
                  <a:lnTo>
                    <a:pt x="0" y="68"/>
                  </a:lnTo>
                  <a:lnTo>
                    <a:pt x="0" y="75"/>
                  </a:lnTo>
                  <a:lnTo>
                    <a:pt x="0" y="83"/>
                  </a:lnTo>
                  <a:lnTo>
                    <a:pt x="1" y="90"/>
                  </a:lnTo>
                  <a:lnTo>
                    <a:pt x="3" y="98"/>
                  </a:lnTo>
                  <a:lnTo>
                    <a:pt x="5" y="104"/>
                  </a:lnTo>
                  <a:lnTo>
                    <a:pt x="9" y="111"/>
                  </a:lnTo>
                  <a:lnTo>
                    <a:pt x="13" y="117"/>
                  </a:lnTo>
                  <a:lnTo>
                    <a:pt x="17" y="122"/>
                  </a:lnTo>
                  <a:lnTo>
                    <a:pt x="22" y="128"/>
                  </a:lnTo>
                  <a:lnTo>
                    <a:pt x="27" y="133"/>
                  </a:lnTo>
                  <a:lnTo>
                    <a:pt x="33" y="137"/>
                  </a:lnTo>
                  <a:lnTo>
                    <a:pt x="39" y="142"/>
                  </a:lnTo>
                  <a:lnTo>
                    <a:pt x="45" y="145"/>
                  </a:lnTo>
                  <a:lnTo>
                    <a:pt x="53" y="147"/>
                  </a:lnTo>
                  <a:lnTo>
                    <a:pt x="60" y="149"/>
                  </a:lnTo>
                  <a:lnTo>
                    <a:pt x="68" y="150"/>
                  </a:lnTo>
                  <a:lnTo>
                    <a:pt x="75" y="150"/>
                  </a:lnTo>
                  <a:lnTo>
                    <a:pt x="83" y="150"/>
                  </a:lnTo>
                  <a:lnTo>
                    <a:pt x="90" y="149"/>
                  </a:lnTo>
                  <a:lnTo>
                    <a:pt x="97" y="147"/>
                  </a:lnTo>
                  <a:lnTo>
                    <a:pt x="104" y="145"/>
                  </a:lnTo>
                  <a:lnTo>
                    <a:pt x="111" y="142"/>
                  </a:lnTo>
                  <a:lnTo>
                    <a:pt x="117" y="137"/>
                  </a:lnTo>
                  <a:lnTo>
                    <a:pt x="122" y="133"/>
                  </a:lnTo>
                  <a:lnTo>
                    <a:pt x="128" y="128"/>
                  </a:lnTo>
                  <a:lnTo>
                    <a:pt x="133" y="122"/>
                  </a:lnTo>
                  <a:lnTo>
                    <a:pt x="137" y="117"/>
                  </a:lnTo>
                  <a:lnTo>
                    <a:pt x="141" y="111"/>
                  </a:lnTo>
                  <a:lnTo>
                    <a:pt x="144" y="104"/>
                  </a:lnTo>
                  <a:lnTo>
                    <a:pt x="147" y="98"/>
                  </a:lnTo>
                  <a:lnTo>
                    <a:pt x="148" y="90"/>
                  </a:lnTo>
                  <a:lnTo>
                    <a:pt x="149" y="83"/>
                  </a:lnTo>
                  <a:lnTo>
                    <a:pt x="150" y="75"/>
                  </a:lnTo>
                  <a:lnTo>
                    <a:pt x="149" y="68"/>
                  </a:lnTo>
                  <a:lnTo>
                    <a:pt x="148" y="60"/>
                  </a:lnTo>
                  <a:lnTo>
                    <a:pt x="147" y="53"/>
                  </a:lnTo>
                  <a:lnTo>
                    <a:pt x="144" y="46"/>
                  </a:lnTo>
                  <a:lnTo>
                    <a:pt x="141" y="40"/>
                  </a:lnTo>
                  <a:lnTo>
                    <a:pt x="137" y="33"/>
                  </a:lnTo>
                  <a:lnTo>
                    <a:pt x="133" y="27"/>
                  </a:lnTo>
                  <a:lnTo>
                    <a:pt x="128" y="22"/>
                  </a:lnTo>
                  <a:lnTo>
                    <a:pt x="122" y="17"/>
                  </a:lnTo>
                  <a:lnTo>
                    <a:pt x="117" y="13"/>
                  </a:lnTo>
                  <a:lnTo>
                    <a:pt x="111" y="9"/>
                  </a:lnTo>
                  <a:lnTo>
                    <a:pt x="104" y="6"/>
                  </a:lnTo>
                  <a:lnTo>
                    <a:pt x="97" y="3"/>
                  </a:lnTo>
                  <a:lnTo>
                    <a:pt x="90" y="1"/>
                  </a:lnTo>
                  <a:lnTo>
                    <a:pt x="83" y="0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4139"/>
            <p:cNvSpPr>
              <a:spLocks/>
            </p:cNvSpPr>
            <p:nvPr/>
          </p:nvSpPr>
          <p:spPr bwMode="auto">
            <a:xfrm>
              <a:off x="9931400" y="1047750"/>
              <a:ext cx="47625" cy="47625"/>
            </a:xfrm>
            <a:custGeom>
              <a:avLst/>
              <a:gdLst>
                <a:gd name="T0" fmla="*/ 67 w 150"/>
                <a:gd name="T1" fmla="*/ 0 h 150"/>
                <a:gd name="T2" fmla="*/ 52 w 150"/>
                <a:gd name="T3" fmla="*/ 3 h 150"/>
                <a:gd name="T4" fmla="*/ 40 w 150"/>
                <a:gd name="T5" fmla="*/ 9 h 150"/>
                <a:gd name="T6" fmla="*/ 28 w 150"/>
                <a:gd name="T7" fmla="*/ 17 h 150"/>
                <a:gd name="T8" fmla="*/ 17 w 150"/>
                <a:gd name="T9" fmla="*/ 27 h 150"/>
                <a:gd name="T10" fmla="*/ 10 w 150"/>
                <a:gd name="T11" fmla="*/ 40 h 150"/>
                <a:gd name="T12" fmla="*/ 3 w 150"/>
                <a:gd name="T13" fmla="*/ 53 h 150"/>
                <a:gd name="T14" fmla="*/ 0 w 150"/>
                <a:gd name="T15" fmla="*/ 68 h 150"/>
                <a:gd name="T16" fmla="*/ 0 w 150"/>
                <a:gd name="T17" fmla="*/ 83 h 150"/>
                <a:gd name="T18" fmla="*/ 3 w 150"/>
                <a:gd name="T19" fmla="*/ 98 h 150"/>
                <a:gd name="T20" fmla="*/ 10 w 150"/>
                <a:gd name="T21" fmla="*/ 111 h 150"/>
                <a:gd name="T22" fmla="*/ 17 w 150"/>
                <a:gd name="T23" fmla="*/ 122 h 150"/>
                <a:gd name="T24" fmla="*/ 28 w 150"/>
                <a:gd name="T25" fmla="*/ 133 h 150"/>
                <a:gd name="T26" fmla="*/ 40 w 150"/>
                <a:gd name="T27" fmla="*/ 142 h 150"/>
                <a:gd name="T28" fmla="*/ 52 w 150"/>
                <a:gd name="T29" fmla="*/ 147 h 150"/>
                <a:gd name="T30" fmla="*/ 67 w 150"/>
                <a:gd name="T31" fmla="*/ 150 h 150"/>
                <a:gd name="T32" fmla="*/ 82 w 150"/>
                <a:gd name="T33" fmla="*/ 150 h 150"/>
                <a:gd name="T34" fmla="*/ 97 w 150"/>
                <a:gd name="T35" fmla="*/ 147 h 150"/>
                <a:gd name="T36" fmla="*/ 111 w 150"/>
                <a:gd name="T37" fmla="*/ 142 h 150"/>
                <a:gd name="T38" fmla="*/ 123 w 150"/>
                <a:gd name="T39" fmla="*/ 133 h 150"/>
                <a:gd name="T40" fmla="*/ 133 w 150"/>
                <a:gd name="T41" fmla="*/ 122 h 150"/>
                <a:gd name="T42" fmla="*/ 141 w 150"/>
                <a:gd name="T43" fmla="*/ 111 h 150"/>
                <a:gd name="T44" fmla="*/ 147 w 150"/>
                <a:gd name="T45" fmla="*/ 98 h 150"/>
                <a:gd name="T46" fmla="*/ 150 w 150"/>
                <a:gd name="T47" fmla="*/ 83 h 150"/>
                <a:gd name="T48" fmla="*/ 150 w 150"/>
                <a:gd name="T49" fmla="*/ 68 h 150"/>
                <a:gd name="T50" fmla="*/ 147 w 150"/>
                <a:gd name="T51" fmla="*/ 53 h 150"/>
                <a:gd name="T52" fmla="*/ 141 w 150"/>
                <a:gd name="T53" fmla="*/ 40 h 150"/>
                <a:gd name="T54" fmla="*/ 133 w 150"/>
                <a:gd name="T55" fmla="*/ 27 h 150"/>
                <a:gd name="T56" fmla="*/ 123 w 150"/>
                <a:gd name="T57" fmla="*/ 17 h 150"/>
                <a:gd name="T58" fmla="*/ 111 w 150"/>
                <a:gd name="T59" fmla="*/ 9 h 150"/>
                <a:gd name="T60" fmla="*/ 97 w 150"/>
                <a:gd name="T61" fmla="*/ 3 h 150"/>
                <a:gd name="T62" fmla="*/ 82 w 150"/>
                <a:gd name="T6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50">
                  <a:moveTo>
                    <a:pt x="75" y="0"/>
                  </a:moveTo>
                  <a:lnTo>
                    <a:pt x="67" y="0"/>
                  </a:lnTo>
                  <a:lnTo>
                    <a:pt x="60" y="1"/>
                  </a:lnTo>
                  <a:lnTo>
                    <a:pt x="52" y="3"/>
                  </a:lnTo>
                  <a:lnTo>
                    <a:pt x="46" y="6"/>
                  </a:lnTo>
                  <a:lnTo>
                    <a:pt x="40" y="9"/>
                  </a:lnTo>
                  <a:lnTo>
                    <a:pt x="33" y="13"/>
                  </a:lnTo>
                  <a:lnTo>
                    <a:pt x="28" y="17"/>
                  </a:lnTo>
                  <a:lnTo>
                    <a:pt x="22" y="22"/>
                  </a:lnTo>
                  <a:lnTo>
                    <a:pt x="17" y="27"/>
                  </a:lnTo>
                  <a:lnTo>
                    <a:pt x="13" y="33"/>
                  </a:lnTo>
                  <a:lnTo>
                    <a:pt x="10" y="40"/>
                  </a:lnTo>
                  <a:lnTo>
                    <a:pt x="6" y="46"/>
                  </a:lnTo>
                  <a:lnTo>
                    <a:pt x="3" y="53"/>
                  </a:lnTo>
                  <a:lnTo>
                    <a:pt x="1" y="60"/>
                  </a:lnTo>
                  <a:lnTo>
                    <a:pt x="0" y="68"/>
                  </a:lnTo>
                  <a:lnTo>
                    <a:pt x="0" y="75"/>
                  </a:lnTo>
                  <a:lnTo>
                    <a:pt x="0" y="83"/>
                  </a:lnTo>
                  <a:lnTo>
                    <a:pt x="1" y="90"/>
                  </a:lnTo>
                  <a:lnTo>
                    <a:pt x="3" y="98"/>
                  </a:lnTo>
                  <a:lnTo>
                    <a:pt x="6" y="104"/>
                  </a:lnTo>
                  <a:lnTo>
                    <a:pt x="10" y="111"/>
                  </a:lnTo>
                  <a:lnTo>
                    <a:pt x="13" y="117"/>
                  </a:lnTo>
                  <a:lnTo>
                    <a:pt x="17" y="122"/>
                  </a:lnTo>
                  <a:lnTo>
                    <a:pt x="22" y="128"/>
                  </a:lnTo>
                  <a:lnTo>
                    <a:pt x="28" y="133"/>
                  </a:lnTo>
                  <a:lnTo>
                    <a:pt x="33" y="137"/>
                  </a:lnTo>
                  <a:lnTo>
                    <a:pt x="40" y="142"/>
                  </a:lnTo>
                  <a:lnTo>
                    <a:pt x="46" y="145"/>
                  </a:lnTo>
                  <a:lnTo>
                    <a:pt x="52" y="147"/>
                  </a:lnTo>
                  <a:lnTo>
                    <a:pt x="60" y="149"/>
                  </a:lnTo>
                  <a:lnTo>
                    <a:pt x="67" y="150"/>
                  </a:lnTo>
                  <a:lnTo>
                    <a:pt x="75" y="150"/>
                  </a:lnTo>
                  <a:lnTo>
                    <a:pt x="82" y="150"/>
                  </a:lnTo>
                  <a:lnTo>
                    <a:pt x="90" y="149"/>
                  </a:lnTo>
                  <a:lnTo>
                    <a:pt x="97" y="147"/>
                  </a:lnTo>
                  <a:lnTo>
                    <a:pt x="104" y="145"/>
                  </a:lnTo>
                  <a:lnTo>
                    <a:pt x="111" y="142"/>
                  </a:lnTo>
                  <a:lnTo>
                    <a:pt x="117" y="137"/>
                  </a:lnTo>
                  <a:lnTo>
                    <a:pt x="123" y="133"/>
                  </a:lnTo>
                  <a:lnTo>
                    <a:pt x="128" y="128"/>
                  </a:lnTo>
                  <a:lnTo>
                    <a:pt x="133" y="122"/>
                  </a:lnTo>
                  <a:lnTo>
                    <a:pt x="137" y="117"/>
                  </a:lnTo>
                  <a:lnTo>
                    <a:pt x="141" y="111"/>
                  </a:lnTo>
                  <a:lnTo>
                    <a:pt x="145" y="104"/>
                  </a:lnTo>
                  <a:lnTo>
                    <a:pt x="147" y="98"/>
                  </a:lnTo>
                  <a:lnTo>
                    <a:pt x="149" y="90"/>
                  </a:lnTo>
                  <a:lnTo>
                    <a:pt x="150" y="83"/>
                  </a:lnTo>
                  <a:lnTo>
                    <a:pt x="150" y="75"/>
                  </a:lnTo>
                  <a:lnTo>
                    <a:pt x="150" y="68"/>
                  </a:lnTo>
                  <a:lnTo>
                    <a:pt x="149" y="60"/>
                  </a:lnTo>
                  <a:lnTo>
                    <a:pt x="147" y="53"/>
                  </a:lnTo>
                  <a:lnTo>
                    <a:pt x="145" y="46"/>
                  </a:lnTo>
                  <a:lnTo>
                    <a:pt x="141" y="40"/>
                  </a:lnTo>
                  <a:lnTo>
                    <a:pt x="137" y="33"/>
                  </a:lnTo>
                  <a:lnTo>
                    <a:pt x="133" y="27"/>
                  </a:lnTo>
                  <a:lnTo>
                    <a:pt x="128" y="22"/>
                  </a:lnTo>
                  <a:lnTo>
                    <a:pt x="123" y="17"/>
                  </a:lnTo>
                  <a:lnTo>
                    <a:pt x="117" y="13"/>
                  </a:lnTo>
                  <a:lnTo>
                    <a:pt x="111" y="9"/>
                  </a:lnTo>
                  <a:lnTo>
                    <a:pt x="104" y="6"/>
                  </a:lnTo>
                  <a:lnTo>
                    <a:pt x="97" y="3"/>
                  </a:lnTo>
                  <a:lnTo>
                    <a:pt x="90" y="1"/>
                  </a:lnTo>
                  <a:lnTo>
                    <a:pt x="82" y="0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4498283" y="1567389"/>
            <a:ext cx="5783792" cy="998244"/>
            <a:chOff x="4593892" y="1549431"/>
            <a:chExt cx="5934408" cy="1024239"/>
          </a:xfrm>
        </p:grpSpPr>
        <p:sp>
          <p:nvSpPr>
            <p:cNvPr id="65" name="Text Placeholder 2"/>
            <p:cNvSpPr txBox="1">
              <a:spLocks/>
            </p:cNvSpPr>
            <p:nvPr/>
          </p:nvSpPr>
          <p:spPr>
            <a:xfrm>
              <a:off x="4593892" y="1919645"/>
              <a:ext cx="5934408" cy="65402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 Lorem Ipsum has been the industry's standard dummy text ever since the 1500s, when an unknown printer took a galley of type and scrambled it to make a type specimen book. </a:t>
              </a:r>
            </a:p>
          </p:txBody>
        </p:sp>
        <p:sp>
          <p:nvSpPr>
            <p:cNvPr id="102" name="Text Placeholder 2"/>
            <p:cNvSpPr txBox="1">
              <a:spLocks/>
            </p:cNvSpPr>
            <p:nvPr/>
          </p:nvSpPr>
          <p:spPr>
            <a:xfrm>
              <a:off x="4603887" y="1549431"/>
              <a:ext cx="1598082" cy="2462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ct val="100000"/>
                </a:lnSpc>
                <a:spcBef>
                  <a:spcPts val="0"/>
                </a:spcBef>
              </a:pPr>
              <a:r>
                <a:rPr lang="en-US" sz="1600" dirty="0">
                  <a:solidFill>
                    <a:srgbClr val="B0F7F4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LOREM IPSUM</a:t>
              </a: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4498283" y="4924231"/>
            <a:ext cx="5783792" cy="998244"/>
            <a:chOff x="4593892" y="1549431"/>
            <a:chExt cx="5934408" cy="1024239"/>
          </a:xfrm>
        </p:grpSpPr>
        <p:sp>
          <p:nvSpPr>
            <p:cNvPr id="107" name="Text Placeholder 2"/>
            <p:cNvSpPr txBox="1">
              <a:spLocks/>
            </p:cNvSpPr>
            <p:nvPr/>
          </p:nvSpPr>
          <p:spPr>
            <a:xfrm>
              <a:off x="4593892" y="1919645"/>
              <a:ext cx="5934408" cy="65402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 Lorem Ipsum has been the industry's standard dummy text ever since the 1500s, when an unknown printer took a galley of type and scrambled it to make a type specimen book. </a:t>
              </a:r>
            </a:p>
          </p:txBody>
        </p:sp>
        <p:sp>
          <p:nvSpPr>
            <p:cNvPr id="108" name="Text Placeholder 2"/>
            <p:cNvSpPr txBox="1">
              <a:spLocks/>
            </p:cNvSpPr>
            <p:nvPr/>
          </p:nvSpPr>
          <p:spPr>
            <a:xfrm>
              <a:off x="4603887" y="1549431"/>
              <a:ext cx="1598082" cy="2462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ct val="100000"/>
                </a:lnSpc>
                <a:spcBef>
                  <a:spcPts val="0"/>
                </a:spcBef>
              </a:pPr>
              <a:r>
                <a:rPr lang="en-US" sz="1600" dirty="0">
                  <a:solidFill>
                    <a:srgbClr val="B0F7F4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LOREM IPSUM</a:t>
              </a: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5182614" y="3245233"/>
            <a:ext cx="5540150" cy="1014843"/>
            <a:chOff x="4593892" y="1549431"/>
            <a:chExt cx="5684421" cy="1041270"/>
          </a:xfrm>
        </p:grpSpPr>
        <p:sp>
          <p:nvSpPr>
            <p:cNvPr id="110" name="Text Placeholder 2"/>
            <p:cNvSpPr txBox="1">
              <a:spLocks/>
            </p:cNvSpPr>
            <p:nvPr/>
          </p:nvSpPr>
          <p:spPr>
            <a:xfrm>
              <a:off x="4593892" y="1919645"/>
              <a:ext cx="5684421" cy="67105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 Lorem Ipsum has been the industry's standard dummy text ever since the 1500s, when an unknown printer took a galley of type and scrambled it to make a type specimen book. </a:t>
              </a:r>
            </a:p>
          </p:txBody>
        </p:sp>
        <p:sp>
          <p:nvSpPr>
            <p:cNvPr id="111" name="Text Placeholder 2"/>
            <p:cNvSpPr txBox="1">
              <a:spLocks/>
            </p:cNvSpPr>
            <p:nvPr/>
          </p:nvSpPr>
          <p:spPr>
            <a:xfrm>
              <a:off x="4603887" y="1549431"/>
              <a:ext cx="1598082" cy="2462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ct val="100000"/>
                </a:lnSpc>
                <a:spcBef>
                  <a:spcPts val="0"/>
                </a:spcBef>
              </a:pPr>
              <a:r>
                <a:rPr lang="en-US" sz="1600" dirty="0">
                  <a:solidFill>
                    <a:srgbClr val="B0F7F4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LOREM IPSUM</a:t>
              </a:r>
            </a:p>
          </p:txBody>
        </p:sp>
      </p:grpSp>
      <p:sp>
        <p:nvSpPr>
          <p:cNvPr id="112" name="Freeform 8"/>
          <p:cNvSpPr>
            <a:spLocks/>
          </p:cNvSpPr>
          <p:nvPr/>
        </p:nvSpPr>
        <p:spPr bwMode="auto">
          <a:xfrm>
            <a:off x="207635" y="5908050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19"/>
          <p:cNvSpPr>
            <a:spLocks/>
          </p:cNvSpPr>
          <p:nvPr/>
        </p:nvSpPr>
        <p:spPr bwMode="auto">
          <a:xfrm>
            <a:off x="748869" y="5637653"/>
            <a:ext cx="1717892" cy="852893"/>
          </a:xfrm>
          <a:custGeom>
            <a:avLst/>
            <a:gdLst>
              <a:gd name="T0" fmla="*/ 0 w 1277"/>
              <a:gd name="T1" fmla="*/ 634 h 634"/>
              <a:gd name="T2" fmla="*/ 1277 w 1277"/>
              <a:gd name="T3" fmla="*/ 634 h 634"/>
              <a:gd name="T4" fmla="*/ 641 w 1277"/>
              <a:gd name="T5" fmla="*/ 0 h 634"/>
              <a:gd name="T6" fmla="*/ 0 w 1277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7" h="634">
                <a:moveTo>
                  <a:pt x="0" y="634"/>
                </a:moveTo>
                <a:lnTo>
                  <a:pt x="1277" y="634"/>
                </a:lnTo>
                <a:lnTo>
                  <a:pt x="641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15"/>
          <p:cNvSpPr>
            <a:spLocks/>
          </p:cNvSpPr>
          <p:nvPr/>
        </p:nvSpPr>
        <p:spPr bwMode="auto">
          <a:xfrm>
            <a:off x="1946275" y="6325079"/>
            <a:ext cx="333624" cy="165467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583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0"/>
            <a:ext cx="12188891" cy="3236914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" name="Rectangle 48"/>
          <p:cNvSpPr>
            <a:spLocks noChangeArrowheads="1"/>
          </p:cNvSpPr>
          <p:nvPr/>
        </p:nvSpPr>
        <p:spPr bwMode="auto">
          <a:xfrm>
            <a:off x="0" y="3230294"/>
            <a:ext cx="12188890" cy="3627706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0" y="3489326"/>
            <a:ext cx="10500346" cy="0"/>
          </a:xfrm>
          <a:prstGeom prst="line">
            <a:avLst/>
          </a:prstGeom>
          <a:ln w="28575">
            <a:solidFill>
              <a:srgbClr val="B0F7F4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721677" y="901249"/>
            <a:ext cx="10809135" cy="1239841"/>
            <a:chOff x="814298" y="3603943"/>
            <a:chExt cx="10809135" cy="1239841"/>
          </a:xfrm>
        </p:grpSpPr>
        <p:sp>
          <p:nvSpPr>
            <p:cNvPr id="17" name="Oval 58"/>
            <p:cNvSpPr>
              <a:spLocks noChangeArrowheads="1"/>
            </p:cNvSpPr>
            <p:nvPr/>
          </p:nvSpPr>
          <p:spPr bwMode="auto">
            <a:xfrm>
              <a:off x="2519653" y="4608849"/>
              <a:ext cx="72644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59"/>
            <p:cNvSpPr>
              <a:spLocks noChangeArrowheads="1"/>
            </p:cNvSpPr>
            <p:nvPr/>
          </p:nvSpPr>
          <p:spPr bwMode="auto">
            <a:xfrm>
              <a:off x="4933869" y="4743624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60"/>
            <p:cNvSpPr>
              <a:spLocks noChangeArrowheads="1"/>
            </p:cNvSpPr>
            <p:nvPr/>
          </p:nvSpPr>
          <p:spPr bwMode="auto">
            <a:xfrm>
              <a:off x="5415075" y="3921423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61"/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62"/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63"/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64"/>
            <p:cNvSpPr>
              <a:spLocks noChangeArrowheads="1"/>
            </p:cNvSpPr>
            <p:nvPr/>
          </p:nvSpPr>
          <p:spPr bwMode="auto">
            <a:xfrm>
              <a:off x="7754634" y="4693116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65"/>
            <p:cNvSpPr>
              <a:spLocks noChangeArrowheads="1"/>
            </p:cNvSpPr>
            <p:nvPr/>
          </p:nvSpPr>
          <p:spPr bwMode="auto">
            <a:xfrm>
              <a:off x="6117299" y="4625688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66"/>
            <p:cNvSpPr>
              <a:spLocks noChangeArrowheads="1"/>
            </p:cNvSpPr>
            <p:nvPr/>
          </p:nvSpPr>
          <p:spPr bwMode="auto">
            <a:xfrm>
              <a:off x="9675018" y="4768450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67"/>
            <p:cNvSpPr>
              <a:spLocks noChangeArrowheads="1"/>
            </p:cNvSpPr>
            <p:nvPr/>
          </p:nvSpPr>
          <p:spPr bwMode="auto">
            <a:xfrm>
              <a:off x="1189625" y="4272535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68"/>
            <p:cNvSpPr>
              <a:spLocks noChangeArrowheads="1"/>
            </p:cNvSpPr>
            <p:nvPr/>
          </p:nvSpPr>
          <p:spPr bwMode="auto">
            <a:xfrm>
              <a:off x="6664818" y="3816493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69"/>
            <p:cNvSpPr>
              <a:spLocks noChangeArrowheads="1"/>
            </p:cNvSpPr>
            <p:nvPr/>
          </p:nvSpPr>
          <p:spPr bwMode="auto">
            <a:xfrm>
              <a:off x="11226976" y="4275707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70"/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71"/>
            <p:cNvSpPr>
              <a:spLocks noChangeArrowheads="1"/>
            </p:cNvSpPr>
            <p:nvPr/>
          </p:nvSpPr>
          <p:spPr bwMode="auto">
            <a:xfrm>
              <a:off x="9224973" y="3921423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72"/>
            <p:cNvSpPr>
              <a:spLocks noChangeArrowheads="1"/>
            </p:cNvSpPr>
            <p:nvPr/>
          </p:nvSpPr>
          <p:spPr bwMode="auto">
            <a:xfrm>
              <a:off x="7267601" y="4033708"/>
              <a:ext cx="76680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73"/>
            <p:cNvSpPr>
              <a:spLocks noChangeArrowheads="1"/>
            </p:cNvSpPr>
            <p:nvPr/>
          </p:nvSpPr>
          <p:spPr bwMode="auto">
            <a:xfrm>
              <a:off x="8406483" y="4471768"/>
              <a:ext cx="7264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74"/>
            <p:cNvSpPr>
              <a:spLocks noChangeArrowheads="1"/>
            </p:cNvSpPr>
            <p:nvPr/>
          </p:nvSpPr>
          <p:spPr bwMode="auto">
            <a:xfrm>
              <a:off x="2841598" y="4281114"/>
              <a:ext cx="7264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75"/>
            <p:cNvSpPr>
              <a:spLocks noChangeArrowheads="1"/>
            </p:cNvSpPr>
            <p:nvPr/>
          </p:nvSpPr>
          <p:spPr bwMode="auto">
            <a:xfrm>
              <a:off x="4025425" y="4214689"/>
              <a:ext cx="76680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76"/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77"/>
            <p:cNvSpPr>
              <a:spLocks noChangeArrowheads="1"/>
            </p:cNvSpPr>
            <p:nvPr/>
          </p:nvSpPr>
          <p:spPr bwMode="auto">
            <a:xfrm>
              <a:off x="6738807" y="4421859"/>
              <a:ext cx="7533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78"/>
            <p:cNvSpPr>
              <a:spLocks noChangeArrowheads="1"/>
            </p:cNvSpPr>
            <p:nvPr/>
          </p:nvSpPr>
          <p:spPr bwMode="auto">
            <a:xfrm>
              <a:off x="10421719" y="4214689"/>
              <a:ext cx="76680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79"/>
            <p:cNvSpPr>
              <a:spLocks noChangeArrowheads="1"/>
            </p:cNvSpPr>
            <p:nvPr/>
          </p:nvSpPr>
          <p:spPr bwMode="auto">
            <a:xfrm>
              <a:off x="7895232" y="3739406"/>
              <a:ext cx="73989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826809" y="3299924"/>
            <a:ext cx="1384300" cy="548177"/>
            <a:chOff x="929805" y="4201624"/>
            <a:chExt cx="1384300" cy="548177"/>
          </a:xfrm>
        </p:grpSpPr>
        <p:sp>
          <p:nvSpPr>
            <p:cNvPr id="58" name="Freeform 11"/>
            <p:cNvSpPr>
              <a:spLocks/>
            </p:cNvSpPr>
            <p:nvPr/>
          </p:nvSpPr>
          <p:spPr bwMode="auto">
            <a:xfrm>
              <a:off x="929805" y="4391026"/>
              <a:ext cx="1384300" cy="358775"/>
            </a:xfrm>
            <a:custGeom>
              <a:avLst/>
              <a:gdLst>
                <a:gd name="T0" fmla="*/ 872 w 872"/>
                <a:gd name="T1" fmla="*/ 0 h 226"/>
                <a:gd name="T2" fmla="*/ 872 w 872"/>
                <a:gd name="T3" fmla="*/ 126 h 226"/>
                <a:gd name="T4" fmla="*/ 655 w 872"/>
                <a:gd name="T5" fmla="*/ 226 h 226"/>
                <a:gd name="T6" fmla="*/ 0 w 872"/>
                <a:gd name="T7" fmla="*/ 226 h 226"/>
                <a:gd name="T8" fmla="*/ 0 w 872"/>
                <a:gd name="T9" fmla="*/ 87 h 226"/>
                <a:gd name="T10" fmla="*/ 872 w 872"/>
                <a:gd name="T11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2" h="226">
                  <a:moveTo>
                    <a:pt x="872" y="0"/>
                  </a:moveTo>
                  <a:lnTo>
                    <a:pt x="872" y="126"/>
                  </a:lnTo>
                  <a:lnTo>
                    <a:pt x="655" y="226"/>
                  </a:lnTo>
                  <a:lnTo>
                    <a:pt x="0" y="226"/>
                  </a:lnTo>
                  <a:lnTo>
                    <a:pt x="0" y="87"/>
                  </a:lnTo>
                  <a:lnTo>
                    <a:pt x="87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B0F7F4">
                    <a:alpha val="20000"/>
                  </a:srgbClr>
                </a:gs>
                <a:gs pos="0">
                  <a:srgbClr val="B0F7F4">
                    <a:alpha val="0"/>
                  </a:srgbClr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0" name="Group 4"/>
            <p:cNvGrpSpPr>
              <a:grpSpLocks noChangeAspect="1"/>
            </p:cNvGrpSpPr>
            <p:nvPr/>
          </p:nvGrpSpPr>
          <p:grpSpPr bwMode="auto">
            <a:xfrm>
              <a:off x="929805" y="4201624"/>
              <a:ext cx="1384300" cy="333375"/>
              <a:chOff x="3404" y="2519"/>
              <a:chExt cx="872" cy="210"/>
            </a:xfrm>
          </p:grpSpPr>
          <p:sp>
            <p:nvSpPr>
              <p:cNvPr id="52" name="Freeform 5"/>
              <p:cNvSpPr>
                <a:spLocks/>
              </p:cNvSpPr>
              <p:nvPr/>
            </p:nvSpPr>
            <p:spPr bwMode="auto">
              <a:xfrm>
                <a:off x="3404" y="2519"/>
                <a:ext cx="655" cy="210"/>
              </a:xfrm>
              <a:custGeom>
                <a:avLst/>
                <a:gdLst>
                  <a:gd name="T0" fmla="*/ 107 w 655"/>
                  <a:gd name="T1" fmla="*/ 0 h 210"/>
                  <a:gd name="T2" fmla="*/ 107 w 655"/>
                  <a:gd name="T3" fmla="*/ 93 h 210"/>
                  <a:gd name="T4" fmla="*/ 0 w 655"/>
                  <a:gd name="T5" fmla="*/ 141 h 210"/>
                  <a:gd name="T6" fmla="*/ 0 w 655"/>
                  <a:gd name="T7" fmla="*/ 210 h 210"/>
                  <a:gd name="T8" fmla="*/ 655 w 655"/>
                  <a:gd name="T9" fmla="*/ 210 h 210"/>
                  <a:gd name="T10" fmla="*/ 655 w 655"/>
                  <a:gd name="T11" fmla="*/ 141 h 210"/>
                  <a:gd name="T12" fmla="*/ 107 w 655"/>
                  <a:gd name="T13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210">
                    <a:moveTo>
                      <a:pt x="107" y="0"/>
                    </a:moveTo>
                    <a:lnTo>
                      <a:pt x="107" y="93"/>
                    </a:lnTo>
                    <a:lnTo>
                      <a:pt x="0" y="141"/>
                    </a:lnTo>
                    <a:lnTo>
                      <a:pt x="0" y="210"/>
                    </a:lnTo>
                    <a:lnTo>
                      <a:pt x="655" y="210"/>
                    </a:lnTo>
                    <a:lnTo>
                      <a:pt x="655" y="141"/>
                    </a:lnTo>
                    <a:lnTo>
                      <a:pt x="10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B0F7F4"/>
                  </a:gs>
                  <a:gs pos="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  <p:sp>
            <p:nvSpPr>
              <p:cNvPr id="53" name="Freeform 6"/>
              <p:cNvSpPr>
                <a:spLocks/>
              </p:cNvSpPr>
              <p:nvPr/>
            </p:nvSpPr>
            <p:spPr bwMode="auto">
              <a:xfrm>
                <a:off x="3404" y="2519"/>
                <a:ext cx="872" cy="141"/>
              </a:xfrm>
              <a:custGeom>
                <a:avLst/>
                <a:gdLst>
                  <a:gd name="T0" fmla="*/ 107 w 872"/>
                  <a:gd name="T1" fmla="*/ 0 h 141"/>
                  <a:gd name="T2" fmla="*/ 724 w 872"/>
                  <a:gd name="T3" fmla="*/ 0 h 141"/>
                  <a:gd name="T4" fmla="*/ 872 w 872"/>
                  <a:gd name="T5" fmla="*/ 51 h 141"/>
                  <a:gd name="T6" fmla="*/ 655 w 872"/>
                  <a:gd name="T7" fmla="*/ 141 h 141"/>
                  <a:gd name="T8" fmla="*/ 0 w 872"/>
                  <a:gd name="T9" fmla="*/ 141 h 141"/>
                  <a:gd name="T10" fmla="*/ 164 w 872"/>
                  <a:gd name="T11" fmla="*/ 51 h 141"/>
                  <a:gd name="T12" fmla="*/ 107 w 872"/>
                  <a:gd name="T13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2" h="141">
                    <a:moveTo>
                      <a:pt x="107" y="0"/>
                    </a:moveTo>
                    <a:lnTo>
                      <a:pt x="724" y="0"/>
                    </a:lnTo>
                    <a:lnTo>
                      <a:pt x="872" y="51"/>
                    </a:lnTo>
                    <a:lnTo>
                      <a:pt x="655" y="141"/>
                    </a:lnTo>
                    <a:lnTo>
                      <a:pt x="0" y="141"/>
                    </a:lnTo>
                    <a:lnTo>
                      <a:pt x="164" y="51"/>
                    </a:lnTo>
                    <a:lnTo>
                      <a:pt x="10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25680"/>
                  </a:gs>
                  <a:gs pos="0">
                    <a:srgbClr val="12395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  <p:sp>
            <p:nvSpPr>
              <p:cNvPr id="54" name="Freeform 7"/>
              <p:cNvSpPr>
                <a:spLocks/>
              </p:cNvSpPr>
              <p:nvPr/>
            </p:nvSpPr>
            <p:spPr bwMode="auto">
              <a:xfrm>
                <a:off x="4059" y="2570"/>
                <a:ext cx="217" cy="159"/>
              </a:xfrm>
              <a:custGeom>
                <a:avLst/>
                <a:gdLst>
                  <a:gd name="T0" fmla="*/ 217 w 217"/>
                  <a:gd name="T1" fmla="*/ 0 h 159"/>
                  <a:gd name="T2" fmla="*/ 217 w 217"/>
                  <a:gd name="T3" fmla="*/ 71 h 159"/>
                  <a:gd name="T4" fmla="*/ 0 w 217"/>
                  <a:gd name="T5" fmla="*/ 159 h 159"/>
                  <a:gd name="T6" fmla="*/ 0 w 217"/>
                  <a:gd name="T7" fmla="*/ 90 h 159"/>
                  <a:gd name="T8" fmla="*/ 217 w 217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7" h="159">
                    <a:moveTo>
                      <a:pt x="217" y="0"/>
                    </a:moveTo>
                    <a:lnTo>
                      <a:pt x="217" y="71"/>
                    </a:lnTo>
                    <a:lnTo>
                      <a:pt x="0" y="159"/>
                    </a:lnTo>
                    <a:lnTo>
                      <a:pt x="0" y="90"/>
                    </a:lnTo>
                    <a:lnTo>
                      <a:pt x="217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B0F7F4"/>
                  </a:gs>
                  <a:gs pos="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</p:grpSp>
      </p:grpSp>
      <p:sp>
        <p:nvSpPr>
          <p:cNvPr id="39" name="TextBox 38"/>
          <p:cNvSpPr txBox="1"/>
          <p:nvPr/>
        </p:nvSpPr>
        <p:spPr>
          <a:xfrm>
            <a:off x="826809" y="589490"/>
            <a:ext cx="2351991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DIAGRAM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3064292" y="3299924"/>
            <a:ext cx="1384300" cy="548177"/>
            <a:chOff x="929805" y="4201624"/>
            <a:chExt cx="1384300" cy="548177"/>
          </a:xfrm>
        </p:grpSpPr>
        <p:sp>
          <p:nvSpPr>
            <p:cNvPr id="92" name="Freeform 11"/>
            <p:cNvSpPr>
              <a:spLocks/>
            </p:cNvSpPr>
            <p:nvPr/>
          </p:nvSpPr>
          <p:spPr bwMode="auto">
            <a:xfrm>
              <a:off x="929805" y="4391026"/>
              <a:ext cx="1384300" cy="358775"/>
            </a:xfrm>
            <a:custGeom>
              <a:avLst/>
              <a:gdLst>
                <a:gd name="T0" fmla="*/ 872 w 872"/>
                <a:gd name="T1" fmla="*/ 0 h 226"/>
                <a:gd name="T2" fmla="*/ 872 w 872"/>
                <a:gd name="T3" fmla="*/ 126 h 226"/>
                <a:gd name="T4" fmla="*/ 655 w 872"/>
                <a:gd name="T5" fmla="*/ 226 h 226"/>
                <a:gd name="T6" fmla="*/ 0 w 872"/>
                <a:gd name="T7" fmla="*/ 226 h 226"/>
                <a:gd name="T8" fmla="*/ 0 w 872"/>
                <a:gd name="T9" fmla="*/ 87 h 226"/>
                <a:gd name="T10" fmla="*/ 872 w 872"/>
                <a:gd name="T11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2" h="226">
                  <a:moveTo>
                    <a:pt x="872" y="0"/>
                  </a:moveTo>
                  <a:lnTo>
                    <a:pt x="872" y="126"/>
                  </a:lnTo>
                  <a:lnTo>
                    <a:pt x="655" y="226"/>
                  </a:lnTo>
                  <a:lnTo>
                    <a:pt x="0" y="226"/>
                  </a:lnTo>
                  <a:lnTo>
                    <a:pt x="0" y="87"/>
                  </a:lnTo>
                  <a:lnTo>
                    <a:pt x="87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B0F7F4">
                    <a:alpha val="20000"/>
                  </a:srgbClr>
                </a:gs>
                <a:gs pos="0">
                  <a:srgbClr val="B0F7F4">
                    <a:alpha val="0"/>
                  </a:srgbClr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3" name="Group 4"/>
            <p:cNvGrpSpPr>
              <a:grpSpLocks noChangeAspect="1"/>
            </p:cNvGrpSpPr>
            <p:nvPr/>
          </p:nvGrpSpPr>
          <p:grpSpPr bwMode="auto">
            <a:xfrm>
              <a:off x="929805" y="4201624"/>
              <a:ext cx="1384300" cy="333375"/>
              <a:chOff x="3404" y="2519"/>
              <a:chExt cx="872" cy="210"/>
            </a:xfrm>
          </p:grpSpPr>
          <p:sp>
            <p:nvSpPr>
              <p:cNvPr id="94" name="Freeform 5"/>
              <p:cNvSpPr>
                <a:spLocks/>
              </p:cNvSpPr>
              <p:nvPr/>
            </p:nvSpPr>
            <p:spPr bwMode="auto">
              <a:xfrm>
                <a:off x="3404" y="2519"/>
                <a:ext cx="655" cy="210"/>
              </a:xfrm>
              <a:custGeom>
                <a:avLst/>
                <a:gdLst>
                  <a:gd name="T0" fmla="*/ 107 w 655"/>
                  <a:gd name="T1" fmla="*/ 0 h 210"/>
                  <a:gd name="T2" fmla="*/ 107 w 655"/>
                  <a:gd name="T3" fmla="*/ 93 h 210"/>
                  <a:gd name="T4" fmla="*/ 0 w 655"/>
                  <a:gd name="T5" fmla="*/ 141 h 210"/>
                  <a:gd name="T6" fmla="*/ 0 w 655"/>
                  <a:gd name="T7" fmla="*/ 210 h 210"/>
                  <a:gd name="T8" fmla="*/ 655 w 655"/>
                  <a:gd name="T9" fmla="*/ 210 h 210"/>
                  <a:gd name="T10" fmla="*/ 655 w 655"/>
                  <a:gd name="T11" fmla="*/ 141 h 210"/>
                  <a:gd name="T12" fmla="*/ 107 w 655"/>
                  <a:gd name="T13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210">
                    <a:moveTo>
                      <a:pt x="107" y="0"/>
                    </a:moveTo>
                    <a:lnTo>
                      <a:pt x="107" y="93"/>
                    </a:lnTo>
                    <a:lnTo>
                      <a:pt x="0" y="141"/>
                    </a:lnTo>
                    <a:lnTo>
                      <a:pt x="0" y="210"/>
                    </a:lnTo>
                    <a:lnTo>
                      <a:pt x="655" y="210"/>
                    </a:lnTo>
                    <a:lnTo>
                      <a:pt x="655" y="141"/>
                    </a:lnTo>
                    <a:lnTo>
                      <a:pt x="10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B0F7F4"/>
                  </a:gs>
                  <a:gs pos="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  <p:sp>
            <p:nvSpPr>
              <p:cNvPr id="95" name="Freeform 6"/>
              <p:cNvSpPr>
                <a:spLocks/>
              </p:cNvSpPr>
              <p:nvPr/>
            </p:nvSpPr>
            <p:spPr bwMode="auto">
              <a:xfrm>
                <a:off x="3404" y="2519"/>
                <a:ext cx="872" cy="141"/>
              </a:xfrm>
              <a:custGeom>
                <a:avLst/>
                <a:gdLst>
                  <a:gd name="T0" fmla="*/ 107 w 872"/>
                  <a:gd name="T1" fmla="*/ 0 h 141"/>
                  <a:gd name="T2" fmla="*/ 724 w 872"/>
                  <a:gd name="T3" fmla="*/ 0 h 141"/>
                  <a:gd name="T4" fmla="*/ 872 w 872"/>
                  <a:gd name="T5" fmla="*/ 51 h 141"/>
                  <a:gd name="T6" fmla="*/ 655 w 872"/>
                  <a:gd name="T7" fmla="*/ 141 h 141"/>
                  <a:gd name="T8" fmla="*/ 0 w 872"/>
                  <a:gd name="T9" fmla="*/ 141 h 141"/>
                  <a:gd name="T10" fmla="*/ 164 w 872"/>
                  <a:gd name="T11" fmla="*/ 51 h 141"/>
                  <a:gd name="T12" fmla="*/ 107 w 872"/>
                  <a:gd name="T13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2" h="141">
                    <a:moveTo>
                      <a:pt x="107" y="0"/>
                    </a:moveTo>
                    <a:lnTo>
                      <a:pt x="724" y="0"/>
                    </a:lnTo>
                    <a:lnTo>
                      <a:pt x="872" y="51"/>
                    </a:lnTo>
                    <a:lnTo>
                      <a:pt x="655" y="141"/>
                    </a:lnTo>
                    <a:lnTo>
                      <a:pt x="0" y="141"/>
                    </a:lnTo>
                    <a:lnTo>
                      <a:pt x="164" y="51"/>
                    </a:lnTo>
                    <a:lnTo>
                      <a:pt x="10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25680"/>
                  </a:gs>
                  <a:gs pos="0">
                    <a:srgbClr val="12395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  <p:sp>
            <p:nvSpPr>
              <p:cNvPr id="96" name="Freeform 7"/>
              <p:cNvSpPr>
                <a:spLocks/>
              </p:cNvSpPr>
              <p:nvPr/>
            </p:nvSpPr>
            <p:spPr bwMode="auto">
              <a:xfrm>
                <a:off x="4059" y="2570"/>
                <a:ext cx="217" cy="159"/>
              </a:xfrm>
              <a:custGeom>
                <a:avLst/>
                <a:gdLst>
                  <a:gd name="T0" fmla="*/ 217 w 217"/>
                  <a:gd name="T1" fmla="*/ 0 h 159"/>
                  <a:gd name="T2" fmla="*/ 217 w 217"/>
                  <a:gd name="T3" fmla="*/ 71 h 159"/>
                  <a:gd name="T4" fmla="*/ 0 w 217"/>
                  <a:gd name="T5" fmla="*/ 159 h 159"/>
                  <a:gd name="T6" fmla="*/ 0 w 217"/>
                  <a:gd name="T7" fmla="*/ 90 h 159"/>
                  <a:gd name="T8" fmla="*/ 217 w 217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7" h="159">
                    <a:moveTo>
                      <a:pt x="217" y="0"/>
                    </a:moveTo>
                    <a:lnTo>
                      <a:pt x="217" y="71"/>
                    </a:lnTo>
                    <a:lnTo>
                      <a:pt x="0" y="159"/>
                    </a:lnTo>
                    <a:lnTo>
                      <a:pt x="0" y="90"/>
                    </a:lnTo>
                    <a:lnTo>
                      <a:pt x="217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B0F7F4"/>
                  </a:gs>
                  <a:gs pos="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</p:grpSp>
      </p:grpSp>
      <p:grpSp>
        <p:nvGrpSpPr>
          <p:cNvPr id="97" name="Group 96"/>
          <p:cNvGrpSpPr/>
          <p:nvPr/>
        </p:nvGrpSpPr>
        <p:grpSpPr>
          <a:xfrm>
            <a:off x="5301775" y="3299924"/>
            <a:ext cx="1384300" cy="548177"/>
            <a:chOff x="929805" y="4201624"/>
            <a:chExt cx="1384300" cy="548177"/>
          </a:xfrm>
        </p:grpSpPr>
        <p:sp>
          <p:nvSpPr>
            <p:cNvPr id="98" name="Freeform 11"/>
            <p:cNvSpPr>
              <a:spLocks/>
            </p:cNvSpPr>
            <p:nvPr/>
          </p:nvSpPr>
          <p:spPr bwMode="auto">
            <a:xfrm>
              <a:off x="929805" y="4391026"/>
              <a:ext cx="1384300" cy="358775"/>
            </a:xfrm>
            <a:custGeom>
              <a:avLst/>
              <a:gdLst>
                <a:gd name="T0" fmla="*/ 872 w 872"/>
                <a:gd name="T1" fmla="*/ 0 h 226"/>
                <a:gd name="T2" fmla="*/ 872 w 872"/>
                <a:gd name="T3" fmla="*/ 126 h 226"/>
                <a:gd name="T4" fmla="*/ 655 w 872"/>
                <a:gd name="T5" fmla="*/ 226 h 226"/>
                <a:gd name="T6" fmla="*/ 0 w 872"/>
                <a:gd name="T7" fmla="*/ 226 h 226"/>
                <a:gd name="T8" fmla="*/ 0 w 872"/>
                <a:gd name="T9" fmla="*/ 87 h 226"/>
                <a:gd name="T10" fmla="*/ 872 w 872"/>
                <a:gd name="T11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2" h="226">
                  <a:moveTo>
                    <a:pt x="872" y="0"/>
                  </a:moveTo>
                  <a:lnTo>
                    <a:pt x="872" y="126"/>
                  </a:lnTo>
                  <a:lnTo>
                    <a:pt x="655" y="226"/>
                  </a:lnTo>
                  <a:lnTo>
                    <a:pt x="0" y="226"/>
                  </a:lnTo>
                  <a:lnTo>
                    <a:pt x="0" y="87"/>
                  </a:lnTo>
                  <a:lnTo>
                    <a:pt x="87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B0F7F4">
                    <a:alpha val="20000"/>
                  </a:srgbClr>
                </a:gs>
                <a:gs pos="0">
                  <a:srgbClr val="B0F7F4">
                    <a:alpha val="0"/>
                  </a:srgbClr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9" name="Group 4"/>
            <p:cNvGrpSpPr>
              <a:grpSpLocks noChangeAspect="1"/>
            </p:cNvGrpSpPr>
            <p:nvPr/>
          </p:nvGrpSpPr>
          <p:grpSpPr bwMode="auto">
            <a:xfrm>
              <a:off x="929805" y="4201624"/>
              <a:ext cx="1384300" cy="333375"/>
              <a:chOff x="3404" y="2519"/>
              <a:chExt cx="872" cy="210"/>
            </a:xfrm>
          </p:grpSpPr>
          <p:sp>
            <p:nvSpPr>
              <p:cNvPr id="100" name="Freeform 5"/>
              <p:cNvSpPr>
                <a:spLocks/>
              </p:cNvSpPr>
              <p:nvPr/>
            </p:nvSpPr>
            <p:spPr bwMode="auto">
              <a:xfrm>
                <a:off x="3404" y="2519"/>
                <a:ext cx="655" cy="210"/>
              </a:xfrm>
              <a:custGeom>
                <a:avLst/>
                <a:gdLst>
                  <a:gd name="T0" fmla="*/ 107 w 655"/>
                  <a:gd name="T1" fmla="*/ 0 h 210"/>
                  <a:gd name="T2" fmla="*/ 107 w 655"/>
                  <a:gd name="T3" fmla="*/ 93 h 210"/>
                  <a:gd name="T4" fmla="*/ 0 w 655"/>
                  <a:gd name="T5" fmla="*/ 141 h 210"/>
                  <a:gd name="T6" fmla="*/ 0 w 655"/>
                  <a:gd name="T7" fmla="*/ 210 h 210"/>
                  <a:gd name="T8" fmla="*/ 655 w 655"/>
                  <a:gd name="T9" fmla="*/ 210 h 210"/>
                  <a:gd name="T10" fmla="*/ 655 w 655"/>
                  <a:gd name="T11" fmla="*/ 141 h 210"/>
                  <a:gd name="T12" fmla="*/ 107 w 655"/>
                  <a:gd name="T13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210">
                    <a:moveTo>
                      <a:pt x="107" y="0"/>
                    </a:moveTo>
                    <a:lnTo>
                      <a:pt x="107" y="93"/>
                    </a:lnTo>
                    <a:lnTo>
                      <a:pt x="0" y="141"/>
                    </a:lnTo>
                    <a:lnTo>
                      <a:pt x="0" y="210"/>
                    </a:lnTo>
                    <a:lnTo>
                      <a:pt x="655" y="210"/>
                    </a:lnTo>
                    <a:lnTo>
                      <a:pt x="655" y="141"/>
                    </a:lnTo>
                    <a:lnTo>
                      <a:pt x="10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B0F7F4"/>
                  </a:gs>
                  <a:gs pos="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  <p:sp>
            <p:nvSpPr>
              <p:cNvPr id="101" name="Freeform 6"/>
              <p:cNvSpPr>
                <a:spLocks/>
              </p:cNvSpPr>
              <p:nvPr/>
            </p:nvSpPr>
            <p:spPr bwMode="auto">
              <a:xfrm>
                <a:off x="3404" y="2519"/>
                <a:ext cx="872" cy="141"/>
              </a:xfrm>
              <a:custGeom>
                <a:avLst/>
                <a:gdLst>
                  <a:gd name="T0" fmla="*/ 107 w 872"/>
                  <a:gd name="T1" fmla="*/ 0 h 141"/>
                  <a:gd name="T2" fmla="*/ 724 w 872"/>
                  <a:gd name="T3" fmla="*/ 0 h 141"/>
                  <a:gd name="T4" fmla="*/ 872 w 872"/>
                  <a:gd name="T5" fmla="*/ 51 h 141"/>
                  <a:gd name="T6" fmla="*/ 655 w 872"/>
                  <a:gd name="T7" fmla="*/ 141 h 141"/>
                  <a:gd name="T8" fmla="*/ 0 w 872"/>
                  <a:gd name="T9" fmla="*/ 141 h 141"/>
                  <a:gd name="T10" fmla="*/ 164 w 872"/>
                  <a:gd name="T11" fmla="*/ 51 h 141"/>
                  <a:gd name="T12" fmla="*/ 107 w 872"/>
                  <a:gd name="T13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2" h="141">
                    <a:moveTo>
                      <a:pt x="107" y="0"/>
                    </a:moveTo>
                    <a:lnTo>
                      <a:pt x="724" y="0"/>
                    </a:lnTo>
                    <a:lnTo>
                      <a:pt x="872" y="51"/>
                    </a:lnTo>
                    <a:lnTo>
                      <a:pt x="655" y="141"/>
                    </a:lnTo>
                    <a:lnTo>
                      <a:pt x="0" y="141"/>
                    </a:lnTo>
                    <a:lnTo>
                      <a:pt x="164" y="51"/>
                    </a:lnTo>
                    <a:lnTo>
                      <a:pt x="10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25680"/>
                  </a:gs>
                  <a:gs pos="0">
                    <a:srgbClr val="12395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  <p:sp>
            <p:nvSpPr>
              <p:cNvPr id="102" name="Freeform 7"/>
              <p:cNvSpPr>
                <a:spLocks/>
              </p:cNvSpPr>
              <p:nvPr/>
            </p:nvSpPr>
            <p:spPr bwMode="auto">
              <a:xfrm>
                <a:off x="4059" y="2570"/>
                <a:ext cx="217" cy="159"/>
              </a:xfrm>
              <a:custGeom>
                <a:avLst/>
                <a:gdLst>
                  <a:gd name="T0" fmla="*/ 217 w 217"/>
                  <a:gd name="T1" fmla="*/ 0 h 159"/>
                  <a:gd name="T2" fmla="*/ 217 w 217"/>
                  <a:gd name="T3" fmla="*/ 71 h 159"/>
                  <a:gd name="T4" fmla="*/ 0 w 217"/>
                  <a:gd name="T5" fmla="*/ 159 h 159"/>
                  <a:gd name="T6" fmla="*/ 0 w 217"/>
                  <a:gd name="T7" fmla="*/ 90 h 159"/>
                  <a:gd name="T8" fmla="*/ 217 w 217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7" h="159">
                    <a:moveTo>
                      <a:pt x="217" y="0"/>
                    </a:moveTo>
                    <a:lnTo>
                      <a:pt x="217" y="71"/>
                    </a:lnTo>
                    <a:lnTo>
                      <a:pt x="0" y="159"/>
                    </a:lnTo>
                    <a:lnTo>
                      <a:pt x="0" y="90"/>
                    </a:lnTo>
                    <a:lnTo>
                      <a:pt x="217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B0F7F4"/>
                  </a:gs>
                  <a:gs pos="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</p:grpSp>
      </p:grpSp>
      <p:grpSp>
        <p:nvGrpSpPr>
          <p:cNvPr id="103" name="Group 102"/>
          <p:cNvGrpSpPr/>
          <p:nvPr/>
        </p:nvGrpSpPr>
        <p:grpSpPr>
          <a:xfrm>
            <a:off x="7539258" y="3299924"/>
            <a:ext cx="1384300" cy="548177"/>
            <a:chOff x="929805" y="4201624"/>
            <a:chExt cx="1384300" cy="548177"/>
          </a:xfrm>
        </p:grpSpPr>
        <p:sp>
          <p:nvSpPr>
            <p:cNvPr id="104" name="Freeform 11"/>
            <p:cNvSpPr>
              <a:spLocks/>
            </p:cNvSpPr>
            <p:nvPr/>
          </p:nvSpPr>
          <p:spPr bwMode="auto">
            <a:xfrm>
              <a:off x="929805" y="4391026"/>
              <a:ext cx="1384300" cy="358775"/>
            </a:xfrm>
            <a:custGeom>
              <a:avLst/>
              <a:gdLst>
                <a:gd name="T0" fmla="*/ 872 w 872"/>
                <a:gd name="T1" fmla="*/ 0 h 226"/>
                <a:gd name="T2" fmla="*/ 872 w 872"/>
                <a:gd name="T3" fmla="*/ 126 h 226"/>
                <a:gd name="T4" fmla="*/ 655 w 872"/>
                <a:gd name="T5" fmla="*/ 226 h 226"/>
                <a:gd name="T6" fmla="*/ 0 w 872"/>
                <a:gd name="T7" fmla="*/ 226 h 226"/>
                <a:gd name="T8" fmla="*/ 0 w 872"/>
                <a:gd name="T9" fmla="*/ 87 h 226"/>
                <a:gd name="T10" fmla="*/ 872 w 872"/>
                <a:gd name="T11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2" h="226">
                  <a:moveTo>
                    <a:pt x="872" y="0"/>
                  </a:moveTo>
                  <a:lnTo>
                    <a:pt x="872" y="126"/>
                  </a:lnTo>
                  <a:lnTo>
                    <a:pt x="655" y="226"/>
                  </a:lnTo>
                  <a:lnTo>
                    <a:pt x="0" y="226"/>
                  </a:lnTo>
                  <a:lnTo>
                    <a:pt x="0" y="87"/>
                  </a:lnTo>
                  <a:lnTo>
                    <a:pt x="87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B0F7F4">
                    <a:alpha val="20000"/>
                  </a:srgbClr>
                </a:gs>
                <a:gs pos="0">
                  <a:srgbClr val="B0F7F4">
                    <a:alpha val="0"/>
                  </a:srgbClr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5" name="Group 4"/>
            <p:cNvGrpSpPr>
              <a:grpSpLocks noChangeAspect="1"/>
            </p:cNvGrpSpPr>
            <p:nvPr/>
          </p:nvGrpSpPr>
          <p:grpSpPr bwMode="auto">
            <a:xfrm>
              <a:off x="929805" y="4201624"/>
              <a:ext cx="1384300" cy="333375"/>
              <a:chOff x="3404" y="2519"/>
              <a:chExt cx="872" cy="210"/>
            </a:xfrm>
          </p:grpSpPr>
          <p:sp>
            <p:nvSpPr>
              <p:cNvPr id="106" name="Freeform 5"/>
              <p:cNvSpPr>
                <a:spLocks/>
              </p:cNvSpPr>
              <p:nvPr/>
            </p:nvSpPr>
            <p:spPr bwMode="auto">
              <a:xfrm>
                <a:off x="3404" y="2519"/>
                <a:ext cx="655" cy="210"/>
              </a:xfrm>
              <a:custGeom>
                <a:avLst/>
                <a:gdLst>
                  <a:gd name="T0" fmla="*/ 107 w 655"/>
                  <a:gd name="T1" fmla="*/ 0 h 210"/>
                  <a:gd name="T2" fmla="*/ 107 w 655"/>
                  <a:gd name="T3" fmla="*/ 93 h 210"/>
                  <a:gd name="T4" fmla="*/ 0 w 655"/>
                  <a:gd name="T5" fmla="*/ 141 h 210"/>
                  <a:gd name="T6" fmla="*/ 0 w 655"/>
                  <a:gd name="T7" fmla="*/ 210 h 210"/>
                  <a:gd name="T8" fmla="*/ 655 w 655"/>
                  <a:gd name="T9" fmla="*/ 210 h 210"/>
                  <a:gd name="T10" fmla="*/ 655 w 655"/>
                  <a:gd name="T11" fmla="*/ 141 h 210"/>
                  <a:gd name="T12" fmla="*/ 107 w 655"/>
                  <a:gd name="T13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210">
                    <a:moveTo>
                      <a:pt x="107" y="0"/>
                    </a:moveTo>
                    <a:lnTo>
                      <a:pt x="107" y="93"/>
                    </a:lnTo>
                    <a:lnTo>
                      <a:pt x="0" y="141"/>
                    </a:lnTo>
                    <a:lnTo>
                      <a:pt x="0" y="210"/>
                    </a:lnTo>
                    <a:lnTo>
                      <a:pt x="655" y="210"/>
                    </a:lnTo>
                    <a:lnTo>
                      <a:pt x="655" y="141"/>
                    </a:lnTo>
                    <a:lnTo>
                      <a:pt x="10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B0F7F4"/>
                  </a:gs>
                  <a:gs pos="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  <p:sp>
            <p:nvSpPr>
              <p:cNvPr id="107" name="Freeform 6"/>
              <p:cNvSpPr>
                <a:spLocks/>
              </p:cNvSpPr>
              <p:nvPr/>
            </p:nvSpPr>
            <p:spPr bwMode="auto">
              <a:xfrm>
                <a:off x="3404" y="2519"/>
                <a:ext cx="872" cy="141"/>
              </a:xfrm>
              <a:custGeom>
                <a:avLst/>
                <a:gdLst>
                  <a:gd name="T0" fmla="*/ 107 w 872"/>
                  <a:gd name="T1" fmla="*/ 0 h 141"/>
                  <a:gd name="T2" fmla="*/ 724 w 872"/>
                  <a:gd name="T3" fmla="*/ 0 h 141"/>
                  <a:gd name="T4" fmla="*/ 872 w 872"/>
                  <a:gd name="T5" fmla="*/ 51 h 141"/>
                  <a:gd name="T6" fmla="*/ 655 w 872"/>
                  <a:gd name="T7" fmla="*/ 141 h 141"/>
                  <a:gd name="T8" fmla="*/ 0 w 872"/>
                  <a:gd name="T9" fmla="*/ 141 h 141"/>
                  <a:gd name="T10" fmla="*/ 164 w 872"/>
                  <a:gd name="T11" fmla="*/ 51 h 141"/>
                  <a:gd name="T12" fmla="*/ 107 w 872"/>
                  <a:gd name="T13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2" h="141">
                    <a:moveTo>
                      <a:pt x="107" y="0"/>
                    </a:moveTo>
                    <a:lnTo>
                      <a:pt x="724" y="0"/>
                    </a:lnTo>
                    <a:lnTo>
                      <a:pt x="872" y="51"/>
                    </a:lnTo>
                    <a:lnTo>
                      <a:pt x="655" y="141"/>
                    </a:lnTo>
                    <a:lnTo>
                      <a:pt x="0" y="141"/>
                    </a:lnTo>
                    <a:lnTo>
                      <a:pt x="164" y="51"/>
                    </a:lnTo>
                    <a:lnTo>
                      <a:pt x="10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25680"/>
                  </a:gs>
                  <a:gs pos="0">
                    <a:srgbClr val="12395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  <p:sp>
            <p:nvSpPr>
              <p:cNvPr id="108" name="Freeform 7"/>
              <p:cNvSpPr>
                <a:spLocks/>
              </p:cNvSpPr>
              <p:nvPr/>
            </p:nvSpPr>
            <p:spPr bwMode="auto">
              <a:xfrm>
                <a:off x="4059" y="2570"/>
                <a:ext cx="217" cy="159"/>
              </a:xfrm>
              <a:custGeom>
                <a:avLst/>
                <a:gdLst>
                  <a:gd name="T0" fmla="*/ 217 w 217"/>
                  <a:gd name="T1" fmla="*/ 0 h 159"/>
                  <a:gd name="T2" fmla="*/ 217 w 217"/>
                  <a:gd name="T3" fmla="*/ 71 h 159"/>
                  <a:gd name="T4" fmla="*/ 0 w 217"/>
                  <a:gd name="T5" fmla="*/ 159 h 159"/>
                  <a:gd name="T6" fmla="*/ 0 w 217"/>
                  <a:gd name="T7" fmla="*/ 90 h 159"/>
                  <a:gd name="T8" fmla="*/ 217 w 217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7" h="159">
                    <a:moveTo>
                      <a:pt x="217" y="0"/>
                    </a:moveTo>
                    <a:lnTo>
                      <a:pt x="217" y="71"/>
                    </a:lnTo>
                    <a:lnTo>
                      <a:pt x="0" y="159"/>
                    </a:lnTo>
                    <a:lnTo>
                      <a:pt x="0" y="90"/>
                    </a:lnTo>
                    <a:lnTo>
                      <a:pt x="217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B0F7F4"/>
                  </a:gs>
                  <a:gs pos="0">
                    <a:schemeClr val="bg1"/>
                  </a:gs>
                </a:gsLst>
                <a:lin ang="189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</p:grpSp>
      </p:grpSp>
      <p:grpSp>
        <p:nvGrpSpPr>
          <p:cNvPr id="109" name="Group 108"/>
          <p:cNvGrpSpPr/>
          <p:nvPr/>
        </p:nvGrpSpPr>
        <p:grpSpPr>
          <a:xfrm>
            <a:off x="9776741" y="3299924"/>
            <a:ext cx="1384300" cy="548177"/>
            <a:chOff x="929805" y="4201624"/>
            <a:chExt cx="1384300" cy="548177"/>
          </a:xfrm>
        </p:grpSpPr>
        <p:sp>
          <p:nvSpPr>
            <p:cNvPr id="110" name="Freeform 11"/>
            <p:cNvSpPr>
              <a:spLocks/>
            </p:cNvSpPr>
            <p:nvPr/>
          </p:nvSpPr>
          <p:spPr bwMode="auto">
            <a:xfrm>
              <a:off x="929805" y="4391026"/>
              <a:ext cx="1384300" cy="358775"/>
            </a:xfrm>
            <a:custGeom>
              <a:avLst/>
              <a:gdLst>
                <a:gd name="T0" fmla="*/ 872 w 872"/>
                <a:gd name="T1" fmla="*/ 0 h 226"/>
                <a:gd name="T2" fmla="*/ 872 w 872"/>
                <a:gd name="T3" fmla="*/ 126 h 226"/>
                <a:gd name="T4" fmla="*/ 655 w 872"/>
                <a:gd name="T5" fmla="*/ 226 h 226"/>
                <a:gd name="T6" fmla="*/ 0 w 872"/>
                <a:gd name="T7" fmla="*/ 226 h 226"/>
                <a:gd name="T8" fmla="*/ 0 w 872"/>
                <a:gd name="T9" fmla="*/ 87 h 226"/>
                <a:gd name="T10" fmla="*/ 872 w 872"/>
                <a:gd name="T11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2" h="226">
                  <a:moveTo>
                    <a:pt x="872" y="0"/>
                  </a:moveTo>
                  <a:lnTo>
                    <a:pt x="872" y="126"/>
                  </a:lnTo>
                  <a:lnTo>
                    <a:pt x="655" y="226"/>
                  </a:lnTo>
                  <a:lnTo>
                    <a:pt x="0" y="226"/>
                  </a:lnTo>
                  <a:lnTo>
                    <a:pt x="0" y="87"/>
                  </a:lnTo>
                  <a:lnTo>
                    <a:pt x="87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B0F7F4">
                    <a:alpha val="20000"/>
                  </a:srgbClr>
                </a:gs>
                <a:gs pos="0">
                  <a:srgbClr val="B0F7F4">
                    <a:alpha val="0"/>
                  </a:srgbClr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1" name="Group 4"/>
            <p:cNvGrpSpPr>
              <a:grpSpLocks noChangeAspect="1"/>
            </p:cNvGrpSpPr>
            <p:nvPr/>
          </p:nvGrpSpPr>
          <p:grpSpPr bwMode="auto">
            <a:xfrm>
              <a:off x="929805" y="4201624"/>
              <a:ext cx="1384300" cy="333375"/>
              <a:chOff x="3404" y="2519"/>
              <a:chExt cx="872" cy="210"/>
            </a:xfrm>
          </p:grpSpPr>
          <p:sp>
            <p:nvSpPr>
              <p:cNvPr id="112" name="Freeform 5"/>
              <p:cNvSpPr>
                <a:spLocks/>
              </p:cNvSpPr>
              <p:nvPr/>
            </p:nvSpPr>
            <p:spPr bwMode="auto">
              <a:xfrm>
                <a:off x="3404" y="2519"/>
                <a:ext cx="655" cy="210"/>
              </a:xfrm>
              <a:custGeom>
                <a:avLst/>
                <a:gdLst>
                  <a:gd name="T0" fmla="*/ 107 w 655"/>
                  <a:gd name="T1" fmla="*/ 0 h 210"/>
                  <a:gd name="T2" fmla="*/ 107 w 655"/>
                  <a:gd name="T3" fmla="*/ 93 h 210"/>
                  <a:gd name="T4" fmla="*/ 0 w 655"/>
                  <a:gd name="T5" fmla="*/ 141 h 210"/>
                  <a:gd name="T6" fmla="*/ 0 w 655"/>
                  <a:gd name="T7" fmla="*/ 210 h 210"/>
                  <a:gd name="T8" fmla="*/ 655 w 655"/>
                  <a:gd name="T9" fmla="*/ 210 h 210"/>
                  <a:gd name="T10" fmla="*/ 655 w 655"/>
                  <a:gd name="T11" fmla="*/ 141 h 210"/>
                  <a:gd name="T12" fmla="*/ 107 w 655"/>
                  <a:gd name="T13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210">
                    <a:moveTo>
                      <a:pt x="107" y="0"/>
                    </a:moveTo>
                    <a:lnTo>
                      <a:pt x="107" y="93"/>
                    </a:lnTo>
                    <a:lnTo>
                      <a:pt x="0" y="141"/>
                    </a:lnTo>
                    <a:lnTo>
                      <a:pt x="0" y="210"/>
                    </a:lnTo>
                    <a:lnTo>
                      <a:pt x="655" y="210"/>
                    </a:lnTo>
                    <a:lnTo>
                      <a:pt x="655" y="141"/>
                    </a:lnTo>
                    <a:lnTo>
                      <a:pt x="10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ABA7"/>
                  </a:gs>
                  <a:gs pos="100000">
                    <a:srgbClr val="F6443B"/>
                  </a:gs>
                </a:gsLst>
                <a:lin ang="27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  <p:sp>
            <p:nvSpPr>
              <p:cNvPr id="113" name="Freeform 6"/>
              <p:cNvSpPr>
                <a:spLocks/>
              </p:cNvSpPr>
              <p:nvPr/>
            </p:nvSpPr>
            <p:spPr bwMode="auto">
              <a:xfrm>
                <a:off x="3404" y="2519"/>
                <a:ext cx="872" cy="141"/>
              </a:xfrm>
              <a:custGeom>
                <a:avLst/>
                <a:gdLst>
                  <a:gd name="T0" fmla="*/ 107 w 872"/>
                  <a:gd name="T1" fmla="*/ 0 h 141"/>
                  <a:gd name="T2" fmla="*/ 724 w 872"/>
                  <a:gd name="T3" fmla="*/ 0 h 141"/>
                  <a:gd name="T4" fmla="*/ 872 w 872"/>
                  <a:gd name="T5" fmla="*/ 51 h 141"/>
                  <a:gd name="T6" fmla="*/ 655 w 872"/>
                  <a:gd name="T7" fmla="*/ 141 h 141"/>
                  <a:gd name="T8" fmla="*/ 0 w 872"/>
                  <a:gd name="T9" fmla="*/ 141 h 141"/>
                  <a:gd name="T10" fmla="*/ 164 w 872"/>
                  <a:gd name="T11" fmla="*/ 51 h 141"/>
                  <a:gd name="T12" fmla="*/ 107 w 872"/>
                  <a:gd name="T13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2" h="141">
                    <a:moveTo>
                      <a:pt x="107" y="0"/>
                    </a:moveTo>
                    <a:lnTo>
                      <a:pt x="724" y="0"/>
                    </a:lnTo>
                    <a:lnTo>
                      <a:pt x="872" y="51"/>
                    </a:lnTo>
                    <a:lnTo>
                      <a:pt x="655" y="141"/>
                    </a:lnTo>
                    <a:lnTo>
                      <a:pt x="0" y="141"/>
                    </a:lnTo>
                    <a:lnTo>
                      <a:pt x="164" y="51"/>
                    </a:lnTo>
                    <a:lnTo>
                      <a:pt x="107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8716A"/>
                  </a:gs>
                  <a:gs pos="32000">
                    <a:srgbClr val="F6443B"/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7"/>
              <p:cNvSpPr>
                <a:spLocks/>
              </p:cNvSpPr>
              <p:nvPr/>
            </p:nvSpPr>
            <p:spPr bwMode="auto">
              <a:xfrm>
                <a:off x="4059" y="2570"/>
                <a:ext cx="217" cy="159"/>
              </a:xfrm>
              <a:custGeom>
                <a:avLst/>
                <a:gdLst>
                  <a:gd name="T0" fmla="*/ 217 w 217"/>
                  <a:gd name="T1" fmla="*/ 0 h 159"/>
                  <a:gd name="T2" fmla="*/ 217 w 217"/>
                  <a:gd name="T3" fmla="*/ 71 h 159"/>
                  <a:gd name="T4" fmla="*/ 0 w 217"/>
                  <a:gd name="T5" fmla="*/ 159 h 159"/>
                  <a:gd name="T6" fmla="*/ 0 w 217"/>
                  <a:gd name="T7" fmla="*/ 90 h 159"/>
                  <a:gd name="T8" fmla="*/ 217 w 217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7" h="159">
                    <a:moveTo>
                      <a:pt x="217" y="0"/>
                    </a:moveTo>
                    <a:lnTo>
                      <a:pt x="217" y="71"/>
                    </a:lnTo>
                    <a:lnTo>
                      <a:pt x="0" y="159"/>
                    </a:lnTo>
                    <a:lnTo>
                      <a:pt x="0" y="90"/>
                    </a:lnTo>
                    <a:lnTo>
                      <a:pt x="21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B3B0"/>
                  </a:gs>
                  <a:gs pos="100000">
                    <a:srgbClr val="F6443B"/>
                  </a:gs>
                </a:gsLst>
                <a:lin ang="189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/>
              </a:p>
            </p:txBody>
          </p:sp>
        </p:grpSp>
      </p:grpSp>
      <p:grpSp>
        <p:nvGrpSpPr>
          <p:cNvPr id="126" name="Group 125"/>
          <p:cNvGrpSpPr/>
          <p:nvPr/>
        </p:nvGrpSpPr>
        <p:grpSpPr>
          <a:xfrm>
            <a:off x="1119850" y="2200438"/>
            <a:ext cx="798223" cy="798223"/>
            <a:chOff x="1119850" y="3102138"/>
            <a:chExt cx="798223" cy="798223"/>
          </a:xfrm>
        </p:grpSpPr>
        <p:sp>
          <p:nvSpPr>
            <p:cNvPr id="117" name="Rectangle 116"/>
            <p:cNvSpPr/>
            <p:nvPr/>
          </p:nvSpPr>
          <p:spPr>
            <a:xfrm rot="2700000">
              <a:off x="1119850" y="3102138"/>
              <a:ext cx="798223" cy="798223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1" name="Rectangle 120"/>
            <p:cNvSpPr/>
            <p:nvPr/>
          </p:nvSpPr>
          <p:spPr>
            <a:xfrm rot="2700000">
              <a:off x="1211935" y="3194225"/>
              <a:ext cx="614052" cy="614052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3357333" y="2200438"/>
            <a:ext cx="798223" cy="798223"/>
            <a:chOff x="1119850" y="3102138"/>
            <a:chExt cx="798223" cy="798223"/>
          </a:xfrm>
        </p:grpSpPr>
        <p:sp>
          <p:nvSpPr>
            <p:cNvPr id="128" name="Rectangle 127"/>
            <p:cNvSpPr/>
            <p:nvPr/>
          </p:nvSpPr>
          <p:spPr>
            <a:xfrm rot="2700000">
              <a:off x="1119850" y="3102138"/>
              <a:ext cx="798223" cy="798223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9" name="Rectangle 128"/>
            <p:cNvSpPr/>
            <p:nvPr/>
          </p:nvSpPr>
          <p:spPr>
            <a:xfrm rot="2700000">
              <a:off x="1211935" y="3194225"/>
              <a:ext cx="614052" cy="614052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5594816" y="2200438"/>
            <a:ext cx="798223" cy="798223"/>
            <a:chOff x="1119850" y="3102138"/>
            <a:chExt cx="798223" cy="798223"/>
          </a:xfrm>
        </p:grpSpPr>
        <p:sp>
          <p:nvSpPr>
            <p:cNvPr id="131" name="Rectangle 130"/>
            <p:cNvSpPr/>
            <p:nvPr/>
          </p:nvSpPr>
          <p:spPr>
            <a:xfrm rot="2700000">
              <a:off x="1119850" y="3102138"/>
              <a:ext cx="798223" cy="798223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2" name="Rectangle 131"/>
            <p:cNvSpPr/>
            <p:nvPr/>
          </p:nvSpPr>
          <p:spPr>
            <a:xfrm rot="2700000">
              <a:off x="1211935" y="3194225"/>
              <a:ext cx="614052" cy="614052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7832299" y="2200438"/>
            <a:ext cx="798223" cy="798223"/>
            <a:chOff x="1119850" y="3102138"/>
            <a:chExt cx="798223" cy="798223"/>
          </a:xfrm>
        </p:grpSpPr>
        <p:sp>
          <p:nvSpPr>
            <p:cNvPr id="134" name="Rectangle 133"/>
            <p:cNvSpPr/>
            <p:nvPr/>
          </p:nvSpPr>
          <p:spPr>
            <a:xfrm rot="2700000">
              <a:off x="1119850" y="3102138"/>
              <a:ext cx="798223" cy="798223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5" name="Rectangle 134"/>
            <p:cNvSpPr/>
            <p:nvPr/>
          </p:nvSpPr>
          <p:spPr>
            <a:xfrm rot="2700000">
              <a:off x="1211935" y="3194225"/>
              <a:ext cx="614052" cy="614052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10069780" y="2205769"/>
            <a:ext cx="798223" cy="798223"/>
            <a:chOff x="1119850" y="3102138"/>
            <a:chExt cx="798223" cy="798223"/>
          </a:xfrm>
        </p:grpSpPr>
        <p:sp>
          <p:nvSpPr>
            <p:cNvPr id="137" name="Rectangle 136"/>
            <p:cNvSpPr/>
            <p:nvPr/>
          </p:nvSpPr>
          <p:spPr>
            <a:xfrm rot="2700000">
              <a:off x="1119850" y="3102138"/>
              <a:ext cx="798223" cy="798223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8" name="Rectangle 137"/>
            <p:cNvSpPr/>
            <p:nvPr/>
          </p:nvSpPr>
          <p:spPr>
            <a:xfrm rot="2700000">
              <a:off x="1211935" y="3194225"/>
              <a:ext cx="614052" cy="614052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8088535" y="2477862"/>
            <a:ext cx="285750" cy="287338"/>
            <a:chOff x="2025650" y="4786313"/>
            <a:chExt cx="285750" cy="287338"/>
          </a:xfrm>
          <a:solidFill>
            <a:srgbClr val="125680"/>
          </a:solidFill>
          <a:effectLst/>
        </p:grpSpPr>
        <p:sp>
          <p:nvSpPr>
            <p:cNvPr id="140" name="Freeform 565"/>
            <p:cNvSpPr>
              <a:spLocks noEditPoints="1"/>
            </p:cNvSpPr>
            <p:nvPr/>
          </p:nvSpPr>
          <p:spPr bwMode="auto">
            <a:xfrm>
              <a:off x="2025650" y="4786313"/>
              <a:ext cx="285750" cy="287338"/>
            </a:xfrm>
            <a:custGeom>
              <a:avLst/>
              <a:gdLst>
                <a:gd name="T0" fmla="*/ 812 w 903"/>
                <a:gd name="T1" fmla="*/ 500 h 903"/>
                <a:gd name="T2" fmla="*/ 810 w 903"/>
                <a:gd name="T3" fmla="*/ 505 h 903"/>
                <a:gd name="T4" fmla="*/ 806 w 903"/>
                <a:gd name="T5" fmla="*/ 509 h 903"/>
                <a:gd name="T6" fmla="*/ 800 w 903"/>
                <a:gd name="T7" fmla="*/ 511 h 903"/>
                <a:gd name="T8" fmla="*/ 105 w 903"/>
                <a:gd name="T9" fmla="*/ 511 h 903"/>
                <a:gd name="T10" fmla="*/ 99 w 903"/>
                <a:gd name="T11" fmla="*/ 510 h 903"/>
                <a:gd name="T12" fmla="*/ 95 w 903"/>
                <a:gd name="T13" fmla="*/ 507 h 903"/>
                <a:gd name="T14" fmla="*/ 92 w 903"/>
                <a:gd name="T15" fmla="*/ 502 h 903"/>
                <a:gd name="T16" fmla="*/ 90 w 903"/>
                <a:gd name="T17" fmla="*/ 496 h 903"/>
                <a:gd name="T18" fmla="*/ 90 w 903"/>
                <a:gd name="T19" fmla="*/ 105 h 903"/>
                <a:gd name="T20" fmla="*/ 92 w 903"/>
                <a:gd name="T21" fmla="*/ 100 h 903"/>
                <a:gd name="T22" fmla="*/ 95 w 903"/>
                <a:gd name="T23" fmla="*/ 94 h 903"/>
                <a:gd name="T24" fmla="*/ 99 w 903"/>
                <a:gd name="T25" fmla="*/ 91 h 903"/>
                <a:gd name="T26" fmla="*/ 105 w 903"/>
                <a:gd name="T27" fmla="*/ 90 h 903"/>
                <a:gd name="T28" fmla="*/ 800 w 903"/>
                <a:gd name="T29" fmla="*/ 90 h 903"/>
                <a:gd name="T30" fmla="*/ 806 w 903"/>
                <a:gd name="T31" fmla="*/ 92 h 903"/>
                <a:gd name="T32" fmla="*/ 810 w 903"/>
                <a:gd name="T33" fmla="*/ 96 h 903"/>
                <a:gd name="T34" fmla="*/ 812 w 903"/>
                <a:gd name="T35" fmla="*/ 102 h 903"/>
                <a:gd name="T36" fmla="*/ 813 w 903"/>
                <a:gd name="T37" fmla="*/ 496 h 903"/>
                <a:gd name="T38" fmla="*/ 15 w 903"/>
                <a:gd name="T39" fmla="*/ 0 h 903"/>
                <a:gd name="T40" fmla="*/ 9 w 903"/>
                <a:gd name="T41" fmla="*/ 1 h 903"/>
                <a:gd name="T42" fmla="*/ 5 w 903"/>
                <a:gd name="T43" fmla="*/ 4 h 903"/>
                <a:gd name="T44" fmla="*/ 1 w 903"/>
                <a:gd name="T45" fmla="*/ 8 h 903"/>
                <a:gd name="T46" fmla="*/ 0 w 903"/>
                <a:gd name="T47" fmla="*/ 15 h 903"/>
                <a:gd name="T48" fmla="*/ 0 w 903"/>
                <a:gd name="T49" fmla="*/ 590 h 903"/>
                <a:gd name="T50" fmla="*/ 2 w 903"/>
                <a:gd name="T51" fmla="*/ 595 h 903"/>
                <a:gd name="T52" fmla="*/ 7 w 903"/>
                <a:gd name="T53" fmla="*/ 599 h 903"/>
                <a:gd name="T54" fmla="*/ 12 w 903"/>
                <a:gd name="T55" fmla="*/ 602 h 903"/>
                <a:gd name="T56" fmla="*/ 437 w 903"/>
                <a:gd name="T57" fmla="*/ 602 h 903"/>
                <a:gd name="T58" fmla="*/ 260 w 903"/>
                <a:gd name="T59" fmla="*/ 877 h 903"/>
                <a:gd name="T60" fmla="*/ 257 w 903"/>
                <a:gd name="T61" fmla="*/ 883 h 903"/>
                <a:gd name="T62" fmla="*/ 256 w 903"/>
                <a:gd name="T63" fmla="*/ 888 h 903"/>
                <a:gd name="T64" fmla="*/ 257 w 903"/>
                <a:gd name="T65" fmla="*/ 893 h 903"/>
                <a:gd name="T66" fmla="*/ 260 w 903"/>
                <a:gd name="T67" fmla="*/ 899 h 903"/>
                <a:gd name="T68" fmla="*/ 265 w 903"/>
                <a:gd name="T69" fmla="*/ 902 h 903"/>
                <a:gd name="T70" fmla="*/ 271 w 903"/>
                <a:gd name="T71" fmla="*/ 903 h 903"/>
                <a:gd name="T72" fmla="*/ 277 w 903"/>
                <a:gd name="T73" fmla="*/ 902 h 903"/>
                <a:gd name="T74" fmla="*/ 281 w 903"/>
                <a:gd name="T75" fmla="*/ 899 h 903"/>
                <a:gd name="T76" fmla="*/ 621 w 903"/>
                <a:gd name="T77" fmla="*/ 899 h 903"/>
                <a:gd name="T78" fmla="*/ 627 w 903"/>
                <a:gd name="T79" fmla="*/ 902 h 903"/>
                <a:gd name="T80" fmla="*/ 632 w 903"/>
                <a:gd name="T81" fmla="*/ 903 h 903"/>
                <a:gd name="T82" fmla="*/ 637 w 903"/>
                <a:gd name="T83" fmla="*/ 902 h 903"/>
                <a:gd name="T84" fmla="*/ 643 w 903"/>
                <a:gd name="T85" fmla="*/ 899 h 903"/>
                <a:gd name="T86" fmla="*/ 646 w 903"/>
                <a:gd name="T87" fmla="*/ 893 h 903"/>
                <a:gd name="T88" fmla="*/ 647 w 903"/>
                <a:gd name="T89" fmla="*/ 888 h 903"/>
                <a:gd name="T90" fmla="*/ 646 w 903"/>
                <a:gd name="T91" fmla="*/ 883 h 903"/>
                <a:gd name="T92" fmla="*/ 643 w 903"/>
                <a:gd name="T93" fmla="*/ 877 h 903"/>
                <a:gd name="T94" fmla="*/ 467 w 903"/>
                <a:gd name="T95" fmla="*/ 602 h 903"/>
                <a:gd name="T96" fmla="*/ 892 w 903"/>
                <a:gd name="T97" fmla="*/ 602 h 903"/>
                <a:gd name="T98" fmla="*/ 897 w 903"/>
                <a:gd name="T99" fmla="*/ 599 h 903"/>
                <a:gd name="T100" fmla="*/ 900 w 903"/>
                <a:gd name="T101" fmla="*/ 595 h 903"/>
                <a:gd name="T102" fmla="*/ 902 w 903"/>
                <a:gd name="T103" fmla="*/ 590 h 903"/>
                <a:gd name="T104" fmla="*/ 903 w 903"/>
                <a:gd name="T105" fmla="*/ 15 h 903"/>
                <a:gd name="T106" fmla="*/ 902 w 903"/>
                <a:gd name="T107" fmla="*/ 8 h 903"/>
                <a:gd name="T108" fmla="*/ 899 w 903"/>
                <a:gd name="T109" fmla="*/ 4 h 903"/>
                <a:gd name="T110" fmla="*/ 894 w 903"/>
                <a:gd name="T111" fmla="*/ 1 h 903"/>
                <a:gd name="T112" fmla="*/ 888 w 903"/>
                <a:gd name="T11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3" h="903">
                  <a:moveTo>
                    <a:pt x="813" y="496"/>
                  </a:moveTo>
                  <a:lnTo>
                    <a:pt x="812" y="500"/>
                  </a:lnTo>
                  <a:lnTo>
                    <a:pt x="811" y="502"/>
                  </a:lnTo>
                  <a:lnTo>
                    <a:pt x="810" y="505"/>
                  </a:lnTo>
                  <a:lnTo>
                    <a:pt x="808" y="507"/>
                  </a:lnTo>
                  <a:lnTo>
                    <a:pt x="806" y="509"/>
                  </a:lnTo>
                  <a:lnTo>
                    <a:pt x="804" y="510"/>
                  </a:lnTo>
                  <a:lnTo>
                    <a:pt x="800" y="511"/>
                  </a:lnTo>
                  <a:lnTo>
                    <a:pt x="797" y="511"/>
                  </a:lnTo>
                  <a:lnTo>
                    <a:pt x="105" y="511"/>
                  </a:lnTo>
                  <a:lnTo>
                    <a:pt x="102" y="511"/>
                  </a:lnTo>
                  <a:lnTo>
                    <a:pt x="99" y="510"/>
                  </a:lnTo>
                  <a:lnTo>
                    <a:pt x="97" y="509"/>
                  </a:lnTo>
                  <a:lnTo>
                    <a:pt x="95" y="507"/>
                  </a:lnTo>
                  <a:lnTo>
                    <a:pt x="93" y="505"/>
                  </a:lnTo>
                  <a:lnTo>
                    <a:pt x="92" y="502"/>
                  </a:lnTo>
                  <a:lnTo>
                    <a:pt x="90" y="500"/>
                  </a:lnTo>
                  <a:lnTo>
                    <a:pt x="90" y="496"/>
                  </a:lnTo>
                  <a:lnTo>
                    <a:pt x="90" y="316"/>
                  </a:lnTo>
                  <a:lnTo>
                    <a:pt x="90" y="105"/>
                  </a:lnTo>
                  <a:lnTo>
                    <a:pt x="90" y="102"/>
                  </a:lnTo>
                  <a:lnTo>
                    <a:pt x="92" y="100"/>
                  </a:lnTo>
                  <a:lnTo>
                    <a:pt x="93" y="96"/>
                  </a:lnTo>
                  <a:lnTo>
                    <a:pt x="95" y="94"/>
                  </a:lnTo>
                  <a:lnTo>
                    <a:pt x="97" y="92"/>
                  </a:lnTo>
                  <a:lnTo>
                    <a:pt x="99" y="91"/>
                  </a:lnTo>
                  <a:lnTo>
                    <a:pt x="102" y="90"/>
                  </a:lnTo>
                  <a:lnTo>
                    <a:pt x="105" y="90"/>
                  </a:lnTo>
                  <a:lnTo>
                    <a:pt x="798" y="90"/>
                  </a:lnTo>
                  <a:lnTo>
                    <a:pt x="800" y="90"/>
                  </a:lnTo>
                  <a:lnTo>
                    <a:pt x="804" y="91"/>
                  </a:lnTo>
                  <a:lnTo>
                    <a:pt x="806" y="92"/>
                  </a:lnTo>
                  <a:lnTo>
                    <a:pt x="808" y="94"/>
                  </a:lnTo>
                  <a:lnTo>
                    <a:pt x="810" y="96"/>
                  </a:lnTo>
                  <a:lnTo>
                    <a:pt x="811" y="100"/>
                  </a:lnTo>
                  <a:lnTo>
                    <a:pt x="812" y="102"/>
                  </a:lnTo>
                  <a:lnTo>
                    <a:pt x="813" y="105"/>
                  </a:lnTo>
                  <a:lnTo>
                    <a:pt x="813" y="496"/>
                  </a:lnTo>
                  <a:close/>
                  <a:moveTo>
                    <a:pt x="888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587"/>
                  </a:lnTo>
                  <a:lnTo>
                    <a:pt x="0" y="590"/>
                  </a:lnTo>
                  <a:lnTo>
                    <a:pt x="1" y="593"/>
                  </a:lnTo>
                  <a:lnTo>
                    <a:pt x="2" y="595"/>
                  </a:lnTo>
                  <a:lnTo>
                    <a:pt x="5" y="597"/>
                  </a:lnTo>
                  <a:lnTo>
                    <a:pt x="7" y="599"/>
                  </a:lnTo>
                  <a:lnTo>
                    <a:pt x="9" y="601"/>
                  </a:lnTo>
                  <a:lnTo>
                    <a:pt x="12" y="602"/>
                  </a:lnTo>
                  <a:lnTo>
                    <a:pt x="15" y="602"/>
                  </a:lnTo>
                  <a:lnTo>
                    <a:pt x="437" y="602"/>
                  </a:lnTo>
                  <a:lnTo>
                    <a:pt x="437" y="701"/>
                  </a:lnTo>
                  <a:lnTo>
                    <a:pt x="260" y="877"/>
                  </a:lnTo>
                  <a:lnTo>
                    <a:pt x="259" y="879"/>
                  </a:lnTo>
                  <a:lnTo>
                    <a:pt x="257" y="883"/>
                  </a:lnTo>
                  <a:lnTo>
                    <a:pt x="256" y="885"/>
                  </a:lnTo>
                  <a:lnTo>
                    <a:pt x="256" y="888"/>
                  </a:lnTo>
                  <a:lnTo>
                    <a:pt x="256" y="891"/>
                  </a:lnTo>
                  <a:lnTo>
                    <a:pt x="257" y="893"/>
                  </a:lnTo>
                  <a:lnTo>
                    <a:pt x="259" y="897"/>
                  </a:lnTo>
                  <a:lnTo>
                    <a:pt x="260" y="899"/>
                  </a:lnTo>
                  <a:lnTo>
                    <a:pt x="263" y="901"/>
                  </a:lnTo>
                  <a:lnTo>
                    <a:pt x="265" y="902"/>
                  </a:lnTo>
                  <a:lnTo>
                    <a:pt x="268" y="903"/>
                  </a:lnTo>
                  <a:lnTo>
                    <a:pt x="271" y="903"/>
                  </a:lnTo>
                  <a:lnTo>
                    <a:pt x="274" y="903"/>
                  </a:lnTo>
                  <a:lnTo>
                    <a:pt x="277" y="902"/>
                  </a:lnTo>
                  <a:lnTo>
                    <a:pt x="279" y="901"/>
                  </a:lnTo>
                  <a:lnTo>
                    <a:pt x="281" y="899"/>
                  </a:lnTo>
                  <a:lnTo>
                    <a:pt x="452" y="728"/>
                  </a:lnTo>
                  <a:lnTo>
                    <a:pt x="621" y="899"/>
                  </a:lnTo>
                  <a:lnTo>
                    <a:pt x="623" y="901"/>
                  </a:lnTo>
                  <a:lnTo>
                    <a:pt x="627" y="902"/>
                  </a:lnTo>
                  <a:lnTo>
                    <a:pt x="629" y="903"/>
                  </a:lnTo>
                  <a:lnTo>
                    <a:pt x="632" y="903"/>
                  </a:lnTo>
                  <a:lnTo>
                    <a:pt x="635" y="903"/>
                  </a:lnTo>
                  <a:lnTo>
                    <a:pt x="637" y="902"/>
                  </a:lnTo>
                  <a:lnTo>
                    <a:pt x="641" y="901"/>
                  </a:lnTo>
                  <a:lnTo>
                    <a:pt x="643" y="899"/>
                  </a:lnTo>
                  <a:lnTo>
                    <a:pt x="645" y="897"/>
                  </a:lnTo>
                  <a:lnTo>
                    <a:pt x="646" y="893"/>
                  </a:lnTo>
                  <a:lnTo>
                    <a:pt x="647" y="891"/>
                  </a:lnTo>
                  <a:lnTo>
                    <a:pt x="647" y="888"/>
                  </a:lnTo>
                  <a:lnTo>
                    <a:pt x="647" y="885"/>
                  </a:lnTo>
                  <a:lnTo>
                    <a:pt x="646" y="883"/>
                  </a:lnTo>
                  <a:lnTo>
                    <a:pt x="645" y="879"/>
                  </a:lnTo>
                  <a:lnTo>
                    <a:pt x="643" y="877"/>
                  </a:lnTo>
                  <a:lnTo>
                    <a:pt x="467" y="701"/>
                  </a:lnTo>
                  <a:lnTo>
                    <a:pt x="467" y="602"/>
                  </a:lnTo>
                  <a:lnTo>
                    <a:pt x="888" y="602"/>
                  </a:lnTo>
                  <a:lnTo>
                    <a:pt x="892" y="602"/>
                  </a:lnTo>
                  <a:lnTo>
                    <a:pt x="894" y="601"/>
                  </a:lnTo>
                  <a:lnTo>
                    <a:pt x="897" y="599"/>
                  </a:lnTo>
                  <a:lnTo>
                    <a:pt x="899" y="597"/>
                  </a:lnTo>
                  <a:lnTo>
                    <a:pt x="900" y="595"/>
                  </a:lnTo>
                  <a:lnTo>
                    <a:pt x="902" y="593"/>
                  </a:lnTo>
                  <a:lnTo>
                    <a:pt x="902" y="590"/>
                  </a:lnTo>
                  <a:lnTo>
                    <a:pt x="903" y="587"/>
                  </a:lnTo>
                  <a:lnTo>
                    <a:pt x="903" y="15"/>
                  </a:lnTo>
                  <a:lnTo>
                    <a:pt x="902" y="12"/>
                  </a:lnTo>
                  <a:lnTo>
                    <a:pt x="902" y="8"/>
                  </a:lnTo>
                  <a:lnTo>
                    <a:pt x="900" y="6"/>
                  </a:lnTo>
                  <a:lnTo>
                    <a:pt x="899" y="4"/>
                  </a:lnTo>
                  <a:lnTo>
                    <a:pt x="897" y="2"/>
                  </a:lnTo>
                  <a:lnTo>
                    <a:pt x="894" y="1"/>
                  </a:lnTo>
                  <a:lnTo>
                    <a:pt x="892" y="0"/>
                  </a:lnTo>
                  <a:lnTo>
                    <a:pt x="8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566"/>
            <p:cNvSpPr>
              <a:spLocks/>
            </p:cNvSpPr>
            <p:nvPr/>
          </p:nvSpPr>
          <p:spPr bwMode="auto">
            <a:xfrm>
              <a:off x="2054225" y="4843463"/>
              <a:ext cx="200025" cy="73025"/>
            </a:xfrm>
            <a:custGeom>
              <a:avLst/>
              <a:gdLst>
                <a:gd name="T0" fmla="*/ 151 w 632"/>
                <a:gd name="T1" fmla="*/ 151 h 226"/>
                <a:gd name="T2" fmla="*/ 157 w 632"/>
                <a:gd name="T3" fmla="*/ 149 h 226"/>
                <a:gd name="T4" fmla="*/ 161 w 632"/>
                <a:gd name="T5" fmla="*/ 146 h 226"/>
                <a:gd name="T6" fmla="*/ 288 w 632"/>
                <a:gd name="T7" fmla="*/ 217 h 226"/>
                <a:gd name="T8" fmla="*/ 292 w 632"/>
                <a:gd name="T9" fmla="*/ 223 h 226"/>
                <a:gd name="T10" fmla="*/ 299 w 632"/>
                <a:gd name="T11" fmla="*/ 226 h 226"/>
                <a:gd name="T12" fmla="*/ 302 w 632"/>
                <a:gd name="T13" fmla="*/ 226 h 226"/>
                <a:gd name="T14" fmla="*/ 307 w 632"/>
                <a:gd name="T15" fmla="*/ 225 h 226"/>
                <a:gd name="T16" fmla="*/ 313 w 632"/>
                <a:gd name="T17" fmla="*/ 222 h 226"/>
                <a:gd name="T18" fmla="*/ 471 w 632"/>
                <a:gd name="T19" fmla="*/ 191 h 226"/>
                <a:gd name="T20" fmla="*/ 477 w 632"/>
                <a:gd name="T21" fmla="*/ 195 h 226"/>
                <a:gd name="T22" fmla="*/ 483 w 632"/>
                <a:gd name="T23" fmla="*/ 196 h 226"/>
                <a:gd name="T24" fmla="*/ 488 w 632"/>
                <a:gd name="T25" fmla="*/ 194 h 226"/>
                <a:gd name="T26" fmla="*/ 494 w 632"/>
                <a:gd name="T27" fmla="*/ 191 h 226"/>
                <a:gd name="T28" fmla="*/ 631 w 632"/>
                <a:gd name="T29" fmla="*/ 23 h 226"/>
                <a:gd name="T30" fmla="*/ 632 w 632"/>
                <a:gd name="T31" fmla="*/ 16 h 226"/>
                <a:gd name="T32" fmla="*/ 632 w 632"/>
                <a:gd name="T33" fmla="*/ 11 h 226"/>
                <a:gd name="T34" fmla="*/ 629 w 632"/>
                <a:gd name="T35" fmla="*/ 5 h 226"/>
                <a:gd name="T36" fmla="*/ 625 w 632"/>
                <a:gd name="T37" fmla="*/ 2 h 226"/>
                <a:gd name="T38" fmla="*/ 619 w 632"/>
                <a:gd name="T39" fmla="*/ 0 h 226"/>
                <a:gd name="T40" fmla="*/ 613 w 632"/>
                <a:gd name="T41" fmla="*/ 1 h 226"/>
                <a:gd name="T42" fmla="*/ 607 w 632"/>
                <a:gd name="T43" fmla="*/ 3 h 226"/>
                <a:gd name="T44" fmla="*/ 481 w 632"/>
                <a:gd name="T45" fmla="*/ 159 h 226"/>
                <a:gd name="T46" fmla="*/ 415 w 632"/>
                <a:gd name="T47" fmla="*/ 93 h 226"/>
                <a:gd name="T48" fmla="*/ 409 w 632"/>
                <a:gd name="T49" fmla="*/ 91 h 226"/>
                <a:gd name="T50" fmla="*/ 404 w 632"/>
                <a:gd name="T51" fmla="*/ 91 h 226"/>
                <a:gd name="T52" fmla="*/ 398 w 632"/>
                <a:gd name="T53" fmla="*/ 93 h 226"/>
                <a:gd name="T54" fmla="*/ 307 w 632"/>
                <a:gd name="T55" fmla="*/ 185 h 226"/>
                <a:gd name="T56" fmla="*/ 247 w 632"/>
                <a:gd name="T57" fmla="*/ 39 h 226"/>
                <a:gd name="T58" fmla="*/ 242 w 632"/>
                <a:gd name="T59" fmla="*/ 34 h 226"/>
                <a:gd name="T60" fmla="*/ 234 w 632"/>
                <a:gd name="T61" fmla="*/ 33 h 226"/>
                <a:gd name="T62" fmla="*/ 227 w 632"/>
                <a:gd name="T63" fmla="*/ 35 h 226"/>
                <a:gd name="T64" fmla="*/ 144 w 632"/>
                <a:gd name="T65" fmla="*/ 121 h 226"/>
                <a:gd name="T66" fmla="*/ 12 w 632"/>
                <a:gd name="T67" fmla="*/ 121 h 226"/>
                <a:gd name="T68" fmla="*/ 7 w 632"/>
                <a:gd name="T69" fmla="*/ 123 h 226"/>
                <a:gd name="T70" fmla="*/ 3 w 632"/>
                <a:gd name="T71" fmla="*/ 128 h 226"/>
                <a:gd name="T72" fmla="*/ 0 w 632"/>
                <a:gd name="T73" fmla="*/ 133 h 226"/>
                <a:gd name="T74" fmla="*/ 0 w 632"/>
                <a:gd name="T75" fmla="*/ 138 h 226"/>
                <a:gd name="T76" fmla="*/ 3 w 632"/>
                <a:gd name="T77" fmla="*/ 144 h 226"/>
                <a:gd name="T78" fmla="*/ 7 w 632"/>
                <a:gd name="T79" fmla="*/ 148 h 226"/>
                <a:gd name="T80" fmla="*/ 12 w 632"/>
                <a:gd name="T81" fmla="*/ 150 h 226"/>
                <a:gd name="T82" fmla="*/ 15 w 632"/>
                <a:gd name="T83" fmla="*/ 15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32" h="226">
                  <a:moveTo>
                    <a:pt x="15" y="151"/>
                  </a:moveTo>
                  <a:lnTo>
                    <a:pt x="151" y="151"/>
                  </a:lnTo>
                  <a:lnTo>
                    <a:pt x="154" y="150"/>
                  </a:lnTo>
                  <a:lnTo>
                    <a:pt x="157" y="149"/>
                  </a:lnTo>
                  <a:lnTo>
                    <a:pt x="159" y="148"/>
                  </a:lnTo>
                  <a:lnTo>
                    <a:pt x="161" y="146"/>
                  </a:lnTo>
                  <a:lnTo>
                    <a:pt x="230" y="75"/>
                  </a:lnTo>
                  <a:lnTo>
                    <a:pt x="288" y="217"/>
                  </a:lnTo>
                  <a:lnTo>
                    <a:pt x="289" y="220"/>
                  </a:lnTo>
                  <a:lnTo>
                    <a:pt x="292" y="223"/>
                  </a:lnTo>
                  <a:lnTo>
                    <a:pt x="294" y="224"/>
                  </a:lnTo>
                  <a:lnTo>
                    <a:pt x="299" y="226"/>
                  </a:lnTo>
                  <a:lnTo>
                    <a:pt x="300" y="226"/>
                  </a:lnTo>
                  <a:lnTo>
                    <a:pt x="302" y="226"/>
                  </a:lnTo>
                  <a:lnTo>
                    <a:pt x="304" y="226"/>
                  </a:lnTo>
                  <a:lnTo>
                    <a:pt x="307" y="225"/>
                  </a:lnTo>
                  <a:lnTo>
                    <a:pt x="309" y="223"/>
                  </a:lnTo>
                  <a:lnTo>
                    <a:pt x="313" y="222"/>
                  </a:lnTo>
                  <a:lnTo>
                    <a:pt x="407" y="127"/>
                  </a:lnTo>
                  <a:lnTo>
                    <a:pt x="471" y="191"/>
                  </a:lnTo>
                  <a:lnTo>
                    <a:pt x="473" y="193"/>
                  </a:lnTo>
                  <a:lnTo>
                    <a:pt x="477" y="195"/>
                  </a:lnTo>
                  <a:lnTo>
                    <a:pt x="480" y="196"/>
                  </a:lnTo>
                  <a:lnTo>
                    <a:pt x="483" y="196"/>
                  </a:lnTo>
                  <a:lnTo>
                    <a:pt x="486" y="195"/>
                  </a:lnTo>
                  <a:lnTo>
                    <a:pt x="488" y="194"/>
                  </a:lnTo>
                  <a:lnTo>
                    <a:pt x="492" y="193"/>
                  </a:lnTo>
                  <a:lnTo>
                    <a:pt x="494" y="191"/>
                  </a:lnTo>
                  <a:lnTo>
                    <a:pt x="629" y="25"/>
                  </a:lnTo>
                  <a:lnTo>
                    <a:pt x="631" y="23"/>
                  </a:lnTo>
                  <a:lnTo>
                    <a:pt x="632" y="19"/>
                  </a:lnTo>
                  <a:lnTo>
                    <a:pt x="632" y="16"/>
                  </a:lnTo>
                  <a:lnTo>
                    <a:pt x="632" y="14"/>
                  </a:lnTo>
                  <a:lnTo>
                    <a:pt x="632" y="11"/>
                  </a:lnTo>
                  <a:lnTo>
                    <a:pt x="631" y="9"/>
                  </a:lnTo>
                  <a:lnTo>
                    <a:pt x="629" y="5"/>
                  </a:lnTo>
                  <a:lnTo>
                    <a:pt x="627" y="3"/>
                  </a:lnTo>
                  <a:lnTo>
                    <a:pt x="625" y="2"/>
                  </a:lnTo>
                  <a:lnTo>
                    <a:pt x="621" y="1"/>
                  </a:lnTo>
                  <a:lnTo>
                    <a:pt x="619" y="0"/>
                  </a:lnTo>
                  <a:lnTo>
                    <a:pt x="616" y="0"/>
                  </a:lnTo>
                  <a:lnTo>
                    <a:pt x="613" y="1"/>
                  </a:lnTo>
                  <a:lnTo>
                    <a:pt x="611" y="2"/>
                  </a:lnTo>
                  <a:lnTo>
                    <a:pt x="607" y="3"/>
                  </a:lnTo>
                  <a:lnTo>
                    <a:pt x="605" y="5"/>
                  </a:lnTo>
                  <a:lnTo>
                    <a:pt x="481" y="159"/>
                  </a:lnTo>
                  <a:lnTo>
                    <a:pt x="418" y="95"/>
                  </a:lnTo>
                  <a:lnTo>
                    <a:pt x="415" y="93"/>
                  </a:lnTo>
                  <a:lnTo>
                    <a:pt x="412" y="91"/>
                  </a:lnTo>
                  <a:lnTo>
                    <a:pt x="409" y="91"/>
                  </a:lnTo>
                  <a:lnTo>
                    <a:pt x="407" y="90"/>
                  </a:lnTo>
                  <a:lnTo>
                    <a:pt x="404" y="91"/>
                  </a:lnTo>
                  <a:lnTo>
                    <a:pt x="400" y="91"/>
                  </a:lnTo>
                  <a:lnTo>
                    <a:pt x="398" y="93"/>
                  </a:lnTo>
                  <a:lnTo>
                    <a:pt x="396" y="95"/>
                  </a:lnTo>
                  <a:lnTo>
                    <a:pt x="307" y="185"/>
                  </a:lnTo>
                  <a:lnTo>
                    <a:pt x="249" y="42"/>
                  </a:lnTo>
                  <a:lnTo>
                    <a:pt x="247" y="39"/>
                  </a:lnTo>
                  <a:lnTo>
                    <a:pt x="244" y="36"/>
                  </a:lnTo>
                  <a:lnTo>
                    <a:pt x="242" y="34"/>
                  </a:lnTo>
                  <a:lnTo>
                    <a:pt x="237" y="33"/>
                  </a:lnTo>
                  <a:lnTo>
                    <a:pt x="234" y="33"/>
                  </a:lnTo>
                  <a:lnTo>
                    <a:pt x="230" y="33"/>
                  </a:lnTo>
                  <a:lnTo>
                    <a:pt x="227" y="35"/>
                  </a:lnTo>
                  <a:lnTo>
                    <a:pt x="224" y="38"/>
                  </a:lnTo>
                  <a:lnTo>
                    <a:pt x="144" y="121"/>
                  </a:lnTo>
                  <a:lnTo>
                    <a:pt x="15" y="121"/>
                  </a:lnTo>
                  <a:lnTo>
                    <a:pt x="12" y="121"/>
                  </a:lnTo>
                  <a:lnTo>
                    <a:pt x="9" y="122"/>
                  </a:lnTo>
                  <a:lnTo>
                    <a:pt x="7" y="123"/>
                  </a:lnTo>
                  <a:lnTo>
                    <a:pt x="5" y="126"/>
                  </a:lnTo>
                  <a:lnTo>
                    <a:pt x="3" y="128"/>
                  </a:lnTo>
                  <a:lnTo>
                    <a:pt x="2" y="130"/>
                  </a:lnTo>
                  <a:lnTo>
                    <a:pt x="0" y="133"/>
                  </a:lnTo>
                  <a:lnTo>
                    <a:pt x="0" y="136"/>
                  </a:lnTo>
                  <a:lnTo>
                    <a:pt x="0" y="138"/>
                  </a:lnTo>
                  <a:lnTo>
                    <a:pt x="2" y="142"/>
                  </a:lnTo>
                  <a:lnTo>
                    <a:pt x="3" y="144"/>
                  </a:lnTo>
                  <a:lnTo>
                    <a:pt x="5" y="146"/>
                  </a:lnTo>
                  <a:lnTo>
                    <a:pt x="7" y="148"/>
                  </a:lnTo>
                  <a:lnTo>
                    <a:pt x="9" y="150"/>
                  </a:lnTo>
                  <a:lnTo>
                    <a:pt x="12" y="150"/>
                  </a:lnTo>
                  <a:lnTo>
                    <a:pt x="15" y="151"/>
                  </a:lnTo>
                  <a:lnTo>
                    <a:pt x="15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5851052" y="2486837"/>
            <a:ext cx="285750" cy="225425"/>
            <a:chOff x="9883775" y="5410200"/>
            <a:chExt cx="285750" cy="225425"/>
          </a:xfrm>
          <a:solidFill>
            <a:srgbClr val="125680"/>
          </a:solidFill>
          <a:effectLst/>
        </p:grpSpPr>
        <p:sp>
          <p:nvSpPr>
            <p:cNvPr id="143" name="Freeform 3677"/>
            <p:cNvSpPr>
              <a:spLocks/>
            </p:cNvSpPr>
            <p:nvPr/>
          </p:nvSpPr>
          <p:spPr bwMode="auto">
            <a:xfrm>
              <a:off x="10052050" y="5445125"/>
              <a:ext cx="117475" cy="190500"/>
            </a:xfrm>
            <a:custGeom>
              <a:avLst/>
              <a:gdLst>
                <a:gd name="T0" fmla="*/ 201 w 296"/>
                <a:gd name="T1" fmla="*/ 285 h 482"/>
                <a:gd name="T2" fmla="*/ 168 w 296"/>
                <a:gd name="T3" fmla="*/ 275 h 482"/>
                <a:gd name="T4" fmla="*/ 153 w 296"/>
                <a:gd name="T5" fmla="*/ 238 h 482"/>
                <a:gd name="T6" fmla="*/ 163 w 296"/>
                <a:gd name="T7" fmla="*/ 230 h 482"/>
                <a:gd name="T8" fmla="*/ 176 w 296"/>
                <a:gd name="T9" fmla="*/ 219 h 482"/>
                <a:gd name="T10" fmla="*/ 185 w 296"/>
                <a:gd name="T11" fmla="*/ 201 h 482"/>
                <a:gd name="T12" fmla="*/ 190 w 296"/>
                <a:gd name="T13" fmla="*/ 175 h 482"/>
                <a:gd name="T14" fmla="*/ 198 w 296"/>
                <a:gd name="T15" fmla="*/ 167 h 482"/>
                <a:gd name="T16" fmla="*/ 201 w 296"/>
                <a:gd name="T17" fmla="*/ 158 h 482"/>
                <a:gd name="T18" fmla="*/ 205 w 296"/>
                <a:gd name="T19" fmla="*/ 133 h 482"/>
                <a:gd name="T20" fmla="*/ 205 w 296"/>
                <a:gd name="T21" fmla="*/ 122 h 482"/>
                <a:gd name="T22" fmla="*/ 201 w 296"/>
                <a:gd name="T23" fmla="*/ 110 h 482"/>
                <a:gd name="T24" fmla="*/ 195 w 296"/>
                <a:gd name="T25" fmla="*/ 101 h 482"/>
                <a:gd name="T26" fmla="*/ 205 w 296"/>
                <a:gd name="T27" fmla="*/ 76 h 482"/>
                <a:gd name="T28" fmla="*/ 208 w 296"/>
                <a:gd name="T29" fmla="*/ 59 h 482"/>
                <a:gd name="T30" fmla="*/ 205 w 296"/>
                <a:gd name="T31" fmla="*/ 43 h 482"/>
                <a:gd name="T32" fmla="*/ 200 w 296"/>
                <a:gd name="T33" fmla="*/ 31 h 482"/>
                <a:gd name="T34" fmla="*/ 192 w 296"/>
                <a:gd name="T35" fmla="*/ 22 h 482"/>
                <a:gd name="T36" fmla="*/ 171 w 296"/>
                <a:gd name="T37" fmla="*/ 9 h 482"/>
                <a:gd name="T38" fmla="*/ 145 w 296"/>
                <a:gd name="T39" fmla="*/ 2 h 482"/>
                <a:gd name="T40" fmla="*/ 118 w 296"/>
                <a:gd name="T41" fmla="*/ 0 h 482"/>
                <a:gd name="T42" fmla="*/ 95 w 296"/>
                <a:gd name="T43" fmla="*/ 2 h 482"/>
                <a:gd name="T44" fmla="*/ 70 w 296"/>
                <a:gd name="T45" fmla="*/ 7 h 482"/>
                <a:gd name="T46" fmla="*/ 50 w 296"/>
                <a:gd name="T47" fmla="*/ 17 h 482"/>
                <a:gd name="T48" fmla="*/ 36 w 296"/>
                <a:gd name="T49" fmla="*/ 32 h 482"/>
                <a:gd name="T50" fmla="*/ 16 w 296"/>
                <a:gd name="T51" fmla="*/ 36 h 482"/>
                <a:gd name="T52" fmla="*/ 7 w 296"/>
                <a:gd name="T53" fmla="*/ 44 h 482"/>
                <a:gd name="T54" fmla="*/ 4 w 296"/>
                <a:gd name="T55" fmla="*/ 57 h 482"/>
                <a:gd name="T56" fmla="*/ 4 w 296"/>
                <a:gd name="T57" fmla="*/ 71 h 482"/>
                <a:gd name="T58" fmla="*/ 13 w 296"/>
                <a:gd name="T59" fmla="*/ 99 h 482"/>
                <a:gd name="T60" fmla="*/ 5 w 296"/>
                <a:gd name="T61" fmla="*/ 110 h 482"/>
                <a:gd name="T62" fmla="*/ 0 w 296"/>
                <a:gd name="T63" fmla="*/ 121 h 482"/>
                <a:gd name="T64" fmla="*/ 0 w 296"/>
                <a:gd name="T65" fmla="*/ 133 h 482"/>
                <a:gd name="T66" fmla="*/ 4 w 296"/>
                <a:gd name="T67" fmla="*/ 158 h 482"/>
                <a:gd name="T68" fmla="*/ 9 w 296"/>
                <a:gd name="T69" fmla="*/ 167 h 482"/>
                <a:gd name="T70" fmla="*/ 15 w 296"/>
                <a:gd name="T71" fmla="*/ 175 h 482"/>
                <a:gd name="T72" fmla="*/ 20 w 296"/>
                <a:gd name="T73" fmla="*/ 199 h 482"/>
                <a:gd name="T74" fmla="*/ 31 w 296"/>
                <a:gd name="T75" fmla="*/ 217 h 482"/>
                <a:gd name="T76" fmla="*/ 43 w 296"/>
                <a:gd name="T77" fmla="*/ 230 h 482"/>
                <a:gd name="T78" fmla="*/ 56 w 296"/>
                <a:gd name="T79" fmla="*/ 238 h 482"/>
                <a:gd name="T80" fmla="*/ 43 w 296"/>
                <a:gd name="T81" fmla="*/ 274 h 482"/>
                <a:gd name="T82" fmla="*/ 42 w 296"/>
                <a:gd name="T83" fmla="*/ 287 h 482"/>
                <a:gd name="T84" fmla="*/ 61 w 296"/>
                <a:gd name="T85" fmla="*/ 302 h 482"/>
                <a:gd name="T86" fmla="*/ 73 w 296"/>
                <a:gd name="T87" fmla="*/ 318 h 482"/>
                <a:gd name="T88" fmla="*/ 79 w 296"/>
                <a:gd name="T89" fmla="*/ 332 h 482"/>
                <a:gd name="T90" fmla="*/ 81 w 296"/>
                <a:gd name="T91" fmla="*/ 482 h 482"/>
                <a:gd name="T92" fmla="*/ 289 w 296"/>
                <a:gd name="T93" fmla="*/ 481 h 482"/>
                <a:gd name="T94" fmla="*/ 295 w 296"/>
                <a:gd name="T95" fmla="*/ 474 h 482"/>
                <a:gd name="T96" fmla="*/ 296 w 296"/>
                <a:gd name="T97" fmla="*/ 334 h 482"/>
                <a:gd name="T98" fmla="*/ 293 w 296"/>
                <a:gd name="T99" fmla="*/ 323 h 482"/>
                <a:gd name="T100" fmla="*/ 278 w 296"/>
                <a:gd name="T101" fmla="*/ 312 h 482"/>
                <a:gd name="T102" fmla="*/ 217 w 296"/>
                <a:gd name="T103" fmla="*/ 291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6" h="482">
                  <a:moveTo>
                    <a:pt x="217" y="291"/>
                  </a:moveTo>
                  <a:lnTo>
                    <a:pt x="201" y="285"/>
                  </a:lnTo>
                  <a:lnTo>
                    <a:pt x="185" y="280"/>
                  </a:lnTo>
                  <a:lnTo>
                    <a:pt x="168" y="275"/>
                  </a:lnTo>
                  <a:lnTo>
                    <a:pt x="153" y="270"/>
                  </a:lnTo>
                  <a:lnTo>
                    <a:pt x="153" y="238"/>
                  </a:lnTo>
                  <a:lnTo>
                    <a:pt x="158" y="235"/>
                  </a:lnTo>
                  <a:lnTo>
                    <a:pt x="163" y="230"/>
                  </a:lnTo>
                  <a:lnTo>
                    <a:pt x="169" y="225"/>
                  </a:lnTo>
                  <a:lnTo>
                    <a:pt x="176" y="219"/>
                  </a:lnTo>
                  <a:lnTo>
                    <a:pt x="181" y="210"/>
                  </a:lnTo>
                  <a:lnTo>
                    <a:pt x="185" y="201"/>
                  </a:lnTo>
                  <a:lnTo>
                    <a:pt x="189" y="189"/>
                  </a:lnTo>
                  <a:lnTo>
                    <a:pt x="190" y="175"/>
                  </a:lnTo>
                  <a:lnTo>
                    <a:pt x="194" y="172"/>
                  </a:lnTo>
                  <a:lnTo>
                    <a:pt x="198" y="167"/>
                  </a:lnTo>
                  <a:lnTo>
                    <a:pt x="200" y="163"/>
                  </a:lnTo>
                  <a:lnTo>
                    <a:pt x="201" y="158"/>
                  </a:lnTo>
                  <a:lnTo>
                    <a:pt x="205" y="145"/>
                  </a:lnTo>
                  <a:lnTo>
                    <a:pt x="205" y="133"/>
                  </a:lnTo>
                  <a:lnTo>
                    <a:pt x="205" y="127"/>
                  </a:lnTo>
                  <a:lnTo>
                    <a:pt x="205" y="122"/>
                  </a:lnTo>
                  <a:lnTo>
                    <a:pt x="204" y="116"/>
                  </a:lnTo>
                  <a:lnTo>
                    <a:pt x="201" y="110"/>
                  </a:lnTo>
                  <a:lnTo>
                    <a:pt x="198" y="104"/>
                  </a:lnTo>
                  <a:lnTo>
                    <a:pt x="195" y="101"/>
                  </a:lnTo>
                  <a:lnTo>
                    <a:pt x="200" y="90"/>
                  </a:lnTo>
                  <a:lnTo>
                    <a:pt x="205" y="76"/>
                  </a:lnTo>
                  <a:lnTo>
                    <a:pt x="208" y="67"/>
                  </a:lnTo>
                  <a:lnTo>
                    <a:pt x="208" y="59"/>
                  </a:lnTo>
                  <a:lnTo>
                    <a:pt x="208" y="50"/>
                  </a:lnTo>
                  <a:lnTo>
                    <a:pt x="205" y="43"/>
                  </a:lnTo>
                  <a:lnTo>
                    <a:pt x="203" y="36"/>
                  </a:lnTo>
                  <a:lnTo>
                    <a:pt x="200" y="31"/>
                  </a:lnTo>
                  <a:lnTo>
                    <a:pt x="196" y="26"/>
                  </a:lnTo>
                  <a:lnTo>
                    <a:pt x="192" y="22"/>
                  </a:lnTo>
                  <a:lnTo>
                    <a:pt x="182" y="14"/>
                  </a:lnTo>
                  <a:lnTo>
                    <a:pt x="171" y="9"/>
                  </a:lnTo>
                  <a:lnTo>
                    <a:pt x="158" y="5"/>
                  </a:lnTo>
                  <a:lnTo>
                    <a:pt x="145" y="2"/>
                  </a:lnTo>
                  <a:lnTo>
                    <a:pt x="131" y="0"/>
                  </a:lnTo>
                  <a:lnTo>
                    <a:pt x="118" y="0"/>
                  </a:lnTo>
                  <a:lnTo>
                    <a:pt x="106" y="0"/>
                  </a:lnTo>
                  <a:lnTo>
                    <a:pt x="95" y="2"/>
                  </a:lnTo>
                  <a:lnTo>
                    <a:pt x="82" y="4"/>
                  </a:lnTo>
                  <a:lnTo>
                    <a:pt x="70" y="7"/>
                  </a:lnTo>
                  <a:lnTo>
                    <a:pt x="60" y="12"/>
                  </a:lnTo>
                  <a:lnTo>
                    <a:pt x="50" y="17"/>
                  </a:lnTo>
                  <a:lnTo>
                    <a:pt x="42" y="25"/>
                  </a:lnTo>
                  <a:lnTo>
                    <a:pt x="36" y="32"/>
                  </a:lnTo>
                  <a:lnTo>
                    <a:pt x="24" y="34"/>
                  </a:lnTo>
                  <a:lnTo>
                    <a:pt x="16" y="36"/>
                  </a:lnTo>
                  <a:lnTo>
                    <a:pt x="11" y="40"/>
                  </a:lnTo>
                  <a:lnTo>
                    <a:pt x="7" y="44"/>
                  </a:lnTo>
                  <a:lnTo>
                    <a:pt x="5" y="50"/>
                  </a:lnTo>
                  <a:lnTo>
                    <a:pt x="4" y="57"/>
                  </a:lnTo>
                  <a:lnTo>
                    <a:pt x="2" y="65"/>
                  </a:lnTo>
                  <a:lnTo>
                    <a:pt x="4" y="71"/>
                  </a:lnTo>
                  <a:lnTo>
                    <a:pt x="7" y="86"/>
                  </a:lnTo>
                  <a:lnTo>
                    <a:pt x="13" y="99"/>
                  </a:lnTo>
                  <a:lnTo>
                    <a:pt x="7" y="104"/>
                  </a:lnTo>
                  <a:lnTo>
                    <a:pt x="5" y="110"/>
                  </a:lnTo>
                  <a:lnTo>
                    <a:pt x="2" y="115"/>
                  </a:lnTo>
                  <a:lnTo>
                    <a:pt x="0" y="121"/>
                  </a:lnTo>
                  <a:lnTo>
                    <a:pt x="0" y="127"/>
                  </a:lnTo>
                  <a:lnTo>
                    <a:pt x="0" y="133"/>
                  </a:lnTo>
                  <a:lnTo>
                    <a:pt x="1" y="145"/>
                  </a:lnTo>
                  <a:lnTo>
                    <a:pt x="4" y="158"/>
                  </a:lnTo>
                  <a:lnTo>
                    <a:pt x="6" y="163"/>
                  </a:lnTo>
                  <a:lnTo>
                    <a:pt x="9" y="167"/>
                  </a:lnTo>
                  <a:lnTo>
                    <a:pt x="11" y="172"/>
                  </a:lnTo>
                  <a:lnTo>
                    <a:pt x="15" y="175"/>
                  </a:lnTo>
                  <a:lnTo>
                    <a:pt x="18" y="188"/>
                  </a:lnTo>
                  <a:lnTo>
                    <a:pt x="20" y="199"/>
                  </a:lnTo>
                  <a:lnTo>
                    <a:pt x="25" y="208"/>
                  </a:lnTo>
                  <a:lnTo>
                    <a:pt x="31" y="217"/>
                  </a:lnTo>
                  <a:lnTo>
                    <a:pt x="37" y="224"/>
                  </a:lnTo>
                  <a:lnTo>
                    <a:pt x="43" y="230"/>
                  </a:lnTo>
                  <a:lnTo>
                    <a:pt x="50" y="234"/>
                  </a:lnTo>
                  <a:lnTo>
                    <a:pt x="56" y="238"/>
                  </a:lnTo>
                  <a:lnTo>
                    <a:pt x="56" y="270"/>
                  </a:lnTo>
                  <a:lnTo>
                    <a:pt x="43" y="274"/>
                  </a:lnTo>
                  <a:lnTo>
                    <a:pt x="31" y="279"/>
                  </a:lnTo>
                  <a:lnTo>
                    <a:pt x="42" y="287"/>
                  </a:lnTo>
                  <a:lnTo>
                    <a:pt x="52" y="294"/>
                  </a:lnTo>
                  <a:lnTo>
                    <a:pt x="61" y="302"/>
                  </a:lnTo>
                  <a:lnTo>
                    <a:pt x="68" y="310"/>
                  </a:lnTo>
                  <a:lnTo>
                    <a:pt x="73" y="318"/>
                  </a:lnTo>
                  <a:lnTo>
                    <a:pt x="77" y="324"/>
                  </a:lnTo>
                  <a:lnTo>
                    <a:pt x="79" y="332"/>
                  </a:lnTo>
                  <a:lnTo>
                    <a:pt x="81" y="338"/>
                  </a:lnTo>
                  <a:lnTo>
                    <a:pt x="81" y="482"/>
                  </a:lnTo>
                  <a:lnTo>
                    <a:pt x="285" y="482"/>
                  </a:lnTo>
                  <a:lnTo>
                    <a:pt x="289" y="481"/>
                  </a:lnTo>
                  <a:lnTo>
                    <a:pt x="293" y="478"/>
                  </a:lnTo>
                  <a:lnTo>
                    <a:pt x="295" y="474"/>
                  </a:lnTo>
                  <a:lnTo>
                    <a:pt x="296" y="470"/>
                  </a:lnTo>
                  <a:lnTo>
                    <a:pt x="296" y="334"/>
                  </a:lnTo>
                  <a:lnTo>
                    <a:pt x="295" y="328"/>
                  </a:lnTo>
                  <a:lnTo>
                    <a:pt x="293" y="323"/>
                  </a:lnTo>
                  <a:lnTo>
                    <a:pt x="286" y="318"/>
                  </a:lnTo>
                  <a:lnTo>
                    <a:pt x="278" y="312"/>
                  </a:lnTo>
                  <a:lnTo>
                    <a:pt x="253" y="302"/>
                  </a:lnTo>
                  <a:lnTo>
                    <a:pt x="217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3678"/>
            <p:cNvSpPr>
              <a:spLocks/>
            </p:cNvSpPr>
            <p:nvPr/>
          </p:nvSpPr>
          <p:spPr bwMode="auto">
            <a:xfrm>
              <a:off x="9883775" y="5410200"/>
              <a:ext cx="190500" cy="225425"/>
            </a:xfrm>
            <a:custGeom>
              <a:avLst/>
              <a:gdLst>
                <a:gd name="T0" fmla="*/ 421 w 480"/>
                <a:gd name="T1" fmla="*/ 374 h 569"/>
                <a:gd name="T2" fmla="*/ 339 w 480"/>
                <a:gd name="T3" fmla="*/ 333 h 569"/>
                <a:gd name="T4" fmla="*/ 312 w 480"/>
                <a:gd name="T5" fmla="*/ 276 h 569"/>
                <a:gd name="T6" fmla="*/ 316 w 480"/>
                <a:gd name="T7" fmla="*/ 272 h 569"/>
                <a:gd name="T8" fmla="*/ 339 w 480"/>
                <a:gd name="T9" fmla="*/ 226 h 569"/>
                <a:gd name="T10" fmla="*/ 340 w 480"/>
                <a:gd name="T11" fmla="*/ 214 h 569"/>
                <a:gd name="T12" fmla="*/ 345 w 480"/>
                <a:gd name="T13" fmla="*/ 199 h 569"/>
                <a:gd name="T14" fmla="*/ 353 w 480"/>
                <a:gd name="T15" fmla="*/ 190 h 569"/>
                <a:gd name="T16" fmla="*/ 360 w 480"/>
                <a:gd name="T17" fmla="*/ 176 h 569"/>
                <a:gd name="T18" fmla="*/ 361 w 480"/>
                <a:gd name="T19" fmla="*/ 168 h 569"/>
                <a:gd name="T20" fmla="*/ 361 w 480"/>
                <a:gd name="T21" fmla="*/ 159 h 569"/>
                <a:gd name="T22" fmla="*/ 356 w 480"/>
                <a:gd name="T23" fmla="*/ 135 h 569"/>
                <a:gd name="T24" fmla="*/ 347 w 480"/>
                <a:gd name="T25" fmla="*/ 126 h 569"/>
                <a:gd name="T26" fmla="*/ 356 w 480"/>
                <a:gd name="T27" fmla="*/ 100 h 569"/>
                <a:gd name="T28" fmla="*/ 358 w 480"/>
                <a:gd name="T29" fmla="*/ 85 h 569"/>
                <a:gd name="T30" fmla="*/ 358 w 480"/>
                <a:gd name="T31" fmla="*/ 71 h 569"/>
                <a:gd name="T32" fmla="*/ 357 w 480"/>
                <a:gd name="T33" fmla="*/ 54 h 569"/>
                <a:gd name="T34" fmla="*/ 353 w 480"/>
                <a:gd name="T35" fmla="*/ 44 h 569"/>
                <a:gd name="T36" fmla="*/ 349 w 480"/>
                <a:gd name="T37" fmla="*/ 37 h 569"/>
                <a:gd name="T38" fmla="*/ 340 w 480"/>
                <a:gd name="T39" fmla="*/ 27 h 569"/>
                <a:gd name="T40" fmla="*/ 329 w 480"/>
                <a:gd name="T41" fmla="*/ 18 h 569"/>
                <a:gd name="T42" fmla="*/ 298 w 480"/>
                <a:gd name="T43" fmla="*/ 5 h 569"/>
                <a:gd name="T44" fmla="*/ 270 w 480"/>
                <a:gd name="T45" fmla="*/ 0 h 569"/>
                <a:gd name="T46" fmla="*/ 254 w 480"/>
                <a:gd name="T47" fmla="*/ 0 h 569"/>
                <a:gd name="T48" fmla="*/ 235 w 480"/>
                <a:gd name="T49" fmla="*/ 0 h 569"/>
                <a:gd name="T50" fmla="*/ 218 w 480"/>
                <a:gd name="T51" fmla="*/ 3 h 569"/>
                <a:gd name="T52" fmla="*/ 205 w 480"/>
                <a:gd name="T53" fmla="*/ 6 h 569"/>
                <a:gd name="T54" fmla="*/ 194 w 480"/>
                <a:gd name="T55" fmla="*/ 10 h 569"/>
                <a:gd name="T56" fmla="*/ 158 w 480"/>
                <a:gd name="T57" fmla="*/ 39 h 569"/>
                <a:gd name="T58" fmla="*/ 155 w 480"/>
                <a:gd name="T59" fmla="*/ 44 h 569"/>
                <a:gd name="T60" fmla="*/ 141 w 480"/>
                <a:gd name="T61" fmla="*/ 45 h 569"/>
                <a:gd name="T62" fmla="*/ 133 w 480"/>
                <a:gd name="T63" fmla="*/ 48 h 569"/>
                <a:gd name="T64" fmla="*/ 127 w 480"/>
                <a:gd name="T65" fmla="*/ 51 h 569"/>
                <a:gd name="T66" fmla="*/ 123 w 480"/>
                <a:gd name="T67" fmla="*/ 57 h 569"/>
                <a:gd name="T68" fmla="*/ 119 w 480"/>
                <a:gd name="T69" fmla="*/ 66 h 569"/>
                <a:gd name="T70" fmla="*/ 118 w 480"/>
                <a:gd name="T71" fmla="*/ 73 h 569"/>
                <a:gd name="T72" fmla="*/ 118 w 480"/>
                <a:gd name="T73" fmla="*/ 82 h 569"/>
                <a:gd name="T74" fmla="*/ 121 w 480"/>
                <a:gd name="T75" fmla="*/ 91 h 569"/>
                <a:gd name="T76" fmla="*/ 122 w 480"/>
                <a:gd name="T77" fmla="*/ 100 h 569"/>
                <a:gd name="T78" fmla="*/ 126 w 480"/>
                <a:gd name="T79" fmla="*/ 108 h 569"/>
                <a:gd name="T80" fmla="*/ 132 w 480"/>
                <a:gd name="T81" fmla="*/ 125 h 569"/>
                <a:gd name="T82" fmla="*/ 118 w 480"/>
                <a:gd name="T83" fmla="*/ 145 h 569"/>
                <a:gd name="T84" fmla="*/ 117 w 480"/>
                <a:gd name="T85" fmla="*/ 166 h 569"/>
                <a:gd name="T86" fmla="*/ 118 w 480"/>
                <a:gd name="T87" fmla="*/ 171 h 569"/>
                <a:gd name="T88" fmla="*/ 119 w 480"/>
                <a:gd name="T89" fmla="*/ 177 h 569"/>
                <a:gd name="T90" fmla="*/ 132 w 480"/>
                <a:gd name="T91" fmla="*/ 199 h 569"/>
                <a:gd name="T92" fmla="*/ 136 w 480"/>
                <a:gd name="T93" fmla="*/ 202 h 569"/>
                <a:gd name="T94" fmla="*/ 137 w 480"/>
                <a:gd name="T95" fmla="*/ 220 h 569"/>
                <a:gd name="T96" fmla="*/ 151 w 480"/>
                <a:gd name="T97" fmla="*/ 258 h 569"/>
                <a:gd name="T98" fmla="*/ 168 w 480"/>
                <a:gd name="T99" fmla="*/ 312 h 569"/>
                <a:gd name="T100" fmla="*/ 86 w 480"/>
                <a:gd name="T101" fmla="*/ 358 h 569"/>
                <a:gd name="T102" fmla="*/ 18 w 480"/>
                <a:gd name="T103" fmla="*/ 401 h 569"/>
                <a:gd name="T104" fmla="*/ 0 w 480"/>
                <a:gd name="T105" fmla="*/ 421 h 569"/>
                <a:gd name="T106" fmla="*/ 2 w 480"/>
                <a:gd name="T107" fmla="*/ 565 h 569"/>
                <a:gd name="T108" fmla="*/ 469 w 480"/>
                <a:gd name="T109" fmla="*/ 569 h 569"/>
                <a:gd name="T110" fmla="*/ 479 w 480"/>
                <a:gd name="T111" fmla="*/ 421 h 569"/>
                <a:gd name="T112" fmla="*/ 449 w 480"/>
                <a:gd name="T113" fmla="*/ 390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0" h="569">
                  <a:moveTo>
                    <a:pt x="425" y="375"/>
                  </a:moveTo>
                  <a:lnTo>
                    <a:pt x="425" y="375"/>
                  </a:lnTo>
                  <a:lnTo>
                    <a:pt x="424" y="375"/>
                  </a:lnTo>
                  <a:lnTo>
                    <a:pt x="421" y="374"/>
                  </a:lnTo>
                  <a:lnTo>
                    <a:pt x="419" y="372"/>
                  </a:lnTo>
                  <a:lnTo>
                    <a:pt x="393" y="358"/>
                  </a:lnTo>
                  <a:lnTo>
                    <a:pt x="366" y="345"/>
                  </a:lnTo>
                  <a:lnTo>
                    <a:pt x="339" y="333"/>
                  </a:lnTo>
                  <a:lnTo>
                    <a:pt x="312" y="321"/>
                  </a:lnTo>
                  <a:lnTo>
                    <a:pt x="312" y="312"/>
                  </a:lnTo>
                  <a:lnTo>
                    <a:pt x="312" y="281"/>
                  </a:lnTo>
                  <a:lnTo>
                    <a:pt x="312" y="276"/>
                  </a:lnTo>
                  <a:lnTo>
                    <a:pt x="313" y="275"/>
                  </a:lnTo>
                  <a:lnTo>
                    <a:pt x="316" y="272"/>
                  </a:lnTo>
                  <a:lnTo>
                    <a:pt x="316" y="272"/>
                  </a:lnTo>
                  <a:lnTo>
                    <a:pt x="316" y="272"/>
                  </a:lnTo>
                  <a:lnTo>
                    <a:pt x="322" y="266"/>
                  </a:lnTo>
                  <a:lnTo>
                    <a:pt x="329" y="256"/>
                  </a:lnTo>
                  <a:lnTo>
                    <a:pt x="334" y="243"/>
                  </a:lnTo>
                  <a:lnTo>
                    <a:pt x="339" y="226"/>
                  </a:lnTo>
                  <a:lnTo>
                    <a:pt x="339" y="223"/>
                  </a:lnTo>
                  <a:lnTo>
                    <a:pt x="340" y="220"/>
                  </a:lnTo>
                  <a:lnTo>
                    <a:pt x="340" y="217"/>
                  </a:lnTo>
                  <a:lnTo>
                    <a:pt x="340" y="214"/>
                  </a:lnTo>
                  <a:lnTo>
                    <a:pt x="342" y="208"/>
                  </a:lnTo>
                  <a:lnTo>
                    <a:pt x="342" y="202"/>
                  </a:lnTo>
                  <a:lnTo>
                    <a:pt x="344" y="202"/>
                  </a:lnTo>
                  <a:lnTo>
                    <a:pt x="345" y="199"/>
                  </a:lnTo>
                  <a:lnTo>
                    <a:pt x="345" y="199"/>
                  </a:lnTo>
                  <a:lnTo>
                    <a:pt x="345" y="199"/>
                  </a:lnTo>
                  <a:lnTo>
                    <a:pt x="349" y="195"/>
                  </a:lnTo>
                  <a:lnTo>
                    <a:pt x="353" y="190"/>
                  </a:lnTo>
                  <a:lnTo>
                    <a:pt x="357" y="184"/>
                  </a:lnTo>
                  <a:lnTo>
                    <a:pt x="358" y="177"/>
                  </a:lnTo>
                  <a:lnTo>
                    <a:pt x="358" y="176"/>
                  </a:lnTo>
                  <a:lnTo>
                    <a:pt x="360" y="176"/>
                  </a:lnTo>
                  <a:lnTo>
                    <a:pt x="360" y="173"/>
                  </a:lnTo>
                  <a:lnTo>
                    <a:pt x="360" y="171"/>
                  </a:lnTo>
                  <a:lnTo>
                    <a:pt x="361" y="170"/>
                  </a:lnTo>
                  <a:lnTo>
                    <a:pt x="361" y="168"/>
                  </a:lnTo>
                  <a:lnTo>
                    <a:pt x="361" y="167"/>
                  </a:lnTo>
                  <a:lnTo>
                    <a:pt x="361" y="164"/>
                  </a:lnTo>
                  <a:lnTo>
                    <a:pt x="361" y="162"/>
                  </a:lnTo>
                  <a:lnTo>
                    <a:pt x="361" y="159"/>
                  </a:lnTo>
                  <a:lnTo>
                    <a:pt x="361" y="152"/>
                  </a:lnTo>
                  <a:lnTo>
                    <a:pt x="360" y="145"/>
                  </a:lnTo>
                  <a:lnTo>
                    <a:pt x="358" y="140"/>
                  </a:lnTo>
                  <a:lnTo>
                    <a:pt x="356" y="135"/>
                  </a:lnTo>
                  <a:lnTo>
                    <a:pt x="356" y="135"/>
                  </a:lnTo>
                  <a:lnTo>
                    <a:pt x="356" y="135"/>
                  </a:lnTo>
                  <a:lnTo>
                    <a:pt x="351" y="130"/>
                  </a:lnTo>
                  <a:lnTo>
                    <a:pt x="347" y="126"/>
                  </a:lnTo>
                  <a:lnTo>
                    <a:pt x="348" y="122"/>
                  </a:lnTo>
                  <a:lnTo>
                    <a:pt x="349" y="117"/>
                  </a:lnTo>
                  <a:lnTo>
                    <a:pt x="353" y="109"/>
                  </a:lnTo>
                  <a:lnTo>
                    <a:pt x="356" y="100"/>
                  </a:lnTo>
                  <a:lnTo>
                    <a:pt x="356" y="100"/>
                  </a:lnTo>
                  <a:lnTo>
                    <a:pt x="356" y="100"/>
                  </a:lnTo>
                  <a:lnTo>
                    <a:pt x="357" y="92"/>
                  </a:lnTo>
                  <a:lnTo>
                    <a:pt x="358" y="85"/>
                  </a:lnTo>
                  <a:lnTo>
                    <a:pt x="358" y="85"/>
                  </a:lnTo>
                  <a:lnTo>
                    <a:pt x="358" y="85"/>
                  </a:lnTo>
                  <a:lnTo>
                    <a:pt x="358" y="77"/>
                  </a:lnTo>
                  <a:lnTo>
                    <a:pt x="358" y="71"/>
                  </a:lnTo>
                  <a:lnTo>
                    <a:pt x="358" y="69"/>
                  </a:lnTo>
                  <a:lnTo>
                    <a:pt x="358" y="68"/>
                  </a:lnTo>
                  <a:lnTo>
                    <a:pt x="358" y="60"/>
                  </a:lnTo>
                  <a:lnTo>
                    <a:pt x="357" y="54"/>
                  </a:lnTo>
                  <a:lnTo>
                    <a:pt x="356" y="51"/>
                  </a:lnTo>
                  <a:lnTo>
                    <a:pt x="354" y="48"/>
                  </a:lnTo>
                  <a:lnTo>
                    <a:pt x="353" y="46"/>
                  </a:lnTo>
                  <a:lnTo>
                    <a:pt x="353" y="44"/>
                  </a:lnTo>
                  <a:lnTo>
                    <a:pt x="352" y="42"/>
                  </a:lnTo>
                  <a:lnTo>
                    <a:pt x="352" y="42"/>
                  </a:lnTo>
                  <a:lnTo>
                    <a:pt x="351" y="40"/>
                  </a:lnTo>
                  <a:lnTo>
                    <a:pt x="349" y="37"/>
                  </a:lnTo>
                  <a:lnTo>
                    <a:pt x="349" y="37"/>
                  </a:lnTo>
                  <a:lnTo>
                    <a:pt x="349" y="37"/>
                  </a:lnTo>
                  <a:lnTo>
                    <a:pt x="344" y="32"/>
                  </a:lnTo>
                  <a:lnTo>
                    <a:pt x="340" y="27"/>
                  </a:lnTo>
                  <a:lnTo>
                    <a:pt x="335" y="22"/>
                  </a:lnTo>
                  <a:lnTo>
                    <a:pt x="329" y="18"/>
                  </a:lnTo>
                  <a:lnTo>
                    <a:pt x="329" y="18"/>
                  </a:lnTo>
                  <a:lnTo>
                    <a:pt x="329" y="18"/>
                  </a:lnTo>
                  <a:lnTo>
                    <a:pt x="326" y="17"/>
                  </a:lnTo>
                  <a:lnTo>
                    <a:pt x="324" y="15"/>
                  </a:lnTo>
                  <a:lnTo>
                    <a:pt x="311" y="9"/>
                  </a:lnTo>
                  <a:lnTo>
                    <a:pt x="298" y="5"/>
                  </a:lnTo>
                  <a:lnTo>
                    <a:pt x="284" y="3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66" y="0"/>
                  </a:lnTo>
                  <a:lnTo>
                    <a:pt x="262" y="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47" y="0"/>
                  </a:lnTo>
                  <a:lnTo>
                    <a:pt x="239" y="0"/>
                  </a:lnTo>
                  <a:lnTo>
                    <a:pt x="238" y="0"/>
                  </a:lnTo>
                  <a:lnTo>
                    <a:pt x="235" y="0"/>
                  </a:lnTo>
                  <a:lnTo>
                    <a:pt x="231" y="1"/>
                  </a:lnTo>
                  <a:lnTo>
                    <a:pt x="226" y="1"/>
                  </a:lnTo>
                  <a:lnTo>
                    <a:pt x="222" y="3"/>
                  </a:lnTo>
                  <a:lnTo>
                    <a:pt x="218" y="3"/>
                  </a:lnTo>
                  <a:lnTo>
                    <a:pt x="216" y="4"/>
                  </a:lnTo>
                  <a:lnTo>
                    <a:pt x="214" y="4"/>
                  </a:lnTo>
                  <a:lnTo>
                    <a:pt x="209" y="5"/>
                  </a:lnTo>
                  <a:lnTo>
                    <a:pt x="205" y="6"/>
                  </a:lnTo>
                  <a:lnTo>
                    <a:pt x="200" y="8"/>
                  </a:lnTo>
                  <a:lnTo>
                    <a:pt x="196" y="9"/>
                  </a:lnTo>
                  <a:lnTo>
                    <a:pt x="195" y="10"/>
                  </a:lnTo>
                  <a:lnTo>
                    <a:pt x="194" y="10"/>
                  </a:lnTo>
                  <a:lnTo>
                    <a:pt x="184" y="15"/>
                  </a:lnTo>
                  <a:lnTo>
                    <a:pt x="173" y="23"/>
                  </a:lnTo>
                  <a:lnTo>
                    <a:pt x="166" y="30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7" y="41"/>
                  </a:lnTo>
                  <a:lnTo>
                    <a:pt x="155" y="44"/>
                  </a:lnTo>
                  <a:lnTo>
                    <a:pt x="151" y="44"/>
                  </a:lnTo>
                  <a:lnTo>
                    <a:pt x="148" y="44"/>
                  </a:lnTo>
                  <a:lnTo>
                    <a:pt x="144" y="44"/>
                  </a:lnTo>
                  <a:lnTo>
                    <a:pt x="141" y="45"/>
                  </a:lnTo>
                  <a:lnTo>
                    <a:pt x="140" y="45"/>
                  </a:lnTo>
                  <a:lnTo>
                    <a:pt x="139" y="45"/>
                  </a:lnTo>
                  <a:lnTo>
                    <a:pt x="136" y="46"/>
                  </a:lnTo>
                  <a:lnTo>
                    <a:pt x="133" y="48"/>
                  </a:lnTo>
                  <a:lnTo>
                    <a:pt x="132" y="49"/>
                  </a:lnTo>
                  <a:lnTo>
                    <a:pt x="131" y="49"/>
                  </a:lnTo>
                  <a:lnTo>
                    <a:pt x="128" y="50"/>
                  </a:lnTo>
                  <a:lnTo>
                    <a:pt x="127" y="51"/>
                  </a:lnTo>
                  <a:lnTo>
                    <a:pt x="127" y="53"/>
                  </a:lnTo>
                  <a:lnTo>
                    <a:pt x="126" y="53"/>
                  </a:lnTo>
                  <a:lnTo>
                    <a:pt x="125" y="54"/>
                  </a:lnTo>
                  <a:lnTo>
                    <a:pt x="123" y="57"/>
                  </a:lnTo>
                  <a:lnTo>
                    <a:pt x="121" y="60"/>
                  </a:lnTo>
                  <a:lnTo>
                    <a:pt x="119" y="63"/>
                  </a:lnTo>
                  <a:lnTo>
                    <a:pt x="119" y="64"/>
                  </a:lnTo>
                  <a:lnTo>
                    <a:pt x="119" y="66"/>
                  </a:lnTo>
                  <a:lnTo>
                    <a:pt x="119" y="68"/>
                  </a:lnTo>
                  <a:lnTo>
                    <a:pt x="118" y="72"/>
                  </a:lnTo>
                  <a:lnTo>
                    <a:pt x="118" y="72"/>
                  </a:lnTo>
                  <a:lnTo>
                    <a:pt x="118" y="73"/>
                  </a:lnTo>
                  <a:lnTo>
                    <a:pt x="118" y="77"/>
                  </a:lnTo>
                  <a:lnTo>
                    <a:pt x="118" y="80"/>
                  </a:lnTo>
                  <a:lnTo>
                    <a:pt x="118" y="81"/>
                  </a:lnTo>
                  <a:lnTo>
                    <a:pt x="118" y="82"/>
                  </a:lnTo>
                  <a:lnTo>
                    <a:pt x="119" y="86"/>
                  </a:lnTo>
                  <a:lnTo>
                    <a:pt x="119" y="89"/>
                  </a:lnTo>
                  <a:lnTo>
                    <a:pt x="119" y="90"/>
                  </a:lnTo>
                  <a:lnTo>
                    <a:pt x="121" y="91"/>
                  </a:lnTo>
                  <a:lnTo>
                    <a:pt x="121" y="95"/>
                  </a:lnTo>
                  <a:lnTo>
                    <a:pt x="122" y="99"/>
                  </a:lnTo>
                  <a:lnTo>
                    <a:pt x="122" y="99"/>
                  </a:lnTo>
                  <a:lnTo>
                    <a:pt x="122" y="100"/>
                  </a:lnTo>
                  <a:lnTo>
                    <a:pt x="123" y="104"/>
                  </a:lnTo>
                  <a:lnTo>
                    <a:pt x="126" y="108"/>
                  </a:lnTo>
                  <a:lnTo>
                    <a:pt x="126" y="108"/>
                  </a:lnTo>
                  <a:lnTo>
                    <a:pt x="126" y="108"/>
                  </a:lnTo>
                  <a:lnTo>
                    <a:pt x="128" y="117"/>
                  </a:lnTo>
                  <a:lnTo>
                    <a:pt x="132" y="125"/>
                  </a:lnTo>
                  <a:lnTo>
                    <a:pt x="132" y="125"/>
                  </a:lnTo>
                  <a:lnTo>
                    <a:pt x="132" y="125"/>
                  </a:lnTo>
                  <a:lnTo>
                    <a:pt x="127" y="128"/>
                  </a:lnTo>
                  <a:lnTo>
                    <a:pt x="123" y="135"/>
                  </a:lnTo>
                  <a:lnTo>
                    <a:pt x="121" y="140"/>
                  </a:lnTo>
                  <a:lnTo>
                    <a:pt x="118" y="145"/>
                  </a:lnTo>
                  <a:lnTo>
                    <a:pt x="117" y="152"/>
                  </a:lnTo>
                  <a:lnTo>
                    <a:pt x="117" y="159"/>
                  </a:lnTo>
                  <a:lnTo>
                    <a:pt x="117" y="162"/>
                  </a:lnTo>
                  <a:lnTo>
                    <a:pt x="117" y="166"/>
                  </a:lnTo>
                  <a:lnTo>
                    <a:pt x="117" y="167"/>
                  </a:lnTo>
                  <a:lnTo>
                    <a:pt x="117" y="170"/>
                  </a:lnTo>
                  <a:lnTo>
                    <a:pt x="118" y="171"/>
                  </a:lnTo>
                  <a:lnTo>
                    <a:pt x="118" y="171"/>
                  </a:lnTo>
                  <a:lnTo>
                    <a:pt x="118" y="175"/>
                  </a:lnTo>
                  <a:lnTo>
                    <a:pt x="119" y="177"/>
                  </a:lnTo>
                  <a:lnTo>
                    <a:pt x="119" y="177"/>
                  </a:lnTo>
                  <a:lnTo>
                    <a:pt x="119" y="177"/>
                  </a:lnTo>
                  <a:lnTo>
                    <a:pt x="121" y="184"/>
                  </a:lnTo>
                  <a:lnTo>
                    <a:pt x="125" y="190"/>
                  </a:lnTo>
                  <a:lnTo>
                    <a:pt x="128" y="195"/>
                  </a:lnTo>
                  <a:lnTo>
                    <a:pt x="132" y="199"/>
                  </a:lnTo>
                  <a:lnTo>
                    <a:pt x="132" y="199"/>
                  </a:lnTo>
                  <a:lnTo>
                    <a:pt x="132" y="199"/>
                  </a:lnTo>
                  <a:lnTo>
                    <a:pt x="133" y="202"/>
                  </a:lnTo>
                  <a:lnTo>
                    <a:pt x="136" y="202"/>
                  </a:lnTo>
                  <a:lnTo>
                    <a:pt x="136" y="209"/>
                  </a:lnTo>
                  <a:lnTo>
                    <a:pt x="137" y="216"/>
                  </a:lnTo>
                  <a:lnTo>
                    <a:pt x="137" y="217"/>
                  </a:lnTo>
                  <a:lnTo>
                    <a:pt x="137" y="220"/>
                  </a:lnTo>
                  <a:lnTo>
                    <a:pt x="140" y="231"/>
                  </a:lnTo>
                  <a:lnTo>
                    <a:pt x="144" y="241"/>
                  </a:lnTo>
                  <a:lnTo>
                    <a:pt x="146" y="250"/>
                  </a:lnTo>
                  <a:lnTo>
                    <a:pt x="151" y="258"/>
                  </a:lnTo>
                  <a:lnTo>
                    <a:pt x="159" y="268"/>
                  </a:lnTo>
                  <a:lnTo>
                    <a:pt x="168" y="276"/>
                  </a:lnTo>
                  <a:lnTo>
                    <a:pt x="168" y="281"/>
                  </a:lnTo>
                  <a:lnTo>
                    <a:pt x="168" y="312"/>
                  </a:lnTo>
                  <a:lnTo>
                    <a:pt x="168" y="321"/>
                  </a:lnTo>
                  <a:lnTo>
                    <a:pt x="141" y="333"/>
                  </a:lnTo>
                  <a:lnTo>
                    <a:pt x="113" y="345"/>
                  </a:lnTo>
                  <a:lnTo>
                    <a:pt x="86" y="358"/>
                  </a:lnTo>
                  <a:lnTo>
                    <a:pt x="62" y="372"/>
                  </a:lnTo>
                  <a:lnTo>
                    <a:pt x="46" y="381"/>
                  </a:lnTo>
                  <a:lnTo>
                    <a:pt x="33" y="389"/>
                  </a:lnTo>
                  <a:lnTo>
                    <a:pt x="18" y="401"/>
                  </a:lnTo>
                  <a:lnTo>
                    <a:pt x="8" y="410"/>
                  </a:lnTo>
                  <a:lnTo>
                    <a:pt x="4" y="415"/>
                  </a:lnTo>
                  <a:lnTo>
                    <a:pt x="1" y="419"/>
                  </a:lnTo>
                  <a:lnTo>
                    <a:pt x="0" y="421"/>
                  </a:lnTo>
                  <a:lnTo>
                    <a:pt x="0" y="425"/>
                  </a:lnTo>
                  <a:lnTo>
                    <a:pt x="0" y="557"/>
                  </a:lnTo>
                  <a:lnTo>
                    <a:pt x="0" y="561"/>
                  </a:lnTo>
                  <a:lnTo>
                    <a:pt x="2" y="565"/>
                  </a:lnTo>
                  <a:lnTo>
                    <a:pt x="6" y="568"/>
                  </a:lnTo>
                  <a:lnTo>
                    <a:pt x="11" y="569"/>
                  </a:lnTo>
                  <a:lnTo>
                    <a:pt x="348" y="569"/>
                  </a:lnTo>
                  <a:lnTo>
                    <a:pt x="469" y="569"/>
                  </a:lnTo>
                  <a:lnTo>
                    <a:pt x="480" y="569"/>
                  </a:lnTo>
                  <a:lnTo>
                    <a:pt x="480" y="557"/>
                  </a:lnTo>
                  <a:lnTo>
                    <a:pt x="480" y="425"/>
                  </a:lnTo>
                  <a:lnTo>
                    <a:pt x="479" y="421"/>
                  </a:lnTo>
                  <a:lnTo>
                    <a:pt x="476" y="416"/>
                  </a:lnTo>
                  <a:lnTo>
                    <a:pt x="473" y="411"/>
                  </a:lnTo>
                  <a:lnTo>
                    <a:pt x="466" y="405"/>
                  </a:lnTo>
                  <a:lnTo>
                    <a:pt x="449" y="390"/>
                  </a:lnTo>
                  <a:lnTo>
                    <a:pt x="425" y="3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3614363" y="2468580"/>
            <a:ext cx="284163" cy="261938"/>
            <a:chOff x="4313201" y="1920875"/>
            <a:chExt cx="284163" cy="261938"/>
          </a:xfrm>
          <a:solidFill>
            <a:srgbClr val="125680"/>
          </a:solidFill>
          <a:effectLst/>
        </p:grpSpPr>
        <p:sp>
          <p:nvSpPr>
            <p:cNvPr id="146" name="Freeform 3131"/>
            <p:cNvSpPr>
              <a:spLocks/>
            </p:cNvSpPr>
            <p:nvPr/>
          </p:nvSpPr>
          <p:spPr bwMode="auto">
            <a:xfrm>
              <a:off x="4313201" y="1920875"/>
              <a:ext cx="236538" cy="200025"/>
            </a:xfrm>
            <a:custGeom>
              <a:avLst/>
              <a:gdLst>
                <a:gd name="T0" fmla="*/ 599 w 599"/>
                <a:gd name="T1" fmla="*/ 12 h 503"/>
                <a:gd name="T2" fmla="*/ 599 w 599"/>
                <a:gd name="T3" fmla="*/ 7 h 503"/>
                <a:gd name="T4" fmla="*/ 595 w 599"/>
                <a:gd name="T5" fmla="*/ 3 h 503"/>
                <a:gd name="T6" fmla="*/ 592 w 599"/>
                <a:gd name="T7" fmla="*/ 1 h 503"/>
                <a:gd name="T8" fmla="*/ 587 w 599"/>
                <a:gd name="T9" fmla="*/ 0 h 503"/>
                <a:gd name="T10" fmla="*/ 12 w 599"/>
                <a:gd name="T11" fmla="*/ 0 h 503"/>
                <a:gd name="T12" fmla="*/ 8 w 599"/>
                <a:gd name="T13" fmla="*/ 1 h 503"/>
                <a:gd name="T14" fmla="*/ 4 w 599"/>
                <a:gd name="T15" fmla="*/ 3 h 503"/>
                <a:gd name="T16" fmla="*/ 2 w 599"/>
                <a:gd name="T17" fmla="*/ 7 h 503"/>
                <a:gd name="T18" fmla="*/ 0 w 599"/>
                <a:gd name="T19" fmla="*/ 12 h 503"/>
                <a:gd name="T20" fmla="*/ 0 w 599"/>
                <a:gd name="T21" fmla="*/ 371 h 503"/>
                <a:gd name="T22" fmla="*/ 2 w 599"/>
                <a:gd name="T23" fmla="*/ 376 h 503"/>
                <a:gd name="T24" fmla="*/ 4 w 599"/>
                <a:gd name="T25" fmla="*/ 379 h 503"/>
                <a:gd name="T26" fmla="*/ 8 w 599"/>
                <a:gd name="T27" fmla="*/ 382 h 503"/>
                <a:gd name="T28" fmla="*/ 12 w 599"/>
                <a:gd name="T29" fmla="*/ 383 h 503"/>
                <a:gd name="T30" fmla="*/ 96 w 599"/>
                <a:gd name="T31" fmla="*/ 383 h 503"/>
                <a:gd name="T32" fmla="*/ 96 w 599"/>
                <a:gd name="T33" fmla="*/ 490 h 503"/>
                <a:gd name="T34" fmla="*/ 97 w 599"/>
                <a:gd name="T35" fmla="*/ 493 h 503"/>
                <a:gd name="T36" fmla="*/ 98 w 599"/>
                <a:gd name="T37" fmla="*/ 497 h 503"/>
                <a:gd name="T38" fmla="*/ 100 w 599"/>
                <a:gd name="T39" fmla="*/ 499 h 503"/>
                <a:gd name="T40" fmla="*/ 104 w 599"/>
                <a:gd name="T41" fmla="*/ 502 h 503"/>
                <a:gd name="T42" fmla="*/ 106 w 599"/>
                <a:gd name="T43" fmla="*/ 502 h 503"/>
                <a:gd name="T44" fmla="*/ 109 w 599"/>
                <a:gd name="T45" fmla="*/ 503 h 503"/>
                <a:gd name="T46" fmla="*/ 112 w 599"/>
                <a:gd name="T47" fmla="*/ 502 h 503"/>
                <a:gd name="T48" fmla="*/ 117 w 599"/>
                <a:gd name="T49" fmla="*/ 499 h 503"/>
                <a:gd name="T50" fmla="*/ 232 w 599"/>
                <a:gd name="T51" fmla="*/ 383 h 503"/>
                <a:gd name="T52" fmla="*/ 288 w 599"/>
                <a:gd name="T53" fmla="*/ 383 h 503"/>
                <a:gd name="T54" fmla="*/ 288 w 599"/>
                <a:gd name="T55" fmla="*/ 251 h 503"/>
                <a:gd name="T56" fmla="*/ 288 w 599"/>
                <a:gd name="T57" fmla="*/ 246 h 503"/>
                <a:gd name="T58" fmla="*/ 291 w 599"/>
                <a:gd name="T59" fmla="*/ 242 h 503"/>
                <a:gd name="T60" fmla="*/ 295 w 599"/>
                <a:gd name="T61" fmla="*/ 240 h 503"/>
                <a:gd name="T62" fmla="*/ 300 w 599"/>
                <a:gd name="T63" fmla="*/ 239 h 503"/>
                <a:gd name="T64" fmla="*/ 599 w 599"/>
                <a:gd name="T65" fmla="*/ 239 h 503"/>
                <a:gd name="T66" fmla="*/ 599 w 599"/>
                <a:gd name="T67" fmla="*/ 12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9" h="503">
                  <a:moveTo>
                    <a:pt x="599" y="12"/>
                  </a:moveTo>
                  <a:lnTo>
                    <a:pt x="599" y="7"/>
                  </a:lnTo>
                  <a:lnTo>
                    <a:pt x="595" y="3"/>
                  </a:lnTo>
                  <a:lnTo>
                    <a:pt x="592" y="1"/>
                  </a:lnTo>
                  <a:lnTo>
                    <a:pt x="587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2" y="7"/>
                  </a:lnTo>
                  <a:lnTo>
                    <a:pt x="0" y="12"/>
                  </a:lnTo>
                  <a:lnTo>
                    <a:pt x="0" y="371"/>
                  </a:lnTo>
                  <a:lnTo>
                    <a:pt x="2" y="376"/>
                  </a:lnTo>
                  <a:lnTo>
                    <a:pt x="4" y="379"/>
                  </a:lnTo>
                  <a:lnTo>
                    <a:pt x="8" y="382"/>
                  </a:lnTo>
                  <a:lnTo>
                    <a:pt x="12" y="383"/>
                  </a:lnTo>
                  <a:lnTo>
                    <a:pt x="96" y="383"/>
                  </a:lnTo>
                  <a:lnTo>
                    <a:pt x="96" y="490"/>
                  </a:lnTo>
                  <a:lnTo>
                    <a:pt x="97" y="493"/>
                  </a:lnTo>
                  <a:lnTo>
                    <a:pt x="98" y="497"/>
                  </a:lnTo>
                  <a:lnTo>
                    <a:pt x="100" y="499"/>
                  </a:lnTo>
                  <a:lnTo>
                    <a:pt x="104" y="502"/>
                  </a:lnTo>
                  <a:lnTo>
                    <a:pt x="106" y="502"/>
                  </a:lnTo>
                  <a:lnTo>
                    <a:pt x="109" y="503"/>
                  </a:lnTo>
                  <a:lnTo>
                    <a:pt x="112" y="502"/>
                  </a:lnTo>
                  <a:lnTo>
                    <a:pt x="117" y="499"/>
                  </a:lnTo>
                  <a:lnTo>
                    <a:pt x="232" y="383"/>
                  </a:lnTo>
                  <a:lnTo>
                    <a:pt x="288" y="383"/>
                  </a:lnTo>
                  <a:lnTo>
                    <a:pt x="288" y="251"/>
                  </a:lnTo>
                  <a:lnTo>
                    <a:pt x="288" y="246"/>
                  </a:lnTo>
                  <a:lnTo>
                    <a:pt x="291" y="242"/>
                  </a:lnTo>
                  <a:lnTo>
                    <a:pt x="295" y="240"/>
                  </a:lnTo>
                  <a:lnTo>
                    <a:pt x="300" y="239"/>
                  </a:lnTo>
                  <a:lnTo>
                    <a:pt x="599" y="239"/>
                  </a:lnTo>
                  <a:lnTo>
                    <a:pt x="59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3132"/>
            <p:cNvSpPr>
              <a:spLocks/>
            </p:cNvSpPr>
            <p:nvPr/>
          </p:nvSpPr>
          <p:spPr bwMode="auto">
            <a:xfrm>
              <a:off x="4437026" y="2025650"/>
              <a:ext cx="160338" cy="157163"/>
            </a:xfrm>
            <a:custGeom>
              <a:avLst/>
              <a:gdLst>
                <a:gd name="T0" fmla="*/ 395 w 407"/>
                <a:gd name="T1" fmla="*/ 0 h 394"/>
                <a:gd name="T2" fmla="*/ 12 w 407"/>
                <a:gd name="T3" fmla="*/ 0 h 394"/>
                <a:gd name="T4" fmla="*/ 0 w 407"/>
                <a:gd name="T5" fmla="*/ 0 h 394"/>
                <a:gd name="T6" fmla="*/ 0 w 407"/>
                <a:gd name="T7" fmla="*/ 11 h 394"/>
                <a:gd name="T8" fmla="*/ 0 w 407"/>
                <a:gd name="T9" fmla="*/ 252 h 394"/>
                <a:gd name="T10" fmla="*/ 0 w 407"/>
                <a:gd name="T11" fmla="*/ 255 h 394"/>
                <a:gd name="T12" fmla="*/ 4 w 407"/>
                <a:gd name="T13" fmla="*/ 260 h 394"/>
                <a:gd name="T14" fmla="*/ 7 w 407"/>
                <a:gd name="T15" fmla="*/ 262 h 394"/>
                <a:gd name="T16" fmla="*/ 12 w 407"/>
                <a:gd name="T17" fmla="*/ 264 h 394"/>
                <a:gd name="T18" fmla="*/ 193 w 407"/>
                <a:gd name="T19" fmla="*/ 264 h 394"/>
                <a:gd name="T20" fmla="*/ 198 w 407"/>
                <a:gd name="T21" fmla="*/ 264 h 394"/>
                <a:gd name="T22" fmla="*/ 314 w 407"/>
                <a:gd name="T23" fmla="*/ 391 h 394"/>
                <a:gd name="T24" fmla="*/ 319 w 407"/>
                <a:gd name="T25" fmla="*/ 394 h 394"/>
                <a:gd name="T26" fmla="*/ 324 w 407"/>
                <a:gd name="T27" fmla="*/ 394 h 394"/>
                <a:gd name="T28" fmla="*/ 325 w 407"/>
                <a:gd name="T29" fmla="*/ 394 h 394"/>
                <a:gd name="T30" fmla="*/ 327 w 407"/>
                <a:gd name="T31" fmla="*/ 394 h 394"/>
                <a:gd name="T32" fmla="*/ 331 w 407"/>
                <a:gd name="T33" fmla="*/ 392 h 394"/>
                <a:gd name="T34" fmla="*/ 333 w 407"/>
                <a:gd name="T35" fmla="*/ 390 h 394"/>
                <a:gd name="T36" fmla="*/ 334 w 407"/>
                <a:gd name="T37" fmla="*/ 386 h 394"/>
                <a:gd name="T38" fmla="*/ 336 w 407"/>
                <a:gd name="T39" fmla="*/ 383 h 394"/>
                <a:gd name="T40" fmla="*/ 336 w 407"/>
                <a:gd name="T41" fmla="*/ 276 h 394"/>
                <a:gd name="T42" fmla="*/ 336 w 407"/>
                <a:gd name="T43" fmla="*/ 264 h 394"/>
                <a:gd name="T44" fmla="*/ 347 w 407"/>
                <a:gd name="T45" fmla="*/ 264 h 394"/>
                <a:gd name="T46" fmla="*/ 395 w 407"/>
                <a:gd name="T47" fmla="*/ 264 h 394"/>
                <a:gd name="T48" fmla="*/ 400 w 407"/>
                <a:gd name="T49" fmla="*/ 262 h 394"/>
                <a:gd name="T50" fmla="*/ 403 w 407"/>
                <a:gd name="T51" fmla="*/ 260 h 394"/>
                <a:gd name="T52" fmla="*/ 406 w 407"/>
                <a:gd name="T53" fmla="*/ 257 h 394"/>
                <a:gd name="T54" fmla="*/ 407 w 407"/>
                <a:gd name="T55" fmla="*/ 252 h 394"/>
                <a:gd name="T56" fmla="*/ 407 w 407"/>
                <a:gd name="T57" fmla="*/ 11 h 394"/>
                <a:gd name="T58" fmla="*/ 406 w 407"/>
                <a:gd name="T59" fmla="*/ 7 h 394"/>
                <a:gd name="T60" fmla="*/ 403 w 407"/>
                <a:gd name="T61" fmla="*/ 3 h 394"/>
                <a:gd name="T62" fmla="*/ 400 w 407"/>
                <a:gd name="T63" fmla="*/ 1 h 394"/>
                <a:gd name="T64" fmla="*/ 395 w 407"/>
                <a:gd name="T65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7" h="394">
                  <a:moveTo>
                    <a:pt x="395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52"/>
                  </a:lnTo>
                  <a:lnTo>
                    <a:pt x="0" y="255"/>
                  </a:lnTo>
                  <a:lnTo>
                    <a:pt x="4" y="260"/>
                  </a:lnTo>
                  <a:lnTo>
                    <a:pt x="7" y="262"/>
                  </a:lnTo>
                  <a:lnTo>
                    <a:pt x="12" y="264"/>
                  </a:lnTo>
                  <a:lnTo>
                    <a:pt x="193" y="264"/>
                  </a:lnTo>
                  <a:lnTo>
                    <a:pt x="198" y="264"/>
                  </a:lnTo>
                  <a:lnTo>
                    <a:pt x="314" y="391"/>
                  </a:lnTo>
                  <a:lnTo>
                    <a:pt x="319" y="394"/>
                  </a:lnTo>
                  <a:lnTo>
                    <a:pt x="324" y="394"/>
                  </a:lnTo>
                  <a:lnTo>
                    <a:pt x="325" y="394"/>
                  </a:lnTo>
                  <a:lnTo>
                    <a:pt x="327" y="394"/>
                  </a:lnTo>
                  <a:lnTo>
                    <a:pt x="331" y="392"/>
                  </a:lnTo>
                  <a:lnTo>
                    <a:pt x="333" y="390"/>
                  </a:lnTo>
                  <a:lnTo>
                    <a:pt x="334" y="386"/>
                  </a:lnTo>
                  <a:lnTo>
                    <a:pt x="336" y="383"/>
                  </a:lnTo>
                  <a:lnTo>
                    <a:pt x="336" y="276"/>
                  </a:lnTo>
                  <a:lnTo>
                    <a:pt x="336" y="264"/>
                  </a:lnTo>
                  <a:lnTo>
                    <a:pt x="347" y="264"/>
                  </a:lnTo>
                  <a:lnTo>
                    <a:pt x="395" y="264"/>
                  </a:lnTo>
                  <a:lnTo>
                    <a:pt x="400" y="262"/>
                  </a:lnTo>
                  <a:lnTo>
                    <a:pt x="403" y="260"/>
                  </a:lnTo>
                  <a:lnTo>
                    <a:pt x="406" y="257"/>
                  </a:lnTo>
                  <a:lnTo>
                    <a:pt x="407" y="252"/>
                  </a:lnTo>
                  <a:lnTo>
                    <a:pt x="407" y="11"/>
                  </a:lnTo>
                  <a:lnTo>
                    <a:pt x="406" y="7"/>
                  </a:lnTo>
                  <a:lnTo>
                    <a:pt x="403" y="3"/>
                  </a:lnTo>
                  <a:lnTo>
                    <a:pt x="400" y="1"/>
                  </a:lnTo>
                  <a:lnTo>
                    <a:pt x="3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1418949" y="2455880"/>
            <a:ext cx="200025" cy="287338"/>
            <a:chOff x="10502900" y="815975"/>
            <a:chExt cx="200025" cy="287338"/>
          </a:xfrm>
          <a:solidFill>
            <a:srgbClr val="125680"/>
          </a:solidFill>
          <a:effectLst/>
        </p:grpSpPr>
        <p:sp>
          <p:nvSpPr>
            <p:cNvPr id="149" name="Freeform 2127"/>
            <p:cNvSpPr>
              <a:spLocks/>
            </p:cNvSpPr>
            <p:nvPr/>
          </p:nvSpPr>
          <p:spPr bwMode="auto">
            <a:xfrm>
              <a:off x="10502900" y="815975"/>
              <a:ext cx="200025" cy="201613"/>
            </a:xfrm>
            <a:custGeom>
              <a:avLst/>
              <a:gdLst>
                <a:gd name="T0" fmla="*/ 284 w 632"/>
                <a:gd name="T1" fmla="*/ 3 h 632"/>
                <a:gd name="T2" fmla="*/ 237 w 632"/>
                <a:gd name="T3" fmla="*/ 10 h 632"/>
                <a:gd name="T4" fmla="*/ 193 w 632"/>
                <a:gd name="T5" fmla="*/ 26 h 632"/>
                <a:gd name="T6" fmla="*/ 152 w 632"/>
                <a:gd name="T7" fmla="*/ 47 h 632"/>
                <a:gd name="T8" fmla="*/ 115 w 632"/>
                <a:gd name="T9" fmla="*/ 72 h 632"/>
                <a:gd name="T10" fmla="*/ 82 w 632"/>
                <a:gd name="T11" fmla="*/ 104 h 632"/>
                <a:gd name="T12" fmla="*/ 54 w 632"/>
                <a:gd name="T13" fmla="*/ 139 h 632"/>
                <a:gd name="T14" fmla="*/ 31 w 632"/>
                <a:gd name="T15" fmla="*/ 180 h 632"/>
                <a:gd name="T16" fmla="*/ 14 w 632"/>
                <a:gd name="T17" fmla="*/ 222 h 632"/>
                <a:gd name="T18" fmla="*/ 4 w 632"/>
                <a:gd name="T19" fmla="*/ 269 h 632"/>
                <a:gd name="T20" fmla="*/ 0 w 632"/>
                <a:gd name="T21" fmla="*/ 316 h 632"/>
                <a:gd name="T22" fmla="*/ 3 w 632"/>
                <a:gd name="T23" fmla="*/ 363 h 632"/>
                <a:gd name="T24" fmla="*/ 14 w 632"/>
                <a:gd name="T25" fmla="*/ 407 h 632"/>
                <a:gd name="T26" fmla="*/ 30 w 632"/>
                <a:gd name="T27" fmla="*/ 450 h 632"/>
                <a:gd name="T28" fmla="*/ 50 w 632"/>
                <a:gd name="T29" fmla="*/ 489 h 632"/>
                <a:gd name="T30" fmla="*/ 77 w 632"/>
                <a:gd name="T31" fmla="*/ 523 h 632"/>
                <a:gd name="T32" fmla="*/ 109 w 632"/>
                <a:gd name="T33" fmla="*/ 555 h 632"/>
                <a:gd name="T34" fmla="*/ 144 w 632"/>
                <a:gd name="T35" fmla="*/ 581 h 632"/>
                <a:gd name="T36" fmla="*/ 183 w 632"/>
                <a:gd name="T37" fmla="*/ 602 h 632"/>
                <a:gd name="T38" fmla="*/ 225 w 632"/>
                <a:gd name="T39" fmla="*/ 618 h 632"/>
                <a:gd name="T40" fmla="*/ 270 w 632"/>
                <a:gd name="T41" fmla="*/ 628 h 632"/>
                <a:gd name="T42" fmla="*/ 301 w 632"/>
                <a:gd name="T43" fmla="*/ 473 h 632"/>
                <a:gd name="T44" fmla="*/ 256 w 632"/>
                <a:gd name="T45" fmla="*/ 512 h 632"/>
                <a:gd name="T46" fmla="*/ 185 w 632"/>
                <a:gd name="T47" fmla="*/ 447 h 632"/>
                <a:gd name="T48" fmla="*/ 181 w 632"/>
                <a:gd name="T49" fmla="*/ 431 h 632"/>
                <a:gd name="T50" fmla="*/ 196 w 632"/>
                <a:gd name="T51" fmla="*/ 421 h 632"/>
                <a:gd name="T52" fmla="*/ 256 w 632"/>
                <a:gd name="T53" fmla="*/ 475 h 632"/>
                <a:gd name="T54" fmla="*/ 309 w 632"/>
                <a:gd name="T55" fmla="*/ 423 h 632"/>
                <a:gd name="T56" fmla="*/ 319 w 632"/>
                <a:gd name="T57" fmla="*/ 421 h 632"/>
                <a:gd name="T58" fmla="*/ 326 w 632"/>
                <a:gd name="T59" fmla="*/ 426 h 632"/>
                <a:gd name="T60" fmla="*/ 430 w 632"/>
                <a:gd name="T61" fmla="*/ 423 h 632"/>
                <a:gd name="T62" fmla="*/ 446 w 632"/>
                <a:gd name="T63" fmla="*/ 426 h 632"/>
                <a:gd name="T64" fmla="*/ 450 w 632"/>
                <a:gd name="T65" fmla="*/ 442 h 632"/>
                <a:gd name="T66" fmla="*/ 381 w 632"/>
                <a:gd name="T67" fmla="*/ 511 h 632"/>
                <a:gd name="T68" fmla="*/ 365 w 632"/>
                <a:gd name="T69" fmla="*/ 507 h 632"/>
                <a:gd name="T70" fmla="*/ 346 w 632"/>
                <a:gd name="T71" fmla="*/ 630 h 632"/>
                <a:gd name="T72" fmla="*/ 391 w 632"/>
                <a:gd name="T73" fmla="*/ 623 h 632"/>
                <a:gd name="T74" fmla="*/ 434 w 632"/>
                <a:gd name="T75" fmla="*/ 608 h 632"/>
                <a:gd name="T76" fmla="*/ 474 w 632"/>
                <a:gd name="T77" fmla="*/ 589 h 632"/>
                <a:gd name="T78" fmla="*/ 511 w 632"/>
                <a:gd name="T79" fmla="*/ 564 h 632"/>
                <a:gd name="T80" fmla="*/ 544 w 632"/>
                <a:gd name="T81" fmla="*/ 534 h 632"/>
                <a:gd name="T82" fmla="*/ 572 w 632"/>
                <a:gd name="T83" fmla="*/ 501 h 632"/>
                <a:gd name="T84" fmla="*/ 595 w 632"/>
                <a:gd name="T85" fmla="*/ 463 h 632"/>
                <a:gd name="T86" fmla="*/ 613 w 632"/>
                <a:gd name="T87" fmla="*/ 421 h 632"/>
                <a:gd name="T88" fmla="*/ 626 w 632"/>
                <a:gd name="T89" fmla="*/ 378 h 632"/>
                <a:gd name="T90" fmla="*/ 631 w 632"/>
                <a:gd name="T91" fmla="*/ 332 h 632"/>
                <a:gd name="T92" fmla="*/ 629 w 632"/>
                <a:gd name="T93" fmla="*/ 283 h 632"/>
                <a:gd name="T94" fmla="*/ 622 w 632"/>
                <a:gd name="T95" fmla="*/ 237 h 632"/>
                <a:gd name="T96" fmla="*/ 606 w 632"/>
                <a:gd name="T97" fmla="*/ 193 h 632"/>
                <a:gd name="T98" fmla="*/ 585 w 632"/>
                <a:gd name="T99" fmla="*/ 153 h 632"/>
                <a:gd name="T100" fmla="*/ 560 w 632"/>
                <a:gd name="T101" fmla="*/ 115 h 632"/>
                <a:gd name="T102" fmla="*/ 528 w 632"/>
                <a:gd name="T103" fmla="*/ 82 h 632"/>
                <a:gd name="T104" fmla="*/ 492 w 632"/>
                <a:gd name="T105" fmla="*/ 54 h 632"/>
                <a:gd name="T106" fmla="*/ 452 w 632"/>
                <a:gd name="T107" fmla="*/ 32 h 632"/>
                <a:gd name="T108" fmla="*/ 409 w 632"/>
                <a:gd name="T109" fmla="*/ 15 h 632"/>
                <a:gd name="T110" fmla="*/ 364 w 632"/>
                <a:gd name="T111" fmla="*/ 4 h 632"/>
                <a:gd name="T112" fmla="*/ 315 w 632"/>
                <a:gd name="T11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2" h="632">
                  <a:moveTo>
                    <a:pt x="315" y="0"/>
                  </a:moveTo>
                  <a:lnTo>
                    <a:pt x="299" y="1"/>
                  </a:lnTo>
                  <a:lnTo>
                    <a:pt x="284" y="3"/>
                  </a:lnTo>
                  <a:lnTo>
                    <a:pt x="268" y="4"/>
                  </a:lnTo>
                  <a:lnTo>
                    <a:pt x="252" y="6"/>
                  </a:lnTo>
                  <a:lnTo>
                    <a:pt x="237" y="10"/>
                  </a:lnTo>
                  <a:lnTo>
                    <a:pt x="221" y="15"/>
                  </a:lnTo>
                  <a:lnTo>
                    <a:pt x="207" y="20"/>
                  </a:lnTo>
                  <a:lnTo>
                    <a:pt x="193" y="26"/>
                  </a:lnTo>
                  <a:lnTo>
                    <a:pt x="179" y="32"/>
                  </a:lnTo>
                  <a:lnTo>
                    <a:pt x="165" y="38"/>
                  </a:lnTo>
                  <a:lnTo>
                    <a:pt x="152" y="47"/>
                  </a:lnTo>
                  <a:lnTo>
                    <a:pt x="139" y="54"/>
                  </a:lnTo>
                  <a:lnTo>
                    <a:pt x="127" y="64"/>
                  </a:lnTo>
                  <a:lnTo>
                    <a:pt x="115" y="72"/>
                  </a:lnTo>
                  <a:lnTo>
                    <a:pt x="103" y="82"/>
                  </a:lnTo>
                  <a:lnTo>
                    <a:pt x="92" y="93"/>
                  </a:lnTo>
                  <a:lnTo>
                    <a:pt x="82" y="104"/>
                  </a:lnTo>
                  <a:lnTo>
                    <a:pt x="72" y="115"/>
                  </a:lnTo>
                  <a:lnTo>
                    <a:pt x="63" y="127"/>
                  </a:lnTo>
                  <a:lnTo>
                    <a:pt x="54" y="139"/>
                  </a:lnTo>
                  <a:lnTo>
                    <a:pt x="45" y="153"/>
                  </a:lnTo>
                  <a:lnTo>
                    <a:pt x="38" y="166"/>
                  </a:lnTo>
                  <a:lnTo>
                    <a:pt x="31" y="180"/>
                  </a:lnTo>
                  <a:lnTo>
                    <a:pt x="25" y="193"/>
                  </a:lnTo>
                  <a:lnTo>
                    <a:pt x="19" y="208"/>
                  </a:lnTo>
                  <a:lnTo>
                    <a:pt x="14" y="222"/>
                  </a:lnTo>
                  <a:lnTo>
                    <a:pt x="10" y="237"/>
                  </a:lnTo>
                  <a:lnTo>
                    <a:pt x="6" y="253"/>
                  </a:lnTo>
                  <a:lnTo>
                    <a:pt x="4" y="269"/>
                  </a:lnTo>
                  <a:lnTo>
                    <a:pt x="1" y="283"/>
                  </a:lnTo>
                  <a:lnTo>
                    <a:pt x="0" y="301"/>
                  </a:lnTo>
                  <a:lnTo>
                    <a:pt x="0" y="316"/>
                  </a:lnTo>
                  <a:lnTo>
                    <a:pt x="0" y="332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3"/>
                  </a:lnTo>
                  <a:lnTo>
                    <a:pt x="14" y="407"/>
                  </a:lnTo>
                  <a:lnTo>
                    <a:pt x="17" y="421"/>
                  </a:lnTo>
                  <a:lnTo>
                    <a:pt x="23" y="436"/>
                  </a:lnTo>
                  <a:lnTo>
                    <a:pt x="30" y="450"/>
                  </a:lnTo>
                  <a:lnTo>
                    <a:pt x="36" y="463"/>
                  </a:lnTo>
                  <a:lnTo>
                    <a:pt x="43" y="475"/>
                  </a:lnTo>
                  <a:lnTo>
                    <a:pt x="50" y="489"/>
                  </a:lnTo>
                  <a:lnTo>
                    <a:pt x="59" y="501"/>
                  </a:lnTo>
                  <a:lnTo>
                    <a:pt x="69" y="512"/>
                  </a:lnTo>
                  <a:lnTo>
                    <a:pt x="77" y="523"/>
                  </a:lnTo>
                  <a:lnTo>
                    <a:pt x="87" y="534"/>
                  </a:lnTo>
                  <a:lnTo>
                    <a:pt x="98" y="545"/>
                  </a:lnTo>
                  <a:lnTo>
                    <a:pt x="109" y="555"/>
                  </a:lnTo>
                  <a:lnTo>
                    <a:pt x="120" y="564"/>
                  </a:lnTo>
                  <a:lnTo>
                    <a:pt x="132" y="573"/>
                  </a:lnTo>
                  <a:lnTo>
                    <a:pt x="144" y="581"/>
                  </a:lnTo>
                  <a:lnTo>
                    <a:pt x="157" y="589"/>
                  </a:lnTo>
                  <a:lnTo>
                    <a:pt x="170" y="596"/>
                  </a:lnTo>
                  <a:lnTo>
                    <a:pt x="183" y="602"/>
                  </a:lnTo>
                  <a:lnTo>
                    <a:pt x="197" y="608"/>
                  </a:lnTo>
                  <a:lnTo>
                    <a:pt x="210" y="613"/>
                  </a:lnTo>
                  <a:lnTo>
                    <a:pt x="225" y="618"/>
                  </a:lnTo>
                  <a:lnTo>
                    <a:pt x="240" y="623"/>
                  </a:lnTo>
                  <a:lnTo>
                    <a:pt x="254" y="625"/>
                  </a:lnTo>
                  <a:lnTo>
                    <a:pt x="270" y="628"/>
                  </a:lnTo>
                  <a:lnTo>
                    <a:pt x="285" y="630"/>
                  </a:lnTo>
                  <a:lnTo>
                    <a:pt x="301" y="632"/>
                  </a:lnTo>
                  <a:lnTo>
                    <a:pt x="301" y="473"/>
                  </a:lnTo>
                  <a:lnTo>
                    <a:pt x="267" y="507"/>
                  </a:lnTo>
                  <a:lnTo>
                    <a:pt x="262" y="511"/>
                  </a:lnTo>
                  <a:lnTo>
                    <a:pt x="256" y="512"/>
                  </a:lnTo>
                  <a:lnTo>
                    <a:pt x="249" y="511"/>
                  </a:lnTo>
                  <a:lnTo>
                    <a:pt x="245" y="507"/>
                  </a:lnTo>
                  <a:lnTo>
                    <a:pt x="185" y="447"/>
                  </a:lnTo>
                  <a:lnTo>
                    <a:pt x="181" y="442"/>
                  </a:lnTo>
                  <a:lnTo>
                    <a:pt x="180" y="436"/>
                  </a:lnTo>
                  <a:lnTo>
                    <a:pt x="181" y="431"/>
                  </a:lnTo>
                  <a:lnTo>
                    <a:pt x="185" y="426"/>
                  </a:lnTo>
                  <a:lnTo>
                    <a:pt x="190" y="423"/>
                  </a:lnTo>
                  <a:lnTo>
                    <a:pt x="196" y="421"/>
                  </a:lnTo>
                  <a:lnTo>
                    <a:pt x="201" y="423"/>
                  </a:lnTo>
                  <a:lnTo>
                    <a:pt x="205" y="426"/>
                  </a:lnTo>
                  <a:lnTo>
                    <a:pt x="256" y="475"/>
                  </a:lnTo>
                  <a:lnTo>
                    <a:pt x="304" y="426"/>
                  </a:lnTo>
                  <a:lnTo>
                    <a:pt x="307" y="424"/>
                  </a:lnTo>
                  <a:lnTo>
                    <a:pt x="309" y="423"/>
                  </a:lnTo>
                  <a:lnTo>
                    <a:pt x="313" y="421"/>
                  </a:lnTo>
                  <a:lnTo>
                    <a:pt x="315" y="421"/>
                  </a:lnTo>
                  <a:lnTo>
                    <a:pt x="319" y="421"/>
                  </a:lnTo>
                  <a:lnTo>
                    <a:pt x="321" y="423"/>
                  </a:lnTo>
                  <a:lnTo>
                    <a:pt x="324" y="424"/>
                  </a:lnTo>
                  <a:lnTo>
                    <a:pt x="326" y="426"/>
                  </a:lnTo>
                  <a:lnTo>
                    <a:pt x="375" y="475"/>
                  </a:lnTo>
                  <a:lnTo>
                    <a:pt x="425" y="426"/>
                  </a:lnTo>
                  <a:lnTo>
                    <a:pt x="430" y="423"/>
                  </a:lnTo>
                  <a:lnTo>
                    <a:pt x="436" y="421"/>
                  </a:lnTo>
                  <a:lnTo>
                    <a:pt x="441" y="423"/>
                  </a:lnTo>
                  <a:lnTo>
                    <a:pt x="446" y="426"/>
                  </a:lnTo>
                  <a:lnTo>
                    <a:pt x="450" y="431"/>
                  </a:lnTo>
                  <a:lnTo>
                    <a:pt x="451" y="436"/>
                  </a:lnTo>
                  <a:lnTo>
                    <a:pt x="450" y="442"/>
                  </a:lnTo>
                  <a:lnTo>
                    <a:pt x="446" y="447"/>
                  </a:lnTo>
                  <a:lnTo>
                    <a:pt x="386" y="507"/>
                  </a:lnTo>
                  <a:lnTo>
                    <a:pt x="381" y="511"/>
                  </a:lnTo>
                  <a:lnTo>
                    <a:pt x="375" y="512"/>
                  </a:lnTo>
                  <a:lnTo>
                    <a:pt x="370" y="511"/>
                  </a:lnTo>
                  <a:lnTo>
                    <a:pt x="365" y="507"/>
                  </a:lnTo>
                  <a:lnTo>
                    <a:pt x="330" y="473"/>
                  </a:lnTo>
                  <a:lnTo>
                    <a:pt x="330" y="632"/>
                  </a:lnTo>
                  <a:lnTo>
                    <a:pt x="346" y="630"/>
                  </a:lnTo>
                  <a:lnTo>
                    <a:pt x="362" y="628"/>
                  </a:lnTo>
                  <a:lnTo>
                    <a:pt x="376" y="625"/>
                  </a:lnTo>
                  <a:lnTo>
                    <a:pt x="391" y="623"/>
                  </a:lnTo>
                  <a:lnTo>
                    <a:pt x="406" y="618"/>
                  </a:lnTo>
                  <a:lnTo>
                    <a:pt x="420" y="613"/>
                  </a:lnTo>
                  <a:lnTo>
                    <a:pt x="434" y="608"/>
                  </a:lnTo>
                  <a:lnTo>
                    <a:pt x="449" y="602"/>
                  </a:lnTo>
                  <a:lnTo>
                    <a:pt x="462" y="596"/>
                  </a:lnTo>
                  <a:lnTo>
                    <a:pt x="474" y="589"/>
                  </a:lnTo>
                  <a:lnTo>
                    <a:pt x="488" y="581"/>
                  </a:lnTo>
                  <a:lnTo>
                    <a:pt x="500" y="573"/>
                  </a:lnTo>
                  <a:lnTo>
                    <a:pt x="511" y="564"/>
                  </a:lnTo>
                  <a:lnTo>
                    <a:pt x="522" y="555"/>
                  </a:lnTo>
                  <a:lnTo>
                    <a:pt x="533" y="545"/>
                  </a:lnTo>
                  <a:lnTo>
                    <a:pt x="544" y="534"/>
                  </a:lnTo>
                  <a:lnTo>
                    <a:pt x="554" y="523"/>
                  </a:lnTo>
                  <a:lnTo>
                    <a:pt x="563" y="512"/>
                  </a:lnTo>
                  <a:lnTo>
                    <a:pt x="572" y="501"/>
                  </a:lnTo>
                  <a:lnTo>
                    <a:pt x="580" y="489"/>
                  </a:lnTo>
                  <a:lnTo>
                    <a:pt x="588" y="475"/>
                  </a:lnTo>
                  <a:lnTo>
                    <a:pt x="595" y="463"/>
                  </a:lnTo>
                  <a:lnTo>
                    <a:pt x="602" y="450"/>
                  </a:lnTo>
                  <a:lnTo>
                    <a:pt x="609" y="436"/>
                  </a:lnTo>
                  <a:lnTo>
                    <a:pt x="613" y="421"/>
                  </a:lnTo>
                  <a:lnTo>
                    <a:pt x="618" y="408"/>
                  </a:lnTo>
                  <a:lnTo>
                    <a:pt x="622" y="393"/>
                  </a:lnTo>
                  <a:lnTo>
                    <a:pt x="626" y="378"/>
                  </a:lnTo>
                  <a:lnTo>
                    <a:pt x="628" y="363"/>
                  </a:lnTo>
                  <a:lnTo>
                    <a:pt x="631" y="347"/>
                  </a:lnTo>
                  <a:lnTo>
                    <a:pt x="631" y="332"/>
                  </a:lnTo>
                  <a:lnTo>
                    <a:pt x="632" y="316"/>
                  </a:lnTo>
                  <a:lnTo>
                    <a:pt x="631" y="301"/>
                  </a:lnTo>
                  <a:lnTo>
                    <a:pt x="629" y="283"/>
                  </a:lnTo>
                  <a:lnTo>
                    <a:pt x="628" y="269"/>
                  </a:lnTo>
                  <a:lnTo>
                    <a:pt x="626" y="253"/>
                  </a:lnTo>
                  <a:lnTo>
                    <a:pt x="622" y="237"/>
                  </a:lnTo>
                  <a:lnTo>
                    <a:pt x="617" y="222"/>
                  </a:lnTo>
                  <a:lnTo>
                    <a:pt x="612" y="208"/>
                  </a:lnTo>
                  <a:lnTo>
                    <a:pt x="606" y="193"/>
                  </a:lnTo>
                  <a:lnTo>
                    <a:pt x="600" y="180"/>
                  </a:lnTo>
                  <a:lnTo>
                    <a:pt x="594" y="166"/>
                  </a:lnTo>
                  <a:lnTo>
                    <a:pt x="585" y="153"/>
                  </a:lnTo>
                  <a:lnTo>
                    <a:pt x="578" y="139"/>
                  </a:lnTo>
                  <a:lnTo>
                    <a:pt x="568" y="127"/>
                  </a:lnTo>
                  <a:lnTo>
                    <a:pt x="560" y="115"/>
                  </a:lnTo>
                  <a:lnTo>
                    <a:pt x="550" y="104"/>
                  </a:lnTo>
                  <a:lnTo>
                    <a:pt x="539" y="93"/>
                  </a:lnTo>
                  <a:lnTo>
                    <a:pt x="528" y="82"/>
                  </a:lnTo>
                  <a:lnTo>
                    <a:pt x="517" y="72"/>
                  </a:lnTo>
                  <a:lnTo>
                    <a:pt x="505" y="64"/>
                  </a:lnTo>
                  <a:lnTo>
                    <a:pt x="492" y="54"/>
                  </a:lnTo>
                  <a:lnTo>
                    <a:pt x="479" y="47"/>
                  </a:lnTo>
                  <a:lnTo>
                    <a:pt x="466" y="38"/>
                  </a:lnTo>
                  <a:lnTo>
                    <a:pt x="452" y="32"/>
                  </a:lnTo>
                  <a:lnTo>
                    <a:pt x="439" y="26"/>
                  </a:lnTo>
                  <a:lnTo>
                    <a:pt x="424" y="20"/>
                  </a:lnTo>
                  <a:lnTo>
                    <a:pt x="409" y="15"/>
                  </a:lnTo>
                  <a:lnTo>
                    <a:pt x="395" y="10"/>
                  </a:lnTo>
                  <a:lnTo>
                    <a:pt x="379" y="6"/>
                  </a:lnTo>
                  <a:lnTo>
                    <a:pt x="364" y="4"/>
                  </a:lnTo>
                  <a:lnTo>
                    <a:pt x="348" y="3"/>
                  </a:lnTo>
                  <a:lnTo>
                    <a:pt x="331" y="1"/>
                  </a:lnTo>
                  <a:lnTo>
                    <a:pt x="3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2128"/>
            <p:cNvSpPr>
              <a:spLocks/>
            </p:cNvSpPr>
            <p:nvPr/>
          </p:nvSpPr>
          <p:spPr bwMode="auto">
            <a:xfrm>
              <a:off x="10569575" y="1036638"/>
              <a:ext cx="66675" cy="9525"/>
            </a:xfrm>
            <a:custGeom>
              <a:avLst/>
              <a:gdLst>
                <a:gd name="T0" fmla="*/ 196 w 210"/>
                <a:gd name="T1" fmla="*/ 0 h 29"/>
                <a:gd name="T2" fmla="*/ 15 w 210"/>
                <a:gd name="T3" fmla="*/ 0 h 29"/>
                <a:gd name="T4" fmla="*/ 9 w 210"/>
                <a:gd name="T5" fmla="*/ 1 h 29"/>
                <a:gd name="T6" fmla="*/ 5 w 210"/>
                <a:gd name="T7" fmla="*/ 3 h 29"/>
                <a:gd name="T8" fmla="*/ 2 w 210"/>
                <a:gd name="T9" fmla="*/ 8 h 29"/>
                <a:gd name="T10" fmla="*/ 0 w 210"/>
                <a:gd name="T11" fmla="*/ 14 h 29"/>
                <a:gd name="T12" fmla="*/ 2 w 210"/>
                <a:gd name="T13" fmla="*/ 20 h 29"/>
                <a:gd name="T14" fmla="*/ 5 w 210"/>
                <a:gd name="T15" fmla="*/ 25 h 29"/>
                <a:gd name="T16" fmla="*/ 9 w 210"/>
                <a:gd name="T17" fmla="*/ 28 h 29"/>
                <a:gd name="T18" fmla="*/ 15 w 210"/>
                <a:gd name="T19" fmla="*/ 29 h 29"/>
                <a:gd name="T20" fmla="*/ 196 w 210"/>
                <a:gd name="T21" fmla="*/ 29 h 29"/>
                <a:gd name="T22" fmla="*/ 202 w 210"/>
                <a:gd name="T23" fmla="*/ 28 h 29"/>
                <a:gd name="T24" fmla="*/ 207 w 210"/>
                <a:gd name="T25" fmla="*/ 25 h 29"/>
                <a:gd name="T26" fmla="*/ 209 w 210"/>
                <a:gd name="T27" fmla="*/ 20 h 29"/>
                <a:gd name="T28" fmla="*/ 210 w 210"/>
                <a:gd name="T29" fmla="*/ 14 h 29"/>
                <a:gd name="T30" fmla="*/ 209 w 210"/>
                <a:gd name="T31" fmla="*/ 8 h 29"/>
                <a:gd name="T32" fmla="*/ 207 w 210"/>
                <a:gd name="T33" fmla="*/ 3 h 29"/>
                <a:gd name="T34" fmla="*/ 202 w 210"/>
                <a:gd name="T35" fmla="*/ 1 h 29"/>
                <a:gd name="T36" fmla="*/ 196 w 210"/>
                <a:gd name="T3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29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3"/>
                  </a:lnTo>
                  <a:lnTo>
                    <a:pt x="2" y="8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5" y="25"/>
                  </a:lnTo>
                  <a:lnTo>
                    <a:pt x="9" y="28"/>
                  </a:lnTo>
                  <a:lnTo>
                    <a:pt x="15" y="29"/>
                  </a:lnTo>
                  <a:lnTo>
                    <a:pt x="196" y="29"/>
                  </a:lnTo>
                  <a:lnTo>
                    <a:pt x="202" y="28"/>
                  </a:lnTo>
                  <a:lnTo>
                    <a:pt x="207" y="25"/>
                  </a:lnTo>
                  <a:lnTo>
                    <a:pt x="209" y="20"/>
                  </a:lnTo>
                  <a:lnTo>
                    <a:pt x="210" y="14"/>
                  </a:lnTo>
                  <a:lnTo>
                    <a:pt x="209" y="8"/>
                  </a:lnTo>
                  <a:lnTo>
                    <a:pt x="207" y="3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2129"/>
            <p:cNvSpPr>
              <a:spLocks/>
            </p:cNvSpPr>
            <p:nvPr/>
          </p:nvSpPr>
          <p:spPr bwMode="auto">
            <a:xfrm>
              <a:off x="10569575" y="1055688"/>
              <a:ext cx="66675" cy="9525"/>
            </a:xfrm>
            <a:custGeom>
              <a:avLst/>
              <a:gdLst>
                <a:gd name="T0" fmla="*/ 196 w 210"/>
                <a:gd name="T1" fmla="*/ 0 h 31"/>
                <a:gd name="T2" fmla="*/ 15 w 210"/>
                <a:gd name="T3" fmla="*/ 0 h 31"/>
                <a:gd name="T4" fmla="*/ 9 w 210"/>
                <a:gd name="T5" fmla="*/ 2 h 31"/>
                <a:gd name="T6" fmla="*/ 5 w 210"/>
                <a:gd name="T7" fmla="*/ 5 h 31"/>
                <a:gd name="T8" fmla="*/ 2 w 210"/>
                <a:gd name="T9" fmla="*/ 10 h 31"/>
                <a:gd name="T10" fmla="*/ 0 w 210"/>
                <a:gd name="T11" fmla="*/ 15 h 31"/>
                <a:gd name="T12" fmla="*/ 2 w 210"/>
                <a:gd name="T13" fmla="*/ 21 h 31"/>
                <a:gd name="T14" fmla="*/ 5 w 210"/>
                <a:gd name="T15" fmla="*/ 26 h 31"/>
                <a:gd name="T16" fmla="*/ 9 w 210"/>
                <a:gd name="T17" fmla="*/ 30 h 31"/>
                <a:gd name="T18" fmla="*/ 15 w 210"/>
                <a:gd name="T19" fmla="*/ 31 h 31"/>
                <a:gd name="T20" fmla="*/ 196 w 210"/>
                <a:gd name="T21" fmla="*/ 31 h 31"/>
                <a:gd name="T22" fmla="*/ 202 w 210"/>
                <a:gd name="T23" fmla="*/ 30 h 31"/>
                <a:gd name="T24" fmla="*/ 207 w 210"/>
                <a:gd name="T25" fmla="*/ 26 h 31"/>
                <a:gd name="T26" fmla="*/ 209 w 210"/>
                <a:gd name="T27" fmla="*/ 21 h 31"/>
                <a:gd name="T28" fmla="*/ 210 w 210"/>
                <a:gd name="T29" fmla="*/ 15 h 31"/>
                <a:gd name="T30" fmla="*/ 209 w 210"/>
                <a:gd name="T31" fmla="*/ 10 h 31"/>
                <a:gd name="T32" fmla="*/ 207 w 210"/>
                <a:gd name="T33" fmla="*/ 5 h 31"/>
                <a:gd name="T34" fmla="*/ 202 w 210"/>
                <a:gd name="T35" fmla="*/ 2 h 31"/>
                <a:gd name="T36" fmla="*/ 196 w 21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31">
                  <a:moveTo>
                    <a:pt x="196" y="0"/>
                  </a:moveTo>
                  <a:lnTo>
                    <a:pt x="15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5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2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2130"/>
            <p:cNvSpPr>
              <a:spLocks/>
            </p:cNvSpPr>
            <p:nvPr/>
          </p:nvSpPr>
          <p:spPr bwMode="auto">
            <a:xfrm>
              <a:off x="10569575" y="1074738"/>
              <a:ext cx="66675" cy="28575"/>
            </a:xfrm>
            <a:custGeom>
              <a:avLst/>
              <a:gdLst>
                <a:gd name="T0" fmla="*/ 196 w 210"/>
                <a:gd name="T1" fmla="*/ 0 h 91"/>
                <a:gd name="T2" fmla="*/ 15 w 210"/>
                <a:gd name="T3" fmla="*/ 0 h 91"/>
                <a:gd name="T4" fmla="*/ 9 w 210"/>
                <a:gd name="T5" fmla="*/ 1 h 91"/>
                <a:gd name="T6" fmla="*/ 5 w 210"/>
                <a:gd name="T7" fmla="*/ 5 h 91"/>
                <a:gd name="T8" fmla="*/ 2 w 210"/>
                <a:gd name="T9" fmla="*/ 10 h 91"/>
                <a:gd name="T10" fmla="*/ 0 w 210"/>
                <a:gd name="T11" fmla="*/ 16 h 91"/>
                <a:gd name="T12" fmla="*/ 2 w 210"/>
                <a:gd name="T13" fmla="*/ 21 h 91"/>
                <a:gd name="T14" fmla="*/ 5 w 210"/>
                <a:gd name="T15" fmla="*/ 26 h 91"/>
                <a:gd name="T16" fmla="*/ 9 w 210"/>
                <a:gd name="T17" fmla="*/ 30 h 91"/>
                <a:gd name="T18" fmla="*/ 15 w 210"/>
                <a:gd name="T19" fmla="*/ 31 h 91"/>
                <a:gd name="T20" fmla="*/ 91 w 210"/>
                <a:gd name="T21" fmla="*/ 31 h 91"/>
                <a:gd name="T22" fmla="*/ 91 w 210"/>
                <a:gd name="T23" fmla="*/ 76 h 91"/>
                <a:gd name="T24" fmla="*/ 92 w 210"/>
                <a:gd name="T25" fmla="*/ 82 h 91"/>
                <a:gd name="T26" fmla="*/ 94 w 210"/>
                <a:gd name="T27" fmla="*/ 87 h 91"/>
                <a:gd name="T28" fmla="*/ 99 w 210"/>
                <a:gd name="T29" fmla="*/ 89 h 91"/>
                <a:gd name="T30" fmla="*/ 105 w 210"/>
                <a:gd name="T31" fmla="*/ 91 h 91"/>
                <a:gd name="T32" fmla="*/ 111 w 210"/>
                <a:gd name="T33" fmla="*/ 89 h 91"/>
                <a:gd name="T34" fmla="*/ 116 w 210"/>
                <a:gd name="T35" fmla="*/ 87 h 91"/>
                <a:gd name="T36" fmla="*/ 120 w 210"/>
                <a:gd name="T37" fmla="*/ 82 h 91"/>
                <a:gd name="T38" fmla="*/ 120 w 210"/>
                <a:gd name="T39" fmla="*/ 76 h 91"/>
                <a:gd name="T40" fmla="*/ 120 w 210"/>
                <a:gd name="T41" fmla="*/ 31 h 91"/>
                <a:gd name="T42" fmla="*/ 196 w 210"/>
                <a:gd name="T43" fmla="*/ 31 h 91"/>
                <a:gd name="T44" fmla="*/ 202 w 210"/>
                <a:gd name="T45" fmla="*/ 30 h 91"/>
                <a:gd name="T46" fmla="*/ 207 w 210"/>
                <a:gd name="T47" fmla="*/ 26 h 91"/>
                <a:gd name="T48" fmla="*/ 209 w 210"/>
                <a:gd name="T49" fmla="*/ 21 h 91"/>
                <a:gd name="T50" fmla="*/ 210 w 210"/>
                <a:gd name="T51" fmla="*/ 16 h 91"/>
                <a:gd name="T52" fmla="*/ 209 w 210"/>
                <a:gd name="T53" fmla="*/ 10 h 91"/>
                <a:gd name="T54" fmla="*/ 207 w 210"/>
                <a:gd name="T55" fmla="*/ 5 h 91"/>
                <a:gd name="T56" fmla="*/ 202 w 210"/>
                <a:gd name="T57" fmla="*/ 1 h 91"/>
                <a:gd name="T58" fmla="*/ 196 w 210"/>
                <a:gd name="T5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0" h="91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91" y="31"/>
                  </a:lnTo>
                  <a:lnTo>
                    <a:pt x="91" y="76"/>
                  </a:lnTo>
                  <a:lnTo>
                    <a:pt x="92" y="82"/>
                  </a:lnTo>
                  <a:lnTo>
                    <a:pt x="94" y="87"/>
                  </a:lnTo>
                  <a:lnTo>
                    <a:pt x="99" y="89"/>
                  </a:lnTo>
                  <a:lnTo>
                    <a:pt x="105" y="91"/>
                  </a:lnTo>
                  <a:lnTo>
                    <a:pt x="111" y="89"/>
                  </a:lnTo>
                  <a:lnTo>
                    <a:pt x="116" y="87"/>
                  </a:lnTo>
                  <a:lnTo>
                    <a:pt x="120" y="82"/>
                  </a:lnTo>
                  <a:lnTo>
                    <a:pt x="120" y="76"/>
                  </a:lnTo>
                  <a:lnTo>
                    <a:pt x="120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6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3" name="Freeform 3073"/>
          <p:cNvSpPr>
            <a:spLocks noEditPoints="1"/>
          </p:cNvSpPr>
          <p:nvPr/>
        </p:nvSpPr>
        <p:spPr bwMode="auto">
          <a:xfrm>
            <a:off x="10326016" y="2462005"/>
            <a:ext cx="285750" cy="285750"/>
          </a:xfrm>
          <a:custGeom>
            <a:avLst/>
            <a:gdLst>
              <a:gd name="T0" fmla="*/ 620 w 720"/>
              <a:gd name="T1" fmla="*/ 289 h 719"/>
              <a:gd name="T2" fmla="*/ 600 w 720"/>
              <a:gd name="T3" fmla="*/ 278 h 719"/>
              <a:gd name="T4" fmla="*/ 636 w 720"/>
              <a:gd name="T5" fmla="*/ 145 h 719"/>
              <a:gd name="T6" fmla="*/ 695 w 720"/>
              <a:gd name="T7" fmla="*/ 114 h 719"/>
              <a:gd name="T8" fmla="*/ 680 w 720"/>
              <a:gd name="T9" fmla="*/ 209 h 719"/>
              <a:gd name="T10" fmla="*/ 645 w 720"/>
              <a:gd name="T11" fmla="*/ 270 h 719"/>
              <a:gd name="T12" fmla="*/ 425 w 720"/>
              <a:gd name="T13" fmla="*/ 278 h 719"/>
              <a:gd name="T14" fmla="*/ 416 w 720"/>
              <a:gd name="T15" fmla="*/ 280 h 719"/>
              <a:gd name="T16" fmla="*/ 298 w 720"/>
              <a:gd name="T17" fmla="*/ 282 h 719"/>
              <a:gd name="T18" fmla="*/ 261 w 720"/>
              <a:gd name="T19" fmla="*/ 160 h 719"/>
              <a:gd name="T20" fmla="*/ 332 w 720"/>
              <a:gd name="T21" fmla="*/ 150 h 719"/>
              <a:gd name="T22" fmla="*/ 364 w 720"/>
              <a:gd name="T23" fmla="*/ 101 h 719"/>
              <a:gd name="T24" fmla="*/ 462 w 720"/>
              <a:gd name="T25" fmla="*/ 158 h 719"/>
              <a:gd name="T26" fmla="*/ 49 w 720"/>
              <a:gd name="T27" fmla="*/ 236 h 719"/>
              <a:gd name="T28" fmla="*/ 29 w 720"/>
              <a:gd name="T29" fmla="*/ 170 h 719"/>
              <a:gd name="T30" fmla="*/ 24 w 720"/>
              <a:gd name="T31" fmla="*/ 72 h 719"/>
              <a:gd name="T32" fmla="*/ 90 w 720"/>
              <a:gd name="T33" fmla="*/ 177 h 719"/>
              <a:gd name="T34" fmla="*/ 129 w 720"/>
              <a:gd name="T35" fmla="*/ 298 h 719"/>
              <a:gd name="T36" fmla="*/ 91 w 720"/>
              <a:gd name="T37" fmla="*/ 284 h 719"/>
              <a:gd name="T38" fmla="*/ 719 w 720"/>
              <a:gd name="T39" fmla="*/ 69 h 719"/>
              <a:gd name="T40" fmla="*/ 712 w 720"/>
              <a:gd name="T41" fmla="*/ 50 h 719"/>
              <a:gd name="T42" fmla="*/ 644 w 720"/>
              <a:gd name="T43" fmla="*/ 21 h 719"/>
              <a:gd name="T44" fmla="*/ 632 w 720"/>
              <a:gd name="T45" fmla="*/ 0 h 719"/>
              <a:gd name="T46" fmla="*/ 77 w 720"/>
              <a:gd name="T47" fmla="*/ 13 h 719"/>
              <a:gd name="T48" fmla="*/ 12 w 720"/>
              <a:gd name="T49" fmla="*/ 48 h 719"/>
              <a:gd name="T50" fmla="*/ 0 w 720"/>
              <a:gd name="T51" fmla="*/ 66 h 719"/>
              <a:gd name="T52" fmla="*/ 6 w 720"/>
              <a:gd name="T53" fmla="*/ 177 h 719"/>
              <a:gd name="T54" fmla="*/ 29 w 720"/>
              <a:gd name="T55" fmla="*/ 250 h 719"/>
              <a:gd name="T56" fmla="*/ 73 w 720"/>
              <a:gd name="T57" fmla="*/ 302 h 719"/>
              <a:gd name="T58" fmla="*/ 130 w 720"/>
              <a:gd name="T59" fmla="*/ 322 h 719"/>
              <a:gd name="T60" fmla="*/ 195 w 720"/>
              <a:gd name="T61" fmla="*/ 379 h 719"/>
              <a:gd name="T62" fmla="*/ 288 w 720"/>
              <a:gd name="T63" fmla="*/ 441 h 719"/>
              <a:gd name="T64" fmla="*/ 312 w 720"/>
              <a:gd name="T65" fmla="*/ 476 h 719"/>
              <a:gd name="T66" fmla="*/ 316 w 720"/>
              <a:gd name="T67" fmla="*/ 529 h 719"/>
              <a:gd name="T68" fmla="*/ 299 w 720"/>
              <a:gd name="T69" fmla="*/ 596 h 719"/>
              <a:gd name="T70" fmla="*/ 262 w 720"/>
              <a:gd name="T71" fmla="*/ 628 h 719"/>
              <a:gd name="T72" fmla="*/ 204 w 720"/>
              <a:gd name="T73" fmla="*/ 635 h 719"/>
              <a:gd name="T74" fmla="*/ 192 w 720"/>
              <a:gd name="T75" fmla="*/ 707 h 719"/>
              <a:gd name="T76" fmla="*/ 515 w 720"/>
              <a:gd name="T77" fmla="*/ 719 h 719"/>
              <a:gd name="T78" fmla="*/ 527 w 720"/>
              <a:gd name="T79" fmla="*/ 647 h 719"/>
              <a:gd name="T80" fmla="*/ 501 w 720"/>
              <a:gd name="T81" fmla="*/ 635 h 719"/>
              <a:gd name="T82" fmla="*/ 445 w 720"/>
              <a:gd name="T83" fmla="*/ 618 h 719"/>
              <a:gd name="T84" fmla="*/ 412 w 720"/>
              <a:gd name="T85" fmla="*/ 577 h 719"/>
              <a:gd name="T86" fmla="*/ 401 w 720"/>
              <a:gd name="T87" fmla="*/ 511 h 719"/>
              <a:gd name="T88" fmla="*/ 410 w 720"/>
              <a:gd name="T89" fmla="*/ 470 h 719"/>
              <a:gd name="T90" fmla="*/ 443 w 720"/>
              <a:gd name="T91" fmla="*/ 431 h 719"/>
              <a:gd name="T92" fmla="*/ 537 w 720"/>
              <a:gd name="T93" fmla="*/ 367 h 719"/>
              <a:gd name="T94" fmla="*/ 601 w 720"/>
              <a:gd name="T95" fmla="*/ 321 h 719"/>
              <a:gd name="T96" fmla="*/ 653 w 720"/>
              <a:gd name="T97" fmla="*/ 295 h 719"/>
              <a:gd name="T98" fmla="*/ 696 w 720"/>
              <a:gd name="T99" fmla="*/ 233 h 719"/>
              <a:gd name="T100" fmla="*/ 718 w 720"/>
              <a:gd name="T101" fmla="*/ 141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20" h="719">
                <a:moveTo>
                  <a:pt x="645" y="270"/>
                </a:moveTo>
                <a:lnTo>
                  <a:pt x="640" y="276"/>
                </a:lnTo>
                <a:lnTo>
                  <a:pt x="633" y="280"/>
                </a:lnTo>
                <a:lnTo>
                  <a:pt x="627" y="284"/>
                </a:lnTo>
                <a:lnTo>
                  <a:pt x="620" y="289"/>
                </a:lnTo>
                <a:lnTo>
                  <a:pt x="614" y="291"/>
                </a:lnTo>
                <a:lnTo>
                  <a:pt x="606" y="295"/>
                </a:lnTo>
                <a:lnTo>
                  <a:pt x="599" y="296"/>
                </a:lnTo>
                <a:lnTo>
                  <a:pt x="590" y="298"/>
                </a:lnTo>
                <a:lnTo>
                  <a:pt x="600" y="278"/>
                </a:lnTo>
                <a:lnTo>
                  <a:pt x="609" y="257"/>
                </a:lnTo>
                <a:lnTo>
                  <a:pt x="618" y="233"/>
                </a:lnTo>
                <a:lnTo>
                  <a:pt x="625" y="207"/>
                </a:lnTo>
                <a:lnTo>
                  <a:pt x="631" y="177"/>
                </a:lnTo>
                <a:lnTo>
                  <a:pt x="636" y="145"/>
                </a:lnTo>
                <a:lnTo>
                  <a:pt x="639" y="110"/>
                </a:lnTo>
                <a:lnTo>
                  <a:pt x="643" y="72"/>
                </a:lnTo>
                <a:lnTo>
                  <a:pt x="695" y="72"/>
                </a:lnTo>
                <a:lnTo>
                  <a:pt x="695" y="90"/>
                </a:lnTo>
                <a:lnTo>
                  <a:pt x="695" y="114"/>
                </a:lnTo>
                <a:lnTo>
                  <a:pt x="694" y="140"/>
                </a:lnTo>
                <a:lnTo>
                  <a:pt x="690" y="167"/>
                </a:lnTo>
                <a:lnTo>
                  <a:pt x="687" y="182"/>
                </a:lnTo>
                <a:lnTo>
                  <a:pt x="684" y="196"/>
                </a:lnTo>
                <a:lnTo>
                  <a:pt x="680" y="209"/>
                </a:lnTo>
                <a:lnTo>
                  <a:pt x="675" y="223"/>
                </a:lnTo>
                <a:lnTo>
                  <a:pt x="669" y="236"/>
                </a:lnTo>
                <a:lnTo>
                  <a:pt x="662" y="248"/>
                </a:lnTo>
                <a:lnTo>
                  <a:pt x="655" y="259"/>
                </a:lnTo>
                <a:lnTo>
                  <a:pt x="645" y="270"/>
                </a:lnTo>
                <a:lnTo>
                  <a:pt x="645" y="270"/>
                </a:lnTo>
                <a:close/>
                <a:moveTo>
                  <a:pt x="460" y="160"/>
                </a:moveTo>
                <a:lnTo>
                  <a:pt x="402" y="205"/>
                </a:lnTo>
                <a:lnTo>
                  <a:pt x="425" y="273"/>
                </a:lnTo>
                <a:lnTo>
                  <a:pt x="425" y="278"/>
                </a:lnTo>
                <a:lnTo>
                  <a:pt x="424" y="280"/>
                </a:lnTo>
                <a:lnTo>
                  <a:pt x="421" y="282"/>
                </a:lnTo>
                <a:lnTo>
                  <a:pt x="420" y="282"/>
                </a:lnTo>
                <a:lnTo>
                  <a:pt x="418" y="282"/>
                </a:lnTo>
                <a:lnTo>
                  <a:pt x="416" y="280"/>
                </a:lnTo>
                <a:lnTo>
                  <a:pt x="360" y="235"/>
                </a:lnTo>
                <a:lnTo>
                  <a:pt x="304" y="280"/>
                </a:lnTo>
                <a:lnTo>
                  <a:pt x="303" y="282"/>
                </a:lnTo>
                <a:lnTo>
                  <a:pt x="300" y="282"/>
                </a:lnTo>
                <a:lnTo>
                  <a:pt x="298" y="282"/>
                </a:lnTo>
                <a:lnTo>
                  <a:pt x="297" y="280"/>
                </a:lnTo>
                <a:lnTo>
                  <a:pt x="294" y="278"/>
                </a:lnTo>
                <a:lnTo>
                  <a:pt x="294" y="273"/>
                </a:lnTo>
                <a:lnTo>
                  <a:pt x="317" y="205"/>
                </a:lnTo>
                <a:lnTo>
                  <a:pt x="261" y="160"/>
                </a:lnTo>
                <a:lnTo>
                  <a:pt x="259" y="158"/>
                </a:lnTo>
                <a:lnTo>
                  <a:pt x="259" y="154"/>
                </a:lnTo>
                <a:lnTo>
                  <a:pt x="261" y="151"/>
                </a:lnTo>
                <a:lnTo>
                  <a:pt x="264" y="150"/>
                </a:lnTo>
                <a:lnTo>
                  <a:pt x="332" y="150"/>
                </a:lnTo>
                <a:lnTo>
                  <a:pt x="354" y="101"/>
                </a:lnTo>
                <a:lnTo>
                  <a:pt x="356" y="97"/>
                </a:lnTo>
                <a:lnTo>
                  <a:pt x="358" y="97"/>
                </a:lnTo>
                <a:lnTo>
                  <a:pt x="362" y="97"/>
                </a:lnTo>
                <a:lnTo>
                  <a:pt x="364" y="101"/>
                </a:lnTo>
                <a:lnTo>
                  <a:pt x="388" y="150"/>
                </a:lnTo>
                <a:lnTo>
                  <a:pt x="456" y="150"/>
                </a:lnTo>
                <a:lnTo>
                  <a:pt x="460" y="151"/>
                </a:lnTo>
                <a:lnTo>
                  <a:pt x="462" y="154"/>
                </a:lnTo>
                <a:lnTo>
                  <a:pt x="462" y="158"/>
                </a:lnTo>
                <a:lnTo>
                  <a:pt x="460" y="160"/>
                </a:lnTo>
                <a:close/>
                <a:moveTo>
                  <a:pt x="72" y="270"/>
                </a:moveTo>
                <a:lnTo>
                  <a:pt x="63" y="260"/>
                </a:lnTo>
                <a:lnTo>
                  <a:pt x="55" y="248"/>
                </a:lnTo>
                <a:lnTo>
                  <a:pt x="49" y="236"/>
                </a:lnTo>
                <a:lnTo>
                  <a:pt x="43" y="225"/>
                </a:lnTo>
                <a:lnTo>
                  <a:pt x="38" y="211"/>
                </a:lnTo>
                <a:lnTo>
                  <a:pt x="35" y="198"/>
                </a:lnTo>
                <a:lnTo>
                  <a:pt x="31" y="184"/>
                </a:lnTo>
                <a:lnTo>
                  <a:pt x="29" y="170"/>
                </a:lnTo>
                <a:lnTo>
                  <a:pt x="27" y="142"/>
                </a:lnTo>
                <a:lnTo>
                  <a:pt x="24" y="116"/>
                </a:lnTo>
                <a:lnTo>
                  <a:pt x="24" y="92"/>
                </a:lnTo>
                <a:lnTo>
                  <a:pt x="24" y="72"/>
                </a:lnTo>
                <a:lnTo>
                  <a:pt x="24" y="72"/>
                </a:lnTo>
                <a:lnTo>
                  <a:pt x="24" y="72"/>
                </a:lnTo>
                <a:lnTo>
                  <a:pt x="78" y="72"/>
                </a:lnTo>
                <a:lnTo>
                  <a:pt x="80" y="110"/>
                </a:lnTo>
                <a:lnTo>
                  <a:pt x="85" y="145"/>
                </a:lnTo>
                <a:lnTo>
                  <a:pt x="90" y="177"/>
                </a:lnTo>
                <a:lnTo>
                  <a:pt x="96" y="207"/>
                </a:lnTo>
                <a:lnTo>
                  <a:pt x="103" y="233"/>
                </a:lnTo>
                <a:lnTo>
                  <a:pt x="111" y="257"/>
                </a:lnTo>
                <a:lnTo>
                  <a:pt x="119" y="278"/>
                </a:lnTo>
                <a:lnTo>
                  <a:pt x="129" y="298"/>
                </a:lnTo>
                <a:lnTo>
                  <a:pt x="121" y="296"/>
                </a:lnTo>
                <a:lnTo>
                  <a:pt x="112" y="295"/>
                </a:lnTo>
                <a:lnTo>
                  <a:pt x="105" y="291"/>
                </a:lnTo>
                <a:lnTo>
                  <a:pt x="98" y="289"/>
                </a:lnTo>
                <a:lnTo>
                  <a:pt x="91" y="284"/>
                </a:lnTo>
                <a:lnTo>
                  <a:pt x="84" y="280"/>
                </a:lnTo>
                <a:lnTo>
                  <a:pt x="78" y="276"/>
                </a:lnTo>
                <a:lnTo>
                  <a:pt x="72" y="270"/>
                </a:lnTo>
                <a:lnTo>
                  <a:pt x="72" y="270"/>
                </a:lnTo>
                <a:close/>
                <a:moveTo>
                  <a:pt x="719" y="69"/>
                </a:moveTo>
                <a:lnTo>
                  <a:pt x="719" y="64"/>
                </a:lnTo>
                <a:lnTo>
                  <a:pt x="719" y="60"/>
                </a:lnTo>
                <a:lnTo>
                  <a:pt x="719" y="56"/>
                </a:lnTo>
                <a:lnTo>
                  <a:pt x="715" y="52"/>
                </a:lnTo>
                <a:lnTo>
                  <a:pt x="712" y="50"/>
                </a:lnTo>
                <a:lnTo>
                  <a:pt x="707" y="48"/>
                </a:lnTo>
                <a:lnTo>
                  <a:pt x="643" y="48"/>
                </a:lnTo>
                <a:lnTo>
                  <a:pt x="644" y="39"/>
                </a:lnTo>
                <a:lnTo>
                  <a:pt x="644" y="31"/>
                </a:lnTo>
                <a:lnTo>
                  <a:pt x="644" y="21"/>
                </a:lnTo>
                <a:lnTo>
                  <a:pt x="644" y="13"/>
                </a:lnTo>
                <a:lnTo>
                  <a:pt x="643" y="8"/>
                </a:lnTo>
                <a:lnTo>
                  <a:pt x="640" y="3"/>
                </a:lnTo>
                <a:lnTo>
                  <a:pt x="637" y="1"/>
                </a:lnTo>
                <a:lnTo>
                  <a:pt x="632" y="0"/>
                </a:lnTo>
                <a:lnTo>
                  <a:pt x="88" y="0"/>
                </a:lnTo>
                <a:lnTo>
                  <a:pt x="84" y="1"/>
                </a:lnTo>
                <a:lnTo>
                  <a:pt x="80" y="3"/>
                </a:lnTo>
                <a:lnTo>
                  <a:pt x="78" y="8"/>
                </a:lnTo>
                <a:lnTo>
                  <a:pt x="77" y="13"/>
                </a:lnTo>
                <a:lnTo>
                  <a:pt x="77" y="21"/>
                </a:lnTo>
                <a:lnTo>
                  <a:pt x="77" y="31"/>
                </a:lnTo>
                <a:lnTo>
                  <a:pt x="77" y="39"/>
                </a:lnTo>
                <a:lnTo>
                  <a:pt x="77" y="48"/>
                </a:lnTo>
                <a:lnTo>
                  <a:pt x="12" y="48"/>
                </a:lnTo>
                <a:lnTo>
                  <a:pt x="8" y="50"/>
                </a:lnTo>
                <a:lnTo>
                  <a:pt x="4" y="52"/>
                </a:lnTo>
                <a:lnTo>
                  <a:pt x="2" y="56"/>
                </a:lnTo>
                <a:lnTo>
                  <a:pt x="0" y="60"/>
                </a:lnTo>
                <a:lnTo>
                  <a:pt x="0" y="66"/>
                </a:lnTo>
                <a:lnTo>
                  <a:pt x="0" y="72"/>
                </a:lnTo>
                <a:lnTo>
                  <a:pt x="0" y="94"/>
                </a:lnTo>
                <a:lnTo>
                  <a:pt x="0" y="119"/>
                </a:lnTo>
                <a:lnTo>
                  <a:pt x="3" y="147"/>
                </a:lnTo>
                <a:lnTo>
                  <a:pt x="6" y="177"/>
                </a:lnTo>
                <a:lnTo>
                  <a:pt x="9" y="192"/>
                </a:lnTo>
                <a:lnTo>
                  <a:pt x="12" y="207"/>
                </a:lnTo>
                <a:lnTo>
                  <a:pt x="17" y="222"/>
                </a:lnTo>
                <a:lnTo>
                  <a:pt x="22" y="236"/>
                </a:lnTo>
                <a:lnTo>
                  <a:pt x="29" y="250"/>
                </a:lnTo>
                <a:lnTo>
                  <a:pt x="36" y="263"/>
                </a:lnTo>
                <a:lnTo>
                  <a:pt x="44" y="276"/>
                </a:lnTo>
                <a:lnTo>
                  <a:pt x="55" y="286"/>
                </a:lnTo>
                <a:lnTo>
                  <a:pt x="63" y="295"/>
                </a:lnTo>
                <a:lnTo>
                  <a:pt x="73" y="302"/>
                </a:lnTo>
                <a:lnTo>
                  <a:pt x="84" y="308"/>
                </a:lnTo>
                <a:lnTo>
                  <a:pt x="94" y="314"/>
                </a:lnTo>
                <a:lnTo>
                  <a:pt x="106" y="317"/>
                </a:lnTo>
                <a:lnTo>
                  <a:pt x="118" y="321"/>
                </a:lnTo>
                <a:lnTo>
                  <a:pt x="130" y="322"/>
                </a:lnTo>
                <a:lnTo>
                  <a:pt x="143" y="323"/>
                </a:lnTo>
                <a:lnTo>
                  <a:pt x="156" y="340"/>
                </a:lnTo>
                <a:lnTo>
                  <a:pt x="169" y="355"/>
                </a:lnTo>
                <a:lnTo>
                  <a:pt x="182" y="368"/>
                </a:lnTo>
                <a:lnTo>
                  <a:pt x="195" y="379"/>
                </a:lnTo>
                <a:lnTo>
                  <a:pt x="222" y="398"/>
                </a:lnTo>
                <a:lnTo>
                  <a:pt x="248" y="414"/>
                </a:lnTo>
                <a:lnTo>
                  <a:pt x="262" y="423"/>
                </a:lnTo>
                <a:lnTo>
                  <a:pt x="276" y="433"/>
                </a:lnTo>
                <a:lnTo>
                  <a:pt x="288" y="441"/>
                </a:lnTo>
                <a:lnTo>
                  <a:pt x="298" y="452"/>
                </a:lnTo>
                <a:lnTo>
                  <a:pt x="303" y="456"/>
                </a:lnTo>
                <a:lnTo>
                  <a:pt x="306" y="462"/>
                </a:lnTo>
                <a:lnTo>
                  <a:pt x="310" y="470"/>
                </a:lnTo>
                <a:lnTo>
                  <a:pt x="312" y="476"/>
                </a:lnTo>
                <a:lnTo>
                  <a:pt x="314" y="484"/>
                </a:lnTo>
                <a:lnTo>
                  <a:pt x="316" y="492"/>
                </a:lnTo>
                <a:lnTo>
                  <a:pt x="317" y="500"/>
                </a:lnTo>
                <a:lnTo>
                  <a:pt x="317" y="510"/>
                </a:lnTo>
                <a:lnTo>
                  <a:pt x="316" y="529"/>
                </a:lnTo>
                <a:lnTo>
                  <a:pt x="314" y="546"/>
                </a:lnTo>
                <a:lnTo>
                  <a:pt x="312" y="561"/>
                </a:lnTo>
                <a:lnTo>
                  <a:pt x="308" y="574"/>
                </a:lnTo>
                <a:lnTo>
                  <a:pt x="305" y="586"/>
                </a:lnTo>
                <a:lnTo>
                  <a:pt x="299" y="596"/>
                </a:lnTo>
                <a:lnTo>
                  <a:pt x="293" y="605"/>
                </a:lnTo>
                <a:lnTo>
                  <a:pt x="287" y="612"/>
                </a:lnTo>
                <a:lnTo>
                  <a:pt x="279" y="618"/>
                </a:lnTo>
                <a:lnTo>
                  <a:pt x="270" y="623"/>
                </a:lnTo>
                <a:lnTo>
                  <a:pt x="262" y="628"/>
                </a:lnTo>
                <a:lnTo>
                  <a:pt x="251" y="630"/>
                </a:lnTo>
                <a:lnTo>
                  <a:pt x="241" y="633"/>
                </a:lnTo>
                <a:lnTo>
                  <a:pt x="230" y="634"/>
                </a:lnTo>
                <a:lnTo>
                  <a:pt x="217" y="635"/>
                </a:lnTo>
                <a:lnTo>
                  <a:pt x="204" y="635"/>
                </a:lnTo>
                <a:lnTo>
                  <a:pt x="199" y="636"/>
                </a:lnTo>
                <a:lnTo>
                  <a:pt x="195" y="638"/>
                </a:lnTo>
                <a:lnTo>
                  <a:pt x="193" y="642"/>
                </a:lnTo>
                <a:lnTo>
                  <a:pt x="192" y="647"/>
                </a:lnTo>
                <a:lnTo>
                  <a:pt x="192" y="707"/>
                </a:lnTo>
                <a:lnTo>
                  <a:pt x="193" y="711"/>
                </a:lnTo>
                <a:lnTo>
                  <a:pt x="195" y="716"/>
                </a:lnTo>
                <a:lnTo>
                  <a:pt x="199" y="718"/>
                </a:lnTo>
                <a:lnTo>
                  <a:pt x="204" y="719"/>
                </a:lnTo>
                <a:lnTo>
                  <a:pt x="515" y="719"/>
                </a:lnTo>
                <a:lnTo>
                  <a:pt x="520" y="718"/>
                </a:lnTo>
                <a:lnTo>
                  <a:pt x="524" y="716"/>
                </a:lnTo>
                <a:lnTo>
                  <a:pt x="526" y="711"/>
                </a:lnTo>
                <a:lnTo>
                  <a:pt x="527" y="707"/>
                </a:lnTo>
                <a:lnTo>
                  <a:pt x="527" y="647"/>
                </a:lnTo>
                <a:lnTo>
                  <a:pt x="526" y="642"/>
                </a:lnTo>
                <a:lnTo>
                  <a:pt x="524" y="638"/>
                </a:lnTo>
                <a:lnTo>
                  <a:pt x="520" y="636"/>
                </a:lnTo>
                <a:lnTo>
                  <a:pt x="515" y="635"/>
                </a:lnTo>
                <a:lnTo>
                  <a:pt x="501" y="635"/>
                </a:lnTo>
                <a:lnTo>
                  <a:pt x="488" y="634"/>
                </a:lnTo>
                <a:lnTo>
                  <a:pt x="476" y="631"/>
                </a:lnTo>
                <a:lnTo>
                  <a:pt x="464" y="628"/>
                </a:lnTo>
                <a:lnTo>
                  <a:pt x="455" y="623"/>
                </a:lnTo>
                <a:lnTo>
                  <a:pt x="445" y="618"/>
                </a:lnTo>
                <a:lnTo>
                  <a:pt x="437" y="612"/>
                </a:lnTo>
                <a:lnTo>
                  <a:pt x="429" y="605"/>
                </a:lnTo>
                <a:lnTo>
                  <a:pt x="423" y="597"/>
                </a:lnTo>
                <a:lnTo>
                  <a:pt x="417" y="587"/>
                </a:lnTo>
                <a:lnTo>
                  <a:pt x="412" y="577"/>
                </a:lnTo>
                <a:lnTo>
                  <a:pt x="408" y="566"/>
                </a:lnTo>
                <a:lnTo>
                  <a:pt x="405" y="554"/>
                </a:lnTo>
                <a:lnTo>
                  <a:pt x="402" y="541"/>
                </a:lnTo>
                <a:lnTo>
                  <a:pt x="401" y="525"/>
                </a:lnTo>
                <a:lnTo>
                  <a:pt x="401" y="511"/>
                </a:lnTo>
                <a:lnTo>
                  <a:pt x="401" y="500"/>
                </a:lnTo>
                <a:lnTo>
                  <a:pt x="402" y="492"/>
                </a:lnTo>
                <a:lnTo>
                  <a:pt x="404" y="484"/>
                </a:lnTo>
                <a:lnTo>
                  <a:pt x="406" y="476"/>
                </a:lnTo>
                <a:lnTo>
                  <a:pt x="410" y="470"/>
                </a:lnTo>
                <a:lnTo>
                  <a:pt x="412" y="462"/>
                </a:lnTo>
                <a:lnTo>
                  <a:pt x="417" y="456"/>
                </a:lnTo>
                <a:lnTo>
                  <a:pt x="420" y="451"/>
                </a:lnTo>
                <a:lnTo>
                  <a:pt x="431" y="441"/>
                </a:lnTo>
                <a:lnTo>
                  <a:pt x="443" y="431"/>
                </a:lnTo>
                <a:lnTo>
                  <a:pt x="456" y="423"/>
                </a:lnTo>
                <a:lnTo>
                  <a:pt x="471" y="414"/>
                </a:lnTo>
                <a:lnTo>
                  <a:pt x="498" y="398"/>
                </a:lnTo>
                <a:lnTo>
                  <a:pt x="524" y="379"/>
                </a:lnTo>
                <a:lnTo>
                  <a:pt x="537" y="367"/>
                </a:lnTo>
                <a:lnTo>
                  <a:pt x="550" y="354"/>
                </a:lnTo>
                <a:lnTo>
                  <a:pt x="563" y="340"/>
                </a:lnTo>
                <a:lnTo>
                  <a:pt x="575" y="323"/>
                </a:lnTo>
                <a:lnTo>
                  <a:pt x="588" y="322"/>
                </a:lnTo>
                <a:lnTo>
                  <a:pt x="601" y="321"/>
                </a:lnTo>
                <a:lnTo>
                  <a:pt x="612" y="317"/>
                </a:lnTo>
                <a:lnTo>
                  <a:pt x="624" y="314"/>
                </a:lnTo>
                <a:lnTo>
                  <a:pt x="634" y="308"/>
                </a:lnTo>
                <a:lnTo>
                  <a:pt x="644" y="302"/>
                </a:lnTo>
                <a:lnTo>
                  <a:pt x="653" y="295"/>
                </a:lnTo>
                <a:lnTo>
                  <a:pt x="663" y="286"/>
                </a:lnTo>
                <a:lnTo>
                  <a:pt x="672" y="274"/>
                </a:lnTo>
                <a:lnTo>
                  <a:pt x="682" y="261"/>
                </a:lnTo>
                <a:lnTo>
                  <a:pt x="690" y="248"/>
                </a:lnTo>
                <a:lnTo>
                  <a:pt x="696" y="233"/>
                </a:lnTo>
                <a:lnTo>
                  <a:pt x="702" y="219"/>
                </a:lnTo>
                <a:lnTo>
                  <a:pt x="707" y="203"/>
                </a:lnTo>
                <a:lnTo>
                  <a:pt x="711" y="188"/>
                </a:lnTo>
                <a:lnTo>
                  <a:pt x="713" y="171"/>
                </a:lnTo>
                <a:lnTo>
                  <a:pt x="718" y="141"/>
                </a:lnTo>
                <a:lnTo>
                  <a:pt x="719" y="113"/>
                </a:lnTo>
                <a:lnTo>
                  <a:pt x="720" y="88"/>
                </a:lnTo>
                <a:lnTo>
                  <a:pt x="719" y="69"/>
                </a:lnTo>
                <a:close/>
              </a:path>
            </a:pathLst>
          </a:custGeom>
          <a:solidFill>
            <a:srgbClr val="F6443B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Text Placeholder 2"/>
          <p:cNvSpPr txBox="1">
            <a:spLocks/>
          </p:cNvSpPr>
          <p:nvPr/>
        </p:nvSpPr>
        <p:spPr>
          <a:xfrm>
            <a:off x="814298" y="4435405"/>
            <a:ext cx="1751524" cy="1285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 standard dummy text ever since the 1500s.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814298" y="4015913"/>
            <a:ext cx="175152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cy-GB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LOREM IPSUM</a:t>
            </a:r>
            <a:endParaRPr lang="en-US" dirty="0">
              <a:solidFill>
                <a:srgbClr val="B0F7F4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57" name="Text Placeholder 2"/>
          <p:cNvSpPr txBox="1">
            <a:spLocks/>
          </p:cNvSpPr>
          <p:nvPr/>
        </p:nvSpPr>
        <p:spPr>
          <a:xfrm>
            <a:off x="3064292" y="4435405"/>
            <a:ext cx="1751524" cy="1285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 standard dummy text ever since the 1500s.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3064292" y="4015913"/>
            <a:ext cx="175152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cy-GB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LOREM IPSUM</a:t>
            </a:r>
            <a:endParaRPr lang="en-US" dirty="0">
              <a:solidFill>
                <a:srgbClr val="B0F7F4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59" name="Text Placeholder 2"/>
          <p:cNvSpPr txBox="1">
            <a:spLocks/>
          </p:cNvSpPr>
          <p:nvPr/>
        </p:nvSpPr>
        <p:spPr>
          <a:xfrm>
            <a:off x="5299676" y="4435405"/>
            <a:ext cx="1751524" cy="1285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 standard dummy text ever since the 1500s.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5299676" y="4015913"/>
            <a:ext cx="175152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cy-GB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LOREM IPSUM</a:t>
            </a:r>
            <a:endParaRPr lang="en-US" dirty="0">
              <a:solidFill>
                <a:srgbClr val="B0F7F4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61" name="Text Placeholder 2"/>
          <p:cNvSpPr txBox="1">
            <a:spLocks/>
          </p:cNvSpPr>
          <p:nvPr/>
        </p:nvSpPr>
        <p:spPr>
          <a:xfrm>
            <a:off x="7535060" y="4435405"/>
            <a:ext cx="1751524" cy="1285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 standard dummy text ever since the 1500s.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7535060" y="4015913"/>
            <a:ext cx="175152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cy-GB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LOREM IPSUM</a:t>
            </a:r>
            <a:endParaRPr lang="en-US" dirty="0">
              <a:solidFill>
                <a:srgbClr val="B0F7F4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63" name="Text Placeholder 2"/>
          <p:cNvSpPr txBox="1">
            <a:spLocks/>
          </p:cNvSpPr>
          <p:nvPr/>
        </p:nvSpPr>
        <p:spPr>
          <a:xfrm>
            <a:off x="9779288" y="4435405"/>
            <a:ext cx="1751524" cy="1285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 standard dummy text ever since the 1500s.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9779288" y="4015913"/>
            <a:ext cx="175152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cy-GB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LOREM IPSUM</a:t>
            </a:r>
            <a:endParaRPr lang="en-US" dirty="0">
              <a:solidFill>
                <a:srgbClr val="B0F7F4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082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5"/>
          <p:cNvSpPr>
            <a:spLocks noChangeArrowheads="1"/>
          </p:cNvSpPr>
          <p:nvPr/>
        </p:nvSpPr>
        <p:spPr bwMode="auto"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4933175" y="1772340"/>
            <a:ext cx="6679457" cy="3486794"/>
            <a:chOff x="1504597" y="2399471"/>
            <a:chExt cx="6134807" cy="3202478"/>
          </a:xfrm>
          <a:solidFill>
            <a:srgbClr val="B0F7F4"/>
          </a:solidFill>
          <a:effectLst/>
        </p:grpSpPr>
        <p:sp>
          <p:nvSpPr>
            <p:cNvPr id="3" name="Freeform 5962"/>
            <p:cNvSpPr>
              <a:spLocks noEditPoints="1"/>
            </p:cNvSpPr>
            <p:nvPr/>
          </p:nvSpPr>
          <p:spPr bwMode="auto">
            <a:xfrm>
              <a:off x="3063972" y="4165973"/>
              <a:ext cx="836057" cy="1435976"/>
            </a:xfrm>
            <a:custGeom>
              <a:avLst/>
              <a:gdLst>
                <a:gd name="T0" fmla="*/ 168775 w 1874"/>
                <a:gd name="T1" fmla="*/ 2086902 h 3562"/>
                <a:gd name="T2" fmla="*/ 147202 w 1874"/>
                <a:gd name="T3" fmla="*/ 1968776 h 3562"/>
                <a:gd name="T4" fmla="*/ 184003 w 1874"/>
                <a:gd name="T5" fmla="*/ 1976397 h 3562"/>
                <a:gd name="T6" fmla="*/ 161161 w 1874"/>
                <a:gd name="T7" fmla="*/ 1982748 h 3562"/>
                <a:gd name="T8" fmla="*/ 154816 w 1874"/>
                <a:gd name="T9" fmla="*/ 2042446 h 3562"/>
                <a:gd name="T10" fmla="*/ 156085 w 1874"/>
                <a:gd name="T11" fmla="*/ 1997990 h 3562"/>
                <a:gd name="T12" fmla="*/ 147202 w 1874"/>
                <a:gd name="T13" fmla="*/ 2006881 h 3562"/>
                <a:gd name="T14" fmla="*/ 184003 w 1874"/>
                <a:gd name="T15" fmla="*/ 2086902 h 3562"/>
                <a:gd name="T16" fmla="*/ 153547 w 1874"/>
                <a:gd name="T17" fmla="*/ 1999260 h 3562"/>
                <a:gd name="T18" fmla="*/ 185272 w 1874"/>
                <a:gd name="T19" fmla="*/ 1850649 h 3562"/>
                <a:gd name="T20" fmla="*/ 192886 w 1874"/>
                <a:gd name="T21" fmla="*/ 1841758 h 3562"/>
                <a:gd name="T22" fmla="*/ 166237 w 1874"/>
                <a:gd name="T23" fmla="*/ 1884944 h 3562"/>
                <a:gd name="T24" fmla="*/ 348971 w 1874"/>
                <a:gd name="T25" fmla="*/ 2235513 h 3562"/>
                <a:gd name="T26" fmla="*/ 304556 w 1874"/>
                <a:gd name="T27" fmla="*/ 2245675 h 3562"/>
                <a:gd name="T28" fmla="*/ 284252 w 1874"/>
                <a:gd name="T29" fmla="*/ 2227892 h 3562"/>
                <a:gd name="T30" fmla="*/ 323591 w 1874"/>
                <a:gd name="T31" fmla="*/ 2224082 h 3562"/>
                <a:gd name="T32" fmla="*/ 277907 w 1874"/>
                <a:gd name="T33" fmla="*/ 2230433 h 3562"/>
                <a:gd name="T34" fmla="*/ 170044 w 1874"/>
                <a:gd name="T35" fmla="*/ 2140250 h 3562"/>
                <a:gd name="T36" fmla="*/ 180196 w 1874"/>
                <a:gd name="T37" fmla="*/ 2163113 h 3562"/>
                <a:gd name="T38" fmla="*/ 157354 w 1874"/>
                <a:gd name="T39" fmla="*/ 2090713 h 3562"/>
                <a:gd name="T40" fmla="*/ 247452 w 1874"/>
                <a:gd name="T41" fmla="*/ 2198678 h 3562"/>
                <a:gd name="T42" fmla="*/ 214458 w 1874"/>
                <a:gd name="T43" fmla="*/ 2170734 h 3562"/>
                <a:gd name="T44" fmla="*/ 224610 w 1874"/>
                <a:gd name="T45" fmla="*/ 2189787 h 3562"/>
                <a:gd name="T46" fmla="*/ 300749 w 1874"/>
                <a:gd name="T47" fmla="*/ 2198678 h 3562"/>
                <a:gd name="T48" fmla="*/ 237300 w 1874"/>
                <a:gd name="T49" fmla="*/ 2207569 h 3562"/>
                <a:gd name="T50" fmla="*/ 319784 w 1874"/>
                <a:gd name="T51" fmla="*/ 2224082 h 3562"/>
                <a:gd name="T52" fmla="*/ 184003 w 1874"/>
                <a:gd name="T53" fmla="*/ 1738874 h 3562"/>
                <a:gd name="T54" fmla="*/ 166237 w 1874"/>
                <a:gd name="T55" fmla="*/ 1802383 h 3562"/>
                <a:gd name="T56" fmla="*/ 187810 w 1874"/>
                <a:gd name="T57" fmla="*/ 1807463 h 3562"/>
                <a:gd name="T58" fmla="*/ 176389 w 1874"/>
                <a:gd name="T59" fmla="*/ 1878593 h 3562"/>
                <a:gd name="T60" fmla="*/ 939048 w 1874"/>
                <a:gd name="T61" fmla="*/ 443292 h 3562"/>
                <a:gd name="T62" fmla="*/ 767735 w 1874"/>
                <a:gd name="T63" fmla="*/ 403917 h 3562"/>
                <a:gd name="T64" fmla="*/ 761390 w 1874"/>
                <a:gd name="T65" fmla="*/ 248955 h 3562"/>
                <a:gd name="T66" fmla="*/ 611650 w 1874"/>
                <a:gd name="T67" fmla="*/ 190527 h 3562"/>
                <a:gd name="T68" fmla="*/ 474600 w 1874"/>
                <a:gd name="T69" fmla="*/ 59698 h 3562"/>
                <a:gd name="T70" fmla="*/ 281714 w 1874"/>
                <a:gd name="T71" fmla="*/ 21593 h 3562"/>
                <a:gd name="T72" fmla="*/ 157354 w 1874"/>
                <a:gd name="T73" fmla="*/ 45726 h 3562"/>
                <a:gd name="T74" fmla="*/ 91367 w 1874"/>
                <a:gd name="T75" fmla="*/ 299762 h 3562"/>
                <a:gd name="T76" fmla="*/ 35532 w 1874"/>
                <a:gd name="T77" fmla="*/ 461075 h 3562"/>
                <a:gd name="T78" fmla="*/ 109133 w 1874"/>
                <a:gd name="T79" fmla="*/ 768458 h 3562"/>
                <a:gd name="T80" fmla="*/ 275370 w 1874"/>
                <a:gd name="T81" fmla="*/ 1108865 h 3562"/>
                <a:gd name="T82" fmla="*/ 252528 w 1874"/>
                <a:gd name="T83" fmla="*/ 1420059 h 3562"/>
                <a:gd name="T84" fmla="*/ 196693 w 1874"/>
                <a:gd name="T85" fmla="*/ 1667744 h 3562"/>
                <a:gd name="T86" fmla="*/ 209382 w 1874"/>
                <a:gd name="T87" fmla="*/ 1797302 h 3562"/>
                <a:gd name="T88" fmla="*/ 171313 w 1874"/>
                <a:gd name="T89" fmla="*/ 1882404 h 3562"/>
                <a:gd name="T90" fmla="*/ 170044 w 1874"/>
                <a:gd name="T91" fmla="*/ 1947183 h 3562"/>
                <a:gd name="T92" fmla="*/ 176389 w 1874"/>
                <a:gd name="T93" fmla="*/ 2011962 h 3562"/>
                <a:gd name="T94" fmla="*/ 185272 w 1874"/>
                <a:gd name="T95" fmla="*/ 2053878 h 3562"/>
                <a:gd name="T96" fmla="*/ 196693 w 1874"/>
                <a:gd name="T97" fmla="*/ 2100874 h 3562"/>
                <a:gd name="T98" fmla="*/ 194155 w 1874"/>
                <a:gd name="T99" fmla="*/ 2113576 h 3562"/>
                <a:gd name="T100" fmla="*/ 233493 w 1874"/>
                <a:gd name="T101" fmla="*/ 2131359 h 3562"/>
                <a:gd name="T102" fmla="*/ 255066 w 1874"/>
                <a:gd name="T103" fmla="*/ 2141520 h 3562"/>
                <a:gd name="T104" fmla="*/ 314708 w 1874"/>
                <a:gd name="T105" fmla="*/ 2122467 h 3562"/>
                <a:gd name="T106" fmla="*/ 348971 w 1874"/>
                <a:gd name="T107" fmla="*/ 1890025 h 3562"/>
                <a:gd name="T108" fmla="*/ 453027 w 1874"/>
                <a:gd name="T109" fmla="*/ 1764277 h 3562"/>
                <a:gd name="T110" fmla="*/ 491097 w 1874"/>
                <a:gd name="T111" fmla="*/ 1635989 h 3562"/>
                <a:gd name="T112" fmla="*/ 629416 w 1874"/>
                <a:gd name="T113" fmla="*/ 1491189 h 3562"/>
                <a:gd name="T114" fmla="*/ 865447 w 1874"/>
                <a:gd name="T115" fmla="*/ 1158402 h 3562"/>
                <a:gd name="T116" fmla="*/ 1079905 w 1874"/>
                <a:gd name="T117" fmla="*/ 900556 h 3562"/>
                <a:gd name="T118" fmla="*/ 426379 w 1874"/>
                <a:gd name="T119" fmla="*/ 2222811 h 3562"/>
                <a:gd name="T120" fmla="*/ 184003 w 1874"/>
                <a:gd name="T121" fmla="*/ 1928130 h 3562"/>
                <a:gd name="T122" fmla="*/ 159892 w 1874"/>
                <a:gd name="T123" fmla="*/ 1994179 h 3562"/>
                <a:gd name="T124" fmla="*/ 175120 w 1874"/>
                <a:gd name="T125" fmla="*/ 2027204 h 356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874"/>
                <a:gd name="T190" fmla="*/ 0 h 3562"/>
                <a:gd name="T191" fmla="*/ 1874 w 1874"/>
                <a:gd name="T192" fmla="*/ 3562 h 356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874" h="3562">
                  <a:moveTo>
                    <a:pt x="282" y="3320"/>
                  </a:moveTo>
                  <a:lnTo>
                    <a:pt x="282" y="3320"/>
                  </a:lnTo>
                  <a:lnTo>
                    <a:pt x="286" y="3322"/>
                  </a:lnTo>
                  <a:lnTo>
                    <a:pt x="286" y="3320"/>
                  </a:lnTo>
                  <a:lnTo>
                    <a:pt x="284" y="3316"/>
                  </a:lnTo>
                  <a:lnTo>
                    <a:pt x="282" y="3312"/>
                  </a:lnTo>
                  <a:lnTo>
                    <a:pt x="278" y="3308"/>
                  </a:lnTo>
                  <a:lnTo>
                    <a:pt x="274" y="3308"/>
                  </a:lnTo>
                  <a:lnTo>
                    <a:pt x="274" y="3310"/>
                  </a:lnTo>
                  <a:lnTo>
                    <a:pt x="276" y="3314"/>
                  </a:lnTo>
                  <a:lnTo>
                    <a:pt x="276" y="3316"/>
                  </a:lnTo>
                  <a:lnTo>
                    <a:pt x="282" y="3320"/>
                  </a:lnTo>
                  <a:close/>
                  <a:moveTo>
                    <a:pt x="286" y="3348"/>
                  </a:moveTo>
                  <a:lnTo>
                    <a:pt x="286" y="3348"/>
                  </a:lnTo>
                  <a:lnTo>
                    <a:pt x="288" y="3348"/>
                  </a:lnTo>
                  <a:lnTo>
                    <a:pt x="290" y="3348"/>
                  </a:lnTo>
                  <a:lnTo>
                    <a:pt x="296" y="3344"/>
                  </a:lnTo>
                  <a:lnTo>
                    <a:pt x="294" y="3340"/>
                  </a:lnTo>
                  <a:lnTo>
                    <a:pt x="286" y="3334"/>
                  </a:lnTo>
                  <a:lnTo>
                    <a:pt x="282" y="3330"/>
                  </a:lnTo>
                  <a:lnTo>
                    <a:pt x="278" y="3330"/>
                  </a:lnTo>
                  <a:lnTo>
                    <a:pt x="276" y="3332"/>
                  </a:lnTo>
                  <a:lnTo>
                    <a:pt x="278" y="3334"/>
                  </a:lnTo>
                  <a:lnTo>
                    <a:pt x="278" y="3336"/>
                  </a:lnTo>
                  <a:lnTo>
                    <a:pt x="280" y="3336"/>
                  </a:lnTo>
                  <a:lnTo>
                    <a:pt x="282" y="3336"/>
                  </a:lnTo>
                  <a:lnTo>
                    <a:pt x="284" y="3336"/>
                  </a:lnTo>
                  <a:lnTo>
                    <a:pt x="284" y="3338"/>
                  </a:lnTo>
                  <a:lnTo>
                    <a:pt x="284" y="3340"/>
                  </a:lnTo>
                  <a:lnTo>
                    <a:pt x="284" y="3342"/>
                  </a:lnTo>
                  <a:lnTo>
                    <a:pt x="286" y="3348"/>
                  </a:lnTo>
                  <a:close/>
                  <a:moveTo>
                    <a:pt x="270" y="3286"/>
                  </a:moveTo>
                  <a:lnTo>
                    <a:pt x="270" y="3286"/>
                  </a:lnTo>
                  <a:lnTo>
                    <a:pt x="270" y="3280"/>
                  </a:lnTo>
                  <a:lnTo>
                    <a:pt x="268" y="3278"/>
                  </a:lnTo>
                  <a:lnTo>
                    <a:pt x="266" y="3278"/>
                  </a:lnTo>
                  <a:lnTo>
                    <a:pt x="262" y="3278"/>
                  </a:lnTo>
                  <a:lnTo>
                    <a:pt x="260" y="3280"/>
                  </a:lnTo>
                  <a:lnTo>
                    <a:pt x="256" y="3286"/>
                  </a:lnTo>
                  <a:lnTo>
                    <a:pt x="252" y="3292"/>
                  </a:lnTo>
                  <a:lnTo>
                    <a:pt x="254" y="3292"/>
                  </a:lnTo>
                  <a:lnTo>
                    <a:pt x="258" y="3292"/>
                  </a:lnTo>
                  <a:lnTo>
                    <a:pt x="262" y="3290"/>
                  </a:lnTo>
                  <a:lnTo>
                    <a:pt x="262" y="3288"/>
                  </a:lnTo>
                  <a:lnTo>
                    <a:pt x="264" y="3286"/>
                  </a:lnTo>
                  <a:lnTo>
                    <a:pt x="266" y="3286"/>
                  </a:lnTo>
                  <a:lnTo>
                    <a:pt x="266" y="3288"/>
                  </a:lnTo>
                  <a:lnTo>
                    <a:pt x="268" y="3290"/>
                  </a:lnTo>
                  <a:lnTo>
                    <a:pt x="270" y="3288"/>
                  </a:lnTo>
                  <a:lnTo>
                    <a:pt x="270" y="3286"/>
                  </a:lnTo>
                  <a:close/>
                  <a:moveTo>
                    <a:pt x="262" y="3260"/>
                  </a:moveTo>
                  <a:lnTo>
                    <a:pt x="262" y="3260"/>
                  </a:lnTo>
                  <a:lnTo>
                    <a:pt x="256" y="3260"/>
                  </a:lnTo>
                  <a:lnTo>
                    <a:pt x="254" y="3260"/>
                  </a:lnTo>
                  <a:lnTo>
                    <a:pt x="254" y="3262"/>
                  </a:lnTo>
                  <a:lnTo>
                    <a:pt x="256" y="3264"/>
                  </a:lnTo>
                  <a:lnTo>
                    <a:pt x="258" y="3266"/>
                  </a:lnTo>
                  <a:lnTo>
                    <a:pt x="260" y="3270"/>
                  </a:lnTo>
                  <a:lnTo>
                    <a:pt x="264" y="3272"/>
                  </a:lnTo>
                  <a:lnTo>
                    <a:pt x="266" y="3270"/>
                  </a:lnTo>
                  <a:lnTo>
                    <a:pt x="268" y="3268"/>
                  </a:lnTo>
                  <a:lnTo>
                    <a:pt x="270" y="3266"/>
                  </a:lnTo>
                  <a:lnTo>
                    <a:pt x="274" y="3266"/>
                  </a:lnTo>
                  <a:lnTo>
                    <a:pt x="276" y="3266"/>
                  </a:lnTo>
                  <a:lnTo>
                    <a:pt x="276" y="3258"/>
                  </a:lnTo>
                  <a:lnTo>
                    <a:pt x="274" y="3254"/>
                  </a:lnTo>
                  <a:lnTo>
                    <a:pt x="270" y="3250"/>
                  </a:lnTo>
                  <a:lnTo>
                    <a:pt x="268" y="3250"/>
                  </a:lnTo>
                  <a:lnTo>
                    <a:pt x="266" y="3252"/>
                  </a:lnTo>
                  <a:lnTo>
                    <a:pt x="268" y="3258"/>
                  </a:lnTo>
                  <a:lnTo>
                    <a:pt x="266" y="3260"/>
                  </a:lnTo>
                  <a:lnTo>
                    <a:pt x="262" y="3260"/>
                  </a:lnTo>
                  <a:close/>
                  <a:moveTo>
                    <a:pt x="236" y="3110"/>
                  </a:moveTo>
                  <a:lnTo>
                    <a:pt x="236" y="3110"/>
                  </a:lnTo>
                  <a:lnTo>
                    <a:pt x="238" y="3110"/>
                  </a:lnTo>
                  <a:lnTo>
                    <a:pt x="240" y="3112"/>
                  </a:lnTo>
                  <a:lnTo>
                    <a:pt x="240" y="3118"/>
                  </a:lnTo>
                  <a:lnTo>
                    <a:pt x="240" y="3126"/>
                  </a:lnTo>
                  <a:lnTo>
                    <a:pt x="242" y="3128"/>
                  </a:lnTo>
                  <a:lnTo>
                    <a:pt x="244" y="3128"/>
                  </a:lnTo>
                  <a:lnTo>
                    <a:pt x="248" y="3124"/>
                  </a:lnTo>
                  <a:lnTo>
                    <a:pt x="250" y="3120"/>
                  </a:lnTo>
                  <a:lnTo>
                    <a:pt x="244" y="3108"/>
                  </a:lnTo>
                  <a:lnTo>
                    <a:pt x="240" y="3102"/>
                  </a:lnTo>
                  <a:lnTo>
                    <a:pt x="240" y="3096"/>
                  </a:lnTo>
                  <a:lnTo>
                    <a:pt x="238" y="3090"/>
                  </a:lnTo>
                  <a:lnTo>
                    <a:pt x="236" y="3088"/>
                  </a:lnTo>
                  <a:lnTo>
                    <a:pt x="232" y="3090"/>
                  </a:lnTo>
                  <a:lnTo>
                    <a:pt x="230" y="3094"/>
                  </a:lnTo>
                  <a:lnTo>
                    <a:pt x="230" y="3098"/>
                  </a:lnTo>
                  <a:lnTo>
                    <a:pt x="232" y="3100"/>
                  </a:lnTo>
                  <a:lnTo>
                    <a:pt x="232" y="3104"/>
                  </a:lnTo>
                  <a:lnTo>
                    <a:pt x="230" y="3108"/>
                  </a:lnTo>
                  <a:lnTo>
                    <a:pt x="230" y="3110"/>
                  </a:lnTo>
                  <a:lnTo>
                    <a:pt x="232" y="3110"/>
                  </a:lnTo>
                  <a:lnTo>
                    <a:pt x="236" y="3110"/>
                  </a:lnTo>
                  <a:close/>
                  <a:moveTo>
                    <a:pt x="284" y="3278"/>
                  </a:moveTo>
                  <a:lnTo>
                    <a:pt x="284" y="3278"/>
                  </a:lnTo>
                  <a:lnTo>
                    <a:pt x="284" y="3276"/>
                  </a:lnTo>
                  <a:lnTo>
                    <a:pt x="284" y="3270"/>
                  </a:lnTo>
                  <a:lnTo>
                    <a:pt x="282" y="3264"/>
                  </a:lnTo>
                  <a:lnTo>
                    <a:pt x="280" y="3260"/>
                  </a:lnTo>
                  <a:lnTo>
                    <a:pt x="278" y="3264"/>
                  </a:lnTo>
                  <a:lnTo>
                    <a:pt x="278" y="3270"/>
                  </a:lnTo>
                  <a:lnTo>
                    <a:pt x="280" y="3276"/>
                  </a:lnTo>
                  <a:lnTo>
                    <a:pt x="282" y="3278"/>
                  </a:lnTo>
                  <a:lnTo>
                    <a:pt x="284" y="3278"/>
                  </a:lnTo>
                  <a:close/>
                  <a:moveTo>
                    <a:pt x="304" y="3362"/>
                  </a:moveTo>
                  <a:lnTo>
                    <a:pt x="304" y="3362"/>
                  </a:lnTo>
                  <a:lnTo>
                    <a:pt x="304" y="3358"/>
                  </a:lnTo>
                  <a:lnTo>
                    <a:pt x="304" y="3356"/>
                  </a:lnTo>
                  <a:lnTo>
                    <a:pt x="306" y="3354"/>
                  </a:lnTo>
                  <a:lnTo>
                    <a:pt x="304" y="3352"/>
                  </a:lnTo>
                  <a:lnTo>
                    <a:pt x="302" y="3350"/>
                  </a:lnTo>
                  <a:lnTo>
                    <a:pt x="300" y="3350"/>
                  </a:lnTo>
                  <a:lnTo>
                    <a:pt x="294" y="3356"/>
                  </a:lnTo>
                  <a:lnTo>
                    <a:pt x="292" y="3360"/>
                  </a:lnTo>
                  <a:lnTo>
                    <a:pt x="292" y="3362"/>
                  </a:lnTo>
                  <a:lnTo>
                    <a:pt x="296" y="3368"/>
                  </a:lnTo>
                  <a:lnTo>
                    <a:pt x="298" y="3368"/>
                  </a:lnTo>
                  <a:lnTo>
                    <a:pt x="300" y="3368"/>
                  </a:lnTo>
                  <a:lnTo>
                    <a:pt x="302" y="3366"/>
                  </a:lnTo>
                  <a:lnTo>
                    <a:pt x="304" y="3362"/>
                  </a:lnTo>
                  <a:close/>
                  <a:moveTo>
                    <a:pt x="262" y="3320"/>
                  </a:moveTo>
                  <a:lnTo>
                    <a:pt x="262" y="3320"/>
                  </a:lnTo>
                  <a:lnTo>
                    <a:pt x="260" y="3330"/>
                  </a:lnTo>
                  <a:lnTo>
                    <a:pt x="258" y="3332"/>
                  </a:lnTo>
                  <a:lnTo>
                    <a:pt x="260" y="3330"/>
                  </a:lnTo>
                  <a:lnTo>
                    <a:pt x="264" y="3328"/>
                  </a:lnTo>
                  <a:lnTo>
                    <a:pt x="268" y="3320"/>
                  </a:lnTo>
                  <a:lnTo>
                    <a:pt x="268" y="3316"/>
                  </a:lnTo>
                  <a:lnTo>
                    <a:pt x="266" y="3314"/>
                  </a:lnTo>
                  <a:lnTo>
                    <a:pt x="264" y="3314"/>
                  </a:lnTo>
                  <a:lnTo>
                    <a:pt x="262" y="3320"/>
                  </a:lnTo>
                  <a:close/>
                  <a:moveTo>
                    <a:pt x="276" y="3112"/>
                  </a:moveTo>
                  <a:lnTo>
                    <a:pt x="276" y="3112"/>
                  </a:lnTo>
                  <a:lnTo>
                    <a:pt x="286" y="3114"/>
                  </a:lnTo>
                  <a:lnTo>
                    <a:pt x="288" y="3114"/>
                  </a:lnTo>
                  <a:lnTo>
                    <a:pt x="290" y="3112"/>
                  </a:lnTo>
                  <a:lnTo>
                    <a:pt x="284" y="3110"/>
                  </a:lnTo>
                  <a:lnTo>
                    <a:pt x="276" y="3102"/>
                  </a:lnTo>
                  <a:lnTo>
                    <a:pt x="270" y="3096"/>
                  </a:lnTo>
                  <a:lnTo>
                    <a:pt x="270" y="3098"/>
                  </a:lnTo>
                  <a:lnTo>
                    <a:pt x="270" y="3102"/>
                  </a:lnTo>
                  <a:lnTo>
                    <a:pt x="272" y="3108"/>
                  </a:lnTo>
                  <a:lnTo>
                    <a:pt x="276" y="3112"/>
                  </a:lnTo>
                  <a:close/>
                  <a:moveTo>
                    <a:pt x="274" y="3270"/>
                  </a:moveTo>
                  <a:lnTo>
                    <a:pt x="274" y="3270"/>
                  </a:lnTo>
                  <a:lnTo>
                    <a:pt x="272" y="3270"/>
                  </a:lnTo>
                  <a:lnTo>
                    <a:pt x="270" y="3272"/>
                  </a:lnTo>
                  <a:lnTo>
                    <a:pt x="270" y="3274"/>
                  </a:lnTo>
                  <a:lnTo>
                    <a:pt x="272" y="3276"/>
                  </a:lnTo>
                  <a:lnTo>
                    <a:pt x="274" y="3278"/>
                  </a:lnTo>
                  <a:lnTo>
                    <a:pt x="276" y="3276"/>
                  </a:lnTo>
                  <a:lnTo>
                    <a:pt x="276" y="3272"/>
                  </a:lnTo>
                  <a:lnTo>
                    <a:pt x="274" y="3270"/>
                  </a:lnTo>
                  <a:close/>
                  <a:moveTo>
                    <a:pt x="246" y="3090"/>
                  </a:moveTo>
                  <a:lnTo>
                    <a:pt x="246" y="3090"/>
                  </a:lnTo>
                  <a:lnTo>
                    <a:pt x="250" y="3090"/>
                  </a:lnTo>
                  <a:lnTo>
                    <a:pt x="252" y="3090"/>
                  </a:lnTo>
                  <a:lnTo>
                    <a:pt x="254" y="3092"/>
                  </a:lnTo>
                  <a:lnTo>
                    <a:pt x="258" y="3092"/>
                  </a:lnTo>
                  <a:lnTo>
                    <a:pt x="260" y="3090"/>
                  </a:lnTo>
                  <a:lnTo>
                    <a:pt x="260" y="3084"/>
                  </a:lnTo>
                  <a:lnTo>
                    <a:pt x="260" y="3080"/>
                  </a:lnTo>
                  <a:lnTo>
                    <a:pt x="260" y="3076"/>
                  </a:lnTo>
                  <a:lnTo>
                    <a:pt x="258" y="3078"/>
                  </a:lnTo>
                  <a:lnTo>
                    <a:pt x="256" y="3080"/>
                  </a:lnTo>
                  <a:lnTo>
                    <a:pt x="252" y="3084"/>
                  </a:lnTo>
                  <a:lnTo>
                    <a:pt x="248" y="3086"/>
                  </a:lnTo>
                  <a:lnTo>
                    <a:pt x="244" y="3086"/>
                  </a:lnTo>
                  <a:lnTo>
                    <a:pt x="242" y="3088"/>
                  </a:lnTo>
                  <a:lnTo>
                    <a:pt x="242" y="3090"/>
                  </a:lnTo>
                  <a:lnTo>
                    <a:pt x="246" y="3090"/>
                  </a:lnTo>
                  <a:close/>
                  <a:moveTo>
                    <a:pt x="248" y="3074"/>
                  </a:moveTo>
                  <a:lnTo>
                    <a:pt x="248" y="3074"/>
                  </a:lnTo>
                  <a:lnTo>
                    <a:pt x="246" y="3072"/>
                  </a:lnTo>
                  <a:lnTo>
                    <a:pt x="244" y="3072"/>
                  </a:lnTo>
                  <a:lnTo>
                    <a:pt x="242" y="3074"/>
                  </a:lnTo>
                  <a:lnTo>
                    <a:pt x="244" y="3078"/>
                  </a:lnTo>
                  <a:lnTo>
                    <a:pt x="246" y="3080"/>
                  </a:lnTo>
                  <a:lnTo>
                    <a:pt x="248" y="3078"/>
                  </a:lnTo>
                  <a:lnTo>
                    <a:pt x="250" y="3076"/>
                  </a:lnTo>
                  <a:lnTo>
                    <a:pt x="248" y="3074"/>
                  </a:lnTo>
                  <a:close/>
                  <a:moveTo>
                    <a:pt x="252" y="3118"/>
                  </a:moveTo>
                  <a:lnTo>
                    <a:pt x="252" y="3118"/>
                  </a:lnTo>
                  <a:lnTo>
                    <a:pt x="252" y="3120"/>
                  </a:lnTo>
                  <a:lnTo>
                    <a:pt x="254" y="3122"/>
                  </a:lnTo>
                  <a:lnTo>
                    <a:pt x="266" y="3128"/>
                  </a:lnTo>
                  <a:lnTo>
                    <a:pt x="272" y="3128"/>
                  </a:lnTo>
                  <a:lnTo>
                    <a:pt x="274" y="3124"/>
                  </a:lnTo>
                  <a:lnTo>
                    <a:pt x="272" y="3124"/>
                  </a:lnTo>
                  <a:lnTo>
                    <a:pt x="270" y="3122"/>
                  </a:lnTo>
                  <a:lnTo>
                    <a:pt x="268" y="3118"/>
                  </a:lnTo>
                  <a:lnTo>
                    <a:pt x="270" y="3116"/>
                  </a:lnTo>
                  <a:lnTo>
                    <a:pt x="270" y="3114"/>
                  </a:lnTo>
                  <a:lnTo>
                    <a:pt x="270" y="3108"/>
                  </a:lnTo>
                  <a:lnTo>
                    <a:pt x="266" y="3100"/>
                  </a:lnTo>
                  <a:lnTo>
                    <a:pt x="264" y="3098"/>
                  </a:lnTo>
                  <a:lnTo>
                    <a:pt x="262" y="3102"/>
                  </a:lnTo>
                  <a:lnTo>
                    <a:pt x="262" y="3106"/>
                  </a:lnTo>
                  <a:lnTo>
                    <a:pt x="262" y="3108"/>
                  </a:lnTo>
                  <a:lnTo>
                    <a:pt x="262" y="3114"/>
                  </a:lnTo>
                  <a:lnTo>
                    <a:pt x="262" y="3116"/>
                  </a:lnTo>
                  <a:lnTo>
                    <a:pt x="260" y="3114"/>
                  </a:lnTo>
                  <a:lnTo>
                    <a:pt x="258" y="3114"/>
                  </a:lnTo>
                  <a:lnTo>
                    <a:pt x="252" y="3118"/>
                  </a:lnTo>
                  <a:close/>
                  <a:moveTo>
                    <a:pt x="246" y="3228"/>
                  </a:moveTo>
                  <a:lnTo>
                    <a:pt x="246" y="3228"/>
                  </a:lnTo>
                  <a:lnTo>
                    <a:pt x="248" y="3228"/>
                  </a:lnTo>
                  <a:lnTo>
                    <a:pt x="250" y="3228"/>
                  </a:lnTo>
                  <a:lnTo>
                    <a:pt x="252" y="3228"/>
                  </a:lnTo>
                  <a:lnTo>
                    <a:pt x="254" y="3228"/>
                  </a:lnTo>
                  <a:lnTo>
                    <a:pt x="256" y="3224"/>
                  </a:lnTo>
                  <a:lnTo>
                    <a:pt x="256" y="3222"/>
                  </a:lnTo>
                  <a:lnTo>
                    <a:pt x="258" y="3218"/>
                  </a:lnTo>
                  <a:lnTo>
                    <a:pt x="262" y="3216"/>
                  </a:lnTo>
                  <a:lnTo>
                    <a:pt x="262" y="3214"/>
                  </a:lnTo>
                  <a:lnTo>
                    <a:pt x="260" y="3214"/>
                  </a:lnTo>
                  <a:lnTo>
                    <a:pt x="256" y="3216"/>
                  </a:lnTo>
                  <a:lnTo>
                    <a:pt x="254" y="3216"/>
                  </a:lnTo>
                  <a:lnTo>
                    <a:pt x="254" y="3214"/>
                  </a:lnTo>
                  <a:lnTo>
                    <a:pt x="254" y="3212"/>
                  </a:lnTo>
                  <a:lnTo>
                    <a:pt x="252" y="3212"/>
                  </a:lnTo>
                  <a:lnTo>
                    <a:pt x="248" y="3210"/>
                  </a:lnTo>
                  <a:lnTo>
                    <a:pt x="246" y="3210"/>
                  </a:lnTo>
                  <a:lnTo>
                    <a:pt x="242" y="3208"/>
                  </a:lnTo>
                  <a:lnTo>
                    <a:pt x="238" y="3208"/>
                  </a:lnTo>
                  <a:lnTo>
                    <a:pt x="236" y="3208"/>
                  </a:lnTo>
                  <a:lnTo>
                    <a:pt x="236" y="3210"/>
                  </a:lnTo>
                  <a:lnTo>
                    <a:pt x="240" y="3212"/>
                  </a:lnTo>
                  <a:lnTo>
                    <a:pt x="244" y="3216"/>
                  </a:lnTo>
                  <a:lnTo>
                    <a:pt x="244" y="3218"/>
                  </a:lnTo>
                  <a:lnTo>
                    <a:pt x="242" y="3218"/>
                  </a:lnTo>
                  <a:lnTo>
                    <a:pt x="240" y="3218"/>
                  </a:lnTo>
                  <a:lnTo>
                    <a:pt x="236" y="3218"/>
                  </a:lnTo>
                  <a:lnTo>
                    <a:pt x="232" y="3222"/>
                  </a:lnTo>
                  <a:lnTo>
                    <a:pt x="232" y="3224"/>
                  </a:lnTo>
                  <a:lnTo>
                    <a:pt x="234" y="3226"/>
                  </a:lnTo>
                  <a:lnTo>
                    <a:pt x="238" y="3226"/>
                  </a:lnTo>
                  <a:lnTo>
                    <a:pt x="242" y="3226"/>
                  </a:lnTo>
                  <a:lnTo>
                    <a:pt x="240" y="3230"/>
                  </a:lnTo>
                  <a:lnTo>
                    <a:pt x="240" y="3232"/>
                  </a:lnTo>
                  <a:lnTo>
                    <a:pt x="242" y="3232"/>
                  </a:lnTo>
                  <a:lnTo>
                    <a:pt x="246" y="3228"/>
                  </a:lnTo>
                  <a:close/>
                  <a:moveTo>
                    <a:pt x="256" y="3248"/>
                  </a:moveTo>
                  <a:lnTo>
                    <a:pt x="256" y="3248"/>
                  </a:lnTo>
                  <a:lnTo>
                    <a:pt x="254" y="3250"/>
                  </a:lnTo>
                  <a:lnTo>
                    <a:pt x="254" y="3252"/>
                  </a:lnTo>
                  <a:lnTo>
                    <a:pt x="258" y="3256"/>
                  </a:lnTo>
                  <a:lnTo>
                    <a:pt x="262" y="3258"/>
                  </a:lnTo>
                  <a:lnTo>
                    <a:pt x="264" y="3258"/>
                  </a:lnTo>
                  <a:lnTo>
                    <a:pt x="264" y="3256"/>
                  </a:lnTo>
                  <a:lnTo>
                    <a:pt x="262" y="3252"/>
                  </a:lnTo>
                  <a:lnTo>
                    <a:pt x="260" y="3248"/>
                  </a:lnTo>
                  <a:lnTo>
                    <a:pt x="258" y="3248"/>
                  </a:lnTo>
                  <a:lnTo>
                    <a:pt x="256" y="3248"/>
                  </a:lnTo>
                  <a:close/>
                  <a:moveTo>
                    <a:pt x="254" y="3160"/>
                  </a:moveTo>
                  <a:lnTo>
                    <a:pt x="254" y="3160"/>
                  </a:lnTo>
                  <a:lnTo>
                    <a:pt x="256" y="3160"/>
                  </a:lnTo>
                  <a:lnTo>
                    <a:pt x="256" y="3154"/>
                  </a:lnTo>
                  <a:lnTo>
                    <a:pt x="254" y="3150"/>
                  </a:lnTo>
                  <a:lnTo>
                    <a:pt x="250" y="3150"/>
                  </a:lnTo>
                  <a:lnTo>
                    <a:pt x="246" y="3152"/>
                  </a:lnTo>
                  <a:lnTo>
                    <a:pt x="242" y="3154"/>
                  </a:lnTo>
                  <a:lnTo>
                    <a:pt x="242" y="3156"/>
                  </a:lnTo>
                  <a:lnTo>
                    <a:pt x="246" y="3156"/>
                  </a:lnTo>
                  <a:lnTo>
                    <a:pt x="248" y="3158"/>
                  </a:lnTo>
                  <a:lnTo>
                    <a:pt x="254" y="3160"/>
                  </a:lnTo>
                  <a:close/>
                  <a:moveTo>
                    <a:pt x="248" y="3146"/>
                  </a:moveTo>
                  <a:lnTo>
                    <a:pt x="248" y="3146"/>
                  </a:lnTo>
                  <a:lnTo>
                    <a:pt x="250" y="3144"/>
                  </a:lnTo>
                  <a:lnTo>
                    <a:pt x="250" y="3142"/>
                  </a:lnTo>
                  <a:lnTo>
                    <a:pt x="244" y="3136"/>
                  </a:lnTo>
                  <a:lnTo>
                    <a:pt x="242" y="3136"/>
                  </a:lnTo>
                  <a:lnTo>
                    <a:pt x="244" y="3142"/>
                  </a:lnTo>
                  <a:lnTo>
                    <a:pt x="246" y="3146"/>
                  </a:lnTo>
                  <a:lnTo>
                    <a:pt x="248" y="3146"/>
                  </a:lnTo>
                  <a:close/>
                  <a:moveTo>
                    <a:pt x="282" y="3246"/>
                  </a:moveTo>
                  <a:lnTo>
                    <a:pt x="282" y="3246"/>
                  </a:lnTo>
                  <a:lnTo>
                    <a:pt x="280" y="3242"/>
                  </a:lnTo>
                  <a:lnTo>
                    <a:pt x="278" y="3238"/>
                  </a:lnTo>
                  <a:lnTo>
                    <a:pt x="278" y="3236"/>
                  </a:lnTo>
                  <a:lnTo>
                    <a:pt x="276" y="3234"/>
                  </a:lnTo>
                  <a:lnTo>
                    <a:pt x="272" y="3232"/>
                  </a:lnTo>
                  <a:lnTo>
                    <a:pt x="270" y="3232"/>
                  </a:lnTo>
                  <a:lnTo>
                    <a:pt x="270" y="3234"/>
                  </a:lnTo>
                  <a:lnTo>
                    <a:pt x="272" y="3238"/>
                  </a:lnTo>
                  <a:lnTo>
                    <a:pt x="274" y="3240"/>
                  </a:lnTo>
                  <a:lnTo>
                    <a:pt x="272" y="3242"/>
                  </a:lnTo>
                  <a:lnTo>
                    <a:pt x="272" y="3244"/>
                  </a:lnTo>
                  <a:lnTo>
                    <a:pt x="276" y="3252"/>
                  </a:lnTo>
                  <a:lnTo>
                    <a:pt x="280" y="3256"/>
                  </a:lnTo>
                  <a:lnTo>
                    <a:pt x="284" y="3256"/>
                  </a:lnTo>
                  <a:lnTo>
                    <a:pt x="286" y="3254"/>
                  </a:lnTo>
                  <a:lnTo>
                    <a:pt x="286" y="3252"/>
                  </a:lnTo>
                  <a:lnTo>
                    <a:pt x="282" y="3246"/>
                  </a:lnTo>
                  <a:close/>
                  <a:moveTo>
                    <a:pt x="234" y="3130"/>
                  </a:moveTo>
                  <a:lnTo>
                    <a:pt x="234" y="3130"/>
                  </a:lnTo>
                  <a:lnTo>
                    <a:pt x="228" y="3130"/>
                  </a:lnTo>
                  <a:lnTo>
                    <a:pt x="226" y="3132"/>
                  </a:lnTo>
                  <a:lnTo>
                    <a:pt x="226" y="3134"/>
                  </a:lnTo>
                  <a:lnTo>
                    <a:pt x="228" y="3134"/>
                  </a:lnTo>
                  <a:lnTo>
                    <a:pt x="236" y="3132"/>
                  </a:lnTo>
                  <a:lnTo>
                    <a:pt x="240" y="3132"/>
                  </a:lnTo>
                  <a:lnTo>
                    <a:pt x="240" y="3130"/>
                  </a:lnTo>
                  <a:lnTo>
                    <a:pt x="238" y="3128"/>
                  </a:lnTo>
                  <a:lnTo>
                    <a:pt x="234" y="3130"/>
                  </a:lnTo>
                  <a:close/>
                  <a:moveTo>
                    <a:pt x="224" y="3120"/>
                  </a:moveTo>
                  <a:lnTo>
                    <a:pt x="224" y="3120"/>
                  </a:lnTo>
                  <a:lnTo>
                    <a:pt x="226" y="3124"/>
                  </a:lnTo>
                  <a:lnTo>
                    <a:pt x="228" y="3126"/>
                  </a:lnTo>
                  <a:lnTo>
                    <a:pt x="230" y="3128"/>
                  </a:lnTo>
                  <a:lnTo>
                    <a:pt x="236" y="3126"/>
                  </a:lnTo>
                  <a:lnTo>
                    <a:pt x="238" y="3124"/>
                  </a:lnTo>
                  <a:lnTo>
                    <a:pt x="236" y="3120"/>
                  </a:lnTo>
                  <a:lnTo>
                    <a:pt x="236" y="3116"/>
                  </a:lnTo>
                  <a:lnTo>
                    <a:pt x="234" y="3114"/>
                  </a:lnTo>
                  <a:lnTo>
                    <a:pt x="230" y="3116"/>
                  </a:lnTo>
                  <a:lnTo>
                    <a:pt x="228" y="3116"/>
                  </a:lnTo>
                  <a:lnTo>
                    <a:pt x="226" y="3116"/>
                  </a:lnTo>
                  <a:lnTo>
                    <a:pt x="224" y="3120"/>
                  </a:lnTo>
                  <a:close/>
                  <a:moveTo>
                    <a:pt x="232" y="3160"/>
                  </a:moveTo>
                  <a:lnTo>
                    <a:pt x="232" y="3160"/>
                  </a:lnTo>
                  <a:lnTo>
                    <a:pt x="234" y="3158"/>
                  </a:lnTo>
                  <a:lnTo>
                    <a:pt x="236" y="3156"/>
                  </a:lnTo>
                  <a:lnTo>
                    <a:pt x="238" y="3154"/>
                  </a:lnTo>
                  <a:lnTo>
                    <a:pt x="238" y="3152"/>
                  </a:lnTo>
                  <a:lnTo>
                    <a:pt x="236" y="3148"/>
                  </a:lnTo>
                  <a:lnTo>
                    <a:pt x="236" y="3150"/>
                  </a:lnTo>
                  <a:lnTo>
                    <a:pt x="234" y="3152"/>
                  </a:lnTo>
                  <a:lnTo>
                    <a:pt x="230" y="3154"/>
                  </a:lnTo>
                  <a:lnTo>
                    <a:pt x="228" y="3156"/>
                  </a:lnTo>
                  <a:lnTo>
                    <a:pt x="226" y="3158"/>
                  </a:lnTo>
                  <a:lnTo>
                    <a:pt x="226" y="3160"/>
                  </a:lnTo>
                  <a:lnTo>
                    <a:pt x="228" y="3162"/>
                  </a:lnTo>
                  <a:lnTo>
                    <a:pt x="232" y="3164"/>
                  </a:lnTo>
                  <a:lnTo>
                    <a:pt x="232" y="3160"/>
                  </a:lnTo>
                  <a:close/>
                  <a:moveTo>
                    <a:pt x="290" y="3322"/>
                  </a:moveTo>
                  <a:lnTo>
                    <a:pt x="290" y="3322"/>
                  </a:lnTo>
                  <a:lnTo>
                    <a:pt x="290" y="3324"/>
                  </a:lnTo>
                  <a:lnTo>
                    <a:pt x="292" y="3326"/>
                  </a:lnTo>
                  <a:lnTo>
                    <a:pt x="300" y="3334"/>
                  </a:lnTo>
                  <a:lnTo>
                    <a:pt x="304" y="3338"/>
                  </a:lnTo>
                  <a:lnTo>
                    <a:pt x="302" y="3332"/>
                  </a:lnTo>
                  <a:lnTo>
                    <a:pt x="296" y="3324"/>
                  </a:lnTo>
                  <a:lnTo>
                    <a:pt x="292" y="3322"/>
                  </a:lnTo>
                  <a:lnTo>
                    <a:pt x="290" y="3322"/>
                  </a:lnTo>
                  <a:close/>
                  <a:moveTo>
                    <a:pt x="246" y="3094"/>
                  </a:moveTo>
                  <a:lnTo>
                    <a:pt x="246" y="3094"/>
                  </a:lnTo>
                  <a:lnTo>
                    <a:pt x="244" y="3094"/>
                  </a:lnTo>
                  <a:lnTo>
                    <a:pt x="242" y="3094"/>
                  </a:lnTo>
                  <a:lnTo>
                    <a:pt x="242" y="3098"/>
                  </a:lnTo>
                  <a:lnTo>
                    <a:pt x="250" y="3112"/>
                  </a:lnTo>
                  <a:lnTo>
                    <a:pt x="252" y="3114"/>
                  </a:lnTo>
                  <a:lnTo>
                    <a:pt x="254" y="3112"/>
                  </a:lnTo>
                  <a:lnTo>
                    <a:pt x="256" y="3110"/>
                  </a:lnTo>
                  <a:lnTo>
                    <a:pt x="258" y="3110"/>
                  </a:lnTo>
                  <a:lnTo>
                    <a:pt x="258" y="3108"/>
                  </a:lnTo>
                  <a:lnTo>
                    <a:pt x="258" y="3102"/>
                  </a:lnTo>
                  <a:lnTo>
                    <a:pt x="258" y="3098"/>
                  </a:lnTo>
                  <a:lnTo>
                    <a:pt x="256" y="3096"/>
                  </a:lnTo>
                  <a:lnTo>
                    <a:pt x="246" y="3094"/>
                  </a:lnTo>
                  <a:close/>
                  <a:moveTo>
                    <a:pt x="294" y="3282"/>
                  </a:moveTo>
                  <a:lnTo>
                    <a:pt x="294" y="3282"/>
                  </a:lnTo>
                  <a:lnTo>
                    <a:pt x="294" y="3280"/>
                  </a:lnTo>
                  <a:lnTo>
                    <a:pt x="290" y="3278"/>
                  </a:lnTo>
                  <a:lnTo>
                    <a:pt x="288" y="3280"/>
                  </a:lnTo>
                  <a:lnTo>
                    <a:pt x="288" y="3284"/>
                  </a:lnTo>
                  <a:lnTo>
                    <a:pt x="290" y="3286"/>
                  </a:lnTo>
                  <a:lnTo>
                    <a:pt x="292" y="3286"/>
                  </a:lnTo>
                  <a:lnTo>
                    <a:pt x="294" y="3284"/>
                  </a:lnTo>
                  <a:lnTo>
                    <a:pt x="294" y="3282"/>
                  </a:lnTo>
                  <a:close/>
                  <a:moveTo>
                    <a:pt x="284" y="3284"/>
                  </a:moveTo>
                  <a:lnTo>
                    <a:pt x="284" y="3284"/>
                  </a:lnTo>
                  <a:lnTo>
                    <a:pt x="282" y="3284"/>
                  </a:lnTo>
                  <a:lnTo>
                    <a:pt x="282" y="3286"/>
                  </a:lnTo>
                  <a:lnTo>
                    <a:pt x="282" y="3288"/>
                  </a:lnTo>
                  <a:lnTo>
                    <a:pt x="286" y="3292"/>
                  </a:lnTo>
                  <a:lnTo>
                    <a:pt x="286" y="3288"/>
                  </a:lnTo>
                  <a:lnTo>
                    <a:pt x="286" y="3286"/>
                  </a:lnTo>
                  <a:lnTo>
                    <a:pt x="284" y="3284"/>
                  </a:lnTo>
                  <a:close/>
                  <a:moveTo>
                    <a:pt x="294" y="3312"/>
                  </a:moveTo>
                  <a:lnTo>
                    <a:pt x="294" y="3312"/>
                  </a:lnTo>
                  <a:lnTo>
                    <a:pt x="294" y="3310"/>
                  </a:lnTo>
                  <a:lnTo>
                    <a:pt x="294" y="3306"/>
                  </a:lnTo>
                  <a:lnTo>
                    <a:pt x="290" y="3298"/>
                  </a:lnTo>
                  <a:lnTo>
                    <a:pt x="288" y="3296"/>
                  </a:lnTo>
                  <a:lnTo>
                    <a:pt x="288" y="3298"/>
                  </a:lnTo>
                  <a:lnTo>
                    <a:pt x="288" y="3302"/>
                  </a:lnTo>
                  <a:lnTo>
                    <a:pt x="286" y="3306"/>
                  </a:lnTo>
                  <a:lnTo>
                    <a:pt x="284" y="3308"/>
                  </a:lnTo>
                  <a:lnTo>
                    <a:pt x="286" y="3312"/>
                  </a:lnTo>
                  <a:lnTo>
                    <a:pt x="290" y="3314"/>
                  </a:lnTo>
                  <a:lnTo>
                    <a:pt x="294" y="3312"/>
                  </a:lnTo>
                  <a:close/>
                  <a:moveTo>
                    <a:pt x="240" y="3200"/>
                  </a:moveTo>
                  <a:lnTo>
                    <a:pt x="240" y="3200"/>
                  </a:lnTo>
                  <a:lnTo>
                    <a:pt x="242" y="3200"/>
                  </a:lnTo>
                  <a:lnTo>
                    <a:pt x="242" y="3192"/>
                  </a:lnTo>
                  <a:lnTo>
                    <a:pt x="238" y="3184"/>
                  </a:lnTo>
                  <a:lnTo>
                    <a:pt x="236" y="3184"/>
                  </a:lnTo>
                  <a:lnTo>
                    <a:pt x="234" y="3184"/>
                  </a:lnTo>
                  <a:lnTo>
                    <a:pt x="230" y="3184"/>
                  </a:lnTo>
                  <a:lnTo>
                    <a:pt x="230" y="3186"/>
                  </a:lnTo>
                  <a:lnTo>
                    <a:pt x="230" y="3196"/>
                  </a:lnTo>
                  <a:lnTo>
                    <a:pt x="236" y="3194"/>
                  </a:lnTo>
                  <a:lnTo>
                    <a:pt x="238" y="3192"/>
                  </a:lnTo>
                  <a:lnTo>
                    <a:pt x="238" y="3194"/>
                  </a:lnTo>
                  <a:lnTo>
                    <a:pt x="238" y="3198"/>
                  </a:lnTo>
                  <a:lnTo>
                    <a:pt x="240" y="3200"/>
                  </a:lnTo>
                  <a:close/>
                  <a:moveTo>
                    <a:pt x="236" y="3146"/>
                  </a:moveTo>
                  <a:lnTo>
                    <a:pt x="236" y="3146"/>
                  </a:lnTo>
                  <a:lnTo>
                    <a:pt x="238" y="3146"/>
                  </a:lnTo>
                  <a:lnTo>
                    <a:pt x="240" y="3148"/>
                  </a:lnTo>
                  <a:lnTo>
                    <a:pt x="242" y="3148"/>
                  </a:lnTo>
                  <a:lnTo>
                    <a:pt x="242" y="3146"/>
                  </a:lnTo>
                  <a:lnTo>
                    <a:pt x="240" y="3142"/>
                  </a:lnTo>
                  <a:lnTo>
                    <a:pt x="236" y="3138"/>
                  </a:lnTo>
                  <a:lnTo>
                    <a:pt x="232" y="3138"/>
                  </a:lnTo>
                  <a:lnTo>
                    <a:pt x="228" y="3138"/>
                  </a:lnTo>
                  <a:lnTo>
                    <a:pt x="224" y="3140"/>
                  </a:lnTo>
                  <a:lnTo>
                    <a:pt x="224" y="3144"/>
                  </a:lnTo>
                  <a:lnTo>
                    <a:pt x="226" y="3146"/>
                  </a:lnTo>
                  <a:lnTo>
                    <a:pt x="230" y="3146"/>
                  </a:lnTo>
                  <a:lnTo>
                    <a:pt x="236" y="3146"/>
                  </a:lnTo>
                  <a:close/>
                  <a:moveTo>
                    <a:pt x="292" y="2928"/>
                  </a:moveTo>
                  <a:lnTo>
                    <a:pt x="292" y="2928"/>
                  </a:lnTo>
                  <a:lnTo>
                    <a:pt x="294" y="2930"/>
                  </a:lnTo>
                  <a:lnTo>
                    <a:pt x="296" y="2930"/>
                  </a:lnTo>
                  <a:lnTo>
                    <a:pt x="298" y="2930"/>
                  </a:lnTo>
                  <a:lnTo>
                    <a:pt x="302" y="2930"/>
                  </a:lnTo>
                  <a:lnTo>
                    <a:pt x="304" y="2930"/>
                  </a:lnTo>
                  <a:lnTo>
                    <a:pt x="306" y="2928"/>
                  </a:lnTo>
                  <a:lnTo>
                    <a:pt x="302" y="2918"/>
                  </a:lnTo>
                  <a:lnTo>
                    <a:pt x="300" y="2916"/>
                  </a:lnTo>
                  <a:lnTo>
                    <a:pt x="298" y="2916"/>
                  </a:lnTo>
                  <a:lnTo>
                    <a:pt x="294" y="2918"/>
                  </a:lnTo>
                  <a:lnTo>
                    <a:pt x="290" y="2918"/>
                  </a:lnTo>
                  <a:lnTo>
                    <a:pt x="286" y="2918"/>
                  </a:lnTo>
                  <a:lnTo>
                    <a:pt x="284" y="2920"/>
                  </a:lnTo>
                  <a:lnTo>
                    <a:pt x="284" y="2922"/>
                  </a:lnTo>
                  <a:lnTo>
                    <a:pt x="288" y="2924"/>
                  </a:lnTo>
                  <a:lnTo>
                    <a:pt x="290" y="2924"/>
                  </a:lnTo>
                  <a:lnTo>
                    <a:pt x="292" y="2928"/>
                  </a:lnTo>
                  <a:close/>
                  <a:moveTo>
                    <a:pt x="294" y="2944"/>
                  </a:moveTo>
                  <a:lnTo>
                    <a:pt x="294" y="2944"/>
                  </a:lnTo>
                  <a:lnTo>
                    <a:pt x="296" y="2944"/>
                  </a:lnTo>
                  <a:lnTo>
                    <a:pt x="298" y="2942"/>
                  </a:lnTo>
                  <a:lnTo>
                    <a:pt x="300" y="2940"/>
                  </a:lnTo>
                  <a:lnTo>
                    <a:pt x="298" y="2940"/>
                  </a:lnTo>
                  <a:lnTo>
                    <a:pt x="292" y="2940"/>
                  </a:lnTo>
                  <a:lnTo>
                    <a:pt x="290" y="2940"/>
                  </a:lnTo>
                  <a:lnTo>
                    <a:pt x="290" y="2942"/>
                  </a:lnTo>
                  <a:lnTo>
                    <a:pt x="288" y="2944"/>
                  </a:lnTo>
                  <a:lnTo>
                    <a:pt x="290" y="2944"/>
                  </a:lnTo>
                  <a:lnTo>
                    <a:pt x="294" y="2944"/>
                  </a:lnTo>
                  <a:close/>
                  <a:moveTo>
                    <a:pt x="278" y="2914"/>
                  </a:moveTo>
                  <a:lnTo>
                    <a:pt x="278" y="2914"/>
                  </a:lnTo>
                  <a:lnTo>
                    <a:pt x="278" y="2916"/>
                  </a:lnTo>
                  <a:lnTo>
                    <a:pt x="282" y="2916"/>
                  </a:lnTo>
                  <a:lnTo>
                    <a:pt x="286" y="2914"/>
                  </a:lnTo>
                  <a:lnTo>
                    <a:pt x="292" y="2914"/>
                  </a:lnTo>
                  <a:lnTo>
                    <a:pt x="294" y="2914"/>
                  </a:lnTo>
                  <a:lnTo>
                    <a:pt x="294" y="2912"/>
                  </a:lnTo>
                  <a:lnTo>
                    <a:pt x="288" y="2908"/>
                  </a:lnTo>
                  <a:lnTo>
                    <a:pt x="286" y="2908"/>
                  </a:lnTo>
                  <a:lnTo>
                    <a:pt x="282" y="2908"/>
                  </a:lnTo>
                  <a:lnTo>
                    <a:pt x="278" y="2914"/>
                  </a:lnTo>
                  <a:close/>
                  <a:moveTo>
                    <a:pt x="276" y="2888"/>
                  </a:moveTo>
                  <a:lnTo>
                    <a:pt x="276" y="2888"/>
                  </a:lnTo>
                  <a:lnTo>
                    <a:pt x="280" y="2886"/>
                  </a:lnTo>
                  <a:lnTo>
                    <a:pt x="282" y="2884"/>
                  </a:lnTo>
                  <a:lnTo>
                    <a:pt x="282" y="2882"/>
                  </a:lnTo>
                  <a:lnTo>
                    <a:pt x="282" y="2880"/>
                  </a:lnTo>
                  <a:lnTo>
                    <a:pt x="278" y="2880"/>
                  </a:lnTo>
                  <a:lnTo>
                    <a:pt x="272" y="2884"/>
                  </a:lnTo>
                  <a:lnTo>
                    <a:pt x="270" y="2884"/>
                  </a:lnTo>
                  <a:lnTo>
                    <a:pt x="270" y="2886"/>
                  </a:lnTo>
                  <a:lnTo>
                    <a:pt x="272" y="2888"/>
                  </a:lnTo>
                  <a:lnTo>
                    <a:pt x="276" y="2888"/>
                  </a:lnTo>
                  <a:close/>
                  <a:moveTo>
                    <a:pt x="282" y="2902"/>
                  </a:moveTo>
                  <a:lnTo>
                    <a:pt x="282" y="2902"/>
                  </a:lnTo>
                  <a:lnTo>
                    <a:pt x="284" y="2902"/>
                  </a:lnTo>
                  <a:lnTo>
                    <a:pt x="290" y="2900"/>
                  </a:lnTo>
                  <a:lnTo>
                    <a:pt x="296" y="2898"/>
                  </a:lnTo>
                  <a:lnTo>
                    <a:pt x="296" y="2896"/>
                  </a:lnTo>
                  <a:lnTo>
                    <a:pt x="294" y="2894"/>
                  </a:lnTo>
                  <a:lnTo>
                    <a:pt x="292" y="2894"/>
                  </a:lnTo>
                  <a:lnTo>
                    <a:pt x="282" y="2894"/>
                  </a:lnTo>
                  <a:lnTo>
                    <a:pt x="276" y="2894"/>
                  </a:lnTo>
                  <a:lnTo>
                    <a:pt x="276" y="2896"/>
                  </a:lnTo>
                  <a:lnTo>
                    <a:pt x="278" y="2900"/>
                  </a:lnTo>
                  <a:lnTo>
                    <a:pt x="282" y="2902"/>
                  </a:lnTo>
                  <a:close/>
                  <a:moveTo>
                    <a:pt x="296" y="2950"/>
                  </a:moveTo>
                  <a:lnTo>
                    <a:pt x="296" y="2950"/>
                  </a:lnTo>
                  <a:lnTo>
                    <a:pt x="294" y="2948"/>
                  </a:lnTo>
                  <a:lnTo>
                    <a:pt x="290" y="2950"/>
                  </a:lnTo>
                  <a:lnTo>
                    <a:pt x="290" y="2952"/>
                  </a:lnTo>
                  <a:lnTo>
                    <a:pt x="290" y="2954"/>
                  </a:lnTo>
                  <a:lnTo>
                    <a:pt x="292" y="2956"/>
                  </a:lnTo>
                  <a:lnTo>
                    <a:pt x="294" y="2954"/>
                  </a:lnTo>
                  <a:lnTo>
                    <a:pt x="296" y="2952"/>
                  </a:lnTo>
                  <a:lnTo>
                    <a:pt x="296" y="2950"/>
                  </a:lnTo>
                  <a:close/>
                  <a:moveTo>
                    <a:pt x="302" y="2888"/>
                  </a:moveTo>
                  <a:lnTo>
                    <a:pt x="302" y="2888"/>
                  </a:lnTo>
                  <a:lnTo>
                    <a:pt x="300" y="2890"/>
                  </a:lnTo>
                  <a:lnTo>
                    <a:pt x="300" y="2892"/>
                  </a:lnTo>
                  <a:lnTo>
                    <a:pt x="302" y="2898"/>
                  </a:lnTo>
                  <a:lnTo>
                    <a:pt x="304" y="2900"/>
                  </a:lnTo>
                  <a:lnTo>
                    <a:pt x="308" y="2898"/>
                  </a:lnTo>
                  <a:lnTo>
                    <a:pt x="310" y="2896"/>
                  </a:lnTo>
                  <a:lnTo>
                    <a:pt x="308" y="2894"/>
                  </a:lnTo>
                  <a:lnTo>
                    <a:pt x="306" y="2890"/>
                  </a:lnTo>
                  <a:lnTo>
                    <a:pt x="302" y="2888"/>
                  </a:lnTo>
                  <a:close/>
                  <a:moveTo>
                    <a:pt x="304" y="2856"/>
                  </a:moveTo>
                  <a:lnTo>
                    <a:pt x="304" y="2856"/>
                  </a:lnTo>
                  <a:lnTo>
                    <a:pt x="304" y="2858"/>
                  </a:lnTo>
                  <a:lnTo>
                    <a:pt x="304" y="2862"/>
                  </a:lnTo>
                  <a:lnTo>
                    <a:pt x="306" y="2864"/>
                  </a:lnTo>
                  <a:lnTo>
                    <a:pt x="308" y="2864"/>
                  </a:lnTo>
                  <a:lnTo>
                    <a:pt x="310" y="2862"/>
                  </a:lnTo>
                  <a:lnTo>
                    <a:pt x="308" y="2860"/>
                  </a:lnTo>
                  <a:lnTo>
                    <a:pt x="306" y="2856"/>
                  </a:lnTo>
                  <a:lnTo>
                    <a:pt x="304" y="2856"/>
                  </a:lnTo>
                  <a:close/>
                  <a:moveTo>
                    <a:pt x="300" y="2968"/>
                  </a:moveTo>
                  <a:lnTo>
                    <a:pt x="300" y="2968"/>
                  </a:lnTo>
                  <a:lnTo>
                    <a:pt x="304" y="2964"/>
                  </a:lnTo>
                  <a:lnTo>
                    <a:pt x="304" y="2962"/>
                  </a:lnTo>
                  <a:lnTo>
                    <a:pt x="304" y="2960"/>
                  </a:lnTo>
                  <a:lnTo>
                    <a:pt x="300" y="2962"/>
                  </a:lnTo>
                  <a:lnTo>
                    <a:pt x="298" y="2964"/>
                  </a:lnTo>
                  <a:lnTo>
                    <a:pt x="296" y="2968"/>
                  </a:lnTo>
                  <a:lnTo>
                    <a:pt x="296" y="2970"/>
                  </a:lnTo>
                  <a:lnTo>
                    <a:pt x="300" y="2968"/>
                  </a:lnTo>
                  <a:close/>
                  <a:moveTo>
                    <a:pt x="290" y="2888"/>
                  </a:moveTo>
                  <a:lnTo>
                    <a:pt x="290" y="2888"/>
                  </a:lnTo>
                  <a:lnTo>
                    <a:pt x="294" y="2888"/>
                  </a:lnTo>
                  <a:lnTo>
                    <a:pt x="294" y="2886"/>
                  </a:lnTo>
                  <a:lnTo>
                    <a:pt x="292" y="2884"/>
                  </a:lnTo>
                  <a:lnTo>
                    <a:pt x="290" y="2884"/>
                  </a:lnTo>
                  <a:lnTo>
                    <a:pt x="282" y="2888"/>
                  </a:lnTo>
                  <a:lnTo>
                    <a:pt x="280" y="2888"/>
                  </a:lnTo>
                  <a:lnTo>
                    <a:pt x="282" y="2890"/>
                  </a:lnTo>
                  <a:lnTo>
                    <a:pt x="290" y="2888"/>
                  </a:lnTo>
                  <a:close/>
                  <a:moveTo>
                    <a:pt x="250" y="2970"/>
                  </a:moveTo>
                  <a:lnTo>
                    <a:pt x="250" y="2970"/>
                  </a:lnTo>
                  <a:lnTo>
                    <a:pt x="250" y="2972"/>
                  </a:lnTo>
                  <a:lnTo>
                    <a:pt x="248" y="2974"/>
                  </a:lnTo>
                  <a:lnTo>
                    <a:pt x="248" y="2978"/>
                  </a:lnTo>
                  <a:lnTo>
                    <a:pt x="252" y="2980"/>
                  </a:lnTo>
                  <a:lnTo>
                    <a:pt x="254" y="2980"/>
                  </a:lnTo>
                  <a:lnTo>
                    <a:pt x="260" y="2974"/>
                  </a:lnTo>
                  <a:lnTo>
                    <a:pt x="262" y="2972"/>
                  </a:lnTo>
                  <a:lnTo>
                    <a:pt x="262" y="2968"/>
                  </a:lnTo>
                  <a:lnTo>
                    <a:pt x="262" y="2964"/>
                  </a:lnTo>
                  <a:lnTo>
                    <a:pt x="260" y="2962"/>
                  </a:lnTo>
                  <a:lnTo>
                    <a:pt x="256" y="2962"/>
                  </a:lnTo>
                  <a:lnTo>
                    <a:pt x="250" y="2966"/>
                  </a:lnTo>
                  <a:lnTo>
                    <a:pt x="248" y="2966"/>
                  </a:lnTo>
                  <a:lnTo>
                    <a:pt x="250" y="2970"/>
                  </a:lnTo>
                  <a:close/>
                  <a:moveTo>
                    <a:pt x="540" y="3562"/>
                  </a:moveTo>
                  <a:lnTo>
                    <a:pt x="540" y="3562"/>
                  </a:lnTo>
                  <a:lnTo>
                    <a:pt x="544" y="3562"/>
                  </a:lnTo>
                  <a:lnTo>
                    <a:pt x="548" y="3562"/>
                  </a:lnTo>
                  <a:lnTo>
                    <a:pt x="554" y="3560"/>
                  </a:lnTo>
                  <a:lnTo>
                    <a:pt x="554" y="3558"/>
                  </a:lnTo>
                  <a:lnTo>
                    <a:pt x="552" y="3558"/>
                  </a:lnTo>
                  <a:lnTo>
                    <a:pt x="546" y="3558"/>
                  </a:lnTo>
                  <a:lnTo>
                    <a:pt x="542" y="3560"/>
                  </a:lnTo>
                  <a:lnTo>
                    <a:pt x="540" y="3562"/>
                  </a:lnTo>
                  <a:close/>
                  <a:moveTo>
                    <a:pt x="560" y="3548"/>
                  </a:moveTo>
                  <a:lnTo>
                    <a:pt x="560" y="3548"/>
                  </a:lnTo>
                  <a:lnTo>
                    <a:pt x="558" y="3550"/>
                  </a:lnTo>
                  <a:lnTo>
                    <a:pt x="556" y="3548"/>
                  </a:lnTo>
                  <a:lnTo>
                    <a:pt x="554" y="3550"/>
                  </a:lnTo>
                  <a:lnTo>
                    <a:pt x="552" y="3552"/>
                  </a:lnTo>
                  <a:lnTo>
                    <a:pt x="554" y="3554"/>
                  </a:lnTo>
                  <a:lnTo>
                    <a:pt x="560" y="3556"/>
                  </a:lnTo>
                  <a:lnTo>
                    <a:pt x="562" y="3556"/>
                  </a:lnTo>
                  <a:lnTo>
                    <a:pt x="564" y="3556"/>
                  </a:lnTo>
                  <a:lnTo>
                    <a:pt x="562" y="3548"/>
                  </a:lnTo>
                  <a:lnTo>
                    <a:pt x="560" y="3544"/>
                  </a:lnTo>
                  <a:lnTo>
                    <a:pt x="560" y="3546"/>
                  </a:lnTo>
                  <a:lnTo>
                    <a:pt x="560" y="3548"/>
                  </a:lnTo>
                  <a:close/>
                  <a:moveTo>
                    <a:pt x="556" y="3506"/>
                  </a:moveTo>
                  <a:lnTo>
                    <a:pt x="556" y="3506"/>
                  </a:lnTo>
                  <a:lnTo>
                    <a:pt x="530" y="3504"/>
                  </a:lnTo>
                  <a:lnTo>
                    <a:pt x="522" y="3504"/>
                  </a:lnTo>
                  <a:lnTo>
                    <a:pt x="522" y="3506"/>
                  </a:lnTo>
                  <a:lnTo>
                    <a:pt x="526" y="3508"/>
                  </a:lnTo>
                  <a:lnTo>
                    <a:pt x="528" y="3510"/>
                  </a:lnTo>
                  <a:lnTo>
                    <a:pt x="528" y="3512"/>
                  </a:lnTo>
                  <a:lnTo>
                    <a:pt x="528" y="3516"/>
                  </a:lnTo>
                  <a:lnTo>
                    <a:pt x="530" y="3522"/>
                  </a:lnTo>
                  <a:lnTo>
                    <a:pt x="532" y="3524"/>
                  </a:lnTo>
                  <a:lnTo>
                    <a:pt x="536" y="3524"/>
                  </a:lnTo>
                  <a:lnTo>
                    <a:pt x="546" y="3524"/>
                  </a:lnTo>
                  <a:lnTo>
                    <a:pt x="550" y="3524"/>
                  </a:lnTo>
                  <a:lnTo>
                    <a:pt x="550" y="3522"/>
                  </a:lnTo>
                  <a:lnTo>
                    <a:pt x="550" y="3520"/>
                  </a:lnTo>
                  <a:lnTo>
                    <a:pt x="554" y="3518"/>
                  </a:lnTo>
                  <a:lnTo>
                    <a:pt x="556" y="3520"/>
                  </a:lnTo>
                  <a:lnTo>
                    <a:pt x="558" y="3524"/>
                  </a:lnTo>
                  <a:lnTo>
                    <a:pt x="558" y="3526"/>
                  </a:lnTo>
                  <a:lnTo>
                    <a:pt x="562" y="3528"/>
                  </a:lnTo>
                  <a:lnTo>
                    <a:pt x="566" y="3526"/>
                  </a:lnTo>
                  <a:lnTo>
                    <a:pt x="568" y="3524"/>
                  </a:lnTo>
                  <a:lnTo>
                    <a:pt x="572" y="3514"/>
                  </a:lnTo>
                  <a:lnTo>
                    <a:pt x="572" y="3512"/>
                  </a:lnTo>
                  <a:lnTo>
                    <a:pt x="572" y="3508"/>
                  </a:lnTo>
                  <a:lnTo>
                    <a:pt x="568" y="3506"/>
                  </a:lnTo>
                  <a:lnTo>
                    <a:pt x="562" y="3506"/>
                  </a:lnTo>
                  <a:lnTo>
                    <a:pt x="556" y="3506"/>
                  </a:lnTo>
                  <a:close/>
                  <a:moveTo>
                    <a:pt x="522" y="3532"/>
                  </a:moveTo>
                  <a:lnTo>
                    <a:pt x="522" y="3532"/>
                  </a:lnTo>
                  <a:lnTo>
                    <a:pt x="516" y="3528"/>
                  </a:lnTo>
                  <a:lnTo>
                    <a:pt x="520" y="3528"/>
                  </a:lnTo>
                  <a:lnTo>
                    <a:pt x="524" y="3526"/>
                  </a:lnTo>
                  <a:lnTo>
                    <a:pt x="524" y="3524"/>
                  </a:lnTo>
                  <a:lnTo>
                    <a:pt x="518" y="3520"/>
                  </a:lnTo>
                  <a:lnTo>
                    <a:pt x="510" y="3520"/>
                  </a:lnTo>
                  <a:lnTo>
                    <a:pt x="506" y="3520"/>
                  </a:lnTo>
                  <a:lnTo>
                    <a:pt x="506" y="3518"/>
                  </a:lnTo>
                  <a:lnTo>
                    <a:pt x="514" y="3516"/>
                  </a:lnTo>
                  <a:lnTo>
                    <a:pt x="520" y="3514"/>
                  </a:lnTo>
                  <a:lnTo>
                    <a:pt x="520" y="3512"/>
                  </a:lnTo>
                  <a:lnTo>
                    <a:pt x="520" y="3510"/>
                  </a:lnTo>
                  <a:lnTo>
                    <a:pt x="518" y="3508"/>
                  </a:lnTo>
                  <a:lnTo>
                    <a:pt x="512" y="3506"/>
                  </a:lnTo>
                  <a:lnTo>
                    <a:pt x="504" y="3506"/>
                  </a:lnTo>
                  <a:lnTo>
                    <a:pt x="498" y="3508"/>
                  </a:lnTo>
                  <a:lnTo>
                    <a:pt x="490" y="3508"/>
                  </a:lnTo>
                  <a:lnTo>
                    <a:pt x="486" y="3508"/>
                  </a:lnTo>
                  <a:lnTo>
                    <a:pt x="478" y="3510"/>
                  </a:lnTo>
                  <a:lnTo>
                    <a:pt x="462" y="3514"/>
                  </a:lnTo>
                  <a:lnTo>
                    <a:pt x="454" y="3516"/>
                  </a:lnTo>
                  <a:lnTo>
                    <a:pt x="454" y="3518"/>
                  </a:lnTo>
                  <a:lnTo>
                    <a:pt x="464" y="3524"/>
                  </a:lnTo>
                  <a:lnTo>
                    <a:pt x="466" y="3526"/>
                  </a:lnTo>
                  <a:lnTo>
                    <a:pt x="462" y="3528"/>
                  </a:lnTo>
                  <a:lnTo>
                    <a:pt x="470" y="3532"/>
                  </a:lnTo>
                  <a:lnTo>
                    <a:pt x="476" y="3534"/>
                  </a:lnTo>
                  <a:lnTo>
                    <a:pt x="480" y="3536"/>
                  </a:lnTo>
                  <a:lnTo>
                    <a:pt x="486" y="3540"/>
                  </a:lnTo>
                  <a:lnTo>
                    <a:pt x="490" y="3540"/>
                  </a:lnTo>
                  <a:lnTo>
                    <a:pt x="490" y="3538"/>
                  </a:lnTo>
                  <a:lnTo>
                    <a:pt x="482" y="3530"/>
                  </a:lnTo>
                  <a:lnTo>
                    <a:pt x="480" y="3526"/>
                  </a:lnTo>
                  <a:lnTo>
                    <a:pt x="482" y="3524"/>
                  </a:lnTo>
                  <a:lnTo>
                    <a:pt x="486" y="3524"/>
                  </a:lnTo>
                  <a:lnTo>
                    <a:pt x="490" y="3524"/>
                  </a:lnTo>
                  <a:lnTo>
                    <a:pt x="494" y="3524"/>
                  </a:lnTo>
                  <a:lnTo>
                    <a:pt x="498" y="3524"/>
                  </a:lnTo>
                  <a:lnTo>
                    <a:pt x="500" y="3524"/>
                  </a:lnTo>
                  <a:lnTo>
                    <a:pt x="496" y="3532"/>
                  </a:lnTo>
                  <a:lnTo>
                    <a:pt x="496" y="3536"/>
                  </a:lnTo>
                  <a:lnTo>
                    <a:pt x="500" y="3540"/>
                  </a:lnTo>
                  <a:lnTo>
                    <a:pt x="502" y="3540"/>
                  </a:lnTo>
                  <a:lnTo>
                    <a:pt x="506" y="3538"/>
                  </a:lnTo>
                  <a:lnTo>
                    <a:pt x="510" y="3536"/>
                  </a:lnTo>
                  <a:lnTo>
                    <a:pt x="512" y="3538"/>
                  </a:lnTo>
                  <a:lnTo>
                    <a:pt x="514" y="3540"/>
                  </a:lnTo>
                  <a:lnTo>
                    <a:pt x="518" y="3540"/>
                  </a:lnTo>
                  <a:lnTo>
                    <a:pt x="522" y="3542"/>
                  </a:lnTo>
                  <a:lnTo>
                    <a:pt x="522" y="3544"/>
                  </a:lnTo>
                  <a:lnTo>
                    <a:pt x="524" y="3548"/>
                  </a:lnTo>
                  <a:lnTo>
                    <a:pt x="526" y="3548"/>
                  </a:lnTo>
                  <a:lnTo>
                    <a:pt x="528" y="3550"/>
                  </a:lnTo>
                  <a:lnTo>
                    <a:pt x="532" y="3554"/>
                  </a:lnTo>
                  <a:lnTo>
                    <a:pt x="534" y="3552"/>
                  </a:lnTo>
                  <a:lnTo>
                    <a:pt x="534" y="3548"/>
                  </a:lnTo>
                  <a:lnTo>
                    <a:pt x="534" y="3544"/>
                  </a:lnTo>
                  <a:lnTo>
                    <a:pt x="532" y="3542"/>
                  </a:lnTo>
                  <a:lnTo>
                    <a:pt x="532" y="3538"/>
                  </a:lnTo>
                  <a:lnTo>
                    <a:pt x="530" y="3536"/>
                  </a:lnTo>
                  <a:lnTo>
                    <a:pt x="522" y="3532"/>
                  </a:lnTo>
                  <a:close/>
                  <a:moveTo>
                    <a:pt x="476" y="3508"/>
                  </a:moveTo>
                  <a:lnTo>
                    <a:pt x="476" y="3508"/>
                  </a:lnTo>
                  <a:lnTo>
                    <a:pt x="484" y="3506"/>
                  </a:lnTo>
                  <a:lnTo>
                    <a:pt x="484" y="3504"/>
                  </a:lnTo>
                  <a:lnTo>
                    <a:pt x="472" y="3502"/>
                  </a:lnTo>
                  <a:lnTo>
                    <a:pt x="464" y="3502"/>
                  </a:lnTo>
                  <a:lnTo>
                    <a:pt x="458" y="3502"/>
                  </a:lnTo>
                  <a:lnTo>
                    <a:pt x="450" y="3506"/>
                  </a:lnTo>
                  <a:lnTo>
                    <a:pt x="448" y="3508"/>
                  </a:lnTo>
                  <a:lnTo>
                    <a:pt x="456" y="3510"/>
                  </a:lnTo>
                  <a:lnTo>
                    <a:pt x="462" y="3510"/>
                  </a:lnTo>
                  <a:lnTo>
                    <a:pt x="476" y="3508"/>
                  </a:lnTo>
                  <a:close/>
                  <a:moveTo>
                    <a:pt x="572" y="3528"/>
                  </a:moveTo>
                  <a:lnTo>
                    <a:pt x="572" y="3528"/>
                  </a:lnTo>
                  <a:lnTo>
                    <a:pt x="574" y="3530"/>
                  </a:lnTo>
                  <a:lnTo>
                    <a:pt x="578" y="3530"/>
                  </a:lnTo>
                  <a:lnTo>
                    <a:pt x="580" y="3528"/>
                  </a:lnTo>
                  <a:lnTo>
                    <a:pt x="582" y="3524"/>
                  </a:lnTo>
                  <a:lnTo>
                    <a:pt x="580" y="3522"/>
                  </a:lnTo>
                  <a:lnTo>
                    <a:pt x="578" y="3522"/>
                  </a:lnTo>
                  <a:lnTo>
                    <a:pt x="574" y="3524"/>
                  </a:lnTo>
                  <a:lnTo>
                    <a:pt x="572" y="3528"/>
                  </a:lnTo>
                  <a:close/>
                  <a:moveTo>
                    <a:pt x="636" y="3486"/>
                  </a:moveTo>
                  <a:lnTo>
                    <a:pt x="636" y="3486"/>
                  </a:lnTo>
                  <a:lnTo>
                    <a:pt x="628" y="3488"/>
                  </a:lnTo>
                  <a:lnTo>
                    <a:pt x="622" y="3486"/>
                  </a:lnTo>
                  <a:lnTo>
                    <a:pt x="616" y="3484"/>
                  </a:lnTo>
                  <a:lnTo>
                    <a:pt x="610" y="3482"/>
                  </a:lnTo>
                  <a:lnTo>
                    <a:pt x="602" y="3478"/>
                  </a:lnTo>
                  <a:lnTo>
                    <a:pt x="594" y="3470"/>
                  </a:lnTo>
                  <a:lnTo>
                    <a:pt x="584" y="3462"/>
                  </a:lnTo>
                  <a:lnTo>
                    <a:pt x="574" y="3456"/>
                  </a:lnTo>
                  <a:lnTo>
                    <a:pt x="562" y="3448"/>
                  </a:lnTo>
                  <a:lnTo>
                    <a:pt x="548" y="3436"/>
                  </a:lnTo>
                  <a:lnTo>
                    <a:pt x="538" y="3424"/>
                  </a:lnTo>
                  <a:lnTo>
                    <a:pt x="532" y="3414"/>
                  </a:lnTo>
                  <a:lnTo>
                    <a:pt x="530" y="3404"/>
                  </a:lnTo>
                  <a:lnTo>
                    <a:pt x="528" y="3404"/>
                  </a:lnTo>
                  <a:lnTo>
                    <a:pt x="522" y="3402"/>
                  </a:lnTo>
                  <a:lnTo>
                    <a:pt x="516" y="3402"/>
                  </a:lnTo>
                  <a:lnTo>
                    <a:pt x="514" y="3400"/>
                  </a:lnTo>
                  <a:lnTo>
                    <a:pt x="512" y="3396"/>
                  </a:lnTo>
                  <a:lnTo>
                    <a:pt x="516" y="3390"/>
                  </a:lnTo>
                  <a:lnTo>
                    <a:pt x="520" y="3386"/>
                  </a:lnTo>
                  <a:lnTo>
                    <a:pt x="522" y="3386"/>
                  </a:lnTo>
                  <a:lnTo>
                    <a:pt x="524" y="3390"/>
                  </a:lnTo>
                  <a:lnTo>
                    <a:pt x="524" y="3392"/>
                  </a:lnTo>
                  <a:lnTo>
                    <a:pt x="526" y="3394"/>
                  </a:lnTo>
                  <a:lnTo>
                    <a:pt x="528" y="3392"/>
                  </a:lnTo>
                  <a:lnTo>
                    <a:pt x="528" y="3388"/>
                  </a:lnTo>
                  <a:lnTo>
                    <a:pt x="524" y="3380"/>
                  </a:lnTo>
                  <a:lnTo>
                    <a:pt x="510" y="3364"/>
                  </a:lnTo>
                  <a:lnTo>
                    <a:pt x="510" y="3502"/>
                  </a:lnTo>
                  <a:lnTo>
                    <a:pt x="518" y="3498"/>
                  </a:lnTo>
                  <a:lnTo>
                    <a:pt x="520" y="3496"/>
                  </a:lnTo>
                  <a:lnTo>
                    <a:pt x="522" y="3496"/>
                  </a:lnTo>
                  <a:lnTo>
                    <a:pt x="530" y="3498"/>
                  </a:lnTo>
                  <a:lnTo>
                    <a:pt x="544" y="3500"/>
                  </a:lnTo>
                  <a:lnTo>
                    <a:pt x="560" y="3502"/>
                  </a:lnTo>
                  <a:lnTo>
                    <a:pt x="576" y="3504"/>
                  </a:lnTo>
                  <a:lnTo>
                    <a:pt x="584" y="3506"/>
                  </a:lnTo>
                  <a:lnTo>
                    <a:pt x="588" y="3508"/>
                  </a:lnTo>
                  <a:lnTo>
                    <a:pt x="596" y="3512"/>
                  </a:lnTo>
                  <a:lnTo>
                    <a:pt x="598" y="3510"/>
                  </a:lnTo>
                  <a:lnTo>
                    <a:pt x="602" y="3508"/>
                  </a:lnTo>
                  <a:lnTo>
                    <a:pt x="606" y="3506"/>
                  </a:lnTo>
                  <a:lnTo>
                    <a:pt x="614" y="3506"/>
                  </a:lnTo>
                  <a:lnTo>
                    <a:pt x="620" y="3502"/>
                  </a:lnTo>
                  <a:lnTo>
                    <a:pt x="624" y="3500"/>
                  </a:lnTo>
                  <a:lnTo>
                    <a:pt x="626" y="3502"/>
                  </a:lnTo>
                  <a:lnTo>
                    <a:pt x="630" y="3506"/>
                  </a:lnTo>
                  <a:lnTo>
                    <a:pt x="632" y="3504"/>
                  </a:lnTo>
                  <a:lnTo>
                    <a:pt x="634" y="3502"/>
                  </a:lnTo>
                  <a:lnTo>
                    <a:pt x="638" y="3502"/>
                  </a:lnTo>
                  <a:lnTo>
                    <a:pt x="640" y="3502"/>
                  </a:lnTo>
                  <a:lnTo>
                    <a:pt x="642" y="3502"/>
                  </a:lnTo>
                  <a:lnTo>
                    <a:pt x="646" y="3494"/>
                  </a:lnTo>
                  <a:lnTo>
                    <a:pt x="648" y="3488"/>
                  </a:lnTo>
                  <a:lnTo>
                    <a:pt x="648" y="3486"/>
                  </a:lnTo>
                  <a:lnTo>
                    <a:pt x="642" y="3486"/>
                  </a:lnTo>
                  <a:lnTo>
                    <a:pt x="636" y="3486"/>
                  </a:lnTo>
                  <a:close/>
                  <a:moveTo>
                    <a:pt x="436" y="3502"/>
                  </a:moveTo>
                  <a:lnTo>
                    <a:pt x="436" y="3502"/>
                  </a:lnTo>
                  <a:lnTo>
                    <a:pt x="428" y="3504"/>
                  </a:lnTo>
                  <a:lnTo>
                    <a:pt x="426" y="3506"/>
                  </a:lnTo>
                  <a:lnTo>
                    <a:pt x="420" y="3506"/>
                  </a:lnTo>
                  <a:lnTo>
                    <a:pt x="414" y="3506"/>
                  </a:lnTo>
                  <a:lnTo>
                    <a:pt x="414" y="3508"/>
                  </a:lnTo>
                  <a:lnTo>
                    <a:pt x="414" y="3510"/>
                  </a:lnTo>
                  <a:lnTo>
                    <a:pt x="416" y="3514"/>
                  </a:lnTo>
                  <a:lnTo>
                    <a:pt x="418" y="3514"/>
                  </a:lnTo>
                  <a:lnTo>
                    <a:pt x="428" y="3516"/>
                  </a:lnTo>
                  <a:lnTo>
                    <a:pt x="430" y="3516"/>
                  </a:lnTo>
                  <a:lnTo>
                    <a:pt x="432" y="3518"/>
                  </a:lnTo>
                  <a:lnTo>
                    <a:pt x="432" y="3520"/>
                  </a:lnTo>
                  <a:lnTo>
                    <a:pt x="432" y="3522"/>
                  </a:lnTo>
                  <a:lnTo>
                    <a:pt x="436" y="3522"/>
                  </a:lnTo>
                  <a:lnTo>
                    <a:pt x="442" y="3518"/>
                  </a:lnTo>
                  <a:lnTo>
                    <a:pt x="442" y="3516"/>
                  </a:lnTo>
                  <a:lnTo>
                    <a:pt x="442" y="3512"/>
                  </a:lnTo>
                  <a:lnTo>
                    <a:pt x="438" y="3512"/>
                  </a:lnTo>
                  <a:lnTo>
                    <a:pt x="432" y="3510"/>
                  </a:lnTo>
                  <a:lnTo>
                    <a:pt x="434" y="3508"/>
                  </a:lnTo>
                  <a:lnTo>
                    <a:pt x="438" y="3508"/>
                  </a:lnTo>
                  <a:lnTo>
                    <a:pt x="442" y="3506"/>
                  </a:lnTo>
                  <a:lnTo>
                    <a:pt x="444" y="3504"/>
                  </a:lnTo>
                  <a:lnTo>
                    <a:pt x="440" y="3504"/>
                  </a:lnTo>
                  <a:lnTo>
                    <a:pt x="436" y="3502"/>
                  </a:lnTo>
                  <a:close/>
                  <a:moveTo>
                    <a:pt x="290" y="2874"/>
                  </a:moveTo>
                  <a:lnTo>
                    <a:pt x="290" y="2874"/>
                  </a:lnTo>
                  <a:lnTo>
                    <a:pt x="292" y="2876"/>
                  </a:lnTo>
                  <a:lnTo>
                    <a:pt x="294" y="2874"/>
                  </a:lnTo>
                  <a:lnTo>
                    <a:pt x="294" y="2872"/>
                  </a:lnTo>
                  <a:lnTo>
                    <a:pt x="294" y="2870"/>
                  </a:lnTo>
                  <a:lnTo>
                    <a:pt x="290" y="2868"/>
                  </a:lnTo>
                  <a:lnTo>
                    <a:pt x="290" y="2874"/>
                  </a:lnTo>
                  <a:close/>
                  <a:moveTo>
                    <a:pt x="592" y="3524"/>
                  </a:moveTo>
                  <a:lnTo>
                    <a:pt x="592" y="3524"/>
                  </a:lnTo>
                  <a:lnTo>
                    <a:pt x="596" y="3524"/>
                  </a:lnTo>
                  <a:lnTo>
                    <a:pt x="598" y="3524"/>
                  </a:lnTo>
                  <a:lnTo>
                    <a:pt x="598" y="3522"/>
                  </a:lnTo>
                  <a:lnTo>
                    <a:pt x="596" y="3518"/>
                  </a:lnTo>
                  <a:lnTo>
                    <a:pt x="594" y="3518"/>
                  </a:lnTo>
                  <a:lnTo>
                    <a:pt x="590" y="3520"/>
                  </a:lnTo>
                  <a:lnTo>
                    <a:pt x="590" y="3522"/>
                  </a:lnTo>
                  <a:lnTo>
                    <a:pt x="592" y="3524"/>
                  </a:lnTo>
                  <a:close/>
                  <a:moveTo>
                    <a:pt x="310" y="3406"/>
                  </a:moveTo>
                  <a:lnTo>
                    <a:pt x="310" y="3406"/>
                  </a:lnTo>
                  <a:lnTo>
                    <a:pt x="314" y="3406"/>
                  </a:lnTo>
                  <a:lnTo>
                    <a:pt x="318" y="3406"/>
                  </a:lnTo>
                  <a:lnTo>
                    <a:pt x="322" y="3406"/>
                  </a:lnTo>
                  <a:lnTo>
                    <a:pt x="326" y="3408"/>
                  </a:lnTo>
                  <a:lnTo>
                    <a:pt x="328" y="3408"/>
                  </a:lnTo>
                  <a:lnTo>
                    <a:pt x="324" y="3402"/>
                  </a:lnTo>
                  <a:lnTo>
                    <a:pt x="318" y="3396"/>
                  </a:lnTo>
                  <a:lnTo>
                    <a:pt x="316" y="3394"/>
                  </a:lnTo>
                  <a:lnTo>
                    <a:pt x="314" y="3394"/>
                  </a:lnTo>
                  <a:lnTo>
                    <a:pt x="312" y="3394"/>
                  </a:lnTo>
                  <a:lnTo>
                    <a:pt x="310" y="3392"/>
                  </a:lnTo>
                  <a:lnTo>
                    <a:pt x="308" y="3390"/>
                  </a:lnTo>
                  <a:lnTo>
                    <a:pt x="306" y="3392"/>
                  </a:lnTo>
                  <a:lnTo>
                    <a:pt x="304" y="3390"/>
                  </a:lnTo>
                  <a:lnTo>
                    <a:pt x="294" y="3384"/>
                  </a:lnTo>
                  <a:lnTo>
                    <a:pt x="284" y="3382"/>
                  </a:lnTo>
                  <a:lnTo>
                    <a:pt x="280" y="3378"/>
                  </a:lnTo>
                  <a:lnTo>
                    <a:pt x="274" y="3374"/>
                  </a:lnTo>
                  <a:lnTo>
                    <a:pt x="268" y="3370"/>
                  </a:lnTo>
                  <a:lnTo>
                    <a:pt x="264" y="3368"/>
                  </a:lnTo>
                  <a:lnTo>
                    <a:pt x="262" y="3370"/>
                  </a:lnTo>
                  <a:lnTo>
                    <a:pt x="266" y="3374"/>
                  </a:lnTo>
                  <a:lnTo>
                    <a:pt x="270" y="3376"/>
                  </a:lnTo>
                  <a:lnTo>
                    <a:pt x="270" y="3380"/>
                  </a:lnTo>
                  <a:lnTo>
                    <a:pt x="268" y="3380"/>
                  </a:lnTo>
                  <a:lnTo>
                    <a:pt x="272" y="3382"/>
                  </a:lnTo>
                  <a:lnTo>
                    <a:pt x="276" y="3384"/>
                  </a:lnTo>
                  <a:lnTo>
                    <a:pt x="278" y="3388"/>
                  </a:lnTo>
                  <a:lnTo>
                    <a:pt x="282" y="3390"/>
                  </a:lnTo>
                  <a:lnTo>
                    <a:pt x="288" y="3392"/>
                  </a:lnTo>
                  <a:lnTo>
                    <a:pt x="294" y="3392"/>
                  </a:lnTo>
                  <a:lnTo>
                    <a:pt x="296" y="3394"/>
                  </a:lnTo>
                  <a:lnTo>
                    <a:pt x="300" y="3396"/>
                  </a:lnTo>
                  <a:lnTo>
                    <a:pt x="302" y="3398"/>
                  </a:lnTo>
                  <a:lnTo>
                    <a:pt x="304" y="3398"/>
                  </a:lnTo>
                  <a:lnTo>
                    <a:pt x="308" y="3398"/>
                  </a:lnTo>
                  <a:lnTo>
                    <a:pt x="310" y="3400"/>
                  </a:lnTo>
                  <a:lnTo>
                    <a:pt x="310" y="3402"/>
                  </a:lnTo>
                  <a:lnTo>
                    <a:pt x="310" y="3404"/>
                  </a:lnTo>
                  <a:lnTo>
                    <a:pt x="310" y="3406"/>
                  </a:lnTo>
                  <a:close/>
                  <a:moveTo>
                    <a:pt x="262" y="3306"/>
                  </a:moveTo>
                  <a:lnTo>
                    <a:pt x="262" y="3306"/>
                  </a:lnTo>
                  <a:lnTo>
                    <a:pt x="260" y="3302"/>
                  </a:lnTo>
                  <a:lnTo>
                    <a:pt x="258" y="3302"/>
                  </a:lnTo>
                  <a:lnTo>
                    <a:pt x="258" y="3304"/>
                  </a:lnTo>
                  <a:lnTo>
                    <a:pt x="258" y="3310"/>
                  </a:lnTo>
                  <a:lnTo>
                    <a:pt x="258" y="3314"/>
                  </a:lnTo>
                  <a:lnTo>
                    <a:pt x="254" y="3308"/>
                  </a:lnTo>
                  <a:lnTo>
                    <a:pt x="252" y="3308"/>
                  </a:lnTo>
                  <a:lnTo>
                    <a:pt x="250" y="3310"/>
                  </a:lnTo>
                  <a:lnTo>
                    <a:pt x="248" y="3314"/>
                  </a:lnTo>
                  <a:lnTo>
                    <a:pt x="250" y="3318"/>
                  </a:lnTo>
                  <a:lnTo>
                    <a:pt x="252" y="3320"/>
                  </a:lnTo>
                  <a:lnTo>
                    <a:pt x="252" y="3322"/>
                  </a:lnTo>
                  <a:lnTo>
                    <a:pt x="250" y="3324"/>
                  </a:lnTo>
                  <a:lnTo>
                    <a:pt x="252" y="3328"/>
                  </a:lnTo>
                  <a:lnTo>
                    <a:pt x="252" y="3332"/>
                  </a:lnTo>
                  <a:lnTo>
                    <a:pt x="254" y="3332"/>
                  </a:lnTo>
                  <a:lnTo>
                    <a:pt x="258" y="3324"/>
                  </a:lnTo>
                  <a:lnTo>
                    <a:pt x="260" y="3314"/>
                  </a:lnTo>
                  <a:lnTo>
                    <a:pt x="262" y="3310"/>
                  </a:lnTo>
                  <a:lnTo>
                    <a:pt x="262" y="3306"/>
                  </a:lnTo>
                  <a:close/>
                  <a:moveTo>
                    <a:pt x="284" y="3406"/>
                  </a:moveTo>
                  <a:lnTo>
                    <a:pt x="284" y="3406"/>
                  </a:lnTo>
                  <a:lnTo>
                    <a:pt x="286" y="3406"/>
                  </a:lnTo>
                  <a:lnTo>
                    <a:pt x="288" y="3404"/>
                  </a:lnTo>
                  <a:lnTo>
                    <a:pt x="290" y="3402"/>
                  </a:lnTo>
                  <a:lnTo>
                    <a:pt x="290" y="3400"/>
                  </a:lnTo>
                  <a:lnTo>
                    <a:pt x="286" y="3398"/>
                  </a:lnTo>
                  <a:lnTo>
                    <a:pt x="284" y="3400"/>
                  </a:lnTo>
                  <a:lnTo>
                    <a:pt x="284" y="3404"/>
                  </a:lnTo>
                  <a:lnTo>
                    <a:pt x="284" y="3406"/>
                  </a:lnTo>
                  <a:close/>
                  <a:moveTo>
                    <a:pt x="268" y="3336"/>
                  </a:moveTo>
                  <a:lnTo>
                    <a:pt x="268" y="3336"/>
                  </a:lnTo>
                  <a:lnTo>
                    <a:pt x="260" y="3336"/>
                  </a:lnTo>
                  <a:lnTo>
                    <a:pt x="258" y="3336"/>
                  </a:lnTo>
                  <a:lnTo>
                    <a:pt x="256" y="3338"/>
                  </a:lnTo>
                  <a:lnTo>
                    <a:pt x="258" y="3340"/>
                  </a:lnTo>
                  <a:lnTo>
                    <a:pt x="262" y="3342"/>
                  </a:lnTo>
                  <a:lnTo>
                    <a:pt x="264" y="3342"/>
                  </a:lnTo>
                  <a:lnTo>
                    <a:pt x="268" y="3340"/>
                  </a:lnTo>
                  <a:lnTo>
                    <a:pt x="268" y="3338"/>
                  </a:lnTo>
                  <a:lnTo>
                    <a:pt x="268" y="3336"/>
                  </a:lnTo>
                  <a:close/>
                  <a:moveTo>
                    <a:pt x="412" y="3500"/>
                  </a:moveTo>
                  <a:lnTo>
                    <a:pt x="412" y="3500"/>
                  </a:lnTo>
                  <a:lnTo>
                    <a:pt x="406" y="3498"/>
                  </a:lnTo>
                  <a:lnTo>
                    <a:pt x="402" y="3496"/>
                  </a:lnTo>
                  <a:lnTo>
                    <a:pt x="398" y="3498"/>
                  </a:lnTo>
                  <a:lnTo>
                    <a:pt x="396" y="3500"/>
                  </a:lnTo>
                  <a:lnTo>
                    <a:pt x="396" y="3502"/>
                  </a:lnTo>
                  <a:lnTo>
                    <a:pt x="398" y="3504"/>
                  </a:lnTo>
                  <a:lnTo>
                    <a:pt x="402" y="3502"/>
                  </a:lnTo>
                  <a:lnTo>
                    <a:pt x="406" y="3500"/>
                  </a:lnTo>
                  <a:lnTo>
                    <a:pt x="408" y="3502"/>
                  </a:lnTo>
                  <a:lnTo>
                    <a:pt x="410" y="3502"/>
                  </a:lnTo>
                  <a:lnTo>
                    <a:pt x="414" y="3504"/>
                  </a:lnTo>
                  <a:lnTo>
                    <a:pt x="414" y="3502"/>
                  </a:lnTo>
                  <a:lnTo>
                    <a:pt x="416" y="3500"/>
                  </a:lnTo>
                  <a:lnTo>
                    <a:pt x="414" y="3500"/>
                  </a:lnTo>
                  <a:lnTo>
                    <a:pt x="412" y="3500"/>
                  </a:lnTo>
                  <a:close/>
                  <a:moveTo>
                    <a:pt x="248" y="3284"/>
                  </a:moveTo>
                  <a:lnTo>
                    <a:pt x="248" y="3284"/>
                  </a:lnTo>
                  <a:lnTo>
                    <a:pt x="244" y="3282"/>
                  </a:lnTo>
                  <a:lnTo>
                    <a:pt x="244" y="3284"/>
                  </a:lnTo>
                  <a:lnTo>
                    <a:pt x="244" y="3292"/>
                  </a:lnTo>
                  <a:lnTo>
                    <a:pt x="240" y="3300"/>
                  </a:lnTo>
                  <a:lnTo>
                    <a:pt x="240" y="3302"/>
                  </a:lnTo>
                  <a:lnTo>
                    <a:pt x="244" y="3302"/>
                  </a:lnTo>
                  <a:lnTo>
                    <a:pt x="246" y="3300"/>
                  </a:lnTo>
                  <a:lnTo>
                    <a:pt x="246" y="3298"/>
                  </a:lnTo>
                  <a:lnTo>
                    <a:pt x="248" y="3294"/>
                  </a:lnTo>
                  <a:lnTo>
                    <a:pt x="248" y="3292"/>
                  </a:lnTo>
                  <a:lnTo>
                    <a:pt x="252" y="3288"/>
                  </a:lnTo>
                  <a:lnTo>
                    <a:pt x="248" y="3284"/>
                  </a:lnTo>
                  <a:close/>
                  <a:moveTo>
                    <a:pt x="376" y="3462"/>
                  </a:moveTo>
                  <a:lnTo>
                    <a:pt x="376" y="3462"/>
                  </a:lnTo>
                  <a:lnTo>
                    <a:pt x="376" y="3466"/>
                  </a:lnTo>
                  <a:lnTo>
                    <a:pt x="378" y="3468"/>
                  </a:lnTo>
                  <a:lnTo>
                    <a:pt x="380" y="3468"/>
                  </a:lnTo>
                  <a:lnTo>
                    <a:pt x="380" y="3464"/>
                  </a:lnTo>
                  <a:lnTo>
                    <a:pt x="380" y="3462"/>
                  </a:lnTo>
                  <a:lnTo>
                    <a:pt x="382" y="3462"/>
                  </a:lnTo>
                  <a:lnTo>
                    <a:pt x="384" y="3460"/>
                  </a:lnTo>
                  <a:lnTo>
                    <a:pt x="384" y="3456"/>
                  </a:lnTo>
                  <a:lnTo>
                    <a:pt x="386" y="3454"/>
                  </a:lnTo>
                  <a:lnTo>
                    <a:pt x="386" y="3452"/>
                  </a:lnTo>
                  <a:lnTo>
                    <a:pt x="386" y="3448"/>
                  </a:lnTo>
                  <a:lnTo>
                    <a:pt x="386" y="3444"/>
                  </a:lnTo>
                  <a:lnTo>
                    <a:pt x="386" y="3442"/>
                  </a:lnTo>
                  <a:lnTo>
                    <a:pt x="384" y="3440"/>
                  </a:lnTo>
                  <a:lnTo>
                    <a:pt x="378" y="3438"/>
                  </a:lnTo>
                  <a:lnTo>
                    <a:pt x="376" y="3438"/>
                  </a:lnTo>
                  <a:lnTo>
                    <a:pt x="374" y="3442"/>
                  </a:lnTo>
                  <a:lnTo>
                    <a:pt x="372" y="3444"/>
                  </a:lnTo>
                  <a:lnTo>
                    <a:pt x="370" y="3442"/>
                  </a:lnTo>
                  <a:lnTo>
                    <a:pt x="368" y="3442"/>
                  </a:lnTo>
                  <a:lnTo>
                    <a:pt x="364" y="3442"/>
                  </a:lnTo>
                  <a:lnTo>
                    <a:pt x="362" y="3444"/>
                  </a:lnTo>
                  <a:lnTo>
                    <a:pt x="362" y="3446"/>
                  </a:lnTo>
                  <a:lnTo>
                    <a:pt x="368" y="3452"/>
                  </a:lnTo>
                  <a:lnTo>
                    <a:pt x="374" y="3458"/>
                  </a:lnTo>
                  <a:lnTo>
                    <a:pt x="376" y="3460"/>
                  </a:lnTo>
                  <a:lnTo>
                    <a:pt x="376" y="3462"/>
                  </a:lnTo>
                  <a:close/>
                  <a:moveTo>
                    <a:pt x="360" y="3454"/>
                  </a:moveTo>
                  <a:lnTo>
                    <a:pt x="360" y="3454"/>
                  </a:lnTo>
                  <a:lnTo>
                    <a:pt x="358" y="3458"/>
                  </a:lnTo>
                  <a:lnTo>
                    <a:pt x="354" y="3458"/>
                  </a:lnTo>
                  <a:lnTo>
                    <a:pt x="352" y="3460"/>
                  </a:lnTo>
                  <a:lnTo>
                    <a:pt x="354" y="3462"/>
                  </a:lnTo>
                  <a:lnTo>
                    <a:pt x="356" y="3464"/>
                  </a:lnTo>
                  <a:lnTo>
                    <a:pt x="358" y="3464"/>
                  </a:lnTo>
                  <a:lnTo>
                    <a:pt x="364" y="3458"/>
                  </a:lnTo>
                  <a:lnTo>
                    <a:pt x="364" y="3456"/>
                  </a:lnTo>
                  <a:lnTo>
                    <a:pt x="364" y="3454"/>
                  </a:lnTo>
                  <a:lnTo>
                    <a:pt x="362" y="3452"/>
                  </a:lnTo>
                  <a:lnTo>
                    <a:pt x="360" y="3454"/>
                  </a:lnTo>
                  <a:close/>
                  <a:moveTo>
                    <a:pt x="390" y="3462"/>
                  </a:moveTo>
                  <a:lnTo>
                    <a:pt x="390" y="3462"/>
                  </a:lnTo>
                  <a:lnTo>
                    <a:pt x="394" y="3462"/>
                  </a:lnTo>
                  <a:lnTo>
                    <a:pt x="394" y="3460"/>
                  </a:lnTo>
                  <a:lnTo>
                    <a:pt x="396" y="3458"/>
                  </a:lnTo>
                  <a:lnTo>
                    <a:pt x="398" y="3460"/>
                  </a:lnTo>
                  <a:lnTo>
                    <a:pt x="402" y="3462"/>
                  </a:lnTo>
                  <a:lnTo>
                    <a:pt x="402" y="3464"/>
                  </a:lnTo>
                  <a:lnTo>
                    <a:pt x="402" y="3466"/>
                  </a:lnTo>
                  <a:lnTo>
                    <a:pt x="406" y="3468"/>
                  </a:lnTo>
                  <a:lnTo>
                    <a:pt x="410" y="3468"/>
                  </a:lnTo>
                  <a:lnTo>
                    <a:pt x="412" y="3466"/>
                  </a:lnTo>
                  <a:lnTo>
                    <a:pt x="412" y="3454"/>
                  </a:lnTo>
                  <a:lnTo>
                    <a:pt x="410" y="3450"/>
                  </a:lnTo>
                  <a:lnTo>
                    <a:pt x="408" y="3450"/>
                  </a:lnTo>
                  <a:lnTo>
                    <a:pt x="406" y="3450"/>
                  </a:lnTo>
                  <a:lnTo>
                    <a:pt x="402" y="3448"/>
                  </a:lnTo>
                  <a:lnTo>
                    <a:pt x="400" y="3444"/>
                  </a:lnTo>
                  <a:lnTo>
                    <a:pt x="394" y="3442"/>
                  </a:lnTo>
                  <a:lnTo>
                    <a:pt x="390" y="3444"/>
                  </a:lnTo>
                  <a:lnTo>
                    <a:pt x="388" y="3446"/>
                  </a:lnTo>
                  <a:lnTo>
                    <a:pt x="388" y="3448"/>
                  </a:lnTo>
                  <a:lnTo>
                    <a:pt x="390" y="3454"/>
                  </a:lnTo>
                  <a:lnTo>
                    <a:pt x="388" y="3456"/>
                  </a:lnTo>
                  <a:lnTo>
                    <a:pt x="388" y="3460"/>
                  </a:lnTo>
                  <a:lnTo>
                    <a:pt x="390" y="3462"/>
                  </a:lnTo>
                  <a:close/>
                  <a:moveTo>
                    <a:pt x="356" y="3450"/>
                  </a:moveTo>
                  <a:lnTo>
                    <a:pt x="356" y="3450"/>
                  </a:lnTo>
                  <a:lnTo>
                    <a:pt x="358" y="3450"/>
                  </a:lnTo>
                  <a:lnTo>
                    <a:pt x="360" y="3450"/>
                  </a:lnTo>
                  <a:lnTo>
                    <a:pt x="358" y="3444"/>
                  </a:lnTo>
                  <a:lnTo>
                    <a:pt x="358" y="3442"/>
                  </a:lnTo>
                  <a:lnTo>
                    <a:pt x="358" y="3440"/>
                  </a:lnTo>
                  <a:lnTo>
                    <a:pt x="362" y="3438"/>
                  </a:lnTo>
                  <a:lnTo>
                    <a:pt x="366" y="3436"/>
                  </a:lnTo>
                  <a:lnTo>
                    <a:pt x="366" y="3434"/>
                  </a:lnTo>
                  <a:lnTo>
                    <a:pt x="366" y="3432"/>
                  </a:lnTo>
                  <a:lnTo>
                    <a:pt x="362" y="3430"/>
                  </a:lnTo>
                  <a:lnTo>
                    <a:pt x="360" y="3430"/>
                  </a:lnTo>
                  <a:lnTo>
                    <a:pt x="358" y="3428"/>
                  </a:lnTo>
                  <a:lnTo>
                    <a:pt x="356" y="3426"/>
                  </a:lnTo>
                  <a:lnTo>
                    <a:pt x="354" y="3422"/>
                  </a:lnTo>
                  <a:lnTo>
                    <a:pt x="352" y="3420"/>
                  </a:lnTo>
                  <a:lnTo>
                    <a:pt x="348" y="3418"/>
                  </a:lnTo>
                  <a:lnTo>
                    <a:pt x="346" y="3420"/>
                  </a:lnTo>
                  <a:lnTo>
                    <a:pt x="344" y="3420"/>
                  </a:lnTo>
                  <a:lnTo>
                    <a:pt x="344" y="3418"/>
                  </a:lnTo>
                  <a:lnTo>
                    <a:pt x="342" y="3418"/>
                  </a:lnTo>
                  <a:lnTo>
                    <a:pt x="340" y="3420"/>
                  </a:lnTo>
                  <a:lnTo>
                    <a:pt x="338" y="3422"/>
                  </a:lnTo>
                  <a:lnTo>
                    <a:pt x="338" y="3418"/>
                  </a:lnTo>
                  <a:lnTo>
                    <a:pt x="336" y="3414"/>
                  </a:lnTo>
                  <a:lnTo>
                    <a:pt x="332" y="3410"/>
                  </a:lnTo>
                  <a:lnTo>
                    <a:pt x="328" y="3410"/>
                  </a:lnTo>
                  <a:lnTo>
                    <a:pt x="328" y="3412"/>
                  </a:lnTo>
                  <a:lnTo>
                    <a:pt x="328" y="3414"/>
                  </a:lnTo>
                  <a:lnTo>
                    <a:pt x="322" y="3414"/>
                  </a:lnTo>
                  <a:lnTo>
                    <a:pt x="320" y="3414"/>
                  </a:lnTo>
                  <a:lnTo>
                    <a:pt x="318" y="3414"/>
                  </a:lnTo>
                  <a:lnTo>
                    <a:pt x="320" y="3418"/>
                  </a:lnTo>
                  <a:lnTo>
                    <a:pt x="322" y="3422"/>
                  </a:lnTo>
                  <a:lnTo>
                    <a:pt x="320" y="3422"/>
                  </a:lnTo>
                  <a:lnTo>
                    <a:pt x="314" y="3420"/>
                  </a:lnTo>
                  <a:lnTo>
                    <a:pt x="310" y="3422"/>
                  </a:lnTo>
                  <a:lnTo>
                    <a:pt x="308" y="3424"/>
                  </a:lnTo>
                  <a:lnTo>
                    <a:pt x="308" y="3426"/>
                  </a:lnTo>
                  <a:lnTo>
                    <a:pt x="310" y="3428"/>
                  </a:lnTo>
                  <a:lnTo>
                    <a:pt x="312" y="3430"/>
                  </a:lnTo>
                  <a:lnTo>
                    <a:pt x="312" y="3432"/>
                  </a:lnTo>
                  <a:lnTo>
                    <a:pt x="316" y="3432"/>
                  </a:lnTo>
                  <a:lnTo>
                    <a:pt x="320" y="3430"/>
                  </a:lnTo>
                  <a:lnTo>
                    <a:pt x="322" y="3432"/>
                  </a:lnTo>
                  <a:lnTo>
                    <a:pt x="322" y="3434"/>
                  </a:lnTo>
                  <a:lnTo>
                    <a:pt x="322" y="3442"/>
                  </a:lnTo>
                  <a:lnTo>
                    <a:pt x="324" y="3444"/>
                  </a:lnTo>
                  <a:lnTo>
                    <a:pt x="328" y="3448"/>
                  </a:lnTo>
                  <a:lnTo>
                    <a:pt x="330" y="3448"/>
                  </a:lnTo>
                  <a:lnTo>
                    <a:pt x="332" y="3448"/>
                  </a:lnTo>
                  <a:lnTo>
                    <a:pt x="332" y="3442"/>
                  </a:lnTo>
                  <a:lnTo>
                    <a:pt x="332" y="3438"/>
                  </a:lnTo>
                  <a:lnTo>
                    <a:pt x="334" y="3438"/>
                  </a:lnTo>
                  <a:lnTo>
                    <a:pt x="336" y="3440"/>
                  </a:lnTo>
                  <a:lnTo>
                    <a:pt x="340" y="3438"/>
                  </a:lnTo>
                  <a:lnTo>
                    <a:pt x="342" y="3438"/>
                  </a:lnTo>
                  <a:lnTo>
                    <a:pt x="342" y="3442"/>
                  </a:lnTo>
                  <a:lnTo>
                    <a:pt x="340" y="3448"/>
                  </a:lnTo>
                  <a:lnTo>
                    <a:pt x="336" y="3450"/>
                  </a:lnTo>
                  <a:lnTo>
                    <a:pt x="334" y="3452"/>
                  </a:lnTo>
                  <a:lnTo>
                    <a:pt x="338" y="3454"/>
                  </a:lnTo>
                  <a:lnTo>
                    <a:pt x="342" y="3454"/>
                  </a:lnTo>
                  <a:lnTo>
                    <a:pt x="346" y="3454"/>
                  </a:lnTo>
                  <a:lnTo>
                    <a:pt x="348" y="3452"/>
                  </a:lnTo>
                  <a:lnTo>
                    <a:pt x="350" y="3452"/>
                  </a:lnTo>
                  <a:lnTo>
                    <a:pt x="352" y="3452"/>
                  </a:lnTo>
                  <a:lnTo>
                    <a:pt x="352" y="3450"/>
                  </a:lnTo>
                  <a:lnTo>
                    <a:pt x="354" y="3448"/>
                  </a:lnTo>
                  <a:lnTo>
                    <a:pt x="356" y="3450"/>
                  </a:lnTo>
                  <a:close/>
                  <a:moveTo>
                    <a:pt x="490" y="3366"/>
                  </a:moveTo>
                  <a:lnTo>
                    <a:pt x="490" y="3366"/>
                  </a:lnTo>
                  <a:lnTo>
                    <a:pt x="488" y="3366"/>
                  </a:lnTo>
                  <a:lnTo>
                    <a:pt x="486" y="3364"/>
                  </a:lnTo>
                  <a:lnTo>
                    <a:pt x="482" y="3360"/>
                  </a:lnTo>
                  <a:lnTo>
                    <a:pt x="480" y="3354"/>
                  </a:lnTo>
                  <a:lnTo>
                    <a:pt x="478" y="3352"/>
                  </a:lnTo>
                  <a:lnTo>
                    <a:pt x="476" y="3352"/>
                  </a:lnTo>
                  <a:lnTo>
                    <a:pt x="472" y="3356"/>
                  </a:lnTo>
                  <a:lnTo>
                    <a:pt x="468" y="3364"/>
                  </a:lnTo>
                  <a:lnTo>
                    <a:pt x="464" y="3370"/>
                  </a:lnTo>
                  <a:lnTo>
                    <a:pt x="460" y="3374"/>
                  </a:lnTo>
                  <a:lnTo>
                    <a:pt x="454" y="3374"/>
                  </a:lnTo>
                  <a:lnTo>
                    <a:pt x="450" y="3372"/>
                  </a:lnTo>
                  <a:lnTo>
                    <a:pt x="446" y="3368"/>
                  </a:lnTo>
                  <a:lnTo>
                    <a:pt x="440" y="3370"/>
                  </a:lnTo>
                  <a:lnTo>
                    <a:pt x="438" y="3370"/>
                  </a:lnTo>
                  <a:lnTo>
                    <a:pt x="440" y="3372"/>
                  </a:lnTo>
                  <a:lnTo>
                    <a:pt x="442" y="3374"/>
                  </a:lnTo>
                  <a:lnTo>
                    <a:pt x="444" y="3376"/>
                  </a:lnTo>
                  <a:lnTo>
                    <a:pt x="444" y="3378"/>
                  </a:lnTo>
                  <a:lnTo>
                    <a:pt x="448" y="3380"/>
                  </a:lnTo>
                  <a:lnTo>
                    <a:pt x="450" y="3382"/>
                  </a:lnTo>
                  <a:lnTo>
                    <a:pt x="448" y="3384"/>
                  </a:lnTo>
                  <a:lnTo>
                    <a:pt x="446" y="3388"/>
                  </a:lnTo>
                  <a:lnTo>
                    <a:pt x="444" y="3388"/>
                  </a:lnTo>
                  <a:lnTo>
                    <a:pt x="440" y="3384"/>
                  </a:lnTo>
                  <a:lnTo>
                    <a:pt x="438" y="3382"/>
                  </a:lnTo>
                  <a:lnTo>
                    <a:pt x="438" y="3384"/>
                  </a:lnTo>
                  <a:lnTo>
                    <a:pt x="436" y="3388"/>
                  </a:lnTo>
                  <a:lnTo>
                    <a:pt x="436" y="3398"/>
                  </a:lnTo>
                  <a:lnTo>
                    <a:pt x="440" y="3410"/>
                  </a:lnTo>
                  <a:lnTo>
                    <a:pt x="442" y="3412"/>
                  </a:lnTo>
                  <a:lnTo>
                    <a:pt x="448" y="3414"/>
                  </a:lnTo>
                  <a:lnTo>
                    <a:pt x="460" y="3410"/>
                  </a:lnTo>
                  <a:lnTo>
                    <a:pt x="474" y="3406"/>
                  </a:lnTo>
                  <a:lnTo>
                    <a:pt x="478" y="3406"/>
                  </a:lnTo>
                  <a:lnTo>
                    <a:pt x="480" y="3408"/>
                  </a:lnTo>
                  <a:lnTo>
                    <a:pt x="482" y="3414"/>
                  </a:lnTo>
                  <a:lnTo>
                    <a:pt x="478" y="3418"/>
                  </a:lnTo>
                  <a:lnTo>
                    <a:pt x="472" y="3422"/>
                  </a:lnTo>
                  <a:lnTo>
                    <a:pt x="466" y="3424"/>
                  </a:lnTo>
                  <a:lnTo>
                    <a:pt x="452" y="3430"/>
                  </a:lnTo>
                  <a:lnTo>
                    <a:pt x="448" y="3434"/>
                  </a:lnTo>
                  <a:lnTo>
                    <a:pt x="448" y="3438"/>
                  </a:lnTo>
                  <a:lnTo>
                    <a:pt x="452" y="3446"/>
                  </a:lnTo>
                  <a:lnTo>
                    <a:pt x="458" y="3452"/>
                  </a:lnTo>
                  <a:lnTo>
                    <a:pt x="464" y="3458"/>
                  </a:lnTo>
                  <a:lnTo>
                    <a:pt x="474" y="3462"/>
                  </a:lnTo>
                  <a:lnTo>
                    <a:pt x="488" y="3470"/>
                  </a:lnTo>
                  <a:lnTo>
                    <a:pt x="494" y="3472"/>
                  </a:lnTo>
                  <a:lnTo>
                    <a:pt x="496" y="3474"/>
                  </a:lnTo>
                  <a:lnTo>
                    <a:pt x="482" y="3472"/>
                  </a:lnTo>
                  <a:lnTo>
                    <a:pt x="476" y="3468"/>
                  </a:lnTo>
                  <a:lnTo>
                    <a:pt x="474" y="3468"/>
                  </a:lnTo>
                  <a:lnTo>
                    <a:pt x="472" y="3468"/>
                  </a:lnTo>
                  <a:lnTo>
                    <a:pt x="470" y="3470"/>
                  </a:lnTo>
                  <a:lnTo>
                    <a:pt x="468" y="3470"/>
                  </a:lnTo>
                  <a:lnTo>
                    <a:pt x="462" y="3466"/>
                  </a:lnTo>
                  <a:lnTo>
                    <a:pt x="456" y="3464"/>
                  </a:lnTo>
                  <a:lnTo>
                    <a:pt x="452" y="3464"/>
                  </a:lnTo>
                  <a:lnTo>
                    <a:pt x="450" y="3464"/>
                  </a:lnTo>
                  <a:lnTo>
                    <a:pt x="448" y="3466"/>
                  </a:lnTo>
                  <a:lnTo>
                    <a:pt x="448" y="3468"/>
                  </a:lnTo>
                  <a:lnTo>
                    <a:pt x="448" y="3472"/>
                  </a:lnTo>
                  <a:lnTo>
                    <a:pt x="450" y="3472"/>
                  </a:lnTo>
                  <a:lnTo>
                    <a:pt x="448" y="3472"/>
                  </a:lnTo>
                  <a:lnTo>
                    <a:pt x="442" y="3468"/>
                  </a:lnTo>
                  <a:lnTo>
                    <a:pt x="422" y="3454"/>
                  </a:lnTo>
                  <a:lnTo>
                    <a:pt x="416" y="3452"/>
                  </a:lnTo>
                  <a:lnTo>
                    <a:pt x="416" y="3454"/>
                  </a:lnTo>
                  <a:lnTo>
                    <a:pt x="418" y="3456"/>
                  </a:lnTo>
                  <a:lnTo>
                    <a:pt x="422" y="3462"/>
                  </a:lnTo>
                  <a:lnTo>
                    <a:pt x="428" y="3464"/>
                  </a:lnTo>
                  <a:lnTo>
                    <a:pt x="430" y="3466"/>
                  </a:lnTo>
                  <a:lnTo>
                    <a:pt x="426" y="3466"/>
                  </a:lnTo>
                  <a:lnTo>
                    <a:pt x="420" y="3466"/>
                  </a:lnTo>
                  <a:lnTo>
                    <a:pt x="418" y="3468"/>
                  </a:lnTo>
                  <a:lnTo>
                    <a:pt x="416" y="3472"/>
                  </a:lnTo>
                  <a:lnTo>
                    <a:pt x="414" y="3476"/>
                  </a:lnTo>
                  <a:lnTo>
                    <a:pt x="408" y="3474"/>
                  </a:lnTo>
                  <a:lnTo>
                    <a:pt x="398" y="3470"/>
                  </a:lnTo>
                  <a:lnTo>
                    <a:pt x="398" y="3472"/>
                  </a:lnTo>
                  <a:lnTo>
                    <a:pt x="396" y="3474"/>
                  </a:lnTo>
                  <a:lnTo>
                    <a:pt x="392" y="3472"/>
                  </a:lnTo>
                  <a:lnTo>
                    <a:pt x="380" y="3470"/>
                  </a:lnTo>
                  <a:lnTo>
                    <a:pt x="380" y="3472"/>
                  </a:lnTo>
                  <a:lnTo>
                    <a:pt x="382" y="3476"/>
                  </a:lnTo>
                  <a:lnTo>
                    <a:pt x="386" y="3478"/>
                  </a:lnTo>
                  <a:lnTo>
                    <a:pt x="386" y="3480"/>
                  </a:lnTo>
                  <a:lnTo>
                    <a:pt x="382" y="3480"/>
                  </a:lnTo>
                  <a:lnTo>
                    <a:pt x="376" y="3476"/>
                  </a:lnTo>
                  <a:lnTo>
                    <a:pt x="374" y="3474"/>
                  </a:lnTo>
                  <a:lnTo>
                    <a:pt x="372" y="3474"/>
                  </a:lnTo>
                  <a:lnTo>
                    <a:pt x="374" y="3476"/>
                  </a:lnTo>
                  <a:lnTo>
                    <a:pt x="374" y="3482"/>
                  </a:lnTo>
                  <a:lnTo>
                    <a:pt x="374" y="3484"/>
                  </a:lnTo>
                  <a:lnTo>
                    <a:pt x="374" y="3486"/>
                  </a:lnTo>
                  <a:lnTo>
                    <a:pt x="376" y="3486"/>
                  </a:lnTo>
                  <a:lnTo>
                    <a:pt x="380" y="3488"/>
                  </a:lnTo>
                  <a:lnTo>
                    <a:pt x="384" y="3486"/>
                  </a:lnTo>
                  <a:lnTo>
                    <a:pt x="390" y="3486"/>
                  </a:lnTo>
                  <a:lnTo>
                    <a:pt x="394" y="3488"/>
                  </a:lnTo>
                  <a:lnTo>
                    <a:pt x="396" y="3488"/>
                  </a:lnTo>
                  <a:lnTo>
                    <a:pt x="398" y="3484"/>
                  </a:lnTo>
                  <a:lnTo>
                    <a:pt x="400" y="3480"/>
                  </a:lnTo>
                  <a:lnTo>
                    <a:pt x="402" y="3480"/>
                  </a:lnTo>
                  <a:lnTo>
                    <a:pt x="404" y="3480"/>
                  </a:lnTo>
                  <a:lnTo>
                    <a:pt x="402" y="3484"/>
                  </a:lnTo>
                  <a:lnTo>
                    <a:pt x="402" y="3486"/>
                  </a:lnTo>
                  <a:lnTo>
                    <a:pt x="404" y="3488"/>
                  </a:lnTo>
                  <a:lnTo>
                    <a:pt x="408" y="3488"/>
                  </a:lnTo>
                  <a:lnTo>
                    <a:pt x="412" y="3486"/>
                  </a:lnTo>
                  <a:lnTo>
                    <a:pt x="416" y="3486"/>
                  </a:lnTo>
                  <a:lnTo>
                    <a:pt x="414" y="3488"/>
                  </a:lnTo>
                  <a:lnTo>
                    <a:pt x="412" y="3492"/>
                  </a:lnTo>
                  <a:lnTo>
                    <a:pt x="414" y="3494"/>
                  </a:lnTo>
                  <a:lnTo>
                    <a:pt x="416" y="3492"/>
                  </a:lnTo>
                  <a:lnTo>
                    <a:pt x="418" y="3494"/>
                  </a:lnTo>
                  <a:lnTo>
                    <a:pt x="422" y="3498"/>
                  </a:lnTo>
                  <a:lnTo>
                    <a:pt x="424" y="3498"/>
                  </a:lnTo>
                  <a:lnTo>
                    <a:pt x="428" y="3496"/>
                  </a:lnTo>
                  <a:lnTo>
                    <a:pt x="432" y="3496"/>
                  </a:lnTo>
                  <a:lnTo>
                    <a:pt x="438" y="3498"/>
                  </a:lnTo>
                  <a:lnTo>
                    <a:pt x="442" y="3498"/>
                  </a:lnTo>
                  <a:lnTo>
                    <a:pt x="446" y="3496"/>
                  </a:lnTo>
                  <a:lnTo>
                    <a:pt x="450" y="3496"/>
                  </a:lnTo>
                  <a:lnTo>
                    <a:pt x="452" y="3498"/>
                  </a:lnTo>
                  <a:lnTo>
                    <a:pt x="452" y="3500"/>
                  </a:lnTo>
                  <a:lnTo>
                    <a:pt x="456" y="3498"/>
                  </a:lnTo>
                  <a:lnTo>
                    <a:pt x="458" y="3496"/>
                  </a:lnTo>
                  <a:lnTo>
                    <a:pt x="462" y="3496"/>
                  </a:lnTo>
                  <a:lnTo>
                    <a:pt x="464" y="3496"/>
                  </a:lnTo>
                  <a:lnTo>
                    <a:pt x="466" y="3492"/>
                  </a:lnTo>
                  <a:lnTo>
                    <a:pt x="468" y="3494"/>
                  </a:lnTo>
                  <a:lnTo>
                    <a:pt x="470" y="3498"/>
                  </a:lnTo>
                  <a:lnTo>
                    <a:pt x="478" y="3500"/>
                  </a:lnTo>
                  <a:lnTo>
                    <a:pt x="496" y="3504"/>
                  </a:lnTo>
                  <a:lnTo>
                    <a:pt x="502" y="3504"/>
                  </a:lnTo>
                  <a:lnTo>
                    <a:pt x="504" y="3504"/>
                  </a:lnTo>
                  <a:lnTo>
                    <a:pt x="504" y="3502"/>
                  </a:lnTo>
                  <a:lnTo>
                    <a:pt x="504" y="3500"/>
                  </a:lnTo>
                  <a:lnTo>
                    <a:pt x="506" y="3500"/>
                  </a:lnTo>
                  <a:lnTo>
                    <a:pt x="510" y="3502"/>
                  </a:lnTo>
                  <a:lnTo>
                    <a:pt x="510" y="3364"/>
                  </a:lnTo>
                  <a:lnTo>
                    <a:pt x="508" y="3362"/>
                  </a:lnTo>
                  <a:lnTo>
                    <a:pt x="504" y="3360"/>
                  </a:lnTo>
                  <a:lnTo>
                    <a:pt x="500" y="3360"/>
                  </a:lnTo>
                  <a:lnTo>
                    <a:pt x="496" y="3364"/>
                  </a:lnTo>
                  <a:lnTo>
                    <a:pt x="490" y="3366"/>
                  </a:lnTo>
                  <a:close/>
                  <a:moveTo>
                    <a:pt x="298" y="2826"/>
                  </a:moveTo>
                  <a:lnTo>
                    <a:pt x="298" y="2826"/>
                  </a:lnTo>
                  <a:lnTo>
                    <a:pt x="304" y="2826"/>
                  </a:lnTo>
                  <a:lnTo>
                    <a:pt x="306" y="2824"/>
                  </a:lnTo>
                  <a:lnTo>
                    <a:pt x="306" y="2822"/>
                  </a:lnTo>
                  <a:lnTo>
                    <a:pt x="304" y="2820"/>
                  </a:lnTo>
                  <a:lnTo>
                    <a:pt x="302" y="2814"/>
                  </a:lnTo>
                  <a:lnTo>
                    <a:pt x="304" y="2812"/>
                  </a:lnTo>
                  <a:lnTo>
                    <a:pt x="308" y="2812"/>
                  </a:lnTo>
                  <a:lnTo>
                    <a:pt x="310" y="2812"/>
                  </a:lnTo>
                  <a:lnTo>
                    <a:pt x="312" y="2810"/>
                  </a:lnTo>
                  <a:lnTo>
                    <a:pt x="310" y="2806"/>
                  </a:lnTo>
                  <a:lnTo>
                    <a:pt x="308" y="2800"/>
                  </a:lnTo>
                  <a:lnTo>
                    <a:pt x="308" y="2798"/>
                  </a:lnTo>
                  <a:lnTo>
                    <a:pt x="310" y="2798"/>
                  </a:lnTo>
                  <a:lnTo>
                    <a:pt x="314" y="2798"/>
                  </a:lnTo>
                  <a:lnTo>
                    <a:pt x="314" y="2794"/>
                  </a:lnTo>
                  <a:lnTo>
                    <a:pt x="304" y="2784"/>
                  </a:lnTo>
                  <a:lnTo>
                    <a:pt x="302" y="2780"/>
                  </a:lnTo>
                  <a:lnTo>
                    <a:pt x="302" y="2778"/>
                  </a:lnTo>
                  <a:lnTo>
                    <a:pt x="306" y="2776"/>
                  </a:lnTo>
                  <a:lnTo>
                    <a:pt x="306" y="2774"/>
                  </a:lnTo>
                  <a:lnTo>
                    <a:pt x="306" y="2770"/>
                  </a:lnTo>
                  <a:lnTo>
                    <a:pt x="306" y="2768"/>
                  </a:lnTo>
                  <a:lnTo>
                    <a:pt x="316" y="2764"/>
                  </a:lnTo>
                  <a:lnTo>
                    <a:pt x="318" y="2764"/>
                  </a:lnTo>
                  <a:lnTo>
                    <a:pt x="320" y="2762"/>
                  </a:lnTo>
                  <a:lnTo>
                    <a:pt x="318" y="2758"/>
                  </a:lnTo>
                  <a:lnTo>
                    <a:pt x="312" y="2748"/>
                  </a:lnTo>
                  <a:lnTo>
                    <a:pt x="310" y="2740"/>
                  </a:lnTo>
                  <a:lnTo>
                    <a:pt x="308" y="2738"/>
                  </a:lnTo>
                  <a:lnTo>
                    <a:pt x="302" y="2738"/>
                  </a:lnTo>
                  <a:lnTo>
                    <a:pt x="298" y="2740"/>
                  </a:lnTo>
                  <a:lnTo>
                    <a:pt x="298" y="2738"/>
                  </a:lnTo>
                  <a:lnTo>
                    <a:pt x="298" y="2736"/>
                  </a:lnTo>
                  <a:lnTo>
                    <a:pt x="296" y="2736"/>
                  </a:lnTo>
                  <a:lnTo>
                    <a:pt x="292" y="2736"/>
                  </a:lnTo>
                  <a:lnTo>
                    <a:pt x="290" y="2736"/>
                  </a:lnTo>
                  <a:lnTo>
                    <a:pt x="290" y="2738"/>
                  </a:lnTo>
                  <a:lnTo>
                    <a:pt x="290" y="2744"/>
                  </a:lnTo>
                  <a:lnTo>
                    <a:pt x="290" y="2752"/>
                  </a:lnTo>
                  <a:lnTo>
                    <a:pt x="288" y="2756"/>
                  </a:lnTo>
                  <a:lnTo>
                    <a:pt x="286" y="2762"/>
                  </a:lnTo>
                  <a:lnTo>
                    <a:pt x="284" y="2770"/>
                  </a:lnTo>
                  <a:lnTo>
                    <a:pt x="284" y="2778"/>
                  </a:lnTo>
                  <a:lnTo>
                    <a:pt x="286" y="2782"/>
                  </a:lnTo>
                  <a:lnTo>
                    <a:pt x="286" y="2790"/>
                  </a:lnTo>
                  <a:lnTo>
                    <a:pt x="282" y="2802"/>
                  </a:lnTo>
                  <a:lnTo>
                    <a:pt x="278" y="2814"/>
                  </a:lnTo>
                  <a:lnTo>
                    <a:pt x="278" y="2818"/>
                  </a:lnTo>
                  <a:lnTo>
                    <a:pt x="280" y="2822"/>
                  </a:lnTo>
                  <a:lnTo>
                    <a:pt x="286" y="2824"/>
                  </a:lnTo>
                  <a:lnTo>
                    <a:pt x="298" y="2826"/>
                  </a:lnTo>
                  <a:close/>
                  <a:moveTo>
                    <a:pt x="316" y="2894"/>
                  </a:moveTo>
                  <a:lnTo>
                    <a:pt x="316" y="2894"/>
                  </a:lnTo>
                  <a:lnTo>
                    <a:pt x="316" y="2898"/>
                  </a:lnTo>
                  <a:lnTo>
                    <a:pt x="318" y="2902"/>
                  </a:lnTo>
                  <a:lnTo>
                    <a:pt x="318" y="2904"/>
                  </a:lnTo>
                  <a:lnTo>
                    <a:pt x="318" y="2906"/>
                  </a:lnTo>
                  <a:lnTo>
                    <a:pt x="320" y="2908"/>
                  </a:lnTo>
                  <a:lnTo>
                    <a:pt x="324" y="2910"/>
                  </a:lnTo>
                  <a:lnTo>
                    <a:pt x="330" y="2910"/>
                  </a:lnTo>
                  <a:lnTo>
                    <a:pt x="336" y="2902"/>
                  </a:lnTo>
                  <a:lnTo>
                    <a:pt x="338" y="2900"/>
                  </a:lnTo>
                  <a:lnTo>
                    <a:pt x="338" y="2898"/>
                  </a:lnTo>
                  <a:lnTo>
                    <a:pt x="338" y="2896"/>
                  </a:lnTo>
                  <a:lnTo>
                    <a:pt x="342" y="2894"/>
                  </a:lnTo>
                  <a:lnTo>
                    <a:pt x="344" y="2890"/>
                  </a:lnTo>
                  <a:lnTo>
                    <a:pt x="342" y="2886"/>
                  </a:lnTo>
                  <a:lnTo>
                    <a:pt x="338" y="2882"/>
                  </a:lnTo>
                  <a:lnTo>
                    <a:pt x="332" y="2880"/>
                  </a:lnTo>
                  <a:lnTo>
                    <a:pt x="330" y="2880"/>
                  </a:lnTo>
                  <a:lnTo>
                    <a:pt x="330" y="2882"/>
                  </a:lnTo>
                  <a:lnTo>
                    <a:pt x="328" y="2882"/>
                  </a:lnTo>
                  <a:lnTo>
                    <a:pt x="326" y="2882"/>
                  </a:lnTo>
                  <a:lnTo>
                    <a:pt x="324" y="2882"/>
                  </a:lnTo>
                  <a:lnTo>
                    <a:pt x="324" y="2884"/>
                  </a:lnTo>
                  <a:lnTo>
                    <a:pt x="322" y="2888"/>
                  </a:lnTo>
                  <a:lnTo>
                    <a:pt x="322" y="2892"/>
                  </a:lnTo>
                  <a:lnTo>
                    <a:pt x="320" y="2894"/>
                  </a:lnTo>
                  <a:lnTo>
                    <a:pt x="318" y="2894"/>
                  </a:lnTo>
                  <a:lnTo>
                    <a:pt x="316" y="2894"/>
                  </a:lnTo>
                  <a:close/>
                  <a:moveTo>
                    <a:pt x="258" y="2836"/>
                  </a:moveTo>
                  <a:lnTo>
                    <a:pt x="258" y="2836"/>
                  </a:lnTo>
                  <a:lnTo>
                    <a:pt x="262" y="2838"/>
                  </a:lnTo>
                  <a:lnTo>
                    <a:pt x="264" y="2838"/>
                  </a:lnTo>
                  <a:lnTo>
                    <a:pt x="266" y="2836"/>
                  </a:lnTo>
                  <a:lnTo>
                    <a:pt x="266" y="2834"/>
                  </a:lnTo>
                  <a:lnTo>
                    <a:pt x="262" y="2832"/>
                  </a:lnTo>
                  <a:lnTo>
                    <a:pt x="260" y="2832"/>
                  </a:lnTo>
                  <a:lnTo>
                    <a:pt x="258" y="2834"/>
                  </a:lnTo>
                  <a:lnTo>
                    <a:pt x="258" y="2836"/>
                  </a:lnTo>
                  <a:close/>
                  <a:moveTo>
                    <a:pt x="324" y="2852"/>
                  </a:moveTo>
                  <a:lnTo>
                    <a:pt x="324" y="2852"/>
                  </a:lnTo>
                  <a:lnTo>
                    <a:pt x="320" y="2856"/>
                  </a:lnTo>
                  <a:lnTo>
                    <a:pt x="322" y="2858"/>
                  </a:lnTo>
                  <a:lnTo>
                    <a:pt x="324" y="2860"/>
                  </a:lnTo>
                  <a:lnTo>
                    <a:pt x="326" y="2858"/>
                  </a:lnTo>
                  <a:lnTo>
                    <a:pt x="326" y="2854"/>
                  </a:lnTo>
                  <a:lnTo>
                    <a:pt x="326" y="2852"/>
                  </a:lnTo>
                  <a:lnTo>
                    <a:pt x="324" y="2850"/>
                  </a:lnTo>
                  <a:lnTo>
                    <a:pt x="324" y="2852"/>
                  </a:lnTo>
                  <a:close/>
                  <a:moveTo>
                    <a:pt x="266" y="2958"/>
                  </a:moveTo>
                  <a:lnTo>
                    <a:pt x="266" y="2958"/>
                  </a:lnTo>
                  <a:lnTo>
                    <a:pt x="270" y="2958"/>
                  </a:lnTo>
                  <a:lnTo>
                    <a:pt x="270" y="2954"/>
                  </a:lnTo>
                  <a:lnTo>
                    <a:pt x="270" y="2950"/>
                  </a:lnTo>
                  <a:lnTo>
                    <a:pt x="268" y="2950"/>
                  </a:lnTo>
                  <a:lnTo>
                    <a:pt x="266" y="2952"/>
                  </a:lnTo>
                  <a:lnTo>
                    <a:pt x="264" y="2954"/>
                  </a:lnTo>
                  <a:lnTo>
                    <a:pt x="264" y="2956"/>
                  </a:lnTo>
                  <a:lnTo>
                    <a:pt x="266" y="2958"/>
                  </a:lnTo>
                  <a:close/>
                  <a:moveTo>
                    <a:pt x="244" y="3242"/>
                  </a:moveTo>
                  <a:lnTo>
                    <a:pt x="244" y="3242"/>
                  </a:lnTo>
                  <a:lnTo>
                    <a:pt x="248" y="3238"/>
                  </a:lnTo>
                  <a:lnTo>
                    <a:pt x="248" y="3236"/>
                  </a:lnTo>
                  <a:lnTo>
                    <a:pt x="246" y="3236"/>
                  </a:lnTo>
                  <a:lnTo>
                    <a:pt x="240" y="3234"/>
                  </a:lnTo>
                  <a:lnTo>
                    <a:pt x="234" y="3234"/>
                  </a:lnTo>
                  <a:lnTo>
                    <a:pt x="234" y="3236"/>
                  </a:lnTo>
                  <a:lnTo>
                    <a:pt x="236" y="3240"/>
                  </a:lnTo>
                  <a:lnTo>
                    <a:pt x="236" y="3242"/>
                  </a:lnTo>
                  <a:lnTo>
                    <a:pt x="232" y="3248"/>
                  </a:lnTo>
                  <a:lnTo>
                    <a:pt x="234" y="3250"/>
                  </a:lnTo>
                  <a:lnTo>
                    <a:pt x="238" y="3252"/>
                  </a:lnTo>
                  <a:lnTo>
                    <a:pt x="242" y="3254"/>
                  </a:lnTo>
                  <a:lnTo>
                    <a:pt x="242" y="3250"/>
                  </a:lnTo>
                  <a:lnTo>
                    <a:pt x="242" y="3246"/>
                  </a:lnTo>
                  <a:lnTo>
                    <a:pt x="244" y="3242"/>
                  </a:lnTo>
                  <a:close/>
                  <a:moveTo>
                    <a:pt x="302" y="2848"/>
                  </a:moveTo>
                  <a:lnTo>
                    <a:pt x="302" y="2848"/>
                  </a:lnTo>
                  <a:lnTo>
                    <a:pt x="300" y="2846"/>
                  </a:lnTo>
                  <a:lnTo>
                    <a:pt x="298" y="2846"/>
                  </a:lnTo>
                  <a:lnTo>
                    <a:pt x="296" y="2846"/>
                  </a:lnTo>
                  <a:lnTo>
                    <a:pt x="292" y="2846"/>
                  </a:lnTo>
                  <a:lnTo>
                    <a:pt x="288" y="2846"/>
                  </a:lnTo>
                  <a:lnTo>
                    <a:pt x="286" y="2848"/>
                  </a:lnTo>
                  <a:lnTo>
                    <a:pt x="288" y="2850"/>
                  </a:lnTo>
                  <a:lnTo>
                    <a:pt x="292" y="2854"/>
                  </a:lnTo>
                  <a:lnTo>
                    <a:pt x="294" y="2854"/>
                  </a:lnTo>
                  <a:lnTo>
                    <a:pt x="296" y="2854"/>
                  </a:lnTo>
                  <a:lnTo>
                    <a:pt x="300" y="2852"/>
                  </a:lnTo>
                  <a:lnTo>
                    <a:pt x="302" y="2850"/>
                  </a:lnTo>
                  <a:lnTo>
                    <a:pt x="302" y="2848"/>
                  </a:lnTo>
                  <a:close/>
                  <a:moveTo>
                    <a:pt x="302" y="2912"/>
                  </a:moveTo>
                  <a:lnTo>
                    <a:pt x="302" y="2912"/>
                  </a:lnTo>
                  <a:lnTo>
                    <a:pt x="304" y="2910"/>
                  </a:lnTo>
                  <a:lnTo>
                    <a:pt x="302" y="2906"/>
                  </a:lnTo>
                  <a:lnTo>
                    <a:pt x="300" y="2904"/>
                  </a:lnTo>
                  <a:lnTo>
                    <a:pt x="298" y="2904"/>
                  </a:lnTo>
                  <a:lnTo>
                    <a:pt x="296" y="2906"/>
                  </a:lnTo>
                  <a:lnTo>
                    <a:pt x="298" y="2910"/>
                  </a:lnTo>
                  <a:lnTo>
                    <a:pt x="300" y="2912"/>
                  </a:lnTo>
                  <a:lnTo>
                    <a:pt x="302" y="2912"/>
                  </a:lnTo>
                  <a:close/>
                  <a:moveTo>
                    <a:pt x="306" y="2942"/>
                  </a:moveTo>
                  <a:lnTo>
                    <a:pt x="306" y="2942"/>
                  </a:lnTo>
                  <a:lnTo>
                    <a:pt x="304" y="2942"/>
                  </a:lnTo>
                  <a:lnTo>
                    <a:pt x="302" y="2948"/>
                  </a:lnTo>
                  <a:lnTo>
                    <a:pt x="302" y="2952"/>
                  </a:lnTo>
                  <a:lnTo>
                    <a:pt x="304" y="2958"/>
                  </a:lnTo>
                  <a:lnTo>
                    <a:pt x="306" y="2958"/>
                  </a:lnTo>
                  <a:lnTo>
                    <a:pt x="308" y="2958"/>
                  </a:lnTo>
                  <a:lnTo>
                    <a:pt x="308" y="2952"/>
                  </a:lnTo>
                  <a:lnTo>
                    <a:pt x="310" y="2944"/>
                  </a:lnTo>
                  <a:lnTo>
                    <a:pt x="308" y="2942"/>
                  </a:lnTo>
                  <a:lnTo>
                    <a:pt x="306" y="2942"/>
                  </a:lnTo>
                  <a:close/>
                  <a:moveTo>
                    <a:pt x="278" y="2958"/>
                  </a:moveTo>
                  <a:lnTo>
                    <a:pt x="278" y="2958"/>
                  </a:lnTo>
                  <a:lnTo>
                    <a:pt x="280" y="2956"/>
                  </a:lnTo>
                  <a:lnTo>
                    <a:pt x="284" y="2952"/>
                  </a:lnTo>
                  <a:lnTo>
                    <a:pt x="286" y="2950"/>
                  </a:lnTo>
                  <a:lnTo>
                    <a:pt x="284" y="2946"/>
                  </a:lnTo>
                  <a:lnTo>
                    <a:pt x="280" y="2942"/>
                  </a:lnTo>
                  <a:lnTo>
                    <a:pt x="276" y="2942"/>
                  </a:lnTo>
                  <a:lnTo>
                    <a:pt x="274" y="2944"/>
                  </a:lnTo>
                  <a:lnTo>
                    <a:pt x="272" y="2946"/>
                  </a:lnTo>
                  <a:lnTo>
                    <a:pt x="274" y="2950"/>
                  </a:lnTo>
                  <a:lnTo>
                    <a:pt x="274" y="2952"/>
                  </a:lnTo>
                  <a:lnTo>
                    <a:pt x="274" y="2956"/>
                  </a:lnTo>
                  <a:lnTo>
                    <a:pt x="274" y="2958"/>
                  </a:lnTo>
                  <a:lnTo>
                    <a:pt x="278" y="2958"/>
                  </a:lnTo>
                  <a:close/>
                  <a:moveTo>
                    <a:pt x="1872" y="956"/>
                  </a:moveTo>
                  <a:lnTo>
                    <a:pt x="1872" y="956"/>
                  </a:lnTo>
                  <a:lnTo>
                    <a:pt x="1868" y="926"/>
                  </a:lnTo>
                  <a:lnTo>
                    <a:pt x="1864" y="900"/>
                  </a:lnTo>
                  <a:lnTo>
                    <a:pt x="1862" y="888"/>
                  </a:lnTo>
                  <a:lnTo>
                    <a:pt x="1858" y="876"/>
                  </a:lnTo>
                  <a:lnTo>
                    <a:pt x="1852" y="868"/>
                  </a:lnTo>
                  <a:lnTo>
                    <a:pt x="1844" y="858"/>
                  </a:lnTo>
                  <a:lnTo>
                    <a:pt x="1836" y="852"/>
                  </a:lnTo>
                  <a:lnTo>
                    <a:pt x="1830" y="850"/>
                  </a:lnTo>
                  <a:lnTo>
                    <a:pt x="1824" y="850"/>
                  </a:lnTo>
                  <a:lnTo>
                    <a:pt x="1816" y="850"/>
                  </a:lnTo>
                  <a:lnTo>
                    <a:pt x="1810" y="852"/>
                  </a:lnTo>
                  <a:lnTo>
                    <a:pt x="1800" y="850"/>
                  </a:lnTo>
                  <a:lnTo>
                    <a:pt x="1788" y="846"/>
                  </a:lnTo>
                  <a:lnTo>
                    <a:pt x="1774" y="838"/>
                  </a:lnTo>
                  <a:lnTo>
                    <a:pt x="1760" y="828"/>
                  </a:lnTo>
                  <a:lnTo>
                    <a:pt x="1750" y="820"/>
                  </a:lnTo>
                  <a:lnTo>
                    <a:pt x="1744" y="814"/>
                  </a:lnTo>
                  <a:lnTo>
                    <a:pt x="1740" y="808"/>
                  </a:lnTo>
                  <a:lnTo>
                    <a:pt x="1734" y="796"/>
                  </a:lnTo>
                  <a:lnTo>
                    <a:pt x="1728" y="788"/>
                  </a:lnTo>
                  <a:lnTo>
                    <a:pt x="1718" y="780"/>
                  </a:lnTo>
                  <a:lnTo>
                    <a:pt x="1698" y="762"/>
                  </a:lnTo>
                  <a:lnTo>
                    <a:pt x="1688" y="754"/>
                  </a:lnTo>
                  <a:lnTo>
                    <a:pt x="1680" y="748"/>
                  </a:lnTo>
                  <a:lnTo>
                    <a:pt x="1670" y="742"/>
                  </a:lnTo>
                  <a:lnTo>
                    <a:pt x="1660" y="740"/>
                  </a:lnTo>
                  <a:lnTo>
                    <a:pt x="1646" y="740"/>
                  </a:lnTo>
                  <a:lnTo>
                    <a:pt x="1632" y="740"/>
                  </a:lnTo>
                  <a:lnTo>
                    <a:pt x="1618" y="742"/>
                  </a:lnTo>
                  <a:lnTo>
                    <a:pt x="1602" y="742"/>
                  </a:lnTo>
                  <a:lnTo>
                    <a:pt x="1590" y="742"/>
                  </a:lnTo>
                  <a:lnTo>
                    <a:pt x="1578" y="738"/>
                  </a:lnTo>
                  <a:lnTo>
                    <a:pt x="1556" y="732"/>
                  </a:lnTo>
                  <a:lnTo>
                    <a:pt x="1536" y="722"/>
                  </a:lnTo>
                  <a:lnTo>
                    <a:pt x="1530" y="722"/>
                  </a:lnTo>
                  <a:lnTo>
                    <a:pt x="1526" y="722"/>
                  </a:lnTo>
                  <a:lnTo>
                    <a:pt x="1516" y="724"/>
                  </a:lnTo>
                  <a:lnTo>
                    <a:pt x="1508" y="730"/>
                  </a:lnTo>
                  <a:lnTo>
                    <a:pt x="1500" y="738"/>
                  </a:lnTo>
                  <a:lnTo>
                    <a:pt x="1488" y="750"/>
                  </a:lnTo>
                  <a:lnTo>
                    <a:pt x="1482" y="754"/>
                  </a:lnTo>
                  <a:lnTo>
                    <a:pt x="1480" y="752"/>
                  </a:lnTo>
                  <a:lnTo>
                    <a:pt x="1478" y="748"/>
                  </a:lnTo>
                  <a:lnTo>
                    <a:pt x="1478" y="742"/>
                  </a:lnTo>
                  <a:lnTo>
                    <a:pt x="1482" y="728"/>
                  </a:lnTo>
                  <a:lnTo>
                    <a:pt x="1486" y="716"/>
                  </a:lnTo>
                  <a:lnTo>
                    <a:pt x="1488" y="712"/>
                  </a:lnTo>
                  <a:lnTo>
                    <a:pt x="1486" y="708"/>
                  </a:lnTo>
                  <a:lnTo>
                    <a:pt x="1482" y="702"/>
                  </a:lnTo>
                  <a:lnTo>
                    <a:pt x="1480" y="698"/>
                  </a:lnTo>
                  <a:lnTo>
                    <a:pt x="1478" y="688"/>
                  </a:lnTo>
                  <a:lnTo>
                    <a:pt x="1476" y="684"/>
                  </a:lnTo>
                  <a:lnTo>
                    <a:pt x="1470" y="680"/>
                  </a:lnTo>
                  <a:lnTo>
                    <a:pt x="1464" y="678"/>
                  </a:lnTo>
                  <a:lnTo>
                    <a:pt x="1454" y="674"/>
                  </a:lnTo>
                  <a:lnTo>
                    <a:pt x="1444" y="670"/>
                  </a:lnTo>
                  <a:lnTo>
                    <a:pt x="1438" y="668"/>
                  </a:lnTo>
                  <a:lnTo>
                    <a:pt x="1428" y="658"/>
                  </a:lnTo>
                  <a:lnTo>
                    <a:pt x="1420" y="652"/>
                  </a:lnTo>
                  <a:lnTo>
                    <a:pt x="1416" y="650"/>
                  </a:lnTo>
                  <a:lnTo>
                    <a:pt x="1410" y="650"/>
                  </a:lnTo>
                  <a:lnTo>
                    <a:pt x="1400" y="648"/>
                  </a:lnTo>
                  <a:lnTo>
                    <a:pt x="1392" y="644"/>
                  </a:lnTo>
                  <a:lnTo>
                    <a:pt x="1382" y="640"/>
                  </a:lnTo>
                  <a:lnTo>
                    <a:pt x="1362" y="638"/>
                  </a:lnTo>
                  <a:lnTo>
                    <a:pt x="1354" y="638"/>
                  </a:lnTo>
                  <a:lnTo>
                    <a:pt x="1348" y="640"/>
                  </a:lnTo>
                  <a:lnTo>
                    <a:pt x="1340" y="644"/>
                  </a:lnTo>
                  <a:lnTo>
                    <a:pt x="1332" y="654"/>
                  </a:lnTo>
                  <a:lnTo>
                    <a:pt x="1326" y="662"/>
                  </a:lnTo>
                  <a:lnTo>
                    <a:pt x="1318" y="676"/>
                  </a:lnTo>
                  <a:lnTo>
                    <a:pt x="1314" y="678"/>
                  </a:lnTo>
                  <a:lnTo>
                    <a:pt x="1312" y="674"/>
                  </a:lnTo>
                  <a:lnTo>
                    <a:pt x="1310" y="666"/>
                  </a:lnTo>
                  <a:lnTo>
                    <a:pt x="1314" y="658"/>
                  </a:lnTo>
                  <a:lnTo>
                    <a:pt x="1322" y="642"/>
                  </a:lnTo>
                  <a:lnTo>
                    <a:pt x="1326" y="634"/>
                  </a:lnTo>
                  <a:lnTo>
                    <a:pt x="1326" y="628"/>
                  </a:lnTo>
                  <a:lnTo>
                    <a:pt x="1326" y="626"/>
                  </a:lnTo>
                  <a:lnTo>
                    <a:pt x="1322" y="622"/>
                  </a:lnTo>
                  <a:lnTo>
                    <a:pt x="1314" y="618"/>
                  </a:lnTo>
                  <a:lnTo>
                    <a:pt x="1296" y="614"/>
                  </a:lnTo>
                  <a:lnTo>
                    <a:pt x="1288" y="614"/>
                  </a:lnTo>
                  <a:lnTo>
                    <a:pt x="1278" y="616"/>
                  </a:lnTo>
                  <a:lnTo>
                    <a:pt x="1256" y="612"/>
                  </a:lnTo>
                  <a:lnTo>
                    <a:pt x="1246" y="612"/>
                  </a:lnTo>
                  <a:lnTo>
                    <a:pt x="1240" y="614"/>
                  </a:lnTo>
                  <a:lnTo>
                    <a:pt x="1234" y="620"/>
                  </a:lnTo>
                  <a:lnTo>
                    <a:pt x="1230" y="626"/>
                  </a:lnTo>
                  <a:lnTo>
                    <a:pt x="1230" y="634"/>
                  </a:lnTo>
                  <a:lnTo>
                    <a:pt x="1228" y="642"/>
                  </a:lnTo>
                  <a:lnTo>
                    <a:pt x="1228" y="656"/>
                  </a:lnTo>
                  <a:lnTo>
                    <a:pt x="1226" y="652"/>
                  </a:lnTo>
                  <a:lnTo>
                    <a:pt x="1222" y="652"/>
                  </a:lnTo>
                  <a:lnTo>
                    <a:pt x="1216" y="658"/>
                  </a:lnTo>
                  <a:lnTo>
                    <a:pt x="1214" y="660"/>
                  </a:lnTo>
                  <a:lnTo>
                    <a:pt x="1212" y="660"/>
                  </a:lnTo>
                  <a:lnTo>
                    <a:pt x="1212" y="658"/>
                  </a:lnTo>
                  <a:lnTo>
                    <a:pt x="1214" y="650"/>
                  </a:lnTo>
                  <a:lnTo>
                    <a:pt x="1216" y="642"/>
                  </a:lnTo>
                  <a:lnTo>
                    <a:pt x="1214" y="638"/>
                  </a:lnTo>
                  <a:lnTo>
                    <a:pt x="1210" y="636"/>
                  </a:lnTo>
                  <a:lnTo>
                    <a:pt x="1206" y="638"/>
                  </a:lnTo>
                  <a:lnTo>
                    <a:pt x="1198" y="640"/>
                  </a:lnTo>
                  <a:lnTo>
                    <a:pt x="1198" y="636"/>
                  </a:lnTo>
                  <a:lnTo>
                    <a:pt x="1202" y="632"/>
                  </a:lnTo>
                  <a:lnTo>
                    <a:pt x="1202" y="628"/>
                  </a:lnTo>
                  <a:lnTo>
                    <a:pt x="1204" y="620"/>
                  </a:lnTo>
                  <a:lnTo>
                    <a:pt x="1204" y="616"/>
                  </a:lnTo>
                  <a:lnTo>
                    <a:pt x="1206" y="614"/>
                  </a:lnTo>
                  <a:lnTo>
                    <a:pt x="1210" y="610"/>
                  </a:lnTo>
                  <a:lnTo>
                    <a:pt x="1216" y="608"/>
                  </a:lnTo>
                  <a:lnTo>
                    <a:pt x="1224" y="604"/>
                  </a:lnTo>
                  <a:lnTo>
                    <a:pt x="1230" y="596"/>
                  </a:lnTo>
                  <a:lnTo>
                    <a:pt x="1240" y="582"/>
                  </a:lnTo>
                  <a:lnTo>
                    <a:pt x="1248" y="566"/>
                  </a:lnTo>
                  <a:lnTo>
                    <a:pt x="1254" y="560"/>
                  </a:lnTo>
                  <a:lnTo>
                    <a:pt x="1260" y="556"/>
                  </a:lnTo>
                  <a:lnTo>
                    <a:pt x="1264" y="554"/>
                  </a:lnTo>
                  <a:lnTo>
                    <a:pt x="1266" y="548"/>
                  </a:lnTo>
                  <a:lnTo>
                    <a:pt x="1266" y="542"/>
                  </a:lnTo>
                  <a:lnTo>
                    <a:pt x="1266" y="536"/>
                  </a:lnTo>
                  <a:lnTo>
                    <a:pt x="1264" y="528"/>
                  </a:lnTo>
                  <a:lnTo>
                    <a:pt x="1260" y="524"/>
                  </a:lnTo>
                  <a:lnTo>
                    <a:pt x="1256" y="520"/>
                  </a:lnTo>
                  <a:lnTo>
                    <a:pt x="1252" y="518"/>
                  </a:lnTo>
                  <a:lnTo>
                    <a:pt x="1244" y="518"/>
                  </a:lnTo>
                  <a:lnTo>
                    <a:pt x="1240" y="516"/>
                  </a:lnTo>
                  <a:lnTo>
                    <a:pt x="1238" y="514"/>
                  </a:lnTo>
                  <a:lnTo>
                    <a:pt x="1238" y="508"/>
                  </a:lnTo>
                  <a:lnTo>
                    <a:pt x="1236" y="504"/>
                  </a:lnTo>
                  <a:lnTo>
                    <a:pt x="1234" y="502"/>
                  </a:lnTo>
                  <a:lnTo>
                    <a:pt x="1234" y="500"/>
                  </a:lnTo>
                  <a:lnTo>
                    <a:pt x="1232" y="494"/>
                  </a:lnTo>
                  <a:lnTo>
                    <a:pt x="1232" y="490"/>
                  </a:lnTo>
                  <a:lnTo>
                    <a:pt x="1230" y="488"/>
                  </a:lnTo>
                  <a:lnTo>
                    <a:pt x="1228" y="484"/>
                  </a:lnTo>
                  <a:lnTo>
                    <a:pt x="1226" y="480"/>
                  </a:lnTo>
                  <a:lnTo>
                    <a:pt x="1226" y="476"/>
                  </a:lnTo>
                  <a:lnTo>
                    <a:pt x="1226" y="472"/>
                  </a:lnTo>
                  <a:lnTo>
                    <a:pt x="1222" y="466"/>
                  </a:lnTo>
                  <a:lnTo>
                    <a:pt x="1220" y="444"/>
                  </a:lnTo>
                  <a:lnTo>
                    <a:pt x="1218" y="422"/>
                  </a:lnTo>
                  <a:lnTo>
                    <a:pt x="1218" y="418"/>
                  </a:lnTo>
                  <a:lnTo>
                    <a:pt x="1216" y="416"/>
                  </a:lnTo>
                  <a:lnTo>
                    <a:pt x="1214" y="414"/>
                  </a:lnTo>
                  <a:lnTo>
                    <a:pt x="1212" y="410"/>
                  </a:lnTo>
                  <a:lnTo>
                    <a:pt x="1206" y="398"/>
                  </a:lnTo>
                  <a:lnTo>
                    <a:pt x="1202" y="392"/>
                  </a:lnTo>
                  <a:lnTo>
                    <a:pt x="1200" y="392"/>
                  </a:lnTo>
                  <a:lnTo>
                    <a:pt x="1198" y="394"/>
                  </a:lnTo>
                  <a:lnTo>
                    <a:pt x="1198" y="396"/>
                  </a:lnTo>
                  <a:lnTo>
                    <a:pt x="1196" y="402"/>
                  </a:lnTo>
                  <a:lnTo>
                    <a:pt x="1192" y="410"/>
                  </a:lnTo>
                  <a:lnTo>
                    <a:pt x="1192" y="406"/>
                  </a:lnTo>
                  <a:lnTo>
                    <a:pt x="1192" y="404"/>
                  </a:lnTo>
                  <a:lnTo>
                    <a:pt x="1192" y="400"/>
                  </a:lnTo>
                  <a:lnTo>
                    <a:pt x="1192" y="394"/>
                  </a:lnTo>
                  <a:lnTo>
                    <a:pt x="1188" y="380"/>
                  </a:lnTo>
                  <a:lnTo>
                    <a:pt x="1186" y="380"/>
                  </a:lnTo>
                  <a:lnTo>
                    <a:pt x="1184" y="382"/>
                  </a:lnTo>
                  <a:lnTo>
                    <a:pt x="1182" y="382"/>
                  </a:lnTo>
                  <a:lnTo>
                    <a:pt x="1180" y="380"/>
                  </a:lnTo>
                  <a:lnTo>
                    <a:pt x="1178" y="374"/>
                  </a:lnTo>
                  <a:lnTo>
                    <a:pt x="1174" y="372"/>
                  </a:lnTo>
                  <a:lnTo>
                    <a:pt x="1172" y="368"/>
                  </a:lnTo>
                  <a:lnTo>
                    <a:pt x="1166" y="364"/>
                  </a:lnTo>
                  <a:lnTo>
                    <a:pt x="1158" y="360"/>
                  </a:lnTo>
                  <a:lnTo>
                    <a:pt x="1154" y="356"/>
                  </a:lnTo>
                  <a:lnTo>
                    <a:pt x="1150" y="350"/>
                  </a:lnTo>
                  <a:lnTo>
                    <a:pt x="1148" y="346"/>
                  </a:lnTo>
                  <a:lnTo>
                    <a:pt x="1144" y="342"/>
                  </a:lnTo>
                  <a:lnTo>
                    <a:pt x="1136" y="338"/>
                  </a:lnTo>
                  <a:lnTo>
                    <a:pt x="1126" y="334"/>
                  </a:lnTo>
                  <a:lnTo>
                    <a:pt x="1114" y="330"/>
                  </a:lnTo>
                  <a:lnTo>
                    <a:pt x="1102" y="324"/>
                  </a:lnTo>
                  <a:lnTo>
                    <a:pt x="1072" y="316"/>
                  </a:lnTo>
                  <a:lnTo>
                    <a:pt x="1060" y="314"/>
                  </a:lnTo>
                  <a:lnTo>
                    <a:pt x="1056" y="314"/>
                  </a:lnTo>
                  <a:lnTo>
                    <a:pt x="1054" y="316"/>
                  </a:lnTo>
                  <a:lnTo>
                    <a:pt x="1048" y="316"/>
                  </a:lnTo>
                  <a:lnTo>
                    <a:pt x="1038" y="314"/>
                  </a:lnTo>
                  <a:lnTo>
                    <a:pt x="1026" y="314"/>
                  </a:lnTo>
                  <a:lnTo>
                    <a:pt x="1024" y="316"/>
                  </a:lnTo>
                  <a:lnTo>
                    <a:pt x="1022" y="318"/>
                  </a:lnTo>
                  <a:lnTo>
                    <a:pt x="1022" y="322"/>
                  </a:lnTo>
                  <a:lnTo>
                    <a:pt x="1018" y="322"/>
                  </a:lnTo>
                  <a:lnTo>
                    <a:pt x="1006" y="318"/>
                  </a:lnTo>
                  <a:lnTo>
                    <a:pt x="998" y="316"/>
                  </a:lnTo>
                  <a:lnTo>
                    <a:pt x="990" y="314"/>
                  </a:lnTo>
                  <a:lnTo>
                    <a:pt x="982" y="316"/>
                  </a:lnTo>
                  <a:lnTo>
                    <a:pt x="974" y="318"/>
                  </a:lnTo>
                  <a:lnTo>
                    <a:pt x="972" y="316"/>
                  </a:lnTo>
                  <a:lnTo>
                    <a:pt x="972" y="314"/>
                  </a:lnTo>
                  <a:lnTo>
                    <a:pt x="968" y="308"/>
                  </a:lnTo>
                  <a:lnTo>
                    <a:pt x="966" y="302"/>
                  </a:lnTo>
                  <a:lnTo>
                    <a:pt x="964" y="300"/>
                  </a:lnTo>
                  <a:lnTo>
                    <a:pt x="962" y="298"/>
                  </a:lnTo>
                  <a:lnTo>
                    <a:pt x="958" y="296"/>
                  </a:lnTo>
                  <a:lnTo>
                    <a:pt x="956" y="294"/>
                  </a:lnTo>
                  <a:lnTo>
                    <a:pt x="954" y="288"/>
                  </a:lnTo>
                  <a:lnTo>
                    <a:pt x="952" y="284"/>
                  </a:lnTo>
                  <a:lnTo>
                    <a:pt x="948" y="280"/>
                  </a:lnTo>
                  <a:lnTo>
                    <a:pt x="942" y="276"/>
                  </a:lnTo>
                  <a:lnTo>
                    <a:pt x="934" y="274"/>
                  </a:lnTo>
                  <a:lnTo>
                    <a:pt x="920" y="270"/>
                  </a:lnTo>
                  <a:lnTo>
                    <a:pt x="916" y="268"/>
                  </a:lnTo>
                  <a:lnTo>
                    <a:pt x="916" y="264"/>
                  </a:lnTo>
                  <a:lnTo>
                    <a:pt x="918" y="254"/>
                  </a:lnTo>
                  <a:lnTo>
                    <a:pt x="918" y="248"/>
                  </a:lnTo>
                  <a:lnTo>
                    <a:pt x="918" y="242"/>
                  </a:lnTo>
                  <a:lnTo>
                    <a:pt x="914" y="234"/>
                  </a:lnTo>
                  <a:lnTo>
                    <a:pt x="908" y="228"/>
                  </a:lnTo>
                  <a:lnTo>
                    <a:pt x="892" y="214"/>
                  </a:lnTo>
                  <a:lnTo>
                    <a:pt x="868" y="198"/>
                  </a:lnTo>
                  <a:lnTo>
                    <a:pt x="862" y="192"/>
                  </a:lnTo>
                  <a:lnTo>
                    <a:pt x="852" y="188"/>
                  </a:lnTo>
                  <a:lnTo>
                    <a:pt x="840" y="188"/>
                  </a:lnTo>
                  <a:lnTo>
                    <a:pt x="830" y="188"/>
                  </a:lnTo>
                  <a:lnTo>
                    <a:pt x="818" y="190"/>
                  </a:lnTo>
                  <a:lnTo>
                    <a:pt x="804" y="194"/>
                  </a:lnTo>
                  <a:lnTo>
                    <a:pt x="802" y="192"/>
                  </a:lnTo>
                  <a:lnTo>
                    <a:pt x="804" y="190"/>
                  </a:lnTo>
                  <a:lnTo>
                    <a:pt x="808" y="184"/>
                  </a:lnTo>
                  <a:lnTo>
                    <a:pt x="810" y="180"/>
                  </a:lnTo>
                  <a:lnTo>
                    <a:pt x="812" y="172"/>
                  </a:lnTo>
                  <a:lnTo>
                    <a:pt x="814" y="164"/>
                  </a:lnTo>
                  <a:lnTo>
                    <a:pt x="816" y="160"/>
                  </a:lnTo>
                  <a:lnTo>
                    <a:pt x="822" y="156"/>
                  </a:lnTo>
                  <a:lnTo>
                    <a:pt x="826" y="152"/>
                  </a:lnTo>
                  <a:lnTo>
                    <a:pt x="826" y="150"/>
                  </a:lnTo>
                  <a:lnTo>
                    <a:pt x="826" y="148"/>
                  </a:lnTo>
                  <a:lnTo>
                    <a:pt x="822" y="146"/>
                  </a:lnTo>
                  <a:lnTo>
                    <a:pt x="814" y="142"/>
                  </a:lnTo>
                  <a:lnTo>
                    <a:pt x="810" y="138"/>
                  </a:lnTo>
                  <a:lnTo>
                    <a:pt x="808" y="134"/>
                  </a:lnTo>
                  <a:lnTo>
                    <a:pt x="804" y="130"/>
                  </a:lnTo>
                  <a:lnTo>
                    <a:pt x="800" y="128"/>
                  </a:lnTo>
                  <a:lnTo>
                    <a:pt x="792" y="128"/>
                  </a:lnTo>
                  <a:lnTo>
                    <a:pt x="784" y="126"/>
                  </a:lnTo>
                  <a:lnTo>
                    <a:pt x="780" y="124"/>
                  </a:lnTo>
                  <a:lnTo>
                    <a:pt x="778" y="122"/>
                  </a:lnTo>
                  <a:lnTo>
                    <a:pt x="772" y="116"/>
                  </a:lnTo>
                  <a:lnTo>
                    <a:pt x="766" y="112"/>
                  </a:lnTo>
                  <a:lnTo>
                    <a:pt x="752" y="104"/>
                  </a:lnTo>
                  <a:lnTo>
                    <a:pt x="746" y="100"/>
                  </a:lnTo>
                  <a:lnTo>
                    <a:pt x="744" y="98"/>
                  </a:lnTo>
                  <a:lnTo>
                    <a:pt x="748" y="94"/>
                  </a:lnTo>
                  <a:lnTo>
                    <a:pt x="756" y="92"/>
                  </a:lnTo>
                  <a:lnTo>
                    <a:pt x="772" y="88"/>
                  </a:lnTo>
                  <a:lnTo>
                    <a:pt x="782" y="84"/>
                  </a:lnTo>
                  <a:lnTo>
                    <a:pt x="782" y="82"/>
                  </a:lnTo>
                  <a:lnTo>
                    <a:pt x="778" y="80"/>
                  </a:lnTo>
                  <a:lnTo>
                    <a:pt x="762" y="78"/>
                  </a:lnTo>
                  <a:lnTo>
                    <a:pt x="744" y="78"/>
                  </a:lnTo>
                  <a:lnTo>
                    <a:pt x="736" y="80"/>
                  </a:lnTo>
                  <a:lnTo>
                    <a:pt x="726" y="82"/>
                  </a:lnTo>
                  <a:lnTo>
                    <a:pt x="706" y="84"/>
                  </a:lnTo>
                  <a:lnTo>
                    <a:pt x="696" y="84"/>
                  </a:lnTo>
                  <a:lnTo>
                    <a:pt x="688" y="86"/>
                  </a:lnTo>
                  <a:lnTo>
                    <a:pt x="684" y="88"/>
                  </a:lnTo>
                  <a:lnTo>
                    <a:pt x="682" y="92"/>
                  </a:lnTo>
                  <a:lnTo>
                    <a:pt x="680" y="98"/>
                  </a:lnTo>
                  <a:lnTo>
                    <a:pt x="678" y="100"/>
                  </a:lnTo>
                  <a:lnTo>
                    <a:pt x="674" y="104"/>
                  </a:lnTo>
                  <a:lnTo>
                    <a:pt x="662" y="110"/>
                  </a:lnTo>
                  <a:lnTo>
                    <a:pt x="654" y="112"/>
                  </a:lnTo>
                  <a:lnTo>
                    <a:pt x="646" y="112"/>
                  </a:lnTo>
                  <a:lnTo>
                    <a:pt x="638" y="112"/>
                  </a:lnTo>
                  <a:lnTo>
                    <a:pt x="630" y="108"/>
                  </a:lnTo>
                  <a:lnTo>
                    <a:pt x="622" y="102"/>
                  </a:lnTo>
                  <a:lnTo>
                    <a:pt x="616" y="94"/>
                  </a:lnTo>
                  <a:lnTo>
                    <a:pt x="612" y="88"/>
                  </a:lnTo>
                  <a:lnTo>
                    <a:pt x="608" y="86"/>
                  </a:lnTo>
                  <a:lnTo>
                    <a:pt x="602" y="84"/>
                  </a:lnTo>
                  <a:lnTo>
                    <a:pt x="594" y="84"/>
                  </a:lnTo>
                  <a:lnTo>
                    <a:pt x="580" y="86"/>
                  </a:lnTo>
                  <a:lnTo>
                    <a:pt x="564" y="90"/>
                  </a:lnTo>
                  <a:lnTo>
                    <a:pt x="548" y="94"/>
                  </a:lnTo>
                  <a:lnTo>
                    <a:pt x="536" y="94"/>
                  </a:lnTo>
                  <a:lnTo>
                    <a:pt x="530" y="92"/>
                  </a:lnTo>
                  <a:lnTo>
                    <a:pt x="526" y="90"/>
                  </a:lnTo>
                  <a:lnTo>
                    <a:pt x="524" y="84"/>
                  </a:lnTo>
                  <a:lnTo>
                    <a:pt x="522" y="78"/>
                  </a:lnTo>
                  <a:lnTo>
                    <a:pt x="520" y="64"/>
                  </a:lnTo>
                  <a:lnTo>
                    <a:pt x="516" y="56"/>
                  </a:lnTo>
                  <a:lnTo>
                    <a:pt x="508" y="50"/>
                  </a:lnTo>
                  <a:lnTo>
                    <a:pt x="500" y="46"/>
                  </a:lnTo>
                  <a:lnTo>
                    <a:pt x="490" y="44"/>
                  </a:lnTo>
                  <a:lnTo>
                    <a:pt x="482" y="40"/>
                  </a:lnTo>
                  <a:lnTo>
                    <a:pt x="474" y="32"/>
                  </a:lnTo>
                  <a:lnTo>
                    <a:pt x="468" y="22"/>
                  </a:lnTo>
                  <a:lnTo>
                    <a:pt x="464" y="12"/>
                  </a:lnTo>
                  <a:lnTo>
                    <a:pt x="458" y="8"/>
                  </a:lnTo>
                  <a:lnTo>
                    <a:pt x="454" y="8"/>
                  </a:lnTo>
                  <a:lnTo>
                    <a:pt x="450" y="10"/>
                  </a:lnTo>
                  <a:lnTo>
                    <a:pt x="446" y="16"/>
                  </a:lnTo>
                  <a:lnTo>
                    <a:pt x="444" y="22"/>
                  </a:lnTo>
                  <a:lnTo>
                    <a:pt x="444" y="28"/>
                  </a:lnTo>
                  <a:lnTo>
                    <a:pt x="444" y="34"/>
                  </a:lnTo>
                  <a:lnTo>
                    <a:pt x="448" y="40"/>
                  </a:lnTo>
                  <a:lnTo>
                    <a:pt x="452" y="48"/>
                  </a:lnTo>
                  <a:lnTo>
                    <a:pt x="452" y="50"/>
                  </a:lnTo>
                  <a:lnTo>
                    <a:pt x="448" y="52"/>
                  </a:lnTo>
                  <a:lnTo>
                    <a:pt x="430" y="56"/>
                  </a:lnTo>
                  <a:lnTo>
                    <a:pt x="420" y="60"/>
                  </a:lnTo>
                  <a:lnTo>
                    <a:pt x="410" y="64"/>
                  </a:lnTo>
                  <a:lnTo>
                    <a:pt x="402" y="70"/>
                  </a:lnTo>
                  <a:lnTo>
                    <a:pt x="398" y="74"/>
                  </a:lnTo>
                  <a:lnTo>
                    <a:pt x="392" y="80"/>
                  </a:lnTo>
                  <a:lnTo>
                    <a:pt x="390" y="78"/>
                  </a:lnTo>
                  <a:lnTo>
                    <a:pt x="388" y="72"/>
                  </a:lnTo>
                  <a:lnTo>
                    <a:pt x="386" y="64"/>
                  </a:lnTo>
                  <a:lnTo>
                    <a:pt x="380" y="56"/>
                  </a:lnTo>
                  <a:lnTo>
                    <a:pt x="376" y="52"/>
                  </a:lnTo>
                  <a:lnTo>
                    <a:pt x="376" y="48"/>
                  </a:lnTo>
                  <a:lnTo>
                    <a:pt x="378" y="44"/>
                  </a:lnTo>
                  <a:lnTo>
                    <a:pt x="382" y="40"/>
                  </a:lnTo>
                  <a:lnTo>
                    <a:pt x="392" y="32"/>
                  </a:lnTo>
                  <a:lnTo>
                    <a:pt x="402" y="26"/>
                  </a:lnTo>
                  <a:lnTo>
                    <a:pt x="406" y="24"/>
                  </a:lnTo>
                  <a:lnTo>
                    <a:pt x="410" y="20"/>
                  </a:lnTo>
                  <a:lnTo>
                    <a:pt x="410" y="14"/>
                  </a:lnTo>
                  <a:lnTo>
                    <a:pt x="410" y="10"/>
                  </a:lnTo>
                  <a:lnTo>
                    <a:pt x="408" y="6"/>
                  </a:lnTo>
                  <a:lnTo>
                    <a:pt x="404" y="2"/>
                  </a:lnTo>
                  <a:lnTo>
                    <a:pt x="398" y="0"/>
                  </a:lnTo>
                  <a:lnTo>
                    <a:pt x="390" y="0"/>
                  </a:lnTo>
                  <a:lnTo>
                    <a:pt x="378" y="4"/>
                  </a:lnTo>
                  <a:lnTo>
                    <a:pt x="374" y="6"/>
                  </a:lnTo>
                  <a:lnTo>
                    <a:pt x="370" y="10"/>
                  </a:lnTo>
                  <a:lnTo>
                    <a:pt x="362" y="20"/>
                  </a:lnTo>
                  <a:lnTo>
                    <a:pt x="354" y="26"/>
                  </a:lnTo>
                  <a:lnTo>
                    <a:pt x="344" y="36"/>
                  </a:lnTo>
                  <a:lnTo>
                    <a:pt x="328" y="46"/>
                  </a:lnTo>
                  <a:lnTo>
                    <a:pt x="316" y="50"/>
                  </a:lnTo>
                  <a:lnTo>
                    <a:pt x="306" y="52"/>
                  </a:lnTo>
                  <a:lnTo>
                    <a:pt x="298" y="52"/>
                  </a:lnTo>
                  <a:lnTo>
                    <a:pt x="294" y="50"/>
                  </a:lnTo>
                  <a:lnTo>
                    <a:pt x="290" y="50"/>
                  </a:lnTo>
                  <a:lnTo>
                    <a:pt x="286" y="52"/>
                  </a:lnTo>
                  <a:lnTo>
                    <a:pt x="284" y="58"/>
                  </a:lnTo>
                  <a:lnTo>
                    <a:pt x="280" y="66"/>
                  </a:lnTo>
                  <a:lnTo>
                    <a:pt x="276" y="68"/>
                  </a:lnTo>
                  <a:lnTo>
                    <a:pt x="270" y="68"/>
                  </a:lnTo>
                  <a:lnTo>
                    <a:pt x="266" y="66"/>
                  </a:lnTo>
                  <a:lnTo>
                    <a:pt x="256" y="62"/>
                  </a:lnTo>
                  <a:lnTo>
                    <a:pt x="252" y="64"/>
                  </a:lnTo>
                  <a:lnTo>
                    <a:pt x="250" y="68"/>
                  </a:lnTo>
                  <a:lnTo>
                    <a:pt x="248" y="72"/>
                  </a:lnTo>
                  <a:lnTo>
                    <a:pt x="244" y="78"/>
                  </a:lnTo>
                  <a:lnTo>
                    <a:pt x="238" y="86"/>
                  </a:lnTo>
                  <a:lnTo>
                    <a:pt x="234" y="92"/>
                  </a:lnTo>
                  <a:lnTo>
                    <a:pt x="232" y="100"/>
                  </a:lnTo>
                  <a:lnTo>
                    <a:pt x="230" y="110"/>
                  </a:lnTo>
                  <a:lnTo>
                    <a:pt x="230" y="122"/>
                  </a:lnTo>
                  <a:lnTo>
                    <a:pt x="230" y="134"/>
                  </a:lnTo>
                  <a:lnTo>
                    <a:pt x="226" y="142"/>
                  </a:lnTo>
                  <a:lnTo>
                    <a:pt x="224" y="144"/>
                  </a:lnTo>
                  <a:lnTo>
                    <a:pt x="220" y="146"/>
                  </a:lnTo>
                  <a:lnTo>
                    <a:pt x="214" y="146"/>
                  </a:lnTo>
                  <a:lnTo>
                    <a:pt x="210" y="148"/>
                  </a:lnTo>
                  <a:lnTo>
                    <a:pt x="208" y="150"/>
                  </a:lnTo>
                  <a:lnTo>
                    <a:pt x="206" y="158"/>
                  </a:lnTo>
                  <a:lnTo>
                    <a:pt x="202" y="166"/>
                  </a:lnTo>
                  <a:lnTo>
                    <a:pt x="198" y="170"/>
                  </a:lnTo>
                  <a:lnTo>
                    <a:pt x="180" y="202"/>
                  </a:lnTo>
                  <a:lnTo>
                    <a:pt x="182" y="212"/>
                  </a:lnTo>
                  <a:lnTo>
                    <a:pt x="182" y="214"/>
                  </a:lnTo>
                  <a:lnTo>
                    <a:pt x="180" y="214"/>
                  </a:lnTo>
                  <a:lnTo>
                    <a:pt x="176" y="210"/>
                  </a:lnTo>
                  <a:lnTo>
                    <a:pt x="144" y="264"/>
                  </a:lnTo>
                  <a:lnTo>
                    <a:pt x="146" y="274"/>
                  </a:lnTo>
                  <a:lnTo>
                    <a:pt x="148" y="278"/>
                  </a:lnTo>
                  <a:lnTo>
                    <a:pt x="152" y="280"/>
                  </a:lnTo>
                  <a:lnTo>
                    <a:pt x="156" y="284"/>
                  </a:lnTo>
                  <a:lnTo>
                    <a:pt x="158" y="286"/>
                  </a:lnTo>
                  <a:lnTo>
                    <a:pt x="158" y="290"/>
                  </a:lnTo>
                  <a:lnTo>
                    <a:pt x="156" y="296"/>
                  </a:lnTo>
                  <a:lnTo>
                    <a:pt x="154" y="304"/>
                  </a:lnTo>
                  <a:lnTo>
                    <a:pt x="154" y="310"/>
                  </a:lnTo>
                  <a:lnTo>
                    <a:pt x="156" y="314"/>
                  </a:lnTo>
                  <a:lnTo>
                    <a:pt x="162" y="320"/>
                  </a:lnTo>
                  <a:lnTo>
                    <a:pt x="162" y="324"/>
                  </a:lnTo>
                  <a:lnTo>
                    <a:pt x="160" y="328"/>
                  </a:lnTo>
                  <a:lnTo>
                    <a:pt x="158" y="330"/>
                  </a:lnTo>
                  <a:lnTo>
                    <a:pt x="154" y="334"/>
                  </a:lnTo>
                  <a:lnTo>
                    <a:pt x="152" y="338"/>
                  </a:lnTo>
                  <a:lnTo>
                    <a:pt x="150" y="348"/>
                  </a:lnTo>
                  <a:lnTo>
                    <a:pt x="152" y="360"/>
                  </a:lnTo>
                  <a:lnTo>
                    <a:pt x="154" y="374"/>
                  </a:lnTo>
                  <a:lnTo>
                    <a:pt x="154" y="386"/>
                  </a:lnTo>
                  <a:lnTo>
                    <a:pt x="152" y="406"/>
                  </a:lnTo>
                  <a:lnTo>
                    <a:pt x="152" y="418"/>
                  </a:lnTo>
                  <a:lnTo>
                    <a:pt x="152" y="422"/>
                  </a:lnTo>
                  <a:lnTo>
                    <a:pt x="156" y="424"/>
                  </a:lnTo>
                  <a:lnTo>
                    <a:pt x="158" y="428"/>
                  </a:lnTo>
                  <a:lnTo>
                    <a:pt x="158" y="434"/>
                  </a:lnTo>
                  <a:lnTo>
                    <a:pt x="158" y="444"/>
                  </a:lnTo>
                  <a:lnTo>
                    <a:pt x="154" y="454"/>
                  </a:lnTo>
                  <a:lnTo>
                    <a:pt x="150" y="464"/>
                  </a:lnTo>
                  <a:lnTo>
                    <a:pt x="144" y="472"/>
                  </a:lnTo>
                  <a:lnTo>
                    <a:pt x="138" y="478"/>
                  </a:lnTo>
                  <a:lnTo>
                    <a:pt x="132" y="480"/>
                  </a:lnTo>
                  <a:lnTo>
                    <a:pt x="118" y="482"/>
                  </a:lnTo>
                  <a:lnTo>
                    <a:pt x="110" y="486"/>
                  </a:lnTo>
                  <a:lnTo>
                    <a:pt x="106" y="490"/>
                  </a:lnTo>
                  <a:lnTo>
                    <a:pt x="104" y="494"/>
                  </a:lnTo>
                  <a:lnTo>
                    <a:pt x="104" y="498"/>
                  </a:lnTo>
                  <a:lnTo>
                    <a:pt x="104" y="504"/>
                  </a:lnTo>
                  <a:lnTo>
                    <a:pt x="104" y="510"/>
                  </a:lnTo>
                  <a:lnTo>
                    <a:pt x="102" y="512"/>
                  </a:lnTo>
                  <a:lnTo>
                    <a:pt x="96" y="516"/>
                  </a:lnTo>
                  <a:lnTo>
                    <a:pt x="92" y="518"/>
                  </a:lnTo>
                  <a:lnTo>
                    <a:pt x="92" y="520"/>
                  </a:lnTo>
                  <a:lnTo>
                    <a:pt x="94" y="526"/>
                  </a:lnTo>
                  <a:lnTo>
                    <a:pt x="98" y="536"/>
                  </a:lnTo>
                  <a:lnTo>
                    <a:pt x="98" y="540"/>
                  </a:lnTo>
                  <a:lnTo>
                    <a:pt x="98" y="542"/>
                  </a:lnTo>
                  <a:lnTo>
                    <a:pt x="92" y="548"/>
                  </a:lnTo>
                  <a:lnTo>
                    <a:pt x="84" y="552"/>
                  </a:lnTo>
                  <a:lnTo>
                    <a:pt x="74" y="554"/>
                  </a:lnTo>
                  <a:lnTo>
                    <a:pt x="64" y="558"/>
                  </a:lnTo>
                  <a:lnTo>
                    <a:pt x="56" y="562"/>
                  </a:lnTo>
                  <a:lnTo>
                    <a:pt x="50" y="570"/>
                  </a:lnTo>
                  <a:lnTo>
                    <a:pt x="50" y="574"/>
                  </a:lnTo>
                  <a:lnTo>
                    <a:pt x="50" y="578"/>
                  </a:lnTo>
                  <a:lnTo>
                    <a:pt x="50" y="592"/>
                  </a:lnTo>
                  <a:lnTo>
                    <a:pt x="48" y="600"/>
                  </a:lnTo>
                  <a:lnTo>
                    <a:pt x="46" y="606"/>
                  </a:lnTo>
                  <a:lnTo>
                    <a:pt x="42" y="610"/>
                  </a:lnTo>
                  <a:lnTo>
                    <a:pt x="36" y="618"/>
                  </a:lnTo>
                  <a:lnTo>
                    <a:pt x="34" y="624"/>
                  </a:lnTo>
                  <a:lnTo>
                    <a:pt x="34" y="632"/>
                  </a:lnTo>
                  <a:lnTo>
                    <a:pt x="34" y="642"/>
                  </a:lnTo>
                  <a:lnTo>
                    <a:pt x="30" y="646"/>
                  </a:lnTo>
                  <a:lnTo>
                    <a:pt x="28" y="648"/>
                  </a:lnTo>
                  <a:lnTo>
                    <a:pt x="22" y="650"/>
                  </a:lnTo>
                  <a:lnTo>
                    <a:pt x="18" y="652"/>
                  </a:lnTo>
                  <a:lnTo>
                    <a:pt x="16" y="654"/>
                  </a:lnTo>
                  <a:lnTo>
                    <a:pt x="14" y="660"/>
                  </a:lnTo>
                  <a:lnTo>
                    <a:pt x="16" y="670"/>
                  </a:lnTo>
                  <a:lnTo>
                    <a:pt x="18" y="688"/>
                  </a:lnTo>
                  <a:lnTo>
                    <a:pt x="20" y="698"/>
                  </a:lnTo>
                  <a:lnTo>
                    <a:pt x="18" y="706"/>
                  </a:lnTo>
                  <a:lnTo>
                    <a:pt x="18" y="710"/>
                  </a:lnTo>
                  <a:lnTo>
                    <a:pt x="16" y="714"/>
                  </a:lnTo>
                  <a:lnTo>
                    <a:pt x="18" y="716"/>
                  </a:lnTo>
                  <a:lnTo>
                    <a:pt x="28" y="728"/>
                  </a:lnTo>
                  <a:lnTo>
                    <a:pt x="34" y="734"/>
                  </a:lnTo>
                  <a:lnTo>
                    <a:pt x="42" y="736"/>
                  </a:lnTo>
                  <a:lnTo>
                    <a:pt x="46" y="736"/>
                  </a:lnTo>
                  <a:lnTo>
                    <a:pt x="50" y="732"/>
                  </a:lnTo>
                  <a:lnTo>
                    <a:pt x="54" y="726"/>
                  </a:lnTo>
                  <a:lnTo>
                    <a:pt x="56" y="726"/>
                  </a:lnTo>
                  <a:lnTo>
                    <a:pt x="56" y="730"/>
                  </a:lnTo>
                  <a:lnTo>
                    <a:pt x="56" y="744"/>
                  </a:lnTo>
                  <a:lnTo>
                    <a:pt x="54" y="756"/>
                  </a:lnTo>
                  <a:lnTo>
                    <a:pt x="52" y="760"/>
                  </a:lnTo>
                  <a:lnTo>
                    <a:pt x="48" y="766"/>
                  </a:lnTo>
                  <a:lnTo>
                    <a:pt x="44" y="768"/>
                  </a:lnTo>
                  <a:lnTo>
                    <a:pt x="38" y="770"/>
                  </a:lnTo>
                  <a:lnTo>
                    <a:pt x="22" y="786"/>
                  </a:lnTo>
                  <a:lnTo>
                    <a:pt x="12" y="800"/>
                  </a:lnTo>
                  <a:lnTo>
                    <a:pt x="6" y="812"/>
                  </a:lnTo>
                  <a:lnTo>
                    <a:pt x="2" y="824"/>
                  </a:lnTo>
                  <a:lnTo>
                    <a:pt x="0" y="836"/>
                  </a:lnTo>
                  <a:lnTo>
                    <a:pt x="0" y="844"/>
                  </a:lnTo>
                  <a:lnTo>
                    <a:pt x="2" y="860"/>
                  </a:lnTo>
                  <a:lnTo>
                    <a:pt x="4" y="866"/>
                  </a:lnTo>
                  <a:lnTo>
                    <a:pt x="8" y="870"/>
                  </a:lnTo>
                  <a:lnTo>
                    <a:pt x="16" y="876"/>
                  </a:lnTo>
                  <a:lnTo>
                    <a:pt x="18" y="878"/>
                  </a:lnTo>
                  <a:lnTo>
                    <a:pt x="18" y="882"/>
                  </a:lnTo>
                  <a:lnTo>
                    <a:pt x="18" y="884"/>
                  </a:lnTo>
                  <a:lnTo>
                    <a:pt x="12" y="888"/>
                  </a:lnTo>
                  <a:lnTo>
                    <a:pt x="8" y="892"/>
                  </a:lnTo>
                  <a:lnTo>
                    <a:pt x="6" y="896"/>
                  </a:lnTo>
                  <a:lnTo>
                    <a:pt x="6" y="900"/>
                  </a:lnTo>
                  <a:lnTo>
                    <a:pt x="6" y="902"/>
                  </a:lnTo>
                  <a:lnTo>
                    <a:pt x="12" y="908"/>
                  </a:lnTo>
                  <a:lnTo>
                    <a:pt x="22" y="914"/>
                  </a:lnTo>
                  <a:lnTo>
                    <a:pt x="44" y="926"/>
                  </a:lnTo>
                  <a:lnTo>
                    <a:pt x="54" y="934"/>
                  </a:lnTo>
                  <a:lnTo>
                    <a:pt x="56" y="938"/>
                  </a:lnTo>
                  <a:lnTo>
                    <a:pt x="58" y="944"/>
                  </a:lnTo>
                  <a:lnTo>
                    <a:pt x="62" y="960"/>
                  </a:lnTo>
                  <a:lnTo>
                    <a:pt x="68" y="972"/>
                  </a:lnTo>
                  <a:lnTo>
                    <a:pt x="74" y="980"/>
                  </a:lnTo>
                  <a:lnTo>
                    <a:pt x="80" y="988"/>
                  </a:lnTo>
                  <a:lnTo>
                    <a:pt x="92" y="1004"/>
                  </a:lnTo>
                  <a:lnTo>
                    <a:pt x="96" y="1014"/>
                  </a:lnTo>
                  <a:lnTo>
                    <a:pt x="100" y="1026"/>
                  </a:lnTo>
                  <a:lnTo>
                    <a:pt x="104" y="1040"/>
                  </a:lnTo>
                  <a:lnTo>
                    <a:pt x="108" y="1056"/>
                  </a:lnTo>
                  <a:lnTo>
                    <a:pt x="122" y="1086"/>
                  </a:lnTo>
                  <a:lnTo>
                    <a:pt x="136" y="1114"/>
                  </a:lnTo>
                  <a:lnTo>
                    <a:pt x="142" y="1128"/>
                  </a:lnTo>
                  <a:lnTo>
                    <a:pt x="146" y="1142"/>
                  </a:lnTo>
                  <a:lnTo>
                    <a:pt x="148" y="1152"/>
                  </a:lnTo>
                  <a:lnTo>
                    <a:pt x="152" y="1160"/>
                  </a:lnTo>
                  <a:lnTo>
                    <a:pt x="158" y="1172"/>
                  </a:lnTo>
                  <a:lnTo>
                    <a:pt x="162" y="1180"/>
                  </a:lnTo>
                  <a:lnTo>
                    <a:pt x="164" y="1186"/>
                  </a:lnTo>
                  <a:lnTo>
                    <a:pt x="164" y="1194"/>
                  </a:lnTo>
                  <a:lnTo>
                    <a:pt x="166" y="1202"/>
                  </a:lnTo>
                  <a:lnTo>
                    <a:pt x="172" y="1210"/>
                  </a:lnTo>
                  <a:lnTo>
                    <a:pt x="184" y="1228"/>
                  </a:lnTo>
                  <a:lnTo>
                    <a:pt x="192" y="1238"/>
                  </a:lnTo>
                  <a:lnTo>
                    <a:pt x="198" y="1248"/>
                  </a:lnTo>
                  <a:lnTo>
                    <a:pt x="200" y="1260"/>
                  </a:lnTo>
                  <a:lnTo>
                    <a:pt x="200" y="1274"/>
                  </a:lnTo>
                  <a:lnTo>
                    <a:pt x="200" y="1286"/>
                  </a:lnTo>
                  <a:lnTo>
                    <a:pt x="204" y="1298"/>
                  </a:lnTo>
                  <a:lnTo>
                    <a:pt x="208" y="1308"/>
                  </a:lnTo>
                  <a:lnTo>
                    <a:pt x="214" y="1316"/>
                  </a:lnTo>
                  <a:lnTo>
                    <a:pt x="228" y="1330"/>
                  </a:lnTo>
                  <a:lnTo>
                    <a:pt x="234" y="1338"/>
                  </a:lnTo>
                  <a:lnTo>
                    <a:pt x="238" y="1344"/>
                  </a:lnTo>
                  <a:lnTo>
                    <a:pt x="246" y="1356"/>
                  </a:lnTo>
                  <a:lnTo>
                    <a:pt x="256" y="1368"/>
                  </a:lnTo>
                  <a:lnTo>
                    <a:pt x="278" y="1384"/>
                  </a:lnTo>
                  <a:lnTo>
                    <a:pt x="318" y="1406"/>
                  </a:lnTo>
                  <a:lnTo>
                    <a:pt x="358" y="1428"/>
                  </a:lnTo>
                  <a:lnTo>
                    <a:pt x="380" y="1442"/>
                  </a:lnTo>
                  <a:lnTo>
                    <a:pt x="388" y="1448"/>
                  </a:lnTo>
                  <a:lnTo>
                    <a:pt x="392" y="1454"/>
                  </a:lnTo>
                  <a:lnTo>
                    <a:pt x="396" y="1460"/>
                  </a:lnTo>
                  <a:lnTo>
                    <a:pt x="398" y="1468"/>
                  </a:lnTo>
                  <a:lnTo>
                    <a:pt x="400" y="1474"/>
                  </a:lnTo>
                  <a:lnTo>
                    <a:pt x="404" y="1480"/>
                  </a:lnTo>
                  <a:lnTo>
                    <a:pt x="408" y="1486"/>
                  </a:lnTo>
                  <a:lnTo>
                    <a:pt x="414" y="1490"/>
                  </a:lnTo>
                  <a:lnTo>
                    <a:pt x="426" y="1496"/>
                  </a:lnTo>
                  <a:lnTo>
                    <a:pt x="434" y="1500"/>
                  </a:lnTo>
                  <a:lnTo>
                    <a:pt x="440" y="1506"/>
                  </a:lnTo>
                  <a:lnTo>
                    <a:pt x="438" y="1532"/>
                  </a:lnTo>
                  <a:lnTo>
                    <a:pt x="440" y="1542"/>
                  </a:lnTo>
                  <a:lnTo>
                    <a:pt x="442" y="1546"/>
                  </a:lnTo>
                  <a:lnTo>
                    <a:pt x="442" y="1552"/>
                  </a:lnTo>
                  <a:lnTo>
                    <a:pt x="444" y="1564"/>
                  </a:lnTo>
                  <a:lnTo>
                    <a:pt x="446" y="1574"/>
                  </a:lnTo>
                  <a:lnTo>
                    <a:pt x="448" y="1586"/>
                  </a:lnTo>
                  <a:lnTo>
                    <a:pt x="448" y="1594"/>
                  </a:lnTo>
                  <a:lnTo>
                    <a:pt x="448" y="1604"/>
                  </a:lnTo>
                  <a:lnTo>
                    <a:pt x="446" y="1614"/>
                  </a:lnTo>
                  <a:lnTo>
                    <a:pt x="446" y="1624"/>
                  </a:lnTo>
                  <a:lnTo>
                    <a:pt x="450" y="1640"/>
                  </a:lnTo>
                  <a:lnTo>
                    <a:pt x="452" y="1658"/>
                  </a:lnTo>
                  <a:lnTo>
                    <a:pt x="452" y="1670"/>
                  </a:lnTo>
                  <a:lnTo>
                    <a:pt x="448" y="1686"/>
                  </a:lnTo>
                  <a:lnTo>
                    <a:pt x="444" y="1716"/>
                  </a:lnTo>
                  <a:lnTo>
                    <a:pt x="442" y="1732"/>
                  </a:lnTo>
                  <a:lnTo>
                    <a:pt x="440" y="1742"/>
                  </a:lnTo>
                  <a:lnTo>
                    <a:pt x="440" y="1744"/>
                  </a:lnTo>
                  <a:lnTo>
                    <a:pt x="438" y="1744"/>
                  </a:lnTo>
                  <a:lnTo>
                    <a:pt x="436" y="1744"/>
                  </a:lnTo>
                  <a:lnTo>
                    <a:pt x="434" y="1746"/>
                  </a:lnTo>
                  <a:lnTo>
                    <a:pt x="430" y="1752"/>
                  </a:lnTo>
                  <a:lnTo>
                    <a:pt x="430" y="1760"/>
                  </a:lnTo>
                  <a:lnTo>
                    <a:pt x="430" y="1762"/>
                  </a:lnTo>
                  <a:lnTo>
                    <a:pt x="434" y="1764"/>
                  </a:lnTo>
                  <a:lnTo>
                    <a:pt x="436" y="1768"/>
                  </a:lnTo>
                  <a:lnTo>
                    <a:pt x="436" y="1772"/>
                  </a:lnTo>
                  <a:lnTo>
                    <a:pt x="434" y="1788"/>
                  </a:lnTo>
                  <a:lnTo>
                    <a:pt x="430" y="1808"/>
                  </a:lnTo>
                  <a:lnTo>
                    <a:pt x="432" y="1820"/>
                  </a:lnTo>
                  <a:lnTo>
                    <a:pt x="434" y="1834"/>
                  </a:lnTo>
                  <a:lnTo>
                    <a:pt x="436" y="1846"/>
                  </a:lnTo>
                  <a:lnTo>
                    <a:pt x="436" y="1856"/>
                  </a:lnTo>
                  <a:lnTo>
                    <a:pt x="434" y="1864"/>
                  </a:lnTo>
                  <a:lnTo>
                    <a:pt x="432" y="1870"/>
                  </a:lnTo>
                  <a:lnTo>
                    <a:pt x="428" y="1882"/>
                  </a:lnTo>
                  <a:lnTo>
                    <a:pt x="428" y="1888"/>
                  </a:lnTo>
                  <a:lnTo>
                    <a:pt x="430" y="1894"/>
                  </a:lnTo>
                  <a:lnTo>
                    <a:pt x="432" y="1900"/>
                  </a:lnTo>
                  <a:lnTo>
                    <a:pt x="430" y="1908"/>
                  </a:lnTo>
                  <a:lnTo>
                    <a:pt x="424" y="1928"/>
                  </a:lnTo>
                  <a:lnTo>
                    <a:pt x="418" y="1946"/>
                  </a:lnTo>
                  <a:lnTo>
                    <a:pt x="416" y="1956"/>
                  </a:lnTo>
                  <a:lnTo>
                    <a:pt x="416" y="1964"/>
                  </a:lnTo>
                  <a:lnTo>
                    <a:pt x="416" y="1974"/>
                  </a:lnTo>
                  <a:lnTo>
                    <a:pt x="414" y="1978"/>
                  </a:lnTo>
                  <a:lnTo>
                    <a:pt x="410" y="1986"/>
                  </a:lnTo>
                  <a:lnTo>
                    <a:pt x="408" y="2004"/>
                  </a:lnTo>
                  <a:lnTo>
                    <a:pt x="408" y="2016"/>
                  </a:lnTo>
                  <a:lnTo>
                    <a:pt x="404" y="2024"/>
                  </a:lnTo>
                  <a:lnTo>
                    <a:pt x="400" y="2030"/>
                  </a:lnTo>
                  <a:lnTo>
                    <a:pt x="398" y="2036"/>
                  </a:lnTo>
                  <a:lnTo>
                    <a:pt x="394" y="2040"/>
                  </a:lnTo>
                  <a:lnTo>
                    <a:pt x="392" y="2044"/>
                  </a:lnTo>
                  <a:lnTo>
                    <a:pt x="392" y="2048"/>
                  </a:lnTo>
                  <a:lnTo>
                    <a:pt x="394" y="2056"/>
                  </a:lnTo>
                  <a:lnTo>
                    <a:pt x="400" y="2072"/>
                  </a:lnTo>
                  <a:lnTo>
                    <a:pt x="402" y="2086"/>
                  </a:lnTo>
                  <a:lnTo>
                    <a:pt x="402" y="2098"/>
                  </a:lnTo>
                  <a:lnTo>
                    <a:pt x="400" y="2104"/>
                  </a:lnTo>
                  <a:lnTo>
                    <a:pt x="398" y="2108"/>
                  </a:lnTo>
                  <a:lnTo>
                    <a:pt x="390" y="2116"/>
                  </a:lnTo>
                  <a:lnTo>
                    <a:pt x="386" y="2124"/>
                  </a:lnTo>
                  <a:lnTo>
                    <a:pt x="384" y="2130"/>
                  </a:lnTo>
                  <a:lnTo>
                    <a:pt x="384" y="2138"/>
                  </a:lnTo>
                  <a:lnTo>
                    <a:pt x="388" y="2162"/>
                  </a:lnTo>
                  <a:lnTo>
                    <a:pt x="392" y="2186"/>
                  </a:lnTo>
                  <a:lnTo>
                    <a:pt x="392" y="2200"/>
                  </a:lnTo>
                  <a:lnTo>
                    <a:pt x="392" y="2212"/>
                  </a:lnTo>
                  <a:lnTo>
                    <a:pt x="396" y="2224"/>
                  </a:lnTo>
                  <a:lnTo>
                    <a:pt x="398" y="2230"/>
                  </a:lnTo>
                  <a:lnTo>
                    <a:pt x="398" y="2236"/>
                  </a:lnTo>
                  <a:lnTo>
                    <a:pt x="392" y="2248"/>
                  </a:lnTo>
                  <a:lnTo>
                    <a:pt x="386" y="2262"/>
                  </a:lnTo>
                  <a:lnTo>
                    <a:pt x="386" y="2270"/>
                  </a:lnTo>
                  <a:lnTo>
                    <a:pt x="386" y="2280"/>
                  </a:lnTo>
                  <a:lnTo>
                    <a:pt x="388" y="2288"/>
                  </a:lnTo>
                  <a:lnTo>
                    <a:pt x="388" y="2292"/>
                  </a:lnTo>
                  <a:lnTo>
                    <a:pt x="386" y="2294"/>
                  </a:lnTo>
                  <a:lnTo>
                    <a:pt x="384" y="2298"/>
                  </a:lnTo>
                  <a:lnTo>
                    <a:pt x="380" y="2300"/>
                  </a:lnTo>
                  <a:lnTo>
                    <a:pt x="378" y="2306"/>
                  </a:lnTo>
                  <a:lnTo>
                    <a:pt x="376" y="2314"/>
                  </a:lnTo>
                  <a:lnTo>
                    <a:pt x="374" y="2328"/>
                  </a:lnTo>
                  <a:lnTo>
                    <a:pt x="372" y="2342"/>
                  </a:lnTo>
                  <a:lnTo>
                    <a:pt x="370" y="2354"/>
                  </a:lnTo>
                  <a:lnTo>
                    <a:pt x="362" y="2376"/>
                  </a:lnTo>
                  <a:lnTo>
                    <a:pt x="354" y="2390"/>
                  </a:lnTo>
                  <a:lnTo>
                    <a:pt x="350" y="2402"/>
                  </a:lnTo>
                  <a:lnTo>
                    <a:pt x="348" y="2412"/>
                  </a:lnTo>
                  <a:lnTo>
                    <a:pt x="344" y="2414"/>
                  </a:lnTo>
                  <a:lnTo>
                    <a:pt x="342" y="2420"/>
                  </a:lnTo>
                  <a:lnTo>
                    <a:pt x="338" y="2434"/>
                  </a:lnTo>
                  <a:lnTo>
                    <a:pt x="336" y="2446"/>
                  </a:lnTo>
                  <a:lnTo>
                    <a:pt x="334" y="2452"/>
                  </a:lnTo>
                  <a:lnTo>
                    <a:pt x="334" y="2454"/>
                  </a:lnTo>
                  <a:lnTo>
                    <a:pt x="332" y="2454"/>
                  </a:lnTo>
                  <a:lnTo>
                    <a:pt x="330" y="2452"/>
                  </a:lnTo>
                  <a:lnTo>
                    <a:pt x="328" y="2462"/>
                  </a:lnTo>
                  <a:lnTo>
                    <a:pt x="326" y="2474"/>
                  </a:lnTo>
                  <a:lnTo>
                    <a:pt x="324" y="2480"/>
                  </a:lnTo>
                  <a:lnTo>
                    <a:pt x="320" y="2482"/>
                  </a:lnTo>
                  <a:lnTo>
                    <a:pt x="318" y="2482"/>
                  </a:lnTo>
                  <a:lnTo>
                    <a:pt x="310" y="2480"/>
                  </a:lnTo>
                  <a:lnTo>
                    <a:pt x="308" y="2482"/>
                  </a:lnTo>
                  <a:lnTo>
                    <a:pt x="306" y="2486"/>
                  </a:lnTo>
                  <a:lnTo>
                    <a:pt x="306" y="2498"/>
                  </a:lnTo>
                  <a:lnTo>
                    <a:pt x="306" y="2506"/>
                  </a:lnTo>
                  <a:lnTo>
                    <a:pt x="310" y="2514"/>
                  </a:lnTo>
                  <a:lnTo>
                    <a:pt x="314" y="2522"/>
                  </a:lnTo>
                  <a:lnTo>
                    <a:pt x="314" y="2530"/>
                  </a:lnTo>
                  <a:lnTo>
                    <a:pt x="314" y="2540"/>
                  </a:lnTo>
                  <a:lnTo>
                    <a:pt x="312" y="2552"/>
                  </a:lnTo>
                  <a:lnTo>
                    <a:pt x="314" y="2560"/>
                  </a:lnTo>
                  <a:lnTo>
                    <a:pt x="318" y="2572"/>
                  </a:lnTo>
                  <a:lnTo>
                    <a:pt x="320" y="2576"/>
                  </a:lnTo>
                  <a:lnTo>
                    <a:pt x="322" y="2584"/>
                  </a:lnTo>
                  <a:lnTo>
                    <a:pt x="324" y="2594"/>
                  </a:lnTo>
                  <a:lnTo>
                    <a:pt x="322" y="2606"/>
                  </a:lnTo>
                  <a:lnTo>
                    <a:pt x="320" y="2618"/>
                  </a:lnTo>
                  <a:lnTo>
                    <a:pt x="316" y="2624"/>
                  </a:lnTo>
                  <a:lnTo>
                    <a:pt x="314" y="2626"/>
                  </a:lnTo>
                  <a:lnTo>
                    <a:pt x="310" y="2626"/>
                  </a:lnTo>
                  <a:lnTo>
                    <a:pt x="308" y="2626"/>
                  </a:lnTo>
                  <a:lnTo>
                    <a:pt x="306" y="2628"/>
                  </a:lnTo>
                  <a:lnTo>
                    <a:pt x="304" y="2632"/>
                  </a:lnTo>
                  <a:lnTo>
                    <a:pt x="304" y="2642"/>
                  </a:lnTo>
                  <a:lnTo>
                    <a:pt x="302" y="2658"/>
                  </a:lnTo>
                  <a:lnTo>
                    <a:pt x="298" y="2670"/>
                  </a:lnTo>
                  <a:lnTo>
                    <a:pt x="294" y="2686"/>
                  </a:lnTo>
                  <a:lnTo>
                    <a:pt x="292" y="2692"/>
                  </a:lnTo>
                  <a:lnTo>
                    <a:pt x="292" y="2696"/>
                  </a:lnTo>
                  <a:lnTo>
                    <a:pt x="294" y="2704"/>
                  </a:lnTo>
                  <a:lnTo>
                    <a:pt x="298" y="2712"/>
                  </a:lnTo>
                  <a:lnTo>
                    <a:pt x="302" y="2722"/>
                  </a:lnTo>
                  <a:lnTo>
                    <a:pt x="308" y="2728"/>
                  </a:lnTo>
                  <a:lnTo>
                    <a:pt x="312" y="2732"/>
                  </a:lnTo>
                  <a:lnTo>
                    <a:pt x="316" y="2734"/>
                  </a:lnTo>
                  <a:lnTo>
                    <a:pt x="320" y="2734"/>
                  </a:lnTo>
                  <a:lnTo>
                    <a:pt x="324" y="2732"/>
                  </a:lnTo>
                  <a:lnTo>
                    <a:pt x="328" y="2728"/>
                  </a:lnTo>
                  <a:lnTo>
                    <a:pt x="330" y="2724"/>
                  </a:lnTo>
                  <a:lnTo>
                    <a:pt x="334" y="2716"/>
                  </a:lnTo>
                  <a:lnTo>
                    <a:pt x="336" y="2716"/>
                  </a:lnTo>
                  <a:lnTo>
                    <a:pt x="338" y="2718"/>
                  </a:lnTo>
                  <a:lnTo>
                    <a:pt x="342" y="2722"/>
                  </a:lnTo>
                  <a:lnTo>
                    <a:pt x="346" y="2726"/>
                  </a:lnTo>
                  <a:lnTo>
                    <a:pt x="348" y="2728"/>
                  </a:lnTo>
                  <a:lnTo>
                    <a:pt x="350" y="2730"/>
                  </a:lnTo>
                  <a:lnTo>
                    <a:pt x="350" y="2732"/>
                  </a:lnTo>
                  <a:lnTo>
                    <a:pt x="344" y="2738"/>
                  </a:lnTo>
                  <a:lnTo>
                    <a:pt x="340" y="2744"/>
                  </a:lnTo>
                  <a:lnTo>
                    <a:pt x="340" y="2746"/>
                  </a:lnTo>
                  <a:lnTo>
                    <a:pt x="344" y="2746"/>
                  </a:lnTo>
                  <a:lnTo>
                    <a:pt x="350" y="2748"/>
                  </a:lnTo>
                  <a:lnTo>
                    <a:pt x="354" y="2752"/>
                  </a:lnTo>
                  <a:lnTo>
                    <a:pt x="356" y="2754"/>
                  </a:lnTo>
                  <a:lnTo>
                    <a:pt x="356" y="2760"/>
                  </a:lnTo>
                  <a:lnTo>
                    <a:pt x="356" y="2766"/>
                  </a:lnTo>
                  <a:lnTo>
                    <a:pt x="354" y="2766"/>
                  </a:lnTo>
                  <a:lnTo>
                    <a:pt x="352" y="2764"/>
                  </a:lnTo>
                  <a:lnTo>
                    <a:pt x="348" y="2758"/>
                  </a:lnTo>
                  <a:lnTo>
                    <a:pt x="344" y="2758"/>
                  </a:lnTo>
                  <a:lnTo>
                    <a:pt x="342" y="2760"/>
                  </a:lnTo>
                  <a:lnTo>
                    <a:pt x="342" y="2766"/>
                  </a:lnTo>
                  <a:lnTo>
                    <a:pt x="342" y="2774"/>
                  </a:lnTo>
                  <a:lnTo>
                    <a:pt x="342" y="2778"/>
                  </a:lnTo>
                  <a:lnTo>
                    <a:pt x="340" y="2782"/>
                  </a:lnTo>
                  <a:lnTo>
                    <a:pt x="342" y="2792"/>
                  </a:lnTo>
                  <a:lnTo>
                    <a:pt x="342" y="2798"/>
                  </a:lnTo>
                  <a:lnTo>
                    <a:pt x="342" y="2804"/>
                  </a:lnTo>
                  <a:lnTo>
                    <a:pt x="336" y="2812"/>
                  </a:lnTo>
                  <a:lnTo>
                    <a:pt x="330" y="2820"/>
                  </a:lnTo>
                  <a:lnTo>
                    <a:pt x="330" y="2824"/>
                  </a:lnTo>
                  <a:lnTo>
                    <a:pt x="330" y="2830"/>
                  </a:lnTo>
                  <a:lnTo>
                    <a:pt x="334" y="2840"/>
                  </a:lnTo>
                  <a:lnTo>
                    <a:pt x="332" y="2852"/>
                  </a:lnTo>
                  <a:lnTo>
                    <a:pt x="330" y="2860"/>
                  </a:lnTo>
                  <a:lnTo>
                    <a:pt x="326" y="2864"/>
                  </a:lnTo>
                  <a:lnTo>
                    <a:pt x="324" y="2866"/>
                  </a:lnTo>
                  <a:lnTo>
                    <a:pt x="324" y="2870"/>
                  </a:lnTo>
                  <a:lnTo>
                    <a:pt x="330" y="2872"/>
                  </a:lnTo>
                  <a:lnTo>
                    <a:pt x="336" y="2874"/>
                  </a:lnTo>
                  <a:lnTo>
                    <a:pt x="344" y="2878"/>
                  </a:lnTo>
                  <a:lnTo>
                    <a:pt x="346" y="2882"/>
                  </a:lnTo>
                  <a:lnTo>
                    <a:pt x="348" y="2890"/>
                  </a:lnTo>
                  <a:lnTo>
                    <a:pt x="346" y="2896"/>
                  </a:lnTo>
                  <a:lnTo>
                    <a:pt x="342" y="2904"/>
                  </a:lnTo>
                  <a:lnTo>
                    <a:pt x="338" y="2908"/>
                  </a:lnTo>
                  <a:lnTo>
                    <a:pt x="332" y="2912"/>
                  </a:lnTo>
                  <a:lnTo>
                    <a:pt x="326" y="2916"/>
                  </a:lnTo>
                  <a:lnTo>
                    <a:pt x="320" y="2918"/>
                  </a:lnTo>
                  <a:lnTo>
                    <a:pt x="318" y="2922"/>
                  </a:lnTo>
                  <a:lnTo>
                    <a:pt x="320" y="2926"/>
                  </a:lnTo>
                  <a:lnTo>
                    <a:pt x="322" y="2930"/>
                  </a:lnTo>
                  <a:lnTo>
                    <a:pt x="322" y="2932"/>
                  </a:lnTo>
                  <a:lnTo>
                    <a:pt x="320" y="2936"/>
                  </a:lnTo>
                  <a:lnTo>
                    <a:pt x="316" y="2940"/>
                  </a:lnTo>
                  <a:lnTo>
                    <a:pt x="312" y="2946"/>
                  </a:lnTo>
                  <a:lnTo>
                    <a:pt x="312" y="2954"/>
                  </a:lnTo>
                  <a:lnTo>
                    <a:pt x="312" y="2956"/>
                  </a:lnTo>
                  <a:lnTo>
                    <a:pt x="312" y="2962"/>
                  </a:lnTo>
                  <a:lnTo>
                    <a:pt x="310" y="2974"/>
                  </a:lnTo>
                  <a:lnTo>
                    <a:pt x="308" y="2986"/>
                  </a:lnTo>
                  <a:lnTo>
                    <a:pt x="308" y="2994"/>
                  </a:lnTo>
                  <a:lnTo>
                    <a:pt x="306" y="3000"/>
                  </a:lnTo>
                  <a:lnTo>
                    <a:pt x="300" y="3006"/>
                  </a:lnTo>
                  <a:lnTo>
                    <a:pt x="298" y="3006"/>
                  </a:lnTo>
                  <a:lnTo>
                    <a:pt x="296" y="3006"/>
                  </a:lnTo>
                  <a:lnTo>
                    <a:pt x="298" y="2998"/>
                  </a:lnTo>
                  <a:lnTo>
                    <a:pt x="300" y="2988"/>
                  </a:lnTo>
                  <a:lnTo>
                    <a:pt x="300" y="2984"/>
                  </a:lnTo>
                  <a:lnTo>
                    <a:pt x="296" y="2980"/>
                  </a:lnTo>
                  <a:lnTo>
                    <a:pt x="292" y="2978"/>
                  </a:lnTo>
                  <a:lnTo>
                    <a:pt x="290" y="2974"/>
                  </a:lnTo>
                  <a:lnTo>
                    <a:pt x="290" y="2968"/>
                  </a:lnTo>
                  <a:lnTo>
                    <a:pt x="290" y="2964"/>
                  </a:lnTo>
                  <a:lnTo>
                    <a:pt x="288" y="2962"/>
                  </a:lnTo>
                  <a:lnTo>
                    <a:pt x="282" y="2962"/>
                  </a:lnTo>
                  <a:lnTo>
                    <a:pt x="276" y="2962"/>
                  </a:lnTo>
                  <a:lnTo>
                    <a:pt x="274" y="2964"/>
                  </a:lnTo>
                  <a:lnTo>
                    <a:pt x="274" y="2966"/>
                  </a:lnTo>
                  <a:lnTo>
                    <a:pt x="270" y="2964"/>
                  </a:lnTo>
                  <a:lnTo>
                    <a:pt x="268" y="2964"/>
                  </a:lnTo>
                  <a:lnTo>
                    <a:pt x="266" y="2964"/>
                  </a:lnTo>
                  <a:lnTo>
                    <a:pt x="266" y="2968"/>
                  </a:lnTo>
                  <a:lnTo>
                    <a:pt x="266" y="2972"/>
                  </a:lnTo>
                  <a:lnTo>
                    <a:pt x="264" y="2976"/>
                  </a:lnTo>
                  <a:lnTo>
                    <a:pt x="260" y="2980"/>
                  </a:lnTo>
                  <a:lnTo>
                    <a:pt x="254" y="2986"/>
                  </a:lnTo>
                  <a:lnTo>
                    <a:pt x="238" y="2994"/>
                  </a:lnTo>
                  <a:lnTo>
                    <a:pt x="228" y="3004"/>
                  </a:lnTo>
                  <a:lnTo>
                    <a:pt x="226" y="3008"/>
                  </a:lnTo>
                  <a:lnTo>
                    <a:pt x="224" y="3012"/>
                  </a:lnTo>
                  <a:lnTo>
                    <a:pt x="224" y="3016"/>
                  </a:lnTo>
                  <a:lnTo>
                    <a:pt x="226" y="3020"/>
                  </a:lnTo>
                  <a:lnTo>
                    <a:pt x="232" y="3026"/>
                  </a:lnTo>
                  <a:lnTo>
                    <a:pt x="236" y="3026"/>
                  </a:lnTo>
                  <a:lnTo>
                    <a:pt x="236" y="3024"/>
                  </a:lnTo>
                  <a:lnTo>
                    <a:pt x="238" y="3016"/>
                  </a:lnTo>
                  <a:lnTo>
                    <a:pt x="238" y="3010"/>
                  </a:lnTo>
                  <a:lnTo>
                    <a:pt x="242" y="3006"/>
                  </a:lnTo>
                  <a:lnTo>
                    <a:pt x="244" y="3006"/>
                  </a:lnTo>
                  <a:lnTo>
                    <a:pt x="248" y="3006"/>
                  </a:lnTo>
                  <a:lnTo>
                    <a:pt x="252" y="3012"/>
                  </a:lnTo>
                  <a:lnTo>
                    <a:pt x="256" y="3018"/>
                  </a:lnTo>
                  <a:lnTo>
                    <a:pt x="264" y="3022"/>
                  </a:lnTo>
                  <a:lnTo>
                    <a:pt x="272" y="3024"/>
                  </a:lnTo>
                  <a:lnTo>
                    <a:pt x="274" y="3022"/>
                  </a:lnTo>
                  <a:lnTo>
                    <a:pt x="274" y="3020"/>
                  </a:lnTo>
                  <a:lnTo>
                    <a:pt x="276" y="3016"/>
                  </a:lnTo>
                  <a:lnTo>
                    <a:pt x="278" y="3016"/>
                  </a:lnTo>
                  <a:lnTo>
                    <a:pt x="282" y="3018"/>
                  </a:lnTo>
                  <a:lnTo>
                    <a:pt x="286" y="3024"/>
                  </a:lnTo>
                  <a:lnTo>
                    <a:pt x="290" y="3026"/>
                  </a:lnTo>
                  <a:lnTo>
                    <a:pt x="292" y="3028"/>
                  </a:lnTo>
                  <a:lnTo>
                    <a:pt x="296" y="3030"/>
                  </a:lnTo>
                  <a:lnTo>
                    <a:pt x="296" y="3036"/>
                  </a:lnTo>
                  <a:lnTo>
                    <a:pt x="294" y="3040"/>
                  </a:lnTo>
                  <a:lnTo>
                    <a:pt x="292" y="3040"/>
                  </a:lnTo>
                  <a:lnTo>
                    <a:pt x="286" y="3042"/>
                  </a:lnTo>
                  <a:lnTo>
                    <a:pt x="280" y="3042"/>
                  </a:lnTo>
                  <a:lnTo>
                    <a:pt x="278" y="3044"/>
                  </a:lnTo>
                  <a:lnTo>
                    <a:pt x="276" y="3048"/>
                  </a:lnTo>
                  <a:lnTo>
                    <a:pt x="274" y="3054"/>
                  </a:lnTo>
                  <a:lnTo>
                    <a:pt x="274" y="3056"/>
                  </a:lnTo>
                  <a:lnTo>
                    <a:pt x="280" y="3062"/>
                  </a:lnTo>
                  <a:lnTo>
                    <a:pt x="284" y="3064"/>
                  </a:lnTo>
                  <a:lnTo>
                    <a:pt x="282" y="3064"/>
                  </a:lnTo>
                  <a:lnTo>
                    <a:pt x="272" y="3062"/>
                  </a:lnTo>
                  <a:lnTo>
                    <a:pt x="270" y="3062"/>
                  </a:lnTo>
                  <a:lnTo>
                    <a:pt x="268" y="3066"/>
                  </a:lnTo>
                  <a:lnTo>
                    <a:pt x="266" y="3072"/>
                  </a:lnTo>
                  <a:lnTo>
                    <a:pt x="268" y="3074"/>
                  </a:lnTo>
                  <a:lnTo>
                    <a:pt x="272" y="3074"/>
                  </a:lnTo>
                  <a:lnTo>
                    <a:pt x="282" y="3074"/>
                  </a:lnTo>
                  <a:lnTo>
                    <a:pt x="290" y="3074"/>
                  </a:lnTo>
                  <a:lnTo>
                    <a:pt x="296" y="3076"/>
                  </a:lnTo>
                  <a:lnTo>
                    <a:pt x="300" y="3078"/>
                  </a:lnTo>
                  <a:lnTo>
                    <a:pt x="302" y="3078"/>
                  </a:lnTo>
                  <a:lnTo>
                    <a:pt x="302" y="3074"/>
                  </a:lnTo>
                  <a:lnTo>
                    <a:pt x="304" y="3072"/>
                  </a:lnTo>
                  <a:lnTo>
                    <a:pt x="306" y="3072"/>
                  </a:lnTo>
                  <a:lnTo>
                    <a:pt x="310" y="3076"/>
                  </a:lnTo>
                  <a:lnTo>
                    <a:pt x="312" y="3080"/>
                  </a:lnTo>
                  <a:lnTo>
                    <a:pt x="312" y="3082"/>
                  </a:lnTo>
                  <a:lnTo>
                    <a:pt x="310" y="3084"/>
                  </a:lnTo>
                  <a:lnTo>
                    <a:pt x="308" y="3086"/>
                  </a:lnTo>
                  <a:lnTo>
                    <a:pt x="310" y="3088"/>
                  </a:lnTo>
                  <a:lnTo>
                    <a:pt x="314" y="3096"/>
                  </a:lnTo>
                  <a:lnTo>
                    <a:pt x="318" y="3100"/>
                  </a:lnTo>
                  <a:lnTo>
                    <a:pt x="318" y="3102"/>
                  </a:lnTo>
                  <a:lnTo>
                    <a:pt x="314" y="3100"/>
                  </a:lnTo>
                  <a:lnTo>
                    <a:pt x="300" y="3090"/>
                  </a:lnTo>
                  <a:lnTo>
                    <a:pt x="294" y="3088"/>
                  </a:lnTo>
                  <a:lnTo>
                    <a:pt x="286" y="3088"/>
                  </a:lnTo>
                  <a:lnTo>
                    <a:pt x="272" y="3086"/>
                  </a:lnTo>
                  <a:lnTo>
                    <a:pt x="268" y="3088"/>
                  </a:lnTo>
                  <a:lnTo>
                    <a:pt x="266" y="3088"/>
                  </a:lnTo>
                  <a:lnTo>
                    <a:pt x="268" y="3090"/>
                  </a:lnTo>
                  <a:lnTo>
                    <a:pt x="270" y="3092"/>
                  </a:lnTo>
                  <a:lnTo>
                    <a:pt x="272" y="3092"/>
                  </a:lnTo>
                  <a:lnTo>
                    <a:pt x="274" y="3092"/>
                  </a:lnTo>
                  <a:lnTo>
                    <a:pt x="276" y="3096"/>
                  </a:lnTo>
                  <a:lnTo>
                    <a:pt x="278" y="3100"/>
                  </a:lnTo>
                  <a:lnTo>
                    <a:pt x="282" y="3104"/>
                  </a:lnTo>
                  <a:lnTo>
                    <a:pt x="292" y="3110"/>
                  </a:lnTo>
                  <a:lnTo>
                    <a:pt x="294" y="3112"/>
                  </a:lnTo>
                  <a:lnTo>
                    <a:pt x="294" y="3114"/>
                  </a:lnTo>
                  <a:lnTo>
                    <a:pt x="294" y="3116"/>
                  </a:lnTo>
                  <a:lnTo>
                    <a:pt x="294" y="3120"/>
                  </a:lnTo>
                  <a:lnTo>
                    <a:pt x="292" y="3120"/>
                  </a:lnTo>
                  <a:lnTo>
                    <a:pt x="288" y="3118"/>
                  </a:lnTo>
                  <a:lnTo>
                    <a:pt x="284" y="3116"/>
                  </a:lnTo>
                  <a:lnTo>
                    <a:pt x="280" y="3116"/>
                  </a:lnTo>
                  <a:lnTo>
                    <a:pt x="280" y="3120"/>
                  </a:lnTo>
                  <a:lnTo>
                    <a:pt x="276" y="3132"/>
                  </a:lnTo>
                  <a:lnTo>
                    <a:pt x="276" y="3138"/>
                  </a:lnTo>
                  <a:lnTo>
                    <a:pt x="276" y="3148"/>
                  </a:lnTo>
                  <a:lnTo>
                    <a:pt x="278" y="3168"/>
                  </a:lnTo>
                  <a:lnTo>
                    <a:pt x="280" y="3174"/>
                  </a:lnTo>
                  <a:lnTo>
                    <a:pt x="282" y="3178"/>
                  </a:lnTo>
                  <a:lnTo>
                    <a:pt x="284" y="3178"/>
                  </a:lnTo>
                  <a:lnTo>
                    <a:pt x="284" y="3176"/>
                  </a:lnTo>
                  <a:lnTo>
                    <a:pt x="286" y="3168"/>
                  </a:lnTo>
                  <a:lnTo>
                    <a:pt x="288" y="3160"/>
                  </a:lnTo>
                  <a:lnTo>
                    <a:pt x="290" y="3156"/>
                  </a:lnTo>
                  <a:lnTo>
                    <a:pt x="292" y="3154"/>
                  </a:lnTo>
                  <a:lnTo>
                    <a:pt x="292" y="3158"/>
                  </a:lnTo>
                  <a:lnTo>
                    <a:pt x="292" y="3164"/>
                  </a:lnTo>
                  <a:lnTo>
                    <a:pt x="292" y="3170"/>
                  </a:lnTo>
                  <a:lnTo>
                    <a:pt x="294" y="3176"/>
                  </a:lnTo>
                  <a:lnTo>
                    <a:pt x="298" y="3182"/>
                  </a:lnTo>
                  <a:lnTo>
                    <a:pt x="300" y="3184"/>
                  </a:lnTo>
                  <a:lnTo>
                    <a:pt x="296" y="3182"/>
                  </a:lnTo>
                  <a:lnTo>
                    <a:pt x="290" y="3180"/>
                  </a:lnTo>
                  <a:lnTo>
                    <a:pt x="284" y="3182"/>
                  </a:lnTo>
                  <a:lnTo>
                    <a:pt x="280" y="3184"/>
                  </a:lnTo>
                  <a:lnTo>
                    <a:pt x="280" y="3186"/>
                  </a:lnTo>
                  <a:lnTo>
                    <a:pt x="282" y="3188"/>
                  </a:lnTo>
                  <a:lnTo>
                    <a:pt x="282" y="3190"/>
                  </a:lnTo>
                  <a:lnTo>
                    <a:pt x="280" y="3192"/>
                  </a:lnTo>
                  <a:lnTo>
                    <a:pt x="280" y="3194"/>
                  </a:lnTo>
                  <a:lnTo>
                    <a:pt x="284" y="3198"/>
                  </a:lnTo>
                  <a:lnTo>
                    <a:pt x="296" y="3206"/>
                  </a:lnTo>
                  <a:lnTo>
                    <a:pt x="294" y="3206"/>
                  </a:lnTo>
                  <a:lnTo>
                    <a:pt x="288" y="3206"/>
                  </a:lnTo>
                  <a:lnTo>
                    <a:pt x="280" y="3204"/>
                  </a:lnTo>
                  <a:lnTo>
                    <a:pt x="278" y="3204"/>
                  </a:lnTo>
                  <a:lnTo>
                    <a:pt x="280" y="3206"/>
                  </a:lnTo>
                  <a:lnTo>
                    <a:pt x="288" y="3216"/>
                  </a:lnTo>
                  <a:lnTo>
                    <a:pt x="290" y="3220"/>
                  </a:lnTo>
                  <a:lnTo>
                    <a:pt x="280" y="3214"/>
                  </a:lnTo>
                  <a:lnTo>
                    <a:pt x="274" y="3212"/>
                  </a:lnTo>
                  <a:lnTo>
                    <a:pt x="268" y="3212"/>
                  </a:lnTo>
                  <a:lnTo>
                    <a:pt x="264" y="3214"/>
                  </a:lnTo>
                  <a:lnTo>
                    <a:pt x="264" y="3216"/>
                  </a:lnTo>
                  <a:lnTo>
                    <a:pt x="268" y="3218"/>
                  </a:lnTo>
                  <a:lnTo>
                    <a:pt x="272" y="3220"/>
                  </a:lnTo>
                  <a:lnTo>
                    <a:pt x="274" y="3224"/>
                  </a:lnTo>
                  <a:lnTo>
                    <a:pt x="274" y="3226"/>
                  </a:lnTo>
                  <a:lnTo>
                    <a:pt x="278" y="3228"/>
                  </a:lnTo>
                  <a:lnTo>
                    <a:pt x="282" y="3230"/>
                  </a:lnTo>
                  <a:lnTo>
                    <a:pt x="284" y="3230"/>
                  </a:lnTo>
                  <a:lnTo>
                    <a:pt x="288" y="3230"/>
                  </a:lnTo>
                  <a:lnTo>
                    <a:pt x="292" y="3234"/>
                  </a:lnTo>
                  <a:lnTo>
                    <a:pt x="296" y="3236"/>
                  </a:lnTo>
                  <a:lnTo>
                    <a:pt x="296" y="3238"/>
                  </a:lnTo>
                  <a:lnTo>
                    <a:pt x="288" y="3236"/>
                  </a:lnTo>
                  <a:lnTo>
                    <a:pt x="284" y="3236"/>
                  </a:lnTo>
                  <a:lnTo>
                    <a:pt x="284" y="3238"/>
                  </a:lnTo>
                  <a:lnTo>
                    <a:pt x="288" y="3248"/>
                  </a:lnTo>
                  <a:lnTo>
                    <a:pt x="290" y="3252"/>
                  </a:lnTo>
                  <a:lnTo>
                    <a:pt x="294" y="3252"/>
                  </a:lnTo>
                  <a:lnTo>
                    <a:pt x="298" y="3250"/>
                  </a:lnTo>
                  <a:lnTo>
                    <a:pt x="302" y="3240"/>
                  </a:lnTo>
                  <a:lnTo>
                    <a:pt x="306" y="3234"/>
                  </a:lnTo>
                  <a:lnTo>
                    <a:pt x="308" y="3232"/>
                  </a:lnTo>
                  <a:lnTo>
                    <a:pt x="308" y="3234"/>
                  </a:lnTo>
                  <a:lnTo>
                    <a:pt x="306" y="3242"/>
                  </a:lnTo>
                  <a:lnTo>
                    <a:pt x="300" y="3256"/>
                  </a:lnTo>
                  <a:lnTo>
                    <a:pt x="296" y="3258"/>
                  </a:lnTo>
                  <a:lnTo>
                    <a:pt x="292" y="3258"/>
                  </a:lnTo>
                  <a:lnTo>
                    <a:pt x="288" y="3258"/>
                  </a:lnTo>
                  <a:lnTo>
                    <a:pt x="286" y="3258"/>
                  </a:lnTo>
                  <a:lnTo>
                    <a:pt x="284" y="3260"/>
                  </a:lnTo>
                  <a:lnTo>
                    <a:pt x="284" y="3264"/>
                  </a:lnTo>
                  <a:lnTo>
                    <a:pt x="286" y="3266"/>
                  </a:lnTo>
                  <a:lnTo>
                    <a:pt x="288" y="3268"/>
                  </a:lnTo>
                  <a:lnTo>
                    <a:pt x="288" y="3272"/>
                  </a:lnTo>
                  <a:lnTo>
                    <a:pt x="288" y="3276"/>
                  </a:lnTo>
                  <a:lnTo>
                    <a:pt x="290" y="3276"/>
                  </a:lnTo>
                  <a:lnTo>
                    <a:pt x="292" y="3276"/>
                  </a:lnTo>
                  <a:lnTo>
                    <a:pt x="296" y="3276"/>
                  </a:lnTo>
                  <a:lnTo>
                    <a:pt x="302" y="3278"/>
                  </a:lnTo>
                  <a:lnTo>
                    <a:pt x="306" y="3286"/>
                  </a:lnTo>
                  <a:lnTo>
                    <a:pt x="308" y="3294"/>
                  </a:lnTo>
                  <a:lnTo>
                    <a:pt x="308" y="3298"/>
                  </a:lnTo>
                  <a:lnTo>
                    <a:pt x="306" y="3298"/>
                  </a:lnTo>
                  <a:lnTo>
                    <a:pt x="302" y="3294"/>
                  </a:lnTo>
                  <a:lnTo>
                    <a:pt x="298" y="3288"/>
                  </a:lnTo>
                  <a:lnTo>
                    <a:pt x="296" y="3288"/>
                  </a:lnTo>
                  <a:lnTo>
                    <a:pt x="296" y="3290"/>
                  </a:lnTo>
                  <a:lnTo>
                    <a:pt x="296" y="3294"/>
                  </a:lnTo>
                  <a:lnTo>
                    <a:pt x="298" y="3298"/>
                  </a:lnTo>
                  <a:lnTo>
                    <a:pt x="298" y="3302"/>
                  </a:lnTo>
                  <a:lnTo>
                    <a:pt x="298" y="3304"/>
                  </a:lnTo>
                  <a:lnTo>
                    <a:pt x="300" y="3308"/>
                  </a:lnTo>
                  <a:lnTo>
                    <a:pt x="302" y="3310"/>
                  </a:lnTo>
                  <a:lnTo>
                    <a:pt x="306" y="3308"/>
                  </a:lnTo>
                  <a:lnTo>
                    <a:pt x="308" y="3306"/>
                  </a:lnTo>
                  <a:lnTo>
                    <a:pt x="310" y="3308"/>
                  </a:lnTo>
                  <a:lnTo>
                    <a:pt x="312" y="3310"/>
                  </a:lnTo>
                  <a:lnTo>
                    <a:pt x="314" y="3318"/>
                  </a:lnTo>
                  <a:lnTo>
                    <a:pt x="310" y="3316"/>
                  </a:lnTo>
                  <a:lnTo>
                    <a:pt x="308" y="3316"/>
                  </a:lnTo>
                  <a:lnTo>
                    <a:pt x="308" y="3318"/>
                  </a:lnTo>
                  <a:lnTo>
                    <a:pt x="312" y="3326"/>
                  </a:lnTo>
                  <a:lnTo>
                    <a:pt x="318" y="3332"/>
                  </a:lnTo>
                  <a:lnTo>
                    <a:pt x="322" y="3332"/>
                  </a:lnTo>
                  <a:lnTo>
                    <a:pt x="324" y="3332"/>
                  </a:lnTo>
                  <a:lnTo>
                    <a:pt x="326" y="3322"/>
                  </a:lnTo>
                  <a:lnTo>
                    <a:pt x="330" y="3318"/>
                  </a:lnTo>
                  <a:lnTo>
                    <a:pt x="332" y="3316"/>
                  </a:lnTo>
                  <a:lnTo>
                    <a:pt x="334" y="3314"/>
                  </a:lnTo>
                  <a:lnTo>
                    <a:pt x="334" y="3312"/>
                  </a:lnTo>
                  <a:lnTo>
                    <a:pt x="334" y="3310"/>
                  </a:lnTo>
                  <a:lnTo>
                    <a:pt x="342" y="3312"/>
                  </a:lnTo>
                  <a:lnTo>
                    <a:pt x="348" y="3312"/>
                  </a:lnTo>
                  <a:lnTo>
                    <a:pt x="350" y="3312"/>
                  </a:lnTo>
                  <a:lnTo>
                    <a:pt x="350" y="3310"/>
                  </a:lnTo>
                  <a:lnTo>
                    <a:pt x="344" y="3304"/>
                  </a:lnTo>
                  <a:lnTo>
                    <a:pt x="334" y="3300"/>
                  </a:lnTo>
                  <a:lnTo>
                    <a:pt x="326" y="3294"/>
                  </a:lnTo>
                  <a:lnTo>
                    <a:pt x="324" y="3292"/>
                  </a:lnTo>
                  <a:lnTo>
                    <a:pt x="328" y="3290"/>
                  </a:lnTo>
                  <a:lnTo>
                    <a:pt x="336" y="3294"/>
                  </a:lnTo>
                  <a:lnTo>
                    <a:pt x="350" y="3302"/>
                  </a:lnTo>
                  <a:lnTo>
                    <a:pt x="354" y="3308"/>
                  </a:lnTo>
                  <a:lnTo>
                    <a:pt x="354" y="3314"/>
                  </a:lnTo>
                  <a:lnTo>
                    <a:pt x="352" y="3320"/>
                  </a:lnTo>
                  <a:lnTo>
                    <a:pt x="350" y="3322"/>
                  </a:lnTo>
                  <a:lnTo>
                    <a:pt x="348" y="3324"/>
                  </a:lnTo>
                  <a:lnTo>
                    <a:pt x="350" y="3330"/>
                  </a:lnTo>
                  <a:lnTo>
                    <a:pt x="352" y="3332"/>
                  </a:lnTo>
                  <a:lnTo>
                    <a:pt x="348" y="3328"/>
                  </a:lnTo>
                  <a:lnTo>
                    <a:pt x="342" y="3322"/>
                  </a:lnTo>
                  <a:lnTo>
                    <a:pt x="340" y="3322"/>
                  </a:lnTo>
                  <a:lnTo>
                    <a:pt x="338" y="3326"/>
                  </a:lnTo>
                  <a:lnTo>
                    <a:pt x="334" y="3336"/>
                  </a:lnTo>
                  <a:lnTo>
                    <a:pt x="332" y="3334"/>
                  </a:lnTo>
                  <a:lnTo>
                    <a:pt x="332" y="3330"/>
                  </a:lnTo>
                  <a:lnTo>
                    <a:pt x="330" y="3332"/>
                  </a:lnTo>
                  <a:lnTo>
                    <a:pt x="324" y="3338"/>
                  </a:lnTo>
                  <a:lnTo>
                    <a:pt x="322" y="3340"/>
                  </a:lnTo>
                  <a:lnTo>
                    <a:pt x="320" y="3340"/>
                  </a:lnTo>
                  <a:lnTo>
                    <a:pt x="316" y="3336"/>
                  </a:lnTo>
                  <a:lnTo>
                    <a:pt x="310" y="3330"/>
                  </a:lnTo>
                  <a:lnTo>
                    <a:pt x="306" y="3328"/>
                  </a:lnTo>
                  <a:lnTo>
                    <a:pt x="304" y="3328"/>
                  </a:lnTo>
                  <a:lnTo>
                    <a:pt x="306" y="3332"/>
                  </a:lnTo>
                  <a:lnTo>
                    <a:pt x="310" y="3336"/>
                  </a:lnTo>
                  <a:lnTo>
                    <a:pt x="310" y="3340"/>
                  </a:lnTo>
                  <a:lnTo>
                    <a:pt x="308" y="3344"/>
                  </a:lnTo>
                  <a:lnTo>
                    <a:pt x="306" y="3350"/>
                  </a:lnTo>
                  <a:lnTo>
                    <a:pt x="308" y="3350"/>
                  </a:lnTo>
                  <a:lnTo>
                    <a:pt x="312" y="3352"/>
                  </a:lnTo>
                  <a:lnTo>
                    <a:pt x="310" y="3356"/>
                  </a:lnTo>
                  <a:lnTo>
                    <a:pt x="306" y="3364"/>
                  </a:lnTo>
                  <a:lnTo>
                    <a:pt x="306" y="3368"/>
                  </a:lnTo>
                  <a:lnTo>
                    <a:pt x="306" y="3370"/>
                  </a:lnTo>
                  <a:lnTo>
                    <a:pt x="308" y="3370"/>
                  </a:lnTo>
                  <a:lnTo>
                    <a:pt x="314" y="3366"/>
                  </a:lnTo>
                  <a:lnTo>
                    <a:pt x="316" y="3364"/>
                  </a:lnTo>
                  <a:lnTo>
                    <a:pt x="320" y="3364"/>
                  </a:lnTo>
                  <a:lnTo>
                    <a:pt x="322" y="3366"/>
                  </a:lnTo>
                  <a:lnTo>
                    <a:pt x="324" y="3372"/>
                  </a:lnTo>
                  <a:lnTo>
                    <a:pt x="322" y="3374"/>
                  </a:lnTo>
                  <a:lnTo>
                    <a:pt x="320" y="3374"/>
                  </a:lnTo>
                  <a:lnTo>
                    <a:pt x="316" y="3374"/>
                  </a:lnTo>
                  <a:lnTo>
                    <a:pt x="322" y="3380"/>
                  </a:lnTo>
                  <a:lnTo>
                    <a:pt x="322" y="3382"/>
                  </a:lnTo>
                  <a:lnTo>
                    <a:pt x="318" y="3384"/>
                  </a:lnTo>
                  <a:lnTo>
                    <a:pt x="316" y="3386"/>
                  </a:lnTo>
                  <a:lnTo>
                    <a:pt x="320" y="3388"/>
                  </a:lnTo>
                  <a:lnTo>
                    <a:pt x="328" y="3390"/>
                  </a:lnTo>
                  <a:lnTo>
                    <a:pt x="332" y="3388"/>
                  </a:lnTo>
                  <a:lnTo>
                    <a:pt x="334" y="3384"/>
                  </a:lnTo>
                  <a:lnTo>
                    <a:pt x="334" y="3378"/>
                  </a:lnTo>
                  <a:lnTo>
                    <a:pt x="334" y="3376"/>
                  </a:lnTo>
                  <a:lnTo>
                    <a:pt x="336" y="3374"/>
                  </a:lnTo>
                  <a:lnTo>
                    <a:pt x="340" y="3370"/>
                  </a:lnTo>
                  <a:lnTo>
                    <a:pt x="344" y="3368"/>
                  </a:lnTo>
                  <a:lnTo>
                    <a:pt x="346" y="3366"/>
                  </a:lnTo>
                  <a:lnTo>
                    <a:pt x="346" y="3364"/>
                  </a:lnTo>
                  <a:lnTo>
                    <a:pt x="344" y="3362"/>
                  </a:lnTo>
                  <a:lnTo>
                    <a:pt x="340" y="3360"/>
                  </a:lnTo>
                  <a:lnTo>
                    <a:pt x="340" y="3358"/>
                  </a:lnTo>
                  <a:lnTo>
                    <a:pt x="344" y="3358"/>
                  </a:lnTo>
                  <a:lnTo>
                    <a:pt x="352" y="3358"/>
                  </a:lnTo>
                  <a:lnTo>
                    <a:pt x="354" y="3362"/>
                  </a:lnTo>
                  <a:lnTo>
                    <a:pt x="356" y="3362"/>
                  </a:lnTo>
                  <a:lnTo>
                    <a:pt x="360" y="3360"/>
                  </a:lnTo>
                  <a:lnTo>
                    <a:pt x="364" y="3358"/>
                  </a:lnTo>
                  <a:lnTo>
                    <a:pt x="368" y="3356"/>
                  </a:lnTo>
                  <a:lnTo>
                    <a:pt x="382" y="3356"/>
                  </a:lnTo>
                  <a:lnTo>
                    <a:pt x="392" y="3358"/>
                  </a:lnTo>
                  <a:lnTo>
                    <a:pt x="394" y="3360"/>
                  </a:lnTo>
                  <a:lnTo>
                    <a:pt x="396" y="3362"/>
                  </a:lnTo>
                  <a:lnTo>
                    <a:pt x="392" y="3366"/>
                  </a:lnTo>
                  <a:lnTo>
                    <a:pt x="386" y="3368"/>
                  </a:lnTo>
                  <a:lnTo>
                    <a:pt x="380" y="3366"/>
                  </a:lnTo>
                  <a:lnTo>
                    <a:pt x="372" y="3364"/>
                  </a:lnTo>
                  <a:lnTo>
                    <a:pt x="368" y="3364"/>
                  </a:lnTo>
                  <a:lnTo>
                    <a:pt x="366" y="3366"/>
                  </a:lnTo>
                  <a:lnTo>
                    <a:pt x="362" y="3370"/>
                  </a:lnTo>
                  <a:lnTo>
                    <a:pt x="358" y="3376"/>
                  </a:lnTo>
                  <a:lnTo>
                    <a:pt x="356" y="3376"/>
                  </a:lnTo>
                  <a:lnTo>
                    <a:pt x="354" y="3376"/>
                  </a:lnTo>
                  <a:lnTo>
                    <a:pt x="348" y="3372"/>
                  </a:lnTo>
                  <a:lnTo>
                    <a:pt x="342" y="3374"/>
                  </a:lnTo>
                  <a:lnTo>
                    <a:pt x="338" y="3378"/>
                  </a:lnTo>
                  <a:lnTo>
                    <a:pt x="338" y="3384"/>
                  </a:lnTo>
                  <a:lnTo>
                    <a:pt x="340" y="3388"/>
                  </a:lnTo>
                  <a:lnTo>
                    <a:pt x="338" y="3390"/>
                  </a:lnTo>
                  <a:lnTo>
                    <a:pt x="338" y="3392"/>
                  </a:lnTo>
                  <a:lnTo>
                    <a:pt x="340" y="3396"/>
                  </a:lnTo>
                  <a:lnTo>
                    <a:pt x="342" y="3398"/>
                  </a:lnTo>
                  <a:lnTo>
                    <a:pt x="340" y="3398"/>
                  </a:lnTo>
                  <a:lnTo>
                    <a:pt x="334" y="3396"/>
                  </a:lnTo>
                  <a:lnTo>
                    <a:pt x="326" y="3396"/>
                  </a:lnTo>
                  <a:lnTo>
                    <a:pt x="324" y="3396"/>
                  </a:lnTo>
                  <a:lnTo>
                    <a:pt x="324" y="3398"/>
                  </a:lnTo>
                  <a:lnTo>
                    <a:pt x="326" y="3402"/>
                  </a:lnTo>
                  <a:lnTo>
                    <a:pt x="342" y="3412"/>
                  </a:lnTo>
                  <a:lnTo>
                    <a:pt x="354" y="3418"/>
                  </a:lnTo>
                  <a:lnTo>
                    <a:pt x="356" y="3418"/>
                  </a:lnTo>
                  <a:lnTo>
                    <a:pt x="354" y="3412"/>
                  </a:lnTo>
                  <a:lnTo>
                    <a:pt x="352" y="3406"/>
                  </a:lnTo>
                  <a:lnTo>
                    <a:pt x="352" y="3402"/>
                  </a:lnTo>
                  <a:lnTo>
                    <a:pt x="358" y="3400"/>
                  </a:lnTo>
                  <a:lnTo>
                    <a:pt x="362" y="3398"/>
                  </a:lnTo>
                  <a:lnTo>
                    <a:pt x="364" y="3396"/>
                  </a:lnTo>
                  <a:lnTo>
                    <a:pt x="364" y="3394"/>
                  </a:lnTo>
                  <a:lnTo>
                    <a:pt x="360" y="3390"/>
                  </a:lnTo>
                  <a:lnTo>
                    <a:pt x="356" y="3388"/>
                  </a:lnTo>
                  <a:lnTo>
                    <a:pt x="362" y="3390"/>
                  </a:lnTo>
                  <a:lnTo>
                    <a:pt x="370" y="3392"/>
                  </a:lnTo>
                  <a:lnTo>
                    <a:pt x="374" y="3390"/>
                  </a:lnTo>
                  <a:lnTo>
                    <a:pt x="378" y="3386"/>
                  </a:lnTo>
                  <a:lnTo>
                    <a:pt x="384" y="3382"/>
                  </a:lnTo>
                  <a:lnTo>
                    <a:pt x="392" y="3378"/>
                  </a:lnTo>
                  <a:lnTo>
                    <a:pt x="396" y="3374"/>
                  </a:lnTo>
                  <a:lnTo>
                    <a:pt x="402" y="3372"/>
                  </a:lnTo>
                  <a:lnTo>
                    <a:pt x="406" y="3374"/>
                  </a:lnTo>
                  <a:lnTo>
                    <a:pt x="408" y="3376"/>
                  </a:lnTo>
                  <a:lnTo>
                    <a:pt x="408" y="3378"/>
                  </a:lnTo>
                  <a:lnTo>
                    <a:pt x="406" y="3384"/>
                  </a:lnTo>
                  <a:lnTo>
                    <a:pt x="398" y="3392"/>
                  </a:lnTo>
                  <a:lnTo>
                    <a:pt x="390" y="3396"/>
                  </a:lnTo>
                  <a:lnTo>
                    <a:pt x="384" y="3400"/>
                  </a:lnTo>
                  <a:lnTo>
                    <a:pt x="384" y="3402"/>
                  </a:lnTo>
                  <a:lnTo>
                    <a:pt x="382" y="3404"/>
                  </a:lnTo>
                  <a:lnTo>
                    <a:pt x="380" y="3402"/>
                  </a:lnTo>
                  <a:lnTo>
                    <a:pt x="376" y="3400"/>
                  </a:lnTo>
                  <a:lnTo>
                    <a:pt x="374" y="3402"/>
                  </a:lnTo>
                  <a:lnTo>
                    <a:pt x="374" y="3404"/>
                  </a:lnTo>
                  <a:lnTo>
                    <a:pt x="370" y="3402"/>
                  </a:lnTo>
                  <a:lnTo>
                    <a:pt x="362" y="3404"/>
                  </a:lnTo>
                  <a:lnTo>
                    <a:pt x="358" y="3406"/>
                  </a:lnTo>
                  <a:lnTo>
                    <a:pt x="356" y="3408"/>
                  </a:lnTo>
                  <a:lnTo>
                    <a:pt x="360" y="3414"/>
                  </a:lnTo>
                  <a:lnTo>
                    <a:pt x="366" y="3420"/>
                  </a:lnTo>
                  <a:lnTo>
                    <a:pt x="372" y="3426"/>
                  </a:lnTo>
                  <a:lnTo>
                    <a:pt x="378" y="3430"/>
                  </a:lnTo>
                  <a:lnTo>
                    <a:pt x="382" y="3432"/>
                  </a:lnTo>
                  <a:lnTo>
                    <a:pt x="386" y="3434"/>
                  </a:lnTo>
                  <a:lnTo>
                    <a:pt x="392" y="3438"/>
                  </a:lnTo>
                  <a:lnTo>
                    <a:pt x="402" y="3438"/>
                  </a:lnTo>
                  <a:lnTo>
                    <a:pt x="410" y="3436"/>
                  </a:lnTo>
                  <a:lnTo>
                    <a:pt x="414" y="3434"/>
                  </a:lnTo>
                  <a:lnTo>
                    <a:pt x="416" y="3426"/>
                  </a:lnTo>
                  <a:lnTo>
                    <a:pt x="416" y="3412"/>
                  </a:lnTo>
                  <a:lnTo>
                    <a:pt x="418" y="3400"/>
                  </a:lnTo>
                  <a:lnTo>
                    <a:pt x="420" y="3394"/>
                  </a:lnTo>
                  <a:lnTo>
                    <a:pt x="422" y="3388"/>
                  </a:lnTo>
                  <a:lnTo>
                    <a:pt x="424" y="3378"/>
                  </a:lnTo>
                  <a:lnTo>
                    <a:pt x="424" y="3372"/>
                  </a:lnTo>
                  <a:lnTo>
                    <a:pt x="426" y="3368"/>
                  </a:lnTo>
                  <a:lnTo>
                    <a:pt x="428" y="3366"/>
                  </a:lnTo>
                  <a:lnTo>
                    <a:pt x="432" y="3366"/>
                  </a:lnTo>
                  <a:lnTo>
                    <a:pt x="440" y="3364"/>
                  </a:lnTo>
                  <a:lnTo>
                    <a:pt x="444" y="3362"/>
                  </a:lnTo>
                  <a:lnTo>
                    <a:pt x="450" y="3358"/>
                  </a:lnTo>
                  <a:lnTo>
                    <a:pt x="454" y="3354"/>
                  </a:lnTo>
                  <a:lnTo>
                    <a:pt x="458" y="3354"/>
                  </a:lnTo>
                  <a:lnTo>
                    <a:pt x="462" y="3354"/>
                  </a:lnTo>
                  <a:lnTo>
                    <a:pt x="466" y="3356"/>
                  </a:lnTo>
                  <a:lnTo>
                    <a:pt x="470" y="3350"/>
                  </a:lnTo>
                  <a:lnTo>
                    <a:pt x="476" y="3342"/>
                  </a:lnTo>
                  <a:lnTo>
                    <a:pt x="480" y="3340"/>
                  </a:lnTo>
                  <a:lnTo>
                    <a:pt x="486" y="3340"/>
                  </a:lnTo>
                  <a:lnTo>
                    <a:pt x="496" y="3342"/>
                  </a:lnTo>
                  <a:lnTo>
                    <a:pt x="510" y="3344"/>
                  </a:lnTo>
                  <a:lnTo>
                    <a:pt x="518" y="3348"/>
                  </a:lnTo>
                  <a:lnTo>
                    <a:pt x="520" y="3346"/>
                  </a:lnTo>
                  <a:lnTo>
                    <a:pt x="518" y="3342"/>
                  </a:lnTo>
                  <a:lnTo>
                    <a:pt x="510" y="3328"/>
                  </a:lnTo>
                  <a:lnTo>
                    <a:pt x="500" y="3308"/>
                  </a:lnTo>
                  <a:lnTo>
                    <a:pt x="496" y="3296"/>
                  </a:lnTo>
                  <a:lnTo>
                    <a:pt x="492" y="3282"/>
                  </a:lnTo>
                  <a:lnTo>
                    <a:pt x="490" y="3266"/>
                  </a:lnTo>
                  <a:lnTo>
                    <a:pt x="490" y="3256"/>
                  </a:lnTo>
                  <a:lnTo>
                    <a:pt x="490" y="3246"/>
                  </a:lnTo>
                  <a:lnTo>
                    <a:pt x="494" y="3238"/>
                  </a:lnTo>
                  <a:lnTo>
                    <a:pt x="498" y="3228"/>
                  </a:lnTo>
                  <a:lnTo>
                    <a:pt x="506" y="3222"/>
                  </a:lnTo>
                  <a:lnTo>
                    <a:pt x="518" y="3216"/>
                  </a:lnTo>
                  <a:lnTo>
                    <a:pt x="528" y="3212"/>
                  </a:lnTo>
                  <a:lnTo>
                    <a:pt x="536" y="3208"/>
                  </a:lnTo>
                  <a:lnTo>
                    <a:pt x="542" y="3202"/>
                  </a:lnTo>
                  <a:lnTo>
                    <a:pt x="546" y="3196"/>
                  </a:lnTo>
                  <a:lnTo>
                    <a:pt x="550" y="3180"/>
                  </a:lnTo>
                  <a:lnTo>
                    <a:pt x="552" y="3156"/>
                  </a:lnTo>
                  <a:lnTo>
                    <a:pt x="556" y="3144"/>
                  </a:lnTo>
                  <a:lnTo>
                    <a:pt x="564" y="3134"/>
                  </a:lnTo>
                  <a:lnTo>
                    <a:pt x="572" y="3126"/>
                  </a:lnTo>
                  <a:lnTo>
                    <a:pt x="580" y="3122"/>
                  </a:lnTo>
                  <a:lnTo>
                    <a:pt x="596" y="3112"/>
                  </a:lnTo>
                  <a:lnTo>
                    <a:pt x="602" y="3108"/>
                  </a:lnTo>
                  <a:lnTo>
                    <a:pt x="604" y="3104"/>
                  </a:lnTo>
                  <a:lnTo>
                    <a:pt x="606" y="3100"/>
                  </a:lnTo>
                  <a:lnTo>
                    <a:pt x="610" y="3096"/>
                  </a:lnTo>
                  <a:lnTo>
                    <a:pt x="616" y="3092"/>
                  </a:lnTo>
                  <a:lnTo>
                    <a:pt x="622" y="3086"/>
                  </a:lnTo>
                  <a:lnTo>
                    <a:pt x="624" y="3082"/>
                  </a:lnTo>
                  <a:lnTo>
                    <a:pt x="622" y="3078"/>
                  </a:lnTo>
                  <a:lnTo>
                    <a:pt x="620" y="3074"/>
                  </a:lnTo>
                  <a:lnTo>
                    <a:pt x="620" y="3072"/>
                  </a:lnTo>
                  <a:lnTo>
                    <a:pt x="624" y="3066"/>
                  </a:lnTo>
                  <a:lnTo>
                    <a:pt x="626" y="3060"/>
                  </a:lnTo>
                  <a:lnTo>
                    <a:pt x="626" y="3054"/>
                  </a:lnTo>
                  <a:lnTo>
                    <a:pt x="626" y="3044"/>
                  </a:lnTo>
                  <a:lnTo>
                    <a:pt x="624" y="3038"/>
                  </a:lnTo>
                  <a:lnTo>
                    <a:pt x="620" y="3036"/>
                  </a:lnTo>
                  <a:lnTo>
                    <a:pt x="608" y="3036"/>
                  </a:lnTo>
                  <a:lnTo>
                    <a:pt x="600" y="3034"/>
                  </a:lnTo>
                  <a:lnTo>
                    <a:pt x="590" y="3032"/>
                  </a:lnTo>
                  <a:lnTo>
                    <a:pt x="580" y="3026"/>
                  </a:lnTo>
                  <a:lnTo>
                    <a:pt x="570" y="3016"/>
                  </a:lnTo>
                  <a:lnTo>
                    <a:pt x="554" y="2996"/>
                  </a:lnTo>
                  <a:lnTo>
                    <a:pt x="550" y="2988"/>
                  </a:lnTo>
                  <a:lnTo>
                    <a:pt x="550" y="2982"/>
                  </a:lnTo>
                  <a:lnTo>
                    <a:pt x="550" y="2976"/>
                  </a:lnTo>
                  <a:lnTo>
                    <a:pt x="554" y="2968"/>
                  </a:lnTo>
                  <a:lnTo>
                    <a:pt x="564" y="2948"/>
                  </a:lnTo>
                  <a:lnTo>
                    <a:pt x="570" y="2938"/>
                  </a:lnTo>
                  <a:lnTo>
                    <a:pt x="576" y="2930"/>
                  </a:lnTo>
                  <a:lnTo>
                    <a:pt x="580" y="2928"/>
                  </a:lnTo>
                  <a:lnTo>
                    <a:pt x="584" y="2926"/>
                  </a:lnTo>
                  <a:lnTo>
                    <a:pt x="592" y="2926"/>
                  </a:lnTo>
                  <a:lnTo>
                    <a:pt x="594" y="2924"/>
                  </a:lnTo>
                  <a:lnTo>
                    <a:pt x="598" y="2922"/>
                  </a:lnTo>
                  <a:lnTo>
                    <a:pt x="602" y="2918"/>
                  </a:lnTo>
                  <a:lnTo>
                    <a:pt x="608" y="2916"/>
                  </a:lnTo>
                  <a:lnTo>
                    <a:pt x="622" y="2916"/>
                  </a:lnTo>
                  <a:lnTo>
                    <a:pt x="628" y="2916"/>
                  </a:lnTo>
                  <a:lnTo>
                    <a:pt x="632" y="2914"/>
                  </a:lnTo>
                  <a:lnTo>
                    <a:pt x="634" y="2912"/>
                  </a:lnTo>
                  <a:lnTo>
                    <a:pt x="630" y="2908"/>
                  </a:lnTo>
                  <a:lnTo>
                    <a:pt x="628" y="2902"/>
                  </a:lnTo>
                  <a:lnTo>
                    <a:pt x="630" y="2898"/>
                  </a:lnTo>
                  <a:lnTo>
                    <a:pt x="638" y="2890"/>
                  </a:lnTo>
                  <a:lnTo>
                    <a:pt x="642" y="2886"/>
                  </a:lnTo>
                  <a:lnTo>
                    <a:pt x="646" y="2878"/>
                  </a:lnTo>
                  <a:lnTo>
                    <a:pt x="648" y="2868"/>
                  </a:lnTo>
                  <a:lnTo>
                    <a:pt x="644" y="2856"/>
                  </a:lnTo>
                  <a:lnTo>
                    <a:pt x="644" y="2850"/>
                  </a:lnTo>
                  <a:lnTo>
                    <a:pt x="644" y="2844"/>
                  </a:lnTo>
                  <a:lnTo>
                    <a:pt x="646" y="2836"/>
                  </a:lnTo>
                  <a:lnTo>
                    <a:pt x="648" y="2830"/>
                  </a:lnTo>
                  <a:lnTo>
                    <a:pt x="652" y="2822"/>
                  </a:lnTo>
                  <a:lnTo>
                    <a:pt x="660" y="2816"/>
                  </a:lnTo>
                  <a:lnTo>
                    <a:pt x="668" y="2810"/>
                  </a:lnTo>
                  <a:lnTo>
                    <a:pt x="678" y="2806"/>
                  </a:lnTo>
                  <a:lnTo>
                    <a:pt x="684" y="2802"/>
                  </a:lnTo>
                  <a:lnTo>
                    <a:pt x="682" y="2800"/>
                  </a:lnTo>
                  <a:lnTo>
                    <a:pt x="674" y="2798"/>
                  </a:lnTo>
                  <a:lnTo>
                    <a:pt x="662" y="2794"/>
                  </a:lnTo>
                  <a:lnTo>
                    <a:pt x="658" y="2790"/>
                  </a:lnTo>
                  <a:lnTo>
                    <a:pt x="658" y="2786"/>
                  </a:lnTo>
                  <a:lnTo>
                    <a:pt x="660" y="2782"/>
                  </a:lnTo>
                  <a:lnTo>
                    <a:pt x="664" y="2780"/>
                  </a:lnTo>
                  <a:lnTo>
                    <a:pt x="670" y="2780"/>
                  </a:lnTo>
                  <a:lnTo>
                    <a:pt x="676" y="2780"/>
                  </a:lnTo>
                  <a:lnTo>
                    <a:pt x="682" y="2782"/>
                  </a:lnTo>
                  <a:lnTo>
                    <a:pt x="686" y="2788"/>
                  </a:lnTo>
                  <a:lnTo>
                    <a:pt x="690" y="2792"/>
                  </a:lnTo>
                  <a:lnTo>
                    <a:pt x="692" y="2796"/>
                  </a:lnTo>
                  <a:lnTo>
                    <a:pt x="696" y="2798"/>
                  </a:lnTo>
                  <a:lnTo>
                    <a:pt x="700" y="2798"/>
                  </a:lnTo>
                  <a:lnTo>
                    <a:pt x="704" y="2796"/>
                  </a:lnTo>
                  <a:lnTo>
                    <a:pt x="708" y="2792"/>
                  </a:lnTo>
                  <a:lnTo>
                    <a:pt x="712" y="2786"/>
                  </a:lnTo>
                  <a:lnTo>
                    <a:pt x="714" y="2778"/>
                  </a:lnTo>
                  <a:lnTo>
                    <a:pt x="716" y="2770"/>
                  </a:lnTo>
                  <a:lnTo>
                    <a:pt x="714" y="2762"/>
                  </a:lnTo>
                  <a:lnTo>
                    <a:pt x="708" y="2754"/>
                  </a:lnTo>
                  <a:lnTo>
                    <a:pt x="706" y="2752"/>
                  </a:lnTo>
                  <a:lnTo>
                    <a:pt x="702" y="2752"/>
                  </a:lnTo>
                  <a:lnTo>
                    <a:pt x="678" y="2758"/>
                  </a:lnTo>
                  <a:lnTo>
                    <a:pt x="670" y="2760"/>
                  </a:lnTo>
                  <a:lnTo>
                    <a:pt x="662" y="2758"/>
                  </a:lnTo>
                  <a:lnTo>
                    <a:pt x="658" y="2756"/>
                  </a:lnTo>
                  <a:lnTo>
                    <a:pt x="656" y="2750"/>
                  </a:lnTo>
                  <a:lnTo>
                    <a:pt x="654" y="2744"/>
                  </a:lnTo>
                  <a:lnTo>
                    <a:pt x="656" y="2734"/>
                  </a:lnTo>
                  <a:lnTo>
                    <a:pt x="656" y="2726"/>
                  </a:lnTo>
                  <a:lnTo>
                    <a:pt x="654" y="2716"/>
                  </a:lnTo>
                  <a:lnTo>
                    <a:pt x="650" y="2700"/>
                  </a:lnTo>
                  <a:lnTo>
                    <a:pt x="648" y="2694"/>
                  </a:lnTo>
                  <a:lnTo>
                    <a:pt x="646" y="2690"/>
                  </a:lnTo>
                  <a:lnTo>
                    <a:pt x="648" y="2684"/>
                  </a:lnTo>
                  <a:lnTo>
                    <a:pt x="654" y="2682"/>
                  </a:lnTo>
                  <a:lnTo>
                    <a:pt x="662" y="2680"/>
                  </a:lnTo>
                  <a:lnTo>
                    <a:pt x="668" y="2682"/>
                  </a:lnTo>
                  <a:lnTo>
                    <a:pt x="684" y="2688"/>
                  </a:lnTo>
                  <a:lnTo>
                    <a:pt x="700" y="2696"/>
                  </a:lnTo>
                  <a:lnTo>
                    <a:pt x="708" y="2698"/>
                  </a:lnTo>
                  <a:lnTo>
                    <a:pt x="714" y="2700"/>
                  </a:lnTo>
                  <a:lnTo>
                    <a:pt x="724" y="2700"/>
                  </a:lnTo>
                  <a:lnTo>
                    <a:pt x="728" y="2700"/>
                  </a:lnTo>
                  <a:lnTo>
                    <a:pt x="734" y="2700"/>
                  </a:lnTo>
                  <a:lnTo>
                    <a:pt x="748" y="2694"/>
                  </a:lnTo>
                  <a:lnTo>
                    <a:pt x="762" y="2684"/>
                  </a:lnTo>
                  <a:lnTo>
                    <a:pt x="768" y="2680"/>
                  </a:lnTo>
                  <a:lnTo>
                    <a:pt x="770" y="2676"/>
                  </a:lnTo>
                  <a:lnTo>
                    <a:pt x="770" y="2672"/>
                  </a:lnTo>
                  <a:lnTo>
                    <a:pt x="770" y="2670"/>
                  </a:lnTo>
                  <a:lnTo>
                    <a:pt x="764" y="2664"/>
                  </a:lnTo>
                  <a:lnTo>
                    <a:pt x="762" y="2660"/>
                  </a:lnTo>
                  <a:lnTo>
                    <a:pt x="760" y="2658"/>
                  </a:lnTo>
                  <a:lnTo>
                    <a:pt x="758" y="2650"/>
                  </a:lnTo>
                  <a:lnTo>
                    <a:pt x="762" y="2642"/>
                  </a:lnTo>
                  <a:lnTo>
                    <a:pt x="770" y="2632"/>
                  </a:lnTo>
                  <a:lnTo>
                    <a:pt x="776" y="2622"/>
                  </a:lnTo>
                  <a:lnTo>
                    <a:pt x="778" y="2612"/>
                  </a:lnTo>
                  <a:lnTo>
                    <a:pt x="776" y="2602"/>
                  </a:lnTo>
                  <a:lnTo>
                    <a:pt x="772" y="2598"/>
                  </a:lnTo>
                  <a:lnTo>
                    <a:pt x="770" y="2596"/>
                  </a:lnTo>
                  <a:lnTo>
                    <a:pt x="766" y="2592"/>
                  </a:lnTo>
                  <a:lnTo>
                    <a:pt x="762" y="2588"/>
                  </a:lnTo>
                  <a:lnTo>
                    <a:pt x="760" y="2578"/>
                  </a:lnTo>
                  <a:lnTo>
                    <a:pt x="760" y="2574"/>
                  </a:lnTo>
                  <a:lnTo>
                    <a:pt x="762" y="2572"/>
                  </a:lnTo>
                  <a:lnTo>
                    <a:pt x="768" y="2572"/>
                  </a:lnTo>
                  <a:lnTo>
                    <a:pt x="774" y="2576"/>
                  </a:lnTo>
                  <a:lnTo>
                    <a:pt x="784" y="2582"/>
                  </a:lnTo>
                  <a:lnTo>
                    <a:pt x="792" y="2582"/>
                  </a:lnTo>
                  <a:lnTo>
                    <a:pt x="824" y="2578"/>
                  </a:lnTo>
                  <a:lnTo>
                    <a:pt x="856" y="2574"/>
                  </a:lnTo>
                  <a:lnTo>
                    <a:pt x="890" y="2566"/>
                  </a:lnTo>
                  <a:lnTo>
                    <a:pt x="920" y="2556"/>
                  </a:lnTo>
                  <a:lnTo>
                    <a:pt x="934" y="2550"/>
                  </a:lnTo>
                  <a:lnTo>
                    <a:pt x="944" y="2544"/>
                  </a:lnTo>
                  <a:lnTo>
                    <a:pt x="952" y="2538"/>
                  </a:lnTo>
                  <a:lnTo>
                    <a:pt x="956" y="2534"/>
                  </a:lnTo>
                  <a:lnTo>
                    <a:pt x="958" y="2528"/>
                  </a:lnTo>
                  <a:lnTo>
                    <a:pt x="960" y="2524"/>
                  </a:lnTo>
                  <a:lnTo>
                    <a:pt x="962" y="2516"/>
                  </a:lnTo>
                  <a:lnTo>
                    <a:pt x="966" y="2510"/>
                  </a:lnTo>
                  <a:lnTo>
                    <a:pt x="970" y="2504"/>
                  </a:lnTo>
                  <a:lnTo>
                    <a:pt x="980" y="2492"/>
                  </a:lnTo>
                  <a:lnTo>
                    <a:pt x="986" y="2478"/>
                  </a:lnTo>
                  <a:lnTo>
                    <a:pt x="990" y="2464"/>
                  </a:lnTo>
                  <a:lnTo>
                    <a:pt x="990" y="2444"/>
                  </a:lnTo>
                  <a:lnTo>
                    <a:pt x="990" y="2436"/>
                  </a:lnTo>
                  <a:lnTo>
                    <a:pt x="990" y="2432"/>
                  </a:lnTo>
                  <a:lnTo>
                    <a:pt x="986" y="2432"/>
                  </a:lnTo>
                  <a:lnTo>
                    <a:pt x="984" y="2432"/>
                  </a:lnTo>
                  <a:lnTo>
                    <a:pt x="980" y="2432"/>
                  </a:lnTo>
                  <a:lnTo>
                    <a:pt x="976" y="2432"/>
                  </a:lnTo>
                  <a:lnTo>
                    <a:pt x="970" y="2428"/>
                  </a:lnTo>
                  <a:lnTo>
                    <a:pt x="964" y="2420"/>
                  </a:lnTo>
                  <a:lnTo>
                    <a:pt x="962" y="2410"/>
                  </a:lnTo>
                  <a:lnTo>
                    <a:pt x="962" y="2404"/>
                  </a:lnTo>
                  <a:lnTo>
                    <a:pt x="964" y="2400"/>
                  </a:lnTo>
                  <a:lnTo>
                    <a:pt x="968" y="2396"/>
                  </a:lnTo>
                  <a:lnTo>
                    <a:pt x="970" y="2392"/>
                  </a:lnTo>
                  <a:lnTo>
                    <a:pt x="970" y="2388"/>
                  </a:lnTo>
                  <a:lnTo>
                    <a:pt x="968" y="2380"/>
                  </a:lnTo>
                  <a:lnTo>
                    <a:pt x="962" y="2368"/>
                  </a:lnTo>
                  <a:lnTo>
                    <a:pt x="954" y="2360"/>
                  </a:lnTo>
                  <a:lnTo>
                    <a:pt x="946" y="2354"/>
                  </a:lnTo>
                  <a:lnTo>
                    <a:pt x="928" y="2344"/>
                  </a:lnTo>
                  <a:lnTo>
                    <a:pt x="922" y="2338"/>
                  </a:lnTo>
                  <a:lnTo>
                    <a:pt x="918" y="2332"/>
                  </a:lnTo>
                  <a:lnTo>
                    <a:pt x="918" y="2330"/>
                  </a:lnTo>
                  <a:lnTo>
                    <a:pt x="920" y="2326"/>
                  </a:lnTo>
                  <a:lnTo>
                    <a:pt x="926" y="2316"/>
                  </a:lnTo>
                  <a:lnTo>
                    <a:pt x="928" y="2320"/>
                  </a:lnTo>
                  <a:lnTo>
                    <a:pt x="934" y="2326"/>
                  </a:lnTo>
                  <a:lnTo>
                    <a:pt x="946" y="2332"/>
                  </a:lnTo>
                  <a:lnTo>
                    <a:pt x="952" y="2334"/>
                  </a:lnTo>
                  <a:lnTo>
                    <a:pt x="958" y="2334"/>
                  </a:lnTo>
                  <a:lnTo>
                    <a:pt x="966" y="2336"/>
                  </a:lnTo>
                  <a:lnTo>
                    <a:pt x="976" y="2338"/>
                  </a:lnTo>
                  <a:lnTo>
                    <a:pt x="992" y="2348"/>
                  </a:lnTo>
                  <a:lnTo>
                    <a:pt x="1002" y="2352"/>
                  </a:lnTo>
                  <a:lnTo>
                    <a:pt x="1010" y="2356"/>
                  </a:lnTo>
                  <a:lnTo>
                    <a:pt x="1018" y="2358"/>
                  </a:lnTo>
                  <a:lnTo>
                    <a:pt x="1026" y="2356"/>
                  </a:lnTo>
                  <a:lnTo>
                    <a:pt x="1032" y="2354"/>
                  </a:lnTo>
                  <a:lnTo>
                    <a:pt x="1038" y="2352"/>
                  </a:lnTo>
                  <a:lnTo>
                    <a:pt x="1050" y="2356"/>
                  </a:lnTo>
                  <a:lnTo>
                    <a:pt x="1056" y="2358"/>
                  </a:lnTo>
                  <a:lnTo>
                    <a:pt x="1062" y="2358"/>
                  </a:lnTo>
                  <a:lnTo>
                    <a:pt x="1068" y="2358"/>
                  </a:lnTo>
                  <a:lnTo>
                    <a:pt x="1076" y="2354"/>
                  </a:lnTo>
                  <a:lnTo>
                    <a:pt x="1090" y="2344"/>
                  </a:lnTo>
                  <a:lnTo>
                    <a:pt x="1100" y="2334"/>
                  </a:lnTo>
                  <a:lnTo>
                    <a:pt x="1110" y="2320"/>
                  </a:lnTo>
                  <a:lnTo>
                    <a:pt x="1122" y="2300"/>
                  </a:lnTo>
                  <a:lnTo>
                    <a:pt x="1120" y="2294"/>
                  </a:lnTo>
                  <a:lnTo>
                    <a:pt x="1124" y="2288"/>
                  </a:lnTo>
                  <a:lnTo>
                    <a:pt x="1130" y="2282"/>
                  </a:lnTo>
                  <a:lnTo>
                    <a:pt x="1140" y="2276"/>
                  </a:lnTo>
                  <a:lnTo>
                    <a:pt x="1150" y="2270"/>
                  </a:lnTo>
                  <a:lnTo>
                    <a:pt x="1154" y="2264"/>
                  </a:lnTo>
                  <a:lnTo>
                    <a:pt x="1158" y="2256"/>
                  </a:lnTo>
                  <a:lnTo>
                    <a:pt x="1166" y="2232"/>
                  </a:lnTo>
                  <a:lnTo>
                    <a:pt x="1170" y="2224"/>
                  </a:lnTo>
                  <a:lnTo>
                    <a:pt x="1174" y="2218"/>
                  </a:lnTo>
                  <a:lnTo>
                    <a:pt x="1188" y="2204"/>
                  </a:lnTo>
                  <a:lnTo>
                    <a:pt x="1210" y="2184"/>
                  </a:lnTo>
                  <a:lnTo>
                    <a:pt x="1220" y="2174"/>
                  </a:lnTo>
                  <a:lnTo>
                    <a:pt x="1228" y="2164"/>
                  </a:lnTo>
                  <a:lnTo>
                    <a:pt x="1240" y="2140"/>
                  </a:lnTo>
                  <a:lnTo>
                    <a:pt x="1254" y="2110"/>
                  </a:lnTo>
                  <a:lnTo>
                    <a:pt x="1270" y="2074"/>
                  </a:lnTo>
                  <a:lnTo>
                    <a:pt x="1278" y="2058"/>
                  </a:lnTo>
                  <a:lnTo>
                    <a:pt x="1284" y="2048"/>
                  </a:lnTo>
                  <a:lnTo>
                    <a:pt x="1290" y="2042"/>
                  </a:lnTo>
                  <a:lnTo>
                    <a:pt x="1294" y="2038"/>
                  </a:lnTo>
                  <a:lnTo>
                    <a:pt x="1304" y="2030"/>
                  </a:lnTo>
                  <a:lnTo>
                    <a:pt x="1308" y="2022"/>
                  </a:lnTo>
                  <a:lnTo>
                    <a:pt x="1314" y="2012"/>
                  </a:lnTo>
                  <a:lnTo>
                    <a:pt x="1320" y="1998"/>
                  </a:lnTo>
                  <a:lnTo>
                    <a:pt x="1322" y="1984"/>
                  </a:lnTo>
                  <a:lnTo>
                    <a:pt x="1322" y="1970"/>
                  </a:lnTo>
                  <a:lnTo>
                    <a:pt x="1322" y="1956"/>
                  </a:lnTo>
                  <a:lnTo>
                    <a:pt x="1322" y="1926"/>
                  </a:lnTo>
                  <a:lnTo>
                    <a:pt x="1320" y="1910"/>
                  </a:lnTo>
                  <a:lnTo>
                    <a:pt x="1322" y="1894"/>
                  </a:lnTo>
                  <a:lnTo>
                    <a:pt x="1324" y="1878"/>
                  </a:lnTo>
                  <a:lnTo>
                    <a:pt x="1332" y="1862"/>
                  </a:lnTo>
                  <a:lnTo>
                    <a:pt x="1340" y="1848"/>
                  </a:lnTo>
                  <a:lnTo>
                    <a:pt x="1352" y="1836"/>
                  </a:lnTo>
                  <a:lnTo>
                    <a:pt x="1364" y="1824"/>
                  </a:lnTo>
                  <a:lnTo>
                    <a:pt x="1376" y="1816"/>
                  </a:lnTo>
                  <a:lnTo>
                    <a:pt x="1388" y="1808"/>
                  </a:lnTo>
                  <a:lnTo>
                    <a:pt x="1398" y="1802"/>
                  </a:lnTo>
                  <a:lnTo>
                    <a:pt x="1422" y="1792"/>
                  </a:lnTo>
                  <a:lnTo>
                    <a:pt x="1438" y="1782"/>
                  </a:lnTo>
                  <a:lnTo>
                    <a:pt x="1452" y="1772"/>
                  </a:lnTo>
                  <a:lnTo>
                    <a:pt x="1462" y="1764"/>
                  </a:lnTo>
                  <a:lnTo>
                    <a:pt x="1476" y="1750"/>
                  </a:lnTo>
                  <a:lnTo>
                    <a:pt x="1482" y="1744"/>
                  </a:lnTo>
                  <a:lnTo>
                    <a:pt x="1490" y="1740"/>
                  </a:lnTo>
                  <a:lnTo>
                    <a:pt x="1498" y="1738"/>
                  </a:lnTo>
                  <a:lnTo>
                    <a:pt x="1502" y="1738"/>
                  </a:lnTo>
                  <a:lnTo>
                    <a:pt x="1506" y="1740"/>
                  </a:lnTo>
                  <a:lnTo>
                    <a:pt x="1508" y="1742"/>
                  </a:lnTo>
                  <a:lnTo>
                    <a:pt x="1514" y="1742"/>
                  </a:lnTo>
                  <a:lnTo>
                    <a:pt x="1520" y="1742"/>
                  </a:lnTo>
                  <a:lnTo>
                    <a:pt x="1530" y="1740"/>
                  </a:lnTo>
                  <a:lnTo>
                    <a:pt x="1544" y="1738"/>
                  </a:lnTo>
                  <a:lnTo>
                    <a:pt x="1556" y="1738"/>
                  </a:lnTo>
                  <a:lnTo>
                    <a:pt x="1576" y="1738"/>
                  </a:lnTo>
                  <a:lnTo>
                    <a:pt x="1584" y="1738"/>
                  </a:lnTo>
                  <a:lnTo>
                    <a:pt x="1588" y="1736"/>
                  </a:lnTo>
                  <a:lnTo>
                    <a:pt x="1592" y="1734"/>
                  </a:lnTo>
                  <a:lnTo>
                    <a:pt x="1590" y="1728"/>
                  </a:lnTo>
                  <a:lnTo>
                    <a:pt x="1590" y="1724"/>
                  </a:lnTo>
                  <a:lnTo>
                    <a:pt x="1590" y="1722"/>
                  </a:lnTo>
                  <a:lnTo>
                    <a:pt x="1594" y="1716"/>
                  </a:lnTo>
                  <a:lnTo>
                    <a:pt x="1608" y="1702"/>
                  </a:lnTo>
                  <a:lnTo>
                    <a:pt x="1616" y="1696"/>
                  </a:lnTo>
                  <a:lnTo>
                    <a:pt x="1622" y="1690"/>
                  </a:lnTo>
                  <a:lnTo>
                    <a:pt x="1626" y="1682"/>
                  </a:lnTo>
                  <a:lnTo>
                    <a:pt x="1626" y="1676"/>
                  </a:lnTo>
                  <a:lnTo>
                    <a:pt x="1624" y="1672"/>
                  </a:lnTo>
                  <a:lnTo>
                    <a:pt x="1622" y="1662"/>
                  </a:lnTo>
                  <a:lnTo>
                    <a:pt x="1624" y="1654"/>
                  </a:lnTo>
                  <a:lnTo>
                    <a:pt x="1628" y="1644"/>
                  </a:lnTo>
                  <a:lnTo>
                    <a:pt x="1634" y="1634"/>
                  </a:lnTo>
                  <a:lnTo>
                    <a:pt x="1650" y="1610"/>
                  </a:lnTo>
                  <a:lnTo>
                    <a:pt x="1668" y="1580"/>
                  </a:lnTo>
                  <a:lnTo>
                    <a:pt x="1674" y="1564"/>
                  </a:lnTo>
                  <a:lnTo>
                    <a:pt x="1678" y="1550"/>
                  </a:lnTo>
                  <a:lnTo>
                    <a:pt x="1678" y="1536"/>
                  </a:lnTo>
                  <a:lnTo>
                    <a:pt x="1678" y="1524"/>
                  </a:lnTo>
                  <a:lnTo>
                    <a:pt x="1678" y="1514"/>
                  </a:lnTo>
                  <a:lnTo>
                    <a:pt x="1680" y="1506"/>
                  </a:lnTo>
                  <a:lnTo>
                    <a:pt x="1682" y="1498"/>
                  </a:lnTo>
                  <a:lnTo>
                    <a:pt x="1688" y="1494"/>
                  </a:lnTo>
                  <a:lnTo>
                    <a:pt x="1694" y="1488"/>
                  </a:lnTo>
                  <a:lnTo>
                    <a:pt x="1698" y="1480"/>
                  </a:lnTo>
                  <a:lnTo>
                    <a:pt x="1698" y="1470"/>
                  </a:lnTo>
                  <a:lnTo>
                    <a:pt x="1700" y="1460"/>
                  </a:lnTo>
                  <a:lnTo>
                    <a:pt x="1700" y="1434"/>
                  </a:lnTo>
                  <a:lnTo>
                    <a:pt x="1702" y="1418"/>
                  </a:lnTo>
                  <a:lnTo>
                    <a:pt x="1704" y="1404"/>
                  </a:lnTo>
                  <a:lnTo>
                    <a:pt x="1708" y="1390"/>
                  </a:lnTo>
                  <a:lnTo>
                    <a:pt x="1708" y="1378"/>
                  </a:lnTo>
                  <a:lnTo>
                    <a:pt x="1708" y="1368"/>
                  </a:lnTo>
                  <a:lnTo>
                    <a:pt x="1706" y="1360"/>
                  </a:lnTo>
                  <a:lnTo>
                    <a:pt x="1702" y="1342"/>
                  </a:lnTo>
                  <a:lnTo>
                    <a:pt x="1702" y="1334"/>
                  </a:lnTo>
                  <a:lnTo>
                    <a:pt x="1702" y="1324"/>
                  </a:lnTo>
                  <a:lnTo>
                    <a:pt x="1706" y="1252"/>
                  </a:lnTo>
                  <a:lnTo>
                    <a:pt x="1708" y="1234"/>
                  </a:lnTo>
                  <a:lnTo>
                    <a:pt x="1710" y="1224"/>
                  </a:lnTo>
                  <a:lnTo>
                    <a:pt x="1712" y="1220"/>
                  </a:lnTo>
                  <a:lnTo>
                    <a:pt x="1714" y="1220"/>
                  </a:lnTo>
                  <a:lnTo>
                    <a:pt x="1718" y="1222"/>
                  </a:lnTo>
                  <a:lnTo>
                    <a:pt x="1720" y="1226"/>
                  </a:lnTo>
                  <a:lnTo>
                    <a:pt x="1726" y="1234"/>
                  </a:lnTo>
                  <a:lnTo>
                    <a:pt x="1730" y="1238"/>
                  </a:lnTo>
                  <a:lnTo>
                    <a:pt x="1736" y="1238"/>
                  </a:lnTo>
                  <a:lnTo>
                    <a:pt x="1740" y="1234"/>
                  </a:lnTo>
                  <a:lnTo>
                    <a:pt x="1746" y="1224"/>
                  </a:lnTo>
                  <a:lnTo>
                    <a:pt x="1752" y="1212"/>
                  </a:lnTo>
                  <a:lnTo>
                    <a:pt x="1766" y="1176"/>
                  </a:lnTo>
                  <a:lnTo>
                    <a:pt x="1774" y="1158"/>
                  </a:lnTo>
                  <a:lnTo>
                    <a:pt x="1780" y="1146"/>
                  </a:lnTo>
                  <a:lnTo>
                    <a:pt x="1788" y="1136"/>
                  </a:lnTo>
                  <a:lnTo>
                    <a:pt x="1794" y="1128"/>
                  </a:lnTo>
                  <a:lnTo>
                    <a:pt x="1810" y="1112"/>
                  </a:lnTo>
                  <a:lnTo>
                    <a:pt x="1820" y="1100"/>
                  </a:lnTo>
                  <a:lnTo>
                    <a:pt x="1830" y="1082"/>
                  </a:lnTo>
                  <a:lnTo>
                    <a:pt x="1852" y="1044"/>
                  </a:lnTo>
                  <a:lnTo>
                    <a:pt x="1860" y="1030"/>
                  </a:lnTo>
                  <a:lnTo>
                    <a:pt x="1866" y="1016"/>
                  </a:lnTo>
                  <a:lnTo>
                    <a:pt x="1872" y="1002"/>
                  </a:lnTo>
                  <a:lnTo>
                    <a:pt x="1874" y="988"/>
                  </a:lnTo>
                  <a:lnTo>
                    <a:pt x="1874" y="972"/>
                  </a:lnTo>
                  <a:lnTo>
                    <a:pt x="1872" y="956"/>
                  </a:lnTo>
                  <a:close/>
                  <a:moveTo>
                    <a:pt x="1128" y="2234"/>
                  </a:moveTo>
                  <a:lnTo>
                    <a:pt x="1128" y="2234"/>
                  </a:lnTo>
                  <a:lnTo>
                    <a:pt x="1132" y="2242"/>
                  </a:lnTo>
                  <a:lnTo>
                    <a:pt x="1128" y="2234"/>
                  </a:lnTo>
                  <a:close/>
                  <a:moveTo>
                    <a:pt x="698" y="3490"/>
                  </a:moveTo>
                  <a:lnTo>
                    <a:pt x="698" y="3490"/>
                  </a:lnTo>
                  <a:lnTo>
                    <a:pt x="692" y="3492"/>
                  </a:lnTo>
                  <a:lnTo>
                    <a:pt x="688" y="3490"/>
                  </a:lnTo>
                  <a:lnTo>
                    <a:pt x="684" y="3490"/>
                  </a:lnTo>
                  <a:lnTo>
                    <a:pt x="678" y="3492"/>
                  </a:lnTo>
                  <a:lnTo>
                    <a:pt x="670" y="3496"/>
                  </a:lnTo>
                  <a:lnTo>
                    <a:pt x="666" y="3498"/>
                  </a:lnTo>
                  <a:lnTo>
                    <a:pt x="670" y="3500"/>
                  </a:lnTo>
                  <a:lnTo>
                    <a:pt x="672" y="3500"/>
                  </a:lnTo>
                  <a:lnTo>
                    <a:pt x="678" y="3498"/>
                  </a:lnTo>
                  <a:lnTo>
                    <a:pt x="682" y="3494"/>
                  </a:lnTo>
                  <a:lnTo>
                    <a:pt x="684" y="3496"/>
                  </a:lnTo>
                  <a:lnTo>
                    <a:pt x="686" y="3498"/>
                  </a:lnTo>
                  <a:lnTo>
                    <a:pt x="690" y="3496"/>
                  </a:lnTo>
                  <a:lnTo>
                    <a:pt x="694" y="3496"/>
                  </a:lnTo>
                  <a:lnTo>
                    <a:pt x="696" y="3496"/>
                  </a:lnTo>
                  <a:lnTo>
                    <a:pt x="700" y="3496"/>
                  </a:lnTo>
                  <a:lnTo>
                    <a:pt x="702" y="3494"/>
                  </a:lnTo>
                  <a:lnTo>
                    <a:pt x="704" y="3492"/>
                  </a:lnTo>
                  <a:lnTo>
                    <a:pt x="702" y="3490"/>
                  </a:lnTo>
                  <a:lnTo>
                    <a:pt x="698" y="3490"/>
                  </a:lnTo>
                  <a:close/>
                  <a:moveTo>
                    <a:pt x="294" y="3084"/>
                  </a:moveTo>
                  <a:lnTo>
                    <a:pt x="294" y="3084"/>
                  </a:lnTo>
                  <a:lnTo>
                    <a:pt x="298" y="3086"/>
                  </a:lnTo>
                  <a:lnTo>
                    <a:pt x="300" y="3084"/>
                  </a:lnTo>
                  <a:lnTo>
                    <a:pt x="300" y="3082"/>
                  </a:lnTo>
                  <a:lnTo>
                    <a:pt x="298" y="3080"/>
                  </a:lnTo>
                  <a:lnTo>
                    <a:pt x="292" y="3078"/>
                  </a:lnTo>
                  <a:lnTo>
                    <a:pt x="286" y="3078"/>
                  </a:lnTo>
                  <a:lnTo>
                    <a:pt x="282" y="3078"/>
                  </a:lnTo>
                  <a:lnTo>
                    <a:pt x="276" y="3080"/>
                  </a:lnTo>
                  <a:lnTo>
                    <a:pt x="274" y="3082"/>
                  </a:lnTo>
                  <a:lnTo>
                    <a:pt x="274" y="3084"/>
                  </a:lnTo>
                  <a:lnTo>
                    <a:pt x="280" y="3084"/>
                  </a:lnTo>
                  <a:lnTo>
                    <a:pt x="288" y="3084"/>
                  </a:lnTo>
                  <a:lnTo>
                    <a:pt x="294" y="3084"/>
                  </a:lnTo>
                  <a:close/>
                  <a:moveTo>
                    <a:pt x="338" y="3318"/>
                  </a:moveTo>
                  <a:lnTo>
                    <a:pt x="338" y="3318"/>
                  </a:lnTo>
                  <a:lnTo>
                    <a:pt x="330" y="3322"/>
                  </a:lnTo>
                  <a:lnTo>
                    <a:pt x="328" y="3324"/>
                  </a:lnTo>
                  <a:lnTo>
                    <a:pt x="330" y="3326"/>
                  </a:lnTo>
                  <a:lnTo>
                    <a:pt x="334" y="3326"/>
                  </a:lnTo>
                  <a:lnTo>
                    <a:pt x="338" y="3322"/>
                  </a:lnTo>
                  <a:lnTo>
                    <a:pt x="338" y="3318"/>
                  </a:lnTo>
                  <a:close/>
                  <a:moveTo>
                    <a:pt x="292" y="3034"/>
                  </a:moveTo>
                  <a:lnTo>
                    <a:pt x="292" y="3034"/>
                  </a:lnTo>
                  <a:lnTo>
                    <a:pt x="290" y="3032"/>
                  </a:lnTo>
                  <a:lnTo>
                    <a:pt x="288" y="3030"/>
                  </a:lnTo>
                  <a:lnTo>
                    <a:pt x="284" y="3030"/>
                  </a:lnTo>
                  <a:lnTo>
                    <a:pt x="282" y="3034"/>
                  </a:lnTo>
                  <a:lnTo>
                    <a:pt x="284" y="3036"/>
                  </a:lnTo>
                  <a:lnTo>
                    <a:pt x="286" y="3038"/>
                  </a:lnTo>
                  <a:lnTo>
                    <a:pt x="290" y="3036"/>
                  </a:lnTo>
                  <a:lnTo>
                    <a:pt x="292" y="3034"/>
                  </a:lnTo>
                  <a:close/>
                  <a:moveTo>
                    <a:pt x="420" y="3442"/>
                  </a:moveTo>
                  <a:lnTo>
                    <a:pt x="420" y="3442"/>
                  </a:lnTo>
                  <a:lnTo>
                    <a:pt x="420" y="3446"/>
                  </a:lnTo>
                  <a:lnTo>
                    <a:pt x="424" y="3452"/>
                  </a:lnTo>
                  <a:lnTo>
                    <a:pt x="440" y="3462"/>
                  </a:lnTo>
                  <a:lnTo>
                    <a:pt x="444" y="3464"/>
                  </a:lnTo>
                  <a:lnTo>
                    <a:pt x="444" y="3462"/>
                  </a:lnTo>
                  <a:lnTo>
                    <a:pt x="442" y="3458"/>
                  </a:lnTo>
                  <a:lnTo>
                    <a:pt x="438" y="3454"/>
                  </a:lnTo>
                  <a:lnTo>
                    <a:pt x="430" y="3446"/>
                  </a:lnTo>
                  <a:lnTo>
                    <a:pt x="434" y="3448"/>
                  </a:lnTo>
                  <a:lnTo>
                    <a:pt x="438" y="3450"/>
                  </a:lnTo>
                  <a:lnTo>
                    <a:pt x="442" y="3450"/>
                  </a:lnTo>
                  <a:lnTo>
                    <a:pt x="442" y="3448"/>
                  </a:lnTo>
                  <a:lnTo>
                    <a:pt x="440" y="3444"/>
                  </a:lnTo>
                  <a:lnTo>
                    <a:pt x="436" y="3438"/>
                  </a:lnTo>
                  <a:lnTo>
                    <a:pt x="434" y="3432"/>
                  </a:lnTo>
                  <a:lnTo>
                    <a:pt x="434" y="3420"/>
                  </a:lnTo>
                  <a:lnTo>
                    <a:pt x="434" y="3418"/>
                  </a:lnTo>
                  <a:lnTo>
                    <a:pt x="434" y="3420"/>
                  </a:lnTo>
                  <a:lnTo>
                    <a:pt x="430" y="3422"/>
                  </a:lnTo>
                  <a:lnTo>
                    <a:pt x="426" y="3428"/>
                  </a:lnTo>
                  <a:lnTo>
                    <a:pt x="426" y="3432"/>
                  </a:lnTo>
                  <a:lnTo>
                    <a:pt x="426" y="3436"/>
                  </a:lnTo>
                  <a:lnTo>
                    <a:pt x="424" y="3436"/>
                  </a:lnTo>
                  <a:lnTo>
                    <a:pt x="422" y="3436"/>
                  </a:lnTo>
                  <a:lnTo>
                    <a:pt x="420" y="3442"/>
                  </a:lnTo>
                  <a:close/>
                  <a:moveTo>
                    <a:pt x="272" y="3186"/>
                  </a:moveTo>
                  <a:lnTo>
                    <a:pt x="272" y="3186"/>
                  </a:lnTo>
                  <a:lnTo>
                    <a:pt x="270" y="3186"/>
                  </a:lnTo>
                  <a:lnTo>
                    <a:pt x="272" y="3180"/>
                  </a:lnTo>
                  <a:lnTo>
                    <a:pt x="274" y="3174"/>
                  </a:lnTo>
                  <a:lnTo>
                    <a:pt x="274" y="3168"/>
                  </a:lnTo>
                  <a:lnTo>
                    <a:pt x="274" y="3150"/>
                  </a:lnTo>
                  <a:lnTo>
                    <a:pt x="272" y="3136"/>
                  </a:lnTo>
                  <a:lnTo>
                    <a:pt x="272" y="3132"/>
                  </a:lnTo>
                  <a:lnTo>
                    <a:pt x="270" y="3132"/>
                  </a:lnTo>
                  <a:lnTo>
                    <a:pt x="266" y="3132"/>
                  </a:lnTo>
                  <a:lnTo>
                    <a:pt x="264" y="3130"/>
                  </a:lnTo>
                  <a:lnTo>
                    <a:pt x="262" y="3130"/>
                  </a:lnTo>
                  <a:lnTo>
                    <a:pt x="258" y="3132"/>
                  </a:lnTo>
                  <a:lnTo>
                    <a:pt x="252" y="3136"/>
                  </a:lnTo>
                  <a:lnTo>
                    <a:pt x="250" y="3138"/>
                  </a:lnTo>
                  <a:lnTo>
                    <a:pt x="252" y="3140"/>
                  </a:lnTo>
                  <a:lnTo>
                    <a:pt x="254" y="3142"/>
                  </a:lnTo>
                  <a:lnTo>
                    <a:pt x="254" y="3144"/>
                  </a:lnTo>
                  <a:lnTo>
                    <a:pt x="254" y="3146"/>
                  </a:lnTo>
                  <a:lnTo>
                    <a:pt x="256" y="3148"/>
                  </a:lnTo>
                  <a:lnTo>
                    <a:pt x="258" y="3150"/>
                  </a:lnTo>
                  <a:lnTo>
                    <a:pt x="260" y="3154"/>
                  </a:lnTo>
                  <a:lnTo>
                    <a:pt x="258" y="3164"/>
                  </a:lnTo>
                  <a:lnTo>
                    <a:pt x="256" y="3166"/>
                  </a:lnTo>
                  <a:lnTo>
                    <a:pt x="252" y="3164"/>
                  </a:lnTo>
                  <a:lnTo>
                    <a:pt x="250" y="3162"/>
                  </a:lnTo>
                  <a:lnTo>
                    <a:pt x="246" y="3162"/>
                  </a:lnTo>
                  <a:lnTo>
                    <a:pt x="244" y="3164"/>
                  </a:lnTo>
                  <a:lnTo>
                    <a:pt x="242" y="3162"/>
                  </a:lnTo>
                  <a:lnTo>
                    <a:pt x="238" y="3162"/>
                  </a:lnTo>
                  <a:lnTo>
                    <a:pt x="236" y="3164"/>
                  </a:lnTo>
                  <a:lnTo>
                    <a:pt x="234" y="3168"/>
                  </a:lnTo>
                  <a:lnTo>
                    <a:pt x="236" y="3172"/>
                  </a:lnTo>
                  <a:lnTo>
                    <a:pt x="238" y="3178"/>
                  </a:lnTo>
                  <a:lnTo>
                    <a:pt x="242" y="3184"/>
                  </a:lnTo>
                  <a:lnTo>
                    <a:pt x="244" y="3190"/>
                  </a:lnTo>
                  <a:lnTo>
                    <a:pt x="246" y="3194"/>
                  </a:lnTo>
                  <a:lnTo>
                    <a:pt x="248" y="3200"/>
                  </a:lnTo>
                  <a:lnTo>
                    <a:pt x="250" y="3200"/>
                  </a:lnTo>
                  <a:lnTo>
                    <a:pt x="252" y="3200"/>
                  </a:lnTo>
                  <a:lnTo>
                    <a:pt x="254" y="3196"/>
                  </a:lnTo>
                  <a:lnTo>
                    <a:pt x="254" y="3190"/>
                  </a:lnTo>
                  <a:lnTo>
                    <a:pt x="252" y="3184"/>
                  </a:lnTo>
                  <a:lnTo>
                    <a:pt x="250" y="3180"/>
                  </a:lnTo>
                  <a:lnTo>
                    <a:pt x="252" y="3178"/>
                  </a:lnTo>
                  <a:lnTo>
                    <a:pt x="254" y="3178"/>
                  </a:lnTo>
                  <a:lnTo>
                    <a:pt x="258" y="3182"/>
                  </a:lnTo>
                  <a:lnTo>
                    <a:pt x="262" y="3184"/>
                  </a:lnTo>
                  <a:lnTo>
                    <a:pt x="262" y="3186"/>
                  </a:lnTo>
                  <a:lnTo>
                    <a:pt x="260" y="3186"/>
                  </a:lnTo>
                  <a:lnTo>
                    <a:pt x="258" y="3190"/>
                  </a:lnTo>
                  <a:lnTo>
                    <a:pt x="258" y="3192"/>
                  </a:lnTo>
                  <a:lnTo>
                    <a:pt x="258" y="3194"/>
                  </a:lnTo>
                  <a:lnTo>
                    <a:pt x="258" y="3198"/>
                  </a:lnTo>
                  <a:lnTo>
                    <a:pt x="258" y="3202"/>
                  </a:lnTo>
                  <a:lnTo>
                    <a:pt x="258" y="3206"/>
                  </a:lnTo>
                  <a:lnTo>
                    <a:pt x="260" y="3208"/>
                  </a:lnTo>
                  <a:lnTo>
                    <a:pt x="266" y="3208"/>
                  </a:lnTo>
                  <a:lnTo>
                    <a:pt x="270" y="3208"/>
                  </a:lnTo>
                  <a:lnTo>
                    <a:pt x="272" y="3206"/>
                  </a:lnTo>
                  <a:lnTo>
                    <a:pt x="274" y="3200"/>
                  </a:lnTo>
                  <a:lnTo>
                    <a:pt x="274" y="3194"/>
                  </a:lnTo>
                  <a:lnTo>
                    <a:pt x="276" y="3192"/>
                  </a:lnTo>
                  <a:lnTo>
                    <a:pt x="276" y="3190"/>
                  </a:lnTo>
                  <a:lnTo>
                    <a:pt x="276" y="3188"/>
                  </a:lnTo>
                  <a:lnTo>
                    <a:pt x="276" y="3186"/>
                  </a:lnTo>
                  <a:lnTo>
                    <a:pt x="272" y="318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4" name="Freeform 6151"/>
            <p:cNvSpPr>
              <a:spLocks noEditPoints="1"/>
            </p:cNvSpPr>
            <p:nvPr/>
          </p:nvSpPr>
          <p:spPr bwMode="auto">
            <a:xfrm>
              <a:off x="6266439" y="4430998"/>
              <a:ext cx="1201064" cy="968402"/>
            </a:xfrm>
            <a:custGeom>
              <a:avLst/>
              <a:gdLst>
                <a:gd name="T0" fmla="*/ 441960 w 2690"/>
                <a:gd name="T1" fmla="*/ 349032 h 2404"/>
                <a:gd name="T2" fmla="*/ 1037590 w 2690"/>
                <a:gd name="T3" fmla="*/ 357917 h 2404"/>
                <a:gd name="T4" fmla="*/ 979170 w 2690"/>
                <a:gd name="T5" fmla="*/ 750102 h 2404"/>
                <a:gd name="T6" fmla="*/ 911860 w 2690"/>
                <a:gd name="T7" fmla="*/ 630796 h 2404"/>
                <a:gd name="T8" fmla="*/ 789940 w 2690"/>
                <a:gd name="T9" fmla="*/ 445492 h 2404"/>
                <a:gd name="T10" fmla="*/ 726440 w 2690"/>
                <a:gd name="T11" fmla="*/ 403608 h 2404"/>
                <a:gd name="T12" fmla="*/ 579120 w 2690"/>
                <a:gd name="T13" fmla="*/ 472145 h 2404"/>
                <a:gd name="T14" fmla="*/ 584200 w 2690"/>
                <a:gd name="T15" fmla="*/ 383301 h 2404"/>
                <a:gd name="T16" fmla="*/ 478790 w 2690"/>
                <a:gd name="T17" fmla="*/ 352840 h 2404"/>
                <a:gd name="T18" fmla="*/ 388620 w 2690"/>
                <a:gd name="T19" fmla="*/ 458184 h 2404"/>
                <a:gd name="T20" fmla="*/ 262890 w 2690"/>
                <a:gd name="T21" fmla="*/ 533067 h 2404"/>
                <a:gd name="T22" fmla="*/ 69850 w 2690"/>
                <a:gd name="T23" fmla="*/ 656181 h 2404"/>
                <a:gd name="T24" fmla="*/ 5080 w 2690"/>
                <a:gd name="T25" fmla="*/ 802139 h 2404"/>
                <a:gd name="T26" fmla="*/ 60960 w 2690"/>
                <a:gd name="T27" fmla="*/ 1055981 h 2404"/>
                <a:gd name="T28" fmla="*/ 218440 w 2690"/>
                <a:gd name="T29" fmla="*/ 1077558 h 2404"/>
                <a:gd name="T30" fmla="*/ 490220 w 2690"/>
                <a:gd name="T31" fmla="*/ 1012828 h 2404"/>
                <a:gd name="T32" fmla="*/ 628650 w 2690"/>
                <a:gd name="T33" fmla="*/ 1040751 h 2404"/>
                <a:gd name="T34" fmla="*/ 647700 w 2690"/>
                <a:gd name="T35" fmla="*/ 1137210 h 2404"/>
                <a:gd name="T36" fmla="*/ 810260 w 2690"/>
                <a:gd name="T37" fmla="*/ 1215901 h 2404"/>
                <a:gd name="T38" fmla="*/ 938530 w 2690"/>
                <a:gd name="T39" fmla="*/ 1189248 h 2404"/>
                <a:gd name="T40" fmla="*/ 1033780 w 2690"/>
                <a:gd name="T41" fmla="*/ 896061 h 2404"/>
                <a:gd name="T42" fmla="*/ 1059180 w 2690"/>
                <a:gd name="T43" fmla="*/ 154843 h 2404"/>
                <a:gd name="T44" fmla="*/ 788670 w 2690"/>
                <a:gd name="T45" fmla="*/ 1289515 h 2404"/>
                <a:gd name="T46" fmla="*/ 810260 w 2690"/>
                <a:gd name="T47" fmla="*/ 1344091 h 2404"/>
                <a:gd name="T48" fmla="*/ 881380 w 2690"/>
                <a:gd name="T49" fmla="*/ 1394860 h 2404"/>
                <a:gd name="T50" fmla="*/ 623570 w 2690"/>
                <a:gd name="T51" fmla="*/ 1148633 h 2404"/>
                <a:gd name="T52" fmla="*/ 1405890 w 2690"/>
                <a:gd name="T53" fmla="*/ 516568 h 2404"/>
                <a:gd name="T54" fmla="*/ 1370330 w 2690"/>
                <a:gd name="T55" fmla="*/ 696795 h 2404"/>
                <a:gd name="T56" fmla="*/ 1367790 w 2690"/>
                <a:gd name="T57" fmla="*/ 455646 h 2404"/>
                <a:gd name="T58" fmla="*/ 1125220 w 2690"/>
                <a:gd name="T59" fmla="*/ 244957 h 2404"/>
                <a:gd name="T60" fmla="*/ 1106170 w 2690"/>
                <a:gd name="T61" fmla="*/ 201804 h 2404"/>
                <a:gd name="T62" fmla="*/ 1162050 w 2690"/>
                <a:gd name="T63" fmla="*/ 242419 h 2404"/>
                <a:gd name="T64" fmla="*/ 1210310 w 2690"/>
                <a:gd name="T65" fmla="*/ 365532 h 2404"/>
                <a:gd name="T66" fmla="*/ 1394460 w 2690"/>
                <a:gd name="T67" fmla="*/ 512760 h 2404"/>
                <a:gd name="T68" fmla="*/ 1545590 w 2690"/>
                <a:gd name="T69" fmla="*/ 1325053 h 2404"/>
                <a:gd name="T70" fmla="*/ 1426210 w 2690"/>
                <a:gd name="T71" fmla="*/ 1426590 h 2404"/>
                <a:gd name="T72" fmla="*/ 1432560 w 2690"/>
                <a:gd name="T73" fmla="*/ 1525588 h 2404"/>
                <a:gd name="T74" fmla="*/ 1534160 w 2690"/>
                <a:gd name="T75" fmla="*/ 1393590 h 2404"/>
                <a:gd name="T76" fmla="*/ 1692910 w 2690"/>
                <a:gd name="T77" fmla="*/ 521644 h 2404"/>
                <a:gd name="T78" fmla="*/ 1576070 w 2690"/>
                <a:gd name="T79" fmla="*/ 1165133 h 2404"/>
                <a:gd name="T80" fmla="*/ 1564640 w 2690"/>
                <a:gd name="T81" fmla="*/ 1161325 h 2404"/>
                <a:gd name="T82" fmla="*/ 1588770 w 2690"/>
                <a:gd name="T83" fmla="*/ 1345360 h 2404"/>
                <a:gd name="T84" fmla="*/ 1651000 w 2690"/>
                <a:gd name="T85" fmla="*/ 1208286 h 2404"/>
                <a:gd name="T86" fmla="*/ 1428750 w 2690"/>
                <a:gd name="T87" fmla="*/ 587643 h 2404"/>
                <a:gd name="T88" fmla="*/ 966470 w 2690"/>
                <a:gd name="T89" fmla="*/ 312225 h 2404"/>
                <a:gd name="T90" fmla="*/ 867410 w 2690"/>
                <a:gd name="T91" fmla="*/ 159920 h 2404"/>
                <a:gd name="T92" fmla="*/ 584200 w 2690"/>
                <a:gd name="T93" fmla="*/ 49499 h 2404"/>
                <a:gd name="T94" fmla="*/ 539750 w 2690"/>
                <a:gd name="T95" fmla="*/ 182766 h 2404"/>
                <a:gd name="T96" fmla="*/ 631190 w 2690"/>
                <a:gd name="T97" fmla="*/ 243688 h 2404"/>
                <a:gd name="T98" fmla="*/ 673100 w 2690"/>
                <a:gd name="T99" fmla="*/ 510222 h 2404"/>
                <a:gd name="T100" fmla="*/ 769620 w 2690"/>
                <a:gd name="T101" fmla="*/ 279226 h 2404"/>
                <a:gd name="T102" fmla="*/ 889000 w 2690"/>
                <a:gd name="T103" fmla="*/ 312225 h 2404"/>
                <a:gd name="T104" fmla="*/ 885190 w 2690"/>
                <a:gd name="T105" fmla="*/ 244957 h 2404"/>
                <a:gd name="T106" fmla="*/ 774700 w 2690"/>
                <a:gd name="T107" fmla="*/ 107883 h 2404"/>
                <a:gd name="T108" fmla="*/ 922020 w 2690"/>
                <a:gd name="T109" fmla="*/ 187843 h 2404"/>
                <a:gd name="T110" fmla="*/ 971550 w 2690"/>
                <a:gd name="T111" fmla="*/ 153574 h 2404"/>
                <a:gd name="T112" fmla="*/ 1008380 w 2690"/>
                <a:gd name="T113" fmla="*/ 128190 h 2404"/>
                <a:gd name="T114" fmla="*/ 952500 w 2690"/>
                <a:gd name="T115" fmla="*/ 81229 h 2404"/>
                <a:gd name="T116" fmla="*/ 487680 w 2690"/>
                <a:gd name="T117" fmla="*/ 92652 h 2404"/>
                <a:gd name="T118" fmla="*/ 637540 w 2690"/>
                <a:gd name="T119" fmla="*/ 180228 h 2404"/>
                <a:gd name="T120" fmla="*/ 613410 w 2690"/>
                <a:gd name="T121" fmla="*/ 60922 h 2404"/>
                <a:gd name="T122" fmla="*/ 499110 w 2690"/>
                <a:gd name="T123" fmla="*/ 11423 h 2404"/>
                <a:gd name="T124" fmla="*/ 1026160 w 2690"/>
                <a:gd name="T125" fmla="*/ 776755 h 240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690"/>
                <a:gd name="T190" fmla="*/ 0 h 2404"/>
                <a:gd name="T191" fmla="*/ 2690 w 2690"/>
                <a:gd name="T192" fmla="*/ 2404 h 240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690" h="2404">
                  <a:moveTo>
                    <a:pt x="692" y="12"/>
                  </a:moveTo>
                  <a:lnTo>
                    <a:pt x="692" y="12"/>
                  </a:lnTo>
                  <a:lnTo>
                    <a:pt x="698" y="14"/>
                  </a:lnTo>
                  <a:lnTo>
                    <a:pt x="702" y="18"/>
                  </a:lnTo>
                  <a:lnTo>
                    <a:pt x="708" y="20"/>
                  </a:lnTo>
                  <a:lnTo>
                    <a:pt x="714" y="20"/>
                  </a:lnTo>
                  <a:lnTo>
                    <a:pt x="716" y="20"/>
                  </a:lnTo>
                  <a:lnTo>
                    <a:pt x="714" y="18"/>
                  </a:lnTo>
                  <a:lnTo>
                    <a:pt x="712" y="16"/>
                  </a:lnTo>
                  <a:lnTo>
                    <a:pt x="710" y="12"/>
                  </a:lnTo>
                  <a:lnTo>
                    <a:pt x="708" y="12"/>
                  </a:lnTo>
                  <a:lnTo>
                    <a:pt x="710" y="12"/>
                  </a:lnTo>
                  <a:lnTo>
                    <a:pt x="714" y="12"/>
                  </a:lnTo>
                  <a:lnTo>
                    <a:pt x="718" y="16"/>
                  </a:lnTo>
                  <a:lnTo>
                    <a:pt x="722" y="18"/>
                  </a:lnTo>
                  <a:lnTo>
                    <a:pt x="728" y="18"/>
                  </a:lnTo>
                  <a:lnTo>
                    <a:pt x="730" y="16"/>
                  </a:lnTo>
                  <a:lnTo>
                    <a:pt x="730" y="12"/>
                  </a:lnTo>
                  <a:lnTo>
                    <a:pt x="724" y="6"/>
                  </a:lnTo>
                  <a:lnTo>
                    <a:pt x="714" y="2"/>
                  </a:lnTo>
                  <a:lnTo>
                    <a:pt x="708" y="0"/>
                  </a:lnTo>
                  <a:lnTo>
                    <a:pt x="702" y="2"/>
                  </a:lnTo>
                  <a:lnTo>
                    <a:pt x="694" y="4"/>
                  </a:lnTo>
                  <a:lnTo>
                    <a:pt x="688" y="8"/>
                  </a:lnTo>
                  <a:lnTo>
                    <a:pt x="688" y="10"/>
                  </a:lnTo>
                  <a:lnTo>
                    <a:pt x="692" y="12"/>
                  </a:lnTo>
                  <a:close/>
                  <a:moveTo>
                    <a:pt x="742" y="352"/>
                  </a:moveTo>
                  <a:lnTo>
                    <a:pt x="742" y="352"/>
                  </a:lnTo>
                  <a:lnTo>
                    <a:pt x="740" y="350"/>
                  </a:lnTo>
                  <a:lnTo>
                    <a:pt x="736" y="352"/>
                  </a:lnTo>
                  <a:lnTo>
                    <a:pt x="732" y="358"/>
                  </a:lnTo>
                  <a:lnTo>
                    <a:pt x="728" y="366"/>
                  </a:lnTo>
                  <a:lnTo>
                    <a:pt x="724" y="382"/>
                  </a:lnTo>
                  <a:lnTo>
                    <a:pt x="724" y="386"/>
                  </a:lnTo>
                  <a:lnTo>
                    <a:pt x="724" y="388"/>
                  </a:lnTo>
                  <a:lnTo>
                    <a:pt x="726" y="388"/>
                  </a:lnTo>
                  <a:lnTo>
                    <a:pt x="736" y="382"/>
                  </a:lnTo>
                  <a:lnTo>
                    <a:pt x="742" y="374"/>
                  </a:lnTo>
                  <a:lnTo>
                    <a:pt x="744" y="364"/>
                  </a:lnTo>
                  <a:lnTo>
                    <a:pt x="742" y="352"/>
                  </a:lnTo>
                  <a:close/>
                  <a:moveTo>
                    <a:pt x="696" y="550"/>
                  </a:moveTo>
                  <a:lnTo>
                    <a:pt x="696" y="550"/>
                  </a:lnTo>
                  <a:lnTo>
                    <a:pt x="692" y="548"/>
                  </a:lnTo>
                  <a:lnTo>
                    <a:pt x="690" y="548"/>
                  </a:lnTo>
                  <a:lnTo>
                    <a:pt x="690" y="552"/>
                  </a:lnTo>
                  <a:lnTo>
                    <a:pt x="692" y="556"/>
                  </a:lnTo>
                  <a:lnTo>
                    <a:pt x="700" y="566"/>
                  </a:lnTo>
                  <a:lnTo>
                    <a:pt x="710" y="578"/>
                  </a:lnTo>
                  <a:lnTo>
                    <a:pt x="714" y="580"/>
                  </a:lnTo>
                  <a:lnTo>
                    <a:pt x="718" y="578"/>
                  </a:lnTo>
                  <a:lnTo>
                    <a:pt x="724" y="576"/>
                  </a:lnTo>
                  <a:lnTo>
                    <a:pt x="728" y="574"/>
                  </a:lnTo>
                  <a:lnTo>
                    <a:pt x="734" y="568"/>
                  </a:lnTo>
                  <a:lnTo>
                    <a:pt x="736" y="564"/>
                  </a:lnTo>
                  <a:lnTo>
                    <a:pt x="738" y="558"/>
                  </a:lnTo>
                  <a:lnTo>
                    <a:pt x="736" y="552"/>
                  </a:lnTo>
                  <a:lnTo>
                    <a:pt x="730" y="546"/>
                  </a:lnTo>
                  <a:lnTo>
                    <a:pt x="728" y="544"/>
                  </a:lnTo>
                  <a:lnTo>
                    <a:pt x="724" y="546"/>
                  </a:lnTo>
                  <a:lnTo>
                    <a:pt x="722" y="548"/>
                  </a:lnTo>
                  <a:lnTo>
                    <a:pt x="718" y="552"/>
                  </a:lnTo>
                  <a:lnTo>
                    <a:pt x="712" y="554"/>
                  </a:lnTo>
                  <a:lnTo>
                    <a:pt x="706" y="554"/>
                  </a:lnTo>
                  <a:lnTo>
                    <a:pt x="696" y="550"/>
                  </a:lnTo>
                  <a:close/>
                  <a:moveTo>
                    <a:pt x="936" y="688"/>
                  </a:moveTo>
                  <a:lnTo>
                    <a:pt x="936" y="688"/>
                  </a:lnTo>
                  <a:lnTo>
                    <a:pt x="938" y="696"/>
                  </a:lnTo>
                  <a:lnTo>
                    <a:pt x="940" y="696"/>
                  </a:lnTo>
                  <a:lnTo>
                    <a:pt x="942" y="696"/>
                  </a:lnTo>
                  <a:lnTo>
                    <a:pt x="946" y="692"/>
                  </a:lnTo>
                  <a:lnTo>
                    <a:pt x="950" y="684"/>
                  </a:lnTo>
                  <a:lnTo>
                    <a:pt x="950" y="680"/>
                  </a:lnTo>
                  <a:lnTo>
                    <a:pt x="950" y="678"/>
                  </a:lnTo>
                  <a:lnTo>
                    <a:pt x="946" y="676"/>
                  </a:lnTo>
                  <a:lnTo>
                    <a:pt x="942" y="676"/>
                  </a:lnTo>
                  <a:lnTo>
                    <a:pt x="940" y="676"/>
                  </a:lnTo>
                  <a:lnTo>
                    <a:pt x="936" y="680"/>
                  </a:lnTo>
                  <a:lnTo>
                    <a:pt x="934" y="684"/>
                  </a:lnTo>
                  <a:lnTo>
                    <a:pt x="936" y="688"/>
                  </a:lnTo>
                  <a:close/>
                  <a:moveTo>
                    <a:pt x="1610" y="556"/>
                  </a:moveTo>
                  <a:lnTo>
                    <a:pt x="1610" y="556"/>
                  </a:lnTo>
                  <a:lnTo>
                    <a:pt x="1616" y="560"/>
                  </a:lnTo>
                  <a:lnTo>
                    <a:pt x="1624" y="562"/>
                  </a:lnTo>
                  <a:lnTo>
                    <a:pt x="1632" y="564"/>
                  </a:lnTo>
                  <a:lnTo>
                    <a:pt x="1634" y="564"/>
                  </a:lnTo>
                  <a:lnTo>
                    <a:pt x="1634" y="562"/>
                  </a:lnTo>
                  <a:lnTo>
                    <a:pt x="1628" y="558"/>
                  </a:lnTo>
                  <a:lnTo>
                    <a:pt x="1618" y="552"/>
                  </a:lnTo>
                  <a:lnTo>
                    <a:pt x="1610" y="550"/>
                  </a:lnTo>
                  <a:lnTo>
                    <a:pt x="1610" y="552"/>
                  </a:lnTo>
                  <a:lnTo>
                    <a:pt x="1610" y="556"/>
                  </a:lnTo>
                  <a:close/>
                  <a:moveTo>
                    <a:pt x="1402" y="2052"/>
                  </a:moveTo>
                  <a:lnTo>
                    <a:pt x="1402" y="2052"/>
                  </a:lnTo>
                  <a:lnTo>
                    <a:pt x="1404" y="2054"/>
                  </a:lnTo>
                  <a:lnTo>
                    <a:pt x="1410" y="2056"/>
                  </a:lnTo>
                  <a:lnTo>
                    <a:pt x="1416" y="2056"/>
                  </a:lnTo>
                  <a:lnTo>
                    <a:pt x="1420" y="2054"/>
                  </a:lnTo>
                  <a:lnTo>
                    <a:pt x="1420" y="2052"/>
                  </a:lnTo>
                  <a:lnTo>
                    <a:pt x="1418" y="2048"/>
                  </a:lnTo>
                  <a:lnTo>
                    <a:pt x="1412" y="2048"/>
                  </a:lnTo>
                  <a:lnTo>
                    <a:pt x="1404" y="2048"/>
                  </a:lnTo>
                  <a:lnTo>
                    <a:pt x="1402" y="2050"/>
                  </a:lnTo>
                  <a:lnTo>
                    <a:pt x="1402" y="2052"/>
                  </a:lnTo>
                  <a:close/>
                  <a:moveTo>
                    <a:pt x="1610" y="1344"/>
                  </a:moveTo>
                  <a:lnTo>
                    <a:pt x="1610" y="1344"/>
                  </a:lnTo>
                  <a:lnTo>
                    <a:pt x="1612" y="1338"/>
                  </a:lnTo>
                  <a:lnTo>
                    <a:pt x="1614" y="1334"/>
                  </a:lnTo>
                  <a:lnTo>
                    <a:pt x="1612" y="1324"/>
                  </a:lnTo>
                  <a:lnTo>
                    <a:pt x="1610" y="1312"/>
                  </a:lnTo>
                  <a:lnTo>
                    <a:pt x="1608" y="1304"/>
                  </a:lnTo>
                  <a:lnTo>
                    <a:pt x="1610" y="1294"/>
                  </a:lnTo>
                  <a:lnTo>
                    <a:pt x="1610" y="1280"/>
                  </a:lnTo>
                  <a:lnTo>
                    <a:pt x="1608" y="1276"/>
                  </a:lnTo>
                  <a:lnTo>
                    <a:pt x="1606" y="1276"/>
                  </a:lnTo>
                  <a:lnTo>
                    <a:pt x="1604" y="1274"/>
                  </a:lnTo>
                  <a:lnTo>
                    <a:pt x="1600" y="1270"/>
                  </a:lnTo>
                  <a:lnTo>
                    <a:pt x="1598" y="1266"/>
                  </a:lnTo>
                  <a:lnTo>
                    <a:pt x="1596" y="1256"/>
                  </a:lnTo>
                  <a:lnTo>
                    <a:pt x="1594" y="1246"/>
                  </a:lnTo>
                  <a:lnTo>
                    <a:pt x="1590" y="1238"/>
                  </a:lnTo>
                  <a:lnTo>
                    <a:pt x="1582" y="1226"/>
                  </a:lnTo>
                  <a:lnTo>
                    <a:pt x="1570" y="1214"/>
                  </a:lnTo>
                  <a:lnTo>
                    <a:pt x="1560" y="1198"/>
                  </a:lnTo>
                  <a:lnTo>
                    <a:pt x="1550" y="1184"/>
                  </a:lnTo>
                  <a:lnTo>
                    <a:pt x="1548" y="1182"/>
                  </a:lnTo>
                  <a:lnTo>
                    <a:pt x="1546" y="1182"/>
                  </a:lnTo>
                  <a:lnTo>
                    <a:pt x="1542" y="1182"/>
                  </a:lnTo>
                  <a:lnTo>
                    <a:pt x="1538" y="1180"/>
                  </a:lnTo>
                  <a:lnTo>
                    <a:pt x="1534" y="1176"/>
                  </a:lnTo>
                  <a:lnTo>
                    <a:pt x="1526" y="1166"/>
                  </a:lnTo>
                  <a:lnTo>
                    <a:pt x="1518" y="1156"/>
                  </a:lnTo>
                  <a:lnTo>
                    <a:pt x="1514" y="1146"/>
                  </a:lnTo>
                  <a:lnTo>
                    <a:pt x="1514" y="1136"/>
                  </a:lnTo>
                  <a:lnTo>
                    <a:pt x="1514" y="1126"/>
                  </a:lnTo>
                  <a:lnTo>
                    <a:pt x="1514" y="1110"/>
                  </a:lnTo>
                  <a:lnTo>
                    <a:pt x="1514" y="1104"/>
                  </a:lnTo>
                  <a:lnTo>
                    <a:pt x="1510" y="1098"/>
                  </a:lnTo>
                  <a:lnTo>
                    <a:pt x="1508" y="1096"/>
                  </a:lnTo>
                  <a:lnTo>
                    <a:pt x="1506" y="1096"/>
                  </a:lnTo>
                  <a:lnTo>
                    <a:pt x="1502" y="1102"/>
                  </a:lnTo>
                  <a:lnTo>
                    <a:pt x="1502" y="1104"/>
                  </a:lnTo>
                  <a:lnTo>
                    <a:pt x="1498" y="1104"/>
                  </a:lnTo>
                  <a:lnTo>
                    <a:pt x="1494" y="1102"/>
                  </a:lnTo>
                  <a:lnTo>
                    <a:pt x="1490" y="1096"/>
                  </a:lnTo>
                  <a:lnTo>
                    <a:pt x="1484" y="1090"/>
                  </a:lnTo>
                  <a:lnTo>
                    <a:pt x="1480" y="1090"/>
                  </a:lnTo>
                  <a:lnTo>
                    <a:pt x="1480" y="1092"/>
                  </a:lnTo>
                  <a:lnTo>
                    <a:pt x="1480" y="1098"/>
                  </a:lnTo>
                  <a:lnTo>
                    <a:pt x="1478" y="1102"/>
                  </a:lnTo>
                  <a:lnTo>
                    <a:pt x="1478" y="1106"/>
                  </a:lnTo>
                  <a:lnTo>
                    <a:pt x="1474" y="1104"/>
                  </a:lnTo>
                  <a:lnTo>
                    <a:pt x="1470" y="1100"/>
                  </a:lnTo>
                  <a:lnTo>
                    <a:pt x="1464" y="1092"/>
                  </a:lnTo>
                  <a:lnTo>
                    <a:pt x="1462" y="1086"/>
                  </a:lnTo>
                  <a:lnTo>
                    <a:pt x="1462" y="1080"/>
                  </a:lnTo>
                  <a:lnTo>
                    <a:pt x="1462" y="1076"/>
                  </a:lnTo>
                  <a:lnTo>
                    <a:pt x="1464" y="1066"/>
                  </a:lnTo>
                  <a:lnTo>
                    <a:pt x="1462" y="1060"/>
                  </a:lnTo>
                  <a:lnTo>
                    <a:pt x="1462" y="1054"/>
                  </a:lnTo>
                  <a:lnTo>
                    <a:pt x="1458" y="1046"/>
                  </a:lnTo>
                  <a:lnTo>
                    <a:pt x="1452" y="1038"/>
                  </a:lnTo>
                  <a:lnTo>
                    <a:pt x="1440" y="1022"/>
                  </a:lnTo>
                  <a:lnTo>
                    <a:pt x="1430" y="1012"/>
                  </a:lnTo>
                  <a:lnTo>
                    <a:pt x="1428" y="1008"/>
                  </a:lnTo>
                  <a:lnTo>
                    <a:pt x="1432" y="1008"/>
                  </a:lnTo>
                  <a:lnTo>
                    <a:pt x="1436" y="1008"/>
                  </a:lnTo>
                  <a:lnTo>
                    <a:pt x="1438" y="1006"/>
                  </a:lnTo>
                  <a:lnTo>
                    <a:pt x="1440" y="1002"/>
                  </a:lnTo>
                  <a:lnTo>
                    <a:pt x="1438" y="998"/>
                  </a:lnTo>
                  <a:lnTo>
                    <a:pt x="1436" y="994"/>
                  </a:lnTo>
                  <a:lnTo>
                    <a:pt x="1430" y="988"/>
                  </a:lnTo>
                  <a:lnTo>
                    <a:pt x="1422" y="984"/>
                  </a:lnTo>
                  <a:lnTo>
                    <a:pt x="1410" y="978"/>
                  </a:lnTo>
                  <a:lnTo>
                    <a:pt x="1398" y="974"/>
                  </a:lnTo>
                  <a:lnTo>
                    <a:pt x="1392" y="968"/>
                  </a:lnTo>
                  <a:lnTo>
                    <a:pt x="1388" y="964"/>
                  </a:lnTo>
                  <a:lnTo>
                    <a:pt x="1386" y="960"/>
                  </a:lnTo>
                  <a:lnTo>
                    <a:pt x="1384" y="956"/>
                  </a:lnTo>
                  <a:lnTo>
                    <a:pt x="1380" y="952"/>
                  </a:lnTo>
                  <a:lnTo>
                    <a:pt x="1374" y="950"/>
                  </a:lnTo>
                  <a:lnTo>
                    <a:pt x="1364" y="946"/>
                  </a:lnTo>
                  <a:lnTo>
                    <a:pt x="1354" y="942"/>
                  </a:lnTo>
                  <a:lnTo>
                    <a:pt x="1346" y="938"/>
                  </a:lnTo>
                  <a:lnTo>
                    <a:pt x="1340" y="934"/>
                  </a:lnTo>
                  <a:lnTo>
                    <a:pt x="1338" y="928"/>
                  </a:lnTo>
                  <a:lnTo>
                    <a:pt x="1334" y="916"/>
                  </a:lnTo>
                  <a:lnTo>
                    <a:pt x="1332" y="908"/>
                  </a:lnTo>
                  <a:lnTo>
                    <a:pt x="1328" y="902"/>
                  </a:lnTo>
                  <a:lnTo>
                    <a:pt x="1324" y="896"/>
                  </a:lnTo>
                  <a:lnTo>
                    <a:pt x="1324" y="886"/>
                  </a:lnTo>
                  <a:lnTo>
                    <a:pt x="1322" y="864"/>
                  </a:lnTo>
                  <a:lnTo>
                    <a:pt x="1322" y="852"/>
                  </a:lnTo>
                  <a:lnTo>
                    <a:pt x="1320" y="840"/>
                  </a:lnTo>
                  <a:lnTo>
                    <a:pt x="1316" y="828"/>
                  </a:lnTo>
                  <a:lnTo>
                    <a:pt x="1308" y="818"/>
                  </a:lnTo>
                  <a:lnTo>
                    <a:pt x="1304" y="812"/>
                  </a:lnTo>
                  <a:lnTo>
                    <a:pt x="1302" y="806"/>
                  </a:lnTo>
                  <a:lnTo>
                    <a:pt x="1298" y="794"/>
                  </a:lnTo>
                  <a:lnTo>
                    <a:pt x="1296" y="780"/>
                  </a:lnTo>
                  <a:lnTo>
                    <a:pt x="1296" y="764"/>
                  </a:lnTo>
                  <a:lnTo>
                    <a:pt x="1296" y="750"/>
                  </a:lnTo>
                  <a:lnTo>
                    <a:pt x="1294" y="736"/>
                  </a:lnTo>
                  <a:lnTo>
                    <a:pt x="1290" y="726"/>
                  </a:lnTo>
                  <a:lnTo>
                    <a:pt x="1286" y="722"/>
                  </a:lnTo>
                  <a:lnTo>
                    <a:pt x="1282" y="718"/>
                  </a:lnTo>
                  <a:lnTo>
                    <a:pt x="1274" y="712"/>
                  </a:lnTo>
                  <a:lnTo>
                    <a:pt x="1268" y="704"/>
                  </a:lnTo>
                  <a:lnTo>
                    <a:pt x="1262" y="692"/>
                  </a:lnTo>
                  <a:lnTo>
                    <a:pt x="1258" y="690"/>
                  </a:lnTo>
                  <a:lnTo>
                    <a:pt x="1256" y="688"/>
                  </a:lnTo>
                  <a:lnTo>
                    <a:pt x="1254" y="690"/>
                  </a:lnTo>
                  <a:lnTo>
                    <a:pt x="1250" y="698"/>
                  </a:lnTo>
                  <a:lnTo>
                    <a:pt x="1244" y="702"/>
                  </a:lnTo>
                  <a:lnTo>
                    <a:pt x="1240" y="704"/>
                  </a:lnTo>
                  <a:lnTo>
                    <a:pt x="1236" y="702"/>
                  </a:lnTo>
                  <a:lnTo>
                    <a:pt x="1232" y="696"/>
                  </a:lnTo>
                  <a:lnTo>
                    <a:pt x="1228" y="690"/>
                  </a:lnTo>
                  <a:lnTo>
                    <a:pt x="1226" y="682"/>
                  </a:lnTo>
                  <a:lnTo>
                    <a:pt x="1224" y="664"/>
                  </a:lnTo>
                  <a:lnTo>
                    <a:pt x="1224" y="650"/>
                  </a:lnTo>
                  <a:lnTo>
                    <a:pt x="1224" y="634"/>
                  </a:lnTo>
                  <a:lnTo>
                    <a:pt x="1220" y="620"/>
                  </a:lnTo>
                  <a:lnTo>
                    <a:pt x="1216" y="614"/>
                  </a:lnTo>
                  <a:lnTo>
                    <a:pt x="1212" y="606"/>
                  </a:lnTo>
                  <a:lnTo>
                    <a:pt x="1208" y="600"/>
                  </a:lnTo>
                  <a:lnTo>
                    <a:pt x="1206" y="596"/>
                  </a:lnTo>
                  <a:lnTo>
                    <a:pt x="1206" y="588"/>
                  </a:lnTo>
                  <a:lnTo>
                    <a:pt x="1208" y="584"/>
                  </a:lnTo>
                  <a:lnTo>
                    <a:pt x="1206" y="582"/>
                  </a:lnTo>
                  <a:lnTo>
                    <a:pt x="1204" y="578"/>
                  </a:lnTo>
                  <a:lnTo>
                    <a:pt x="1200" y="576"/>
                  </a:lnTo>
                  <a:lnTo>
                    <a:pt x="1196" y="572"/>
                  </a:lnTo>
                  <a:lnTo>
                    <a:pt x="1194" y="562"/>
                  </a:lnTo>
                  <a:lnTo>
                    <a:pt x="1192" y="548"/>
                  </a:lnTo>
                  <a:lnTo>
                    <a:pt x="1190" y="534"/>
                  </a:lnTo>
                  <a:lnTo>
                    <a:pt x="1188" y="526"/>
                  </a:lnTo>
                  <a:lnTo>
                    <a:pt x="1184" y="522"/>
                  </a:lnTo>
                  <a:lnTo>
                    <a:pt x="1180" y="520"/>
                  </a:lnTo>
                  <a:lnTo>
                    <a:pt x="1176" y="520"/>
                  </a:lnTo>
                  <a:lnTo>
                    <a:pt x="1172" y="522"/>
                  </a:lnTo>
                  <a:lnTo>
                    <a:pt x="1170" y="526"/>
                  </a:lnTo>
                  <a:lnTo>
                    <a:pt x="1166" y="532"/>
                  </a:lnTo>
                  <a:lnTo>
                    <a:pt x="1166" y="538"/>
                  </a:lnTo>
                  <a:lnTo>
                    <a:pt x="1164" y="552"/>
                  </a:lnTo>
                  <a:lnTo>
                    <a:pt x="1162" y="564"/>
                  </a:lnTo>
                  <a:lnTo>
                    <a:pt x="1150" y="594"/>
                  </a:lnTo>
                  <a:lnTo>
                    <a:pt x="1146" y="602"/>
                  </a:lnTo>
                  <a:lnTo>
                    <a:pt x="1146" y="608"/>
                  </a:lnTo>
                  <a:lnTo>
                    <a:pt x="1146" y="612"/>
                  </a:lnTo>
                  <a:lnTo>
                    <a:pt x="1150" y="614"/>
                  </a:lnTo>
                  <a:lnTo>
                    <a:pt x="1152" y="616"/>
                  </a:lnTo>
                  <a:lnTo>
                    <a:pt x="1152" y="618"/>
                  </a:lnTo>
                  <a:lnTo>
                    <a:pt x="1150" y="622"/>
                  </a:lnTo>
                  <a:lnTo>
                    <a:pt x="1144" y="630"/>
                  </a:lnTo>
                  <a:lnTo>
                    <a:pt x="1144" y="636"/>
                  </a:lnTo>
                  <a:lnTo>
                    <a:pt x="1144" y="646"/>
                  </a:lnTo>
                  <a:lnTo>
                    <a:pt x="1138" y="658"/>
                  </a:lnTo>
                  <a:lnTo>
                    <a:pt x="1136" y="668"/>
                  </a:lnTo>
                  <a:lnTo>
                    <a:pt x="1136" y="676"/>
                  </a:lnTo>
                  <a:lnTo>
                    <a:pt x="1140" y="700"/>
                  </a:lnTo>
                  <a:lnTo>
                    <a:pt x="1144" y="724"/>
                  </a:lnTo>
                  <a:lnTo>
                    <a:pt x="1144" y="736"/>
                  </a:lnTo>
                  <a:lnTo>
                    <a:pt x="1142" y="748"/>
                  </a:lnTo>
                  <a:lnTo>
                    <a:pt x="1136" y="768"/>
                  </a:lnTo>
                  <a:lnTo>
                    <a:pt x="1136" y="780"/>
                  </a:lnTo>
                  <a:lnTo>
                    <a:pt x="1136" y="792"/>
                  </a:lnTo>
                  <a:lnTo>
                    <a:pt x="1130" y="806"/>
                  </a:lnTo>
                  <a:lnTo>
                    <a:pt x="1124" y="816"/>
                  </a:lnTo>
                  <a:lnTo>
                    <a:pt x="1120" y="826"/>
                  </a:lnTo>
                  <a:lnTo>
                    <a:pt x="1116" y="840"/>
                  </a:lnTo>
                  <a:lnTo>
                    <a:pt x="1114" y="850"/>
                  </a:lnTo>
                  <a:lnTo>
                    <a:pt x="1110" y="856"/>
                  </a:lnTo>
                  <a:lnTo>
                    <a:pt x="1102" y="862"/>
                  </a:lnTo>
                  <a:lnTo>
                    <a:pt x="1096" y="866"/>
                  </a:lnTo>
                  <a:lnTo>
                    <a:pt x="1088" y="866"/>
                  </a:lnTo>
                  <a:lnTo>
                    <a:pt x="1078" y="864"/>
                  </a:lnTo>
                  <a:lnTo>
                    <a:pt x="1068" y="860"/>
                  </a:lnTo>
                  <a:lnTo>
                    <a:pt x="1060" y="854"/>
                  </a:lnTo>
                  <a:lnTo>
                    <a:pt x="1052" y="848"/>
                  </a:lnTo>
                  <a:lnTo>
                    <a:pt x="1046" y="842"/>
                  </a:lnTo>
                  <a:lnTo>
                    <a:pt x="1044" y="836"/>
                  </a:lnTo>
                  <a:lnTo>
                    <a:pt x="1040" y="830"/>
                  </a:lnTo>
                  <a:lnTo>
                    <a:pt x="1036" y="826"/>
                  </a:lnTo>
                  <a:lnTo>
                    <a:pt x="1028" y="824"/>
                  </a:lnTo>
                  <a:lnTo>
                    <a:pt x="1022" y="822"/>
                  </a:lnTo>
                  <a:lnTo>
                    <a:pt x="1014" y="818"/>
                  </a:lnTo>
                  <a:lnTo>
                    <a:pt x="1004" y="812"/>
                  </a:lnTo>
                  <a:lnTo>
                    <a:pt x="990" y="800"/>
                  </a:lnTo>
                  <a:lnTo>
                    <a:pt x="978" y="788"/>
                  </a:lnTo>
                  <a:lnTo>
                    <a:pt x="968" y="782"/>
                  </a:lnTo>
                  <a:lnTo>
                    <a:pt x="962" y="780"/>
                  </a:lnTo>
                  <a:lnTo>
                    <a:pt x="956" y="778"/>
                  </a:lnTo>
                  <a:lnTo>
                    <a:pt x="948" y="776"/>
                  </a:lnTo>
                  <a:lnTo>
                    <a:pt x="942" y="772"/>
                  </a:lnTo>
                  <a:lnTo>
                    <a:pt x="934" y="764"/>
                  </a:lnTo>
                  <a:lnTo>
                    <a:pt x="922" y="752"/>
                  </a:lnTo>
                  <a:lnTo>
                    <a:pt x="912" y="744"/>
                  </a:lnTo>
                  <a:lnTo>
                    <a:pt x="898" y="732"/>
                  </a:lnTo>
                  <a:lnTo>
                    <a:pt x="896" y="728"/>
                  </a:lnTo>
                  <a:lnTo>
                    <a:pt x="896" y="722"/>
                  </a:lnTo>
                  <a:lnTo>
                    <a:pt x="900" y="712"/>
                  </a:lnTo>
                  <a:lnTo>
                    <a:pt x="908" y="700"/>
                  </a:lnTo>
                  <a:lnTo>
                    <a:pt x="916" y="684"/>
                  </a:lnTo>
                  <a:lnTo>
                    <a:pt x="920" y="674"/>
                  </a:lnTo>
                  <a:lnTo>
                    <a:pt x="920" y="670"/>
                  </a:lnTo>
                  <a:lnTo>
                    <a:pt x="918" y="670"/>
                  </a:lnTo>
                  <a:lnTo>
                    <a:pt x="916" y="668"/>
                  </a:lnTo>
                  <a:lnTo>
                    <a:pt x="914" y="666"/>
                  </a:lnTo>
                  <a:lnTo>
                    <a:pt x="914" y="662"/>
                  </a:lnTo>
                  <a:lnTo>
                    <a:pt x="918" y="652"/>
                  </a:lnTo>
                  <a:lnTo>
                    <a:pt x="924" y="644"/>
                  </a:lnTo>
                  <a:lnTo>
                    <a:pt x="928" y="640"/>
                  </a:lnTo>
                  <a:lnTo>
                    <a:pt x="930" y="642"/>
                  </a:lnTo>
                  <a:lnTo>
                    <a:pt x="934" y="646"/>
                  </a:lnTo>
                  <a:lnTo>
                    <a:pt x="936" y="648"/>
                  </a:lnTo>
                  <a:lnTo>
                    <a:pt x="936" y="650"/>
                  </a:lnTo>
                  <a:lnTo>
                    <a:pt x="938" y="646"/>
                  </a:lnTo>
                  <a:lnTo>
                    <a:pt x="940" y="638"/>
                  </a:lnTo>
                  <a:lnTo>
                    <a:pt x="942" y="626"/>
                  </a:lnTo>
                  <a:lnTo>
                    <a:pt x="946" y="618"/>
                  </a:lnTo>
                  <a:lnTo>
                    <a:pt x="950" y="612"/>
                  </a:lnTo>
                  <a:lnTo>
                    <a:pt x="956" y="606"/>
                  </a:lnTo>
                  <a:lnTo>
                    <a:pt x="958" y="604"/>
                  </a:lnTo>
                  <a:lnTo>
                    <a:pt x="960" y="602"/>
                  </a:lnTo>
                  <a:lnTo>
                    <a:pt x="960" y="598"/>
                  </a:lnTo>
                  <a:lnTo>
                    <a:pt x="956" y="596"/>
                  </a:lnTo>
                  <a:lnTo>
                    <a:pt x="950" y="590"/>
                  </a:lnTo>
                  <a:lnTo>
                    <a:pt x="946" y="586"/>
                  </a:lnTo>
                  <a:lnTo>
                    <a:pt x="942" y="580"/>
                  </a:lnTo>
                  <a:lnTo>
                    <a:pt x="942" y="578"/>
                  </a:lnTo>
                  <a:lnTo>
                    <a:pt x="940" y="578"/>
                  </a:lnTo>
                  <a:lnTo>
                    <a:pt x="934" y="582"/>
                  </a:lnTo>
                  <a:lnTo>
                    <a:pt x="930" y="584"/>
                  </a:lnTo>
                  <a:lnTo>
                    <a:pt x="928" y="588"/>
                  </a:lnTo>
                  <a:lnTo>
                    <a:pt x="928" y="594"/>
                  </a:lnTo>
                  <a:lnTo>
                    <a:pt x="930" y="598"/>
                  </a:lnTo>
                  <a:lnTo>
                    <a:pt x="928" y="600"/>
                  </a:lnTo>
                  <a:lnTo>
                    <a:pt x="926" y="602"/>
                  </a:lnTo>
                  <a:lnTo>
                    <a:pt x="922" y="604"/>
                  </a:lnTo>
                  <a:lnTo>
                    <a:pt x="920" y="604"/>
                  </a:lnTo>
                  <a:lnTo>
                    <a:pt x="918" y="598"/>
                  </a:lnTo>
                  <a:lnTo>
                    <a:pt x="918" y="592"/>
                  </a:lnTo>
                  <a:lnTo>
                    <a:pt x="918" y="590"/>
                  </a:lnTo>
                  <a:lnTo>
                    <a:pt x="916" y="590"/>
                  </a:lnTo>
                  <a:lnTo>
                    <a:pt x="914" y="588"/>
                  </a:lnTo>
                  <a:lnTo>
                    <a:pt x="914" y="586"/>
                  </a:lnTo>
                  <a:lnTo>
                    <a:pt x="914" y="578"/>
                  </a:lnTo>
                  <a:lnTo>
                    <a:pt x="914" y="574"/>
                  </a:lnTo>
                  <a:lnTo>
                    <a:pt x="912" y="574"/>
                  </a:lnTo>
                  <a:lnTo>
                    <a:pt x="906" y="576"/>
                  </a:lnTo>
                  <a:lnTo>
                    <a:pt x="898" y="584"/>
                  </a:lnTo>
                  <a:lnTo>
                    <a:pt x="888" y="590"/>
                  </a:lnTo>
                  <a:lnTo>
                    <a:pt x="882" y="594"/>
                  </a:lnTo>
                  <a:lnTo>
                    <a:pt x="878" y="594"/>
                  </a:lnTo>
                  <a:lnTo>
                    <a:pt x="874" y="592"/>
                  </a:lnTo>
                  <a:lnTo>
                    <a:pt x="870" y="586"/>
                  </a:lnTo>
                  <a:lnTo>
                    <a:pt x="866" y="584"/>
                  </a:lnTo>
                  <a:lnTo>
                    <a:pt x="860" y="584"/>
                  </a:lnTo>
                  <a:lnTo>
                    <a:pt x="854" y="586"/>
                  </a:lnTo>
                  <a:lnTo>
                    <a:pt x="848" y="586"/>
                  </a:lnTo>
                  <a:lnTo>
                    <a:pt x="844" y="584"/>
                  </a:lnTo>
                  <a:lnTo>
                    <a:pt x="842" y="580"/>
                  </a:lnTo>
                  <a:lnTo>
                    <a:pt x="834" y="572"/>
                  </a:lnTo>
                  <a:lnTo>
                    <a:pt x="830" y="570"/>
                  </a:lnTo>
                  <a:lnTo>
                    <a:pt x="822" y="570"/>
                  </a:lnTo>
                  <a:lnTo>
                    <a:pt x="814" y="570"/>
                  </a:lnTo>
                  <a:lnTo>
                    <a:pt x="808" y="568"/>
                  </a:lnTo>
                  <a:lnTo>
                    <a:pt x="804" y="564"/>
                  </a:lnTo>
                  <a:lnTo>
                    <a:pt x="802" y="560"/>
                  </a:lnTo>
                  <a:lnTo>
                    <a:pt x="798" y="554"/>
                  </a:lnTo>
                  <a:lnTo>
                    <a:pt x="796" y="554"/>
                  </a:lnTo>
                  <a:lnTo>
                    <a:pt x="792" y="554"/>
                  </a:lnTo>
                  <a:lnTo>
                    <a:pt x="788" y="554"/>
                  </a:lnTo>
                  <a:lnTo>
                    <a:pt x="784" y="554"/>
                  </a:lnTo>
                  <a:lnTo>
                    <a:pt x="782" y="550"/>
                  </a:lnTo>
                  <a:lnTo>
                    <a:pt x="776" y="546"/>
                  </a:lnTo>
                  <a:lnTo>
                    <a:pt x="774" y="544"/>
                  </a:lnTo>
                  <a:lnTo>
                    <a:pt x="768" y="542"/>
                  </a:lnTo>
                  <a:lnTo>
                    <a:pt x="758" y="542"/>
                  </a:lnTo>
                  <a:lnTo>
                    <a:pt x="752" y="544"/>
                  </a:lnTo>
                  <a:lnTo>
                    <a:pt x="750" y="546"/>
                  </a:lnTo>
                  <a:lnTo>
                    <a:pt x="750" y="548"/>
                  </a:lnTo>
                  <a:lnTo>
                    <a:pt x="754" y="556"/>
                  </a:lnTo>
                  <a:lnTo>
                    <a:pt x="756" y="558"/>
                  </a:lnTo>
                  <a:lnTo>
                    <a:pt x="762" y="560"/>
                  </a:lnTo>
                  <a:lnTo>
                    <a:pt x="774" y="560"/>
                  </a:lnTo>
                  <a:lnTo>
                    <a:pt x="778" y="560"/>
                  </a:lnTo>
                  <a:lnTo>
                    <a:pt x="782" y="564"/>
                  </a:lnTo>
                  <a:lnTo>
                    <a:pt x="784" y="570"/>
                  </a:lnTo>
                  <a:lnTo>
                    <a:pt x="782" y="580"/>
                  </a:lnTo>
                  <a:lnTo>
                    <a:pt x="778" y="594"/>
                  </a:lnTo>
                  <a:lnTo>
                    <a:pt x="778" y="596"/>
                  </a:lnTo>
                  <a:lnTo>
                    <a:pt x="776" y="596"/>
                  </a:lnTo>
                  <a:lnTo>
                    <a:pt x="768" y="594"/>
                  </a:lnTo>
                  <a:lnTo>
                    <a:pt x="760" y="594"/>
                  </a:lnTo>
                  <a:lnTo>
                    <a:pt x="750" y="596"/>
                  </a:lnTo>
                  <a:lnTo>
                    <a:pt x="742" y="596"/>
                  </a:lnTo>
                  <a:lnTo>
                    <a:pt x="736" y="596"/>
                  </a:lnTo>
                  <a:lnTo>
                    <a:pt x="728" y="592"/>
                  </a:lnTo>
                  <a:lnTo>
                    <a:pt x="726" y="592"/>
                  </a:lnTo>
                  <a:lnTo>
                    <a:pt x="720" y="594"/>
                  </a:lnTo>
                  <a:lnTo>
                    <a:pt x="700" y="608"/>
                  </a:lnTo>
                  <a:lnTo>
                    <a:pt x="688" y="620"/>
                  </a:lnTo>
                  <a:lnTo>
                    <a:pt x="680" y="628"/>
                  </a:lnTo>
                  <a:lnTo>
                    <a:pt x="678" y="634"/>
                  </a:lnTo>
                  <a:lnTo>
                    <a:pt x="676" y="638"/>
                  </a:lnTo>
                  <a:lnTo>
                    <a:pt x="676" y="644"/>
                  </a:lnTo>
                  <a:lnTo>
                    <a:pt x="674" y="652"/>
                  </a:lnTo>
                  <a:lnTo>
                    <a:pt x="670" y="662"/>
                  </a:lnTo>
                  <a:lnTo>
                    <a:pt x="662" y="674"/>
                  </a:lnTo>
                  <a:lnTo>
                    <a:pt x="654" y="688"/>
                  </a:lnTo>
                  <a:lnTo>
                    <a:pt x="650" y="698"/>
                  </a:lnTo>
                  <a:lnTo>
                    <a:pt x="652" y="706"/>
                  </a:lnTo>
                  <a:lnTo>
                    <a:pt x="654" y="710"/>
                  </a:lnTo>
                  <a:lnTo>
                    <a:pt x="662" y="716"/>
                  </a:lnTo>
                  <a:lnTo>
                    <a:pt x="662" y="720"/>
                  </a:lnTo>
                  <a:lnTo>
                    <a:pt x="658" y="724"/>
                  </a:lnTo>
                  <a:lnTo>
                    <a:pt x="652" y="728"/>
                  </a:lnTo>
                  <a:lnTo>
                    <a:pt x="648" y="730"/>
                  </a:lnTo>
                  <a:lnTo>
                    <a:pt x="644" y="730"/>
                  </a:lnTo>
                  <a:lnTo>
                    <a:pt x="640" y="728"/>
                  </a:lnTo>
                  <a:lnTo>
                    <a:pt x="630" y="722"/>
                  </a:lnTo>
                  <a:lnTo>
                    <a:pt x="626" y="722"/>
                  </a:lnTo>
                  <a:lnTo>
                    <a:pt x="618" y="722"/>
                  </a:lnTo>
                  <a:lnTo>
                    <a:pt x="612" y="722"/>
                  </a:lnTo>
                  <a:lnTo>
                    <a:pt x="608" y="718"/>
                  </a:lnTo>
                  <a:lnTo>
                    <a:pt x="596" y="712"/>
                  </a:lnTo>
                  <a:lnTo>
                    <a:pt x="574" y="688"/>
                  </a:lnTo>
                  <a:lnTo>
                    <a:pt x="562" y="676"/>
                  </a:lnTo>
                  <a:lnTo>
                    <a:pt x="554" y="670"/>
                  </a:lnTo>
                  <a:lnTo>
                    <a:pt x="550" y="668"/>
                  </a:lnTo>
                  <a:lnTo>
                    <a:pt x="548" y="668"/>
                  </a:lnTo>
                  <a:lnTo>
                    <a:pt x="546" y="670"/>
                  </a:lnTo>
                  <a:lnTo>
                    <a:pt x="544" y="674"/>
                  </a:lnTo>
                  <a:lnTo>
                    <a:pt x="542" y="682"/>
                  </a:lnTo>
                  <a:lnTo>
                    <a:pt x="540" y="684"/>
                  </a:lnTo>
                  <a:lnTo>
                    <a:pt x="536" y="684"/>
                  </a:lnTo>
                  <a:lnTo>
                    <a:pt x="532" y="682"/>
                  </a:lnTo>
                  <a:lnTo>
                    <a:pt x="526" y="678"/>
                  </a:lnTo>
                  <a:lnTo>
                    <a:pt x="522" y="678"/>
                  </a:lnTo>
                  <a:lnTo>
                    <a:pt x="518" y="682"/>
                  </a:lnTo>
                  <a:lnTo>
                    <a:pt x="516" y="690"/>
                  </a:lnTo>
                  <a:lnTo>
                    <a:pt x="516" y="698"/>
                  </a:lnTo>
                  <a:lnTo>
                    <a:pt x="514" y="700"/>
                  </a:lnTo>
                  <a:lnTo>
                    <a:pt x="510" y="700"/>
                  </a:lnTo>
                  <a:lnTo>
                    <a:pt x="508" y="698"/>
                  </a:lnTo>
                  <a:lnTo>
                    <a:pt x="502" y="696"/>
                  </a:lnTo>
                  <a:lnTo>
                    <a:pt x="498" y="698"/>
                  </a:lnTo>
                  <a:lnTo>
                    <a:pt x="490" y="704"/>
                  </a:lnTo>
                  <a:lnTo>
                    <a:pt x="482" y="718"/>
                  </a:lnTo>
                  <a:lnTo>
                    <a:pt x="474" y="732"/>
                  </a:lnTo>
                  <a:lnTo>
                    <a:pt x="468" y="742"/>
                  </a:lnTo>
                  <a:lnTo>
                    <a:pt x="458" y="752"/>
                  </a:lnTo>
                  <a:lnTo>
                    <a:pt x="454" y="756"/>
                  </a:lnTo>
                  <a:lnTo>
                    <a:pt x="452" y="762"/>
                  </a:lnTo>
                  <a:lnTo>
                    <a:pt x="450" y="768"/>
                  </a:lnTo>
                  <a:lnTo>
                    <a:pt x="448" y="780"/>
                  </a:lnTo>
                  <a:lnTo>
                    <a:pt x="448" y="794"/>
                  </a:lnTo>
                  <a:lnTo>
                    <a:pt x="446" y="798"/>
                  </a:lnTo>
                  <a:lnTo>
                    <a:pt x="444" y="800"/>
                  </a:lnTo>
                  <a:lnTo>
                    <a:pt x="440" y="798"/>
                  </a:lnTo>
                  <a:lnTo>
                    <a:pt x="434" y="794"/>
                  </a:lnTo>
                  <a:lnTo>
                    <a:pt x="428" y="792"/>
                  </a:lnTo>
                  <a:lnTo>
                    <a:pt x="426" y="792"/>
                  </a:lnTo>
                  <a:lnTo>
                    <a:pt x="422" y="794"/>
                  </a:lnTo>
                  <a:lnTo>
                    <a:pt x="420" y="798"/>
                  </a:lnTo>
                  <a:lnTo>
                    <a:pt x="418" y="804"/>
                  </a:lnTo>
                  <a:lnTo>
                    <a:pt x="416" y="824"/>
                  </a:lnTo>
                  <a:lnTo>
                    <a:pt x="414" y="840"/>
                  </a:lnTo>
                  <a:lnTo>
                    <a:pt x="414" y="842"/>
                  </a:lnTo>
                  <a:lnTo>
                    <a:pt x="412" y="842"/>
                  </a:lnTo>
                  <a:lnTo>
                    <a:pt x="408" y="828"/>
                  </a:lnTo>
                  <a:lnTo>
                    <a:pt x="402" y="818"/>
                  </a:lnTo>
                  <a:lnTo>
                    <a:pt x="400" y="812"/>
                  </a:lnTo>
                  <a:lnTo>
                    <a:pt x="396" y="810"/>
                  </a:lnTo>
                  <a:lnTo>
                    <a:pt x="392" y="810"/>
                  </a:lnTo>
                  <a:lnTo>
                    <a:pt x="386" y="812"/>
                  </a:lnTo>
                  <a:lnTo>
                    <a:pt x="382" y="816"/>
                  </a:lnTo>
                  <a:lnTo>
                    <a:pt x="376" y="822"/>
                  </a:lnTo>
                  <a:lnTo>
                    <a:pt x="366" y="840"/>
                  </a:lnTo>
                  <a:lnTo>
                    <a:pt x="360" y="852"/>
                  </a:lnTo>
                  <a:lnTo>
                    <a:pt x="360" y="864"/>
                  </a:lnTo>
                  <a:lnTo>
                    <a:pt x="362" y="872"/>
                  </a:lnTo>
                  <a:lnTo>
                    <a:pt x="362" y="880"/>
                  </a:lnTo>
                  <a:lnTo>
                    <a:pt x="362" y="886"/>
                  </a:lnTo>
                  <a:lnTo>
                    <a:pt x="358" y="894"/>
                  </a:lnTo>
                  <a:lnTo>
                    <a:pt x="350" y="902"/>
                  </a:lnTo>
                  <a:lnTo>
                    <a:pt x="344" y="908"/>
                  </a:lnTo>
                  <a:lnTo>
                    <a:pt x="338" y="916"/>
                  </a:lnTo>
                  <a:lnTo>
                    <a:pt x="334" y="930"/>
                  </a:lnTo>
                  <a:lnTo>
                    <a:pt x="330" y="940"/>
                  </a:lnTo>
                  <a:lnTo>
                    <a:pt x="324" y="948"/>
                  </a:lnTo>
                  <a:lnTo>
                    <a:pt x="316" y="958"/>
                  </a:lnTo>
                  <a:lnTo>
                    <a:pt x="304" y="968"/>
                  </a:lnTo>
                  <a:lnTo>
                    <a:pt x="290" y="976"/>
                  </a:lnTo>
                  <a:lnTo>
                    <a:pt x="276" y="980"/>
                  </a:lnTo>
                  <a:lnTo>
                    <a:pt x="266" y="982"/>
                  </a:lnTo>
                  <a:lnTo>
                    <a:pt x="256" y="980"/>
                  </a:lnTo>
                  <a:lnTo>
                    <a:pt x="240" y="980"/>
                  </a:lnTo>
                  <a:lnTo>
                    <a:pt x="234" y="982"/>
                  </a:lnTo>
                  <a:lnTo>
                    <a:pt x="232" y="986"/>
                  </a:lnTo>
                  <a:lnTo>
                    <a:pt x="228" y="990"/>
                  </a:lnTo>
                  <a:lnTo>
                    <a:pt x="224" y="994"/>
                  </a:lnTo>
                  <a:lnTo>
                    <a:pt x="212" y="998"/>
                  </a:lnTo>
                  <a:lnTo>
                    <a:pt x="198" y="1002"/>
                  </a:lnTo>
                  <a:lnTo>
                    <a:pt x="180" y="1012"/>
                  </a:lnTo>
                  <a:lnTo>
                    <a:pt x="170" y="1016"/>
                  </a:lnTo>
                  <a:lnTo>
                    <a:pt x="162" y="1016"/>
                  </a:lnTo>
                  <a:lnTo>
                    <a:pt x="150" y="1012"/>
                  </a:lnTo>
                  <a:lnTo>
                    <a:pt x="142" y="1012"/>
                  </a:lnTo>
                  <a:lnTo>
                    <a:pt x="134" y="1014"/>
                  </a:lnTo>
                  <a:lnTo>
                    <a:pt x="124" y="1020"/>
                  </a:lnTo>
                  <a:lnTo>
                    <a:pt x="110" y="1034"/>
                  </a:lnTo>
                  <a:lnTo>
                    <a:pt x="98" y="1048"/>
                  </a:lnTo>
                  <a:lnTo>
                    <a:pt x="86" y="1058"/>
                  </a:lnTo>
                  <a:lnTo>
                    <a:pt x="78" y="1062"/>
                  </a:lnTo>
                  <a:lnTo>
                    <a:pt x="72" y="1066"/>
                  </a:lnTo>
                  <a:lnTo>
                    <a:pt x="66" y="1068"/>
                  </a:lnTo>
                  <a:lnTo>
                    <a:pt x="60" y="1074"/>
                  </a:lnTo>
                  <a:lnTo>
                    <a:pt x="54" y="1082"/>
                  </a:lnTo>
                  <a:lnTo>
                    <a:pt x="50" y="1094"/>
                  </a:lnTo>
                  <a:lnTo>
                    <a:pt x="44" y="1104"/>
                  </a:lnTo>
                  <a:lnTo>
                    <a:pt x="42" y="1106"/>
                  </a:lnTo>
                  <a:lnTo>
                    <a:pt x="42" y="1104"/>
                  </a:lnTo>
                  <a:lnTo>
                    <a:pt x="40" y="1100"/>
                  </a:lnTo>
                  <a:lnTo>
                    <a:pt x="38" y="1092"/>
                  </a:lnTo>
                  <a:lnTo>
                    <a:pt x="38" y="1084"/>
                  </a:lnTo>
                  <a:lnTo>
                    <a:pt x="36" y="1078"/>
                  </a:lnTo>
                  <a:lnTo>
                    <a:pt x="34" y="1078"/>
                  </a:lnTo>
                  <a:lnTo>
                    <a:pt x="30" y="1078"/>
                  </a:lnTo>
                  <a:lnTo>
                    <a:pt x="24" y="1088"/>
                  </a:lnTo>
                  <a:lnTo>
                    <a:pt x="18" y="1100"/>
                  </a:lnTo>
                  <a:lnTo>
                    <a:pt x="16" y="1110"/>
                  </a:lnTo>
                  <a:lnTo>
                    <a:pt x="18" y="1118"/>
                  </a:lnTo>
                  <a:lnTo>
                    <a:pt x="20" y="1126"/>
                  </a:lnTo>
                  <a:lnTo>
                    <a:pt x="22" y="1134"/>
                  </a:lnTo>
                  <a:lnTo>
                    <a:pt x="22" y="1144"/>
                  </a:lnTo>
                  <a:lnTo>
                    <a:pt x="20" y="1154"/>
                  </a:lnTo>
                  <a:lnTo>
                    <a:pt x="12" y="1170"/>
                  </a:lnTo>
                  <a:lnTo>
                    <a:pt x="8" y="1180"/>
                  </a:lnTo>
                  <a:lnTo>
                    <a:pt x="4" y="1188"/>
                  </a:lnTo>
                  <a:lnTo>
                    <a:pt x="4" y="1196"/>
                  </a:lnTo>
                  <a:lnTo>
                    <a:pt x="4" y="1204"/>
                  </a:lnTo>
                  <a:lnTo>
                    <a:pt x="8" y="1220"/>
                  </a:lnTo>
                  <a:lnTo>
                    <a:pt x="16" y="1236"/>
                  </a:lnTo>
                  <a:lnTo>
                    <a:pt x="34" y="1266"/>
                  </a:lnTo>
                  <a:lnTo>
                    <a:pt x="40" y="1280"/>
                  </a:lnTo>
                  <a:lnTo>
                    <a:pt x="40" y="1288"/>
                  </a:lnTo>
                  <a:lnTo>
                    <a:pt x="42" y="1294"/>
                  </a:lnTo>
                  <a:lnTo>
                    <a:pt x="40" y="1304"/>
                  </a:lnTo>
                  <a:lnTo>
                    <a:pt x="38" y="1304"/>
                  </a:lnTo>
                  <a:lnTo>
                    <a:pt x="36" y="1304"/>
                  </a:lnTo>
                  <a:lnTo>
                    <a:pt x="32" y="1298"/>
                  </a:lnTo>
                  <a:lnTo>
                    <a:pt x="26" y="1288"/>
                  </a:lnTo>
                  <a:lnTo>
                    <a:pt x="14" y="1268"/>
                  </a:lnTo>
                  <a:lnTo>
                    <a:pt x="10" y="1264"/>
                  </a:lnTo>
                  <a:lnTo>
                    <a:pt x="8" y="1264"/>
                  </a:lnTo>
                  <a:lnTo>
                    <a:pt x="6" y="1270"/>
                  </a:lnTo>
                  <a:lnTo>
                    <a:pt x="8" y="1276"/>
                  </a:lnTo>
                  <a:lnTo>
                    <a:pt x="14" y="1290"/>
                  </a:lnTo>
                  <a:lnTo>
                    <a:pt x="20" y="1304"/>
                  </a:lnTo>
                  <a:lnTo>
                    <a:pt x="22" y="1310"/>
                  </a:lnTo>
                  <a:lnTo>
                    <a:pt x="22" y="1316"/>
                  </a:lnTo>
                  <a:lnTo>
                    <a:pt x="20" y="1316"/>
                  </a:lnTo>
                  <a:lnTo>
                    <a:pt x="16" y="1312"/>
                  </a:lnTo>
                  <a:lnTo>
                    <a:pt x="10" y="1298"/>
                  </a:lnTo>
                  <a:lnTo>
                    <a:pt x="6" y="1292"/>
                  </a:lnTo>
                  <a:lnTo>
                    <a:pt x="2" y="1288"/>
                  </a:lnTo>
                  <a:lnTo>
                    <a:pt x="0" y="1290"/>
                  </a:lnTo>
                  <a:lnTo>
                    <a:pt x="0" y="1298"/>
                  </a:lnTo>
                  <a:lnTo>
                    <a:pt x="0" y="1306"/>
                  </a:lnTo>
                  <a:lnTo>
                    <a:pt x="4" y="1316"/>
                  </a:lnTo>
                  <a:lnTo>
                    <a:pt x="18" y="1334"/>
                  </a:lnTo>
                  <a:lnTo>
                    <a:pt x="30" y="1354"/>
                  </a:lnTo>
                  <a:lnTo>
                    <a:pt x="34" y="1364"/>
                  </a:lnTo>
                  <a:lnTo>
                    <a:pt x="36" y="1374"/>
                  </a:lnTo>
                  <a:lnTo>
                    <a:pt x="36" y="1390"/>
                  </a:lnTo>
                  <a:lnTo>
                    <a:pt x="40" y="1402"/>
                  </a:lnTo>
                  <a:lnTo>
                    <a:pt x="48" y="1414"/>
                  </a:lnTo>
                  <a:lnTo>
                    <a:pt x="60" y="1438"/>
                  </a:lnTo>
                  <a:lnTo>
                    <a:pt x="66" y="1452"/>
                  </a:lnTo>
                  <a:lnTo>
                    <a:pt x="68" y="1462"/>
                  </a:lnTo>
                  <a:lnTo>
                    <a:pt x="68" y="1482"/>
                  </a:lnTo>
                  <a:lnTo>
                    <a:pt x="70" y="1494"/>
                  </a:lnTo>
                  <a:lnTo>
                    <a:pt x="72" y="1510"/>
                  </a:lnTo>
                  <a:lnTo>
                    <a:pt x="76" y="1530"/>
                  </a:lnTo>
                  <a:lnTo>
                    <a:pt x="86" y="1556"/>
                  </a:lnTo>
                  <a:lnTo>
                    <a:pt x="96" y="1580"/>
                  </a:lnTo>
                  <a:lnTo>
                    <a:pt x="100" y="1598"/>
                  </a:lnTo>
                  <a:lnTo>
                    <a:pt x="102" y="1610"/>
                  </a:lnTo>
                  <a:lnTo>
                    <a:pt x="100" y="1620"/>
                  </a:lnTo>
                  <a:lnTo>
                    <a:pt x="96" y="1632"/>
                  </a:lnTo>
                  <a:lnTo>
                    <a:pt x="94" y="1638"/>
                  </a:lnTo>
                  <a:lnTo>
                    <a:pt x="94" y="1646"/>
                  </a:lnTo>
                  <a:lnTo>
                    <a:pt x="96" y="1656"/>
                  </a:lnTo>
                  <a:lnTo>
                    <a:pt x="96" y="1664"/>
                  </a:lnTo>
                  <a:lnTo>
                    <a:pt x="94" y="1672"/>
                  </a:lnTo>
                  <a:lnTo>
                    <a:pt x="92" y="1678"/>
                  </a:lnTo>
                  <a:lnTo>
                    <a:pt x="88" y="1682"/>
                  </a:lnTo>
                  <a:lnTo>
                    <a:pt x="84" y="1684"/>
                  </a:lnTo>
                  <a:lnTo>
                    <a:pt x="80" y="1684"/>
                  </a:lnTo>
                  <a:lnTo>
                    <a:pt x="74" y="1684"/>
                  </a:lnTo>
                  <a:lnTo>
                    <a:pt x="70" y="1684"/>
                  </a:lnTo>
                  <a:lnTo>
                    <a:pt x="68" y="1688"/>
                  </a:lnTo>
                  <a:lnTo>
                    <a:pt x="66" y="1694"/>
                  </a:lnTo>
                  <a:lnTo>
                    <a:pt x="66" y="1702"/>
                  </a:lnTo>
                  <a:lnTo>
                    <a:pt x="68" y="1710"/>
                  </a:lnTo>
                  <a:lnTo>
                    <a:pt x="70" y="1716"/>
                  </a:lnTo>
                  <a:lnTo>
                    <a:pt x="76" y="1722"/>
                  </a:lnTo>
                  <a:lnTo>
                    <a:pt x="82" y="1722"/>
                  </a:lnTo>
                  <a:lnTo>
                    <a:pt x="88" y="1722"/>
                  </a:lnTo>
                  <a:lnTo>
                    <a:pt x="92" y="1726"/>
                  </a:lnTo>
                  <a:lnTo>
                    <a:pt x="104" y="1738"/>
                  </a:lnTo>
                  <a:lnTo>
                    <a:pt x="114" y="1746"/>
                  </a:lnTo>
                  <a:lnTo>
                    <a:pt x="124" y="1754"/>
                  </a:lnTo>
                  <a:lnTo>
                    <a:pt x="138" y="1760"/>
                  </a:lnTo>
                  <a:lnTo>
                    <a:pt x="156" y="1762"/>
                  </a:lnTo>
                  <a:lnTo>
                    <a:pt x="174" y="1764"/>
                  </a:lnTo>
                  <a:lnTo>
                    <a:pt x="188" y="1760"/>
                  </a:lnTo>
                  <a:lnTo>
                    <a:pt x="200" y="1756"/>
                  </a:lnTo>
                  <a:lnTo>
                    <a:pt x="208" y="1750"/>
                  </a:lnTo>
                  <a:lnTo>
                    <a:pt x="222" y="1736"/>
                  </a:lnTo>
                  <a:lnTo>
                    <a:pt x="230" y="1732"/>
                  </a:lnTo>
                  <a:lnTo>
                    <a:pt x="238" y="1730"/>
                  </a:lnTo>
                  <a:lnTo>
                    <a:pt x="246" y="1728"/>
                  </a:lnTo>
                  <a:lnTo>
                    <a:pt x="252" y="1724"/>
                  </a:lnTo>
                  <a:lnTo>
                    <a:pt x="254" y="1720"/>
                  </a:lnTo>
                  <a:lnTo>
                    <a:pt x="258" y="1714"/>
                  </a:lnTo>
                  <a:lnTo>
                    <a:pt x="260" y="1708"/>
                  </a:lnTo>
                  <a:lnTo>
                    <a:pt x="264" y="1704"/>
                  </a:lnTo>
                  <a:lnTo>
                    <a:pt x="270" y="1702"/>
                  </a:lnTo>
                  <a:lnTo>
                    <a:pt x="278" y="1700"/>
                  </a:lnTo>
                  <a:lnTo>
                    <a:pt x="290" y="1700"/>
                  </a:lnTo>
                  <a:lnTo>
                    <a:pt x="300" y="1700"/>
                  </a:lnTo>
                  <a:lnTo>
                    <a:pt x="316" y="1696"/>
                  </a:lnTo>
                  <a:lnTo>
                    <a:pt x="322" y="1694"/>
                  </a:lnTo>
                  <a:lnTo>
                    <a:pt x="328" y="1694"/>
                  </a:lnTo>
                  <a:lnTo>
                    <a:pt x="336" y="1694"/>
                  </a:lnTo>
                  <a:lnTo>
                    <a:pt x="344" y="1698"/>
                  </a:lnTo>
                  <a:lnTo>
                    <a:pt x="354" y="1702"/>
                  </a:lnTo>
                  <a:lnTo>
                    <a:pt x="360" y="1704"/>
                  </a:lnTo>
                  <a:lnTo>
                    <a:pt x="364" y="1704"/>
                  </a:lnTo>
                  <a:lnTo>
                    <a:pt x="368" y="1702"/>
                  </a:lnTo>
                  <a:lnTo>
                    <a:pt x="372" y="1698"/>
                  </a:lnTo>
                  <a:lnTo>
                    <a:pt x="378" y="1698"/>
                  </a:lnTo>
                  <a:lnTo>
                    <a:pt x="386" y="1698"/>
                  </a:lnTo>
                  <a:lnTo>
                    <a:pt x="398" y="1702"/>
                  </a:lnTo>
                  <a:lnTo>
                    <a:pt x="406" y="1702"/>
                  </a:lnTo>
                  <a:lnTo>
                    <a:pt x="410" y="1702"/>
                  </a:lnTo>
                  <a:lnTo>
                    <a:pt x="416" y="1702"/>
                  </a:lnTo>
                  <a:lnTo>
                    <a:pt x="420" y="1698"/>
                  </a:lnTo>
                  <a:lnTo>
                    <a:pt x="426" y="1690"/>
                  </a:lnTo>
                  <a:lnTo>
                    <a:pt x="430" y="1678"/>
                  </a:lnTo>
                  <a:lnTo>
                    <a:pt x="434" y="1668"/>
                  </a:lnTo>
                  <a:lnTo>
                    <a:pt x="438" y="1656"/>
                  </a:lnTo>
                  <a:lnTo>
                    <a:pt x="446" y="1650"/>
                  </a:lnTo>
                  <a:lnTo>
                    <a:pt x="450" y="1646"/>
                  </a:lnTo>
                  <a:lnTo>
                    <a:pt x="454" y="1646"/>
                  </a:lnTo>
                  <a:lnTo>
                    <a:pt x="464" y="1644"/>
                  </a:lnTo>
                  <a:lnTo>
                    <a:pt x="472" y="1640"/>
                  </a:lnTo>
                  <a:lnTo>
                    <a:pt x="484" y="1628"/>
                  </a:lnTo>
                  <a:lnTo>
                    <a:pt x="492" y="1622"/>
                  </a:lnTo>
                  <a:lnTo>
                    <a:pt x="502" y="1616"/>
                  </a:lnTo>
                  <a:lnTo>
                    <a:pt x="514" y="1614"/>
                  </a:lnTo>
                  <a:lnTo>
                    <a:pt x="530" y="1614"/>
                  </a:lnTo>
                  <a:lnTo>
                    <a:pt x="544" y="1614"/>
                  </a:lnTo>
                  <a:lnTo>
                    <a:pt x="556" y="1614"/>
                  </a:lnTo>
                  <a:lnTo>
                    <a:pt x="578" y="1610"/>
                  </a:lnTo>
                  <a:lnTo>
                    <a:pt x="596" y="1602"/>
                  </a:lnTo>
                  <a:lnTo>
                    <a:pt x="614" y="1594"/>
                  </a:lnTo>
                  <a:lnTo>
                    <a:pt x="630" y="1586"/>
                  </a:lnTo>
                  <a:lnTo>
                    <a:pt x="644" y="1580"/>
                  </a:lnTo>
                  <a:lnTo>
                    <a:pt x="660" y="1574"/>
                  </a:lnTo>
                  <a:lnTo>
                    <a:pt x="668" y="1574"/>
                  </a:lnTo>
                  <a:lnTo>
                    <a:pt x="676" y="1574"/>
                  </a:lnTo>
                  <a:lnTo>
                    <a:pt x="696" y="1578"/>
                  </a:lnTo>
                  <a:lnTo>
                    <a:pt x="706" y="1576"/>
                  </a:lnTo>
                  <a:lnTo>
                    <a:pt x="712" y="1574"/>
                  </a:lnTo>
                  <a:lnTo>
                    <a:pt x="716" y="1572"/>
                  </a:lnTo>
                  <a:lnTo>
                    <a:pt x="718" y="1570"/>
                  </a:lnTo>
                  <a:lnTo>
                    <a:pt x="724" y="1572"/>
                  </a:lnTo>
                  <a:lnTo>
                    <a:pt x="752" y="1586"/>
                  </a:lnTo>
                  <a:lnTo>
                    <a:pt x="772" y="1596"/>
                  </a:lnTo>
                  <a:lnTo>
                    <a:pt x="786" y="1602"/>
                  </a:lnTo>
                  <a:lnTo>
                    <a:pt x="798" y="1606"/>
                  </a:lnTo>
                  <a:lnTo>
                    <a:pt x="806" y="1606"/>
                  </a:lnTo>
                  <a:lnTo>
                    <a:pt x="822" y="1608"/>
                  </a:lnTo>
                  <a:lnTo>
                    <a:pt x="828" y="1612"/>
                  </a:lnTo>
                  <a:lnTo>
                    <a:pt x="838" y="1618"/>
                  </a:lnTo>
                  <a:lnTo>
                    <a:pt x="846" y="1626"/>
                  </a:lnTo>
                  <a:lnTo>
                    <a:pt x="848" y="1632"/>
                  </a:lnTo>
                  <a:lnTo>
                    <a:pt x="848" y="1636"/>
                  </a:lnTo>
                  <a:lnTo>
                    <a:pt x="846" y="1642"/>
                  </a:lnTo>
                  <a:lnTo>
                    <a:pt x="844" y="1646"/>
                  </a:lnTo>
                  <a:lnTo>
                    <a:pt x="844" y="1650"/>
                  </a:lnTo>
                  <a:lnTo>
                    <a:pt x="848" y="1656"/>
                  </a:lnTo>
                  <a:lnTo>
                    <a:pt x="860" y="1662"/>
                  </a:lnTo>
                  <a:lnTo>
                    <a:pt x="866" y="1666"/>
                  </a:lnTo>
                  <a:lnTo>
                    <a:pt x="870" y="1672"/>
                  </a:lnTo>
                  <a:lnTo>
                    <a:pt x="876" y="1682"/>
                  </a:lnTo>
                  <a:lnTo>
                    <a:pt x="880" y="1694"/>
                  </a:lnTo>
                  <a:lnTo>
                    <a:pt x="882" y="1708"/>
                  </a:lnTo>
                  <a:lnTo>
                    <a:pt x="884" y="1722"/>
                  </a:lnTo>
                  <a:lnTo>
                    <a:pt x="886" y="1732"/>
                  </a:lnTo>
                  <a:lnTo>
                    <a:pt x="892" y="1742"/>
                  </a:lnTo>
                  <a:lnTo>
                    <a:pt x="894" y="1746"/>
                  </a:lnTo>
                  <a:lnTo>
                    <a:pt x="900" y="1748"/>
                  </a:lnTo>
                  <a:lnTo>
                    <a:pt x="914" y="1756"/>
                  </a:lnTo>
                  <a:lnTo>
                    <a:pt x="914" y="1758"/>
                  </a:lnTo>
                  <a:lnTo>
                    <a:pt x="914" y="1756"/>
                  </a:lnTo>
                  <a:lnTo>
                    <a:pt x="914" y="1750"/>
                  </a:lnTo>
                  <a:lnTo>
                    <a:pt x="916" y="1742"/>
                  </a:lnTo>
                  <a:lnTo>
                    <a:pt x="920" y="1730"/>
                  </a:lnTo>
                  <a:lnTo>
                    <a:pt x="932" y="1716"/>
                  </a:lnTo>
                  <a:lnTo>
                    <a:pt x="944" y="1702"/>
                  </a:lnTo>
                  <a:lnTo>
                    <a:pt x="952" y="1694"/>
                  </a:lnTo>
                  <a:lnTo>
                    <a:pt x="958" y="1690"/>
                  </a:lnTo>
                  <a:lnTo>
                    <a:pt x="962" y="1690"/>
                  </a:lnTo>
                  <a:lnTo>
                    <a:pt x="964" y="1690"/>
                  </a:lnTo>
                  <a:lnTo>
                    <a:pt x="966" y="1680"/>
                  </a:lnTo>
                  <a:lnTo>
                    <a:pt x="968" y="1672"/>
                  </a:lnTo>
                  <a:lnTo>
                    <a:pt x="972" y="1666"/>
                  </a:lnTo>
                  <a:lnTo>
                    <a:pt x="980" y="1658"/>
                  </a:lnTo>
                  <a:lnTo>
                    <a:pt x="986" y="1650"/>
                  </a:lnTo>
                  <a:lnTo>
                    <a:pt x="988" y="1646"/>
                  </a:lnTo>
                  <a:lnTo>
                    <a:pt x="990" y="1640"/>
                  </a:lnTo>
                  <a:lnTo>
                    <a:pt x="990" y="1632"/>
                  </a:lnTo>
                  <a:lnTo>
                    <a:pt x="990" y="1630"/>
                  </a:lnTo>
                  <a:lnTo>
                    <a:pt x="990" y="1632"/>
                  </a:lnTo>
                  <a:lnTo>
                    <a:pt x="998" y="1646"/>
                  </a:lnTo>
                  <a:lnTo>
                    <a:pt x="998" y="1654"/>
                  </a:lnTo>
                  <a:lnTo>
                    <a:pt x="996" y="1664"/>
                  </a:lnTo>
                  <a:lnTo>
                    <a:pt x="988" y="1686"/>
                  </a:lnTo>
                  <a:lnTo>
                    <a:pt x="980" y="1710"/>
                  </a:lnTo>
                  <a:lnTo>
                    <a:pt x="978" y="1718"/>
                  </a:lnTo>
                  <a:lnTo>
                    <a:pt x="978" y="1726"/>
                  </a:lnTo>
                  <a:lnTo>
                    <a:pt x="980" y="1736"/>
                  </a:lnTo>
                  <a:lnTo>
                    <a:pt x="980" y="1746"/>
                  </a:lnTo>
                  <a:lnTo>
                    <a:pt x="976" y="1750"/>
                  </a:lnTo>
                  <a:lnTo>
                    <a:pt x="972" y="1752"/>
                  </a:lnTo>
                  <a:lnTo>
                    <a:pt x="968" y="1752"/>
                  </a:lnTo>
                  <a:lnTo>
                    <a:pt x="964" y="1754"/>
                  </a:lnTo>
                  <a:lnTo>
                    <a:pt x="960" y="1756"/>
                  </a:lnTo>
                  <a:lnTo>
                    <a:pt x="956" y="1758"/>
                  </a:lnTo>
                  <a:lnTo>
                    <a:pt x="954" y="1762"/>
                  </a:lnTo>
                  <a:lnTo>
                    <a:pt x="954" y="1766"/>
                  </a:lnTo>
                  <a:lnTo>
                    <a:pt x="958" y="1770"/>
                  </a:lnTo>
                  <a:lnTo>
                    <a:pt x="962" y="1770"/>
                  </a:lnTo>
                  <a:lnTo>
                    <a:pt x="972" y="1770"/>
                  </a:lnTo>
                  <a:lnTo>
                    <a:pt x="978" y="1770"/>
                  </a:lnTo>
                  <a:lnTo>
                    <a:pt x="982" y="1766"/>
                  </a:lnTo>
                  <a:lnTo>
                    <a:pt x="990" y="1758"/>
                  </a:lnTo>
                  <a:lnTo>
                    <a:pt x="994" y="1750"/>
                  </a:lnTo>
                  <a:lnTo>
                    <a:pt x="996" y="1740"/>
                  </a:lnTo>
                  <a:lnTo>
                    <a:pt x="1000" y="1730"/>
                  </a:lnTo>
                  <a:lnTo>
                    <a:pt x="1002" y="1726"/>
                  </a:lnTo>
                  <a:lnTo>
                    <a:pt x="1004" y="1726"/>
                  </a:lnTo>
                  <a:lnTo>
                    <a:pt x="1006" y="1726"/>
                  </a:lnTo>
                  <a:lnTo>
                    <a:pt x="1012" y="1734"/>
                  </a:lnTo>
                  <a:lnTo>
                    <a:pt x="1016" y="1744"/>
                  </a:lnTo>
                  <a:lnTo>
                    <a:pt x="1018" y="1754"/>
                  </a:lnTo>
                  <a:lnTo>
                    <a:pt x="1016" y="1762"/>
                  </a:lnTo>
                  <a:lnTo>
                    <a:pt x="1014" y="1770"/>
                  </a:lnTo>
                  <a:lnTo>
                    <a:pt x="1006" y="1784"/>
                  </a:lnTo>
                  <a:lnTo>
                    <a:pt x="1004" y="1788"/>
                  </a:lnTo>
                  <a:lnTo>
                    <a:pt x="1006" y="1792"/>
                  </a:lnTo>
                  <a:lnTo>
                    <a:pt x="1008" y="1794"/>
                  </a:lnTo>
                  <a:lnTo>
                    <a:pt x="1012" y="1794"/>
                  </a:lnTo>
                  <a:lnTo>
                    <a:pt x="1020" y="1792"/>
                  </a:lnTo>
                  <a:lnTo>
                    <a:pt x="1030" y="1792"/>
                  </a:lnTo>
                  <a:lnTo>
                    <a:pt x="1036" y="1792"/>
                  </a:lnTo>
                  <a:lnTo>
                    <a:pt x="1042" y="1794"/>
                  </a:lnTo>
                  <a:lnTo>
                    <a:pt x="1048" y="1800"/>
                  </a:lnTo>
                  <a:lnTo>
                    <a:pt x="1054" y="1806"/>
                  </a:lnTo>
                  <a:lnTo>
                    <a:pt x="1060" y="1814"/>
                  </a:lnTo>
                  <a:lnTo>
                    <a:pt x="1066" y="1824"/>
                  </a:lnTo>
                  <a:lnTo>
                    <a:pt x="1070" y="1832"/>
                  </a:lnTo>
                  <a:lnTo>
                    <a:pt x="1072" y="1842"/>
                  </a:lnTo>
                  <a:lnTo>
                    <a:pt x="1072" y="1850"/>
                  </a:lnTo>
                  <a:lnTo>
                    <a:pt x="1070" y="1858"/>
                  </a:lnTo>
                  <a:lnTo>
                    <a:pt x="1068" y="1866"/>
                  </a:lnTo>
                  <a:lnTo>
                    <a:pt x="1068" y="1874"/>
                  </a:lnTo>
                  <a:lnTo>
                    <a:pt x="1074" y="1886"/>
                  </a:lnTo>
                  <a:lnTo>
                    <a:pt x="1080" y="1896"/>
                  </a:lnTo>
                  <a:lnTo>
                    <a:pt x="1088" y="1904"/>
                  </a:lnTo>
                  <a:lnTo>
                    <a:pt x="1098" y="1914"/>
                  </a:lnTo>
                  <a:lnTo>
                    <a:pt x="1106" y="1920"/>
                  </a:lnTo>
                  <a:lnTo>
                    <a:pt x="1114" y="1924"/>
                  </a:lnTo>
                  <a:lnTo>
                    <a:pt x="1120" y="1926"/>
                  </a:lnTo>
                  <a:lnTo>
                    <a:pt x="1126" y="1930"/>
                  </a:lnTo>
                  <a:lnTo>
                    <a:pt x="1134" y="1938"/>
                  </a:lnTo>
                  <a:lnTo>
                    <a:pt x="1138" y="1944"/>
                  </a:lnTo>
                  <a:lnTo>
                    <a:pt x="1142" y="1944"/>
                  </a:lnTo>
                  <a:lnTo>
                    <a:pt x="1146" y="1942"/>
                  </a:lnTo>
                  <a:lnTo>
                    <a:pt x="1152" y="1936"/>
                  </a:lnTo>
                  <a:lnTo>
                    <a:pt x="1156" y="1936"/>
                  </a:lnTo>
                  <a:lnTo>
                    <a:pt x="1160" y="1936"/>
                  </a:lnTo>
                  <a:lnTo>
                    <a:pt x="1176" y="1942"/>
                  </a:lnTo>
                  <a:lnTo>
                    <a:pt x="1198" y="1956"/>
                  </a:lnTo>
                  <a:lnTo>
                    <a:pt x="1210" y="1962"/>
                  </a:lnTo>
                  <a:lnTo>
                    <a:pt x="1218" y="1964"/>
                  </a:lnTo>
                  <a:lnTo>
                    <a:pt x="1224" y="1964"/>
                  </a:lnTo>
                  <a:lnTo>
                    <a:pt x="1230" y="1960"/>
                  </a:lnTo>
                  <a:lnTo>
                    <a:pt x="1238" y="1952"/>
                  </a:lnTo>
                  <a:lnTo>
                    <a:pt x="1244" y="1946"/>
                  </a:lnTo>
                  <a:lnTo>
                    <a:pt x="1252" y="1940"/>
                  </a:lnTo>
                  <a:lnTo>
                    <a:pt x="1260" y="1936"/>
                  </a:lnTo>
                  <a:lnTo>
                    <a:pt x="1264" y="1930"/>
                  </a:lnTo>
                  <a:lnTo>
                    <a:pt x="1270" y="1920"/>
                  </a:lnTo>
                  <a:lnTo>
                    <a:pt x="1270" y="1918"/>
                  </a:lnTo>
                  <a:lnTo>
                    <a:pt x="1272" y="1916"/>
                  </a:lnTo>
                  <a:lnTo>
                    <a:pt x="1276" y="1916"/>
                  </a:lnTo>
                  <a:lnTo>
                    <a:pt x="1282" y="1918"/>
                  </a:lnTo>
                  <a:lnTo>
                    <a:pt x="1286" y="1924"/>
                  </a:lnTo>
                  <a:lnTo>
                    <a:pt x="1288" y="1928"/>
                  </a:lnTo>
                  <a:lnTo>
                    <a:pt x="1284" y="1930"/>
                  </a:lnTo>
                  <a:lnTo>
                    <a:pt x="1280" y="1934"/>
                  </a:lnTo>
                  <a:lnTo>
                    <a:pt x="1274" y="1940"/>
                  </a:lnTo>
                  <a:lnTo>
                    <a:pt x="1274" y="1944"/>
                  </a:lnTo>
                  <a:lnTo>
                    <a:pt x="1278" y="1946"/>
                  </a:lnTo>
                  <a:lnTo>
                    <a:pt x="1282" y="1948"/>
                  </a:lnTo>
                  <a:lnTo>
                    <a:pt x="1288" y="1948"/>
                  </a:lnTo>
                  <a:lnTo>
                    <a:pt x="1290" y="1944"/>
                  </a:lnTo>
                  <a:lnTo>
                    <a:pt x="1292" y="1942"/>
                  </a:lnTo>
                  <a:lnTo>
                    <a:pt x="1296" y="1936"/>
                  </a:lnTo>
                  <a:lnTo>
                    <a:pt x="1296" y="1942"/>
                  </a:lnTo>
                  <a:lnTo>
                    <a:pt x="1298" y="1948"/>
                  </a:lnTo>
                  <a:lnTo>
                    <a:pt x="1300" y="1952"/>
                  </a:lnTo>
                  <a:lnTo>
                    <a:pt x="1306" y="1956"/>
                  </a:lnTo>
                  <a:lnTo>
                    <a:pt x="1316" y="1964"/>
                  </a:lnTo>
                  <a:lnTo>
                    <a:pt x="1324" y="1970"/>
                  </a:lnTo>
                  <a:lnTo>
                    <a:pt x="1334" y="1982"/>
                  </a:lnTo>
                  <a:lnTo>
                    <a:pt x="1338" y="1988"/>
                  </a:lnTo>
                  <a:lnTo>
                    <a:pt x="1340" y="1988"/>
                  </a:lnTo>
                  <a:lnTo>
                    <a:pt x="1340" y="1980"/>
                  </a:lnTo>
                  <a:lnTo>
                    <a:pt x="1340" y="1974"/>
                  </a:lnTo>
                  <a:lnTo>
                    <a:pt x="1340" y="1968"/>
                  </a:lnTo>
                  <a:lnTo>
                    <a:pt x="1342" y="1962"/>
                  </a:lnTo>
                  <a:lnTo>
                    <a:pt x="1346" y="1960"/>
                  </a:lnTo>
                  <a:lnTo>
                    <a:pt x="1354" y="1956"/>
                  </a:lnTo>
                  <a:lnTo>
                    <a:pt x="1362" y="1950"/>
                  </a:lnTo>
                  <a:lnTo>
                    <a:pt x="1386" y="1930"/>
                  </a:lnTo>
                  <a:lnTo>
                    <a:pt x="1398" y="1920"/>
                  </a:lnTo>
                  <a:lnTo>
                    <a:pt x="1412" y="1912"/>
                  </a:lnTo>
                  <a:lnTo>
                    <a:pt x="1428" y="1908"/>
                  </a:lnTo>
                  <a:lnTo>
                    <a:pt x="1434" y="1908"/>
                  </a:lnTo>
                  <a:lnTo>
                    <a:pt x="1442" y="1908"/>
                  </a:lnTo>
                  <a:lnTo>
                    <a:pt x="1456" y="1910"/>
                  </a:lnTo>
                  <a:lnTo>
                    <a:pt x="1466" y="1906"/>
                  </a:lnTo>
                  <a:lnTo>
                    <a:pt x="1474" y="1902"/>
                  </a:lnTo>
                  <a:lnTo>
                    <a:pt x="1478" y="1896"/>
                  </a:lnTo>
                  <a:lnTo>
                    <a:pt x="1482" y="1890"/>
                  </a:lnTo>
                  <a:lnTo>
                    <a:pt x="1482" y="1884"/>
                  </a:lnTo>
                  <a:lnTo>
                    <a:pt x="1482" y="1878"/>
                  </a:lnTo>
                  <a:lnTo>
                    <a:pt x="1478" y="1874"/>
                  </a:lnTo>
                  <a:lnTo>
                    <a:pt x="1476" y="1870"/>
                  </a:lnTo>
                  <a:lnTo>
                    <a:pt x="1476" y="1866"/>
                  </a:lnTo>
                  <a:lnTo>
                    <a:pt x="1480" y="1856"/>
                  </a:lnTo>
                  <a:lnTo>
                    <a:pt x="1486" y="1842"/>
                  </a:lnTo>
                  <a:lnTo>
                    <a:pt x="1488" y="1836"/>
                  </a:lnTo>
                  <a:lnTo>
                    <a:pt x="1488" y="1828"/>
                  </a:lnTo>
                  <a:lnTo>
                    <a:pt x="1490" y="1812"/>
                  </a:lnTo>
                  <a:lnTo>
                    <a:pt x="1494" y="1794"/>
                  </a:lnTo>
                  <a:lnTo>
                    <a:pt x="1502" y="1776"/>
                  </a:lnTo>
                  <a:lnTo>
                    <a:pt x="1506" y="1770"/>
                  </a:lnTo>
                  <a:lnTo>
                    <a:pt x="1510" y="1766"/>
                  </a:lnTo>
                  <a:lnTo>
                    <a:pt x="1514" y="1760"/>
                  </a:lnTo>
                  <a:lnTo>
                    <a:pt x="1518" y="1750"/>
                  </a:lnTo>
                  <a:lnTo>
                    <a:pt x="1526" y="1718"/>
                  </a:lnTo>
                  <a:lnTo>
                    <a:pt x="1530" y="1700"/>
                  </a:lnTo>
                  <a:lnTo>
                    <a:pt x="1538" y="1680"/>
                  </a:lnTo>
                  <a:lnTo>
                    <a:pt x="1548" y="1662"/>
                  </a:lnTo>
                  <a:lnTo>
                    <a:pt x="1554" y="1654"/>
                  </a:lnTo>
                  <a:lnTo>
                    <a:pt x="1562" y="1646"/>
                  </a:lnTo>
                  <a:lnTo>
                    <a:pt x="1574" y="1634"/>
                  </a:lnTo>
                  <a:lnTo>
                    <a:pt x="1582" y="1626"/>
                  </a:lnTo>
                  <a:lnTo>
                    <a:pt x="1586" y="1618"/>
                  </a:lnTo>
                  <a:lnTo>
                    <a:pt x="1588" y="1612"/>
                  </a:lnTo>
                  <a:lnTo>
                    <a:pt x="1588" y="1604"/>
                  </a:lnTo>
                  <a:lnTo>
                    <a:pt x="1590" y="1598"/>
                  </a:lnTo>
                  <a:lnTo>
                    <a:pt x="1594" y="1590"/>
                  </a:lnTo>
                  <a:lnTo>
                    <a:pt x="1598" y="1576"/>
                  </a:lnTo>
                  <a:lnTo>
                    <a:pt x="1602" y="1566"/>
                  </a:lnTo>
                  <a:lnTo>
                    <a:pt x="1602" y="1556"/>
                  </a:lnTo>
                  <a:lnTo>
                    <a:pt x="1602" y="1546"/>
                  </a:lnTo>
                  <a:lnTo>
                    <a:pt x="1602" y="1532"/>
                  </a:lnTo>
                  <a:lnTo>
                    <a:pt x="1604" y="1524"/>
                  </a:lnTo>
                  <a:lnTo>
                    <a:pt x="1606" y="1516"/>
                  </a:lnTo>
                  <a:lnTo>
                    <a:pt x="1612" y="1504"/>
                  </a:lnTo>
                  <a:lnTo>
                    <a:pt x="1614" y="1494"/>
                  </a:lnTo>
                  <a:lnTo>
                    <a:pt x="1616" y="1476"/>
                  </a:lnTo>
                  <a:lnTo>
                    <a:pt x="1618" y="1458"/>
                  </a:lnTo>
                  <a:lnTo>
                    <a:pt x="1620" y="1448"/>
                  </a:lnTo>
                  <a:lnTo>
                    <a:pt x="1626" y="1438"/>
                  </a:lnTo>
                  <a:lnTo>
                    <a:pt x="1628" y="1432"/>
                  </a:lnTo>
                  <a:lnTo>
                    <a:pt x="1630" y="1426"/>
                  </a:lnTo>
                  <a:lnTo>
                    <a:pt x="1628" y="1412"/>
                  </a:lnTo>
                  <a:lnTo>
                    <a:pt x="1626" y="1398"/>
                  </a:lnTo>
                  <a:lnTo>
                    <a:pt x="1622" y="1384"/>
                  </a:lnTo>
                  <a:lnTo>
                    <a:pt x="1612" y="1358"/>
                  </a:lnTo>
                  <a:lnTo>
                    <a:pt x="1610" y="1350"/>
                  </a:lnTo>
                  <a:lnTo>
                    <a:pt x="1610" y="1344"/>
                  </a:lnTo>
                  <a:close/>
                  <a:moveTo>
                    <a:pt x="1412" y="2026"/>
                  </a:moveTo>
                  <a:lnTo>
                    <a:pt x="1412" y="2026"/>
                  </a:lnTo>
                  <a:lnTo>
                    <a:pt x="1408" y="2024"/>
                  </a:lnTo>
                  <a:lnTo>
                    <a:pt x="1406" y="2020"/>
                  </a:lnTo>
                  <a:lnTo>
                    <a:pt x="1404" y="2016"/>
                  </a:lnTo>
                  <a:lnTo>
                    <a:pt x="1402" y="2014"/>
                  </a:lnTo>
                  <a:lnTo>
                    <a:pt x="1400" y="2014"/>
                  </a:lnTo>
                  <a:lnTo>
                    <a:pt x="1396" y="2018"/>
                  </a:lnTo>
                  <a:lnTo>
                    <a:pt x="1392" y="2022"/>
                  </a:lnTo>
                  <a:lnTo>
                    <a:pt x="1392" y="2024"/>
                  </a:lnTo>
                  <a:lnTo>
                    <a:pt x="1394" y="2024"/>
                  </a:lnTo>
                  <a:lnTo>
                    <a:pt x="1396" y="2026"/>
                  </a:lnTo>
                  <a:lnTo>
                    <a:pt x="1398" y="2028"/>
                  </a:lnTo>
                  <a:lnTo>
                    <a:pt x="1400" y="2038"/>
                  </a:lnTo>
                  <a:lnTo>
                    <a:pt x="1402" y="2040"/>
                  </a:lnTo>
                  <a:lnTo>
                    <a:pt x="1404" y="2042"/>
                  </a:lnTo>
                  <a:lnTo>
                    <a:pt x="1410" y="2044"/>
                  </a:lnTo>
                  <a:lnTo>
                    <a:pt x="1414" y="2042"/>
                  </a:lnTo>
                  <a:lnTo>
                    <a:pt x="1414" y="2040"/>
                  </a:lnTo>
                  <a:lnTo>
                    <a:pt x="1414" y="2036"/>
                  </a:lnTo>
                  <a:lnTo>
                    <a:pt x="1412" y="2034"/>
                  </a:lnTo>
                  <a:lnTo>
                    <a:pt x="1412" y="2032"/>
                  </a:lnTo>
                  <a:lnTo>
                    <a:pt x="1414" y="2030"/>
                  </a:lnTo>
                  <a:lnTo>
                    <a:pt x="1416" y="2028"/>
                  </a:lnTo>
                  <a:lnTo>
                    <a:pt x="1412" y="2026"/>
                  </a:lnTo>
                  <a:close/>
                  <a:moveTo>
                    <a:pt x="1708" y="300"/>
                  </a:moveTo>
                  <a:lnTo>
                    <a:pt x="1708" y="300"/>
                  </a:lnTo>
                  <a:lnTo>
                    <a:pt x="1704" y="298"/>
                  </a:lnTo>
                  <a:lnTo>
                    <a:pt x="1700" y="294"/>
                  </a:lnTo>
                  <a:lnTo>
                    <a:pt x="1694" y="284"/>
                  </a:lnTo>
                  <a:lnTo>
                    <a:pt x="1688" y="274"/>
                  </a:lnTo>
                  <a:lnTo>
                    <a:pt x="1686" y="272"/>
                  </a:lnTo>
                  <a:lnTo>
                    <a:pt x="1682" y="268"/>
                  </a:lnTo>
                  <a:lnTo>
                    <a:pt x="1678" y="266"/>
                  </a:lnTo>
                  <a:lnTo>
                    <a:pt x="1676" y="262"/>
                  </a:lnTo>
                  <a:lnTo>
                    <a:pt x="1672" y="252"/>
                  </a:lnTo>
                  <a:lnTo>
                    <a:pt x="1668" y="244"/>
                  </a:lnTo>
                  <a:lnTo>
                    <a:pt x="1668" y="242"/>
                  </a:lnTo>
                  <a:lnTo>
                    <a:pt x="1664" y="244"/>
                  </a:lnTo>
                  <a:lnTo>
                    <a:pt x="1662" y="248"/>
                  </a:lnTo>
                  <a:lnTo>
                    <a:pt x="1662" y="250"/>
                  </a:lnTo>
                  <a:lnTo>
                    <a:pt x="1666" y="256"/>
                  </a:lnTo>
                  <a:lnTo>
                    <a:pt x="1670" y="264"/>
                  </a:lnTo>
                  <a:lnTo>
                    <a:pt x="1672" y="268"/>
                  </a:lnTo>
                  <a:lnTo>
                    <a:pt x="1672" y="276"/>
                  </a:lnTo>
                  <a:lnTo>
                    <a:pt x="1672" y="282"/>
                  </a:lnTo>
                  <a:lnTo>
                    <a:pt x="1672" y="288"/>
                  </a:lnTo>
                  <a:lnTo>
                    <a:pt x="1680" y="298"/>
                  </a:lnTo>
                  <a:lnTo>
                    <a:pt x="1688" y="306"/>
                  </a:lnTo>
                  <a:lnTo>
                    <a:pt x="1690" y="310"/>
                  </a:lnTo>
                  <a:lnTo>
                    <a:pt x="1692" y="316"/>
                  </a:lnTo>
                  <a:lnTo>
                    <a:pt x="1694" y="324"/>
                  </a:lnTo>
                  <a:lnTo>
                    <a:pt x="1700" y="330"/>
                  </a:lnTo>
                  <a:lnTo>
                    <a:pt x="1708" y="332"/>
                  </a:lnTo>
                  <a:lnTo>
                    <a:pt x="1716" y="330"/>
                  </a:lnTo>
                  <a:lnTo>
                    <a:pt x="1720" y="328"/>
                  </a:lnTo>
                  <a:lnTo>
                    <a:pt x="1722" y="326"/>
                  </a:lnTo>
                  <a:lnTo>
                    <a:pt x="1722" y="322"/>
                  </a:lnTo>
                  <a:lnTo>
                    <a:pt x="1720" y="316"/>
                  </a:lnTo>
                  <a:lnTo>
                    <a:pt x="1716" y="306"/>
                  </a:lnTo>
                  <a:lnTo>
                    <a:pt x="1712" y="304"/>
                  </a:lnTo>
                  <a:lnTo>
                    <a:pt x="1708" y="300"/>
                  </a:lnTo>
                  <a:close/>
                  <a:moveTo>
                    <a:pt x="1712" y="342"/>
                  </a:moveTo>
                  <a:lnTo>
                    <a:pt x="1712" y="342"/>
                  </a:lnTo>
                  <a:lnTo>
                    <a:pt x="1712" y="346"/>
                  </a:lnTo>
                  <a:lnTo>
                    <a:pt x="1716" y="346"/>
                  </a:lnTo>
                  <a:lnTo>
                    <a:pt x="1718" y="346"/>
                  </a:lnTo>
                  <a:lnTo>
                    <a:pt x="1720" y="344"/>
                  </a:lnTo>
                  <a:lnTo>
                    <a:pt x="1718" y="340"/>
                  </a:lnTo>
                  <a:lnTo>
                    <a:pt x="1716" y="338"/>
                  </a:lnTo>
                  <a:lnTo>
                    <a:pt x="1712" y="340"/>
                  </a:lnTo>
                  <a:lnTo>
                    <a:pt x="1712" y="342"/>
                  </a:lnTo>
                  <a:close/>
                  <a:moveTo>
                    <a:pt x="1238" y="2006"/>
                  </a:moveTo>
                  <a:lnTo>
                    <a:pt x="1238" y="2006"/>
                  </a:lnTo>
                  <a:lnTo>
                    <a:pt x="1236" y="2012"/>
                  </a:lnTo>
                  <a:lnTo>
                    <a:pt x="1234" y="2024"/>
                  </a:lnTo>
                  <a:lnTo>
                    <a:pt x="1236" y="2032"/>
                  </a:lnTo>
                  <a:lnTo>
                    <a:pt x="1240" y="2034"/>
                  </a:lnTo>
                  <a:lnTo>
                    <a:pt x="1242" y="2032"/>
                  </a:lnTo>
                  <a:lnTo>
                    <a:pt x="1244" y="2028"/>
                  </a:lnTo>
                  <a:lnTo>
                    <a:pt x="1246" y="2024"/>
                  </a:lnTo>
                  <a:lnTo>
                    <a:pt x="1246" y="2014"/>
                  </a:lnTo>
                  <a:lnTo>
                    <a:pt x="1242" y="2006"/>
                  </a:lnTo>
                  <a:lnTo>
                    <a:pt x="1240" y="2004"/>
                  </a:lnTo>
                  <a:lnTo>
                    <a:pt x="1238" y="2006"/>
                  </a:lnTo>
                  <a:close/>
                  <a:moveTo>
                    <a:pt x="1414" y="2116"/>
                  </a:moveTo>
                  <a:lnTo>
                    <a:pt x="1414" y="2116"/>
                  </a:lnTo>
                  <a:lnTo>
                    <a:pt x="1414" y="2106"/>
                  </a:lnTo>
                  <a:lnTo>
                    <a:pt x="1414" y="2096"/>
                  </a:lnTo>
                  <a:lnTo>
                    <a:pt x="1414" y="2088"/>
                  </a:lnTo>
                  <a:lnTo>
                    <a:pt x="1412" y="2082"/>
                  </a:lnTo>
                  <a:lnTo>
                    <a:pt x="1408" y="2076"/>
                  </a:lnTo>
                  <a:lnTo>
                    <a:pt x="1406" y="2072"/>
                  </a:lnTo>
                  <a:lnTo>
                    <a:pt x="1402" y="2072"/>
                  </a:lnTo>
                  <a:lnTo>
                    <a:pt x="1400" y="2074"/>
                  </a:lnTo>
                  <a:lnTo>
                    <a:pt x="1398" y="2078"/>
                  </a:lnTo>
                  <a:lnTo>
                    <a:pt x="1396" y="2078"/>
                  </a:lnTo>
                  <a:lnTo>
                    <a:pt x="1392" y="2076"/>
                  </a:lnTo>
                  <a:lnTo>
                    <a:pt x="1388" y="2076"/>
                  </a:lnTo>
                  <a:lnTo>
                    <a:pt x="1386" y="2078"/>
                  </a:lnTo>
                  <a:lnTo>
                    <a:pt x="1382" y="2080"/>
                  </a:lnTo>
                  <a:lnTo>
                    <a:pt x="1380" y="2082"/>
                  </a:lnTo>
                  <a:lnTo>
                    <a:pt x="1378" y="2082"/>
                  </a:lnTo>
                  <a:lnTo>
                    <a:pt x="1370" y="2082"/>
                  </a:lnTo>
                  <a:lnTo>
                    <a:pt x="1352" y="2088"/>
                  </a:lnTo>
                  <a:lnTo>
                    <a:pt x="1340" y="2092"/>
                  </a:lnTo>
                  <a:lnTo>
                    <a:pt x="1332" y="2094"/>
                  </a:lnTo>
                  <a:lnTo>
                    <a:pt x="1324" y="2092"/>
                  </a:lnTo>
                  <a:lnTo>
                    <a:pt x="1320" y="2088"/>
                  </a:lnTo>
                  <a:lnTo>
                    <a:pt x="1310" y="2080"/>
                  </a:lnTo>
                  <a:lnTo>
                    <a:pt x="1304" y="2076"/>
                  </a:lnTo>
                  <a:lnTo>
                    <a:pt x="1296" y="2076"/>
                  </a:lnTo>
                  <a:lnTo>
                    <a:pt x="1288" y="2074"/>
                  </a:lnTo>
                  <a:lnTo>
                    <a:pt x="1282" y="2072"/>
                  </a:lnTo>
                  <a:lnTo>
                    <a:pt x="1274" y="2066"/>
                  </a:lnTo>
                  <a:lnTo>
                    <a:pt x="1272" y="2064"/>
                  </a:lnTo>
                  <a:lnTo>
                    <a:pt x="1270" y="2064"/>
                  </a:lnTo>
                  <a:lnTo>
                    <a:pt x="1266" y="2078"/>
                  </a:lnTo>
                  <a:lnTo>
                    <a:pt x="1264" y="2086"/>
                  </a:lnTo>
                  <a:lnTo>
                    <a:pt x="1266" y="2094"/>
                  </a:lnTo>
                  <a:lnTo>
                    <a:pt x="1276" y="2118"/>
                  </a:lnTo>
                  <a:lnTo>
                    <a:pt x="1280" y="2130"/>
                  </a:lnTo>
                  <a:lnTo>
                    <a:pt x="1284" y="2134"/>
                  </a:lnTo>
                  <a:lnTo>
                    <a:pt x="1288" y="2136"/>
                  </a:lnTo>
                  <a:lnTo>
                    <a:pt x="1288" y="2144"/>
                  </a:lnTo>
                  <a:lnTo>
                    <a:pt x="1288" y="2158"/>
                  </a:lnTo>
                  <a:lnTo>
                    <a:pt x="1292" y="2174"/>
                  </a:lnTo>
                  <a:lnTo>
                    <a:pt x="1296" y="2186"/>
                  </a:lnTo>
                  <a:lnTo>
                    <a:pt x="1300" y="2192"/>
                  </a:lnTo>
                  <a:lnTo>
                    <a:pt x="1304" y="2198"/>
                  </a:lnTo>
                  <a:lnTo>
                    <a:pt x="1310" y="2202"/>
                  </a:lnTo>
                  <a:lnTo>
                    <a:pt x="1312" y="2206"/>
                  </a:lnTo>
                  <a:lnTo>
                    <a:pt x="1318" y="2216"/>
                  </a:lnTo>
                  <a:lnTo>
                    <a:pt x="1322" y="2224"/>
                  </a:lnTo>
                  <a:lnTo>
                    <a:pt x="1324" y="2226"/>
                  </a:lnTo>
                  <a:lnTo>
                    <a:pt x="1328" y="2226"/>
                  </a:lnTo>
                  <a:lnTo>
                    <a:pt x="1332" y="2226"/>
                  </a:lnTo>
                  <a:lnTo>
                    <a:pt x="1338" y="2226"/>
                  </a:lnTo>
                  <a:lnTo>
                    <a:pt x="1352" y="2230"/>
                  </a:lnTo>
                  <a:lnTo>
                    <a:pt x="1356" y="2232"/>
                  </a:lnTo>
                  <a:lnTo>
                    <a:pt x="1358" y="2230"/>
                  </a:lnTo>
                  <a:lnTo>
                    <a:pt x="1360" y="2226"/>
                  </a:lnTo>
                  <a:lnTo>
                    <a:pt x="1362" y="2220"/>
                  </a:lnTo>
                  <a:lnTo>
                    <a:pt x="1366" y="2214"/>
                  </a:lnTo>
                  <a:lnTo>
                    <a:pt x="1370" y="2212"/>
                  </a:lnTo>
                  <a:lnTo>
                    <a:pt x="1372" y="2208"/>
                  </a:lnTo>
                  <a:lnTo>
                    <a:pt x="1374" y="2200"/>
                  </a:lnTo>
                  <a:lnTo>
                    <a:pt x="1376" y="2194"/>
                  </a:lnTo>
                  <a:lnTo>
                    <a:pt x="1378" y="2194"/>
                  </a:lnTo>
                  <a:lnTo>
                    <a:pt x="1378" y="2196"/>
                  </a:lnTo>
                  <a:lnTo>
                    <a:pt x="1380" y="2198"/>
                  </a:lnTo>
                  <a:lnTo>
                    <a:pt x="1382" y="2198"/>
                  </a:lnTo>
                  <a:lnTo>
                    <a:pt x="1382" y="2194"/>
                  </a:lnTo>
                  <a:lnTo>
                    <a:pt x="1384" y="2190"/>
                  </a:lnTo>
                  <a:lnTo>
                    <a:pt x="1386" y="2188"/>
                  </a:lnTo>
                  <a:lnTo>
                    <a:pt x="1388" y="2188"/>
                  </a:lnTo>
                  <a:lnTo>
                    <a:pt x="1392" y="2192"/>
                  </a:lnTo>
                  <a:lnTo>
                    <a:pt x="1394" y="2194"/>
                  </a:lnTo>
                  <a:lnTo>
                    <a:pt x="1394" y="2196"/>
                  </a:lnTo>
                  <a:lnTo>
                    <a:pt x="1392" y="2196"/>
                  </a:lnTo>
                  <a:lnTo>
                    <a:pt x="1388" y="2198"/>
                  </a:lnTo>
                  <a:lnTo>
                    <a:pt x="1388" y="2202"/>
                  </a:lnTo>
                  <a:lnTo>
                    <a:pt x="1390" y="2206"/>
                  </a:lnTo>
                  <a:lnTo>
                    <a:pt x="1398" y="2210"/>
                  </a:lnTo>
                  <a:lnTo>
                    <a:pt x="1402" y="2208"/>
                  </a:lnTo>
                  <a:lnTo>
                    <a:pt x="1404" y="2206"/>
                  </a:lnTo>
                  <a:lnTo>
                    <a:pt x="1402" y="2194"/>
                  </a:lnTo>
                  <a:lnTo>
                    <a:pt x="1400" y="2180"/>
                  </a:lnTo>
                  <a:lnTo>
                    <a:pt x="1400" y="2174"/>
                  </a:lnTo>
                  <a:lnTo>
                    <a:pt x="1402" y="2170"/>
                  </a:lnTo>
                  <a:lnTo>
                    <a:pt x="1404" y="2168"/>
                  </a:lnTo>
                  <a:lnTo>
                    <a:pt x="1404" y="2166"/>
                  </a:lnTo>
                  <a:lnTo>
                    <a:pt x="1402" y="2160"/>
                  </a:lnTo>
                  <a:lnTo>
                    <a:pt x="1402" y="2152"/>
                  </a:lnTo>
                  <a:lnTo>
                    <a:pt x="1402" y="2150"/>
                  </a:lnTo>
                  <a:lnTo>
                    <a:pt x="1404" y="2146"/>
                  </a:lnTo>
                  <a:lnTo>
                    <a:pt x="1408" y="2144"/>
                  </a:lnTo>
                  <a:lnTo>
                    <a:pt x="1410" y="2144"/>
                  </a:lnTo>
                  <a:lnTo>
                    <a:pt x="1410" y="2150"/>
                  </a:lnTo>
                  <a:lnTo>
                    <a:pt x="1412" y="2154"/>
                  </a:lnTo>
                  <a:lnTo>
                    <a:pt x="1414" y="2152"/>
                  </a:lnTo>
                  <a:lnTo>
                    <a:pt x="1416" y="2148"/>
                  </a:lnTo>
                  <a:lnTo>
                    <a:pt x="1416" y="2146"/>
                  </a:lnTo>
                  <a:lnTo>
                    <a:pt x="1414" y="2140"/>
                  </a:lnTo>
                  <a:lnTo>
                    <a:pt x="1412" y="2132"/>
                  </a:lnTo>
                  <a:lnTo>
                    <a:pt x="1412" y="2124"/>
                  </a:lnTo>
                  <a:lnTo>
                    <a:pt x="1414" y="2116"/>
                  </a:lnTo>
                  <a:close/>
                  <a:moveTo>
                    <a:pt x="984" y="1792"/>
                  </a:moveTo>
                  <a:lnTo>
                    <a:pt x="984" y="1792"/>
                  </a:lnTo>
                  <a:lnTo>
                    <a:pt x="980" y="1788"/>
                  </a:lnTo>
                  <a:lnTo>
                    <a:pt x="974" y="1788"/>
                  </a:lnTo>
                  <a:lnTo>
                    <a:pt x="966" y="1788"/>
                  </a:lnTo>
                  <a:lnTo>
                    <a:pt x="958" y="1792"/>
                  </a:lnTo>
                  <a:lnTo>
                    <a:pt x="950" y="1794"/>
                  </a:lnTo>
                  <a:lnTo>
                    <a:pt x="944" y="1798"/>
                  </a:lnTo>
                  <a:lnTo>
                    <a:pt x="942" y="1804"/>
                  </a:lnTo>
                  <a:lnTo>
                    <a:pt x="940" y="1808"/>
                  </a:lnTo>
                  <a:lnTo>
                    <a:pt x="942" y="1810"/>
                  </a:lnTo>
                  <a:lnTo>
                    <a:pt x="948" y="1812"/>
                  </a:lnTo>
                  <a:lnTo>
                    <a:pt x="960" y="1814"/>
                  </a:lnTo>
                  <a:lnTo>
                    <a:pt x="974" y="1812"/>
                  </a:lnTo>
                  <a:lnTo>
                    <a:pt x="982" y="1810"/>
                  </a:lnTo>
                  <a:lnTo>
                    <a:pt x="990" y="1808"/>
                  </a:lnTo>
                  <a:lnTo>
                    <a:pt x="998" y="1808"/>
                  </a:lnTo>
                  <a:lnTo>
                    <a:pt x="1004" y="1806"/>
                  </a:lnTo>
                  <a:lnTo>
                    <a:pt x="1004" y="1804"/>
                  </a:lnTo>
                  <a:lnTo>
                    <a:pt x="1002" y="1800"/>
                  </a:lnTo>
                  <a:lnTo>
                    <a:pt x="1000" y="1798"/>
                  </a:lnTo>
                  <a:lnTo>
                    <a:pt x="994" y="1798"/>
                  </a:lnTo>
                  <a:lnTo>
                    <a:pt x="990" y="1796"/>
                  </a:lnTo>
                  <a:lnTo>
                    <a:pt x="984" y="1792"/>
                  </a:lnTo>
                  <a:close/>
                  <a:moveTo>
                    <a:pt x="2204" y="1064"/>
                  </a:moveTo>
                  <a:lnTo>
                    <a:pt x="2204" y="1064"/>
                  </a:lnTo>
                  <a:lnTo>
                    <a:pt x="2206" y="1066"/>
                  </a:lnTo>
                  <a:lnTo>
                    <a:pt x="2208" y="1066"/>
                  </a:lnTo>
                  <a:lnTo>
                    <a:pt x="2212" y="1066"/>
                  </a:lnTo>
                  <a:lnTo>
                    <a:pt x="2214" y="1060"/>
                  </a:lnTo>
                  <a:lnTo>
                    <a:pt x="2214" y="1058"/>
                  </a:lnTo>
                  <a:lnTo>
                    <a:pt x="2212" y="1054"/>
                  </a:lnTo>
                  <a:lnTo>
                    <a:pt x="2210" y="1050"/>
                  </a:lnTo>
                  <a:lnTo>
                    <a:pt x="2208" y="1048"/>
                  </a:lnTo>
                  <a:lnTo>
                    <a:pt x="2206" y="1048"/>
                  </a:lnTo>
                  <a:lnTo>
                    <a:pt x="2204" y="1050"/>
                  </a:lnTo>
                  <a:lnTo>
                    <a:pt x="2202" y="1054"/>
                  </a:lnTo>
                  <a:lnTo>
                    <a:pt x="2204" y="1064"/>
                  </a:lnTo>
                  <a:close/>
                  <a:moveTo>
                    <a:pt x="2218" y="862"/>
                  </a:moveTo>
                  <a:lnTo>
                    <a:pt x="2218" y="862"/>
                  </a:lnTo>
                  <a:lnTo>
                    <a:pt x="2216" y="866"/>
                  </a:lnTo>
                  <a:lnTo>
                    <a:pt x="2218" y="870"/>
                  </a:lnTo>
                  <a:lnTo>
                    <a:pt x="2222" y="872"/>
                  </a:lnTo>
                  <a:lnTo>
                    <a:pt x="2228" y="874"/>
                  </a:lnTo>
                  <a:lnTo>
                    <a:pt x="2230" y="872"/>
                  </a:lnTo>
                  <a:lnTo>
                    <a:pt x="2230" y="870"/>
                  </a:lnTo>
                  <a:lnTo>
                    <a:pt x="2228" y="864"/>
                  </a:lnTo>
                  <a:lnTo>
                    <a:pt x="2222" y="860"/>
                  </a:lnTo>
                  <a:lnTo>
                    <a:pt x="2220" y="860"/>
                  </a:lnTo>
                  <a:lnTo>
                    <a:pt x="2218" y="862"/>
                  </a:lnTo>
                  <a:close/>
                  <a:moveTo>
                    <a:pt x="2220" y="824"/>
                  </a:moveTo>
                  <a:lnTo>
                    <a:pt x="2220" y="824"/>
                  </a:lnTo>
                  <a:lnTo>
                    <a:pt x="2222" y="824"/>
                  </a:lnTo>
                  <a:lnTo>
                    <a:pt x="2222" y="822"/>
                  </a:lnTo>
                  <a:lnTo>
                    <a:pt x="2216" y="814"/>
                  </a:lnTo>
                  <a:lnTo>
                    <a:pt x="2216" y="812"/>
                  </a:lnTo>
                  <a:lnTo>
                    <a:pt x="2214" y="814"/>
                  </a:lnTo>
                  <a:lnTo>
                    <a:pt x="2212" y="816"/>
                  </a:lnTo>
                  <a:lnTo>
                    <a:pt x="2214" y="822"/>
                  </a:lnTo>
                  <a:lnTo>
                    <a:pt x="2216" y="822"/>
                  </a:lnTo>
                  <a:lnTo>
                    <a:pt x="2220" y="824"/>
                  </a:lnTo>
                  <a:close/>
                  <a:moveTo>
                    <a:pt x="2124" y="1064"/>
                  </a:moveTo>
                  <a:lnTo>
                    <a:pt x="2124" y="1064"/>
                  </a:lnTo>
                  <a:lnTo>
                    <a:pt x="2118" y="1060"/>
                  </a:lnTo>
                  <a:lnTo>
                    <a:pt x="2116" y="1060"/>
                  </a:lnTo>
                  <a:lnTo>
                    <a:pt x="2114" y="1062"/>
                  </a:lnTo>
                  <a:lnTo>
                    <a:pt x="2096" y="1042"/>
                  </a:lnTo>
                  <a:lnTo>
                    <a:pt x="2094" y="1038"/>
                  </a:lnTo>
                  <a:lnTo>
                    <a:pt x="2090" y="1032"/>
                  </a:lnTo>
                  <a:lnTo>
                    <a:pt x="2076" y="1018"/>
                  </a:lnTo>
                  <a:lnTo>
                    <a:pt x="2060" y="1008"/>
                  </a:lnTo>
                  <a:lnTo>
                    <a:pt x="2050" y="1000"/>
                  </a:lnTo>
                  <a:lnTo>
                    <a:pt x="2050" y="1004"/>
                  </a:lnTo>
                  <a:lnTo>
                    <a:pt x="2044" y="998"/>
                  </a:lnTo>
                  <a:lnTo>
                    <a:pt x="2040" y="994"/>
                  </a:lnTo>
                  <a:lnTo>
                    <a:pt x="2036" y="992"/>
                  </a:lnTo>
                  <a:lnTo>
                    <a:pt x="2040" y="1000"/>
                  </a:lnTo>
                  <a:lnTo>
                    <a:pt x="2050" y="1020"/>
                  </a:lnTo>
                  <a:lnTo>
                    <a:pt x="2052" y="1024"/>
                  </a:lnTo>
                  <a:lnTo>
                    <a:pt x="2052" y="1026"/>
                  </a:lnTo>
                  <a:lnTo>
                    <a:pt x="2064" y="1036"/>
                  </a:lnTo>
                  <a:lnTo>
                    <a:pt x="2070" y="1042"/>
                  </a:lnTo>
                  <a:lnTo>
                    <a:pt x="2076" y="1056"/>
                  </a:lnTo>
                  <a:lnTo>
                    <a:pt x="2076" y="1054"/>
                  </a:lnTo>
                  <a:lnTo>
                    <a:pt x="2078" y="1058"/>
                  </a:lnTo>
                  <a:lnTo>
                    <a:pt x="2082" y="1058"/>
                  </a:lnTo>
                  <a:lnTo>
                    <a:pt x="2088" y="1064"/>
                  </a:lnTo>
                  <a:lnTo>
                    <a:pt x="2094" y="1070"/>
                  </a:lnTo>
                  <a:lnTo>
                    <a:pt x="2102" y="1074"/>
                  </a:lnTo>
                  <a:lnTo>
                    <a:pt x="2110" y="1080"/>
                  </a:lnTo>
                  <a:lnTo>
                    <a:pt x="2116" y="1086"/>
                  </a:lnTo>
                  <a:lnTo>
                    <a:pt x="2136" y="1098"/>
                  </a:lnTo>
                  <a:lnTo>
                    <a:pt x="2136" y="1102"/>
                  </a:lnTo>
                  <a:lnTo>
                    <a:pt x="2136" y="1104"/>
                  </a:lnTo>
                  <a:lnTo>
                    <a:pt x="2154" y="1100"/>
                  </a:lnTo>
                  <a:lnTo>
                    <a:pt x="2158" y="1098"/>
                  </a:lnTo>
                  <a:lnTo>
                    <a:pt x="2158" y="1096"/>
                  </a:lnTo>
                  <a:lnTo>
                    <a:pt x="2148" y="1086"/>
                  </a:lnTo>
                  <a:lnTo>
                    <a:pt x="2124" y="1064"/>
                  </a:lnTo>
                  <a:close/>
                  <a:moveTo>
                    <a:pt x="2172" y="1036"/>
                  </a:moveTo>
                  <a:lnTo>
                    <a:pt x="2172" y="1036"/>
                  </a:lnTo>
                  <a:lnTo>
                    <a:pt x="2178" y="1038"/>
                  </a:lnTo>
                  <a:lnTo>
                    <a:pt x="2182" y="1040"/>
                  </a:lnTo>
                  <a:lnTo>
                    <a:pt x="2184" y="1038"/>
                  </a:lnTo>
                  <a:lnTo>
                    <a:pt x="2186" y="1036"/>
                  </a:lnTo>
                  <a:lnTo>
                    <a:pt x="2186" y="1030"/>
                  </a:lnTo>
                  <a:lnTo>
                    <a:pt x="2182" y="1024"/>
                  </a:lnTo>
                  <a:lnTo>
                    <a:pt x="2176" y="1018"/>
                  </a:lnTo>
                  <a:lnTo>
                    <a:pt x="2172" y="1016"/>
                  </a:lnTo>
                  <a:lnTo>
                    <a:pt x="2168" y="1018"/>
                  </a:lnTo>
                  <a:lnTo>
                    <a:pt x="2168" y="1020"/>
                  </a:lnTo>
                  <a:lnTo>
                    <a:pt x="2170" y="1020"/>
                  </a:lnTo>
                  <a:lnTo>
                    <a:pt x="2172" y="1022"/>
                  </a:lnTo>
                  <a:lnTo>
                    <a:pt x="2172" y="1024"/>
                  </a:lnTo>
                  <a:lnTo>
                    <a:pt x="2170" y="1028"/>
                  </a:lnTo>
                  <a:lnTo>
                    <a:pt x="2168" y="1032"/>
                  </a:lnTo>
                  <a:lnTo>
                    <a:pt x="2170" y="1034"/>
                  </a:lnTo>
                  <a:lnTo>
                    <a:pt x="2172" y="1036"/>
                  </a:lnTo>
                  <a:close/>
                  <a:moveTo>
                    <a:pt x="2152" y="752"/>
                  </a:moveTo>
                  <a:lnTo>
                    <a:pt x="2152" y="752"/>
                  </a:lnTo>
                  <a:lnTo>
                    <a:pt x="2154" y="760"/>
                  </a:lnTo>
                  <a:lnTo>
                    <a:pt x="2156" y="764"/>
                  </a:lnTo>
                  <a:lnTo>
                    <a:pt x="2160" y="766"/>
                  </a:lnTo>
                  <a:lnTo>
                    <a:pt x="2168" y="764"/>
                  </a:lnTo>
                  <a:lnTo>
                    <a:pt x="2172" y="762"/>
                  </a:lnTo>
                  <a:lnTo>
                    <a:pt x="2174" y="760"/>
                  </a:lnTo>
                  <a:lnTo>
                    <a:pt x="2176" y="758"/>
                  </a:lnTo>
                  <a:lnTo>
                    <a:pt x="2176" y="754"/>
                  </a:lnTo>
                  <a:lnTo>
                    <a:pt x="2174" y="746"/>
                  </a:lnTo>
                  <a:lnTo>
                    <a:pt x="2170" y="736"/>
                  </a:lnTo>
                  <a:lnTo>
                    <a:pt x="2168" y="732"/>
                  </a:lnTo>
                  <a:lnTo>
                    <a:pt x="2166" y="732"/>
                  </a:lnTo>
                  <a:lnTo>
                    <a:pt x="2164" y="734"/>
                  </a:lnTo>
                  <a:lnTo>
                    <a:pt x="2162" y="736"/>
                  </a:lnTo>
                  <a:lnTo>
                    <a:pt x="2158" y="730"/>
                  </a:lnTo>
                  <a:lnTo>
                    <a:pt x="2156" y="724"/>
                  </a:lnTo>
                  <a:lnTo>
                    <a:pt x="2154" y="718"/>
                  </a:lnTo>
                  <a:lnTo>
                    <a:pt x="2152" y="716"/>
                  </a:lnTo>
                  <a:lnTo>
                    <a:pt x="2148" y="716"/>
                  </a:lnTo>
                  <a:lnTo>
                    <a:pt x="2146" y="718"/>
                  </a:lnTo>
                  <a:lnTo>
                    <a:pt x="2146" y="722"/>
                  </a:lnTo>
                  <a:lnTo>
                    <a:pt x="2148" y="726"/>
                  </a:lnTo>
                  <a:lnTo>
                    <a:pt x="2152" y="736"/>
                  </a:lnTo>
                  <a:lnTo>
                    <a:pt x="2152" y="742"/>
                  </a:lnTo>
                  <a:lnTo>
                    <a:pt x="2152" y="746"/>
                  </a:lnTo>
                  <a:lnTo>
                    <a:pt x="2152" y="752"/>
                  </a:lnTo>
                  <a:close/>
                  <a:moveTo>
                    <a:pt x="2196" y="758"/>
                  </a:moveTo>
                  <a:lnTo>
                    <a:pt x="2196" y="758"/>
                  </a:lnTo>
                  <a:lnTo>
                    <a:pt x="2202" y="754"/>
                  </a:lnTo>
                  <a:lnTo>
                    <a:pt x="2206" y="750"/>
                  </a:lnTo>
                  <a:lnTo>
                    <a:pt x="2208" y="748"/>
                  </a:lnTo>
                  <a:lnTo>
                    <a:pt x="2206" y="746"/>
                  </a:lnTo>
                  <a:lnTo>
                    <a:pt x="2202" y="746"/>
                  </a:lnTo>
                  <a:lnTo>
                    <a:pt x="2198" y="748"/>
                  </a:lnTo>
                  <a:lnTo>
                    <a:pt x="2194" y="752"/>
                  </a:lnTo>
                  <a:lnTo>
                    <a:pt x="2194" y="754"/>
                  </a:lnTo>
                  <a:lnTo>
                    <a:pt x="2196" y="758"/>
                  </a:lnTo>
                  <a:close/>
                  <a:moveTo>
                    <a:pt x="2206" y="798"/>
                  </a:moveTo>
                  <a:lnTo>
                    <a:pt x="2206" y="798"/>
                  </a:lnTo>
                  <a:lnTo>
                    <a:pt x="2210" y="800"/>
                  </a:lnTo>
                  <a:lnTo>
                    <a:pt x="2214" y="800"/>
                  </a:lnTo>
                  <a:lnTo>
                    <a:pt x="2216" y="798"/>
                  </a:lnTo>
                  <a:lnTo>
                    <a:pt x="2216" y="792"/>
                  </a:lnTo>
                  <a:lnTo>
                    <a:pt x="2216" y="790"/>
                  </a:lnTo>
                  <a:lnTo>
                    <a:pt x="2214" y="788"/>
                  </a:lnTo>
                  <a:lnTo>
                    <a:pt x="2208" y="790"/>
                  </a:lnTo>
                  <a:lnTo>
                    <a:pt x="2204" y="794"/>
                  </a:lnTo>
                  <a:lnTo>
                    <a:pt x="2204" y="796"/>
                  </a:lnTo>
                  <a:lnTo>
                    <a:pt x="2206" y="798"/>
                  </a:lnTo>
                  <a:close/>
                  <a:moveTo>
                    <a:pt x="1762" y="382"/>
                  </a:moveTo>
                  <a:lnTo>
                    <a:pt x="1762" y="382"/>
                  </a:lnTo>
                  <a:lnTo>
                    <a:pt x="1762" y="386"/>
                  </a:lnTo>
                  <a:lnTo>
                    <a:pt x="1764" y="392"/>
                  </a:lnTo>
                  <a:lnTo>
                    <a:pt x="1768" y="394"/>
                  </a:lnTo>
                  <a:lnTo>
                    <a:pt x="1770" y="394"/>
                  </a:lnTo>
                  <a:lnTo>
                    <a:pt x="1772" y="392"/>
                  </a:lnTo>
                  <a:lnTo>
                    <a:pt x="1774" y="390"/>
                  </a:lnTo>
                  <a:lnTo>
                    <a:pt x="1772" y="386"/>
                  </a:lnTo>
                  <a:lnTo>
                    <a:pt x="1770" y="382"/>
                  </a:lnTo>
                  <a:lnTo>
                    <a:pt x="1766" y="378"/>
                  </a:lnTo>
                  <a:lnTo>
                    <a:pt x="1764" y="380"/>
                  </a:lnTo>
                  <a:lnTo>
                    <a:pt x="1762" y="382"/>
                  </a:lnTo>
                  <a:close/>
                  <a:moveTo>
                    <a:pt x="1786" y="386"/>
                  </a:moveTo>
                  <a:lnTo>
                    <a:pt x="1786" y="386"/>
                  </a:lnTo>
                  <a:lnTo>
                    <a:pt x="1784" y="386"/>
                  </a:lnTo>
                  <a:lnTo>
                    <a:pt x="1780" y="388"/>
                  </a:lnTo>
                  <a:lnTo>
                    <a:pt x="1776" y="396"/>
                  </a:lnTo>
                  <a:lnTo>
                    <a:pt x="1776" y="402"/>
                  </a:lnTo>
                  <a:lnTo>
                    <a:pt x="1778" y="404"/>
                  </a:lnTo>
                  <a:lnTo>
                    <a:pt x="1780" y="404"/>
                  </a:lnTo>
                  <a:lnTo>
                    <a:pt x="1784" y="402"/>
                  </a:lnTo>
                  <a:lnTo>
                    <a:pt x="1788" y="404"/>
                  </a:lnTo>
                  <a:lnTo>
                    <a:pt x="1790" y="410"/>
                  </a:lnTo>
                  <a:lnTo>
                    <a:pt x="1794" y="414"/>
                  </a:lnTo>
                  <a:lnTo>
                    <a:pt x="1796" y="416"/>
                  </a:lnTo>
                  <a:lnTo>
                    <a:pt x="1800" y="412"/>
                  </a:lnTo>
                  <a:lnTo>
                    <a:pt x="1798" y="408"/>
                  </a:lnTo>
                  <a:lnTo>
                    <a:pt x="1794" y="402"/>
                  </a:lnTo>
                  <a:lnTo>
                    <a:pt x="1790" y="396"/>
                  </a:lnTo>
                  <a:lnTo>
                    <a:pt x="1790" y="392"/>
                  </a:lnTo>
                  <a:lnTo>
                    <a:pt x="1790" y="390"/>
                  </a:lnTo>
                  <a:lnTo>
                    <a:pt x="1786" y="386"/>
                  </a:lnTo>
                  <a:close/>
                  <a:moveTo>
                    <a:pt x="1754" y="340"/>
                  </a:moveTo>
                  <a:lnTo>
                    <a:pt x="1754" y="340"/>
                  </a:lnTo>
                  <a:lnTo>
                    <a:pt x="1758" y="346"/>
                  </a:lnTo>
                  <a:lnTo>
                    <a:pt x="1766" y="354"/>
                  </a:lnTo>
                  <a:lnTo>
                    <a:pt x="1776" y="360"/>
                  </a:lnTo>
                  <a:lnTo>
                    <a:pt x="1780" y="360"/>
                  </a:lnTo>
                  <a:lnTo>
                    <a:pt x="1784" y="360"/>
                  </a:lnTo>
                  <a:lnTo>
                    <a:pt x="1788" y="358"/>
                  </a:lnTo>
                  <a:lnTo>
                    <a:pt x="1784" y="356"/>
                  </a:lnTo>
                  <a:lnTo>
                    <a:pt x="1776" y="352"/>
                  </a:lnTo>
                  <a:lnTo>
                    <a:pt x="1774" y="348"/>
                  </a:lnTo>
                  <a:lnTo>
                    <a:pt x="1772" y="344"/>
                  </a:lnTo>
                  <a:lnTo>
                    <a:pt x="1768" y="336"/>
                  </a:lnTo>
                  <a:lnTo>
                    <a:pt x="1764" y="332"/>
                  </a:lnTo>
                  <a:lnTo>
                    <a:pt x="1746" y="320"/>
                  </a:lnTo>
                  <a:lnTo>
                    <a:pt x="1742" y="318"/>
                  </a:lnTo>
                  <a:lnTo>
                    <a:pt x="1740" y="320"/>
                  </a:lnTo>
                  <a:lnTo>
                    <a:pt x="1742" y="328"/>
                  </a:lnTo>
                  <a:lnTo>
                    <a:pt x="1744" y="332"/>
                  </a:lnTo>
                  <a:lnTo>
                    <a:pt x="1748" y="334"/>
                  </a:lnTo>
                  <a:lnTo>
                    <a:pt x="1752" y="336"/>
                  </a:lnTo>
                  <a:lnTo>
                    <a:pt x="1754" y="340"/>
                  </a:lnTo>
                  <a:close/>
                  <a:moveTo>
                    <a:pt x="1744" y="368"/>
                  </a:moveTo>
                  <a:lnTo>
                    <a:pt x="1744" y="368"/>
                  </a:lnTo>
                  <a:lnTo>
                    <a:pt x="1744" y="374"/>
                  </a:lnTo>
                  <a:lnTo>
                    <a:pt x="1748" y="378"/>
                  </a:lnTo>
                  <a:lnTo>
                    <a:pt x="1752" y="382"/>
                  </a:lnTo>
                  <a:lnTo>
                    <a:pt x="1754" y="380"/>
                  </a:lnTo>
                  <a:lnTo>
                    <a:pt x="1756" y="380"/>
                  </a:lnTo>
                  <a:lnTo>
                    <a:pt x="1758" y="376"/>
                  </a:lnTo>
                  <a:lnTo>
                    <a:pt x="1758" y="374"/>
                  </a:lnTo>
                  <a:lnTo>
                    <a:pt x="1752" y="368"/>
                  </a:lnTo>
                  <a:lnTo>
                    <a:pt x="1746" y="366"/>
                  </a:lnTo>
                  <a:lnTo>
                    <a:pt x="1744" y="366"/>
                  </a:lnTo>
                  <a:lnTo>
                    <a:pt x="1744" y="368"/>
                  </a:lnTo>
                  <a:close/>
                  <a:moveTo>
                    <a:pt x="1802" y="416"/>
                  </a:moveTo>
                  <a:lnTo>
                    <a:pt x="1802" y="416"/>
                  </a:lnTo>
                  <a:lnTo>
                    <a:pt x="1800" y="420"/>
                  </a:lnTo>
                  <a:lnTo>
                    <a:pt x="1800" y="424"/>
                  </a:lnTo>
                  <a:lnTo>
                    <a:pt x="1804" y="426"/>
                  </a:lnTo>
                  <a:lnTo>
                    <a:pt x="1810" y="424"/>
                  </a:lnTo>
                  <a:lnTo>
                    <a:pt x="1810" y="422"/>
                  </a:lnTo>
                  <a:lnTo>
                    <a:pt x="1812" y="420"/>
                  </a:lnTo>
                  <a:lnTo>
                    <a:pt x="1810" y="416"/>
                  </a:lnTo>
                  <a:lnTo>
                    <a:pt x="1806" y="414"/>
                  </a:lnTo>
                  <a:lnTo>
                    <a:pt x="1804" y="414"/>
                  </a:lnTo>
                  <a:lnTo>
                    <a:pt x="1802" y="416"/>
                  </a:lnTo>
                  <a:close/>
                  <a:moveTo>
                    <a:pt x="1858" y="386"/>
                  </a:moveTo>
                  <a:lnTo>
                    <a:pt x="1858" y="386"/>
                  </a:lnTo>
                  <a:lnTo>
                    <a:pt x="1848" y="382"/>
                  </a:lnTo>
                  <a:lnTo>
                    <a:pt x="1844" y="378"/>
                  </a:lnTo>
                  <a:lnTo>
                    <a:pt x="1840" y="374"/>
                  </a:lnTo>
                  <a:lnTo>
                    <a:pt x="1832" y="368"/>
                  </a:lnTo>
                  <a:lnTo>
                    <a:pt x="1828" y="366"/>
                  </a:lnTo>
                  <a:lnTo>
                    <a:pt x="1826" y="368"/>
                  </a:lnTo>
                  <a:lnTo>
                    <a:pt x="1828" y="378"/>
                  </a:lnTo>
                  <a:lnTo>
                    <a:pt x="1830" y="382"/>
                  </a:lnTo>
                  <a:lnTo>
                    <a:pt x="1834" y="386"/>
                  </a:lnTo>
                  <a:lnTo>
                    <a:pt x="1848" y="394"/>
                  </a:lnTo>
                  <a:lnTo>
                    <a:pt x="1864" y="404"/>
                  </a:lnTo>
                  <a:lnTo>
                    <a:pt x="1878" y="414"/>
                  </a:lnTo>
                  <a:lnTo>
                    <a:pt x="1880" y="416"/>
                  </a:lnTo>
                  <a:lnTo>
                    <a:pt x="1882" y="416"/>
                  </a:lnTo>
                  <a:lnTo>
                    <a:pt x="1878" y="408"/>
                  </a:lnTo>
                  <a:lnTo>
                    <a:pt x="1870" y="396"/>
                  </a:lnTo>
                  <a:lnTo>
                    <a:pt x="1864" y="390"/>
                  </a:lnTo>
                  <a:lnTo>
                    <a:pt x="1858" y="386"/>
                  </a:lnTo>
                  <a:close/>
                  <a:moveTo>
                    <a:pt x="1882" y="456"/>
                  </a:moveTo>
                  <a:lnTo>
                    <a:pt x="1882" y="456"/>
                  </a:lnTo>
                  <a:lnTo>
                    <a:pt x="1876" y="450"/>
                  </a:lnTo>
                  <a:lnTo>
                    <a:pt x="1872" y="450"/>
                  </a:lnTo>
                  <a:lnTo>
                    <a:pt x="1870" y="454"/>
                  </a:lnTo>
                  <a:lnTo>
                    <a:pt x="1870" y="462"/>
                  </a:lnTo>
                  <a:lnTo>
                    <a:pt x="1870" y="468"/>
                  </a:lnTo>
                  <a:lnTo>
                    <a:pt x="1876" y="474"/>
                  </a:lnTo>
                  <a:lnTo>
                    <a:pt x="1882" y="478"/>
                  </a:lnTo>
                  <a:lnTo>
                    <a:pt x="1892" y="478"/>
                  </a:lnTo>
                  <a:lnTo>
                    <a:pt x="1900" y="476"/>
                  </a:lnTo>
                  <a:lnTo>
                    <a:pt x="1900" y="478"/>
                  </a:lnTo>
                  <a:lnTo>
                    <a:pt x="1902" y="480"/>
                  </a:lnTo>
                  <a:lnTo>
                    <a:pt x="1912" y="482"/>
                  </a:lnTo>
                  <a:lnTo>
                    <a:pt x="1916" y="482"/>
                  </a:lnTo>
                  <a:lnTo>
                    <a:pt x="1920" y="482"/>
                  </a:lnTo>
                  <a:lnTo>
                    <a:pt x="1920" y="480"/>
                  </a:lnTo>
                  <a:lnTo>
                    <a:pt x="1918" y="476"/>
                  </a:lnTo>
                  <a:lnTo>
                    <a:pt x="1914" y="468"/>
                  </a:lnTo>
                  <a:lnTo>
                    <a:pt x="1906" y="460"/>
                  </a:lnTo>
                  <a:lnTo>
                    <a:pt x="1902" y="458"/>
                  </a:lnTo>
                  <a:lnTo>
                    <a:pt x="1900" y="456"/>
                  </a:lnTo>
                  <a:lnTo>
                    <a:pt x="1892" y="456"/>
                  </a:lnTo>
                  <a:lnTo>
                    <a:pt x="1886" y="458"/>
                  </a:lnTo>
                  <a:lnTo>
                    <a:pt x="1884" y="456"/>
                  </a:lnTo>
                  <a:lnTo>
                    <a:pt x="1882" y="456"/>
                  </a:lnTo>
                  <a:close/>
                  <a:moveTo>
                    <a:pt x="1884" y="560"/>
                  </a:moveTo>
                  <a:lnTo>
                    <a:pt x="1884" y="560"/>
                  </a:lnTo>
                  <a:lnTo>
                    <a:pt x="1886" y="564"/>
                  </a:lnTo>
                  <a:lnTo>
                    <a:pt x="1894" y="570"/>
                  </a:lnTo>
                  <a:lnTo>
                    <a:pt x="1902" y="576"/>
                  </a:lnTo>
                  <a:lnTo>
                    <a:pt x="1906" y="576"/>
                  </a:lnTo>
                  <a:lnTo>
                    <a:pt x="1910" y="576"/>
                  </a:lnTo>
                  <a:lnTo>
                    <a:pt x="1910" y="574"/>
                  </a:lnTo>
                  <a:lnTo>
                    <a:pt x="1908" y="570"/>
                  </a:lnTo>
                  <a:lnTo>
                    <a:pt x="1900" y="562"/>
                  </a:lnTo>
                  <a:lnTo>
                    <a:pt x="1890" y="558"/>
                  </a:lnTo>
                  <a:lnTo>
                    <a:pt x="1886" y="558"/>
                  </a:lnTo>
                  <a:lnTo>
                    <a:pt x="1884" y="560"/>
                  </a:lnTo>
                  <a:close/>
                  <a:moveTo>
                    <a:pt x="1966" y="508"/>
                  </a:moveTo>
                  <a:lnTo>
                    <a:pt x="1966" y="508"/>
                  </a:lnTo>
                  <a:lnTo>
                    <a:pt x="1958" y="506"/>
                  </a:lnTo>
                  <a:lnTo>
                    <a:pt x="1950" y="502"/>
                  </a:lnTo>
                  <a:lnTo>
                    <a:pt x="1942" y="498"/>
                  </a:lnTo>
                  <a:lnTo>
                    <a:pt x="1938" y="498"/>
                  </a:lnTo>
                  <a:lnTo>
                    <a:pt x="1936" y="500"/>
                  </a:lnTo>
                  <a:lnTo>
                    <a:pt x="1934" y="500"/>
                  </a:lnTo>
                  <a:lnTo>
                    <a:pt x="1934" y="502"/>
                  </a:lnTo>
                  <a:lnTo>
                    <a:pt x="1938" y="504"/>
                  </a:lnTo>
                  <a:lnTo>
                    <a:pt x="1942" y="506"/>
                  </a:lnTo>
                  <a:lnTo>
                    <a:pt x="1944" y="510"/>
                  </a:lnTo>
                  <a:lnTo>
                    <a:pt x="1944" y="512"/>
                  </a:lnTo>
                  <a:lnTo>
                    <a:pt x="1946" y="516"/>
                  </a:lnTo>
                  <a:lnTo>
                    <a:pt x="1948" y="518"/>
                  </a:lnTo>
                  <a:lnTo>
                    <a:pt x="1956" y="524"/>
                  </a:lnTo>
                  <a:lnTo>
                    <a:pt x="1966" y="528"/>
                  </a:lnTo>
                  <a:lnTo>
                    <a:pt x="1974" y="528"/>
                  </a:lnTo>
                  <a:lnTo>
                    <a:pt x="1976" y="528"/>
                  </a:lnTo>
                  <a:lnTo>
                    <a:pt x="1978" y="526"/>
                  </a:lnTo>
                  <a:lnTo>
                    <a:pt x="1976" y="518"/>
                  </a:lnTo>
                  <a:lnTo>
                    <a:pt x="1972" y="512"/>
                  </a:lnTo>
                  <a:lnTo>
                    <a:pt x="1968" y="510"/>
                  </a:lnTo>
                  <a:lnTo>
                    <a:pt x="1966" y="508"/>
                  </a:lnTo>
                  <a:close/>
                  <a:moveTo>
                    <a:pt x="2174" y="784"/>
                  </a:moveTo>
                  <a:lnTo>
                    <a:pt x="2174" y="784"/>
                  </a:lnTo>
                  <a:lnTo>
                    <a:pt x="2174" y="788"/>
                  </a:lnTo>
                  <a:lnTo>
                    <a:pt x="2180" y="792"/>
                  </a:lnTo>
                  <a:lnTo>
                    <a:pt x="2182" y="794"/>
                  </a:lnTo>
                  <a:lnTo>
                    <a:pt x="2184" y="798"/>
                  </a:lnTo>
                  <a:lnTo>
                    <a:pt x="2186" y="804"/>
                  </a:lnTo>
                  <a:lnTo>
                    <a:pt x="2188" y="808"/>
                  </a:lnTo>
                  <a:lnTo>
                    <a:pt x="2192" y="808"/>
                  </a:lnTo>
                  <a:lnTo>
                    <a:pt x="2196" y="808"/>
                  </a:lnTo>
                  <a:lnTo>
                    <a:pt x="2198" y="806"/>
                  </a:lnTo>
                  <a:lnTo>
                    <a:pt x="2198" y="800"/>
                  </a:lnTo>
                  <a:lnTo>
                    <a:pt x="2196" y="794"/>
                  </a:lnTo>
                  <a:lnTo>
                    <a:pt x="2190" y="788"/>
                  </a:lnTo>
                  <a:lnTo>
                    <a:pt x="2186" y="784"/>
                  </a:lnTo>
                  <a:lnTo>
                    <a:pt x="2180" y="780"/>
                  </a:lnTo>
                  <a:lnTo>
                    <a:pt x="2176" y="780"/>
                  </a:lnTo>
                  <a:lnTo>
                    <a:pt x="2174" y="784"/>
                  </a:lnTo>
                  <a:close/>
                  <a:moveTo>
                    <a:pt x="1938" y="458"/>
                  </a:moveTo>
                  <a:lnTo>
                    <a:pt x="1938" y="458"/>
                  </a:lnTo>
                  <a:lnTo>
                    <a:pt x="1938" y="454"/>
                  </a:lnTo>
                  <a:lnTo>
                    <a:pt x="1938" y="448"/>
                  </a:lnTo>
                  <a:lnTo>
                    <a:pt x="1936" y="444"/>
                  </a:lnTo>
                  <a:lnTo>
                    <a:pt x="1930" y="438"/>
                  </a:lnTo>
                  <a:lnTo>
                    <a:pt x="1928" y="434"/>
                  </a:lnTo>
                  <a:lnTo>
                    <a:pt x="1926" y="428"/>
                  </a:lnTo>
                  <a:lnTo>
                    <a:pt x="1922" y="420"/>
                  </a:lnTo>
                  <a:lnTo>
                    <a:pt x="1920" y="410"/>
                  </a:lnTo>
                  <a:lnTo>
                    <a:pt x="1916" y="408"/>
                  </a:lnTo>
                  <a:lnTo>
                    <a:pt x="1910" y="406"/>
                  </a:lnTo>
                  <a:lnTo>
                    <a:pt x="1908" y="404"/>
                  </a:lnTo>
                  <a:lnTo>
                    <a:pt x="1906" y="406"/>
                  </a:lnTo>
                  <a:lnTo>
                    <a:pt x="1906" y="412"/>
                  </a:lnTo>
                  <a:lnTo>
                    <a:pt x="1912" y="422"/>
                  </a:lnTo>
                  <a:lnTo>
                    <a:pt x="1916" y="440"/>
                  </a:lnTo>
                  <a:lnTo>
                    <a:pt x="1918" y="446"/>
                  </a:lnTo>
                  <a:lnTo>
                    <a:pt x="1920" y="448"/>
                  </a:lnTo>
                  <a:lnTo>
                    <a:pt x="1926" y="452"/>
                  </a:lnTo>
                  <a:lnTo>
                    <a:pt x="1930" y="460"/>
                  </a:lnTo>
                  <a:lnTo>
                    <a:pt x="1936" y="466"/>
                  </a:lnTo>
                  <a:lnTo>
                    <a:pt x="1940" y="470"/>
                  </a:lnTo>
                  <a:lnTo>
                    <a:pt x="1942" y="468"/>
                  </a:lnTo>
                  <a:lnTo>
                    <a:pt x="1938" y="458"/>
                  </a:lnTo>
                  <a:close/>
                  <a:moveTo>
                    <a:pt x="2456" y="2102"/>
                  </a:moveTo>
                  <a:lnTo>
                    <a:pt x="2456" y="2102"/>
                  </a:lnTo>
                  <a:lnTo>
                    <a:pt x="2460" y="2096"/>
                  </a:lnTo>
                  <a:lnTo>
                    <a:pt x="2460" y="2090"/>
                  </a:lnTo>
                  <a:lnTo>
                    <a:pt x="2458" y="2084"/>
                  </a:lnTo>
                  <a:lnTo>
                    <a:pt x="2456" y="2082"/>
                  </a:lnTo>
                  <a:lnTo>
                    <a:pt x="2450" y="2082"/>
                  </a:lnTo>
                  <a:lnTo>
                    <a:pt x="2442" y="2084"/>
                  </a:lnTo>
                  <a:lnTo>
                    <a:pt x="2434" y="2088"/>
                  </a:lnTo>
                  <a:lnTo>
                    <a:pt x="2426" y="2094"/>
                  </a:lnTo>
                  <a:lnTo>
                    <a:pt x="2418" y="2100"/>
                  </a:lnTo>
                  <a:lnTo>
                    <a:pt x="2412" y="2100"/>
                  </a:lnTo>
                  <a:lnTo>
                    <a:pt x="2410" y="2098"/>
                  </a:lnTo>
                  <a:lnTo>
                    <a:pt x="2410" y="2094"/>
                  </a:lnTo>
                  <a:lnTo>
                    <a:pt x="2410" y="2080"/>
                  </a:lnTo>
                  <a:lnTo>
                    <a:pt x="2410" y="2076"/>
                  </a:lnTo>
                  <a:lnTo>
                    <a:pt x="2408" y="2074"/>
                  </a:lnTo>
                  <a:lnTo>
                    <a:pt x="2400" y="2072"/>
                  </a:lnTo>
                  <a:lnTo>
                    <a:pt x="2398" y="2070"/>
                  </a:lnTo>
                  <a:lnTo>
                    <a:pt x="2398" y="2068"/>
                  </a:lnTo>
                  <a:lnTo>
                    <a:pt x="2404" y="2064"/>
                  </a:lnTo>
                  <a:lnTo>
                    <a:pt x="2408" y="2062"/>
                  </a:lnTo>
                  <a:lnTo>
                    <a:pt x="2408" y="2058"/>
                  </a:lnTo>
                  <a:lnTo>
                    <a:pt x="2408" y="2056"/>
                  </a:lnTo>
                  <a:lnTo>
                    <a:pt x="2404" y="2054"/>
                  </a:lnTo>
                  <a:lnTo>
                    <a:pt x="2400" y="2054"/>
                  </a:lnTo>
                  <a:lnTo>
                    <a:pt x="2396" y="2056"/>
                  </a:lnTo>
                  <a:lnTo>
                    <a:pt x="2388" y="2060"/>
                  </a:lnTo>
                  <a:lnTo>
                    <a:pt x="2380" y="2068"/>
                  </a:lnTo>
                  <a:lnTo>
                    <a:pt x="2376" y="2074"/>
                  </a:lnTo>
                  <a:lnTo>
                    <a:pt x="2374" y="2080"/>
                  </a:lnTo>
                  <a:lnTo>
                    <a:pt x="2374" y="2096"/>
                  </a:lnTo>
                  <a:lnTo>
                    <a:pt x="2372" y="2104"/>
                  </a:lnTo>
                  <a:lnTo>
                    <a:pt x="2370" y="2110"/>
                  </a:lnTo>
                  <a:lnTo>
                    <a:pt x="2366" y="2116"/>
                  </a:lnTo>
                  <a:lnTo>
                    <a:pt x="2358" y="2120"/>
                  </a:lnTo>
                  <a:lnTo>
                    <a:pt x="2352" y="2126"/>
                  </a:lnTo>
                  <a:lnTo>
                    <a:pt x="2346" y="2134"/>
                  </a:lnTo>
                  <a:lnTo>
                    <a:pt x="2336" y="2156"/>
                  </a:lnTo>
                  <a:lnTo>
                    <a:pt x="2324" y="2180"/>
                  </a:lnTo>
                  <a:lnTo>
                    <a:pt x="2318" y="2190"/>
                  </a:lnTo>
                  <a:lnTo>
                    <a:pt x="2310" y="2196"/>
                  </a:lnTo>
                  <a:lnTo>
                    <a:pt x="2298" y="2206"/>
                  </a:lnTo>
                  <a:lnTo>
                    <a:pt x="2286" y="2218"/>
                  </a:lnTo>
                  <a:lnTo>
                    <a:pt x="2274" y="2228"/>
                  </a:lnTo>
                  <a:lnTo>
                    <a:pt x="2270" y="2230"/>
                  </a:lnTo>
                  <a:lnTo>
                    <a:pt x="2264" y="2232"/>
                  </a:lnTo>
                  <a:lnTo>
                    <a:pt x="2260" y="2234"/>
                  </a:lnTo>
                  <a:lnTo>
                    <a:pt x="2256" y="2236"/>
                  </a:lnTo>
                  <a:lnTo>
                    <a:pt x="2250" y="2242"/>
                  </a:lnTo>
                  <a:lnTo>
                    <a:pt x="2246" y="2248"/>
                  </a:lnTo>
                  <a:lnTo>
                    <a:pt x="2242" y="2250"/>
                  </a:lnTo>
                  <a:lnTo>
                    <a:pt x="2236" y="2250"/>
                  </a:lnTo>
                  <a:lnTo>
                    <a:pt x="2228" y="2250"/>
                  </a:lnTo>
                  <a:lnTo>
                    <a:pt x="2222" y="2254"/>
                  </a:lnTo>
                  <a:lnTo>
                    <a:pt x="2216" y="2260"/>
                  </a:lnTo>
                  <a:lnTo>
                    <a:pt x="2210" y="2266"/>
                  </a:lnTo>
                  <a:lnTo>
                    <a:pt x="2200" y="2282"/>
                  </a:lnTo>
                  <a:lnTo>
                    <a:pt x="2186" y="2298"/>
                  </a:lnTo>
                  <a:lnTo>
                    <a:pt x="2174" y="2310"/>
                  </a:lnTo>
                  <a:lnTo>
                    <a:pt x="2162" y="2322"/>
                  </a:lnTo>
                  <a:lnTo>
                    <a:pt x="2160" y="2328"/>
                  </a:lnTo>
                  <a:lnTo>
                    <a:pt x="2156" y="2334"/>
                  </a:lnTo>
                  <a:lnTo>
                    <a:pt x="2156" y="2338"/>
                  </a:lnTo>
                  <a:lnTo>
                    <a:pt x="2158" y="2344"/>
                  </a:lnTo>
                  <a:lnTo>
                    <a:pt x="2160" y="2348"/>
                  </a:lnTo>
                  <a:lnTo>
                    <a:pt x="2158" y="2352"/>
                  </a:lnTo>
                  <a:lnTo>
                    <a:pt x="2152" y="2356"/>
                  </a:lnTo>
                  <a:lnTo>
                    <a:pt x="2146" y="2360"/>
                  </a:lnTo>
                  <a:lnTo>
                    <a:pt x="2146" y="2362"/>
                  </a:lnTo>
                  <a:lnTo>
                    <a:pt x="2146" y="2368"/>
                  </a:lnTo>
                  <a:lnTo>
                    <a:pt x="2152" y="2376"/>
                  </a:lnTo>
                  <a:lnTo>
                    <a:pt x="2162" y="2382"/>
                  </a:lnTo>
                  <a:lnTo>
                    <a:pt x="2168" y="2384"/>
                  </a:lnTo>
                  <a:lnTo>
                    <a:pt x="2172" y="2384"/>
                  </a:lnTo>
                  <a:lnTo>
                    <a:pt x="2178" y="2382"/>
                  </a:lnTo>
                  <a:lnTo>
                    <a:pt x="2184" y="2378"/>
                  </a:lnTo>
                  <a:lnTo>
                    <a:pt x="2190" y="2376"/>
                  </a:lnTo>
                  <a:lnTo>
                    <a:pt x="2192" y="2374"/>
                  </a:lnTo>
                  <a:lnTo>
                    <a:pt x="2194" y="2376"/>
                  </a:lnTo>
                  <a:lnTo>
                    <a:pt x="2196" y="2378"/>
                  </a:lnTo>
                  <a:lnTo>
                    <a:pt x="2200" y="2384"/>
                  </a:lnTo>
                  <a:lnTo>
                    <a:pt x="2202" y="2386"/>
                  </a:lnTo>
                  <a:lnTo>
                    <a:pt x="2208" y="2386"/>
                  </a:lnTo>
                  <a:lnTo>
                    <a:pt x="2212" y="2386"/>
                  </a:lnTo>
                  <a:lnTo>
                    <a:pt x="2216" y="2388"/>
                  </a:lnTo>
                  <a:lnTo>
                    <a:pt x="2218" y="2392"/>
                  </a:lnTo>
                  <a:lnTo>
                    <a:pt x="2218" y="2396"/>
                  </a:lnTo>
                  <a:lnTo>
                    <a:pt x="2220" y="2398"/>
                  </a:lnTo>
                  <a:lnTo>
                    <a:pt x="2224" y="2402"/>
                  </a:lnTo>
                  <a:lnTo>
                    <a:pt x="2232" y="2402"/>
                  </a:lnTo>
                  <a:lnTo>
                    <a:pt x="2248" y="2404"/>
                  </a:lnTo>
                  <a:lnTo>
                    <a:pt x="2256" y="2404"/>
                  </a:lnTo>
                  <a:lnTo>
                    <a:pt x="2262" y="2404"/>
                  </a:lnTo>
                  <a:lnTo>
                    <a:pt x="2268" y="2402"/>
                  </a:lnTo>
                  <a:lnTo>
                    <a:pt x="2276" y="2398"/>
                  </a:lnTo>
                  <a:lnTo>
                    <a:pt x="2282" y="2390"/>
                  </a:lnTo>
                  <a:lnTo>
                    <a:pt x="2288" y="2380"/>
                  </a:lnTo>
                  <a:lnTo>
                    <a:pt x="2296" y="2372"/>
                  </a:lnTo>
                  <a:lnTo>
                    <a:pt x="2302" y="2366"/>
                  </a:lnTo>
                  <a:lnTo>
                    <a:pt x="2308" y="2362"/>
                  </a:lnTo>
                  <a:lnTo>
                    <a:pt x="2314" y="2360"/>
                  </a:lnTo>
                  <a:lnTo>
                    <a:pt x="2320" y="2358"/>
                  </a:lnTo>
                  <a:lnTo>
                    <a:pt x="2320" y="2356"/>
                  </a:lnTo>
                  <a:lnTo>
                    <a:pt x="2318" y="2352"/>
                  </a:lnTo>
                  <a:lnTo>
                    <a:pt x="2318" y="2346"/>
                  </a:lnTo>
                  <a:lnTo>
                    <a:pt x="2318" y="2340"/>
                  </a:lnTo>
                  <a:lnTo>
                    <a:pt x="2324" y="2328"/>
                  </a:lnTo>
                  <a:lnTo>
                    <a:pt x="2332" y="2312"/>
                  </a:lnTo>
                  <a:lnTo>
                    <a:pt x="2336" y="2300"/>
                  </a:lnTo>
                  <a:lnTo>
                    <a:pt x="2336" y="2288"/>
                  </a:lnTo>
                  <a:lnTo>
                    <a:pt x="2340" y="2276"/>
                  </a:lnTo>
                  <a:lnTo>
                    <a:pt x="2346" y="2266"/>
                  </a:lnTo>
                  <a:lnTo>
                    <a:pt x="2354" y="2258"/>
                  </a:lnTo>
                  <a:lnTo>
                    <a:pt x="2364" y="2252"/>
                  </a:lnTo>
                  <a:lnTo>
                    <a:pt x="2376" y="2248"/>
                  </a:lnTo>
                  <a:lnTo>
                    <a:pt x="2386" y="2246"/>
                  </a:lnTo>
                  <a:lnTo>
                    <a:pt x="2394" y="2244"/>
                  </a:lnTo>
                  <a:lnTo>
                    <a:pt x="2400" y="2246"/>
                  </a:lnTo>
                  <a:lnTo>
                    <a:pt x="2406" y="2246"/>
                  </a:lnTo>
                  <a:lnTo>
                    <a:pt x="2410" y="2246"/>
                  </a:lnTo>
                  <a:lnTo>
                    <a:pt x="2414" y="2244"/>
                  </a:lnTo>
                  <a:lnTo>
                    <a:pt x="2416" y="2242"/>
                  </a:lnTo>
                  <a:lnTo>
                    <a:pt x="2418" y="2238"/>
                  </a:lnTo>
                  <a:lnTo>
                    <a:pt x="2418" y="2236"/>
                  </a:lnTo>
                  <a:lnTo>
                    <a:pt x="2416" y="2232"/>
                  </a:lnTo>
                  <a:lnTo>
                    <a:pt x="2410" y="2230"/>
                  </a:lnTo>
                  <a:lnTo>
                    <a:pt x="2404" y="2228"/>
                  </a:lnTo>
                  <a:lnTo>
                    <a:pt x="2402" y="2224"/>
                  </a:lnTo>
                  <a:lnTo>
                    <a:pt x="2400" y="2218"/>
                  </a:lnTo>
                  <a:lnTo>
                    <a:pt x="2400" y="2214"/>
                  </a:lnTo>
                  <a:lnTo>
                    <a:pt x="2400" y="2208"/>
                  </a:lnTo>
                  <a:lnTo>
                    <a:pt x="2402" y="2204"/>
                  </a:lnTo>
                  <a:lnTo>
                    <a:pt x="2406" y="2200"/>
                  </a:lnTo>
                  <a:lnTo>
                    <a:pt x="2410" y="2198"/>
                  </a:lnTo>
                  <a:lnTo>
                    <a:pt x="2416" y="2196"/>
                  </a:lnTo>
                  <a:lnTo>
                    <a:pt x="2420" y="2192"/>
                  </a:lnTo>
                  <a:lnTo>
                    <a:pt x="2430" y="2178"/>
                  </a:lnTo>
                  <a:lnTo>
                    <a:pt x="2440" y="2160"/>
                  </a:lnTo>
                  <a:lnTo>
                    <a:pt x="2454" y="2138"/>
                  </a:lnTo>
                  <a:lnTo>
                    <a:pt x="2460" y="2130"/>
                  </a:lnTo>
                  <a:lnTo>
                    <a:pt x="2462" y="2124"/>
                  </a:lnTo>
                  <a:lnTo>
                    <a:pt x="2462" y="2120"/>
                  </a:lnTo>
                  <a:lnTo>
                    <a:pt x="2460" y="2118"/>
                  </a:lnTo>
                  <a:lnTo>
                    <a:pt x="2456" y="2116"/>
                  </a:lnTo>
                  <a:lnTo>
                    <a:pt x="2454" y="2114"/>
                  </a:lnTo>
                  <a:lnTo>
                    <a:pt x="2454" y="2110"/>
                  </a:lnTo>
                  <a:lnTo>
                    <a:pt x="2456" y="2102"/>
                  </a:lnTo>
                  <a:close/>
                  <a:moveTo>
                    <a:pt x="2684" y="808"/>
                  </a:moveTo>
                  <a:lnTo>
                    <a:pt x="2684" y="808"/>
                  </a:lnTo>
                  <a:lnTo>
                    <a:pt x="2680" y="812"/>
                  </a:lnTo>
                  <a:lnTo>
                    <a:pt x="2678" y="810"/>
                  </a:lnTo>
                  <a:lnTo>
                    <a:pt x="2682" y="802"/>
                  </a:lnTo>
                  <a:lnTo>
                    <a:pt x="2688" y="794"/>
                  </a:lnTo>
                  <a:lnTo>
                    <a:pt x="2690" y="792"/>
                  </a:lnTo>
                  <a:lnTo>
                    <a:pt x="2690" y="790"/>
                  </a:lnTo>
                  <a:lnTo>
                    <a:pt x="2688" y="788"/>
                  </a:lnTo>
                  <a:lnTo>
                    <a:pt x="2684" y="790"/>
                  </a:lnTo>
                  <a:lnTo>
                    <a:pt x="2676" y="794"/>
                  </a:lnTo>
                  <a:lnTo>
                    <a:pt x="2664" y="800"/>
                  </a:lnTo>
                  <a:lnTo>
                    <a:pt x="2658" y="804"/>
                  </a:lnTo>
                  <a:lnTo>
                    <a:pt x="2652" y="806"/>
                  </a:lnTo>
                  <a:lnTo>
                    <a:pt x="2648" y="806"/>
                  </a:lnTo>
                  <a:lnTo>
                    <a:pt x="2646" y="812"/>
                  </a:lnTo>
                  <a:lnTo>
                    <a:pt x="2644" y="814"/>
                  </a:lnTo>
                  <a:lnTo>
                    <a:pt x="2642" y="816"/>
                  </a:lnTo>
                  <a:lnTo>
                    <a:pt x="2636" y="814"/>
                  </a:lnTo>
                  <a:lnTo>
                    <a:pt x="2634" y="814"/>
                  </a:lnTo>
                  <a:lnTo>
                    <a:pt x="2634" y="816"/>
                  </a:lnTo>
                  <a:lnTo>
                    <a:pt x="2636" y="826"/>
                  </a:lnTo>
                  <a:lnTo>
                    <a:pt x="2640" y="832"/>
                  </a:lnTo>
                  <a:lnTo>
                    <a:pt x="2642" y="832"/>
                  </a:lnTo>
                  <a:lnTo>
                    <a:pt x="2656" y="822"/>
                  </a:lnTo>
                  <a:lnTo>
                    <a:pt x="2660" y="820"/>
                  </a:lnTo>
                  <a:lnTo>
                    <a:pt x="2662" y="820"/>
                  </a:lnTo>
                  <a:lnTo>
                    <a:pt x="2664" y="820"/>
                  </a:lnTo>
                  <a:lnTo>
                    <a:pt x="2666" y="822"/>
                  </a:lnTo>
                  <a:lnTo>
                    <a:pt x="2666" y="824"/>
                  </a:lnTo>
                  <a:lnTo>
                    <a:pt x="2668" y="824"/>
                  </a:lnTo>
                  <a:lnTo>
                    <a:pt x="2670" y="824"/>
                  </a:lnTo>
                  <a:lnTo>
                    <a:pt x="2678" y="820"/>
                  </a:lnTo>
                  <a:lnTo>
                    <a:pt x="2684" y="820"/>
                  </a:lnTo>
                  <a:lnTo>
                    <a:pt x="2690" y="820"/>
                  </a:lnTo>
                  <a:lnTo>
                    <a:pt x="2688" y="816"/>
                  </a:lnTo>
                  <a:lnTo>
                    <a:pt x="2688" y="810"/>
                  </a:lnTo>
                  <a:lnTo>
                    <a:pt x="2688" y="806"/>
                  </a:lnTo>
                  <a:lnTo>
                    <a:pt x="2684" y="808"/>
                  </a:lnTo>
                  <a:close/>
                  <a:moveTo>
                    <a:pt x="2600" y="1904"/>
                  </a:moveTo>
                  <a:lnTo>
                    <a:pt x="2600" y="1904"/>
                  </a:lnTo>
                  <a:lnTo>
                    <a:pt x="2596" y="1910"/>
                  </a:lnTo>
                  <a:lnTo>
                    <a:pt x="2592" y="1916"/>
                  </a:lnTo>
                  <a:lnTo>
                    <a:pt x="2586" y="1918"/>
                  </a:lnTo>
                  <a:lnTo>
                    <a:pt x="2580" y="1918"/>
                  </a:lnTo>
                  <a:lnTo>
                    <a:pt x="2574" y="1918"/>
                  </a:lnTo>
                  <a:lnTo>
                    <a:pt x="2566" y="1914"/>
                  </a:lnTo>
                  <a:lnTo>
                    <a:pt x="2548" y="1906"/>
                  </a:lnTo>
                  <a:lnTo>
                    <a:pt x="2540" y="1900"/>
                  </a:lnTo>
                  <a:lnTo>
                    <a:pt x="2534" y="1892"/>
                  </a:lnTo>
                  <a:lnTo>
                    <a:pt x="2530" y="1884"/>
                  </a:lnTo>
                  <a:lnTo>
                    <a:pt x="2528" y="1876"/>
                  </a:lnTo>
                  <a:lnTo>
                    <a:pt x="2522" y="1856"/>
                  </a:lnTo>
                  <a:lnTo>
                    <a:pt x="2518" y="1848"/>
                  </a:lnTo>
                  <a:lnTo>
                    <a:pt x="2514" y="1840"/>
                  </a:lnTo>
                  <a:lnTo>
                    <a:pt x="2508" y="1834"/>
                  </a:lnTo>
                  <a:lnTo>
                    <a:pt x="2504" y="1832"/>
                  </a:lnTo>
                  <a:lnTo>
                    <a:pt x="2504" y="1834"/>
                  </a:lnTo>
                  <a:lnTo>
                    <a:pt x="2504" y="1838"/>
                  </a:lnTo>
                  <a:lnTo>
                    <a:pt x="2506" y="1850"/>
                  </a:lnTo>
                  <a:lnTo>
                    <a:pt x="2512" y="1868"/>
                  </a:lnTo>
                  <a:lnTo>
                    <a:pt x="2514" y="1874"/>
                  </a:lnTo>
                  <a:lnTo>
                    <a:pt x="2512" y="1876"/>
                  </a:lnTo>
                  <a:lnTo>
                    <a:pt x="2506" y="1874"/>
                  </a:lnTo>
                  <a:lnTo>
                    <a:pt x="2498" y="1868"/>
                  </a:lnTo>
                  <a:lnTo>
                    <a:pt x="2490" y="1862"/>
                  </a:lnTo>
                  <a:lnTo>
                    <a:pt x="2484" y="1854"/>
                  </a:lnTo>
                  <a:lnTo>
                    <a:pt x="2482" y="1844"/>
                  </a:lnTo>
                  <a:lnTo>
                    <a:pt x="2482" y="1836"/>
                  </a:lnTo>
                  <a:lnTo>
                    <a:pt x="2482" y="1830"/>
                  </a:lnTo>
                  <a:lnTo>
                    <a:pt x="2482" y="1826"/>
                  </a:lnTo>
                  <a:lnTo>
                    <a:pt x="2478" y="1818"/>
                  </a:lnTo>
                  <a:lnTo>
                    <a:pt x="2474" y="1810"/>
                  </a:lnTo>
                  <a:lnTo>
                    <a:pt x="2472" y="1806"/>
                  </a:lnTo>
                  <a:lnTo>
                    <a:pt x="2472" y="1802"/>
                  </a:lnTo>
                  <a:lnTo>
                    <a:pt x="2472" y="1792"/>
                  </a:lnTo>
                  <a:lnTo>
                    <a:pt x="2470" y="1786"/>
                  </a:lnTo>
                  <a:lnTo>
                    <a:pt x="2466" y="1780"/>
                  </a:lnTo>
                  <a:lnTo>
                    <a:pt x="2462" y="1770"/>
                  </a:lnTo>
                  <a:lnTo>
                    <a:pt x="2454" y="1762"/>
                  </a:lnTo>
                  <a:lnTo>
                    <a:pt x="2448" y="1758"/>
                  </a:lnTo>
                  <a:lnTo>
                    <a:pt x="2440" y="1754"/>
                  </a:lnTo>
                  <a:lnTo>
                    <a:pt x="2428" y="1752"/>
                  </a:lnTo>
                  <a:lnTo>
                    <a:pt x="2424" y="1750"/>
                  </a:lnTo>
                  <a:lnTo>
                    <a:pt x="2422" y="1748"/>
                  </a:lnTo>
                  <a:lnTo>
                    <a:pt x="2418" y="1738"/>
                  </a:lnTo>
                  <a:lnTo>
                    <a:pt x="2412" y="1730"/>
                  </a:lnTo>
                  <a:lnTo>
                    <a:pt x="2408" y="1726"/>
                  </a:lnTo>
                  <a:lnTo>
                    <a:pt x="2402" y="1726"/>
                  </a:lnTo>
                  <a:lnTo>
                    <a:pt x="2394" y="1726"/>
                  </a:lnTo>
                  <a:lnTo>
                    <a:pt x="2394" y="1728"/>
                  </a:lnTo>
                  <a:lnTo>
                    <a:pt x="2394" y="1730"/>
                  </a:lnTo>
                  <a:lnTo>
                    <a:pt x="2400" y="1736"/>
                  </a:lnTo>
                  <a:lnTo>
                    <a:pt x="2410" y="1748"/>
                  </a:lnTo>
                  <a:lnTo>
                    <a:pt x="2414" y="1754"/>
                  </a:lnTo>
                  <a:lnTo>
                    <a:pt x="2416" y="1758"/>
                  </a:lnTo>
                  <a:lnTo>
                    <a:pt x="2416" y="1762"/>
                  </a:lnTo>
                  <a:lnTo>
                    <a:pt x="2416" y="1764"/>
                  </a:lnTo>
                  <a:lnTo>
                    <a:pt x="2414" y="1768"/>
                  </a:lnTo>
                  <a:lnTo>
                    <a:pt x="2420" y="1776"/>
                  </a:lnTo>
                  <a:lnTo>
                    <a:pt x="2426" y="1784"/>
                  </a:lnTo>
                  <a:lnTo>
                    <a:pt x="2430" y="1794"/>
                  </a:lnTo>
                  <a:lnTo>
                    <a:pt x="2440" y="1814"/>
                  </a:lnTo>
                  <a:lnTo>
                    <a:pt x="2444" y="1822"/>
                  </a:lnTo>
                  <a:lnTo>
                    <a:pt x="2448" y="1828"/>
                  </a:lnTo>
                  <a:lnTo>
                    <a:pt x="2452" y="1830"/>
                  </a:lnTo>
                  <a:lnTo>
                    <a:pt x="2454" y="1826"/>
                  </a:lnTo>
                  <a:lnTo>
                    <a:pt x="2456" y="1822"/>
                  </a:lnTo>
                  <a:lnTo>
                    <a:pt x="2460" y="1822"/>
                  </a:lnTo>
                  <a:lnTo>
                    <a:pt x="2464" y="1830"/>
                  </a:lnTo>
                  <a:lnTo>
                    <a:pt x="2466" y="1840"/>
                  </a:lnTo>
                  <a:lnTo>
                    <a:pt x="2466" y="1842"/>
                  </a:lnTo>
                  <a:lnTo>
                    <a:pt x="2464" y="1842"/>
                  </a:lnTo>
                  <a:lnTo>
                    <a:pt x="2458" y="1838"/>
                  </a:lnTo>
                  <a:lnTo>
                    <a:pt x="2458" y="1842"/>
                  </a:lnTo>
                  <a:lnTo>
                    <a:pt x="2474" y="1878"/>
                  </a:lnTo>
                  <a:lnTo>
                    <a:pt x="2480" y="1892"/>
                  </a:lnTo>
                  <a:lnTo>
                    <a:pt x="2482" y="1902"/>
                  </a:lnTo>
                  <a:lnTo>
                    <a:pt x="2482" y="1910"/>
                  </a:lnTo>
                  <a:lnTo>
                    <a:pt x="2482" y="1916"/>
                  </a:lnTo>
                  <a:lnTo>
                    <a:pt x="2478" y="1928"/>
                  </a:lnTo>
                  <a:lnTo>
                    <a:pt x="2476" y="1936"/>
                  </a:lnTo>
                  <a:lnTo>
                    <a:pt x="2476" y="1946"/>
                  </a:lnTo>
                  <a:lnTo>
                    <a:pt x="2476" y="1954"/>
                  </a:lnTo>
                  <a:lnTo>
                    <a:pt x="2472" y="1962"/>
                  </a:lnTo>
                  <a:lnTo>
                    <a:pt x="2466" y="1968"/>
                  </a:lnTo>
                  <a:lnTo>
                    <a:pt x="2460" y="1972"/>
                  </a:lnTo>
                  <a:lnTo>
                    <a:pt x="2446" y="1980"/>
                  </a:lnTo>
                  <a:lnTo>
                    <a:pt x="2442" y="1984"/>
                  </a:lnTo>
                  <a:lnTo>
                    <a:pt x="2440" y="1988"/>
                  </a:lnTo>
                  <a:lnTo>
                    <a:pt x="2440" y="1994"/>
                  </a:lnTo>
                  <a:lnTo>
                    <a:pt x="2444" y="2000"/>
                  </a:lnTo>
                  <a:lnTo>
                    <a:pt x="2456" y="2010"/>
                  </a:lnTo>
                  <a:lnTo>
                    <a:pt x="2474" y="2020"/>
                  </a:lnTo>
                  <a:lnTo>
                    <a:pt x="2488" y="2028"/>
                  </a:lnTo>
                  <a:lnTo>
                    <a:pt x="2494" y="2032"/>
                  </a:lnTo>
                  <a:lnTo>
                    <a:pt x="2496" y="2040"/>
                  </a:lnTo>
                  <a:lnTo>
                    <a:pt x="2498" y="2048"/>
                  </a:lnTo>
                  <a:lnTo>
                    <a:pt x="2496" y="2058"/>
                  </a:lnTo>
                  <a:lnTo>
                    <a:pt x="2492" y="2076"/>
                  </a:lnTo>
                  <a:lnTo>
                    <a:pt x="2488" y="2082"/>
                  </a:lnTo>
                  <a:lnTo>
                    <a:pt x="2484" y="2088"/>
                  </a:lnTo>
                  <a:lnTo>
                    <a:pt x="2478" y="2092"/>
                  </a:lnTo>
                  <a:lnTo>
                    <a:pt x="2474" y="2098"/>
                  </a:lnTo>
                  <a:lnTo>
                    <a:pt x="2474" y="2100"/>
                  </a:lnTo>
                  <a:lnTo>
                    <a:pt x="2476" y="2100"/>
                  </a:lnTo>
                  <a:lnTo>
                    <a:pt x="2488" y="2106"/>
                  </a:lnTo>
                  <a:lnTo>
                    <a:pt x="2492" y="2108"/>
                  </a:lnTo>
                  <a:lnTo>
                    <a:pt x="2494" y="2110"/>
                  </a:lnTo>
                  <a:lnTo>
                    <a:pt x="2498" y="2116"/>
                  </a:lnTo>
                  <a:lnTo>
                    <a:pt x="2498" y="2120"/>
                  </a:lnTo>
                  <a:lnTo>
                    <a:pt x="2502" y="2120"/>
                  </a:lnTo>
                  <a:lnTo>
                    <a:pt x="2506" y="2118"/>
                  </a:lnTo>
                  <a:lnTo>
                    <a:pt x="2512" y="2114"/>
                  </a:lnTo>
                  <a:lnTo>
                    <a:pt x="2520" y="2108"/>
                  </a:lnTo>
                  <a:lnTo>
                    <a:pt x="2530" y="2094"/>
                  </a:lnTo>
                  <a:lnTo>
                    <a:pt x="2552" y="2062"/>
                  </a:lnTo>
                  <a:lnTo>
                    <a:pt x="2560" y="2044"/>
                  </a:lnTo>
                  <a:lnTo>
                    <a:pt x="2568" y="2028"/>
                  </a:lnTo>
                  <a:lnTo>
                    <a:pt x="2570" y="2016"/>
                  </a:lnTo>
                  <a:lnTo>
                    <a:pt x="2570" y="2010"/>
                  </a:lnTo>
                  <a:lnTo>
                    <a:pt x="2568" y="2006"/>
                  </a:lnTo>
                  <a:lnTo>
                    <a:pt x="2566" y="2002"/>
                  </a:lnTo>
                  <a:lnTo>
                    <a:pt x="2568" y="1998"/>
                  </a:lnTo>
                  <a:lnTo>
                    <a:pt x="2570" y="1992"/>
                  </a:lnTo>
                  <a:lnTo>
                    <a:pt x="2574" y="1986"/>
                  </a:lnTo>
                  <a:lnTo>
                    <a:pt x="2580" y="1982"/>
                  </a:lnTo>
                  <a:lnTo>
                    <a:pt x="2586" y="1980"/>
                  </a:lnTo>
                  <a:lnTo>
                    <a:pt x="2594" y="1982"/>
                  </a:lnTo>
                  <a:lnTo>
                    <a:pt x="2602" y="1986"/>
                  </a:lnTo>
                  <a:lnTo>
                    <a:pt x="2608" y="1990"/>
                  </a:lnTo>
                  <a:lnTo>
                    <a:pt x="2610" y="1990"/>
                  </a:lnTo>
                  <a:lnTo>
                    <a:pt x="2612" y="1988"/>
                  </a:lnTo>
                  <a:lnTo>
                    <a:pt x="2612" y="1984"/>
                  </a:lnTo>
                  <a:lnTo>
                    <a:pt x="2610" y="1978"/>
                  </a:lnTo>
                  <a:lnTo>
                    <a:pt x="2608" y="1970"/>
                  </a:lnTo>
                  <a:lnTo>
                    <a:pt x="2608" y="1964"/>
                  </a:lnTo>
                  <a:lnTo>
                    <a:pt x="2610" y="1958"/>
                  </a:lnTo>
                  <a:lnTo>
                    <a:pt x="2612" y="1956"/>
                  </a:lnTo>
                  <a:lnTo>
                    <a:pt x="2614" y="1954"/>
                  </a:lnTo>
                  <a:lnTo>
                    <a:pt x="2620" y="1952"/>
                  </a:lnTo>
                  <a:lnTo>
                    <a:pt x="2624" y="1948"/>
                  </a:lnTo>
                  <a:lnTo>
                    <a:pt x="2626" y="1942"/>
                  </a:lnTo>
                  <a:lnTo>
                    <a:pt x="2626" y="1934"/>
                  </a:lnTo>
                  <a:lnTo>
                    <a:pt x="2628" y="1920"/>
                  </a:lnTo>
                  <a:lnTo>
                    <a:pt x="2628" y="1912"/>
                  </a:lnTo>
                  <a:lnTo>
                    <a:pt x="2630" y="1908"/>
                  </a:lnTo>
                  <a:lnTo>
                    <a:pt x="2632" y="1904"/>
                  </a:lnTo>
                  <a:lnTo>
                    <a:pt x="2630" y="1900"/>
                  </a:lnTo>
                  <a:lnTo>
                    <a:pt x="2626" y="1896"/>
                  </a:lnTo>
                  <a:lnTo>
                    <a:pt x="2620" y="1894"/>
                  </a:lnTo>
                  <a:lnTo>
                    <a:pt x="2614" y="1894"/>
                  </a:lnTo>
                  <a:lnTo>
                    <a:pt x="2608" y="1896"/>
                  </a:lnTo>
                  <a:lnTo>
                    <a:pt x="2604" y="1900"/>
                  </a:lnTo>
                  <a:lnTo>
                    <a:pt x="2600" y="1904"/>
                  </a:lnTo>
                  <a:close/>
                  <a:moveTo>
                    <a:pt x="2636" y="868"/>
                  </a:moveTo>
                  <a:lnTo>
                    <a:pt x="2636" y="868"/>
                  </a:lnTo>
                  <a:lnTo>
                    <a:pt x="2636" y="864"/>
                  </a:lnTo>
                  <a:lnTo>
                    <a:pt x="2634" y="860"/>
                  </a:lnTo>
                  <a:lnTo>
                    <a:pt x="2630" y="856"/>
                  </a:lnTo>
                  <a:lnTo>
                    <a:pt x="2626" y="854"/>
                  </a:lnTo>
                  <a:lnTo>
                    <a:pt x="2616" y="850"/>
                  </a:lnTo>
                  <a:lnTo>
                    <a:pt x="2606" y="852"/>
                  </a:lnTo>
                  <a:lnTo>
                    <a:pt x="2596" y="858"/>
                  </a:lnTo>
                  <a:lnTo>
                    <a:pt x="2588" y="864"/>
                  </a:lnTo>
                  <a:lnTo>
                    <a:pt x="2582" y="870"/>
                  </a:lnTo>
                  <a:lnTo>
                    <a:pt x="2580" y="876"/>
                  </a:lnTo>
                  <a:lnTo>
                    <a:pt x="2580" y="880"/>
                  </a:lnTo>
                  <a:lnTo>
                    <a:pt x="2580" y="882"/>
                  </a:lnTo>
                  <a:lnTo>
                    <a:pt x="2582" y="886"/>
                  </a:lnTo>
                  <a:lnTo>
                    <a:pt x="2586" y="888"/>
                  </a:lnTo>
                  <a:lnTo>
                    <a:pt x="2600" y="892"/>
                  </a:lnTo>
                  <a:lnTo>
                    <a:pt x="2610" y="896"/>
                  </a:lnTo>
                  <a:lnTo>
                    <a:pt x="2616" y="894"/>
                  </a:lnTo>
                  <a:lnTo>
                    <a:pt x="2620" y="890"/>
                  </a:lnTo>
                  <a:lnTo>
                    <a:pt x="2624" y="888"/>
                  </a:lnTo>
                  <a:lnTo>
                    <a:pt x="2626" y="886"/>
                  </a:lnTo>
                  <a:lnTo>
                    <a:pt x="2630" y="888"/>
                  </a:lnTo>
                  <a:lnTo>
                    <a:pt x="2636" y="890"/>
                  </a:lnTo>
                  <a:lnTo>
                    <a:pt x="2638" y="890"/>
                  </a:lnTo>
                  <a:lnTo>
                    <a:pt x="2640" y="888"/>
                  </a:lnTo>
                  <a:lnTo>
                    <a:pt x="2642" y="886"/>
                  </a:lnTo>
                  <a:lnTo>
                    <a:pt x="2640" y="882"/>
                  </a:lnTo>
                  <a:lnTo>
                    <a:pt x="2636" y="876"/>
                  </a:lnTo>
                  <a:lnTo>
                    <a:pt x="2636" y="872"/>
                  </a:lnTo>
                  <a:lnTo>
                    <a:pt x="2636" y="868"/>
                  </a:lnTo>
                  <a:close/>
                  <a:moveTo>
                    <a:pt x="2260" y="930"/>
                  </a:moveTo>
                  <a:lnTo>
                    <a:pt x="2260" y="930"/>
                  </a:lnTo>
                  <a:lnTo>
                    <a:pt x="2260" y="928"/>
                  </a:lnTo>
                  <a:lnTo>
                    <a:pt x="2262" y="924"/>
                  </a:lnTo>
                  <a:lnTo>
                    <a:pt x="2258" y="918"/>
                  </a:lnTo>
                  <a:lnTo>
                    <a:pt x="2254" y="912"/>
                  </a:lnTo>
                  <a:lnTo>
                    <a:pt x="2252" y="912"/>
                  </a:lnTo>
                  <a:lnTo>
                    <a:pt x="2248" y="914"/>
                  </a:lnTo>
                  <a:lnTo>
                    <a:pt x="2248" y="918"/>
                  </a:lnTo>
                  <a:lnTo>
                    <a:pt x="2248" y="920"/>
                  </a:lnTo>
                  <a:lnTo>
                    <a:pt x="2250" y="926"/>
                  </a:lnTo>
                  <a:lnTo>
                    <a:pt x="2256" y="930"/>
                  </a:lnTo>
                  <a:lnTo>
                    <a:pt x="2258" y="930"/>
                  </a:lnTo>
                  <a:lnTo>
                    <a:pt x="2260" y="930"/>
                  </a:lnTo>
                  <a:close/>
                  <a:moveTo>
                    <a:pt x="2258" y="948"/>
                  </a:moveTo>
                  <a:lnTo>
                    <a:pt x="2258" y="948"/>
                  </a:lnTo>
                  <a:lnTo>
                    <a:pt x="2256" y="950"/>
                  </a:lnTo>
                  <a:lnTo>
                    <a:pt x="2256" y="954"/>
                  </a:lnTo>
                  <a:lnTo>
                    <a:pt x="2258" y="960"/>
                  </a:lnTo>
                  <a:lnTo>
                    <a:pt x="2262" y="964"/>
                  </a:lnTo>
                  <a:lnTo>
                    <a:pt x="2266" y="966"/>
                  </a:lnTo>
                  <a:lnTo>
                    <a:pt x="2268" y="964"/>
                  </a:lnTo>
                  <a:lnTo>
                    <a:pt x="2268" y="962"/>
                  </a:lnTo>
                  <a:lnTo>
                    <a:pt x="2266" y="954"/>
                  </a:lnTo>
                  <a:lnTo>
                    <a:pt x="2262" y="948"/>
                  </a:lnTo>
                  <a:lnTo>
                    <a:pt x="2260" y="948"/>
                  </a:lnTo>
                  <a:lnTo>
                    <a:pt x="2258" y="948"/>
                  </a:lnTo>
                  <a:close/>
                  <a:moveTo>
                    <a:pt x="1490" y="460"/>
                  </a:moveTo>
                  <a:lnTo>
                    <a:pt x="1490" y="460"/>
                  </a:lnTo>
                  <a:lnTo>
                    <a:pt x="1492" y="462"/>
                  </a:lnTo>
                  <a:lnTo>
                    <a:pt x="1494" y="464"/>
                  </a:lnTo>
                  <a:lnTo>
                    <a:pt x="1496" y="462"/>
                  </a:lnTo>
                  <a:lnTo>
                    <a:pt x="1496" y="460"/>
                  </a:lnTo>
                  <a:lnTo>
                    <a:pt x="1496" y="454"/>
                  </a:lnTo>
                  <a:lnTo>
                    <a:pt x="1494" y="448"/>
                  </a:lnTo>
                  <a:lnTo>
                    <a:pt x="1490" y="446"/>
                  </a:lnTo>
                  <a:lnTo>
                    <a:pt x="1486" y="448"/>
                  </a:lnTo>
                  <a:lnTo>
                    <a:pt x="1486" y="452"/>
                  </a:lnTo>
                  <a:lnTo>
                    <a:pt x="1490" y="460"/>
                  </a:lnTo>
                  <a:close/>
                  <a:moveTo>
                    <a:pt x="1532" y="492"/>
                  </a:moveTo>
                  <a:lnTo>
                    <a:pt x="1532" y="492"/>
                  </a:lnTo>
                  <a:lnTo>
                    <a:pt x="1534" y="486"/>
                  </a:lnTo>
                  <a:lnTo>
                    <a:pt x="1534" y="482"/>
                  </a:lnTo>
                  <a:lnTo>
                    <a:pt x="1532" y="482"/>
                  </a:lnTo>
                  <a:lnTo>
                    <a:pt x="1530" y="482"/>
                  </a:lnTo>
                  <a:lnTo>
                    <a:pt x="1528" y="484"/>
                  </a:lnTo>
                  <a:lnTo>
                    <a:pt x="1526" y="484"/>
                  </a:lnTo>
                  <a:lnTo>
                    <a:pt x="1522" y="480"/>
                  </a:lnTo>
                  <a:lnTo>
                    <a:pt x="1518" y="478"/>
                  </a:lnTo>
                  <a:lnTo>
                    <a:pt x="1516" y="478"/>
                  </a:lnTo>
                  <a:lnTo>
                    <a:pt x="1518" y="486"/>
                  </a:lnTo>
                  <a:lnTo>
                    <a:pt x="1522" y="492"/>
                  </a:lnTo>
                  <a:lnTo>
                    <a:pt x="1528" y="496"/>
                  </a:lnTo>
                  <a:lnTo>
                    <a:pt x="1532" y="496"/>
                  </a:lnTo>
                  <a:lnTo>
                    <a:pt x="1532" y="492"/>
                  </a:lnTo>
                  <a:close/>
                  <a:moveTo>
                    <a:pt x="1520" y="466"/>
                  </a:moveTo>
                  <a:lnTo>
                    <a:pt x="1520" y="466"/>
                  </a:lnTo>
                  <a:lnTo>
                    <a:pt x="1516" y="458"/>
                  </a:lnTo>
                  <a:lnTo>
                    <a:pt x="1512" y="454"/>
                  </a:lnTo>
                  <a:lnTo>
                    <a:pt x="1508" y="454"/>
                  </a:lnTo>
                  <a:lnTo>
                    <a:pt x="1506" y="454"/>
                  </a:lnTo>
                  <a:lnTo>
                    <a:pt x="1504" y="456"/>
                  </a:lnTo>
                  <a:lnTo>
                    <a:pt x="1502" y="460"/>
                  </a:lnTo>
                  <a:lnTo>
                    <a:pt x="1500" y="468"/>
                  </a:lnTo>
                  <a:lnTo>
                    <a:pt x="1500" y="470"/>
                  </a:lnTo>
                  <a:lnTo>
                    <a:pt x="1504" y="470"/>
                  </a:lnTo>
                  <a:lnTo>
                    <a:pt x="1514" y="472"/>
                  </a:lnTo>
                  <a:lnTo>
                    <a:pt x="1518" y="470"/>
                  </a:lnTo>
                  <a:lnTo>
                    <a:pt x="1520" y="466"/>
                  </a:lnTo>
                  <a:close/>
                  <a:moveTo>
                    <a:pt x="1400" y="268"/>
                  </a:moveTo>
                  <a:lnTo>
                    <a:pt x="1400" y="268"/>
                  </a:lnTo>
                  <a:lnTo>
                    <a:pt x="1394" y="264"/>
                  </a:lnTo>
                  <a:lnTo>
                    <a:pt x="1392" y="264"/>
                  </a:lnTo>
                  <a:lnTo>
                    <a:pt x="1390" y="266"/>
                  </a:lnTo>
                  <a:lnTo>
                    <a:pt x="1392" y="272"/>
                  </a:lnTo>
                  <a:lnTo>
                    <a:pt x="1396" y="280"/>
                  </a:lnTo>
                  <a:lnTo>
                    <a:pt x="1398" y="282"/>
                  </a:lnTo>
                  <a:lnTo>
                    <a:pt x="1400" y="284"/>
                  </a:lnTo>
                  <a:lnTo>
                    <a:pt x="1402" y="282"/>
                  </a:lnTo>
                  <a:lnTo>
                    <a:pt x="1404" y="280"/>
                  </a:lnTo>
                  <a:lnTo>
                    <a:pt x="1404" y="274"/>
                  </a:lnTo>
                  <a:lnTo>
                    <a:pt x="1402" y="272"/>
                  </a:lnTo>
                  <a:lnTo>
                    <a:pt x="1400" y="268"/>
                  </a:lnTo>
                  <a:close/>
                  <a:moveTo>
                    <a:pt x="1360" y="254"/>
                  </a:moveTo>
                  <a:lnTo>
                    <a:pt x="1360" y="254"/>
                  </a:lnTo>
                  <a:lnTo>
                    <a:pt x="1360" y="256"/>
                  </a:lnTo>
                  <a:lnTo>
                    <a:pt x="1360" y="260"/>
                  </a:lnTo>
                  <a:lnTo>
                    <a:pt x="1362" y="264"/>
                  </a:lnTo>
                  <a:lnTo>
                    <a:pt x="1368" y="266"/>
                  </a:lnTo>
                  <a:lnTo>
                    <a:pt x="1372" y="264"/>
                  </a:lnTo>
                  <a:lnTo>
                    <a:pt x="1372" y="262"/>
                  </a:lnTo>
                  <a:lnTo>
                    <a:pt x="1372" y="260"/>
                  </a:lnTo>
                  <a:lnTo>
                    <a:pt x="1370" y="254"/>
                  </a:lnTo>
                  <a:lnTo>
                    <a:pt x="1366" y="252"/>
                  </a:lnTo>
                  <a:lnTo>
                    <a:pt x="1364" y="252"/>
                  </a:lnTo>
                  <a:lnTo>
                    <a:pt x="1360" y="254"/>
                  </a:lnTo>
                  <a:close/>
                  <a:moveTo>
                    <a:pt x="1320" y="218"/>
                  </a:moveTo>
                  <a:lnTo>
                    <a:pt x="1320" y="218"/>
                  </a:lnTo>
                  <a:lnTo>
                    <a:pt x="1318" y="216"/>
                  </a:lnTo>
                  <a:lnTo>
                    <a:pt x="1316" y="218"/>
                  </a:lnTo>
                  <a:lnTo>
                    <a:pt x="1314" y="220"/>
                  </a:lnTo>
                  <a:lnTo>
                    <a:pt x="1314" y="226"/>
                  </a:lnTo>
                  <a:lnTo>
                    <a:pt x="1316" y="232"/>
                  </a:lnTo>
                  <a:lnTo>
                    <a:pt x="1318" y="232"/>
                  </a:lnTo>
                  <a:lnTo>
                    <a:pt x="1320" y="232"/>
                  </a:lnTo>
                  <a:lnTo>
                    <a:pt x="1324" y="228"/>
                  </a:lnTo>
                  <a:lnTo>
                    <a:pt x="1324" y="224"/>
                  </a:lnTo>
                  <a:lnTo>
                    <a:pt x="1324" y="220"/>
                  </a:lnTo>
                  <a:lnTo>
                    <a:pt x="1320" y="218"/>
                  </a:lnTo>
                  <a:close/>
                  <a:moveTo>
                    <a:pt x="1360" y="106"/>
                  </a:moveTo>
                  <a:lnTo>
                    <a:pt x="1360" y="106"/>
                  </a:lnTo>
                  <a:lnTo>
                    <a:pt x="1370" y="106"/>
                  </a:lnTo>
                  <a:lnTo>
                    <a:pt x="1376" y="102"/>
                  </a:lnTo>
                  <a:lnTo>
                    <a:pt x="1376" y="100"/>
                  </a:lnTo>
                  <a:lnTo>
                    <a:pt x="1376" y="98"/>
                  </a:lnTo>
                  <a:lnTo>
                    <a:pt x="1374" y="98"/>
                  </a:lnTo>
                  <a:lnTo>
                    <a:pt x="1370" y="96"/>
                  </a:lnTo>
                  <a:lnTo>
                    <a:pt x="1362" y="94"/>
                  </a:lnTo>
                  <a:lnTo>
                    <a:pt x="1352" y="94"/>
                  </a:lnTo>
                  <a:lnTo>
                    <a:pt x="1344" y="96"/>
                  </a:lnTo>
                  <a:lnTo>
                    <a:pt x="1342" y="100"/>
                  </a:lnTo>
                  <a:lnTo>
                    <a:pt x="1340" y="102"/>
                  </a:lnTo>
                  <a:lnTo>
                    <a:pt x="1340" y="108"/>
                  </a:lnTo>
                  <a:lnTo>
                    <a:pt x="1344" y="108"/>
                  </a:lnTo>
                  <a:lnTo>
                    <a:pt x="1352" y="108"/>
                  </a:lnTo>
                  <a:lnTo>
                    <a:pt x="1360" y="106"/>
                  </a:lnTo>
                  <a:close/>
                  <a:moveTo>
                    <a:pt x="918" y="88"/>
                  </a:moveTo>
                  <a:lnTo>
                    <a:pt x="918" y="88"/>
                  </a:lnTo>
                  <a:lnTo>
                    <a:pt x="922" y="90"/>
                  </a:lnTo>
                  <a:lnTo>
                    <a:pt x="926" y="92"/>
                  </a:lnTo>
                  <a:lnTo>
                    <a:pt x="948" y="88"/>
                  </a:lnTo>
                  <a:lnTo>
                    <a:pt x="958" y="84"/>
                  </a:lnTo>
                  <a:lnTo>
                    <a:pt x="954" y="82"/>
                  </a:lnTo>
                  <a:lnTo>
                    <a:pt x="920" y="78"/>
                  </a:lnTo>
                  <a:lnTo>
                    <a:pt x="906" y="76"/>
                  </a:lnTo>
                  <a:lnTo>
                    <a:pt x="902" y="78"/>
                  </a:lnTo>
                  <a:lnTo>
                    <a:pt x="908" y="80"/>
                  </a:lnTo>
                  <a:lnTo>
                    <a:pt x="918" y="88"/>
                  </a:lnTo>
                  <a:close/>
                  <a:moveTo>
                    <a:pt x="910" y="44"/>
                  </a:moveTo>
                  <a:lnTo>
                    <a:pt x="910" y="44"/>
                  </a:lnTo>
                  <a:lnTo>
                    <a:pt x="912" y="46"/>
                  </a:lnTo>
                  <a:lnTo>
                    <a:pt x="914" y="48"/>
                  </a:lnTo>
                  <a:lnTo>
                    <a:pt x="914" y="54"/>
                  </a:lnTo>
                  <a:lnTo>
                    <a:pt x="916" y="56"/>
                  </a:lnTo>
                  <a:lnTo>
                    <a:pt x="918" y="56"/>
                  </a:lnTo>
                  <a:lnTo>
                    <a:pt x="922" y="58"/>
                  </a:lnTo>
                  <a:lnTo>
                    <a:pt x="930" y="56"/>
                  </a:lnTo>
                  <a:lnTo>
                    <a:pt x="936" y="54"/>
                  </a:lnTo>
                  <a:lnTo>
                    <a:pt x="938" y="52"/>
                  </a:lnTo>
                  <a:lnTo>
                    <a:pt x="936" y="50"/>
                  </a:lnTo>
                  <a:lnTo>
                    <a:pt x="928" y="46"/>
                  </a:lnTo>
                  <a:lnTo>
                    <a:pt x="924" y="44"/>
                  </a:lnTo>
                  <a:lnTo>
                    <a:pt x="920" y="38"/>
                  </a:lnTo>
                  <a:lnTo>
                    <a:pt x="916" y="34"/>
                  </a:lnTo>
                  <a:lnTo>
                    <a:pt x="906" y="30"/>
                  </a:lnTo>
                  <a:lnTo>
                    <a:pt x="896" y="30"/>
                  </a:lnTo>
                  <a:lnTo>
                    <a:pt x="894" y="30"/>
                  </a:lnTo>
                  <a:lnTo>
                    <a:pt x="896" y="32"/>
                  </a:lnTo>
                  <a:lnTo>
                    <a:pt x="902" y="38"/>
                  </a:lnTo>
                  <a:lnTo>
                    <a:pt x="910" y="44"/>
                  </a:lnTo>
                  <a:close/>
                  <a:moveTo>
                    <a:pt x="868" y="284"/>
                  </a:moveTo>
                  <a:lnTo>
                    <a:pt x="868" y="284"/>
                  </a:lnTo>
                  <a:lnTo>
                    <a:pt x="866" y="272"/>
                  </a:lnTo>
                  <a:lnTo>
                    <a:pt x="862" y="266"/>
                  </a:lnTo>
                  <a:lnTo>
                    <a:pt x="860" y="264"/>
                  </a:lnTo>
                  <a:lnTo>
                    <a:pt x="858" y="264"/>
                  </a:lnTo>
                  <a:lnTo>
                    <a:pt x="856" y="270"/>
                  </a:lnTo>
                  <a:lnTo>
                    <a:pt x="852" y="276"/>
                  </a:lnTo>
                  <a:lnTo>
                    <a:pt x="850" y="276"/>
                  </a:lnTo>
                  <a:lnTo>
                    <a:pt x="848" y="276"/>
                  </a:lnTo>
                  <a:lnTo>
                    <a:pt x="846" y="278"/>
                  </a:lnTo>
                  <a:lnTo>
                    <a:pt x="848" y="280"/>
                  </a:lnTo>
                  <a:lnTo>
                    <a:pt x="848" y="282"/>
                  </a:lnTo>
                  <a:lnTo>
                    <a:pt x="850" y="284"/>
                  </a:lnTo>
                  <a:lnTo>
                    <a:pt x="850" y="288"/>
                  </a:lnTo>
                  <a:lnTo>
                    <a:pt x="850" y="296"/>
                  </a:lnTo>
                  <a:lnTo>
                    <a:pt x="852" y="300"/>
                  </a:lnTo>
                  <a:lnTo>
                    <a:pt x="860" y="308"/>
                  </a:lnTo>
                  <a:lnTo>
                    <a:pt x="864" y="310"/>
                  </a:lnTo>
                  <a:lnTo>
                    <a:pt x="866" y="306"/>
                  </a:lnTo>
                  <a:lnTo>
                    <a:pt x="868" y="298"/>
                  </a:lnTo>
                  <a:lnTo>
                    <a:pt x="868" y="284"/>
                  </a:lnTo>
                  <a:close/>
                  <a:moveTo>
                    <a:pt x="852" y="306"/>
                  </a:moveTo>
                  <a:lnTo>
                    <a:pt x="852" y="306"/>
                  </a:lnTo>
                  <a:lnTo>
                    <a:pt x="848" y="302"/>
                  </a:lnTo>
                  <a:lnTo>
                    <a:pt x="846" y="298"/>
                  </a:lnTo>
                  <a:lnTo>
                    <a:pt x="844" y="296"/>
                  </a:lnTo>
                  <a:lnTo>
                    <a:pt x="844" y="302"/>
                  </a:lnTo>
                  <a:lnTo>
                    <a:pt x="846" y="304"/>
                  </a:lnTo>
                  <a:lnTo>
                    <a:pt x="852" y="310"/>
                  </a:lnTo>
                  <a:lnTo>
                    <a:pt x="858" y="318"/>
                  </a:lnTo>
                  <a:lnTo>
                    <a:pt x="858" y="314"/>
                  </a:lnTo>
                  <a:lnTo>
                    <a:pt x="856" y="310"/>
                  </a:lnTo>
                  <a:lnTo>
                    <a:pt x="852" y="306"/>
                  </a:lnTo>
                  <a:close/>
                  <a:moveTo>
                    <a:pt x="1028" y="396"/>
                  </a:moveTo>
                  <a:lnTo>
                    <a:pt x="1028" y="396"/>
                  </a:lnTo>
                  <a:lnTo>
                    <a:pt x="1032" y="394"/>
                  </a:lnTo>
                  <a:lnTo>
                    <a:pt x="1032" y="392"/>
                  </a:lnTo>
                  <a:lnTo>
                    <a:pt x="1036" y="380"/>
                  </a:lnTo>
                  <a:lnTo>
                    <a:pt x="1040" y="372"/>
                  </a:lnTo>
                  <a:lnTo>
                    <a:pt x="1040" y="370"/>
                  </a:lnTo>
                  <a:lnTo>
                    <a:pt x="1036" y="368"/>
                  </a:lnTo>
                  <a:lnTo>
                    <a:pt x="1034" y="366"/>
                  </a:lnTo>
                  <a:lnTo>
                    <a:pt x="1032" y="364"/>
                  </a:lnTo>
                  <a:lnTo>
                    <a:pt x="1032" y="362"/>
                  </a:lnTo>
                  <a:lnTo>
                    <a:pt x="1028" y="360"/>
                  </a:lnTo>
                  <a:lnTo>
                    <a:pt x="1024" y="358"/>
                  </a:lnTo>
                  <a:lnTo>
                    <a:pt x="1018" y="360"/>
                  </a:lnTo>
                  <a:lnTo>
                    <a:pt x="1008" y="366"/>
                  </a:lnTo>
                  <a:lnTo>
                    <a:pt x="998" y="374"/>
                  </a:lnTo>
                  <a:lnTo>
                    <a:pt x="994" y="378"/>
                  </a:lnTo>
                  <a:lnTo>
                    <a:pt x="994" y="384"/>
                  </a:lnTo>
                  <a:lnTo>
                    <a:pt x="992" y="388"/>
                  </a:lnTo>
                  <a:lnTo>
                    <a:pt x="988" y="396"/>
                  </a:lnTo>
                  <a:lnTo>
                    <a:pt x="984" y="402"/>
                  </a:lnTo>
                  <a:lnTo>
                    <a:pt x="984" y="408"/>
                  </a:lnTo>
                  <a:lnTo>
                    <a:pt x="984" y="410"/>
                  </a:lnTo>
                  <a:lnTo>
                    <a:pt x="984" y="412"/>
                  </a:lnTo>
                  <a:lnTo>
                    <a:pt x="988" y="410"/>
                  </a:lnTo>
                  <a:lnTo>
                    <a:pt x="996" y="408"/>
                  </a:lnTo>
                  <a:lnTo>
                    <a:pt x="1000" y="408"/>
                  </a:lnTo>
                  <a:lnTo>
                    <a:pt x="1006" y="410"/>
                  </a:lnTo>
                  <a:lnTo>
                    <a:pt x="1012" y="410"/>
                  </a:lnTo>
                  <a:lnTo>
                    <a:pt x="1016" y="410"/>
                  </a:lnTo>
                  <a:lnTo>
                    <a:pt x="1020" y="406"/>
                  </a:lnTo>
                  <a:lnTo>
                    <a:pt x="1024" y="400"/>
                  </a:lnTo>
                  <a:lnTo>
                    <a:pt x="1028" y="396"/>
                  </a:lnTo>
                  <a:close/>
                  <a:moveTo>
                    <a:pt x="1032" y="410"/>
                  </a:moveTo>
                  <a:lnTo>
                    <a:pt x="1032" y="410"/>
                  </a:lnTo>
                  <a:lnTo>
                    <a:pt x="1036" y="410"/>
                  </a:lnTo>
                  <a:lnTo>
                    <a:pt x="1036" y="406"/>
                  </a:lnTo>
                  <a:lnTo>
                    <a:pt x="1034" y="402"/>
                  </a:lnTo>
                  <a:lnTo>
                    <a:pt x="1032" y="400"/>
                  </a:lnTo>
                  <a:lnTo>
                    <a:pt x="1032" y="398"/>
                  </a:lnTo>
                  <a:lnTo>
                    <a:pt x="1030" y="398"/>
                  </a:lnTo>
                  <a:lnTo>
                    <a:pt x="1026" y="400"/>
                  </a:lnTo>
                  <a:lnTo>
                    <a:pt x="1024" y="404"/>
                  </a:lnTo>
                  <a:lnTo>
                    <a:pt x="1024" y="408"/>
                  </a:lnTo>
                  <a:lnTo>
                    <a:pt x="1024" y="410"/>
                  </a:lnTo>
                  <a:lnTo>
                    <a:pt x="1032" y="410"/>
                  </a:lnTo>
                  <a:close/>
                  <a:moveTo>
                    <a:pt x="1044" y="820"/>
                  </a:moveTo>
                  <a:lnTo>
                    <a:pt x="1044" y="820"/>
                  </a:lnTo>
                  <a:lnTo>
                    <a:pt x="1046" y="820"/>
                  </a:lnTo>
                  <a:lnTo>
                    <a:pt x="1050" y="820"/>
                  </a:lnTo>
                  <a:lnTo>
                    <a:pt x="1054" y="816"/>
                  </a:lnTo>
                  <a:lnTo>
                    <a:pt x="1056" y="812"/>
                  </a:lnTo>
                  <a:lnTo>
                    <a:pt x="1060" y="812"/>
                  </a:lnTo>
                  <a:lnTo>
                    <a:pt x="1064" y="810"/>
                  </a:lnTo>
                  <a:lnTo>
                    <a:pt x="1068" y="808"/>
                  </a:lnTo>
                  <a:lnTo>
                    <a:pt x="1068" y="806"/>
                  </a:lnTo>
                  <a:lnTo>
                    <a:pt x="1066" y="804"/>
                  </a:lnTo>
                  <a:lnTo>
                    <a:pt x="1064" y="802"/>
                  </a:lnTo>
                  <a:lnTo>
                    <a:pt x="1060" y="804"/>
                  </a:lnTo>
                  <a:lnTo>
                    <a:pt x="1052" y="808"/>
                  </a:lnTo>
                  <a:lnTo>
                    <a:pt x="1046" y="814"/>
                  </a:lnTo>
                  <a:lnTo>
                    <a:pt x="1044" y="818"/>
                  </a:lnTo>
                  <a:lnTo>
                    <a:pt x="1044" y="820"/>
                  </a:lnTo>
                  <a:close/>
                  <a:moveTo>
                    <a:pt x="844" y="336"/>
                  </a:moveTo>
                  <a:lnTo>
                    <a:pt x="844" y="336"/>
                  </a:lnTo>
                  <a:lnTo>
                    <a:pt x="852" y="332"/>
                  </a:lnTo>
                  <a:lnTo>
                    <a:pt x="856" y="326"/>
                  </a:lnTo>
                  <a:lnTo>
                    <a:pt x="854" y="320"/>
                  </a:lnTo>
                  <a:lnTo>
                    <a:pt x="850" y="312"/>
                  </a:lnTo>
                  <a:lnTo>
                    <a:pt x="846" y="306"/>
                  </a:lnTo>
                  <a:lnTo>
                    <a:pt x="842" y="306"/>
                  </a:lnTo>
                  <a:lnTo>
                    <a:pt x="840" y="310"/>
                  </a:lnTo>
                  <a:lnTo>
                    <a:pt x="840" y="316"/>
                  </a:lnTo>
                  <a:lnTo>
                    <a:pt x="840" y="330"/>
                  </a:lnTo>
                  <a:lnTo>
                    <a:pt x="842" y="336"/>
                  </a:lnTo>
                  <a:lnTo>
                    <a:pt x="844" y="336"/>
                  </a:lnTo>
                  <a:close/>
                  <a:moveTo>
                    <a:pt x="794" y="292"/>
                  </a:moveTo>
                  <a:lnTo>
                    <a:pt x="794" y="292"/>
                  </a:lnTo>
                  <a:lnTo>
                    <a:pt x="800" y="276"/>
                  </a:lnTo>
                  <a:lnTo>
                    <a:pt x="804" y="264"/>
                  </a:lnTo>
                  <a:lnTo>
                    <a:pt x="806" y="256"/>
                  </a:lnTo>
                  <a:lnTo>
                    <a:pt x="804" y="256"/>
                  </a:lnTo>
                  <a:lnTo>
                    <a:pt x="798" y="264"/>
                  </a:lnTo>
                  <a:lnTo>
                    <a:pt x="794" y="278"/>
                  </a:lnTo>
                  <a:lnTo>
                    <a:pt x="794" y="292"/>
                  </a:lnTo>
                  <a:close/>
                  <a:moveTo>
                    <a:pt x="1118" y="446"/>
                  </a:moveTo>
                  <a:lnTo>
                    <a:pt x="1118" y="446"/>
                  </a:lnTo>
                  <a:lnTo>
                    <a:pt x="1122" y="448"/>
                  </a:lnTo>
                  <a:lnTo>
                    <a:pt x="1128" y="450"/>
                  </a:lnTo>
                  <a:lnTo>
                    <a:pt x="1142" y="448"/>
                  </a:lnTo>
                  <a:lnTo>
                    <a:pt x="1158" y="448"/>
                  </a:lnTo>
                  <a:lnTo>
                    <a:pt x="1166" y="450"/>
                  </a:lnTo>
                  <a:lnTo>
                    <a:pt x="1172" y="452"/>
                  </a:lnTo>
                  <a:lnTo>
                    <a:pt x="1180" y="454"/>
                  </a:lnTo>
                  <a:lnTo>
                    <a:pt x="1186" y="454"/>
                  </a:lnTo>
                  <a:lnTo>
                    <a:pt x="1190" y="452"/>
                  </a:lnTo>
                  <a:lnTo>
                    <a:pt x="1194" y="450"/>
                  </a:lnTo>
                  <a:lnTo>
                    <a:pt x="1204" y="442"/>
                  </a:lnTo>
                  <a:lnTo>
                    <a:pt x="1208" y="440"/>
                  </a:lnTo>
                  <a:lnTo>
                    <a:pt x="1212" y="440"/>
                  </a:lnTo>
                  <a:lnTo>
                    <a:pt x="1216" y="440"/>
                  </a:lnTo>
                  <a:lnTo>
                    <a:pt x="1218" y="438"/>
                  </a:lnTo>
                  <a:lnTo>
                    <a:pt x="1218" y="434"/>
                  </a:lnTo>
                  <a:lnTo>
                    <a:pt x="1218" y="430"/>
                  </a:lnTo>
                  <a:lnTo>
                    <a:pt x="1214" y="420"/>
                  </a:lnTo>
                  <a:lnTo>
                    <a:pt x="1206" y="414"/>
                  </a:lnTo>
                  <a:lnTo>
                    <a:pt x="1200" y="410"/>
                  </a:lnTo>
                  <a:lnTo>
                    <a:pt x="1198" y="406"/>
                  </a:lnTo>
                  <a:lnTo>
                    <a:pt x="1200" y="406"/>
                  </a:lnTo>
                  <a:lnTo>
                    <a:pt x="1206" y="404"/>
                  </a:lnTo>
                  <a:lnTo>
                    <a:pt x="1218" y="402"/>
                  </a:lnTo>
                  <a:lnTo>
                    <a:pt x="1222" y="398"/>
                  </a:lnTo>
                  <a:lnTo>
                    <a:pt x="1222" y="394"/>
                  </a:lnTo>
                  <a:lnTo>
                    <a:pt x="1222" y="392"/>
                  </a:lnTo>
                  <a:lnTo>
                    <a:pt x="1224" y="390"/>
                  </a:lnTo>
                  <a:lnTo>
                    <a:pt x="1230" y="388"/>
                  </a:lnTo>
                  <a:lnTo>
                    <a:pt x="1232" y="388"/>
                  </a:lnTo>
                  <a:lnTo>
                    <a:pt x="1232" y="384"/>
                  </a:lnTo>
                  <a:lnTo>
                    <a:pt x="1232" y="376"/>
                  </a:lnTo>
                  <a:lnTo>
                    <a:pt x="1228" y="364"/>
                  </a:lnTo>
                  <a:lnTo>
                    <a:pt x="1234" y="372"/>
                  </a:lnTo>
                  <a:lnTo>
                    <a:pt x="1240" y="376"/>
                  </a:lnTo>
                  <a:lnTo>
                    <a:pt x="1246" y="378"/>
                  </a:lnTo>
                  <a:lnTo>
                    <a:pt x="1256" y="376"/>
                  </a:lnTo>
                  <a:lnTo>
                    <a:pt x="1268" y="372"/>
                  </a:lnTo>
                  <a:lnTo>
                    <a:pt x="1272" y="374"/>
                  </a:lnTo>
                  <a:lnTo>
                    <a:pt x="1272" y="376"/>
                  </a:lnTo>
                  <a:lnTo>
                    <a:pt x="1274" y="378"/>
                  </a:lnTo>
                  <a:lnTo>
                    <a:pt x="1278" y="382"/>
                  </a:lnTo>
                  <a:lnTo>
                    <a:pt x="1284" y="384"/>
                  </a:lnTo>
                  <a:lnTo>
                    <a:pt x="1296" y="386"/>
                  </a:lnTo>
                  <a:lnTo>
                    <a:pt x="1308" y="388"/>
                  </a:lnTo>
                  <a:lnTo>
                    <a:pt x="1316" y="392"/>
                  </a:lnTo>
                  <a:lnTo>
                    <a:pt x="1324" y="398"/>
                  </a:lnTo>
                  <a:lnTo>
                    <a:pt x="1330" y="406"/>
                  </a:lnTo>
                  <a:lnTo>
                    <a:pt x="1340" y="426"/>
                  </a:lnTo>
                  <a:lnTo>
                    <a:pt x="1348" y="438"/>
                  </a:lnTo>
                  <a:lnTo>
                    <a:pt x="1358" y="450"/>
                  </a:lnTo>
                  <a:lnTo>
                    <a:pt x="1374" y="472"/>
                  </a:lnTo>
                  <a:lnTo>
                    <a:pt x="1380" y="480"/>
                  </a:lnTo>
                  <a:lnTo>
                    <a:pt x="1384" y="486"/>
                  </a:lnTo>
                  <a:lnTo>
                    <a:pt x="1392" y="488"/>
                  </a:lnTo>
                  <a:lnTo>
                    <a:pt x="1400" y="492"/>
                  </a:lnTo>
                  <a:lnTo>
                    <a:pt x="1432" y="498"/>
                  </a:lnTo>
                  <a:lnTo>
                    <a:pt x="1450" y="502"/>
                  </a:lnTo>
                  <a:lnTo>
                    <a:pt x="1462" y="506"/>
                  </a:lnTo>
                  <a:lnTo>
                    <a:pt x="1470" y="510"/>
                  </a:lnTo>
                  <a:lnTo>
                    <a:pt x="1476" y="512"/>
                  </a:lnTo>
                  <a:lnTo>
                    <a:pt x="1482" y="518"/>
                  </a:lnTo>
                  <a:lnTo>
                    <a:pt x="1488" y="520"/>
                  </a:lnTo>
                  <a:lnTo>
                    <a:pt x="1492" y="520"/>
                  </a:lnTo>
                  <a:lnTo>
                    <a:pt x="1500" y="520"/>
                  </a:lnTo>
                  <a:lnTo>
                    <a:pt x="1506" y="518"/>
                  </a:lnTo>
                  <a:lnTo>
                    <a:pt x="1512" y="514"/>
                  </a:lnTo>
                  <a:lnTo>
                    <a:pt x="1514" y="510"/>
                  </a:lnTo>
                  <a:lnTo>
                    <a:pt x="1514" y="506"/>
                  </a:lnTo>
                  <a:lnTo>
                    <a:pt x="1512" y="502"/>
                  </a:lnTo>
                  <a:lnTo>
                    <a:pt x="1508" y="498"/>
                  </a:lnTo>
                  <a:lnTo>
                    <a:pt x="1498" y="494"/>
                  </a:lnTo>
                  <a:lnTo>
                    <a:pt x="1482" y="490"/>
                  </a:lnTo>
                  <a:lnTo>
                    <a:pt x="1474" y="484"/>
                  </a:lnTo>
                  <a:lnTo>
                    <a:pt x="1472" y="482"/>
                  </a:lnTo>
                  <a:lnTo>
                    <a:pt x="1472" y="480"/>
                  </a:lnTo>
                  <a:lnTo>
                    <a:pt x="1474" y="476"/>
                  </a:lnTo>
                  <a:lnTo>
                    <a:pt x="1478" y="472"/>
                  </a:lnTo>
                  <a:lnTo>
                    <a:pt x="1478" y="470"/>
                  </a:lnTo>
                  <a:lnTo>
                    <a:pt x="1476" y="468"/>
                  </a:lnTo>
                  <a:lnTo>
                    <a:pt x="1464" y="466"/>
                  </a:lnTo>
                  <a:lnTo>
                    <a:pt x="1454" y="464"/>
                  </a:lnTo>
                  <a:lnTo>
                    <a:pt x="1450" y="462"/>
                  </a:lnTo>
                  <a:lnTo>
                    <a:pt x="1448" y="458"/>
                  </a:lnTo>
                  <a:lnTo>
                    <a:pt x="1448" y="454"/>
                  </a:lnTo>
                  <a:lnTo>
                    <a:pt x="1450" y="448"/>
                  </a:lnTo>
                  <a:lnTo>
                    <a:pt x="1454" y="442"/>
                  </a:lnTo>
                  <a:lnTo>
                    <a:pt x="1454" y="438"/>
                  </a:lnTo>
                  <a:lnTo>
                    <a:pt x="1448" y="438"/>
                  </a:lnTo>
                  <a:lnTo>
                    <a:pt x="1436" y="440"/>
                  </a:lnTo>
                  <a:lnTo>
                    <a:pt x="1432" y="440"/>
                  </a:lnTo>
                  <a:lnTo>
                    <a:pt x="1428" y="440"/>
                  </a:lnTo>
                  <a:lnTo>
                    <a:pt x="1422" y="436"/>
                  </a:lnTo>
                  <a:lnTo>
                    <a:pt x="1416" y="428"/>
                  </a:lnTo>
                  <a:lnTo>
                    <a:pt x="1412" y="420"/>
                  </a:lnTo>
                  <a:lnTo>
                    <a:pt x="1408" y="400"/>
                  </a:lnTo>
                  <a:lnTo>
                    <a:pt x="1404" y="394"/>
                  </a:lnTo>
                  <a:lnTo>
                    <a:pt x="1400" y="390"/>
                  </a:lnTo>
                  <a:lnTo>
                    <a:pt x="1394" y="386"/>
                  </a:lnTo>
                  <a:lnTo>
                    <a:pt x="1386" y="378"/>
                  </a:lnTo>
                  <a:lnTo>
                    <a:pt x="1370" y="360"/>
                  </a:lnTo>
                  <a:lnTo>
                    <a:pt x="1364" y="350"/>
                  </a:lnTo>
                  <a:lnTo>
                    <a:pt x="1358" y="340"/>
                  </a:lnTo>
                  <a:lnTo>
                    <a:pt x="1356" y="334"/>
                  </a:lnTo>
                  <a:lnTo>
                    <a:pt x="1356" y="332"/>
                  </a:lnTo>
                  <a:lnTo>
                    <a:pt x="1358" y="330"/>
                  </a:lnTo>
                  <a:lnTo>
                    <a:pt x="1362" y="328"/>
                  </a:lnTo>
                  <a:lnTo>
                    <a:pt x="1366" y="326"/>
                  </a:lnTo>
                  <a:lnTo>
                    <a:pt x="1376" y="328"/>
                  </a:lnTo>
                  <a:lnTo>
                    <a:pt x="1388" y="328"/>
                  </a:lnTo>
                  <a:lnTo>
                    <a:pt x="1392" y="326"/>
                  </a:lnTo>
                  <a:lnTo>
                    <a:pt x="1394" y="324"/>
                  </a:lnTo>
                  <a:lnTo>
                    <a:pt x="1396" y="320"/>
                  </a:lnTo>
                  <a:lnTo>
                    <a:pt x="1396" y="314"/>
                  </a:lnTo>
                  <a:lnTo>
                    <a:pt x="1390" y="302"/>
                  </a:lnTo>
                  <a:lnTo>
                    <a:pt x="1386" y="296"/>
                  </a:lnTo>
                  <a:lnTo>
                    <a:pt x="1380" y="292"/>
                  </a:lnTo>
                  <a:lnTo>
                    <a:pt x="1374" y="290"/>
                  </a:lnTo>
                  <a:lnTo>
                    <a:pt x="1370" y="290"/>
                  </a:lnTo>
                  <a:lnTo>
                    <a:pt x="1364" y="290"/>
                  </a:lnTo>
                  <a:lnTo>
                    <a:pt x="1360" y="290"/>
                  </a:lnTo>
                  <a:lnTo>
                    <a:pt x="1354" y="284"/>
                  </a:lnTo>
                  <a:lnTo>
                    <a:pt x="1344" y="276"/>
                  </a:lnTo>
                  <a:lnTo>
                    <a:pt x="1338" y="272"/>
                  </a:lnTo>
                  <a:lnTo>
                    <a:pt x="1328" y="270"/>
                  </a:lnTo>
                  <a:lnTo>
                    <a:pt x="1312" y="264"/>
                  </a:lnTo>
                  <a:lnTo>
                    <a:pt x="1310" y="262"/>
                  </a:lnTo>
                  <a:lnTo>
                    <a:pt x="1308" y="260"/>
                  </a:lnTo>
                  <a:lnTo>
                    <a:pt x="1310" y="256"/>
                  </a:lnTo>
                  <a:lnTo>
                    <a:pt x="1312" y="246"/>
                  </a:lnTo>
                  <a:lnTo>
                    <a:pt x="1312" y="238"/>
                  </a:lnTo>
                  <a:lnTo>
                    <a:pt x="1306" y="230"/>
                  </a:lnTo>
                  <a:lnTo>
                    <a:pt x="1298" y="220"/>
                  </a:lnTo>
                  <a:lnTo>
                    <a:pt x="1288" y="210"/>
                  </a:lnTo>
                  <a:lnTo>
                    <a:pt x="1278" y="200"/>
                  </a:lnTo>
                  <a:lnTo>
                    <a:pt x="1266" y="192"/>
                  </a:lnTo>
                  <a:lnTo>
                    <a:pt x="1256" y="188"/>
                  </a:lnTo>
                  <a:lnTo>
                    <a:pt x="1248" y="186"/>
                  </a:lnTo>
                  <a:lnTo>
                    <a:pt x="1242" y="186"/>
                  </a:lnTo>
                  <a:lnTo>
                    <a:pt x="1238" y="184"/>
                  </a:lnTo>
                  <a:lnTo>
                    <a:pt x="1230" y="178"/>
                  </a:lnTo>
                  <a:lnTo>
                    <a:pt x="1220" y="170"/>
                  </a:lnTo>
                  <a:lnTo>
                    <a:pt x="1214" y="166"/>
                  </a:lnTo>
                  <a:lnTo>
                    <a:pt x="1202" y="162"/>
                  </a:lnTo>
                  <a:lnTo>
                    <a:pt x="1190" y="158"/>
                  </a:lnTo>
                  <a:lnTo>
                    <a:pt x="1174" y="152"/>
                  </a:lnTo>
                  <a:lnTo>
                    <a:pt x="1140" y="134"/>
                  </a:lnTo>
                  <a:lnTo>
                    <a:pt x="1106" y="120"/>
                  </a:lnTo>
                  <a:lnTo>
                    <a:pt x="1092" y="116"/>
                  </a:lnTo>
                  <a:lnTo>
                    <a:pt x="1078" y="116"/>
                  </a:lnTo>
                  <a:lnTo>
                    <a:pt x="1080" y="404"/>
                  </a:lnTo>
                  <a:lnTo>
                    <a:pt x="1094" y="414"/>
                  </a:lnTo>
                  <a:lnTo>
                    <a:pt x="1104" y="426"/>
                  </a:lnTo>
                  <a:lnTo>
                    <a:pt x="1118" y="446"/>
                  </a:lnTo>
                  <a:close/>
                  <a:moveTo>
                    <a:pt x="784" y="288"/>
                  </a:moveTo>
                  <a:lnTo>
                    <a:pt x="784" y="288"/>
                  </a:lnTo>
                  <a:lnTo>
                    <a:pt x="786" y="290"/>
                  </a:lnTo>
                  <a:lnTo>
                    <a:pt x="788" y="288"/>
                  </a:lnTo>
                  <a:lnTo>
                    <a:pt x="790" y="286"/>
                  </a:lnTo>
                  <a:lnTo>
                    <a:pt x="790" y="282"/>
                  </a:lnTo>
                  <a:lnTo>
                    <a:pt x="788" y="278"/>
                  </a:lnTo>
                  <a:lnTo>
                    <a:pt x="784" y="274"/>
                  </a:lnTo>
                  <a:lnTo>
                    <a:pt x="782" y="276"/>
                  </a:lnTo>
                  <a:lnTo>
                    <a:pt x="784" y="288"/>
                  </a:lnTo>
                  <a:close/>
                  <a:moveTo>
                    <a:pt x="1474" y="80"/>
                  </a:moveTo>
                  <a:lnTo>
                    <a:pt x="1474" y="80"/>
                  </a:lnTo>
                  <a:lnTo>
                    <a:pt x="1476" y="80"/>
                  </a:lnTo>
                  <a:lnTo>
                    <a:pt x="1476" y="78"/>
                  </a:lnTo>
                  <a:lnTo>
                    <a:pt x="1474" y="72"/>
                  </a:lnTo>
                  <a:lnTo>
                    <a:pt x="1468" y="68"/>
                  </a:lnTo>
                  <a:lnTo>
                    <a:pt x="1466" y="68"/>
                  </a:lnTo>
                  <a:lnTo>
                    <a:pt x="1464" y="68"/>
                  </a:lnTo>
                  <a:lnTo>
                    <a:pt x="1464" y="72"/>
                  </a:lnTo>
                  <a:lnTo>
                    <a:pt x="1464" y="76"/>
                  </a:lnTo>
                  <a:lnTo>
                    <a:pt x="1468" y="78"/>
                  </a:lnTo>
                  <a:lnTo>
                    <a:pt x="1474" y="80"/>
                  </a:lnTo>
                  <a:close/>
                  <a:moveTo>
                    <a:pt x="1436" y="292"/>
                  </a:moveTo>
                  <a:lnTo>
                    <a:pt x="1436" y="292"/>
                  </a:lnTo>
                  <a:lnTo>
                    <a:pt x="1442" y="296"/>
                  </a:lnTo>
                  <a:lnTo>
                    <a:pt x="1446" y="298"/>
                  </a:lnTo>
                  <a:lnTo>
                    <a:pt x="1448" y="298"/>
                  </a:lnTo>
                  <a:lnTo>
                    <a:pt x="1450" y="298"/>
                  </a:lnTo>
                  <a:lnTo>
                    <a:pt x="1452" y="296"/>
                  </a:lnTo>
                  <a:lnTo>
                    <a:pt x="1454" y="296"/>
                  </a:lnTo>
                  <a:lnTo>
                    <a:pt x="1458" y="298"/>
                  </a:lnTo>
                  <a:lnTo>
                    <a:pt x="1462" y="302"/>
                  </a:lnTo>
                  <a:lnTo>
                    <a:pt x="1468" y="306"/>
                  </a:lnTo>
                  <a:lnTo>
                    <a:pt x="1478" y="308"/>
                  </a:lnTo>
                  <a:lnTo>
                    <a:pt x="1490" y="306"/>
                  </a:lnTo>
                  <a:lnTo>
                    <a:pt x="1502" y="302"/>
                  </a:lnTo>
                  <a:lnTo>
                    <a:pt x="1514" y="298"/>
                  </a:lnTo>
                  <a:lnTo>
                    <a:pt x="1524" y="292"/>
                  </a:lnTo>
                  <a:lnTo>
                    <a:pt x="1534" y="284"/>
                  </a:lnTo>
                  <a:lnTo>
                    <a:pt x="1538" y="278"/>
                  </a:lnTo>
                  <a:lnTo>
                    <a:pt x="1542" y="272"/>
                  </a:lnTo>
                  <a:lnTo>
                    <a:pt x="1544" y="270"/>
                  </a:lnTo>
                  <a:lnTo>
                    <a:pt x="1548" y="270"/>
                  </a:lnTo>
                  <a:lnTo>
                    <a:pt x="1550" y="270"/>
                  </a:lnTo>
                  <a:lnTo>
                    <a:pt x="1556" y="272"/>
                  </a:lnTo>
                  <a:lnTo>
                    <a:pt x="1560" y="270"/>
                  </a:lnTo>
                  <a:lnTo>
                    <a:pt x="1566" y="268"/>
                  </a:lnTo>
                  <a:lnTo>
                    <a:pt x="1568" y="264"/>
                  </a:lnTo>
                  <a:lnTo>
                    <a:pt x="1570" y="260"/>
                  </a:lnTo>
                  <a:lnTo>
                    <a:pt x="1566" y="252"/>
                  </a:lnTo>
                  <a:lnTo>
                    <a:pt x="1564" y="246"/>
                  </a:lnTo>
                  <a:lnTo>
                    <a:pt x="1564" y="244"/>
                  </a:lnTo>
                  <a:lnTo>
                    <a:pt x="1566" y="242"/>
                  </a:lnTo>
                  <a:lnTo>
                    <a:pt x="1572" y="240"/>
                  </a:lnTo>
                  <a:lnTo>
                    <a:pt x="1574" y="238"/>
                  </a:lnTo>
                  <a:lnTo>
                    <a:pt x="1580" y="228"/>
                  </a:lnTo>
                  <a:lnTo>
                    <a:pt x="1580" y="216"/>
                  </a:lnTo>
                  <a:lnTo>
                    <a:pt x="1578" y="212"/>
                  </a:lnTo>
                  <a:lnTo>
                    <a:pt x="1576" y="208"/>
                  </a:lnTo>
                  <a:lnTo>
                    <a:pt x="1572" y="202"/>
                  </a:lnTo>
                  <a:lnTo>
                    <a:pt x="1566" y="202"/>
                  </a:lnTo>
                  <a:lnTo>
                    <a:pt x="1548" y="202"/>
                  </a:lnTo>
                  <a:lnTo>
                    <a:pt x="1546" y="204"/>
                  </a:lnTo>
                  <a:lnTo>
                    <a:pt x="1544" y="206"/>
                  </a:lnTo>
                  <a:lnTo>
                    <a:pt x="1542" y="210"/>
                  </a:lnTo>
                  <a:lnTo>
                    <a:pt x="1546" y="224"/>
                  </a:lnTo>
                  <a:lnTo>
                    <a:pt x="1550" y="236"/>
                  </a:lnTo>
                  <a:lnTo>
                    <a:pt x="1548" y="240"/>
                  </a:lnTo>
                  <a:lnTo>
                    <a:pt x="1542" y="240"/>
                  </a:lnTo>
                  <a:lnTo>
                    <a:pt x="1536" y="238"/>
                  </a:lnTo>
                  <a:lnTo>
                    <a:pt x="1530" y="242"/>
                  </a:lnTo>
                  <a:lnTo>
                    <a:pt x="1526" y="248"/>
                  </a:lnTo>
                  <a:lnTo>
                    <a:pt x="1522" y="254"/>
                  </a:lnTo>
                  <a:lnTo>
                    <a:pt x="1518" y="262"/>
                  </a:lnTo>
                  <a:lnTo>
                    <a:pt x="1514" y="266"/>
                  </a:lnTo>
                  <a:lnTo>
                    <a:pt x="1510" y="268"/>
                  </a:lnTo>
                  <a:lnTo>
                    <a:pt x="1504" y="266"/>
                  </a:lnTo>
                  <a:lnTo>
                    <a:pt x="1500" y="264"/>
                  </a:lnTo>
                  <a:lnTo>
                    <a:pt x="1498" y="264"/>
                  </a:lnTo>
                  <a:lnTo>
                    <a:pt x="1494" y="268"/>
                  </a:lnTo>
                  <a:lnTo>
                    <a:pt x="1490" y="270"/>
                  </a:lnTo>
                  <a:lnTo>
                    <a:pt x="1488" y="264"/>
                  </a:lnTo>
                  <a:lnTo>
                    <a:pt x="1486" y="256"/>
                  </a:lnTo>
                  <a:lnTo>
                    <a:pt x="1488" y="250"/>
                  </a:lnTo>
                  <a:lnTo>
                    <a:pt x="1490" y="248"/>
                  </a:lnTo>
                  <a:lnTo>
                    <a:pt x="1490" y="244"/>
                  </a:lnTo>
                  <a:lnTo>
                    <a:pt x="1488" y="242"/>
                  </a:lnTo>
                  <a:lnTo>
                    <a:pt x="1484" y="244"/>
                  </a:lnTo>
                  <a:lnTo>
                    <a:pt x="1480" y="250"/>
                  </a:lnTo>
                  <a:lnTo>
                    <a:pt x="1480" y="262"/>
                  </a:lnTo>
                  <a:lnTo>
                    <a:pt x="1478" y="266"/>
                  </a:lnTo>
                  <a:lnTo>
                    <a:pt x="1476" y="268"/>
                  </a:lnTo>
                  <a:lnTo>
                    <a:pt x="1470" y="270"/>
                  </a:lnTo>
                  <a:lnTo>
                    <a:pt x="1460" y="268"/>
                  </a:lnTo>
                  <a:lnTo>
                    <a:pt x="1448" y="266"/>
                  </a:lnTo>
                  <a:lnTo>
                    <a:pt x="1434" y="266"/>
                  </a:lnTo>
                  <a:lnTo>
                    <a:pt x="1424" y="264"/>
                  </a:lnTo>
                  <a:lnTo>
                    <a:pt x="1416" y="266"/>
                  </a:lnTo>
                  <a:lnTo>
                    <a:pt x="1414" y="268"/>
                  </a:lnTo>
                  <a:lnTo>
                    <a:pt x="1414" y="270"/>
                  </a:lnTo>
                  <a:lnTo>
                    <a:pt x="1416" y="278"/>
                  </a:lnTo>
                  <a:lnTo>
                    <a:pt x="1420" y="280"/>
                  </a:lnTo>
                  <a:lnTo>
                    <a:pt x="1428" y="284"/>
                  </a:lnTo>
                  <a:lnTo>
                    <a:pt x="1436" y="292"/>
                  </a:lnTo>
                  <a:close/>
                  <a:moveTo>
                    <a:pt x="1546" y="156"/>
                  </a:moveTo>
                  <a:lnTo>
                    <a:pt x="1546" y="156"/>
                  </a:lnTo>
                  <a:lnTo>
                    <a:pt x="1552" y="162"/>
                  </a:lnTo>
                  <a:lnTo>
                    <a:pt x="1562" y="170"/>
                  </a:lnTo>
                  <a:lnTo>
                    <a:pt x="1572" y="178"/>
                  </a:lnTo>
                  <a:lnTo>
                    <a:pt x="1582" y="190"/>
                  </a:lnTo>
                  <a:lnTo>
                    <a:pt x="1586" y="196"/>
                  </a:lnTo>
                  <a:lnTo>
                    <a:pt x="1588" y="202"/>
                  </a:lnTo>
                  <a:lnTo>
                    <a:pt x="1590" y="210"/>
                  </a:lnTo>
                  <a:lnTo>
                    <a:pt x="1590" y="220"/>
                  </a:lnTo>
                  <a:lnTo>
                    <a:pt x="1592" y="224"/>
                  </a:lnTo>
                  <a:lnTo>
                    <a:pt x="1594" y="232"/>
                  </a:lnTo>
                  <a:lnTo>
                    <a:pt x="1598" y="236"/>
                  </a:lnTo>
                  <a:lnTo>
                    <a:pt x="1602" y="234"/>
                  </a:lnTo>
                  <a:lnTo>
                    <a:pt x="1604" y="230"/>
                  </a:lnTo>
                  <a:lnTo>
                    <a:pt x="1608" y="222"/>
                  </a:lnTo>
                  <a:lnTo>
                    <a:pt x="1608" y="214"/>
                  </a:lnTo>
                  <a:lnTo>
                    <a:pt x="1608" y="206"/>
                  </a:lnTo>
                  <a:lnTo>
                    <a:pt x="1604" y="196"/>
                  </a:lnTo>
                  <a:lnTo>
                    <a:pt x="1596" y="190"/>
                  </a:lnTo>
                  <a:lnTo>
                    <a:pt x="1582" y="178"/>
                  </a:lnTo>
                  <a:lnTo>
                    <a:pt x="1574" y="168"/>
                  </a:lnTo>
                  <a:lnTo>
                    <a:pt x="1566" y="160"/>
                  </a:lnTo>
                  <a:lnTo>
                    <a:pt x="1556" y="154"/>
                  </a:lnTo>
                  <a:lnTo>
                    <a:pt x="1538" y="142"/>
                  </a:lnTo>
                  <a:lnTo>
                    <a:pt x="1526" y="132"/>
                  </a:lnTo>
                  <a:lnTo>
                    <a:pt x="1518" y="126"/>
                  </a:lnTo>
                  <a:lnTo>
                    <a:pt x="1516" y="126"/>
                  </a:lnTo>
                  <a:lnTo>
                    <a:pt x="1514" y="128"/>
                  </a:lnTo>
                  <a:lnTo>
                    <a:pt x="1510" y="132"/>
                  </a:lnTo>
                  <a:lnTo>
                    <a:pt x="1508" y="134"/>
                  </a:lnTo>
                  <a:lnTo>
                    <a:pt x="1510" y="136"/>
                  </a:lnTo>
                  <a:lnTo>
                    <a:pt x="1516" y="138"/>
                  </a:lnTo>
                  <a:lnTo>
                    <a:pt x="1530" y="144"/>
                  </a:lnTo>
                  <a:lnTo>
                    <a:pt x="1538" y="150"/>
                  </a:lnTo>
                  <a:lnTo>
                    <a:pt x="1546" y="156"/>
                  </a:lnTo>
                  <a:close/>
                  <a:moveTo>
                    <a:pt x="1500" y="128"/>
                  </a:moveTo>
                  <a:lnTo>
                    <a:pt x="1500" y="128"/>
                  </a:lnTo>
                  <a:lnTo>
                    <a:pt x="1502" y="126"/>
                  </a:lnTo>
                  <a:lnTo>
                    <a:pt x="1502" y="122"/>
                  </a:lnTo>
                  <a:lnTo>
                    <a:pt x="1496" y="116"/>
                  </a:lnTo>
                  <a:lnTo>
                    <a:pt x="1492" y="114"/>
                  </a:lnTo>
                  <a:lnTo>
                    <a:pt x="1490" y="114"/>
                  </a:lnTo>
                  <a:lnTo>
                    <a:pt x="1486" y="114"/>
                  </a:lnTo>
                  <a:lnTo>
                    <a:pt x="1484" y="118"/>
                  </a:lnTo>
                  <a:lnTo>
                    <a:pt x="1484" y="120"/>
                  </a:lnTo>
                  <a:lnTo>
                    <a:pt x="1484" y="124"/>
                  </a:lnTo>
                  <a:lnTo>
                    <a:pt x="1488" y="128"/>
                  </a:lnTo>
                  <a:lnTo>
                    <a:pt x="1494" y="130"/>
                  </a:lnTo>
                  <a:lnTo>
                    <a:pt x="1498" y="130"/>
                  </a:lnTo>
                  <a:lnTo>
                    <a:pt x="1500" y="128"/>
                  </a:lnTo>
                  <a:close/>
                  <a:moveTo>
                    <a:pt x="726" y="46"/>
                  </a:moveTo>
                  <a:lnTo>
                    <a:pt x="726" y="46"/>
                  </a:lnTo>
                  <a:lnTo>
                    <a:pt x="726" y="50"/>
                  </a:lnTo>
                  <a:lnTo>
                    <a:pt x="724" y="54"/>
                  </a:lnTo>
                  <a:lnTo>
                    <a:pt x="716" y="62"/>
                  </a:lnTo>
                  <a:lnTo>
                    <a:pt x="714" y="66"/>
                  </a:lnTo>
                  <a:lnTo>
                    <a:pt x="716" y="70"/>
                  </a:lnTo>
                  <a:lnTo>
                    <a:pt x="718" y="72"/>
                  </a:lnTo>
                  <a:lnTo>
                    <a:pt x="726" y="72"/>
                  </a:lnTo>
                  <a:lnTo>
                    <a:pt x="738" y="72"/>
                  </a:lnTo>
                  <a:lnTo>
                    <a:pt x="742" y="74"/>
                  </a:lnTo>
                  <a:lnTo>
                    <a:pt x="746" y="78"/>
                  </a:lnTo>
                  <a:lnTo>
                    <a:pt x="752" y="88"/>
                  </a:lnTo>
                  <a:lnTo>
                    <a:pt x="758" y="104"/>
                  </a:lnTo>
                  <a:lnTo>
                    <a:pt x="762" y="106"/>
                  </a:lnTo>
                  <a:lnTo>
                    <a:pt x="764" y="108"/>
                  </a:lnTo>
                  <a:lnTo>
                    <a:pt x="774" y="110"/>
                  </a:lnTo>
                  <a:lnTo>
                    <a:pt x="786" y="110"/>
                  </a:lnTo>
                  <a:lnTo>
                    <a:pt x="798" y="110"/>
                  </a:lnTo>
                  <a:lnTo>
                    <a:pt x="810" y="108"/>
                  </a:lnTo>
                  <a:lnTo>
                    <a:pt x="820" y="108"/>
                  </a:lnTo>
                  <a:lnTo>
                    <a:pt x="828" y="110"/>
                  </a:lnTo>
                  <a:lnTo>
                    <a:pt x="830" y="112"/>
                  </a:lnTo>
                  <a:lnTo>
                    <a:pt x="830" y="114"/>
                  </a:lnTo>
                  <a:lnTo>
                    <a:pt x="830" y="120"/>
                  </a:lnTo>
                  <a:lnTo>
                    <a:pt x="826" y="122"/>
                  </a:lnTo>
                  <a:lnTo>
                    <a:pt x="822" y="122"/>
                  </a:lnTo>
                  <a:lnTo>
                    <a:pt x="816" y="120"/>
                  </a:lnTo>
                  <a:lnTo>
                    <a:pt x="808" y="120"/>
                  </a:lnTo>
                  <a:lnTo>
                    <a:pt x="802" y="118"/>
                  </a:lnTo>
                  <a:lnTo>
                    <a:pt x="798" y="120"/>
                  </a:lnTo>
                  <a:lnTo>
                    <a:pt x="794" y="124"/>
                  </a:lnTo>
                  <a:lnTo>
                    <a:pt x="790" y="130"/>
                  </a:lnTo>
                  <a:lnTo>
                    <a:pt x="784" y="134"/>
                  </a:lnTo>
                  <a:lnTo>
                    <a:pt x="778" y="134"/>
                  </a:lnTo>
                  <a:lnTo>
                    <a:pt x="772" y="132"/>
                  </a:lnTo>
                  <a:lnTo>
                    <a:pt x="766" y="130"/>
                  </a:lnTo>
                  <a:lnTo>
                    <a:pt x="760" y="130"/>
                  </a:lnTo>
                  <a:lnTo>
                    <a:pt x="756" y="132"/>
                  </a:lnTo>
                  <a:lnTo>
                    <a:pt x="756" y="138"/>
                  </a:lnTo>
                  <a:lnTo>
                    <a:pt x="756" y="142"/>
                  </a:lnTo>
                  <a:lnTo>
                    <a:pt x="760" y="144"/>
                  </a:lnTo>
                  <a:lnTo>
                    <a:pt x="768" y="146"/>
                  </a:lnTo>
                  <a:lnTo>
                    <a:pt x="780" y="156"/>
                  </a:lnTo>
                  <a:lnTo>
                    <a:pt x="786" y="164"/>
                  </a:lnTo>
                  <a:lnTo>
                    <a:pt x="790" y="170"/>
                  </a:lnTo>
                  <a:lnTo>
                    <a:pt x="790" y="174"/>
                  </a:lnTo>
                  <a:lnTo>
                    <a:pt x="788" y="176"/>
                  </a:lnTo>
                  <a:lnTo>
                    <a:pt x="784" y="180"/>
                  </a:lnTo>
                  <a:lnTo>
                    <a:pt x="784" y="184"/>
                  </a:lnTo>
                  <a:lnTo>
                    <a:pt x="784" y="188"/>
                  </a:lnTo>
                  <a:lnTo>
                    <a:pt x="788" y="194"/>
                  </a:lnTo>
                  <a:lnTo>
                    <a:pt x="792" y="196"/>
                  </a:lnTo>
                  <a:lnTo>
                    <a:pt x="796" y="198"/>
                  </a:lnTo>
                  <a:lnTo>
                    <a:pt x="802" y="198"/>
                  </a:lnTo>
                  <a:lnTo>
                    <a:pt x="806" y="196"/>
                  </a:lnTo>
                  <a:lnTo>
                    <a:pt x="810" y="192"/>
                  </a:lnTo>
                  <a:lnTo>
                    <a:pt x="814" y="186"/>
                  </a:lnTo>
                  <a:lnTo>
                    <a:pt x="816" y="178"/>
                  </a:lnTo>
                  <a:lnTo>
                    <a:pt x="822" y="158"/>
                  </a:lnTo>
                  <a:lnTo>
                    <a:pt x="826" y="150"/>
                  </a:lnTo>
                  <a:lnTo>
                    <a:pt x="828" y="150"/>
                  </a:lnTo>
                  <a:lnTo>
                    <a:pt x="828" y="154"/>
                  </a:lnTo>
                  <a:lnTo>
                    <a:pt x="824" y="168"/>
                  </a:lnTo>
                  <a:lnTo>
                    <a:pt x="824" y="174"/>
                  </a:lnTo>
                  <a:lnTo>
                    <a:pt x="824" y="178"/>
                  </a:lnTo>
                  <a:lnTo>
                    <a:pt x="828" y="180"/>
                  </a:lnTo>
                  <a:lnTo>
                    <a:pt x="832" y="184"/>
                  </a:lnTo>
                  <a:lnTo>
                    <a:pt x="844" y="188"/>
                  </a:lnTo>
                  <a:lnTo>
                    <a:pt x="852" y="192"/>
                  </a:lnTo>
                  <a:lnTo>
                    <a:pt x="860" y="198"/>
                  </a:lnTo>
                  <a:lnTo>
                    <a:pt x="870" y="206"/>
                  </a:lnTo>
                  <a:lnTo>
                    <a:pt x="878" y="212"/>
                  </a:lnTo>
                  <a:lnTo>
                    <a:pt x="886" y="214"/>
                  </a:lnTo>
                  <a:lnTo>
                    <a:pt x="892" y="216"/>
                  </a:lnTo>
                  <a:lnTo>
                    <a:pt x="906" y="218"/>
                  </a:lnTo>
                  <a:lnTo>
                    <a:pt x="916" y="220"/>
                  </a:lnTo>
                  <a:lnTo>
                    <a:pt x="926" y="226"/>
                  </a:lnTo>
                  <a:lnTo>
                    <a:pt x="940" y="232"/>
                  </a:lnTo>
                  <a:lnTo>
                    <a:pt x="954" y="238"/>
                  </a:lnTo>
                  <a:lnTo>
                    <a:pt x="966" y="242"/>
                  </a:lnTo>
                  <a:lnTo>
                    <a:pt x="980" y="252"/>
                  </a:lnTo>
                  <a:lnTo>
                    <a:pt x="988" y="258"/>
                  </a:lnTo>
                  <a:lnTo>
                    <a:pt x="994" y="266"/>
                  </a:lnTo>
                  <a:lnTo>
                    <a:pt x="1004" y="284"/>
                  </a:lnTo>
                  <a:lnTo>
                    <a:pt x="1014" y="302"/>
                  </a:lnTo>
                  <a:lnTo>
                    <a:pt x="1024" y="318"/>
                  </a:lnTo>
                  <a:lnTo>
                    <a:pt x="1028" y="324"/>
                  </a:lnTo>
                  <a:lnTo>
                    <a:pt x="1030" y="328"/>
                  </a:lnTo>
                  <a:lnTo>
                    <a:pt x="1028" y="330"/>
                  </a:lnTo>
                  <a:lnTo>
                    <a:pt x="1026" y="332"/>
                  </a:lnTo>
                  <a:lnTo>
                    <a:pt x="1022" y="336"/>
                  </a:lnTo>
                  <a:lnTo>
                    <a:pt x="1020" y="338"/>
                  </a:lnTo>
                  <a:lnTo>
                    <a:pt x="1020" y="344"/>
                  </a:lnTo>
                  <a:lnTo>
                    <a:pt x="1024" y="350"/>
                  </a:lnTo>
                  <a:lnTo>
                    <a:pt x="1028" y="354"/>
                  </a:lnTo>
                  <a:lnTo>
                    <a:pt x="1036" y="360"/>
                  </a:lnTo>
                  <a:lnTo>
                    <a:pt x="1040" y="364"/>
                  </a:lnTo>
                  <a:lnTo>
                    <a:pt x="1044" y="368"/>
                  </a:lnTo>
                  <a:lnTo>
                    <a:pt x="1044" y="372"/>
                  </a:lnTo>
                  <a:lnTo>
                    <a:pt x="1040" y="380"/>
                  </a:lnTo>
                  <a:lnTo>
                    <a:pt x="1036" y="394"/>
                  </a:lnTo>
                  <a:lnTo>
                    <a:pt x="1036" y="396"/>
                  </a:lnTo>
                  <a:lnTo>
                    <a:pt x="1038" y="398"/>
                  </a:lnTo>
                  <a:lnTo>
                    <a:pt x="1044" y="396"/>
                  </a:lnTo>
                  <a:lnTo>
                    <a:pt x="1046" y="396"/>
                  </a:lnTo>
                  <a:lnTo>
                    <a:pt x="1050" y="396"/>
                  </a:lnTo>
                  <a:lnTo>
                    <a:pt x="1052" y="398"/>
                  </a:lnTo>
                  <a:lnTo>
                    <a:pt x="1054" y="398"/>
                  </a:lnTo>
                  <a:lnTo>
                    <a:pt x="1060" y="398"/>
                  </a:lnTo>
                  <a:lnTo>
                    <a:pt x="1068" y="398"/>
                  </a:lnTo>
                  <a:lnTo>
                    <a:pt x="1074" y="400"/>
                  </a:lnTo>
                  <a:lnTo>
                    <a:pt x="1080" y="404"/>
                  </a:lnTo>
                  <a:lnTo>
                    <a:pt x="1078" y="116"/>
                  </a:lnTo>
                  <a:lnTo>
                    <a:pt x="1070" y="114"/>
                  </a:lnTo>
                  <a:lnTo>
                    <a:pt x="1060" y="110"/>
                  </a:lnTo>
                  <a:lnTo>
                    <a:pt x="1038" y="100"/>
                  </a:lnTo>
                  <a:lnTo>
                    <a:pt x="1002" y="76"/>
                  </a:lnTo>
                  <a:lnTo>
                    <a:pt x="996" y="72"/>
                  </a:lnTo>
                  <a:lnTo>
                    <a:pt x="988" y="72"/>
                  </a:lnTo>
                  <a:lnTo>
                    <a:pt x="982" y="74"/>
                  </a:lnTo>
                  <a:lnTo>
                    <a:pt x="976" y="76"/>
                  </a:lnTo>
                  <a:lnTo>
                    <a:pt x="970" y="80"/>
                  </a:lnTo>
                  <a:lnTo>
                    <a:pt x="966" y="84"/>
                  </a:lnTo>
                  <a:lnTo>
                    <a:pt x="964" y="88"/>
                  </a:lnTo>
                  <a:lnTo>
                    <a:pt x="964" y="92"/>
                  </a:lnTo>
                  <a:lnTo>
                    <a:pt x="966" y="96"/>
                  </a:lnTo>
                  <a:lnTo>
                    <a:pt x="964" y="100"/>
                  </a:lnTo>
                  <a:lnTo>
                    <a:pt x="956" y="106"/>
                  </a:lnTo>
                  <a:lnTo>
                    <a:pt x="946" y="110"/>
                  </a:lnTo>
                  <a:lnTo>
                    <a:pt x="942" y="110"/>
                  </a:lnTo>
                  <a:lnTo>
                    <a:pt x="938" y="108"/>
                  </a:lnTo>
                  <a:lnTo>
                    <a:pt x="936" y="108"/>
                  </a:lnTo>
                  <a:lnTo>
                    <a:pt x="934" y="110"/>
                  </a:lnTo>
                  <a:lnTo>
                    <a:pt x="928" y="116"/>
                  </a:lnTo>
                  <a:lnTo>
                    <a:pt x="914" y="138"/>
                  </a:lnTo>
                  <a:lnTo>
                    <a:pt x="906" y="148"/>
                  </a:lnTo>
                  <a:lnTo>
                    <a:pt x="898" y="158"/>
                  </a:lnTo>
                  <a:lnTo>
                    <a:pt x="890" y="164"/>
                  </a:lnTo>
                  <a:lnTo>
                    <a:pt x="886" y="164"/>
                  </a:lnTo>
                  <a:lnTo>
                    <a:pt x="882" y="164"/>
                  </a:lnTo>
                  <a:lnTo>
                    <a:pt x="876" y="160"/>
                  </a:lnTo>
                  <a:lnTo>
                    <a:pt x="872" y="156"/>
                  </a:lnTo>
                  <a:lnTo>
                    <a:pt x="870" y="150"/>
                  </a:lnTo>
                  <a:lnTo>
                    <a:pt x="868" y="144"/>
                  </a:lnTo>
                  <a:lnTo>
                    <a:pt x="864" y="132"/>
                  </a:lnTo>
                  <a:lnTo>
                    <a:pt x="862" y="126"/>
                  </a:lnTo>
                  <a:lnTo>
                    <a:pt x="860" y="120"/>
                  </a:lnTo>
                  <a:lnTo>
                    <a:pt x="856" y="118"/>
                  </a:lnTo>
                  <a:lnTo>
                    <a:pt x="854" y="118"/>
                  </a:lnTo>
                  <a:lnTo>
                    <a:pt x="852" y="124"/>
                  </a:lnTo>
                  <a:lnTo>
                    <a:pt x="852" y="126"/>
                  </a:lnTo>
                  <a:lnTo>
                    <a:pt x="846" y="114"/>
                  </a:lnTo>
                  <a:lnTo>
                    <a:pt x="842" y="102"/>
                  </a:lnTo>
                  <a:lnTo>
                    <a:pt x="842" y="94"/>
                  </a:lnTo>
                  <a:lnTo>
                    <a:pt x="842" y="86"/>
                  </a:lnTo>
                  <a:lnTo>
                    <a:pt x="844" y="80"/>
                  </a:lnTo>
                  <a:lnTo>
                    <a:pt x="846" y="66"/>
                  </a:lnTo>
                  <a:lnTo>
                    <a:pt x="846" y="58"/>
                  </a:lnTo>
                  <a:lnTo>
                    <a:pt x="844" y="48"/>
                  </a:lnTo>
                  <a:lnTo>
                    <a:pt x="840" y="40"/>
                  </a:lnTo>
                  <a:lnTo>
                    <a:pt x="838" y="36"/>
                  </a:lnTo>
                  <a:lnTo>
                    <a:pt x="834" y="36"/>
                  </a:lnTo>
                  <a:lnTo>
                    <a:pt x="830" y="36"/>
                  </a:lnTo>
                  <a:lnTo>
                    <a:pt x="826" y="36"/>
                  </a:lnTo>
                  <a:lnTo>
                    <a:pt x="818" y="36"/>
                  </a:lnTo>
                  <a:lnTo>
                    <a:pt x="810" y="32"/>
                  </a:lnTo>
                  <a:lnTo>
                    <a:pt x="798" y="26"/>
                  </a:lnTo>
                  <a:lnTo>
                    <a:pt x="786" y="18"/>
                  </a:lnTo>
                  <a:lnTo>
                    <a:pt x="776" y="16"/>
                  </a:lnTo>
                  <a:lnTo>
                    <a:pt x="770" y="16"/>
                  </a:lnTo>
                  <a:lnTo>
                    <a:pt x="764" y="20"/>
                  </a:lnTo>
                  <a:lnTo>
                    <a:pt x="756" y="28"/>
                  </a:lnTo>
                  <a:lnTo>
                    <a:pt x="752" y="32"/>
                  </a:lnTo>
                  <a:lnTo>
                    <a:pt x="748" y="34"/>
                  </a:lnTo>
                  <a:lnTo>
                    <a:pt x="740" y="36"/>
                  </a:lnTo>
                  <a:lnTo>
                    <a:pt x="732" y="38"/>
                  </a:lnTo>
                  <a:lnTo>
                    <a:pt x="728" y="40"/>
                  </a:lnTo>
                  <a:lnTo>
                    <a:pt x="726" y="42"/>
                  </a:lnTo>
                  <a:lnTo>
                    <a:pt x="726" y="46"/>
                  </a:lnTo>
                  <a:close/>
                  <a:moveTo>
                    <a:pt x="1600" y="438"/>
                  </a:moveTo>
                  <a:lnTo>
                    <a:pt x="1600" y="438"/>
                  </a:lnTo>
                  <a:lnTo>
                    <a:pt x="1594" y="436"/>
                  </a:lnTo>
                  <a:lnTo>
                    <a:pt x="1588" y="434"/>
                  </a:lnTo>
                  <a:lnTo>
                    <a:pt x="1586" y="436"/>
                  </a:lnTo>
                  <a:lnTo>
                    <a:pt x="1588" y="438"/>
                  </a:lnTo>
                  <a:lnTo>
                    <a:pt x="1590" y="442"/>
                  </a:lnTo>
                  <a:lnTo>
                    <a:pt x="1590" y="444"/>
                  </a:lnTo>
                  <a:lnTo>
                    <a:pt x="1592" y="446"/>
                  </a:lnTo>
                  <a:lnTo>
                    <a:pt x="1596" y="448"/>
                  </a:lnTo>
                  <a:lnTo>
                    <a:pt x="1600" y="448"/>
                  </a:lnTo>
                  <a:lnTo>
                    <a:pt x="1604" y="446"/>
                  </a:lnTo>
                  <a:lnTo>
                    <a:pt x="1604" y="444"/>
                  </a:lnTo>
                  <a:lnTo>
                    <a:pt x="1600" y="438"/>
                  </a:lnTo>
                  <a:close/>
                  <a:moveTo>
                    <a:pt x="1606" y="1248"/>
                  </a:moveTo>
                  <a:lnTo>
                    <a:pt x="1606" y="1248"/>
                  </a:lnTo>
                  <a:lnTo>
                    <a:pt x="1606" y="1252"/>
                  </a:lnTo>
                  <a:lnTo>
                    <a:pt x="1604" y="1260"/>
                  </a:lnTo>
                  <a:lnTo>
                    <a:pt x="1604" y="1268"/>
                  </a:lnTo>
                  <a:lnTo>
                    <a:pt x="1604" y="1272"/>
                  </a:lnTo>
                  <a:lnTo>
                    <a:pt x="1606" y="1274"/>
                  </a:lnTo>
                  <a:lnTo>
                    <a:pt x="1608" y="1274"/>
                  </a:lnTo>
                  <a:lnTo>
                    <a:pt x="1610" y="1270"/>
                  </a:lnTo>
                  <a:lnTo>
                    <a:pt x="1610" y="1260"/>
                  </a:lnTo>
                  <a:lnTo>
                    <a:pt x="1614" y="1250"/>
                  </a:lnTo>
                  <a:lnTo>
                    <a:pt x="1620" y="1240"/>
                  </a:lnTo>
                  <a:lnTo>
                    <a:pt x="1620" y="1236"/>
                  </a:lnTo>
                  <a:lnTo>
                    <a:pt x="1618" y="1232"/>
                  </a:lnTo>
                  <a:lnTo>
                    <a:pt x="1618" y="1228"/>
                  </a:lnTo>
                  <a:lnTo>
                    <a:pt x="1616" y="1224"/>
                  </a:lnTo>
                  <a:lnTo>
                    <a:pt x="1616" y="1220"/>
                  </a:lnTo>
                  <a:lnTo>
                    <a:pt x="1614" y="1220"/>
                  </a:lnTo>
                  <a:lnTo>
                    <a:pt x="1612" y="1224"/>
                  </a:lnTo>
                  <a:lnTo>
                    <a:pt x="1612" y="1230"/>
                  </a:lnTo>
                  <a:lnTo>
                    <a:pt x="1612" y="1234"/>
                  </a:lnTo>
                  <a:lnTo>
                    <a:pt x="1612" y="1236"/>
                  </a:lnTo>
                  <a:lnTo>
                    <a:pt x="1608" y="1240"/>
                  </a:lnTo>
                  <a:lnTo>
                    <a:pt x="1606" y="1244"/>
                  </a:lnTo>
                  <a:lnTo>
                    <a:pt x="1604" y="1246"/>
                  </a:lnTo>
                  <a:lnTo>
                    <a:pt x="1606" y="124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5" name="Freeform 6153"/>
            <p:cNvSpPr>
              <a:spLocks noEditPoints="1"/>
            </p:cNvSpPr>
            <p:nvPr/>
          </p:nvSpPr>
          <p:spPr bwMode="auto">
            <a:xfrm>
              <a:off x="3915668" y="3671184"/>
              <a:ext cx="1239013" cy="1462182"/>
            </a:xfrm>
            <a:custGeom>
              <a:avLst/>
              <a:gdLst>
                <a:gd name="T0" fmla="*/ 1666909 w 2776"/>
                <a:gd name="T1" fmla="*/ 1643154 h 3628"/>
                <a:gd name="T2" fmla="*/ 1572963 w 2776"/>
                <a:gd name="T3" fmla="*/ 1734581 h 3628"/>
                <a:gd name="T4" fmla="*/ 1567885 w 2776"/>
                <a:gd name="T5" fmla="*/ 1859024 h 3628"/>
                <a:gd name="T6" fmla="*/ 1595815 w 2776"/>
                <a:gd name="T7" fmla="*/ 1991086 h 3628"/>
                <a:gd name="T8" fmla="*/ 1712613 w 2776"/>
                <a:gd name="T9" fmla="*/ 1728232 h 3628"/>
                <a:gd name="T10" fmla="*/ 1736734 w 2776"/>
                <a:gd name="T11" fmla="*/ 1666011 h 3628"/>
                <a:gd name="T12" fmla="*/ 1698648 w 2776"/>
                <a:gd name="T13" fmla="*/ 844434 h 3628"/>
                <a:gd name="T14" fmla="*/ 1576772 w 2776"/>
                <a:gd name="T15" fmla="*/ 868560 h 3628"/>
                <a:gd name="T16" fmla="*/ 1533607 w 2776"/>
                <a:gd name="T17" fmla="*/ 784752 h 3628"/>
                <a:gd name="T18" fmla="*/ 1484095 w 2776"/>
                <a:gd name="T19" fmla="*/ 730150 h 3628"/>
                <a:gd name="T20" fmla="*/ 1434583 w 2776"/>
                <a:gd name="T21" fmla="*/ 633643 h 3628"/>
                <a:gd name="T22" fmla="*/ 1401575 w 2776"/>
                <a:gd name="T23" fmla="*/ 539676 h 3628"/>
                <a:gd name="T24" fmla="*/ 1353332 w 2776"/>
                <a:gd name="T25" fmla="*/ 454597 h 3628"/>
                <a:gd name="T26" fmla="*/ 1301281 w 2776"/>
                <a:gd name="T27" fmla="*/ 313647 h 3628"/>
                <a:gd name="T28" fmla="*/ 1263195 w 2776"/>
                <a:gd name="T29" fmla="*/ 199363 h 3628"/>
                <a:gd name="T30" fmla="*/ 1197179 w 2776"/>
                <a:gd name="T31" fmla="*/ 219680 h 3628"/>
                <a:gd name="T32" fmla="*/ 1090537 w 2776"/>
                <a:gd name="T33" fmla="*/ 195553 h 3628"/>
                <a:gd name="T34" fmla="*/ 983895 w 2776"/>
                <a:gd name="T35" fmla="*/ 156189 h 3628"/>
                <a:gd name="T36" fmla="*/ 873445 w 2776"/>
                <a:gd name="T37" fmla="*/ 208251 h 3628"/>
                <a:gd name="T38" fmla="*/ 743952 w 2776"/>
                <a:gd name="T39" fmla="*/ 142220 h 3628"/>
                <a:gd name="T40" fmla="*/ 731256 w 2776"/>
                <a:gd name="T41" fmla="*/ 69840 h 3628"/>
                <a:gd name="T42" fmla="*/ 712213 w 2776"/>
                <a:gd name="T43" fmla="*/ 20317 h 3628"/>
                <a:gd name="T44" fmla="*/ 633502 w 2776"/>
                <a:gd name="T45" fmla="*/ 8889 h 3628"/>
                <a:gd name="T46" fmla="*/ 534477 w 2776"/>
                <a:gd name="T47" fmla="*/ 17778 h 3628"/>
                <a:gd name="T48" fmla="*/ 424027 w 2776"/>
                <a:gd name="T49" fmla="*/ 54602 h 3628"/>
                <a:gd name="T50" fmla="*/ 344046 w 2776"/>
                <a:gd name="T51" fmla="*/ 72380 h 3628"/>
                <a:gd name="T52" fmla="*/ 210744 w 2776"/>
                <a:gd name="T53" fmla="*/ 162538 h 3628"/>
                <a:gd name="T54" fmla="*/ 124415 w 2776"/>
                <a:gd name="T55" fmla="*/ 312377 h 3628"/>
                <a:gd name="T56" fmla="*/ 38086 w 2776"/>
                <a:gd name="T57" fmla="*/ 453328 h 3628"/>
                <a:gd name="T58" fmla="*/ 15235 w 2776"/>
                <a:gd name="T59" fmla="*/ 537136 h 3628"/>
                <a:gd name="T60" fmla="*/ 38086 w 2776"/>
                <a:gd name="T61" fmla="*/ 626024 h 3628"/>
                <a:gd name="T62" fmla="*/ 25391 w 2776"/>
                <a:gd name="T63" fmla="*/ 775863 h 3628"/>
                <a:gd name="T64" fmla="*/ 34278 w 2776"/>
                <a:gd name="T65" fmla="*/ 802530 h 3628"/>
                <a:gd name="T66" fmla="*/ 34278 w 2776"/>
                <a:gd name="T67" fmla="*/ 825386 h 3628"/>
                <a:gd name="T68" fmla="*/ 54590 w 2776"/>
                <a:gd name="T69" fmla="*/ 848243 h 3628"/>
                <a:gd name="T70" fmla="*/ 71094 w 2776"/>
                <a:gd name="T71" fmla="*/ 863481 h 3628"/>
                <a:gd name="T72" fmla="*/ 106642 w 2776"/>
                <a:gd name="T73" fmla="*/ 909195 h 3628"/>
                <a:gd name="T74" fmla="*/ 115528 w 2776"/>
                <a:gd name="T75" fmla="*/ 940941 h 3628"/>
                <a:gd name="T76" fmla="*/ 171388 w 2776"/>
                <a:gd name="T77" fmla="*/ 996813 h 3628"/>
                <a:gd name="T78" fmla="*/ 319925 w 2776"/>
                <a:gd name="T79" fmla="*/ 1036177 h 3628"/>
                <a:gd name="T80" fmla="*/ 411332 w 2776"/>
                <a:gd name="T81" fmla="*/ 1038717 h 3628"/>
                <a:gd name="T82" fmla="*/ 535747 w 2776"/>
                <a:gd name="T83" fmla="*/ 993003 h 3628"/>
                <a:gd name="T84" fmla="*/ 632232 w 2776"/>
                <a:gd name="T85" fmla="*/ 1052685 h 3628"/>
                <a:gd name="T86" fmla="*/ 690631 w 2776"/>
                <a:gd name="T87" fmla="*/ 1069193 h 3628"/>
                <a:gd name="T88" fmla="*/ 686822 w 2776"/>
                <a:gd name="T89" fmla="*/ 1158081 h 3628"/>
                <a:gd name="T90" fmla="*/ 700787 w 2776"/>
                <a:gd name="T91" fmla="*/ 1193636 h 3628"/>
                <a:gd name="T92" fmla="*/ 690631 w 2776"/>
                <a:gd name="T93" fmla="*/ 1262206 h 3628"/>
                <a:gd name="T94" fmla="*/ 766804 w 2776"/>
                <a:gd name="T95" fmla="*/ 1376491 h 3628"/>
                <a:gd name="T96" fmla="*/ 797273 w 2776"/>
                <a:gd name="T97" fmla="*/ 1521251 h 3628"/>
                <a:gd name="T98" fmla="*/ 746491 w 2776"/>
                <a:gd name="T99" fmla="*/ 1737121 h 3628"/>
                <a:gd name="T100" fmla="*/ 846785 w 2776"/>
                <a:gd name="T101" fmla="*/ 2073625 h 3628"/>
                <a:gd name="T102" fmla="*/ 903914 w 2776"/>
                <a:gd name="T103" fmla="*/ 2242511 h 3628"/>
                <a:gd name="T104" fmla="*/ 934383 w 2776"/>
                <a:gd name="T105" fmla="*/ 2289495 h 3628"/>
                <a:gd name="T106" fmla="*/ 1009286 w 2776"/>
                <a:gd name="T107" fmla="*/ 2284416 h 3628"/>
                <a:gd name="T108" fmla="*/ 1104502 w 2776"/>
                <a:gd name="T109" fmla="*/ 2269178 h 3628"/>
                <a:gd name="T110" fmla="*/ 1280968 w 2776"/>
                <a:gd name="T111" fmla="*/ 2079974 h 3628"/>
                <a:gd name="T112" fmla="*/ 1354602 w 2776"/>
                <a:gd name="T113" fmla="*/ 1940293 h 3628"/>
                <a:gd name="T114" fmla="*/ 1338098 w 2776"/>
                <a:gd name="T115" fmla="*/ 1812041 h 3628"/>
                <a:gd name="T116" fmla="*/ 1482826 w 2776"/>
                <a:gd name="T117" fmla="*/ 1673630 h 3628"/>
                <a:gd name="T118" fmla="*/ 1475208 w 2776"/>
                <a:gd name="T119" fmla="*/ 1513632 h 3628"/>
                <a:gd name="T120" fmla="*/ 1448548 w 2776"/>
                <a:gd name="T121" fmla="*/ 1400617 h 3628"/>
                <a:gd name="T122" fmla="*/ 1491712 w 2776"/>
                <a:gd name="T123" fmla="*/ 1268555 h 3628"/>
                <a:gd name="T124" fmla="*/ 1679605 w 2776"/>
                <a:gd name="T125" fmla="*/ 1045066 h 362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776"/>
                <a:gd name="T190" fmla="*/ 0 h 3628"/>
                <a:gd name="T191" fmla="*/ 2776 w 2776"/>
                <a:gd name="T192" fmla="*/ 3628 h 362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776" h="3628">
                  <a:moveTo>
                    <a:pt x="2710" y="2504"/>
                  </a:moveTo>
                  <a:lnTo>
                    <a:pt x="2710" y="2504"/>
                  </a:lnTo>
                  <a:lnTo>
                    <a:pt x="2706" y="2498"/>
                  </a:lnTo>
                  <a:lnTo>
                    <a:pt x="2702" y="2492"/>
                  </a:lnTo>
                  <a:lnTo>
                    <a:pt x="2698" y="2476"/>
                  </a:lnTo>
                  <a:lnTo>
                    <a:pt x="2696" y="2470"/>
                  </a:lnTo>
                  <a:lnTo>
                    <a:pt x="2692" y="2466"/>
                  </a:lnTo>
                  <a:lnTo>
                    <a:pt x="2690" y="2468"/>
                  </a:lnTo>
                  <a:lnTo>
                    <a:pt x="2684" y="2472"/>
                  </a:lnTo>
                  <a:lnTo>
                    <a:pt x="2680" y="2480"/>
                  </a:lnTo>
                  <a:lnTo>
                    <a:pt x="2678" y="2486"/>
                  </a:lnTo>
                  <a:lnTo>
                    <a:pt x="2676" y="2508"/>
                  </a:lnTo>
                  <a:lnTo>
                    <a:pt x="2674" y="2518"/>
                  </a:lnTo>
                  <a:lnTo>
                    <a:pt x="2672" y="2526"/>
                  </a:lnTo>
                  <a:lnTo>
                    <a:pt x="2668" y="2532"/>
                  </a:lnTo>
                  <a:lnTo>
                    <a:pt x="2664" y="2536"/>
                  </a:lnTo>
                  <a:lnTo>
                    <a:pt x="2656" y="2542"/>
                  </a:lnTo>
                  <a:lnTo>
                    <a:pt x="2648" y="2544"/>
                  </a:lnTo>
                  <a:lnTo>
                    <a:pt x="2634" y="2546"/>
                  </a:lnTo>
                  <a:lnTo>
                    <a:pt x="2632" y="2548"/>
                  </a:lnTo>
                  <a:lnTo>
                    <a:pt x="2632" y="2554"/>
                  </a:lnTo>
                  <a:lnTo>
                    <a:pt x="2638" y="2566"/>
                  </a:lnTo>
                  <a:lnTo>
                    <a:pt x="2636" y="2572"/>
                  </a:lnTo>
                  <a:lnTo>
                    <a:pt x="2636" y="2576"/>
                  </a:lnTo>
                  <a:lnTo>
                    <a:pt x="2626" y="2588"/>
                  </a:lnTo>
                  <a:lnTo>
                    <a:pt x="2606" y="2608"/>
                  </a:lnTo>
                  <a:lnTo>
                    <a:pt x="2596" y="2618"/>
                  </a:lnTo>
                  <a:lnTo>
                    <a:pt x="2588" y="2628"/>
                  </a:lnTo>
                  <a:lnTo>
                    <a:pt x="2578" y="2640"/>
                  </a:lnTo>
                  <a:lnTo>
                    <a:pt x="2572" y="2646"/>
                  </a:lnTo>
                  <a:lnTo>
                    <a:pt x="2564" y="2650"/>
                  </a:lnTo>
                  <a:lnTo>
                    <a:pt x="2554" y="2652"/>
                  </a:lnTo>
                  <a:lnTo>
                    <a:pt x="2538" y="2656"/>
                  </a:lnTo>
                  <a:lnTo>
                    <a:pt x="2530" y="2658"/>
                  </a:lnTo>
                  <a:lnTo>
                    <a:pt x="2526" y="2660"/>
                  </a:lnTo>
                  <a:lnTo>
                    <a:pt x="2522" y="2664"/>
                  </a:lnTo>
                  <a:lnTo>
                    <a:pt x="2520" y="2668"/>
                  </a:lnTo>
                  <a:lnTo>
                    <a:pt x="2516" y="2670"/>
                  </a:lnTo>
                  <a:lnTo>
                    <a:pt x="2512" y="2670"/>
                  </a:lnTo>
                  <a:lnTo>
                    <a:pt x="2506" y="2670"/>
                  </a:lnTo>
                  <a:lnTo>
                    <a:pt x="2500" y="2670"/>
                  </a:lnTo>
                  <a:lnTo>
                    <a:pt x="2496" y="2670"/>
                  </a:lnTo>
                  <a:lnTo>
                    <a:pt x="2496" y="2672"/>
                  </a:lnTo>
                  <a:lnTo>
                    <a:pt x="2496" y="2676"/>
                  </a:lnTo>
                  <a:lnTo>
                    <a:pt x="2494" y="2690"/>
                  </a:lnTo>
                  <a:lnTo>
                    <a:pt x="2492" y="2700"/>
                  </a:lnTo>
                  <a:lnTo>
                    <a:pt x="2486" y="2712"/>
                  </a:lnTo>
                  <a:lnTo>
                    <a:pt x="2480" y="2724"/>
                  </a:lnTo>
                  <a:lnTo>
                    <a:pt x="2478" y="2732"/>
                  </a:lnTo>
                  <a:lnTo>
                    <a:pt x="2478" y="2738"/>
                  </a:lnTo>
                  <a:lnTo>
                    <a:pt x="2478" y="2742"/>
                  </a:lnTo>
                  <a:lnTo>
                    <a:pt x="2482" y="2750"/>
                  </a:lnTo>
                  <a:lnTo>
                    <a:pt x="2482" y="2754"/>
                  </a:lnTo>
                  <a:lnTo>
                    <a:pt x="2482" y="2762"/>
                  </a:lnTo>
                  <a:lnTo>
                    <a:pt x="2480" y="2772"/>
                  </a:lnTo>
                  <a:lnTo>
                    <a:pt x="2480" y="2778"/>
                  </a:lnTo>
                  <a:lnTo>
                    <a:pt x="2484" y="2790"/>
                  </a:lnTo>
                  <a:lnTo>
                    <a:pt x="2488" y="2798"/>
                  </a:lnTo>
                  <a:lnTo>
                    <a:pt x="2488" y="2802"/>
                  </a:lnTo>
                  <a:lnTo>
                    <a:pt x="2488" y="2806"/>
                  </a:lnTo>
                  <a:lnTo>
                    <a:pt x="2488" y="2814"/>
                  </a:lnTo>
                  <a:lnTo>
                    <a:pt x="2490" y="2820"/>
                  </a:lnTo>
                  <a:lnTo>
                    <a:pt x="2494" y="2832"/>
                  </a:lnTo>
                  <a:lnTo>
                    <a:pt x="2498" y="2848"/>
                  </a:lnTo>
                  <a:lnTo>
                    <a:pt x="2498" y="2860"/>
                  </a:lnTo>
                  <a:lnTo>
                    <a:pt x="2496" y="2868"/>
                  </a:lnTo>
                  <a:lnTo>
                    <a:pt x="2492" y="2876"/>
                  </a:lnTo>
                  <a:lnTo>
                    <a:pt x="2488" y="2884"/>
                  </a:lnTo>
                  <a:lnTo>
                    <a:pt x="2480" y="2900"/>
                  </a:lnTo>
                  <a:lnTo>
                    <a:pt x="2476" y="2908"/>
                  </a:lnTo>
                  <a:lnTo>
                    <a:pt x="2474" y="2916"/>
                  </a:lnTo>
                  <a:lnTo>
                    <a:pt x="2472" y="2924"/>
                  </a:lnTo>
                  <a:lnTo>
                    <a:pt x="2470" y="2928"/>
                  </a:lnTo>
                  <a:lnTo>
                    <a:pt x="2466" y="2928"/>
                  </a:lnTo>
                  <a:lnTo>
                    <a:pt x="2464" y="2928"/>
                  </a:lnTo>
                  <a:lnTo>
                    <a:pt x="2462" y="2930"/>
                  </a:lnTo>
                  <a:lnTo>
                    <a:pt x="2458" y="2934"/>
                  </a:lnTo>
                  <a:lnTo>
                    <a:pt x="2454" y="2942"/>
                  </a:lnTo>
                  <a:lnTo>
                    <a:pt x="2450" y="2954"/>
                  </a:lnTo>
                  <a:lnTo>
                    <a:pt x="2448" y="2968"/>
                  </a:lnTo>
                  <a:lnTo>
                    <a:pt x="2446" y="2980"/>
                  </a:lnTo>
                  <a:lnTo>
                    <a:pt x="2448" y="2990"/>
                  </a:lnTo>
                  <a:lnTo>
                    <a:pt x="2448" y="2998"/>
                  </a:lnTo>
                  <a:lnTo>
                    <a:pt x="2456" y="3012"/>
                  </a:lnTo>
                  <a:lnTo>
                    <a:pt x="2464" y="3026"/>
                  </a:lnTo>
                  <a:lnTo>
                    <a:pt x="2466" y="3034"/>
                  </a:lnTo>
                  <a:lnTo>
                    <a:pt x="2466" y="3040"/>
                  </a:lnTo>
                  <a:lnTo>
                    <a:pt x="2466" y="3054"/>
                  </a:lnTo>
                  <a:lnTo>
                    <a:pt x="2464" y="3062"/>
                  </a:lnTo>
                  <a:lnTo>
                    <a:pt x="2466" y="3072"/>
                  </a:lnTo>
                  <a:lnTo>
                    <a:pt x="2468" y="3084"/>
                  </a:lnTo>
                  <a:lnTo>
                    <a:pt x="2474" y="3100"/>
                  </a:lnTo>
                  <a:lnTo>
                    <a:pt x="2480" y="3114"/>
                  </a:lnTo>
                  <a:lnTo>
                    <a:pt x="2486" y="3122"/>
                  </a:lnTo>
                  <a:lnTo>
                    <a:pt x="2492" y="3126"/>
                  </a:lnTo>
                  <a:lnTo>
                    <a:pt x="2498" y="3130"/>
                  </a:lnTo>
                  <a:lnTo>
                    <a:pt x="2510" y="3134"/>
                  </a:lnTo>
                  <a:lnTo>
                    <a:pt x="2514" y="3136"/>
                  </a:lnTo>
                  <a:lnTo>
                    <a:pt x="2520" y="3142"/>
                  </a:lnTo>
                  <a:lnTo>
                    <a:pt x="2522" y="3144"/>
                  </a:lnTo>
                  <a:lnTo>
                    <a:pt x="2526" y="3146"/>
                  </a:lnTo>
                  <a:lnTo>
                    <a:pt x="2534" y="3146"/>
                  </a:lnTo>
                  <a:lnTo>
                    <a:pt x="2544" y="3144"/>
                  </a:lnTo>
                  <a:lnTo>
                    <a:pt x="2554" y="3140"/>
                  </a:lnTo>
                  <a:lnTo>
                    <a:pt x="2574" y="3128"/>
                  </a:lnTo>
                  <a:lnTo>
                    <a:pt x="2584" y="3124"/>
                  </a:lnTo>
                  <a:lnTo>
                    <a:pt x="2594" y="3122"/>
                  </a:lnTo>
                  <a:lnTo>
                    <a:pt x="2598" y="3120"/>
                  </a:lnTo>
                  <a:lnTo>
                    <a:pt x="2602" y="3116"/>
                  </a:lnTo>
                  <a:lnTo>
                    <a:pt x="2610" y="3096"/>
                  </a:lnTo>
                  <a:lnTo>
                    <a:pt x="2620" y="3068"/>
                  </a:lnTo>
                  <a:lnTo>
                    <a:pt x="2628" y="3034"/>
                  </a:lnTo>
                  <a:lnTo>
                    <a:pt x="2648" y="2952"/>
                  </a:lnTo>
                  <a:lnTo>
                    <a:pt x="2668" y="2870"/>
                  </a:lnTo>
                  <a:lnTo>
                    <a:pt x="2682" y="2822"/>
                  </a:lnTo>
                  <a:lnTo>
                    <a:pt x="2694" y="2792"/>
                  </a:lnTo>
                  <a:lnTo>
                    <a:pt x="2696" y="2780"/>
                  </a:lnTo>
                  <a:lnTo>
                    <a:pt x="2700" y="2768"/>
                  </a:lnTo>
                  <a:lnTo>
                    <a:pt x="2700" y="2756"/>
                  </a:lnTo>
                  <a:lnTo>
                    <a:pt x="2698" y="2742"/>
                  </a:lnTo>
                  <a:lnTo>
                    <a:pt x="2698" y="2730"/>
                  </a:lnTo>
                  <a:lnTo>
                    <a:pt x="2698" y="2722"/>
                  </a:lnTo>
                  <a:lnTo>
                    <a:pt x="2700" y="2718"/>
                  </a:lnTo>
                  <a:lnTo>
                    <a:pt x="2704" y="2714"/>
                  </a:lnTo>
                  <a:lnTo>
                    <a:pt x="2710" y="2710"/>
                  </a:lnTo>
                  <a:lnTo>
                    <a:pt x="2712" y="2706"/>
                  </a:lnTo>
                  <a:lnTo>
                    <a:pt x="2710" y="2700"/>
                  </a:lnTo>
                  <a:lnTo>
                    <a:pt x="2710" y="2690"/>
                  </a:lnTo>
                  <a:lnTo>
                    <a:pt x="2712" y="2684"/>
                  </a:lnTo>
                  <a:lnTo>
                    <a:pt x="2712" y="2674"/>
                  </a:lnTo>
                  <a:lnTo>
                    <a:pt x="2712" y="2670"/>
                  </a:lnTo>
                  <a:lnTo>
                    <a:pt x="2710" y="2662"/>
                  </a:lnTo>
                  <a:lnTo>
                    <a:pt x="2706" y="2654"/>
                  </a:lnTo>
                  <a:lnTo>
                    <a:pt x="2706" y="2648"/>
                  </a:lnTo>
                  <a:lnTo>
                    <a:pt x="2706" y="2642"/>
                  </a:lnTo>
                  <a:lnTo>
                    <a:pt x="2708" y="2638"/>
                  </a:lnTo>
                  <a:lnTo>
                    <a:pt x="2710" y="2636"/>
                  </a:lnTo>
                  <a:lnTo>
                    <a:pt x="2714" y="2640"/>
                  </a:lnTo>
                  <a:lnTo>
                    <a:pt x="2718" y="2646"/>
                  </a:lnTo>
                  <a:lnTo>
                    <a:pt x="2722" y="2658"/>
                  </a:lnTo>
                  <a:lnTo>
                    <a:pt x="2724" y="2662"/>
                  </a:lnTo>
                  <a:lnTo>
                    <a:pt x="2728" y="2662"/>
                  </a:lnTo>
                  <a:lnTo>
                    <a:pt x="2732" y="2658"/>
                  </a:lnTo>
                  <a:lnTo>
                    <a:pt x="2734" y="2652"/>
                  </a:lnTo>
                  <a:lnTo>
                    <a:pt x="2736" y="2644"/>
                  </a:lnTo>
                  <a:lnTo>
                    <a:pt x="2738" y="2634"/>
                  </a:lnTo>
                  <a:lnTo>
                    <a:pt x="2736" y="2624"/>
                  </a:lnTo>
                  <a:lnTo>
                    <a:pt x="2734" y="2614"/>
                  </a:lnTo>
                  <a:lnTo>
                    <a:pt x="2732" y="2604"/>
                  </a:lnTo>
                  <a:lnTo>
                    <a:pt x="2730" y="2590"/>
                  </a:lnTo>
                  <a:lnTo>
                    <a:pt x="2724" y="2556"/>
                  </a:lnTo>
                  <a:lnTo>
                    <a:pt x="2720" y="2522"/>
                  </a:lnTo>
                  <a:lnTo>
                    <a:pt x="2716" y="2510"/>
                  </a:lnTo>
                  <a:lnTo>
                    <a:pt x="2710" y="2504"/>
                  </a:lnTo>
                  <a:close/>
                  <a:moveTo>
                    <a:pt x="2770" y="1364"/>
                  </a:moveTo>
                  <a:lnTo>
                    <a:pt x="2770" y="1364"/>
                  </a:lnTo>
                  <a:lnTo>
                    <a:pt x="2764" y="1352"/>
                  </a:lnTo>
                  <a:lnTo>
                    <a:pt x="2762" y="1342"/>
                  </a:lnTo>
                  <a:lnTo>
                    <a:pt x="2764" y="1332"/>
                  </a:lnTo>
                  <a:lnTo>
                    <a:pt x="2766" y="1322"/>
                  </a:lnTo>
                  <a:lnTo>
                    <a:pt x="2770" y="1316"/>
                  </a:lnTo>
                  <a:lnTo>
                    <a:pt x="2770" y="1308"/>
                  </a:lnTo>
                  <a:lnTo>
                    <a:pt x="2768" y="1304"/>
                  </a:lnTo>
                  <a:lnTo>
                    <a:pt x="2762" y="1300"/>
                  </a:lnTo>
                  <a:lnTo>
                    <a:pt x="2752" y="1300"/>
                  </a:lnTo>
                  <a:lnTo>
                    <a:pt x="2746" y="1302"/>
                  </a:lnTo>
                  <a:lnTo>
                    <a:pt x="2730" y="1314"/>
                  </a:lnTo>
                  <a:lnTo>
                    <a:pt x="2720" y="1320"/>
                  </a:lnTo>
                  <a:lnTo>
                    <a:pt x="2708" y="1326"/>
                  </a:lnTo>
                  <a:lnTo>
                    <a:pt x="2694" y="1330"/>
                  </a:lnTo>
                  <a:lnTo>
                    <a:pt x="2676" y="1330"/>
                  </a:lnTo>
                  <a:lnTo>
                    <a:pt x="2660" y="1332"/>
                  </a:lnTo>
                  <a:lnTo>
                    <a:pt x="2650" y="1332"/>
                  </a:lnTo>
                  <a:lnTo>
                    <a:pt x="2646" y="1334"/>
                  </a:lnTo>
                  <a:lnTo>
                    <a:pt x="2646" y="1336"/>
                  </a:lnTo>
                  <a:lnTo>
                    <a:pt x="2646" y="1338"/>
                  </a:lnTo>
                  <a:lnTo>
                    <a:pt x="2644" y="1340"/>
                  </a:lnTo>
                  <a:lnTo>
                    <a:pt x="2640" y="1340"/>
                  </a:lnTo>
                  <a:lnTo>
                    <a:pt x="2630" y="1340"/>
                  </a:lnTo>
                  <a:lnTo>
                    <a:pt x="2618" y="1340"/>
                  </a:lnTo>
                  <a:lnTo>
                    <a:pt x="2608" y="1342"/>
                  </a:lnTo>
                  <a:lnTo>
                    <a:pt x="2602" y="1346"/>
                  </a:lnTo>
                  <a:lnTo>
                    <a:pt x="2596" y="1352"/>
                  </a:lnTo>
                  <a:lnTo>
                    <a:pt x="2590" y="1356"/>
                  </a:lnTo>
                  <a:lnTo>
                    <a:pt x="2584" y="1360"/>
                  </a:lnTo>
                  <a:lnTo>
                    <a:pt x="2574" y="1360"/>
                  </a:lnTo>
                  <a:lnTo>
                    <a:pt x="2564" y="1358"/>
                  </a:lnTo>
                  <a:lnTo>
                    <a:pt x="2552" y="1356"/>
                  </a:lnTo>
                  <a:lnTo>
                    <a:pt x="2542" y="1356"/>
                  </a:lnTo>
                  <a:lnTo>
                    <a:pt x="2534" y="1360"/>
                  </a:lnTo>
                  <a:lnTo>
                    <a:pt x="2528" y="1366"/>
                  </a:lnTo>
                  <a:lnTo>
                    <a:pt x="2520" y="1370"/>
                  </a:lnTo>
                  <a:lnTo>
                    <a:pt x="2512" y="1374"/>
                  </a:lnTo>
                  <a:lnTo>
                    <a:pt x="2504" y="1376"/>
                  </a:lnTo>
                  <a:lnTo>
                    <a:pt x="2494" y="1374"/>
                  </a:lnTo>
                  <a:lnTo>
                    <a:pt x="2484" y="1368"/>
                  </a:lnTo>
                  <a:lnTo>
                    <a:pt x="2476" y="1362"/>
                  </a:lnTo>
                  <a:lnTo>
                    <a:pt x="2470" y="1356"/>
                  </a:lnTo>
                  <a:lnTo>
                    <a:pt x="2466" y="1350"/>
                  </a:lnTo>
                  <a:lnTo>
                    <a:pt x="2458" y="1334"/>
                  </a:lnTo>
                  <a:lnTo>
                    <a:pt x="2454" y="1328"/>
                  </a:lnTo>
                  <a:lnTo>
                    <a:pt x="2448" y="1320"/>
                  </a:lnTo>
                  <a:lnTo>
                    <a:pt x="2444" y="1318"/>
                  </a:lnTo>
                  <a:lnTo>
                    <a:pt x="2438" y="1316"/>
                  </a:lnTo>
                  <a:lnTo>
                    <a:pt x="2428" y="1316"/>
                  </a:lnTo>
                  <a:lnTo>
                    <a:pt x="2426" y="1316"/>
                  </a:lnTo>
                  <a:lnTo>
                    <a:pt x="2428" y="1314"/>
                  </a:lnTo>
                  <a:lnTo>
                    <a:pt x="2444" y="1302"/>
                  </a:lnTo>
                  <a:lnTo>
                    <a:pt x="2450" y="1298"/>
                  </a:lnTo>
                  <a:lnTo>
                    <a:pt x="2452" y="1294"/>
                  </a:lnTo>
                  <a:lnTo>
                    <a:pt x="2452" y="1288"/>
                  </a:lnTo>
                  <a:lnTo>
                    <a:pt x="2452" y="1284"/>
                  </a:lnTo>
                  <a:lnTo>
                    <a:pt x="2448" y="1272"/>
                  </a:lnTo>
                  <a:lnTo>
                    <a:pt x="2440" y="1260"/>
                  </a:lnTo>
                  <a:lnTo>
                    <a:pt x="2436" y="1256"/>
                  </a:lnTo>
                  <a:lnTo>
                    <a:pt x="2432" y="1254"/>
                  </a:lnTo>
                  <a:lnTo>
                    <a:pt x="2426" y="1252"/>
                  </a:lnTo>
                  <a:lnTo>
                    <a:pt x="2422" y="1244"/>
                  </a:lnTo>
                  <a:lnTo>
                    <a:pt x="2418" y="1238"/>
                  </a:lnTo>
                  <a:lnTo>
                    <a:pt x="2416" y="1236"/>
                  </a:lnTo>
                  <a:lnTo>
                    <a:pt x="2414" y="1232"/>
                  </a:lnTo>
                  <a:lnTo>
                    <a:pt x="2410" y="1224"/>
                  </a:lnTo>
                  <a:lnTo>
                    <a:pt x="2404" y="1214"/>
                  </a:lnTo>
                  <a:lnTo>
                    <a:pt x="2402" y="1214"/>
                  </a:lnTo>
                  <a:lnTo>
                    <a:pt x="2402" y="1216"/>
                  </a:lnTo>
                  <a:lnTo>
                    <a:pt x="2396" y="1208"/>
                  </a:lnTo>
                  <a:lnTo>
                    <a:pt x="2394" y="1204"/>
                  </a:lnTo>
                  <a:lnTo>
                    <a:pt x="2392" y="1202"/>
                  </a:lnTo>
                  <a:lnTo>
                    <a:pt x="2388" y="1202"/>
                  </a:lnTo>
                  <a:lnTo>
                    <a:pt x="2384" y="1202"/>
                  </a:lnTo>
                  <a:lnTo>
                    <a:pt x="2382" y="1198"/>
                  </a:lnTo>
                  <a:lnTo>
                    <a:pt x="2378" y="1192"/>
                  </a:lnTo>
                  <a:lnTo>
                    <a:pt x="2372" y="1182"/>
                  </a:lnTo>
                  <a:lnTo>
                    <a:pt x="2366" y="1172"/>
                  </a:lnTo>
                  <a:lnTo>
                    <a:pt x="2362" y="1166"/>
                  </a:lnTo>
                  <a:lnTo>
                    <a:pt x="2358" y="1164"/>
                  </a:lnTo>
                  <a:lnTo>
                    <a:pt x="2356" y="1164"/>
                  </a:lnTo>
                  <a:lnTo>
                    <a:pt x="2354" y="1166"/>
                  </a:lnTo>
                  <a:lnTo>
                    <a:pt x="2352" y="1166"/>
                  </a:lnTo>
                  <a:lnTo>
                    <a:pt x="2348" y="1162"/>
                  </a:lnTo>
                  <a:lnTo>
                    <a:pt x="2344" y="1156"/>
                  </a:lnTo>
                  <a:lnTo>
                    <a:pt x="2340" y="1150"/>
                  </a:lnTo>
                  <a:lnTo>
                    <a:pt x="2338" y="1150"/>
                  </a:lnTo>
                  <a:lnTo>
                    <a:pt x="2334" y="1150"/>
                  </a:lnTo>
                  <a:lnTo>
                    <a:pt x="2332" y="1152"/>
                  </a:lnTo>
                  <a:lnTo>
                    <a:pt x="2330" y="1152"/>
                  </a:lnTo>
                  <a:lnTo>
                    <a:pt x="2326" y="1150"/>
                  </a:lnTo>
                  <a:lnTo>
                    <a:pt x="2322" y="1144"/>
                  </a:lnTo>
                  <a:lnTo>
                    <a:pt x="2316" y="1132"/>
                  </a:lnTo>
                  <a:lnTo>
                    <a:pt x="2312" y="1124"/>
                  </a:lnTo>
                  <a:lnTo>
                    <a:pt x="2310" y="1122"/>
                  </a:lnTo>
                  <a:lnTo>
                    <a:pt x="2308" y="1124"/>
                  </a:lnTo>
                  <a:lnTo>
                    <a:pt x="2308" y="1128"/>
                  </a:lnTo>
                  <a:lnTo>
                    <a:pt x="2308" y="1140"/>
                  </a:lnTo>
                  <a:lnTo>
                    <a:pt x="2308" y="1144"/>
                  </a:lnTo>
                  <a:lnTo>
                    <a:pt x="2306" y="1146"/>
                  </a:lnTo>
                  <a:lnTo>
                    <a:pt x="2304" y="1142"/>
                  </a:lnTo>
                  <a:lnTo>
                    <a:pt x="2300" y="1136"/>
                  </a:lnTo>
                  <a:lnTo>
                    <a:pt x="2298" y="1126"/>
                  </a:lnTo>
                  <a:lnTo>
                    <a:pt x="2290" y="1110"/>
                  </a:lnTo>
                  <a:lnTo>
                    <a:pt x="2286" y="1100"/>
                  </a:lnTo>
                  <a:lnTo>
                    <a:pt x="2284" y="1086"/>
                  </a:lnTo>
                  <a:lnTo>
                    <a:pt x="2280" y="1058"/>
                  </a:lnTo>
                  <a:lnTo>
                    <a:pt x="2276" y="1042"/>
                  </a:lnTo>
                  <a:lnTo>
                    <a:pt x="2272" y="1026"/>
                  </a:lnTo>
                  <a:lnTo>
                    <a:pt x="2268" y="1012"/>
                  </a:lnTo>
                  <a:lnTo>
                    <a:pt x="2260" y="998"/>
                  </a:lnTo>
                  <a:lnTo>
                    <a:pt x="2252" y="988"/>
                  </a:lnTo>
                  <a:lnTo>
                    <a:pt x="2248" y="984"/>
                  </a:lnTo>
                  <a:lnTo>
                    <a:pt x="2244" y="986"/>
                  </a:lnTo>
                  <a:lnTo>
                    <a:pt x="2242" y="986"/>
                  </a:lnTo>
                  <a:lnTo>
                    <a:pt x="2240" y="984"/>
                  </a:lnTo>
                  <a:lnTo>
                    <a:pt x="2236" y="976"/>
                  </a:lnTo>
                  <a:lnTo>
                    <a:pt x="2230" y="968"/>
                  </a:lnTo>
                  <a:lnTo>
                    <a:pt x="2226" y="966"/>
                  </a:lnTo>
                  <a:lnTo>
                    <a:pt x="2222" y="966"/>
                  </a:lnTo>
                  <a:lnTo>
                    <a:pt x="2220" y="966"/>
                  </a:lnTo>
                  <a:lnTo>
                    <a:pt x="2218" y="964"/>
                  </a:lnTo>
                  <a:lnTo>
                    <a:pt x="2212" y="956"/>
                  </a:lnTo>
                  <a:lnTo>
                    <a:pt x="2208" y="944"/>
                  </a:lnTo>
                  <a:lnTo>
                    <a:pt x="2206" y="928"/>
                  </a:lnTo>
                  <a:lnTo>
                    <a:pt x="2202" y="900"/>
                  </a:lnTo>
                  <a:lnTo>
                    <a:pt x="2200" y="890"/>
                  </a:lnTo>
                  <a:lnTo>
                    <a:pt x="2202" y="884"/>
                  </a:lnTo>
                  <a:lnTo>
                    <a:pt x="2204" y="876"/>
                  </a:lnTo>
                  <a:lnTo>
                    <a:pt x="2204" y="870"/>
                  </a:lnTo>
                  <a:lnTo>
                    <a:pt x="2200" y="858"/>
                  </a:lnTo>
                  <a:lnTo>
                    <a:pt x="2198" y="850"/>
                  </a:lnTo>
                  <a:lnTo>
                    <a:pt x="2200" y="848"/>
                  </a:lnTo>
                  <a:lnTo>
                    <a:pt x="2204" y="850"/>
                  </a:lnTo>
                  <a:lnTo>
                    <a:pt x="2208" y="850"/>
                  </a:lnTo>
                  <a:lnTo>
                    <a:pt x="2210" y="848"/>
                  </a:lnTo>
                  <a:lnTo>
                    <a:pt x="2204" y="842"/>
                  </a:lnTo>
                  <a:lnTo>
                    <a:pt x="2198" y="826"/>
                  </a:lnTo>
                  <a:lnTo>
                    <a:pt x="2194" y="816"/>
                  </a:lnTo>
                  <a:lnTo>
                    <a:pt x="2192" y="802"/>
                  </a:lnTo>
                  <a:lnTo>
                    <a:pt x="2190" y="794"/>
                  </a:lnTo>
                  <a:lnTo>
                    <a:pt x="2188" y="790"/>
                  </a:lnTo>
                  <a:lnTo>
                    <a:pt x="2184" y="786"/>
                  </a:lnTo>
                  <a:lnTo>
                    <a:pt x="2176" y="784"/>
                  </a:lnTo>
                  <a:lnTo>
                    <a:pt x="2174" y="782"/>
                  </a:lnTo>
                  <a:lnTo>
                    <a:pt x="2170" y="780"/>
                  </a:lnTo>
                  <a:lnTo>
                    <a:pt x="2166" y="772"/>
                  </a:lnTo>
                  <a:lnTo>
                    <a:pt x="2162" y="766"/>
                  </a:lnTo>
                  <a:lnTo>
                    <a:pt x="2160" y="764"/>
                  </a:lnTo>
                  <a:lnTo>
                    <a:pt x="2154" y="764"/>
                  </a:lnTo>
                  <a:lnTo>
                    <a:pt x="2150" y="762"/>
                  </a:lnTo>
                  <a:lnTo>
                    <a:pt x="2146" y="758"/>
                  </a:lnTo>
                  <a:lnTo>
                    <a:pt x="2138" y="746"/>
                  </a:lnTo>
                  <a:lnTo>
                    <a:pt x="2134" y="752"/>
                  </a:lnTo>
                  <a:lnTo>
                    <a:pt x="2138" y="746"/>
                  </a:lnTo>
                  <a:lnTo>
                    <a:pt x="2134" y="732"/>
                  </a:lnTo>
                  <a:lnTo>
                    <a:pt x="2132" y="716"/>
                  </a:lnTo>
                  <a:lnTo>
                    <a:pt x="2132" y="710"/>
                  </a:lnTo>
                  <a:lnTo>
                    <a:pt x="2134" y="706"/>
                  </a:lnTo>
                  <a:lnTo>
                    <a:pt x="2136" y="702"/>
                  </a:lnTo>
                  <a:lnTo>
                    <a:pt x="2142" y="702"/>
                  </a:lnTo>
                  <a:lnTo>
                    <a:pt x="2144" y="702"/>
                  </a:lnTo>
                  <a:lnTo>
                    <a:pt x="2138" y="698"/>
                  </a:lnTo>
                  <a:lnTo>
                    <a:pt x="2134" y="692"/>
                  </a:lnTo>
                  <a:lnTo>
                    <a:pt x="2128" y="684"/>
                  </a:lnTo>
                  <a:lnTo>
                    <a:pt x="2120" y="674"/>
                  </a:lnTo>
                  <a:lnTo>
                    <a:pt x="2116" y="662"/>
                  </a:lnTo>
                  <a:lnTo>
                    <a:pt x="2108" y="642"/>
                  </a:lnTo>
                  <a:lnTo>
                    <a:pt x="2098" y="624"/>
                  </a:lnTo>
                  <a:lnTo>
                    <a:pt x="2082" y="594"/>
                  </a:lnTo>
                  <a:lnTo>
                    <a:pt x="2072" y="572"/>
                  </a:lnTo>
                  <a:lnTo>
                    <a:pt x="2070" y="564"/>
                  </a:lnTo>
                  <a:lnTo>
                    <a:pt x="2070" y="556"/>
                  </a:lnTo>
                  <a:lnTo>
                    <a:pt x="2070" y="550"/>
                  </a:lnTo>
                  <a:lnTo>
                    <a:pt x="2070" y="544"/>
                  </a:lnTo>
                  <a:lnTo>
                    <a:pt x="2064" y="534"/>
                  </a:lnTo>
                  <a:lnTo>
                    <a:pt x="2058" y="526"/>
                  </a:lnTo>
                  <a:lnTo>
                    <a:pt x="2056" y="520"/>
                  </a:lnTo>
                  <a:lnTo>
                    <a:pt x="2056" y="512"/>
                  </a:lnTo>
                  <a:lnTo>
                    <a:pt x="2054" y="504"/>
                  </a:lnTo>
                  <a:lnTo>
                    <a:pt x="2050" y="494"/>
                  </a:lnTo>
                  <a:lnTo>
                    <a:pt x="2036" y="474"/>
                  </a:lnTo>
                  <a:lnTo>
                    <a:pt x="2022" y="452"/>
                  </a:lnTo>
                  <a:lnTo>
                    <a:pt x="2018" y="442"/>
                  </a:lnTo>
                  <a:lnTo>
                    <a:pt x="2016" y="434"/>
                  </a:lnTo>
                  <a:lnTo>
                    <a:pt x="2016" y="426"/>
                  </a:lnTo>
                  <a:lnTo>
                    <a:pt x="2014" y="422"/>
                  </a:lnTo>
                  <a:lnTo>
                    <a:pt x="2010" y="416"/>
                  </a:lnTo>
                  <a:lnTo>
                    <a:pt x="2008" y="412"/>
                  </a:lnTo>
                  <a:lnTo>
                    <a:pt x="2008" y="408"/>
                  </a:lnTo>
                  <a:lnTo>
                    <a:pt x="2010" y="402"/>
                  </a:lnTo>
                  <a:lnTo>
                    <a:pt x="2014" y="394"/>
                  </a:lnTo>
                  <a:lnTo>
                    <a:pt x="2000" y="332"/>
                  </a:lnTo>
                  <a:lnTo>
                    <a:pt x="1998" y="332"/>
                  </a:lnTo>
                  <a:lnTo>
                    <a:pt x="1996" y="328"/>
                  </a:lnTo>
                  <a:lnTo>
                    <a:pt x="1992" y="326"/>
                  </a:lnTo>
                  <a:lnTo>
                    <a:pt x="1990" y="326"/>
                  </a:lnTo>
                  <a:lnTo>
                    <a:pt x="1986" y="326"/>
                  </a:lnTo>
                  <a:lnTo>
                    <a:pt x="1984" y="324"/>
                  </a:lnTo>
                  <a:lnTo>
                    <a:pt x="1984" y="322"/>
                  </a:lnTo>
                  <a:lnTo>
                    <a:pt x="1984" y="320"/>
                  </a:lnTo>
                  <a:lnTo>
                    <a:pt x="1986" y="318"/>
                  </a:lnTo>
                  <a:lnTo>
                    <a:pt x="1988" y="316"/>
                  </a:lnTo>
                  <a:lnTo>
                    <a:pt x="1990" y="314"/>
                  </a:lnTo>
                  <a:lnTo>
                    <a:pt x="1992" y="316"/>
                  </a:lnTo>
                  <a:lnTo>
                    <a:pt x="1998" y="320"/>
                  </a:lnTo>
                  <a:lnTo>
                    <a:pt x="1996" y="316"/>
                  </a:lnTo>
                  <a:lnTo>
                    <a:pt x="1990" y="310"/>
                  </a:lnTo>
                  <a:lnTo>
                    <a:pt x="1988" y="308"/>
                  </a:lnTo>
                  <a:lnTo>
                    <a:pt x="1986" y="308"/>
                  </a:lnTo>
                  <a:lnTo>
                    <a:pt x="1980" y="312"/>
                  </a:lnTo>
                  <a:lnTo>
                    <a:pt x="1976" y="314"/>
                  </a:lnTo>
                  <a:lnTo>
                    <a:pt x="1974" y="314"/>
                  </a:lnTo>
                  <a:lnTo>
                    <a:pt x="1966" y="310"/>
                  </a:lnTo>
                  <a:lnTo>
                    <a:pt x="1958" y="306"/>
                  </a:lnTo>
                  <a:lnTo>
                    <a:pt x="1954" y="306"/>
                  </a:lnTo>
                  <a:lnTo>
                    <a:pt x="1948" y="308"/>
                  </a:lnTo>
                  <a:lnTo>
                    <a:pt x="1938" y="312"/>
                  </a:lnTo>
                  <a:lnTo>
                    <a:pt x="1932" y="312"/>
                  </a:lnTo>
                  <a:lnTo>
                    <a:pt x="1928" y="312"/>
                  </a:lnTo>
                  <a:lnTo>
                    <a:pt x="1922" y="318"/>
                  </a:lnTo>
                  <a:lnTo>
                    <a:pt x="1920" y="320"/>
                  </a:lnTo>
                  <a:lnTo>
                    <a:pt x="1916" y="322"/>
                  </a:lnTo>
                  <a:lnTo>
                    <a:pt x="1908" y="326"/>
                  </a:lnTo>
                  <a:lnTo>
                    <a:pt x="1892" y="340"/>
                  </a:lnTo>
                  <a:lnTo>
                    <a:pt x="1886" y="346"/>
                  </a:lnTo>
                  <a:lnTo>
                    <a:pt x="1880" y="346"/>
                  </a:lnTo>
                  <a:lnTo>
                    <a:pt x="1874" y="346"/>
                  </a:lnTo>
                  <a:lnTo>
                    <a:pt x="1866" y="344"/>
                  </a:lnTo>
                  <a:lnTo>
                    <a:pt x="1854" y="336"/>
                  </a:lnTo>
                  <a:lnTo>
                    <a:pt x="1848" y="334"/>
                  </a:lnTo>
                  <a:lnTo>
                    <a:pt x="1844" y="334"/>
                  </a:lnTo>
                  <a:lnTo>
                    <a:pt x="1836" y="332"/>
                  </a:lnTo>
                  <a:lnTo>
                    <a:pt x="1830" y="330"/>
                  </a:lnTo>
                  <a:lnTo>
                    <a:pt x="1826" y="326"/>
                  </a:lnTo>
                  <a:lnTo>
                    <a:pt x="1822" y="326"/>
                  </a:lnTo>
                  <a:lnTo>
                    <a:pt x="1818" y="326"/>
                  </a:lnTo>
                  <a:lnTo>
                    <a:pt x="1812" y="326"/>
                  </a:lnTo>
                  <a:lnTo>
                    <a:pt x="1812" y="324"/>
                  </a:lnTo>
                  <a:lnTo>
                    <a:pt x="1808" y="322"/>
                  </a:lnTo>
                  <a:lnTo>
                    <a:pt x="1804" y="318"/>
                  </a:lnTo>
                  <a:lnTo>
                    <a:pt x="1794" y="314"/>
                  </a:lnTo>
                  <a:lnTo>
                    <a:pt x="1778" y="310"/>
                  </a:lnTo>
                  <a:lnTo>
                    <a:pt x="1762" y="308"/>
                  </a:lnTo>
                  <a:lnTo>
                    <a:pt x="1750" y="306"/>
                  </a:lnTo>
                  <a:lnTo>
                    <a:pt x="1734" y="308"/>
                  </a:lnTo>
                  <a:lnTo>
                    <a:pt x="1724" y="310"/>
                  </a:lnTo>
                  <a:lnTo>
                    <a:pt x="1718" y="310"/>
                  </a:lnTo>
                  <a:lnTo>
                    <a:pt x="1718" y="308"/>
                  </a:lnTo>
                  <a:lnTo>
                    <a:pt x="1716" y="302"/>
                  </a:lnTo>
                  <a:lnTo>
                    <a:pt x="1714" y="292"/>
                  </a:lnTo>
                  <a:lnTo>
                    <a:pt x="1710" y="288"/>
                  </a:lnTo>
                  <a:lnTo>
                    <a:pt x="1706" y="286"/>
                  </a:lnTo>
                  <a:lnTo>
                    <a:pt x="1700" y="284"/>
                  </a:lnTo>
                  <a:lnTo>
                    <a:pt x="1692" y="284"/>
                  </a:lnTo>
                  <a:lnTo>
                    <a:pt x="1678" y="284"/>
                  </a:lnTo>
                  <a:lnTo>
                    <a:pt x="1672" y="282"/>
                  </a:lnTo>
                  <a:lnTo>
                    <a:pt x="1666" y="280"/>
                  </a:lnTo>
                  <a:lnTo>
                    <a:pt x="1654" y="278"/>
                  </a:lnTo>
                  <a:lnTo>
                    <a:pt x="1648" y="276"/>
                  </a:lnTo>
                  <a:lnTo>
                    <a:pt x="1644" y="274"/>
                  </a:lnTo>
                  <a:lnTo>
                    <a:pt x="1640" y="266"/>
                  </a:lnTo>
                  <a:lnTo>
                    <a:pt x="1638" y="262"/>
                  </a:lnTo>
                  <a:lnTo>
                    <a:pt x="1632" y="256"/>
                  </a:lnTo>
                  <a:lnTo>
                    <a:pt x="1624" y="250"/>
                  </a:lnTo>
                  <a:lnTo>
                    <a:pt x="1612" y="242"/>
                  </a:lnTo>
                  <a:lnTo>
                    <a:pt x="1596" y="236"/>
                  </a:lnTo>
                  <a:lnTo>
                    <a:pt x="1584" y="236"/>
                  </a:lnTo>
                  <a:lnTo>
                    <a:pt x="1574" y="238"/>
                  </a:lnTo>
                  <a:lnTo>
                    <a:pt x="1568" y="242"/>
                  </a:lnTo>
                  <a:lnTo>
                    <a:pt x="1564" y="244"/>
                  </a:lnTo>
                  <a:lnTo>
                    <a:pt x="1560" y="246"/>
                  </a:lnTo>
                  <a:lnTo>
                    <a:pt x="1550" y="246"/>
                  </a:lnTo>
                  <a:lnTo>
                    <a:pt x="1544" y="248"/>
                  </a:lnTo>
                  <a:lnTo>
                    <a:pt x="1536" y="252"/>
                  </a:lnTo>
                  <a:lnTo>
                    <a:pt x="1528" y="260"/>
                  </a:lnTo>
                  <a:lnTo>
                    <a:pt x="1516" y="274"/>
                  </a:lnTo>
                  <a:lnTo>
                    <a:pt x="1510" y="284"/>
                  </a:lnTo>
                  <a:lnTo>
                    <a:pt x="1508" y="292"/>
                  </a:lnTo>
                  <a:lnTo>
                    <a:pt x="1508" y="302"/>
                  </a:lnTo>
                  <a:lnTo>
                    <a:pt x="1510" y="314"/>
                  </a:lnTo>
                  <a:lnTo>
                    <a:pt x="1512" y="324"/>
                  </a:lnTo>
                  <a:lnTo>
                    <a:pt x="1514" y="334"/>
                  </a:lnTo>
                  <a:lnTo>
                    <a:pt x="1512" y="344"/>
                  </a:lnTo>
                  <a:lnTo>
                    <a:pt x="1506" y="354"/>
                  </a:lnTo>
                  <a:lnTo>
                    <a:pt x="1498" y="362"/>
                  </a:lnTo>
                  <a:lnTo>
                    <a:pt x="1492" y="368"/>
                  </a:lnTo>
                  <a:lnTo>
                    <a:pt x="1484" y="374"/>
                  </a:lnTo>
                  <a:lnTo>
                    <a:pt x="1478" y="376"/>
                  </a:lnTo>
                  <a:lnTo>
                    <a:pt x="1470" y="376"/>
                  </a:lnTo>
                  <a:lnTo>
                    <a:pt x="1464" y="374"/>
                  </a:lnTo>
                  <a:lnTo>
                    <a:pt x="1458" y="368"/>
                  </a:lnTo>
                  <a:lnTo>
                    <a:pt x="1452" y="362"/>
                  </a:lnTo>
                  <a:lnTo>
                    <a:pt x="1446" y="356"/>
                  </a:lnTo>
                  <a:lnTo>
                    <a:pt x="1438" y="350"/>
                  </a:lnTo>
                  <a:lnTo>
                    <a:pt x="1418" y="338"/>
                  </a:lnTo>
                  <a:lnTo>
                    <a:pt x="1398" y="330"/>
                  </a:lnTo>
                  <a:lnTo>
                    <a:pt x="1376" y="328"/>
                  </a:lnTo>
                  <a:lnTo>
                    <a:pt x="1358" y="326"/>
                  </a:lnTo>
                  <a:lnTo>
                    <a:pt x="1350" y="324"/>
                  </a:lnTo>
                  <a:lnTo>
                    <a:pt x="1344" y="320"/>
                  </a:lnTo>
                  <a:lnTo>
                    <a:pt x="1338" y="316"/>
                  </a:lnTo>
                  <a:lnTo>
                    <a:pt x="1334" y="310"/>
                  </a:lnTo>
                  <a:lnTo>
                    <a:pt x="1330" y="300"/>
                  </a:lnTo>
                  <a:lnTo>
                    <a:pt x="1326" y="288"/>
                  </a:lnTo>
                  <a:lnTo>
                    <a:pt x="1324" y="276"/>
                  </a:lnTo>
                  <a:lnTo>
                    <a:pt x="1320" y="268"/>
                  </a:lnTo>
                  <a:lnTo>
                    <a:pt x="1314" y="262"/>
                  </a:lnTo>
                  <a:lnTo>
                    <a:pt x="1306" y="260"/>
                  </a:lnTo>
                  <a:lnTo>
                    <a:pt x="1294" y="258"/>
                  </a:lnTo>
                  <a:lnTo>
                    <a:pt x="1288" y="256"/>
                  </a:lnTo>
                  <a:lnTo>
                    <a:pt x="1284" y="254"/>
                  </a:lnTo>
                  <a:lnTo>
                    <a:pt x="1272" y="248"/>
                  </a:lnTo>
                  <a:lnTo>
                    <a:pt x="1256" y="242"/>
                  </a:lnTo>
                  <a:lnTo>
                    <a:pt x="1238" y="240"/>
                  </a:lnTo>
                  <a:lnTo>
                    <a:pt x="1230" y="240"/>
                  </a:lnTo>
                  <a:lnTo>
                    <a:pt x="1224" y="240"/>
                  </a:lnTo>
                  <a:lnTo>
                    <a:pt x="1216" y="242"/>
                  </a:lnTo>
                  <a:lnTo>
                    <a:pt x="1210" y="242"/>
                  </a:lnTo>
                  <a:lnTo>
                    <a:pt x="1196" y="236"/>
                  </a:lnTo>
                  <a:lnTo>
                    <a:pt x="1182" y="230"/>
                  </a:lnTo>
                  <a:lnTo>
                    <a:pt x="1172" y="224"/>
                  </a:lnTo>
                  <a:lnTo>
                    <a:pt x="1160" y="218"/>
                  </a:lnTo>
                  <a:lnTo>
                    <a:pt x="1156" y="214"/>
                  </a:lnTo>
                  <a:lnTo>
                    <a:pt x="1154" y="206"/>
                  </a:lnTo>
                  <a:lnTo>
                    <a:pt x="1152" y="198"/>
                  </a:lnTo>
                  <a:lnTo>
                    <a:pt x="1150" y="198"/>
                  </a:lnTo>
                  <a:lnTo>
                    <a:pt x="1148" y="198"/>
                  </a:lnTo>
                  <a:lnTo>
                    <a:pt x="1144" y="200"/>
                  </a:lnTo>
                  <a:lnTo>
                    <a:pt x="1142" y="200"/>
                  </a:lnTo>
                  <a:lnTo>
                    <a:pt x="1140" y="198"/>
                  </a:lnTo>
                  <a:lnTo>
                    <a:pt x="1132" y="196"/>
                  </a:lnTo>
                  <a:lnTo>
                    <a:pt x="1124" y="194"/>
                  </a:lnTo>
                  <a:lnTo>
                    <a:pt x="1118" y="194"/>
                  </a:lnTo>
                  <a:lnTo>
                    <a:pt x="1114" y="190"/>
                  </a:lnTo>
                  <a:lnTo>
                    <a:pt x="1110" y="184"/>
                  </a:lnTo>
                  <a:lnTo>
                    <a:pt x="1108" y="176"/>
                  </a:lnTo>
                  <a:lnTo>
                    <a:pt x="1110" y="170"/>
                  </a:lnTo>
                  <a:lnTo>
                    <a:pt x="1116" y="162"/>
                  </a:lnTo>
                  <a:lnTo>
                    <a:pt x="1134" y="144"/>
                  </a:lnTo>
                  <a:lnTo>
                    <a:pt x="1142" y="134"/>
                  </a:lnTo>
                  <a:lnTo>
                    <a:pt x="1150" y="124"/>
                  </a:lnTo>
                  <a:lnTo>
                    <a:pt x="1154" y="116"/>
                  </a:lnTo>
                  <a:lnTo>
                    <a:pt x="1154" y="114"/>
                  </a:lnTo>
                  <a:lnTo>
                    <a:pt x="1152" y="110"/>
                  </a:lnTo>
                  <a:lnTo>
                    <a:pt x="1150" y="106"/>
                  </a:lnTo>
                  <a:lnTo>
                    <a:pt x="1148" y="102"/>
                  </a:lnTo>
                  <a:lnTo>
                    <a:pt x="1148" y="96"/>
                  </a:lnTo>
                  <a:lnTo>
                    <a:pt x="1148" y="92"/>
                  </a:lnTo>
                  <a:lnTo>
                    <a:pt x="1146" y="90"/>
                  </a:lnTo>
                  <a:lnTo>
                    <a:pt x="1142" y="86"/>
                  </a:lnTo>
                  <a:lnTo>
                    <a:pt x="1136" y="82"/>
                  </a:lnTo>
                  <a:lnTo>
                    <a:pt x="1132" y="78"/>
                  </a:lnTo>
                  <a:lnTo>
                    <a:pt x="1128" y="74"/>
                  </a:lnTo>
                  <a:lnTo>
                    <a:pt x="1124" y="64"/>
                  </a:lnTo>
                  <a:lnTo>
                    <a:pt x="1124" y="60"/>
                  </a:lnTo>
                  <a:lnTo>
                    <a:pt x="1124" y="56"/>
                  </a:lnTo>
                  <a:lnTo>
                    <a:pt x="1126" y="52"/>
                  </a:lnTo>
                  <a:lnTo>
                    <a:pt x="1130" y="50"/>
                  </a:lnTo>
                  <a:lnTo>
                    <a:pt x="1140" y="42"/>
                  </a:lnTo>
                  <a:lnTo>
                    <a:pt x="1148" y="34"/>
                  </a:lnTo>
                  <a:lnTo>
                    <a:pt x="1152" y="26"/>
                  </a:lnTo>
                  <a:lnTo>
                    <a:pt x="1152" y="20"/>
                  </a:lnTo>
                  <a:lnTo>
                    <a:pt x="1152" y="16"/>
                  </a:lnTo>
                  <a:lnTo>
                    <a:pt x="1148" y="14"/>
                  </a:lnTo>
                  <a:lnTo>
                    <a:pt x="1146" y="16"/>
                  </a:lnTo>
                  <a:lnTo>
                    <a:pt x="1136" y="22"/>
                  </a:lnTo>
                  <a:lnTo>
                    <a:pt x="1128" y="30"/>
                  </a:lnTo>
                  <a:lnTo>
                    <a:pt x="1124" y="32"/>
                  </a:lnTo>
                  <a:lnTo>
                    <a:pt x="1122" y="32"/>
                  </a:lnTo>
                  <a:lnTo>
                    <a:pt x="1120" y="30"/>
                  </a:lnTo>
                  <a:lnTo>
                    <a:pt x="1118" y="26"/>
                  </a:lnTo>
                  <a:lnTo>
                    <a:pt x="1118" y="18"/>
                  </a:lnTo>
                  <a:lnTo>
                    <a:pt x="1116" y="10"/>
                  </a:lnTo>
                  <a:lnTo>
                    <a:pt x="1112" y="6"/>
                  </a:lnTo>
                  <a:lnTo>
                    <a:pt x="1108" y="4"/>
                  </a:lnTo>
                  <a:lnTo>
                    <a:pt x="1096" y="0"/>
                  </a:lnTo>
                  <a:lnTo>
                    <a:pt x="1088" y="2"/>
                  </a:lnTo>
                  <a:lnTo>
                    <a:pt x="1080" y="4"/>
                  </a:lnTo>
                  <a:lnTo>
                    <a:pt x="1074" y="6"/>
                  </a:lnTo>
                  <a:lnTo>
                    <a:pt x="1064" y="16"/>
                  </a:lnTo>
                  <a:lnTo>
                    <a:pt x="1058" y="22"/>
                  </a:lnTo>
                  <a:lnTo>
                    <a:pt x="1052" y="22"/>
                  </a:lnTo>
                  <a:lnTo>
                    <a:pt x="1040" y="22"/>
                  </a:lnTo>
                  <a:lnTo>
                    <a:pt x="1034" y="22"/>
                  </a:lnTo>
                  <a:lnTo>
                    <a:pt x="1026" y="24"/>
                  </a:lnTo>
                  <a:lnTo>
                    <a:pt x="1022" y="28"/>
                  </a:lnTo>
                  <a:lnTo>
                    <a:pt x="1018" y="24"/>
                  </a:lnTo>
                  <a:lnTo>
                    <a:pt x="1014" y="20"/>
                  </a:lnTo>
                  <a:lnTo>
                    <a:pt x="1006" y="14"/>
                  </a:lnTo>
                  <a:lnTo>
                    <a:pt x="1002" y="12"/>
                  </a:lnTo>
                  <a:lnTo>
                    <a:pt x="998" y="14"/>
                  </a:lnTo>
                  <a:lnTo>
                    <a:pt x="994" y="18"/>
                  </a:lnTo>
                  <a:lnTo>
                    <a:pt x="992" y="20"/>
                  </a:lnTo>
                  <a:lnTo>
                    <a:pt x="988" y="22"/>
                  </a:lnTo>
                  <a:lnTo>
                    <a:pt x="984" y="22"/>
                  </a:lnTo>
                  <a:lnTo>
                    <a:pt x="978" y="20"/>
                  </a:lnTo>
                  <a:lnTo>
                    <a:pt x="966" y="16"/>
                  </a:lnTo>
                  <a:lnTo>
                    <a:pt x="962" y="16"/>
                  </a:lnTo>
                  <a:lnTo>
                    <a:pt x="960" y="18"/>
                  </a:lnTo>
                  <a:lnTo>
                    <a:pt x="954" y="22"/>
                  </a:lnTo>
                  <a:lnTo>
                    <a:pt x="942" y="26"/>
                  </a:lnTo>
                  <a:lnTo>
                    <a:pt x="936" y="28"/>
                  </a:lnTo>
                  <a:lnTo>
                    <a:pt x="930" y="30"/>
                  </a:lnTo>
                  <a:lnTo>
                    <a:pt x="924" y="36"/>
                  </a:lnTo>
                  <a:lnTo>
                    <a:pt x="920" y="38"/>
                  </a:lnTo>
                  <a:lnTo>
                    <a:pt x="918" y="38"/>
                  </a:lnTo>
                  <a:lnTo>
                    <a:pt x="914" y="36"/>
                  </a:lnTo>
                  <a:lnTo>
                    <a:pt x="910" y="32"/>
                  </a:lnTo>
                  <a:lnTo>
                    <a:pt x="906" y="28"/>
                  </a:lnTo>
                  <a:lnTo>
                    <a:pt x="900" y="26"/>
                  </a:lnTo>
                  <a:lnTo>
                    <a:pt x="886" y="22"/>
                  </a:lnTo>
                  <a:lnTo>
                    <a:pt x="870" y="24"/>
                  </a:lnTo>
                  <a:lnTo>
                    <a:pt x="854" y="26"/>
                  </a:lnTo>
                  <a:lnTo>
                    <a:pt x="848" y="28"/>
                  </a:lnTo>
                  <a:lnTo>
                    <a:pt x="842" y="28"/>
                  </a:lnTo>
                  <a:lnTo>
                    <a:pt x="832" y="28"/>
                  </a:lnTo>
                  <a:lnTo>
                    <a:pt x="822" y="28"/>
                  </a:lnTo>
                  <a:lnTo>
                    <a:pt x="820" y="30"/>
                  </a:lnTo>
                  <a:lnTo>
                    <a:pt x="816" y="32"/>
                  </a:lnTo>
                  <a:lnTo>
                    <a:pt x="812" y="38"/>
                  </a:lnTo>
                  <a:lnTo>
                    <a:pt x="804" y="40"/>
                  </a:lnTo>
                  <a:lnTo>
                    <a:pt x="776" y="42"/>
                  </a:lnTo>
                  <a:lnTo>
                    <a:pt x="754" y="46"/>
                  </a:lnTo>
                  <a:lnTo>
                    <a:pt x="732" y="52"/>
                  </a:lnTo>
                  <a:lnTo>
                    <a:pt x="724" y="58"/>
                  </a:lnTo>
                  <a:lnTo>
                    <a:pt x="716" y="64"/>
                  </a:lnTo>
                  <a:lnTo>
                    <a:pt x="710" y="70"/>
                  </a:lnTo>
                  <a:lnTo>
                    <a:pt x="706" y="76"/>
                  </a:lnTo>
                  <a:lnTo>
                    <a:pt x="704" y="82"/>
                  </a:lnTo>
                  <a:lnTo>
                    <a:pt x="700" y="86"/>
                  </a:lnTo>
                  <a:lnTo>
                    <a:pt x="698" y="86"/>
                  </a:lnTo>
                  <a:lnTo>
                    <a:pt x="696" y="84"/>
                  </a:lnTo>
                  <a:lnTo>
                    <a:pt x="690" y="80"/>
                  </a:lnTo>
                  <a:lnTo>
                    <a:pt x="686" y="82"/>
                  </a:lnTo>
                  <a:lnTo>
                    <a:pt x="682" y="84"/>
                  </a:lnTo>
                  <a:lnTo>
                    <a:pt x="680" y="86"/>
                  </a:lnTo>
                  <a:lnTo>
                    <a:pt x="676" y="88"/>
                  </a:lnTo>
                  <a:lnTo>
                    <a:pt x="670" y="86"/>
                  </a:lnTo>
                  <a:lnTo>
                    <a:pt x="668" y="86"/>
                  </a:lnTo>
                  <a:lnTo>
                    <a:pt x="664" y="88"/>
                  </a:lnTo>
                  <a:lnTo>
                    <a:pt x="662" y="90"/>
                  </a:lnTo>
                  <a:lnTo>
                    <a:pt x="656" y="96"/>
                  </a:lnTo>
                  <a:lnTo>
                    <a:pt x="650" y="104"/>
                  </a:lnTo>
                  <a:lnTo>
                    <a:pt x="640" y="114"/>
                  </a:lnTo>
                  <a:lnTo>
                    <a:pt x="634" y="118"/>
                  </a:lnTo>
                  <a:lnTo>
                    <a:pt x="628" y="120"/>
                  </a:lnTo>
                  <a:lnTo>
                    <a:pt x="622" y="120"/>
                  </a:lnTo>
                  <a:lnTo>
                    <a:pt x="616" y="120"/>
                  </a:lnTo>
                  <a:lnTo>
                    <a:pt x="600" y="120"/>
                  </a:lnTo>
                  <a:lnTo>
                    <a:pt x="596" y="118"/>
                  </a:lnTo>
                  <a:lnTo>
                    <a:pt x="592" y="116"/>
                  </a:lnTo>
                  <a:lnTo>
                    <a:pt x="588" y="112"/>
                  </a:lnTo>
                  <a:lnTo>
                    <a:pt x="586" y="108"/>
                  </a:lnTo>
                  <a:lnTo>
                    <a:pt x="586" y="104"/>
                  </a:lnTo>
                  <a:lnTo>
                    <a:pt x="584" y="104"/>
                  </a:lnTo>
                  <a:lnTo>
                    <a:pt x="580" y="108"/>
                  </a:lnTo>
                  <a:lnTo>
                    <a:pt x="578" y="110"/>
                  </a:lnTo>
                  <a:lnTo>
                    <a:pt x="574" y="112"/>
                  </a:lnTo>
                  <a:lnTo>
                    <a:pt x="570" y="114"/>
                  </a:lnTo>
                  <a:lnTo>
                    <a:pt x="562" y="112"/>
                  </a:lnTo>
                  <a:lnTo>
                    <a:pt x="558" y="110"/>
                  </a:lnTo>
                  <a:lnTo>
                    <a:pt x="552" y="110"/>
                  </a:lnTo>
                  <a:lnTo>
                    <a:pt x="542" y="114"/>
                  </a:lnTo>
                  <a:lnTo>
                    <a:pt x="536" y="116"/>
                  </a:lnTo>
                  <a:lnTo>
                    <a:pt x="530" y="118"/>
                  </a:lnTo>
                  <a:lnTo>
                    <a:pt x="520" y="116"/>
                  </a:lnTo>
                  <a:lnTo>
                    <a:pt x="510" y="112"/>
                  </a:lnTo>
                  <a:lnTo>
                    <a:pt x="502" y="108"/>
                  </a:lnTo>
                  <a:lnTo>
                    <a:pt x="498" y="102"/>
                  </a:lnTo>
                  <a:lnTo>
                    <a:pt x="494" y="98"/>
                  </a:lnTo>
                  <a:lnTo>
                    <a:pt x="492" y="94"/>
                  </a:lnTo>
                  <a:lnTo>
                    <a:pt x="464" y="96"/>
                  </a:lnTo>
                  <a:lnTo>
                    <a:pt x="454" y="122"/>
                  </a:lnTo>
                  <a:lnTo>
                    <a:pt x="444" y="152"/>
                  </a:lnTo>
                  <a:lnTo>
                    <a:pt x="436" y="166"/>
                  </a:lnTo>
                  <a:lnTo>
                    <a:pt x="426" y="180"/>
                  </a:lnTo>
                  <a:lnTo>
                    <a:pt x="414" y="190"/>
                  </a:lnTo>
                  <a:lnTo>
                    <a:pt x="400" y="200"/>
                  </a:lnTo>
                  <a:lnTo>
                    <a:pt x="380" y="206"/>
                  </a:lnTo>
                  <a:lnTo>
                    <a:pt x="368" y="212"/>
                  </a:lnTo>
                  <a:lnTo>
                    <a:pt x="360" y="218"/>
                  </a:lnTo>
                  <a:lnTo>
                    <a:pt x="356" y="222"/>
                  </a:lnTo>
                  <a:lnTo>
                    <a:pt x="352" y="232"/>
                  </a:lnTo>
                  <a:lnTo>
                    <a:pt x="348" y="238"/>
                  </a:lnTo>
                  <a:lnTo>
                    <a:pt x="342" y="244"/>
                  </a:lnTo>
                  <a:lnTo>
                    <a:pt x="334" y="252"/>
                  </a:lnTo>
                  <a:lnTo>
                    <a:pt x="332" y="256"/>
                  </a:lnTo>
                  <a:lnTo>
                    <a:pt x="330" y="260"/>
                  </a:lnTo>
                  <a:lnTo>
                    <a:pt x="330" y="264"/>
                  </a:lnTo>
                  <a:lnTo>
                    <a:pt x="330" y="270"/>
                  </a:lnTo>
                  <a:lnTo>
                    <a:pt x="330" y="274"/>
                  </a:lnTo>
                  <a:lnTo>
                    <a:pt x="326" y="282"/>
                  </a:lnTo>
                  <a:lnTo>
                    <a:pt x="320" y="292"/>
                  </a:lnTo>
                  <a:lnTo>
                    <a:pt x="312" y="306"/>
                  </a:lnTo>
                  <a:lnTo>
                    <a:pt x="308" y="320"/>
                  </a:lnTo>
                  <a:lnTo>
                    <a:pt x="308" y="336"/>
                  </a:lnTo>
                  <a:lnTo>
                    <a:pt x="310" y="350"/>
                  </a:lnTo>
                  <a:lnTo>
                    <a:pt x="314" y="376"/>
                  </a:lnTo>
                  <a:lnTo>
                    <a:pt x="314" y="388"/>
                  </a:lnTo>
                  <a:lnTo>
                    <a:pt x="310" y="398"/>
                  </a:lnTo>
                  <a:lnTo>
                    <a:pt x="298" y="420"/>
                  </a:lnTo>
                  <a:lnTo>
                    <a:pt x="288" y="434"/>
                  </a:lnTo>
                  <a:lnTo>
                    <a:pt x="282" y="442"/>
                  </a:lnTo>
                  <a:lnTo>
                    <a:pt x="276" y="446"/>
                  </a:lnTo>
                  <a:lnTo>
                    <a:pt x="264" y="452"/>
                  </a:lnTo>
                  <a:lnTo>
                    <a:pt x="258" y="456"/>
                  </a:lnTo>
                  <a:lnTo>
                    <a:pt x="250" y="466"/>
                  </a:lnTo>
                  <a:lnTo>
                    <a:pt x="240" y="478"/>
                  </a:lnTo>
                  <a:lnTo>
                    <a:pt x="228" y="484"/>
                  </a:lnTo>
                  <a:lnTo>
                    <a:pt x="218" y="488"/>
                  </a:lnTo>
                  <a:lnTo>
                    <a:pt x="206" y="490"/>
                  </a:lnTo>
                  <a:lnTo>
                    <a:pt x="196" y="492"/>
                  </a:lnTo>
                  <a:lnTo>
                    <a:pt x="188" y="496"/>
                  </a:lnTo>
                  <a:lnTo>
                    <a:pt x="180" y="500"/>
                  </a:lnTo>
                  <a:lnTo>
                    <a:pt x="174" y="510"/>
                  </a:lnTo>
                  <a:lnTo>
                    <a:pt x="164" y="538"/>
                  </a:lnTo>
                  <a:lnTo>
                    <a:pt x="156" y="556"/>
                  </a:lnTo>
                  <a:lnTo>
                    <a:pt x="148" y="566"/>
                  </a:lnTo>
                  <a:lnTo>
                    <a:pt x="140" y="572"/>
                  </a:lnTo>
                  <a:lnTo>
                    <a:pt x="134" y="574"/>
                  </a:lnTo>
                  <a:lnTo>
                    <a:pt x="128" y="578"/>
                  </a:lnTo>
                  <a:lnTo>
                    <a:pt x="124" y="584"/>
                  </a:lnTo>
                  <a:lnTo>
                    <a:pt x="120" y="596"/>
                  </a:lnTo>
                  <a:lnTo>
                    <a:pt x="116" y="610"/>
                  </a:lnTo>
                  <a:lnTo>
                    <a:pt x="114" y="614"/>
                  </a:lnTo>
                  <a:lnTo>
                    <a:pt x="110" y="620"/>
                  </a:lnTo>
                  <a:lnTo>
                    <a:pt x="108" y="640"/>
                  </a:lnTo>
                  <a:lnTo>
                    <a:pt x="104" y="660"/>
                  </a:lnTo>
                  <a:lnTo>
                    <a:pt x="102" y="666"/>
                  </a:lnTo>
                  <a:lnTo>
                    <a:pt x="98" y="670"/>
                  </a:lnTo>
                  <a:lnTo>
                    <a:pt x="90" y="678"/>
                  </a:lnTo>
                  <a:lnTo>
                    <a:pt x="78" y="692"/>
                  </a:lnTo>
                  <a:lnTo>
                    <a:pt x="64" y="706"/>
                  </a:lnTo>
                  <a:lnTo>
                    <a:pt x="58" y="712"/>
                  </a:lnTo>
                  <a:lnTo>
                    <a:pt x="58" y="714"/>
                  </a:lnTo>
                  <a:lnTo>
                    <a:pt x="60" y="714"/>
                  </a:lnTo>
                  <a:lnTo>
                    <a:pt x="64" y="714"/>
                  </a:lnTo>
                  <a:lnTo>
                    <a:pt x="66" y="714"/>
                  </a:lnTo>
                  <a:lnTo>
                    <a:pt x="66" y="716"/>
                  </a:lnTo>
                  <a:lnTo>
                    <a:pt x="60" y="726"/>
                  </a:lnTo>
                  <a:lnTo>
                    <a:pt x="54" y="740"/>
                  </a:lnTo>
                  <a:lnTo>
                    <a:pt x="52" y="750"/>
                  </a:lnTo>
                  <a:lnTo>
                    <a:pt x="50" y="762"/>
                  </a:lnTo>
                  <a:lnTo>
                    <a:pt x="48" y="772"/>
                  </a:lnTo>
                  <a:lnTo>
                    <a:pt x="46" y="778"/>
                  </a:lnTo>
                  <a:lnTo>
                    <a:pt x="42" y="782"/>
                  </a:lnTo>
                  <a:lnTo>
                    <a:pt x="36" y="786"/>
                  </a:lnTo>
                  <a:lnTo>
                    <a:pt x="32" y="788"/>
                  </a:lnTo>
                  <a:lnTo>
                    <a:pt x="28" y="794"/>
                  </a:lnTo>
                  <a:lnTo>
                    <a:pt x="24" y="800"/>
                  </a:lnTo>
                  <a:lnTo>
                    <a:pt x="20" y="812"/>
                  </a:lnTo>
                  <a:lnTo>
                    <a:pt x="16" y="834"/>
                  </a:lnTo>
                  <a:lnTo>
                    <a:pt x="14" y="850"/>
                  </a:lnTo>
                  <a:lnTo>
                    <a:pt x="16" y="858"/>
                  </a:lnTo>
                  <a:lnTo>
                    <a:pt x="16" y="860"/>
                  </a:lnTo>
                  <a:lnTo>
                    <a:pt x="18" y="860"/>
                  </a:lnTo>
                  <a:lnTo>
                    <a:pt x="20" y="860"/>
                  </a:lnTo>
                  <a:lnTo>
                    <a:pt x="22" y="858"/>
                  </a:lnTo>
                  <a:lnTo>
                    <a:pt x="22" y="852"/>
                  </a:lnTo>
                  <a:lnTo>
                    <a:pt x="24" y="846"/>
                  </a:lnTo>
                  <a:lnTo>
                    <a:pt x="24" y="844"/>
                  </a:lnTo>
                  <a:lnTo>
                    <a:pt x="26" y="844"/>
                  </a:lnTo>
                  <a:lnTo>
                    <a:pt x="30" y="846"/>
                  </a:lnTo>
                  <a:lnTo>
                    <a:pt x="30" y="850"/>
                  </a:lnTo>
                  <a:lnTo>
                    <a:pt x="32" y="860"/>
                  </a:lnTo>
                  <a:lnTo>
                    <a:pt x="34" y="868"/>
                  </a:lnTo>
                  <a:lnTo>
                    <a:pt x="36" y="868"/>
                  </a:lnTo>
                  <a:lnTo>
                    <a:pt x="38" y="868"/>
                  </a:lnTo>
                  <a:lnTo>
                    <a:pt x="42" y="868"/>
                  </a:lnTo>
                  <a:lnTo>
                    <a:pt x="44" y="868"/>
                  </a:lnTo>
                  <a:lnTo>
                    <a:pt x="48" y="878"/>
                  </a:lnTo>
                  <a:lnTo>
                    <a:pt x="50" y="890"/>
                  </a:lnTo>
                  <a:lnTo>
                    <a:pt x="50" y="902"/>
                  </a:lnTo>
                  <a:lnTo>
                    <a:pt x="50" y="910"/>
                  </a:lnTo>
                  <a:lnTo>
                    <a:pt x="46" y="918"/>
                  </a:lnTo>
                  <a:lnTo>
                    <a:pt x="42" y="926"/>
                  </a:lnTo>
                  <a:lnTo>
                    <a:pt x="38" y="930"/>
                  </a:lnTo>
                  <a:lnTo>
                    <a:pt x="40" y="932"/>
                  </a:lnTo>
                  <a:lnTo>
                    <a:pt x="42" y="936"/>
                  </a:lnTo>
                  <a:lnTo>
                    <a:pt x="46" y="940"/>
                  </a:lnTo>
                  <a:lnTo>
                    <a:pt x="50" y="948"/>
                  </a:lnTo>
                  <a:lnTo>
                    <a:pt x="54" y="958"/>
                  </a:lnTo>
                  <a:lnTo>
                    <a:pt x="58" y="972"/>
                  </a:lnTo>
                  <a:lnTo>
                    <a:pt x="60" y="986"/>
                  </a:lnTo>
                  <a:lnTo>
                    <a:pt x="60" y="1002"/>
                  </a:lnTo>
                  <a:lnTo>
                    <a:pt x="58" y="1016"/>
                  </a:lnTo>
                  <a:lnTo>
                    <a:pt x="54" y="1030"/>
                  </a:lnTo>
                  <a:lnTo>
                    <a:pt x="42" y="1066"/>
                  </a:lnTo>
                  <a:lnTo>
                    <a:pt x="40" y="1076"/>
                  </a:lnTo>
                  <a:lnTo>
                    <a:pt x="40" y="1086"/>
                  </a:lnTo>
                  <a:lnTo>
                    <a:pt x="40" y="1102"/>
                  </a:lnTo>
                  <a:lnTo>
                    <a:pt x="34" y="1122"/>
                  </a:lnTo>
                  <a:lnTo>
                    <a:pt x="28" y="1132"/>
                  </a:lnTo>
                  <a:lnTo>
                    <a:pt x="22" y="1142"/>
                  </a:lnTo>
                  <a:lnTo>
                    <a:pt x="16" y="1150"/>
                  </a:lnTo>
                  <a:lnTo>
                    <a:pt x="6" y="1156"/>
                  </a:lnTo>
                  <a:lnTo>
                    <a:pt x="2" y="1160"/>
                  </a:lnTo>
                  <a:lnTo>
                    <a:pt x="0" y="1162"/>
                  </a:lnTo>
                  <a:lnTo>
                    <a:pt x="2" y="1164"/>
                  </a:lnTo>
                  <a:lnTo>
                    <a:pt x="10" y="1164"/>
                  </a:lnTo>
                  <a:lnTo>
                    <a:pt x="14" y="1164"/>
                  </a:lnTo>
                  <a:lnTo>
                    <a:pt x="16" y="1168"/>
                  </a:lnTo>
                  <a:lnTo>
                    <a:pt x="22" y="1184"/>
                  </a:lnTo>
                  <a:lnTo>
                    <a:pt x="30" y="1202"/>
                  </a:lnTo>
                  <a:lnTo>
                    <a:pt x="34" y="1210"/>
                  </a:lnTo>
                  <a:lnTo>
                    <a:pt x="38" y="1218"/>
                  </a:lnTo>
                  <a:lnTo>
                    <a:pt x="40" y="1222"/>
                  </a:lnTo>
                  <a:lnTo>
                    <a:pt x="44" y="1224"/>
                  </a:lnTo>
                  <a:lnTo>
                    <a:pt x="46" y="1226"/>
                  </a:lnTo>
                  <a:lnTo>
                    <a:pt x="52" y="1226"/>
                  </a:lnTo>
                  <a:lnTo>
                    <a:pt x="64" y="1224"/>
                  </a:lnTo>
                  <a:lnTo>
                    <a:pt x="80" y="1224"/>
                  </a:lnTo>
                  <a:lnTo>
                    <a:pt x="62" y="1228"/>
                  </a:lnTo>
                  <a:lnTo>
                    <a:pt x="50" y="1232"/>
                  </a:lnTo>
                  <a:lnTo>
                    <a:pt x="40" y="1232"/>
                  </a:lnTo>
                  <a:lnTo>
                    <a:pt x="38" y="1232"/>
                  </a:lnTo>
                  <a:lnTo>
                    <a:pt x="36" y="1228"/>
                  </a:lnTo>
                  <a:lnTo>
                    <a:pt x="34" y="1226"/>
                  </a:lnTo>
                  <a:lnTo>
                    <a:pt x="32" y="1224"/>
                  </a:lnTo>
                  <a:lnTo>
                    <a:pt x="28" y="1228"/>
                  </a:lnTo>
                  <a:lnTo>
                    <a:pt x="26" y="1234"/>
                  </a:lnTo>
                  <a:lnTo>
                    <a:pt x="28" y="1242"/>
                  </a:lnTo>
                  <a:lnTo>
                    <a:pt x="30" y="1252"/>
                  </a:lnTo>
                  <a:lnTo>
                    <a:pt x="30" y="1260"/>
                  </a:lnTo>
                  <a:lnTo>
                    <a:pt x="30" y="1264"/>
                  </a:lnTo>
                  <a:lnTo>
                    <a:pt x="32" y="1264"/>
                  </a:lnTo>
                  <a:lnTo>
                    <a:pt x="34" y="1264"/>
                  </a:lnTo>
                  <a:lnTo>
                    <a:pt x="40" y="1262"/>
                  </a:lnTo>
                  <a:lnTo>
                    <a:pt x="44" y="1264"/>
                  </a:lnTo>
                  <a:lnTo>
                    <a:pt x="48" y="1266"/>
                  </a:lnTo>
                  <a:lnTo>
                    <a:pt x="54" y="1264"/>
                  </a:lnTo>
                  <a:lnTo>
                    <a:pt x="60" y="1264"/>
                  </a:lnTo>
                  <a:lnTo>
                    <a:pt x="64" y="1264"/>
                  </a:lnTo>
                  <a:lnTo>
                    <a:pt x="70" y="1268"/>
                  </a:lnTo>
                  <a:lnTo>
                    <a:pt x="76" y="1268"/>
                  </a:lnTo>
                  <a:lnTo>
                    <a:pt x="64" y="1270"/>
                  </a:lnTo>
                  <a:lnTo>
                    <a:pt x="54" y="1270"/>
                  </a:lnTo>
                  <a:lnTo>
                    <a:pt x="44" y="1268"/>
                  </a:lnTo>
                  <a:lnTo>
                    <a:pt x="38" y="1266"/>
                  </a:lnTo>
                  <a:lnTo>
                    <a:pt x="36" y="1268"/>
                  </a:lnTo>
                  <a:lnTo>
                    <a:pt x="32" y="1270"/>
                  </a:lnTo>
                  <a:lnTo>
                    <a:pt x="30" y="1274"/>
                  </a:lnTo>
                  <a:lnTo>
                    <a:pt x="30" y="1276"/>
                  </a:lnTo>
                  <a:lnTo>
                    <a:pt x="34" y="1278"/>
                  </a:lnTo>
                  <a:lnTo>
                    <a:pt x="38" y="1282"/>
                  </a:lnTo>
                  <a:lnTo>
                    <a:pt x="40" y="1286"/>
                  </a:lnTo>
                  <a:lnTo>
                    <a:pt x="42" y="1286"/>
                  </a:lnTo>
                  <a:lnTo>
                    <a:pt x="48" y="1284"/>
                  </a:lnTo>
                  <a:lnTo>
                    <a:pt x="52" y="1284"/>
                  </a:lnTo>
                  <a:lnTo>
                    <a:pt x="50" y="1290"/>
                  </a:lnTo>
                  <a:lnTo>
                    <a:pt x="46" y="1296"/>
                  </a:lnTo>
                  <a:lnTo>
                    <a:pt x="48" y="1298"/>
                  </a:lnTo>
                  <a:lnTo>
                    <a:pt x="48" y="1300"/>
                  </a:lnTo>
                  <a:lnTo>
                    <a:pt x="54" y="1300"/>
                  </a:lnTo>
                  <a:lnTo>
                    <a:pt x="60" y="1300"/>
                  </a:lnTo>
                  <a:lnTo>
                    <a:pt x="64" y="1298"/>
                  </a:lnTo>
                  <a:lnTo>
                    <a:pt x="64" y="1300"/>
                  </a:lnTo>
                  <a:lnTo>
                    <a:pt x="64" y="1306"/>
                  </a:lnTo>
                  <a:lnTo>
                    <a:pt x="64" y="1312"/>
                  </a:lnTo>
                  <a:lnTo>
                    <a:pt x="66" y="1312"/>
                  </a:lnTo>
                  <a:lnTo>
                    <a:pt x="70" y="1310"/>
                  </a:lnTo>
                  <a:lnTo>
                    <a:pt x="78" y="1304"/>
                  </a:lnTo>
                  <a:lnTo>
                    <a:pt x="86" y="1300"/>
                  </a:lnTo>
                  <a:lnTo>
                    <a:pt x="88" y="1300"/>
                  </a:lnTo>
                  <a:lnTo>
                    <a:pt x="88" y="1302"/>
                  </a:lnTo>
                  <a:lnTo>
                    <a:pt x="82" y="1304"/>
                  </a:lnTo>
                  <a:lnTo>
                    <a:pt x="80" y="1306"/>
                  </a:lnTo>
                  <a:lnTo>
                    <a:pt x="78" y="1308"/>
                  </a:lnTo>
                  <a:lnTo>
                    <a:pt x="80" y="1312"/>
                  </a:lnTo>
                  <a:lnTo>
                    <a:pt x="82" y="1318"/>
                  </a:lnTo>
                  <a:lnTo>
                    <a:pt x="84" y="1320"/>
                  </a:lnTo>
                  <a:lnTo>
                    <a:pt x="82" y="1324"/>
                  </a:lnTo>
                  <a:lnTo>
                    <a:pt x="80" y="1328"/>
                  </a:lnTo>
                  <a:lnTo>
                    <a:pt x="82" y="1328"/>
                  </a:lnTo>
                  <a:lnTo>
                    <a:pt x="84" y="1328"/>
                  </a:lnTo>
                  <a:lnTo>
                    <a:pt x="86" y="1332"/>
                  </a:lnTo>
                  <a:lnTo>
                    <a:pt x="86" y="1336"/>
                  </a:lnTo>
                  <a:lnTo>
                    <a:pt x="88" y="1336"/>
                  </a:lnTo>
                  <a:lnTo>
                    <a:pt x="90" y="1338"/>
                  </a:lnTo>
                  <a:lnTo>
                    <a:pt x="90" y="1342"/>
                  </a:lnTo>
                  <a:lnTo>
                    <a:pt x="92" y="1346"/>
                  </a:lnTo>
                  <a:lnTo>
                    <a:pt x="94" y="1344"/>
                  </a:lnTo>
                  <a:lnTo>
                    <a:pt x="100" y="1336"/>
                  </a:lnTo>
                  <a:lnTo>
                    <a:pt x="98" y="1344"/>
                  </a:lnTo>
                  <a:lnTo>
                    <a:pt x="100" y="1348"/>
                  </a:lnTo>
                  <a:lnTo>
                    <a:pt x="98" y="1352"/>
                  </a:lnTo>
                  <a:lnTo>
                    <a:pt x="100" y="1356"/>
                  </a:lnTo>
                  <a:lnTo>
                    <a:pt x="102" y="1356"/>
                  </a:lnTo>
                  <a:lnTo>
                    <a:pt x="104" y="1352"/>
                  </a:lnTo>
                  <a:lnTo>
                    <a:pt x="108" y="1346"/>
                  </a:lnTo>
                  <a:lnTo>
                    <a:pt x="110" y="1344"/>
                  </a:lnTo>
                  <a:lnTo>
                    <a:pt x="114" y="1344"/>
                  </a:lnTo>
                  <a:lnTo>
                    <a:pt x="116" y="1344"/>
                  </a:lnTo>
                  <a:lnTo>
                    <a:pt x="112" y="1346"/>
                  </a:lnTo>
                  <a:lnTo>
                    <a:pt x="110" y="1350"/>
                  </a:lnTo>
                  <a:lnTo>
                    <a:pt x="110" y="1354"/>
                  </a:lnTo>
                  <a:lnTo>
                    <a:pt x="110" y="1358"/>
                  </a:lnTo>
                  <a:lnTo>
                    <a:pt x="112" y="1360"/>
                  </a:lnTo>
                  <a:lnTo>
                    <a:pt x="114" y="1360"/>
                  </a:lnTo>
                  <a:lnTo>
                    <a:pt x="118" y="1356"/>
                  </a:lnTo>
                  <a:lnTo>
                    <a:pt x="118" y="1354"/>
                  </a:lnTo>
                  <a:lnTo>
                    <a:pt x="118" y="1362"/>
                  </a:lnTo>
                  <a:lnTo>
                    <a:pt x="118" y="1372"/>
                  </a:lnTo>
                  <a:lnTo>
                    <a:pt x="120" y="1378"/>
                  </a:lnTo>
                  <a:lnTo>
                    <a:pt x="124" y="1384"/>
                  </a:lnTo>
                  <a:lnTo>
                    <a:pt x="128" y="1386"/>
                  </a:lnTo>
                  <a:lnTo>
                    <a:pt x="134" y="1388"/>
                  </a:lnTo>
                  <a:lnTo>
                    <a:pt x="140" y="1392"/>
                  </a:lnTo>
                  <a:lnTo>
                    <a:pt x="146" y="1398"/>
                  </a:lnTo>
                  <a:lnTo>
                    <a:pt x="154" y="1402"/>
                  </a:lnTo>
                  <a:lnTo>
                    <a:pt x="158" y="1404"/>
                  </a:lnTo>
                  <a:lnTo>
                    <a:pt x="158" y="1406"/>
                  </a:lnTo>
                  <a:lnTo>
                    <a:pt x="158" y="1408"/>
                  </a:lnTo>
                  <a:lnTo>
                    <a:pt x="156" y="1414"/>
                  </a:lnTo>
                  <a:lnTo>
                    <a:pt x="154" y="1418"/>
                  </a:lnTo>
                  <a:lnTo>
                    <a:pt x="156" y="1420"/>
                  </a:lnTo>
                  <a:lnTo>
                    <a:pt x="162" y="1424"/>
                  </a:lnTo>
                  <a:lnTo>
                    <a:pt x="166" y="1426"/>
                  </a:lnTo>
                  <a:lnTo>
                    <a:pt x="166" y="1430"/>
                  </a:lnTo>
                  <a:lnTo>
                    <a:pt x="168" y="1432"/>
                  </a:lnTo>
                  <a:lnTo>
                    <a:pt x="170" y="1434"/>
                  </a:lnTo>
                  <a:lnTo>
                    <a:pt x="172" y="1436"/>
                  </a:lnTo>
                  <a:lnTo>
                    <a:pt x="170" y="1438"/>
                  </a:lnTo>
                  <a:lnTo>
                    <a:pt x="170" y="1440"/>
                  </a:lnTo>
                  <a:lnTo>
                    <a:pt x="170" y="1442"/>
                  </a:lnTo>
                  <a:lnTo>
                    <a:pt x="176" y="1448"/>
                  </a:lnTo>
                  <a:lnTo>
                    <a:pt x="176" y="1450"/>
                  </a:lnTo>
                  <a:lnTo>
                    <a:pt x="174" y="1450"/>
                  </a:lnTo>
                  <a:lnTo>
                    <a:pt x="172" y="1452"/>
                  </a:lnTo>
                  <a:lnTo>
                    <a:pt x="170" y="1454"/>
                  </a:lnTo>
                  <a:lnTo>
                    <a:pt x="172" y="1458"/>
                  </a:lnTo>
                  <a:lnTo>
                    <a:pt x="174" y="1462"/>
                  </a:lnTo>
                  <a:lnTo>
                    <a:pt x="176" y="1462"/>
                  </a:lnTo>
                  <a:lnTo>
                    <a:pt x="180" y="1462"/>
                  </a:lnTo>
                  <a:lnTo>
                    <a:pt x="186" y="1464"/>
                  </a:lnTo>
                  <a:lnTo>
                    <a:pt x="182" y="1468"/>
                  </a:lnTo>
                  <a:lnTo>
                    <a:pt x="178" y="1470"/>
                  </a:lnTo>
                  <a:lnTo>
                    <a:pt x="172" y="1470"/>
                  </a:lnTo>
                  <a:lnTo>
                    <a:pt x="170" y="1468"/>
                  </a:lnTo>
                  <a:lnTo>
                    <a:pt x="170" y="1472"/>
                  </a:lnTo>
                  <a:lnTo>
                    <a:pt x="174" y="1480"/>
                  </a:lnTo>
                  <a:lnTo>
                    <a:pt x="178" y="1482"/>
                  </a:lnTo>
                  <a:lnTo>
                    <a:pt x="182" y="1482"/>
                  </a:lnTo>
                  <a:lnTo>
                    <a:pt x="184" y="1486"/>
                  </a:lnTo>
                  <a:lnTo>
                    <a:pt x="186" y="1492"/>
                  </a:lnTo>
                  <a:lnTo>
                    <a:pt x="184" y="1494"/>
                  </a:lnTo>
                  <a:lnTo>
                    <a:pt x="182" y="1496"/>
                  </a:lnTo>
                  <a:lnTo>
                    <a:pt x="182" y="1498"/>
                  </a:lnTo>
                  <a:lnTo>
                    <a:pt x="186" y="1502"/>
                  </a:lnTo>
                  <a:lnTo>
                    <a:pt x="192" y="1504"/>
                  </a:lnTo>
                  <a:lnTo>
                    <a:pt x="196" y="1506"/>
                  </a:lnTo>
                  <a:lnTo>
                    <a:pt x="202" y="1510"/>
                  </a:lnTo>
                  <a:lnTo>
                    <a:pt x="204" y="1512"/>
                  </a:lnTo>
                  <a:lnTo>
                    <a:pt x="204" y="1514"/>
                  </a:lnTo>
                  <a:lnTo>
                    <a:pt x="202" y="1518"/>
                  </a:lnTo>
                  <a:lnTo>
                    <a:pt x="200" y="1520"/>
                  </a:lnTo>
                  <a:lnTo>
                    <a:pt x="202" y="1520"/>
                  </a:lnTo>
                  <a:lnTo>
                    <a:pt x="208" y="1524"/>
                  </a:lnTo>
                  <a:lnTo>
                    <a:pt x="228" y="1534"/>
                  </a:lnTo>
                  <a:lnTo>
                    <a:pt x="236" y="1538"/>
                  </a:lnTo>
                  <a:lnTo>
                    <a:pt x="242" y="1546"/>
                  </a:lnTo>
                  <a:lnTo>
                    <a:pt x="246" y="1552"/>
                  </a:lnTo>
                  <a:lnTo>
                    <a:pt x="250" y="1556"/>
                  </a:lnTo>
                  <a:lnTo>
                    <a:pt x="260" y="1562"/>
                  </a:lnTo>
                  <a:lnTo>
                    <a:pt x="268" y="1566"/>
                  </a:lnTo>
                  <a:lnTo>
                    <a:pt x="270" y="1570"/>
                  </a:lnTo>
                  <a:lnTo>
                    <a:pt x="272" y="1574"/>
                  </a:lnTo>
                  <a:lnTo>
                    <a:pt x="272" y="1576"/>
                  </a:lnTo>
                  <a:lnTo>
                    <a:pt x="274" y="1578"/>
                  </a:lnTo>
                  <a:lnTo>
                    <a:pt x="282" y="1582"/>
                  </a:lnTo>
                  <a:lnTo>
                    <a:pt x="294" y="1590"/>
                  </a:lnTo>
                  <a:lnTo>
                    <a:pt x="302" y="1596"/>
                  </a:lnTo>
                  <a:lnTo>
                    <a:pt x="310" y="1606"/>
                  </a:lnTo>
                  <a:lnTo>
                    <a:pt x="328" y="1626"/>
                  </a:lnTo>
                  <a:lnTo>
                    <a:pt x="346" y="1644"/>
                  </a:lnTo>
                  <a:lnTo>
                    <a:pt x="364" y="1654"/>
                  </a:lnTo>
                  <a:lnTo>
                    <a:pt x="380" y="1660"/>
                  </a:lnTo>
                  <a:lnTo>
                    <a:pt x="388" y="1664"/>
                  </a:lnTo>
                  <a:lnTo>
                    <a:pt x="392" y="1668"/>
                  </a:lnTo>
                  <a:lnTo>
                    <a:pt x="396" y="1670"/>
                  </a:lnTo>
                  <a:lnTo>
                    <a:pt x="402" y="1672"/>
                  </a:lnTo>
                  <a:lnTo>
                    <a:pt x="408" y="1670"/>
                  </a:lnTo>
                  <a:lnTo>
                    <a:pt x="412" y="1666"/>
                  </a:lnTo>
                  <a:lnTo>
                    <a:pt x="422" y="1658"/>
                  </a:lnTo>
                  <a:lnTo>
                    <a:pt x="436" y="1648"/>
                  </a:lnTo>
                  <a:lnTo>
                    <a:pt x="448" y="1642"/>
                  </a:lnTo>
                  <a:lnTo>
                    <a:pt x="462" y="1638"/>
                  </a:lnTo>
                  <a:lnTo>
                    <a:pt x="488" y="1634"/>
                  </a:lnTo>
                  <a:lnTo>
                    <a:pt x="504" y="1632"/>
                  </a:lnTo>
                  <a:lnTo>
                    <a:pt x="516" y="1632"/>
                  </a:lnTo>
                  <a:lnTo>
                    <a:pt x="530" y="1630"/>
                  </a:lnTo>
                  <a:lnTo>
                    <a:pt x="540" y="1628"/>
                  </a:lnTo>
                  <a:lnTo>
                    <a:pt x="554" y="1630"/>
                  </a:lnTo>
                  <a:lnTo>
                    <a:pt x="566" y="1630"/>
                  </a:lnTo>
                  <a:lnTo>
                    <a:pt x="572" y="1630"/>
                  </a:lnTo>
                  <a:lnTo>
                    <a:pt x="576" y="1630"/>
                  </a:lnTo>
                  <a:lnTo>
                    <a:pt x="580" y="1630"/>
                  </a:lnTo>
                  <a:lnTo>
                    <a:pt x="590" y="1632"/>
                  </a:lnTo>
                  <a:lnTo>
                    <a:pt x="592" y="1632"/>
                  </a:lnTo>
                  <a:lnTo>
                    <a:pt x="590" y="1632"/>
                  </a:lnTo>
                  <a:lnTo>
                    <a:pt x="582" y="1634"/>
                  </a:lnTo>
                  <a:lnTo>
                    <a:pt x="578" y="1634"/>
                  </a:lnTo>
                  <a:lnTo>
                    <a:pt x="576" y="1636"/>
                  </a:lnTo>
                  <a:lnTo>
                    <a:pt x="578" y="1636"/>
                  </a:lnTo>
                  <a:lnTo>
                    <a:pt x="594" y="1640"/>
                  </a:lnTo>
                  <a:lnTo>
                    <a:pt x="606" y="1644"/>
                  </a:lnTo>
                  <a:lnTo>
                    <a:pt x="618" y="1650"/>
                  </a:lnTo>
                  <a:lnTo>
                    <a:pt x="622" y="1652"/>
                  </a:lnTo>
                  <a:lnTo>
                    <a:pt x="626" y="1652"/>
                  </a:lnTo>
                  <a:lnTo>
                    <a:pt x="636" y="1644"/>
                  </a:lnTo>
                  <a:lnTo>
                    <a:pt x="648" y="1636"/>
                  </a:lnTo>
                  <a:lnTo>
                    <a:pt x="656" y="1632"/>
                  </a:lnTo>
                  <a:lnTo>
                    <a:pt x="664" y="1630"/>
                  </a:lnTo>
                  <a:lnTo>
                    <a:pt x="674" y="1628"/>
                  </a:lnTo>
                  <a:lnTo>
                    <a:pt x="680" y="1624"/>
                  </a:lnTo>
                  <a:lnTo>
                    <a:pt x="690" y="1614"/>
                  </a:lnTo>
                  <a:lnTo>
                    <a:pt x="698" y="1610"/>
                  </a:lnTo>
                  <a:lnTo>
                    <a:pt x="706" y="1606"/>
                  </a:lnTo>
                  <a:lnTo>
                    <a:pt x="716" y="1602"/>
                  </a:lnTo>
                  <a:lnTo>
                    <a:pt x="730" y="1600"/>
                  </a:lnTo>
                  <a:lnTo>
                    <a:pt x="742" y="1598"/>
                  </a:lnTo>
                  <a:lnTo>
                    <a:pt x="746" y="1596"/>
                  </a:lnTo>
                  <a:lnTo>
                    <a:pt x="746" y="1594"/>
                  </a:lnTo>
                  <a:lnTo>
                    <a:pt x="748" y="1590"/>
                  </a:lnTo>
                  <a:lnTo>
                    <a:pt x="754" y="1586"/>
                  </a:lnTo>
                  <a:lnTo>
                    <a:pt x="760" y="1582"/>
                  </a:lnTo>
                  <a:lnTo>
                    <a:pt x="774" y="1578"/>
                  </a:lnTo>
                  <a:lnTo>
                    <a:pt x="796" y="1574"/>
                  </a:lnTo>
                  <a:lnTo>
                    <a:pt x="814" y="1572"/>
                  </a:lnTo>
                  <a:lnTo>
                    <a:pt x="832" y="1572"/>
                  </a:lnTo>
                  <a:lnTo>
                    <a:pt x="838" y="1570"/>
                  </a:lnTo>
                  <a:lnTo>
                    <a:pt x="840" y="1568"/>
                  </a:lnTo>
                  <a:lnTo>
                    <a:pt x="844" y="1564"/>
                  </a:lnTo>
                  <a:lnTo>
                    <a:pt x="846" y="1566"/>
                  </a:lnTo>
                  <a:lnTo>
                    <a:pt x="850" y="1570"/>
                  </a:lnTo>
                  <a:lnTo>
                    <a:pt x="860" y="1570"/>
                  </a:lnTo>
                  <a:lnTo>
                    <a:pt x="874" y="1570"/>
                  </a:lnTo>
                  <a:lnTo>
                    <a:pt x="884" y="1574"/>
                  </a:lnTo>
                  <a:lnTo>
                    <a:pt x="890" y="1578"/>
                  </a:lnTo>
                  <a:lnTo>
                    <a:pt x="896" y="1584"/>
                  </a:lnTo>
                  <a:lnTo>
                    <a:pt x="908" y="1600"/>
                  </a:lnTo>
                  <a:lnTo>
                    <a:pt x="916" y="1616"/>
                  </a:lnTo>
                  <a:lnTo>
                    <a:pt x="924" y="1642"/>
                  </a:lnTo>
                  <a:lnTo>
                    <a:pt x="930" y="1654"/>
                  </a:lnTo>
                  <a:lnTo>
                    <a:pt x="936" y="1664"/>
                  </a:lnTo>
                  <a:lnTo>
                    <a:pt x="944" y="1670"/>
                  </a:lnTo>
                  <a:lnTo>
                    <a:pt x="948" y="1672"/>
                  </a:lnTo>
                  <a:lnTo>
                    <a:pt x="954" y="1672"/>
                  </a:lnTo>
                  <a:lnTo>
                    <a:pt x="970" y="1672"/>
                  </a:lnTo>
                  <a:lnTo>
                    <a:pt x="976" y="1672"/>
                  </a:lnTo>
                  <a:lnTo>
                    <a:pt x="984" y="1670"/>
                  </a:lnTo>
                  <a:lnTo>
                    <a:pt x="990" y="1668"/>
                  </a:lnTo>
                  <a:lnTo>
                    <a:pt x="992" y="1664"/>
                  </a:lnTo>
                  <a:lnTo>
                    <a:pt x="992" y="1662"/>
                  </a:lnTo>
                  <a:lnTo>
                    <a:pt x="992" y="1658"/>
                  </a:lnTo>
                  <a:lnTo>
                    <a:pt x="992" y="1656"/>
                  </a:lnTo>
                  <a:lnTo>
                    <a:pt x="996" y="1658"/>
                  </a:lnTo>
                  <a:lnTo>
                    <a:pt x="1002" y="1660"/>
                  </a:lnTo>
                  <a:lnTo>
                    <a:pt x="1008" y="1662"/>
                  </a:lnTo>
                  <a:lnTo>
                    <a:pt x="1018" y="1662"/>
                  </a:lnTo>
                  <a:lnTo>
                    <a:pt x="1028" y="1662"/>
                  </a:lnTo>
                  <a:lnTo>
                    <a:pt x="1036" y="1660"/>
                  </a:lnTo>
                  <a:lnTo>
                    <a:pt x="1040" y="1656"/>
                  </a:lnTo>
                  <a:lnTo>
                    <a:pt x="1042" y="1654"/>
                  </a:lnTo>
                  <a:lnTo>
                    <a:pt x="1042" y="1650"/>
                  </a:lnTo>
                  <a:lnTo>
                    <a:pt x="1036" y="1640"/>
                  </a:lnTo>
                  <a:lnTo>
                    <a:pt x="1048" y="1650"/>
                  </a:lnTo>
                  <a:lnTo>
                    <a:pt x="1048" y="1658"/>
                  </a:lnTo>
                  <a:lnTo>
                    <a:pt x="1050" y="1662"/>
                  </a:lnTo>
                  <a:lnTo>
                    <a:pt x="1052" y="1662"/>
                  </a:lnTo>
                  <a:lnTo>
                    <a:pt x="1056" y="1662"/>
                  </a:lnTo>
                  <a:lnTo>
                    <a:pt x="1060" y="1660"/>
                  </a:lnTo>
                  <a:lnTo>
                    <a:pt x="1062" y="1662"/>
                  </a:lnTo>
                  <a:lnTo>
                    <a:pt x="1064" y="1666"/>
                  </a:lnTo>
                  <a:lnTo>
                    <a:pt x="1066" y="1682"/>
                  </a:lnTo>
                  <a:lnTo>
                    <a:pt x="1070" y="1684"/>
                  </a:lnTo>
                  <a:lnTo>
                    <a:pt x="1076" y="1688"/>
                  </a:lnTo>
                  <a:lnTo>
                    <a:pt x="1082" y="1690"/>
                  </a:lnTo>
                  <a:lnTo>
                    <a:pt x="1084" y="1690"/>
                  </a:lnTo>
                  <a:lnTo>
                    <a:pt x="1086" y="1686"/>
                  </a:lnTo>
                  <a:lnTo>
                    <a:pt x="1088" y="1684"/>
                  </a:lnTo>
                  <a:lnTo>
                    <a:pt x="1090" y="1684"/>
                  </a:lnTo>
                  <a:lnTo>
                    <a:pt x="1094" y="1684"/>
                  </a:lnTo>
                  <a:lnTo>
                    <a:pt x="1096" y="1688"/>
                  </a:lnTo>
                  <a:lnTo>
                    <a:pt x="1096" y="1690"/>
                  </a:lnTo>
                  <a:lnTo>
                    <a:pt x="1094" y="1694"/>
                  </a:lnTo>
                  <a:lnTo>
                    <a:pt x="1090" y="1698"/>
                  </a:lnTo>
                  <a:lnTo>
                    <a:pt x="1090" y="1700"/>
                  </a:lnTo>
                  <a:lnTo>
                    <a:pt x="1092" y="1704"/>
                  </a:lnTo>
                  <a:lnTo>
                    <a:pt x="1096" y="1708"/>
                  </a:lnTo>
                  <a:lnTo>
                    <a:pt x="1094" y="1708"/>
                  </a:lnTo>
                  <a:lnTo>
                    <a:pt x="1094" y="1712"/>
                  </a:lnTo>
                  <a:lnTo>
                    <a:pt x="1100" y="1718"/>
                  </a:lnTo>
                  <a:lnTo>
                    <a:pt x="1102" y="1724"/>
                  </a:lnTo>
                  <a:lnTo>
                    <a:pt x="1104" y="1730"/>
                  </a:lnTo>
                  <a:lnTo>
                    <a:pt x="1104" y="1742"/>
                  </a:lnTo>
                  <a:lnTo>
                    <a:pt x="1100" y="1756"/>
                  </a:lnTo>
                  <a:lnTo>
                    <a:pt x="1100" y="1770"/>
                  </a:lnTo>
                  <a:lnTo>
                    <a:pt x="1100" y="1782"/>
                  </a:lnTo>
                  <a:lnTo>
                    <a:pt x="1098" y="1790"/>
                  </a:lnTo>
                  <a:lnTo>
                    <a:pt x="1094" y="1798"/>
                  </a:lnTo>
                  <a:lnTo>
                    <a:pt x="1090" y="1804"/>
                  </a:lnTo>
                  <a:lnTo>
                    <a:pt x="1084" y="1814"/>
                  </a:lnTo>
                  <a:lnTo>
                    <a:pt x="1082" y="1820"/>
                  </a:lnTo>
                  <a:lnTo>
                    <a:pt x="1082" y="1824"/>
                  </a:lnTo>
                  <a:lnTo>
                    <a:pt x="1082" y="1828"/>
                  </a:lnTo>
                  <a:lnTo>
                    <a:pt x="1084" y="1828"/>
                  </a:lnTo>
                  <a:lnTo>
                    <a:pt x="1088" y="1828"/>
                  </a:lnTo>
                  <a:lnTo>
                    <a:pt x="1092" y="1828"/>
                  </a:lnTo>
                  <a:lnTo>
                    <a:pt x="1090" y="1834"/>
                  </a:lnTo>
                  <a:lnTo>
                    <a:pt x="1090" y="1838"/>
                  </a:lnTo>
                  <a:lnTo>
                    <a:pt x="1092" y="1844"/>
                  </a:lnTo>
                  <a:lnTo>
                    <a:pt x="1094" y="1848"/>
                  </a:lnTo>
                  <a:lnTo>
                    <a:pt x="1092" y="1852"/>
                  </a:lnTo>
                  <a:lnTo>
                    <a:pt x="1090" y="1852"/>
                  </a:lnTo>
                  <a:lnTo>
                    <a:pt x="1088" y="1850"/>
                  </a:lnTo>
                  <a:lnTo>
                    <a:pt x="1086" y="1848"/>
                  </a:lnTo>
                  <a:lnTo>
                    <a:pt x="1082" y="1852"/>
                  </a:lnTo>
                  <a:lnTo>
                    <a:pt x="1082" y="1854"/>
                  </a:lnTo>
                  <a:lnTo>
                    <a:pt x="1082" y="1858"/>
                  </a:lnTo>
                  <a:lnTo>
                    <a:pt x="1086" y="1864"/>
                  </a:lnTo>
                  <a:lnTo>
                    <a:pt x="1094" y="1868"/>
                  </a:lnTo>
                  <a:lnTo>
                    <a:pt x="1106" y="1872"/>
                  </a:lnTo>
                  <a:lnTo>
                    <a:pt x="1110" y="1872"/>
                  </a:lnTo>
                  <a:lnTo>
                    <a:pt x="1110" y="1874"/>
                  </a:lnTo>
                  <a:lnTo>
                    <a:pt x="1110" y="1876"/>
                  </a:lnTo>
                  <a:lnTo>
                    <a:pt x="1106" y="1878"/>
                  </a:lnTo>
                  <a:lnTo>
                    <a:pt x="1104" y="1880"/>
                  </a:lnTo>
                  <a:lnTo>
                    <a:pt x="1098" y="1880"/>
                  </a:lnTo>
                  <a:lnTo>
                    <a:pt x="1094" y="1878"/>
                  </a:lnTo>
                  <a:lnTo>
                    <a:pt x="1090" y="1874"/>
                  </a:lnTo>
                  <a:lnTo>
                    <a:pt x="1084" y="1868"/>
                  </a:lnTo>
                  <a:lnTo>
                    <a:pt x="1082" y="1866"/>
                  </a:lnTo>
                  <a:lnTo>
                    <a:pt x="1080" y="1866"/>
                  </a:lnTo>
                  <a:lnTo>
                    <a:pt x="1080" y="1872"/>
                  </a:lnTo>
                  <a:lnTo>
                    <a:pt x="1080" y="1882"/>
                  </a:lnTo>
                  <a:lnTo>
                    <a:pt x="1078" y="1898"/>
                  </a:lnTo>
                  <a:lnTo>
                    <a:pt x="1074" y="1910"/>
                  </a:lnTo>
                  <a:lnTo>
                    <a:pt x="1072" y="1914"/>
                  </a:lnTo>
                  <a:lnTo>
                    <a:pt x="1068" y="1918"/>
                  </a:lnTo>
                  <a:lnTo>
                    <a:pt x="1066" y="1918"/>
                  </a:lnTo>
                  <a:lnTo>
                    <a:pt x="1062" y="1914"/>
                  </a:lnTo>
                  <a:lnTo>
                    <a:pt x="1056" y="1910"/>
                  </a:lnTo>
                  <a:lnTo>
                    <a:pt x="1056" y="1912"/>
                  </a:lnTo>
                  <a:lnTo>
                    <a:pt x="1058" y="1922"/>
                  </a:lnTo>
                  <a:lnTo>
                    <a:pt x="1064" y="1936"/>
                  </a:lnTo>
                  <a:lnTo>
                    <a:pt x="1076" y="1964"/>
                  </a:lnTo>
                  <a:lnTo>
                    <a:pt x="1080" y="1974"/>
                  </a:lnTo>
                  <a:lnTo>
                    <a:pt x="1084" y="1982"/>
                  </a:lnTo>
                  <a:lnTo>
                    <a:pt x="1088" y="1988"/>
                  </a:lnTo>
                  <a:lnTo>
                    <a:pt x="1094" y="1996"/>
                  </a:lnTo>
                  <a:lnTo>
                    <a:pt x="1100" y="2006"/>
                  </a:lnTo>
                  <a:lnTo>
                    <a:pt x="1110" y="2018"/>
                  </a:lnTo>
                  <a:lnTo>
                    <a:pt x="1132" y="2042"/>
                  </a:lnTo>
                  <a:lnTo>
                    <a:pt x="1140" y="2052"/>
                  </a:lnTo>
                  <a:lnTo>
                    <a:pt x="1142" y="2058"/>
                  </a:lnTo>
                  <a:lnTo>
                    <a:pt x="1150" y="2070"/>
                  </a:lnTo>
                  <a:lnTo>
                    <a:pt x="1172" y="2092"/>
                  </a:lnTo>
                  <a:lnTo>
                    <a:pt x="1178" y="2100"/>
                  </a:lnTo>
                  <a:lnTo>
                    <a:pt x="1180" y="2110"/>
                  </a:lnTo>
                  <a:lnTo>
                    <a:pt x="1184" y="2118"/>
                  </a:lnTo>
                  <a:lnTo>
                    <a:pt x="1190" y="2128"/>
                  </a:lnTo>
                  <a:lnTo>
                    <a:pt x="1194" y="2136"/>
                  </a:lnTo>
                  <a:lnTo>
                    <a:pt x="1196" y="2142"/>
                  </a:lnTo>
                  <a:lnTo>
                    <a:pt x="1194" y="2148"/>
                  </a:lnTo>
                  <a:lnTo>
                    <a:pt x="1194" y="2156"/>
                  </a:lnTo>
                  <a:lnTo>
                    <a:pt x="1194" y="2158"/>
                  </a:lnTo>
                  <a:lnTo>
                    <a:pt x="1196" y="2160"/>
                  </a:lnTo>
                  <a:lnTo>
                    <a:pt x="1198" y="2164"/>
                  </a:lnTo>
                  <a:lnTo>
                    <a:pt x="1200" y="2168"/>
                  </a:lnTo>
                  <a:lnTo>
                    <a:pt x="1204" y="2170"/>
                  </a:lnTo>
                  <a:lnTo>
                    <a:pt x="1208" y="2168"/>
                  </a:lnTo>
                  <a:lnTo>
                    <a:pt x="1216" y="2164"/>
                  </a:lnTo>
                  <a:lnTo>
                    <a:pt x="1222" y="2162"/>
                  </a:lnTo>
                  <a:lnTo>
                    <a:pt x="1226" y="2162"/>
                  </a:lnTo>
                  <a:lnTo>
                    <a:pt x="1234" y="2162"/>
                  </a:lnTo>
                  <a:lnTo>
                    <a:pt x="1226" y="2168"/>
                  </a:lnTo>
                  <a:lnTo>
                    <a:pt x="1220" y="2172"/>
                  </a:lnTo>
                  <a:lnTo>
                    <a:pt x="1208" y="2174"/>
                  </a:lnTo>
                  <a:lnTo>
                    <a:pt x="1202" y="2176"/>
                  </a:lnTo>
                  <a:lnTo>
                    <a:pt x="1200" y="2178"/>
                  </a:lnTo>
                  <a:lnTo>
                    <a:pt x="1202" y="2182"/>
                  </a:lnTo>
                  <a:lnTo>
                    <a:pt x="1212" y="2202"/>
                  </a:lnTo>
                  <a:lnTo>
                    <a:pt x="1226" y="2240"/>
                  </a:lnTo>
                  <a:lnTo>
                    <a:pt x="1232" y="2260"/>
                  </a:lnTo>
                  <a:lnTo>
                    <a:pt x="1238" y="2278"/>
                  </a:lnTo>
                  <a:lnTo>
                    <a:pt x="1238" y="2294"/>
                  </a:lnTo>
                  <a:lnTo>
                    <a:pt x="1236" y="2300"/>
                  </a:lnTo>
                  <a:lnTo>
                    <a:pt x="1234" y="2306"/>
                  </a:lnTo>
                  <a:lnTo>
                    <a:pt x="1230" y="2314"/>
                  </a:lnTo>
                  <a:lnTo>
                    <a:pt x="1230" y="2324"/>
                  </a:lnTo>
                  <a:lnTo>
                    <a:pt x="1230" y="2336"/>
                  </a:lnTo>
                  <a:lnTo>
                    <a:pt x="1234" y="2346"/>
                  </a:lnTo>
                  <a:lnTo>
                    <a:pt x="1246" y="2372"/>
                  </a:lnTo>
                  <a:lnTo>
                    <a:pt x="1256" y="2396"/>
                  </a:lnTo>
                  <a:lnTo>
                    <a:pt x="1260" y="2408"/>
                  </a:lnTo>
                  <a:lnTo>
                    <a:pt x="1262" y="2422"/>
                  </a:lnTo>
                  <a:lnTo>
                    <a:pt x="1262" y="2436"/>
                  </a:lnTo>
                  <a:lnTo>
                    <a:pt x="1262" y="2450"/>
                  </a:lnTo>
                  <a:lnTo>
                    <a:pt x="1258" y="2464"/>
                  </a:lnTo>
                  <a:lnTo>
                    <a:pt x="1254" y="2476"/>
                  </a:lnTo>
                  <a:lnTo>
                    <a:pt x="1246" y="2486"/>
                  </a:lnTo>
                  <a:lnTo>
                    <a:pt x="1238" y="2494"/>
                  </a:lnTo>
                  <a:lnTo>
                    <a:pt x="1230" y="2502"/>
                  </a:lnTo>
                  <a:lnTo>
                    <a:pt x="1222" y="2510"/>
                  </a:lnTo>
                  <a:lnTo>
                    <a:pt x="1218" y="2518"/>
                  </a:lnTo>
                  <a:lnTo>
                    <a:pt x="1212" y="2528"/>
                  </a:lnTo>
                  <a:lnTo>
                    <a:pt x="1206" y="2548"/>
                  </a:lnTo>
                  <a:lnTo>
                    <a:pt x="1202" y="2570"/>
                  </a:lnTo>
                  <a:lnTo>
                    <a:pt x="1196" y="2610"/>
                  </a:lnTo>
                  <a:lnTo>
                    <a:pt x="1192" y="2626"/>
                  </a:lnTo>
                  <a:lnTo>
                    <a:pt x="1188" y="2640"/>
                  </a:lnTo>
                  <a:lnTo>
                    <a:pt x="1182" y="2652"/>
                  </a:lnTo>
                  <a:lnTo>
                    <a:pt x="1178" y="2662"/>
                  </a:lnTo>
                  <a:lnTo>
                    <a:pt x="1176" y="2670"/>
                  </a:lnTo>
                  <a:lnTo>
                    <a:pt x="1176" y="2680"/>
                  </a:lnTo>
                  <a:lnTo>
                    <a:pt x="1178" y="2700"/>
                  </a:lnTo>
                  <a:lnTo>
                    <a:pt x="1178" y="2712"/>
                  </a:lnTo>
                  <a:lnTo>
                    <a:pt x="1178" y="2726"/>
                  </a:lnTo>
                  <a:lnTo>
                    <a:pt x="1176" y="2736"/>
                  </a:lnTo>
                  <a:lnTo>
                    <a:pt x="1176" y="2746"/>
                  </a:lnTo>
                  <a:lnTo>
                    <a:pt x="1180" y="2764"/>
                  </a:lnTo>
                  <a:lnTo>
                    <a:pt x="1188" y="2784"/>
                  </a:lnTo>
                  <a:lnTo>
                    <a:pt x="1200" y="2804"/>
                  </a:lnTo>
                  <a:lnTo>
                    <a:pt x="1222" y="2850"/>
                  </a:lnTo>
                  <a:lnTo>
                    <a:pt x="1234" y="2876"/>
                  </a:lnTo>
                  <a:lnTo>
                    <a:pt x="1242" y="2904"/>
                  </a:lnTo>
                  <a:lnTo>
                    <a:pt x="1250" y="2930"/>
                  </a:lnTo>
                  <a:lnTo>
                    <a:pt x="1260" y="2946"/>
                  </a:lnTo>
                  <a:lnTo>
                    <a:pt x="1268" y="2958"/>
                  </a:lnTo>
                  <a:lnTo>
                    <a:pt x="1276" y="2966"/>
                  </a:lnTo>
                  <a:lnTo>
                    <a:pt x="1284" y="2976"/>
                  </a:lnTo>
                  <a:lnTo>
                    <a:pt x="1288" y="2990"/>
                  </a:lnTo>
                  <a:lnTo>
                    <a:pt x="1288" y="3008"/>
                  </a:lnTo>
                  <a:lnTo>
                    <a:pt x="1286" y="3038"/>
                  </a:lnTo>
                  <a:lnTo>
                    <a:pt x="1284" y="3052"/>
                  </a:lnTo>
                  <a:lnTo>
                    <a:pt x="1286" y="3070"/>
                  </a:lnTo>
                  <a:lnTo>
                    <a:pt x="1294" y="3112"/>
                  </a:lnTo>
                  <a:lnTo>
                    <a:pt x="1304" y="3156"/>
                  </a:lnTo>
                  <a:lnTo>
                    <a:pt x="1308" y="3178"/>
                  </a:lnTo>
                  <a:lnTo>
                    <a:pt x="1310" y="3200"/>
                  </a:lnTo>
                  <a:lnTo>
                    <a:pt x="1312" y="3220"/>
                  </a:lnTo>
                  <a:lnTo>
                    <a:pt x="1318" y="3238"/>
                  </a:lnTo>
                  <a:lnTo>
                    <a:pt x="1326" y="3254"/>
                  </a:lnTo>
                  <a:lnTo>
                    <a:pt x="1334" y="3266"/>
                  </a:lnTo>
                  <a:lnTo>
                    <a:pt x="1342" y="3278"/>
                  </a:lnTo>
                  <a:lnTo>
                    <a:pt x="1352" y="3286"/>
                  </a:lnTo>
                  <a:lnTo>
                    <a:pt x="1366" y="3302"/>
                  </a:lnTo>
                  <a:lnTo>
                    <a:pt x="1376" y="3316"/>
                  </a:lnTo>
                  <a:lnTo>
                    <a:pt x="1384" y="3330"/>
                  </a:lnTo>
                  <a:lnTo>
                    <a:pt x="1388" y="3344"/>
                  </a:lnTo>
                  <a:lnTo>
                    <a:pt x="1392" y="3358"/>
                  </a:lnTo>
                  <a:lnTo>
                    <a:pt x="1396" y="3374"/>
                  </a:lnTo>
                  <a:lnTo>
                    <a:pt x="1402" y="3392"/>
                  </a:lnTo>
                  <a:lnTo>
                    <a:pt x="1410" y="3414"/>
                  </a:lnTo>
                  <a:lnTo>
                    <a:pt x="1424" y="3436"/>
                  </a:lnTo>
                  <a:lnTo>
                    <a:pt x="1436" y="3458"/>
                  </a:lnTo>
                  <a:lnTo>
                    <a:pt x="1444" y="3474"/>
                  </a:lnTo>
                  <a:lnTo>
                    <a:pt x="1446" y="3490"/>
                  </a:lnTo>
                  <a:lnTo>
                    <a:pt x="1446" y="3502"/>
                  </a:lnTo>
                  <a:lnTo>
                    <a:pt x="1442" y="3510"/>
                  </a:lnTo>
                  <a:lnTo>
                    <a:pt x="1438" y="3516"/>
                  </a:lnTo>
                  <a:lnTo>
                    <a:pt x="1434" y="3518"/>
                  </a:lnTo>
                  <a:lnTo>
                    <a:pt x="1432" y="3518"/>
                  </a:lnTo>
                  <a:lnTo>
                    <a:pt x="1430" y="3516"/>
                  </a:lnTo>
                  <a:lnTo>
                    <a:pt x="1426" y="3518"/>
                  </a:lnTo>
                  <a:lnTo>
                    <a:pt x="1424" y="3518"/>
                  </a:lnTo>
                  <a:lnTo>
                    <a:pt x="1424" y="3522"/>
                  </a:lnTo>
                  <a:lnTo>
                    <a:pt x="1424" y="3526"/>
                  </a:lnTo>
                  <a:lnTo>
                    <a:pt x="1424" y="3532"/>
                  </a:lnTo>
                  <a:lnTo>
                    <a:pt x="1428" y="3538"/>
                  </a:lnTo>
                  <a:lnTo>
                    <a:pt x="1432" y="3546"/>
                  </a:lnTo>
                  <a:lnTo>
                    <a:pt x="1442" y="3558"/>
                  </a:lnTo>
                  <a:lnTo>
                    <a:pt x="1446" y="3568"/>
                  </a:lnTo>
                  <a:lnTo>
                    <a:pt x="1448" y="3574"/>
                  </a:lnTo>
                  <a:lnTo>
                    <a:pt x="1444" y="3580"/>
                  </a:lnTo>
                  <a:lnTo>
                    <a:pt x="1442" y="3582"/>
                  </a:lnTo>
                  <a:lnTo>
                    <a:pt x="1442" y="3588"/>
                  </a:lnTo>
                  <a:lnTo>
                    <a:pt x="1442" y="3596"/>
                  </a:lnTo>
                  <a:lnTo>
                    <a:pt x="1446" y="3602"/>
                  </a:lnTo>
                  <a:lnTo>
                    <a:pt x="1448" y="3602"/>
                  </a:lnTo>
                  <a:lnTo>
                    <a:pt x="1448" y="3598"/>
                  </a:lnTo>
                  <a:lnTo>
                    <a:pt x="1450" y="3594"/>
                  </a:lnTo>
                  <a:lnTo>
                    <a:pt x="1452" y="3590"/>
                  </a:lnTo>
                  <a:lnTo>
                    <a:pt x="1454" y="3588"/>
                  </a:lnTo>
                  <a:lnTo>
                    <a:pt x="1458" y="3588"/>
                  </a:lnTo>
                  <a:lnTo>
                    <a:pt x="1460" y="3588"/>
                  </a:lnTo>
                  <a:lnTo>
                    <a:pt x="1462" y="3590"/>
                  </a:lnTo>
                  <a:lnTo>
                    <a:pt x="1464" y="3592"/>
                  </a:lnTo>
                  <a:lnTo>
                    <a:pt x="1464" y="3596"/>
                  </a:lnTo>
                  <a:lnTo>
                    <a:pt x="1464" y="3602"/>
                  </a:lnTo>
                  <a:lnTo>
                    <a:pt x="1466" y="3604"/>
                  </a:lnTo>
                  <a:lnTo>
                    <a:pt x="1470" y="3606"/>
                  </a:lnTo>
                  <a:lnTo>
                    <a:pt x="1472" y="3606"/>
                  </a:lnTo>
                  <a:lnTo>
                    <a:pt x="1478" y="3606"/>
                  </a:lnTo>
                  <a:lnTo>
                    <a:pt x="1480" y="3608"/>
                  </a:lnTo>
                  <a:lnTo>
                    <a:pt x="1482" y="3612"/>
                  </a:lnTo>
                  <a:lnTo>
                    <a:pt x="1484" y="3618"/>
                  </a:lnTo>
                  <a:lnTo>
                    <a:pt x="1486" y="3620"/>
                  </a:lnTo>
                  <a:lnTo>
                    <a:pt x="1490" y="3620"/>
                  </a:lnTo>
                  <a:lnTo>
                    <a:pt x="1494" y="3624"/>
                  </a:lnTo>
                  <a:lnTo>
                    <a:pt x="1496" y="3628"/>
                  </a:lnTo>
                  <a:lnTo>
                    <a:pt x="1500" y="3626"/>
                  </a:lnTo>
                  <a:lnTo>
                    <a:pt x="1506" y="3626"/>
                  </a:lnTo>
                  <a:lnTo>
                    <a:pt x="1510" y="3626"/>
                  </a:lnTo>
                  <a:lnTo>
                    <a:pt x="1514" y="3628"/>
                  </a:lnTo>
                  <a:lnTo>
                    <a:pt x="1516" y="3626"/>
                  </a:lnTo>
                  <a:lnTo>
                    <a:pt x="1520" y="3620"/>
                  </a:lnTo>
                  <a:lnTo>
                    <a:pt x="1526" y="3612"/>
                  </a:lnTo>
                  <a:lnTo>
                    <a:pt x="1532" y="3610"/>
                  </a:lnTo>
                  <a:lnTo>
                    <a:pt x="1540" y="3608"/>
                  </a:lnTo>
                  <a:lnTo>
                    <a:pt x="1552" y="3606"/>
                  </a:lnTo>
                  <a:lnTo>
                    <a:pt x="1558" y="3608"/>
                  </a:lnTo>
                  <a:lnTo>
                    <a:pt x="1564" y="3608"/>
                  </a:lnTo>
                  <a:lnTo>
                    <a:pt x="1576" y="3604"/>
                  </a:lnTo>
                  <a:lnTo>
                    <a:pt x="1584" y="3602"/>
                  </a:lnTo>
                  <a:lnTo>
                    <a:pt x="1590" y="3598"/>
                  </a:lnTo>
                  <a:lnTo>
                    <a:pt x="1594" y="3592"/>
                  </a:lnTo>
                  <a:lnTo>
                    <a:pt x="1600" y="3586"/>
                  </a:lnTo>
                  <a:lnTo>
                    <a:pt x="1602" y="3586"/>
                  </a:lnTo>
                  <a:lnTo>
                    <a:pt x="1608" y="3584"/>
                  </a:lnTo>
                  <a:lnTo>
                    <a:pt x="1620" y="3584"/>
                  </a:lnTo>
                  <a:lnTo>
                    <a:pt x="1632" y="3588"/>
                  </a:lnTo>
                  <a:lnTo>
                    <a:pt x="1642" y="3590"/>
                  </a:lnTo>
                  <a:lnTo>
                    <a:pt x="1648" y="3590"/>
                  </a:lnTo>
                  <a:lnTo>
                    <a:pt x="1652" y="3586"/>
                  </a:lnTo>
                  <a:lnTo>
                    <a:pt x="1656" y="3586"/>
                  </a:lnTo>
                  <a:lnTo>
                    <a:pt x="1664" y="3586"/>
                  </a:lnTo>
                  <a:lnTo>
                    <a:pt x="1678" y="3592"/>
                  </a:lnTo>
                  <a:lnTo>
                    <a:pt x="1686" y="3594"/>
                  </a:lnTo>
                  <a:lnTo>
                    <a:pt x="1694" y="3594"/>
                  </a:lnTo>
                  <a:lnTo>
                    <a:pt x="1702" y="3594"/>
                  </a:lnTo>
                  <a:lnTo>
                    <a:pt x="1706" y="3590"/>
                  </a:lnTo>
                  <a:lnTo>
                    <a:pt x="1712" y="3584"/>
                  </a:lnTo>
                  <a:lnTo>
                    <a:pt x="1718" y="3582"/>
                  </a:lnTo>
                  <a:lnTo>
                    <a:pt x="1724" y="3584"/>
                  </a:lnTo>
                  <a:lnTo>
                    <a:pt x="1730" y="3584"/>
                  </a:lnTo>
                  <a:lnTo>
                    <a:pt x="1738" y="3586"/>
                  </a:lnTo>
                  <a:lnTo>
                    <a:pt x="1740" y="3584"/>
                  </a:lnTo>
                  <a:lnTo>
                    <a:pt x="1740" y="3580"/>
                  </a:lnTo>
                  <a:lnTo>
                    <a:pt x="1740" y="3574"/>
                  </a:lnTo>
                  <a:lnTo>
                    <a:pt x="1742" y="3572"/>
                  </a:lnTo>
                  <a:lnTo>
                    <a:pt x="1748" y="3572"/>
                  </a:lnTo>
                  <a:lnTo>
                    <a:pt x="1756" y="3572"/>
                  </a:lnTo>
                  <a:lnTo>
                    <a:pt x="1764" y="3572"/>
                  </a:lnTo>
                  <a:lnTo>
                    <a:pt x="1774" y="3570"/>
                  </a:lnTo>
                  <a:lnTo>
                    <a:pt x="1782" y="3568"/>
                  </a:lnTo>
                  <a:lnTo>
                    <a:pt x="1792" y="3562"/>
                  </a:lnTo>
                  <a:lnTo>
                    <a:pt x="1810" y="3550"/>
                  </a:lnTo>
                  <a:lnTo>
                    <a:pt x="1832" y="3532"/>
                  </a:lnTo>
                  <a:lnTo>
                    <a:pt x="1858" y="3506"/>
                  </a:lnTo>
                  <a:lnTo>
                    <a:pt x="1870" y="3490"/>
                  </a:lnTo>
                  <a:lnTo>
                    <a:pt x="1884" y="3472"/>
                  </a:lnTo>
                  <a:lnTo>
                    <a:pt x="1892" y="3462"/>
                  </a:lnTo>
                  <a:lnTo>
                    <a:pt x="1898" y="3456"/>
                  </a:lnTo>
                  <a:lnTo>
                    <a:pt x="1912" y="3442"/>
                  </a:lnTo>
                  <a:lnTo>
                    <a:pt x="1920" y="3432"/>
                  </a:lnTo>
                  <a:lnTo>
                    <a:pt x="1930" y="3418"/>
                  </a:lnTo>
                  <a:lnTo>
                    <a:pt x="1940" y="3398"/>
                  </a:lnTo>
                  <a:lnTo>
                    <a:pt x="1952" y="3372"/>
                  </a:lnTo>
                  <a:lnTo>
                    <a:pt x="1968" y="3344"/>
                  </a:lnTo>
                  <a:lnTo>
                    <a:pt x="1980" y="3324"/>
                  </a:lnTo>
                  <a:lnTo>
                    <a:pt x="1992" y="3314"/>
                  </a:lnTo>
                  <a:lnTo>
                    <a:pt x="2002" y="3304"/>
                  </a:lnTo>
                  <a:lnTo>
                    <a:pt x="2010" y="3294"/>
                  </a:lnTo>
                  <a:lnTo>
                    <a:pt x="2018" y="3276"/>
                  </a:lnTo>
                  <a:lnTo>
                    <a:pt x="2026" y="3250"/>
                  </a:lnTo>
                  <a:lnTo>
                    <a:pt x="2030" y="3210"/>
                  </a:lnTo>
                  <a:lnTo>
                    <a:pt x="2034" y="3182"/>
                  </a:lnTo>
                  <a:lnTo>
                    <a:pt x="2032" y="3176"/>
                  </a:lnTo>
                  <a:lnTo>
                    <a:pt x="2030" y="3176"/>
                  </a:lnTo>
                  <a:lnTo>
                    <a:pt x="2026" y="3176"/>
                  </a:lnTo>
                  <a:lnTo>
                    <a:pt x="2024" y="3176"/>
                  </a:lnTo>
                  <a:lnTo>
                    <a:pt x="2022" y="3170"/>
                  </a:lnTo>
                  <a:lnTo>
                    <a:pt x="2020" y="3164"/>
                  </a:lnTo>
                  <a:lnTo>
                    <a:pt x="2024" y="3156"/>
                  </a:lnTo>
                  <a:lnTo>
                    <a:pt x="2028" y="3148"/>
                  </a:lnTo>
                  <a:lnTo>
                    <a:pt x="2036" y="3140"/>
                  </a:lnTo>
                  <a:lnTo>
                    <a:pt x="2046" y="3132"/>
                  </a:lnTo>
                  <a:lnTo>
                    <a:pt x="2056" y="3126"/>
                  </a:lnTo>
                  <a:lnTo>
                    <a:pt x="2070" y="3118"/>
                  </a:lnTo>
                  <a:lnTo>
                    <a:pt x="2084" y="3114"/>
                  </a:lnTo>
                  <a:lnTo>
                    <a:pt x="2096" y="3108"/>
                  </a:lnTo>
                  <a:lnTo>
                    <a:pt x="2108" y="3100"/>
                  </a:lnTo>
                  <a:lnTo>
                    <a:pt x="2118" y="3094"/>
                  </a:lnTo>
                  <a:lnTo>
                    <a:pt x="2126" y="3086"/>
                  </a:lnTo>
                  <a:lnTo>
                    <a:pt x="2132" y="3078"/>
                  </a:lnTo>
                  <a:lnTo>
                    <a:pt x="2136" y="3070"/>
                  </a:lnTo>
                  <a:lnTo>
                    <a:pt x="2136" y="3062"/>
                  </a:lnTo>
                  <a:lnTo>
                    <a:pt x="2134" y="3056"/>
                  </a:lnTo>
                  <a:lnTo>
                    <a:pt x="2130" y="3050"/>
                  </a:lnTo>
                  <a:lnTo>
                    <a:pt x="2130" y="3044"/>
                  </a:lnTo>
                  <a:lnTo>
                    <a:pt x="2132" y="3034"/>
                  </a:lnTo>
                  <a:lnTo>
                    <a:pt x="2136" y="3016"/>
                  </a:lnTo>
                  <a:lnTo>
                    <a:pt x="2138" y="3006"/>
                  </a:lnTo>
                  <a:lnTo>
                    <a:pt x="2138" y="2990"/>
                  </a:lnTo>
                  <a:lnTo>
                    <a:pt x="2136" y="2972"/>
                  </a:lnTo>
                  <a:lnTo>
                    <a:pt x="2136" y="2970"/>
                  </a:lnTo>
                  <a:lnTo>
                    <a:pt x="2134" y="2972"/>
                  </a:lnTo>
                  <a:lnTo>
                    <a:pt x="2132" y="2974"/>
                  </a:lnTo>
                  <a:lnTo>
                    <a:pt x="2130" y="2974"/>
                  </a:lnTo>
                  <a:lnTo>
                    <a:pt x="2128" y="2972"/>
                  </a:lnTo>
                  <a:lnTo>
                    <a:pt x="2126" y="2962"/>
                  </a:lnTo>
                  <a:lnTo>
                    <a:pt x="2120" y="2934"/>
                  </a:lnTo>
                  <a:lnTo>
                    <a:pt x="2120" y="2920"/>
                  </a:lnTo>
                  <a:lnTo>
                    <a:pt x="2118" y="2910"/>
                  </a:lnTo>
                  <a:lnTo>
                    <a:pt x="2108" y="2896"/>
                  </a:lnTo>
                  <a:lnTo>
                    <a:pt x="2104" y="2890"/>
                  </a:lnTo>
                  <a:lnTo>
                    <a:pt x="2102" y="2886"/>
                  </a:lnTo>
                  <a:lnTo>
                    <a:pt x="2102" y="2878"/>
                  </a:lnTo>
                  <a:lnTo>
                    <a:pt x="2104" y="2870"/>
                  </a:lnTo>
                  <a:lnTo>
                    <a:pt x="2104" y="2860"/>
                  </a:lnTo>
                  <a:lnTo>
                    <a:pt x="2104" y="2854"/>
                  </a:lnTo>
                  <a:lnTo>
                    <a:pt x="2108" y="2854"/>
                  </a:lnTo>
                  <a:lnTo>
                    <a:pt x="2114" y="2852"/>
                  </a:lnTo>
                  <a:lnTo>
                    <a:pt x="2120" y="2848"/>
                  </a:lnTo>
                  <a:lnTo>
                    <a:pt x="2126" y="2842"/>
                  </a:lnTo>
                  <a:lnTo>
                    <a:pt x="2136" y="2832"/>
                  </a:lnTo>
                  <a:lnTo>
                    <a:pt x="2144" y="2822"/>
                  </a:lnTo>
                  <a:lnTo>
                    <a:pt x="2150" y="2816"/>
                  </a:lnTo>
                  <a:lnTo>
                    <a:pt x="2160" y="2812"/>
                  </a:lnTo>
                  <a:lnTo>
                    <a:pt x="2166" y="2808"/>
                  </a:lnTo>
                  <a:lnTo>
                    <a:pt x="2170" y="2804"/>
                  </a:lnTo>
                  <a:lnTo>
                    <a:pt x="2178" y="2794"/>
                  </a:lnTo>
                  <a:lnTo>
                    <a:pt x="2186" y="2780"/>
                  </a:lnTo>
                  <a:lnTo>
                    <a:pt x="2196" y="2764"/>
                  </a:lnTo>
                  <a:lnTo>
                    <a:pt x="2206" y="2750"/>
                  </a:lnTo>
                  <a:lnTo>
                    <a:pt x="2216" y="2740"/>
                  </a:lnTo>
                  <a:lnTo>
                    <a:pt x="2226" y="2734"/>
                  </a:lnTo>
                  <a:lnTo>
                    <a:pt x="2236" y="2728"/>
                  </a:lnTo>
                  <a:lnTo>
                    <a:pt x="2246" y="2724"/>
                  </a:lnTo>
                  <a:lnTo>
                    <a:pt x="2266" y="2718"/>
                  </a:lnTo>
                  <a:lnTo>
                    <a:pt x="2276" y="2714"/>
                  </a:lnTo>
                  <a:lnTo>
                    <a:pt x="2284" y="2708"/>
                  </a:lnTo>
                  <a:lnTo>
                    <a:pt x="2294" y="2700"/>
                  </a:lnTo>
                  <a:lnTo>
                    <a:pt x="2302" y="2690"/>
                  </a:lnTo>
                  <a:lnTo>
                    <a:pt x="2320" y="2666"/>
                  </a:lnTo>
                  <a:lnTo>
                    <a:pt x="2336" y="2636"/>
                  </a:lnTo>
                  <a:lnTo>
                    <a:pt x="2344" y="2622"/>
                  </a:lnTo>
                  <a:lnTo>
                    <a:pt x="2344" y="2620"/>
                  </a:lnTo>
                  <a:lnTo>
                    <a:pt x="2344" y="2616"/>
                  </a:lnTo>
                  <a:lnTo>
                    <a:pt x="2348" y="2606"/>
                  </a:lnTo>
                  <a:lnTo>
                    <a:pt x="2350" y="2598"/>
                  </a:lnTo>
                  <a:lnTo>
                    <a:pt x="2352" y="2594"/>
                  </a:lnTo>
                  <a:lnTo>
                    <a:pt x="2350" y="2590"/>
                  </a:lnTo>
                  <a:lnTo>
                    <a:pt x="2348" y="2586"/>
                  </a:lnTo>
                  <a:lnTo>
                    <a:pt x="2344" y="2582"/>
                  </a:lnTo>
                  <a:lnTo>
                    <a:pt x="2340" y="2576"/>
                  </a:lnTo>
                  <a:lnTo>
                    <a:pt x="2338" y="2566"/>
                  </a:lnTo>
                  <a:lnTo>
                    <a:pt x="2338" y="2552"/>
                  </a:lnTo>
                  <a:lnTo>
                    <a:pt x="2338" y="2500"/>
                  </a:lnTo>
                  <a:lnTo>
                    <a:pt x="2338" y="2478"/>
                  </a:lnTo>
                  <a:lnTo>
                    <a:pt x="2334" y="2454"/>
                  </a:lnTo>
                  <a:lnTo>
                    <a:pt x="2334" y="2440"/>
                  </a:lnTo>
                  <a:lnTo>
                    <a:pt x="2334" y="2432"/>
                  </a:lnTo>
                  <a:lnTo>
                    <a:pt x="2338" y="2426"/>
                  </a:lnTo>
                  <a:lnTo>
                    <a:pt x="2342" y="2424"/>
                  </a:lnTo>
                  <a:lnTo>
                    <a:pt x="2344" y="2420"/>
                  </a:lnTo>
                  <a:lnTo>
                    <a:pt x="2344" y="2414"/>
                  </a:lnTo>
                  <a:lnTo>
                    <a:pt x="2340" y="2406"/>
                  </a:lnTo>
                  <a:lnTo>
                    <a:pt x="2334" y="2394"/>
                  </a:lnTo>
                  <a:lnTo>
                    <a:pt x="2324" y="2384"/>
                  </a:lnTo>
                  <a:lnTo>
                    <a:pt x="2318" y="2380"/>
                  </a:lnTo>
                  <a:lnTo>
                    <a:pt x="2312" y="2376"/>
                  </a:lnTo>
                  <a:lnTo>
                    <a:pt x="2308" y="2368"/>
                  </a:lnTo>
                  <a:lnTo>
                    <a:pt x="2304" y="2358"/>
                  </a:lnTo>
                  <a:lnTo>
                    <a:pt x="2302" y="2348"/>
                  </a:lnTo>
                  <a:lnTo>
                    <a:pt x="2300" y="2334"/>
                  </a:lnTo>
                  <a:lnTo>
                    <a:pt x="2292" y="2310"/>
                  </a:lnTo>
                  <a:lnTo>
                    <a:pt x="2288" y="2298"/>
                  </a:lnTo>
                  <a:lnTo>
                    <a:pt x="2288" y="2290"/>
                  </a:lnTo>
                  <a:lnTo>
                    <a:pt x="2288" y="2286"/>
                  </a:lnTo>
                  <a:lnTo>
                    <a:pt x="2290" y="2280"/>
                  </a:lnTo>
                  <a:lnTo>
                    <a:pt x="2292" y="2278"/>
                  </a:lnTo>
                  <a:lnTo>
                    <a:pt x="2294" y="2274"/>
                  </a:lnTo>
                  <a:lnTo>
                    <a:pt x="2294" y="2268"/>
                  </a:lnTo>
                  <a:lnTo>
                    <a:pt x="2292" y="2258"/>
                  </a:lnTo>
                  <a:lnTo>
                    <a:pt x="2288" y="2248"/>
                  </a:lnTo>
                  <a:lnTo>
                    <a:pt x="2288" y="2240"/>
                  </a:lnTo>
                  <a:lnTo>
                    <a:pt x="2290" y="2236"/>
                  </a:lnTo>
                  <a:lnTo>
                    <a:pt x="2292" y="2232"/>
                  </a:lnTo>
                  <a:lnTo>
                    <a:pt x="2294" y="2230"/>
                  </a:lnTo>
                  <a:lnTo>
                    <a:pt x="2296" y="2228"/>
                  </a:lnTo>
                  <a:lnTo>
                    <a:pt x="2296" y="2226"/>
                  </a:lnTo>
                  <a:lnTo>
                    <a:pt x="2294" y="2220"/>
                  </a:lnTo>
                  <a:lnTo>
                    <a:pt x="2282" y="2206"/>
                  </a:lnTo>
                  <a:lnTo>
                    <a:pt x="2272" y="2192"/>
                  </a:lnTo>
                  <a:lnTo>
                    <a:pt x="2268" y="2184"/>
                  </a:lnTo>
                  <a:lnTo>
                    <a:pt x="2266" y="2174"/>
                  </a:lnTo>
                  <a:lnTo>
                    <a:pt x="2268" y="2164"/>
                  </a:lnTo>
                  <a:lnTo>
                    <a:pt x="2272" y="2150"/>
                  </a:lnTo>
                  <a:lnTo>
                    <a:pt x="2276" y="2138"/>
                  </a:lnTo>
                  <a:lnTo>
                    <a:pt x="2278" y="2130"/>
                  </a:lnTo>
                  <a:lnTo>
                    <a:pt x="2282" y="2122"/>
                  </a:lnTo>
                  <a:lnTo>
                    <a:pt x="2288" y="2108"/>
                  </a:lnTo>
                  <a:lnTo>
                    <a:pt x="2304" y="2084"/>
                  </a:lnTo>
                  <a:lnTo>
                    <a:pt x="2308" y="2074"/>
                  </a:lnTo>
                  <a:lnTo>
                    <a:pt x="2310" y="2058"/>
                  </a:lnTo>
                  <a:lnTo>
                    <a:pt x="2312" y="2052"/>
                  </a:lnTo>
                  <a:lnTo>
                    <a:pt x="2314" y="2048"/>
                  </a:lnTo>
                  <a:lnTo>
                    <a:pt x="2320" y="2046"/>
                  </a:lnTo>
                  <a:lnTo>
                    <a:pt x="2322" y="2044"/>
                  </a:lnTo>
                  <a:lnTo>
                    <a:pt x="2324" y="2042"/>
                  </a:lnTo>
                  <a:lnTo>
                    <a:pt x="2324" y="2036"/>
                  </a:lnTo>
                  <a:lnTo>
                    <a:pt x="2322" y="2026"/>
                  </a:lnTo>
                  <a:lnTo>
                    <a:pt x="2324" y="2016"/>
                  </a:lnTo>
                  <a:lnTo>
                    <a:pt x="2326" y="2008"/>
                  </a:lnTo>
                  <a:lnTo>
                    <a:pt x="2332" y="2004"/>
                  </a:lnTo>
                  <a:lnTo>
                    <a:pt x="2338" y="2002"/>
                  </a:lnTo>
                  <a:lnTo>
                    <a:pt x="2350" y="1998"/>
                  </a:lnTo>
                  <a:lnTo>
                    <a:pt x="2354" y="1994"/>
                  </a:lnTo>
                  <a:lnTo>
                    <a:pt x="2354" y="1988"/>
                  </a:lnTo>
                  <a:lnTo>
                    <a:pt x="2352" y="1980"/>
                  </a:lnTo>
                  <a:lnTo>
                    <a:pt x="2356" y="1980"/>
                  </a:lnTo>
                  <a:lnTo>
                    <a:pt x="2360" y="1980"/>
                  </a:lnTo>
                  <a:lnTo>
                    <a:pt x="2366" y="1978"/>
                  </a:lnTo>
                  <a:lnTo>
                    <a:pt x="2372" y="1972"/>
                  </a:lnTo>
                  <a:lnTo>
                    <a:pt x="2380" y="1962"/>
                  </a:lnTo>
                  <a:lnTo>
                    <a:pt x="2388" y="1950"/>
                  </a:lnTo>
                  <a:lnTo>
                    <a:pt x="2390" y="1944"/>
                  </a:lnTo>
                  <a:lnTo>
                    <a:pt x="2394" y="1932"/>
                  </a:lnTo>
                  <a:lnTo>
                    <a:pt x="2396" y="1926"/>
                  </a:lnTo>
                  <a:lnTo>
                    <a:pt x="2400" y="1918"/>
                  </a:lnTo>
                  <a:lnTo>
                    <a:pt x="2408" y="1908"/>
                  </a:lnTo>
                  <a:lnTo>
                    <a:pt x="2422" y="1892"/>
                  </a:lnTo>
                  <a:lnTo>
                    <a:pt x="2450" y="1860"/>
                  </a:lnTo>
                  <a:lnTo>
                    <a:pt x="2470" y="1836"/>
                  </a:lnTo>
                  <a:lnTo>
                    <a:pt x="2494" y="1812"/>
                  </a:lnTo>
                  <a:lnTo>
                    <a:pt x="2532" y="1780"/>
                  </a:lnTo>
                  <a:lnTo>
                    <a:pt x="2556" y="1760"/>
                  </a:lnTo>
                  <a:lnTo>
                    <a:pt x="2580" y="1736"/>
                  </a:lnTo>
                  <a:lnTo>
                    <a:pt x="2604" y="1710"/>
                  </a:lnTo>
                  <a:lnTo>
                    <a:pt x="2626" y="1680"/>
                  </a:lnTo>
                  <a:lnTo>
                    <a:pt x="2646" y="1646"/>
                  </a:lnTo>
                  <a:lnTo>
                    <a:pt x="2666" y="1610"/>
                  </a:lnTo>
                  <a:lnTo>
                    <a:pt x="2686" y="1570"/>
                  </a:lnTo>
                  <a:lnTo>
                    <a:pt x="2702" y="1526"/>
                  </a:lnTo>
                  <a:lnTo>
                    <a:pt x="2712" y="1502"/>
                  </a:lnTo>
                  <a:lnTo>
                    <a:pt x="2722" y="1482"/>
                  </a:lnTo>
                  <a:lnTo>
                    <a:pt x="2738" y="1452"/>
                  </a:lnTo>
                  <a:lnTo>
                    <a:pt x="2750" y="1426"/>
                  </a:lnTo>
                  <a:lnTo>
                    <a:pt x="2752" y="1416"/>
                  </a:lnTo>
                  <a:lnTo>
                    <a:pt x="2754" y="1404"/>
                  </a:lnTo>
                  <a:lnTo>
                    <a:pt x="2758" y="1388"/>
                  </a:lnTo>
                  <a:lnTo>
                    <a:pt x="2762" y="1378"/>
                  </a:lnTo>
                  <a:lnTo>
                    <a:pt x="2768" y="1376"/>
                  </a:lnTo>
                  <a:lnTo>
                    <a:pt x="2772" y="1376"/>
                  </a:lnTo>
                  <a:lnTo>
                    <a:pt x="2776" y="1376"/>
                  </a:lnTo>
                  <a:lnTo>
                    <a:pt x="2770" y="136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6" name="Freeform 6155"/>
            <p:cNvSpPr>
              <a:spLocks noEditPoints="1"/>
            </p:cNvSpPr>
            <p:nvPr/>
          </p:nvSpPr>
          <p:spPr bwMode="auto">
            <a:xfrm>
              <a:off x="4040675" y="2527450"/>
              <a:ext cx="1264689" cy="1655655"/>
            </a:xfrm>
            <a:custGeom>
              <a:avLst/>
              <a:gdLst>
                <a:gd name="T0" fmla="*/ 794599 w 2834"/>
                <a:gd name="T1" fmla="*/ 115556 h 4108"/>
                <a:gd name="T2" fmla="*/ 750173 w 2834"/>
                <a:gd name="T3" fmla="*/ 64762 h 4108"/>
                <a:gd name="T4" fmla="*/ 742557 w 2834"/>
                <a:gd name="T5" fmla="*/ 528256 h 4108"/>
                <a:gd name="T6" fmla="*/ 842833 w 2834"/>
                <a:gd name="T7" fmla="*/ 165080 h 4108"/>
                <a:gd name="T8" fmla="*/ 708285 w 2834"/>
                <a:gd name="T9" fmla="*/ 563811 h 4108"/>
                <a:gd name="T10" fmla="*/ 635933 w 2834"/>
                <a:gd name="T11" fmla="*/ 595557 h 4108"/>
                <a:gd name="T12" fmla="*/ 684167 w 2834"/>
                <a:gd name="T13" fmla="*/ 565081 h 4108"/>
                <a:gd name="T14" fmla="*/ 836487 w 2834"/>
                <a:gd name="T15" fmla="*/ 25397 h 4108"/>
                <a:gd name="T16" fmla="*/ 91392 w 2834"/>
                <a:gd name="T17" fmla="*/ 1043813 h 4108"/>
                <a:gd name="T18" fmla="*/ 44426 w 2834"/>
                <a:gd name="T19" fmla="*/ 1184766 h 4108"/>
                <a:gd name="T20" fmla="*/ 107893 w 2834"/>
                <a:gd name="T21" fmla="*/ 1048892 h 4108"/>
                <a:gd name="T22" fmla="*/ 119317 w 2834"/>
                <a:gd name="T23" fmla="*/ 1116194 h 4108"/>
                <a:gd name="T24" fmla="*/ 171359 w 2834"/>
                <a:gd name="T25" fmla="*/ 1036194 h 4108"/>
                <a:gd name="T26" fmla="*/ 129471 w 2834"/>
                <a:gd name="T27" fmla="*/ 1116194 h 4108"/>
                <a:gd name="T28" fmla="*/ 148511 w 2834"/>
                <a:gd name="T29" fmla="*/ 1240639 h 4108"/>
                <a:gd name="T30" fmla="*/ 200554 w 2834"/>
                <a:gd name="T31" fmla="*/ 1323179 h 4108"/>
                <a:gd name="T32" fmla="*/ 397299 w 2834"/>
                <a:gd name="T33" fmla="*/ 877463 h 4108"/>
                <a:gd name="T34" fmla="*/ 224671 w 2834"/>
                <a:gd name="T35" fmla="*/ 943495 h 4108"/>
                <a:gd name="T36" fmla="*/ 331294 w 2834"/>
                <a:gd name="T37" fmla="*/ 721272 h 4108"/>
                <a:gd name="T38" fmla="*/ 114239 w 2834"/>
                <a:gd name="T39" fmla="*/ 665399 h 4108"/>
                <a:gd name="T40" fmla="*/ 151050 w 2834"/>
                <a:gd name="T41" fmla="*/ 1219051 h 4108"/>
                <a:gd name="T42" fmla="*/ 576275 w 2834"/>
                <a:gd name="T43" fmla="*/ 1158099 h 4108"/>
                <a:gd name="T44" fmla="*/ 580083 w 2834"/>
                <a:gd name="T45" fmla="*/ 1159369 h 4108"/>
                <a:gd name="T46" fmla="*/ 694322 w 2834"/>
                <a:gd name="T47" fmla="*/ 1079368 h 4108"/>
                <a:gd name="T48" fmla="*/ 401107 w 2834"/>
                <a:gd name="T49" fmla="*/ 961273 h 4108"/>
                <a:gd name="T50" fmla="*/ 840295 w 2834"/>
                <a:gd name="T51" fmla="*/ 1010797 h 4108"/>
                <a:gd name="T52" fmla="*/ 605469 w 2834"/>
                <a:gd name="T53" fmla="*/ 1771434 h 4108"/>
                <a:gd name="T54" fmla="*/ 799676 w 2834"/>
                <a:gd name="T55" fmla="*/ 1789212 h 4108"/>
                <a:gd name="T56" fmla="*/ 858065 w 2834"/>
                <a:gd name="T57" fmla="*/ 1842545 h 4108"/>
                <a:gd name="T58" fmla="*/ 1586659 w 2834"/>
                <a:gd name="T59" fmla="*/ 2201912 h 4108"/>
                <a:gd name="T60" fmla="*/ 1488921 w 2834"/>
                <a:gd name="T61" fmla="*/ 2069848 h 4108"/>
                <a:gd name="T62" fmla="*/ 1391183 w 2834"/>
                <a:gd name="T63" fmla="*/ 620954 h 4108"/>
                <a:gd name="T64" fmla="*/ 1212208 w 2834"/>
                <a:gd name="T65" fmla="*/ 568891 h 4108"/>
                <a:gd name="T66" fmla="*/ 974843 w 2834"/>
                <a:gd name="T67" fmla="*/ 468573 h 4108"/>
                <a:gd name="T68" fmla="*/ 856796 w 2834"/>
                <a:gd name="T69" fmla="*/ 514287 h 4108"/>
                <a:gd name="T70" fmla="*/ 732402 w 2834"/>
                <a:gd name="T71" fmla="*/ 544764 h 4108"/>
                <a:gd name="T72" fmla="*/ 657512 w 2834"/>
                <a:gd name="T73" fmla="*/ 642542 h 4108"/>
                <a:gd name="T74" fmla="*/ 562312 w 2834"/>
                <a:gd name="T75" fmla="*/ 758098 h 4108"/>
                <a:gd name="T76" fmla="*/ 446803 w 2834"/>
                <a:gd name="T77" fmla="*/ 830479 h 4108"/>
                <a:gd name="T78" fmla="*/ 396030 w 2834"/>
                <a:gd name="T79" fmla="*/ 911749 h 4108"/>
                <a:gd name="T80" fmla="*/ 482344 w 2834"/>
                <a:gd name="T81" fmla="*/ 1027305 h 4108"/>
                <a:gd name="T82" fmla="*/ 679090 w 2834"/>
                <a:gd name="T83" fmla="*/ 1102226 h 4108"/>
                <a:gd name="T84" fmla="*/ 728594 w 2834"/>
                <a:gd name="T85" fmla="*/ 845717 h 4108"/>
                <a:gd name="T86" fmla="*/ 818716 w 2834"/>
                <a:gd name="T87" fmla="*/ 825399 h 4108"/>
                <a:gd name="T88" fmla="*/ 984998 w 2834"/>
                <a:gd name="T89" fmla="*/ 975241 h 4108"/>
                <a:gd name="T90" fmla="*/ 748903 w 2834"/>
                <a:gd name="T91" fmla="*/ 1168258 h 4108"/>
                <a:gd name="T92" fmla="*/ 514078 w 2834"/>
                <a:gd name="T93" fmla="*/ 1158099 h 4108"/>
                <a:gd name="T94" fmla="*/ 486152 w 2834"/>
                <a:gd name="T95" fmla="*/ 1146670 h 4108"/>
                <a:gd name="T96" fmla="*/ 392222 w 2834"/>
                <a:gd name="T97" fmla="*/ 1235559 h 4108"/>
                <a:gd name="T98" fmla="*/ 185322 w 2834"/>
                <a:gd name="T99" fmla="*/ 1389211 h 4108"/>
                <a:gd name="T100" fmla="*/ 171359 w 2834"/>
                <a:gd name="T101" fmla="*/ 1584767 h 4108"/>
                <a:gd name="T102" fmla="*/ 180244 w 2834"/>
                <a:gd name="T103" fmla="*/ 1823498 h 4108"/>
                <a:gd name="T104" fmla="*/ 542003 w 2834"/>
                <a:gd name="T105" fmla="*/ 1610164 h 4108"/>
                <a:gd name="T106" fmla="*/ 628317 w 2834"/>
                <a:gd name="T107" fmla="*/ 1615243 h 4108"/>
                <a:gd name="T108" fmla="*/ 786983 w 2834"/>
                <a:gd name="T109" fmla="*/ 1730799 h 4108"/>
                <a:gd name="T110" fmla="*/ 884721 w 2834"/>
                <a:gd name="T111" fmla="*/ 1789212 h 4108"/>
                <a:gd name="T112" fmla="*/ 972305 w 2834"/>
                <a:gd name="T113" fmla="*/ 1674926 h 4108"/>
                <a:gd name="T114" fmla="*/ 1124624 w 2834"/>
                <a:gd name="T115" fmla="*/ 1530163 h 4108"/>
                <a:gd name="T116" fmla="*/ 1213477 w 2834"/>
                <a:gd name="T117" fmla="*/ 1530163 h 4108"/>
                <a:gd name="T118" fmla="*/ 976113 w 2834"/>
                <a:gd name="T119" fmla="*/ 1692704 h 4108"/>
                <a:gd name="T120" fmla="*/ 1042118 w 2834"/>
                <a:gd name="T121" fmla="*/ 1838736 h 4108"/>
                <a:gd name="T122" fmla="*/ 1153819 w 2834"/>
                <a:gd name="T123" fmla="*/ 2114292 h 4108"/>
                <a:gd name="T124" fmla="*/ 1426724 w 2834"/>
                <a:gd name="T125" fmla="*/ 2595564 h 410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34"/>
                <a:gd name="T190" fmla="*/ 0 h 4108"/>
                <a:gd name="T191" fmla="*/ 2834 w 2834"/>
                <a:gd name="T192" fmla="*/ 4108 h 410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34" h="4108">
                  <a:moveTo>
                    <a:pt x="1216" y="808"/>
                  </a:moveTo>
                  <a:lnTo>
                    <a:pt x="1216" y="808"/>
                  </a:lnTo>
                  <a:lnTo>
                    <a:pt x="1216" y="806"/>
                  </a:lnTo>
                  <a:lnTo>
                    <a:pt x="1212" y="804"/>
                  </a:lnTo>
                  <a:lnTo>
                    <a:pt x="1208" y="804"/>
                  </a:lnTo>
                  <a:lnTo>
                    <a:pt x="1206" y="804"/>
                  </a:lnTo>
                  <a:lnTo>
                    <a:pt x="1206" y="806"/>
                  </a:lnTo>
                  <a:lnTo>
                    <a:pt x="1210" y="808"/>
                  </a:lnTo>
                  <a:lnTo>
                    <a:pt x="1214" y="808"/>
                  </a:lnTo>
                  <a:lnTo>
                    <a:pt x="1216" y="808"/>
                  </a:lnTo>
                  <a:close/>
                  <a:moveTo>
                    <a:pt x="1202" y="798"/>
                  </a:moveTo>
                  <a:lnTo>
                    <a:pt x="1202" y="798"/>
                  </a:lnTo>
                  <a:lnTo>
                    <a:pt x="1198" y="798"/>
                  </a:lnTo>
                  <a:lnTo>
                    <a:pt x="1194" y="802"/>
                  </a:lnTo>
                  <a:lnTo>
                    <a:pt x="1194" y="806"/>
                  </a:lnTo>
                  <a:lnTo>
                    <a:pt x="1196" y="806"/>
                  </a:lnTo>
                  <a:lnTo>
                    <a:pt x="1200" y="806"/>
                  </a:lnTo>
                  <a:lnTo>
                    <a:pt x="1202" y="802"/>
                  </a:lnTo>
                  <a:lnTo>
                    <a:pt x="1202" y="800"/>
                  </a:lnTo>
                  <a:lnTo>
                    <a:pt x="1202" y="798"/>
                  </a:lnTo>
                  <a:close/>
                  <a:moveTo>
                    <a:pt x="1082" y="898"/>
                  </a:moveTo>
                  <a:lnTo>
                    <a:pt x="1082" y="898"/>
                  </a:lnTo>
                  <a:lnTo>
                    <a:pt x="1078" y="896"/>
                  </a:lnTo>
                  <a:lnTo>
                    <a:pt x="1074" y="900"/>
                  </a:lnTo>
                  <a:lnTo>
                    <a:pt x="1072" y="902"/>
                  </a:lnTo>
                  <a:lnTo>
                    <a:pt x="1072" y="906"/>
                  </a:lnTo>
                  <a:lnTo>
                    <a:pt x="1072" y="910"/>
                  </a:lnTo>
                  <a:lnTo>
                    <a:pt x="1066" y="914"/>
                  </a:lnTo>
                  <a:lnTo>
                    <a:pt x="1062" y="916"/>
                  </a:lnTo>
                  <a:lnTo>
                    <a:pt x="1064" y="914"/>
                  </a:lnTo>
                  <a:lnTo>
                    <a:pt x="1066" y="910"/>
                  </a:lnTo>
                  <a:lnTo>
                    <a:pt x="1064" y="908"/>
                  </a:lnTo>
                  <a:lnTo>
                    <a:pt x="1062" y="908"/>
                  </a:lnTo>
                  <a:lnTo>
                    <a:pt x="1060" y="908"/>
                  </a:lnTo>
                  <a:lnTo>
                    <a:pt x="1060" y="906"/>
                  </a:lnTo>
                  <a:lnTo>
                    <a:pt x="1062" y="902"/>
                  </a:lnTo>
                  <a:lnTo>
                    <a:pt x="1066" y="896"/>
                  </a:lnTo>
                  <a:lnTo>
                    <a:pt x="1066" y="894"/>
                  </a:lnTo>
                  <a:lnTo>
                    <a:pt x="1064" y="892"/>
                  </a:lnTo>
                  <a:lnTo>
                    <a:pt x="1058" y="892"/>
                  </a:lnTo>
                  <a:lnTo>
                    <a:pt x="1054" y="896"/>
                  </a:lnTo>
                  <a:lnTo>
                    <a:pt x="1048" y="900"/>
                  </a:lnTo>
                  <a:lnTo>
                    <a:pt x="1046" y="906"/>
                  </a:lnTo>
                  <a:lnTo>
                    <a:pt x="1046" y="912"/>
                  </a:lnTo>
                  <a:lnTo>
                    <a:pt x="1046" y="916"/>
                  </a:lnTo>
                  <a:lnTo>
                    <a:pt x="1046" y="918"/>
                  </a:lnTo>
                  <a:lnTo>
                    <a:pt x="1042" y="920"/>
                  </a:lnTo>
                  <a:lnTo>
                    <a:pt x="1036" y="922"/>
                  </a:lnTo>
                  <a:lnTo>
                    <a:pt x="1036" y="924"/>
                  </a:lnTo>
                  <a:lnTo>
                    <a:pt x="1036" y="928"/>
                  </a:lnTo>
                  <a:lnTo>
                    <a:pt x="1032" y="938"/>
                  </a:lnTo>
                  <a:lnTo>
                    <a:pt x="1030" y="942"/>
                  </a:lnTo>
                  <a:lnTo>
                    <a:pt x="1034" y="940"/>
                  </a:lnTo>
                  <a:lnTo>
                    <a:pt x="1040" y="938"/>
                  </a:lnTo>
                  <a:lnTo>
                    <a:pt x="1044" y="938"/>
                  </a:lnTo>
                  <a:lnTo>
                    <a:pt x="1048" y="940"/>
                  </a:lnTo>
                  <a:lnTo>
                    <a:pt x="1050" y="940"/>
                  </a:lnTo>
                  <a:lnTo>
                    <a:pt x="1052" y="940"/>
                  </a:lnTo>
                  <a:lnTo>
                    <a:pt x="1054" y="936"/>
                  </a:lnTo>
                  <a:lnTo>
                    <a:pt x="1056" y="934"/>
                  </a:lnTo>
                  <a:lnTo>
                    <a:pt x="1058" y="932"/>
                  </a:lnTo>
                  <a:lnTo>
                    <a:pt x="1060" y="934"/>
                  </a:lnTo>
                  <a:lnTo>
                    <a:pt x="1062" y="936"/>
                  </a:lnTo>
                  <a:lnTo>
                    <a:pt x="1064" y="936"/>
                  </a:lnTo>
                  <a:lnTo>
                    <a:pt x="1068" y="930"/>
                  </a:lnTo>
                  <a:lnTo>
                    <a:pt x="1070" y="926"/>
                  </a:lnTo>
                  <a:lnTo>
                    <a:pt x="1072" y="924"/>
                  </a:lnTo>
                  <a:lnTo>
                    <a:pt x="1076" y="920"/>
                  </a:lnTo>
                  <a:lnTo>
                    <a:pt x="1084" y="920"/>
                  </a:lnTo>
                  <a:lnTo>
                    <a:pt x="1088" y="918"/>
                  </a:lnTo>
                  <a:lnTo>
                    <a:pt x="1090" y="916"/>
                  </a:lnTo>
                  <a:lnTo>
                    <a:pt x="1090" y="914"/>
                  </a:lnTo>
                  <a:lnTo>
                    <a:pt x="1090" y="910"/>
                  </a:lnTo>
                  <a:lnTo>
                    <a:pt x="1086" y="904"/>
                  </a:lnTo>
                  <a:lnTo>
                    <a:pt x="1082" y="898"/>
                  </a:lnTo>
                  <a:close/>
                  <a:moveTo>
                    <a:pt x="1190" y="808"/>
                  </a:moveTo>
                  <a:lnTo>
                    <a:pt x="1190" y="808"/>
                  </a:lnTo>
                  <a:lnTo>
                    <a:pt x="1188" y="808"/>
                  </a:lnTo>
                  <a:lnTo>
                    <a:pt x="1186" y="808"/>
                  </a:lnTo>
                  <a:lnTo>
                    <a:pt x="1184" y="808"/>
                  </a:lnTo>
                  <a:lnTo>
                    <a:pt x="1182" y="808"/>
                  </a:lnTo>
                  <a:lnTo>
                    <a:pt x="1180" y="808"/>
                  </a:lnTo>
                  <a:lnTo>
                    <a:pt x="1178" y="810"/>
                  </a:lnTo>
                  <a:lnTo>
                    <a:pt x="1176" y="814"/>
                  </a:lnTo>
                  <a:lnTo>
                    <a:pt x="1178" y="814"/>
                  </a:lnTo>
                  <a:lnTo>
                    <a:pt x="1178" y="816"/>
                  </a:lnTo>
                  <a:lnTo>
                    <a:pt x="1184" y="814"/>
                  </a:lnTo>
                  <a:lnTo>
                    <a:pt x="1188" y="810"/>
                  </a:lnTo>
                  <a:lnTo>
                    <a:pt x="1190" y="808"/>
                  </a:lnTo>
                  <a:close/>
                  <a:moveTo>
                    <a:pt x="1400" y="746"/>
                  </a:moveTo>
                  <a:lnTo>
                    <a:pt x="1400" y="746"/>
                  </a:lnTo>
                  <a:lnTo>
                    <a:pt x="1394" y="744"/>
                  </a:lnTo>
                  <a:lnTo>
                    <a:pt x="1390" y="744"/>
                  </a:lnTo>
                  <a:lnTo>
                    <a:pt x="1388" y="744"/>
                  </a:lnTo>
                  <a:lnTo>
                    <a:pt x="1390" y="748"/>
                  </a:lnTo>
                  <a:lnTo>
                    <a:pt x="1394" y="750"/>
                  </a:lnTo>
                  <a:lnTo>
                    <a:pt x="1398" y="750"/>
                  </a:lnTo>
                  <a:lnTo>
                    <a:pt x="1400" y="748"/>
                  </a:lnTo>
                  <a:lnTo>
                    <a:pt x="1400" y="746"/>
                  </a:lnTo>
                  <a:close/>
                  <a:moveTo>
                    <a:pt x="1252" y="182"/>
                  </a:moveTo>
                  <a:lnTo>
                    <a:pt x="1252" y="182"/>
                  </a:lnTo>
                  <a:lnTo>
                    <a:pt x="1256" y="186"/>
                  </a:lnTo>
                  <a:lnTo>
                    <a:pt x="1256" y="188"/>
                  </a:lnTo>
                  <a:lnTo>
                    <a:pt x="1258" y="190"/>
                  </a:lnTo>
                  <a:lnTo>
                    <a:pt x="1258" y="192"/>
                  </a:lnTo>
                  <a:lnTo>
                    <a:pt x="1262" y="192"/>
                  </a:lnTo>
                  <a:lnTo>
                    <a:pt x="1272" y="190"/>
                  </a:lnTo>
                  <a:lnTo>
                    <a:pt x="1290" y="186"/>
                  </a:lnTo>
                  <a:lnTo>
                    <a:pt x="1306" y="186"/>
                  </a:lnTo>
                  <a:lnTo>
                    <a:pt x="1312" y="184"/>
                  </a:lnTo>
                  <a:lnTo>
                    <a:pt x="1316" y="182"/>
                  </a:lnTo>
                  <a:lnTo>
                    <a:pt x="1318" y="178"/>
                  </a:lnTo>
                  <a:lnTo>
                    <a:pt x="1318" y="172"/>
                  </a:lnTo>
                  <a:lnTo>
                    <a:pt x="1316" y="166"/>
                  </a:lnTo>
                  <a:lnTo>
                    <a:pt x="1312" y="162"/>
                  </a:lnTo>
                  <a:lnTo>
                    <a:pt x="1306" y="160"/>
                  </a:lnTo>
                  <a:lnTo>
                    <a:pt x="1300" y="158"/>
                  </a:lnTo>
                  <a:lnTo>
                    <a:pt x="1284" y="158"/>
                  </a:lnTo>
                  <a:lnTo>
                    <a:pt x="1266" y="162"/>
                  </a:lnTo>
                  <a:lnTo>
                    <a:pt x="1250" y="166"/>
                  </a:lnTo>
                  <a:lnTo>
                    <a:pt x="1238" y="168"/>
                  </a:lnTo>
                  <a:lnTo>
                    <a:pt x="1238" y="170"/>
                  </a:lnTo>
                  <a:lnTo>
                    <a:pt x="1238" y="174"/>
                  </a:lnTo>
                  <a:lnTo>
                    <a:pt x="1252" y="182"/>
                  </a:lnTo>
                  <a:close/>
                  <a:moveTo>
                    <a:pt x="1236" y="808"/>
                  </a:moveTo>
                  <a:lnTo>
                    <a:pt x="1236" y="808"/>
                  </a:lnTo>
                  <a:lnTo>
                    <a:pt x="1238" y="806"/>
                  </a:lnTo>
                  <a:lnTo>
                    <a:pt x="1236" y="804"/>
                  </a:lnTo>
                  <a:lnTo>
                    <a:pt x="1228" y="802"/>
                  </a:lnTo>
                  <a:lnTo>
                    <a:pt x="1224" y="798"/>
                  </a:lnTo>
                  <a:lnTo>
                    <a:pt x="1220" y="796"/>
                  </a:lnTo>
                  <a:lnTo>
                    <a:pt x="1216" y="794"/>
                  </a:lnTo>
                  <a:lnTo>
                    <a:pt x="1216" y="798"/>
                  </a:lnTo>
                  <a:lnTo>
                    <a:pt x="1216" y="802"/>
                  </a:lnTo>
                  <a:lnTo>
                    <a:pt x="1220" y="806"/>
                  </a:lnTo>
                  <a:lnTo>
                    <a:pt x="1228" y="810"/>
                  </a:lnTo>
                  <a:lnTo>
                    <a:pt x="1236" y="808"/>
                  </a:lnTo>
                  <a:close/>
                  <a:moveTo>
                    <a:pt x="902" y="108"/>
                  </a:moveTo>
                  <a:lnTo>
                    <a:pt x="902" y="108"/>
                  </a:lnTo>
                  <a:lnTo>
                    <a:pt x="902" y="114"/>
                  </a:lnTo>
                  <a:lnTo>
                    <a:pt x="904" y="120"/>
                  </a:lnTo>
                  <a:lnTo>
                    <a:pt x="906" y="124"/>
                  </a:lnTo>
                  <a:lnTo>
                    <a:pt x="910" y="126"/>
                  </a:lnTo>
                  <a:lnTo>
                    <a:pt x="912" y="128"/>
                  </a:lnTo>
                  <a:lnTo>
                    <a:pt x="910" y="128"/>
                  </a:lnTo>
                  <a:lnTo>
                    <a:pt x="900" y="130"/>
                  </a:lnTo>
                  <a:lnTo>
                    <a:pt x="886" y="130"/>
                  </a:lnTo>
                  <a:lnTo>
                    <a:pt x="884" y="132"/>
                  </a:lnTo>
                  <a:lnTo>
                    <a:pt x="886" y="136"/>
                  </a:lnTo>
                  <a:lnTo>
                    <a:pt x="898" y="148"/>
                  </a:lnTo>
                  <a:lnTo>
                    <a:pt x="922" y="172"/>
                  </a:lnTo>
                  <a:lnTo>
                    <a:pt x="936" y="184"/>
                  </a:lnTo>
                  <a:lnTo>
                    <a:pt x="948" y="192"/>
                  </a:lnTo>
                  <a:lnTo>
                    <a:pt x="960" y="194"/>
                  </a:lnTo>
                  <a:lnTo>
                    <a:pt x="970" y="192"/>
                  </a:lnTo>
                  <a:lnTo>
                    <a:pt x="980" y="188"/>
                  </a:lnTo>
                  <a:lnTo>
                    <a:pt x="990" y="182"/>
                  </a:lnTo>
                  <a:lnTo>
                    <a:pt x="1018" y="164"/>
                  </a:lnTo>
                  <a:lnTo>
                    <a:pt x="1038" y="152"/>
                  </a:lnTo>
                  <a:lnTo>
                    <a:pt x="1040" y="152"/>
                  </a:lnTo>
                  <a:lnTo>
                    <a:pt x="1042" y="154"/>
                  </a:lnTo>
                  <a:lnTo>
                    <a:pt x="1042" y="158"/>
                  </a:lnTo>
                  <a:lnTo>
                    <a:pt x="1048" y="160"/>
                  </a:lnTo>
                  <a:lnTo>
                    <a:pt x="1056" y="164"/>
                  </a:lnTo>
                  <a:lnTo>
                    <a:pt x="1072" y="166"/>
                  </a:lnTo>
                  <a:lnTo>
                    <a:pt x="1088" y="168"/>
                  </a:lnTo>
                  <a:lnTo>
                    <a:pt x="1096" y="170"/>
                  </a:lnTo>
                  <a:lnTo>
                    <a:pt x="1094" y="172"/>
                  </a:lnTo>
                  <a:lnTo>
                    <a:pt x="1088" y="176"/>
                  </a:lnTo>
                  <a:lnTo>
                    <a:pt x="1058" y="186"/>
                  </a:lnTo>
                  <a:lnTo>
                    <a:pt x="1014" y="198"/>
                  </a:lnTo>
                  <a:lnTo>
                    <a:pt x="994" y="206"/>
                  </a:lnTo>
                  <a:lnTo>
                    <a:pt x="980" y="210"/>
                  </a:lnTo>
                  <a:lnTo>
                    <a:pt x="972" y="216"/>
                  </a:lnTo>
                  <a:lnTo>
                    <a:pt x="970" y="218"/>
                  </a:lnTo>
                  <a:lnTo>
                    <a:pt x="970" y="220"/>
                  </a:lnTo>
                  <a:lnTo>
                    <a:pt x="976" y="222"/>
                  </a:lnTo>
                  <a:lnTo>
                    <a:pt x="988" y="224"/>
                  </a:lnTo>
                  <a:lnTo>
                    <a:pt x="1008" y="224"/>
                  </a:lnTo>
                  <a:lnTo>
                    <a:pt x="1034" y="222"/>
                  </a:lnTo>
                  <a:lnTo>
                    <a:pt x="1058" y="220"/>
                  </a:lnTo>
                  <a:lnTo>
                    <a:pt x="1072" y="220"/>
                  </a:lnTo>
                  <a:lnTo>
                    <a:pt x="1074" y="222"/>
                  </a:lnTo>
                  <a:lnTo>
                    <a:pt x="1076" y="222"/>
                  </a:lnTo>
                  <a:lnTo>
                    <a:pt x="1072" y="226"/>
                  </a:lnTo>
                  <a:lnTo>
                    <a:pt x="1064" y="232"/>
                  </a:lnTo>
                  <a:lnTo>
                    <a:pt x="1050" y="236"/>
                  </a:lnTo>
                  <a:lnTo>
                    <a:pt x="1036" y="242"/>
                  </a:lnTo>
                  <a:lnTo>
                    <a:pt x="1018" y="244"/>
                  </a:lnTo>
                  <a:lnTo>
                    <a:pt x="994" y="250"/>
                  </a:lnTo>
                  <a:lnTo>
                    <a:pt x="988" y="252"/>
                  </a:lnTo>
                  <a:lnTo>
                    <a:pt x="984" y="256"/>
                  </a:lnTo>
                  <a:lnTo>
                    <a:pt x="986" y="260"/>
                  </a:lnTo>
                  <a:lnTo>
                    <a:pt x="990" y="264"/>
                  </a:lnTo>
                  <a:lnTo>
                    <a:pt x="1014" y="274"/>
                  </a:lnTo>
                  <a:lnTo>
                    <a:pt x="1028" y="280"/>
                  </a:lnTo>
                  <a:lnTo>
                    <a:pt x="1036" y="286"/>
                  </a:lnTo>
                  <a:lnTo>
                    <a:pt x="1048" y="296"/>
                  </a:lnTo>
                  <a:lnTo>
                    <a:pt x="1052" y="302"/>
                  </a:lnTo>
                  <a:lnTo>
                    <a:pt x="1060" y="308"/>
                  </a:lnTo>
                  <a:lnTo>
                    <a:pt x="1072" y="312"/>
                  </a:lnTo>
                  <a:lnTo>
                    <a:pt x="1090" y="318"/>
                  </a:lnTo>
                  <a:lnTo>
                    <a:pt x="1098" y="320"/>
                  </a:lnTo>
                  <a:lnTo>
                    <a:pt x="1104" y="320"/>
                  </a:lnTo>
                  <a:lnTo>
                    <a:pt x="1110" y="318"/>
                  </a:lnTo>
                  <a:lnTo>
                    <a:pt x="1114" y="316"/>
                  </a:lnTo>
                  <a:lnTo>
                    <a:pt x="1116" y="312"/>
                  </a:lnTo>
                  <a:lnTo>
                    <a:pt x="1116" y="306"/>
                  </a:lnTo>
                  <a:lnTo>
                    <a:pt x="1118" y="294"/>
                  </a:lnTo>
                  <a:lnTo>
                    <a:pt x="1120" y="282"/>
                  </a:lnTo>
                  <a:lnTo>
                    <a:pt x="1124" y="268"/>
                  </a:lnTo>
                  <a:lnTo>
                    <a:pt x="1128" y="262"/>
                  </a:lnTo>
                  <a:lnTo>
                    <a:pt x="1132" y="256"/>
                  </a:lnTo>
                  <a:lnTo>
                    <a:pt x="1138" y="252"/>
                  </a:lnTo>
                  <a:lnTo>
                    <a:pt x="1146" y="248"/>
                  </a:lnTo>
                  <a:lnTo>
                    <a:pt x="1160" y="242"/>
                  </a:lnTo>
                  <a:lnTo>
                    <a:pt x="1166" y="236"/>
                  </a:lnTo>
                  <a:lnTo>
                    <a:pt x="1166" y="230"/>
                  </a:lnTo>
                  <a:lnTo>
                    <a:pt x="1164" y="224"/>
                  </a:lnTo>
                  <a:lnTo>
                    <a:pt x="1162" y="218"/>
                  </a:lnTo>
                  <a:lnTo>
                    <a:pt x="1162" y="214"/>
                  </a:lnTo>
                  <a:lnTo>
                    <a:pt x="1162" y="212"/>
                  </a:lnTo>
                  <a:lnTo>
                    <a:pt x="1166" y="208"/>
                  </a:lnTo>
                  <a:lnTo>
                    <a:pt x="1176" y="204"/>
                  </a:lnTo>
                  <a:lnTo>
                    <a:pt x="1182" y="202"/>
                  </a:lnTo>
                  <a:lnTo>
                    <a:pt x="1188" y="200"/>
                  </a:lnTo>
                  <a:lnTo>
                    <a:pt x="1190" y="196"/>
                  </a:lnTo>
                  <a:lnTo>
                    <a:pt x="1192" y="192"/>
                  </a:lnTo>
                  <a:lnTo>
                    <a:pt x="1194" y="186"/>
                  </a:lnTo>
                  <a:lnTo>
                    <a:pt x="1194" y="178"/>
                  </a:lnTo>
                  <a:lnTo>
                    <a:pt x="1196" y="170"/>
                  </a:lnTo>
                  <a:lnTo>
                    <a:pt x="1198" y="166"/>
                  </a:lnTo>
                  <a:lnTo>
                    <a:pt x="1202" y="164"/>
                  </a:lnTo>
                  <a:lnTo>
                    <a:pt x="1206" y="160"/>
                  </a:lnTo>
                  <a:lnTo>
                    <a:pt x="1212" y="158"/>
                  </a:lnTo>
                  <a:lnTo>
                    <a:pt x="1234" y="156"/>
                  </a:lnTo>
                  <a:lnTo>
                    <a:pt x="1272" y="152"/>
                  </a:lnTo>
                  <a:lnTo>
                    <a:pt x="1284" y="148"/>
                  </a:lnTo>
                  <a:lnTo>
                    <a:pt x="1290" y="146"/>
                  </a:lnTo>
                  <a:lnTo>
                    <a:pt x="1290" y="144"/>
                  </a:lnTo>
                  <a:lnTo>
                    <a:pt x="1290" y="142"/>
                  </a:lnTo>
                  <a:lnTo>
                    <a:pt x="1284" y="138"/>
                  </a:lnTo>
                  <a:lnTo>
                    <a:pt x="1274" y="136"/>
                  </a:lnTo>
                  <a:lnTo>
                    <a:pt x="1260" y="130"/>
                  </a:lnTo>
                  <a:lnTo>
                    <a:pt x="1244" y="126"/>
                  </a:lnTo>
                  <a:lnTo>
                    <a:pt x="1236" y="124"/>
                  </a:lnTo>
                  <a:lnTo>
                    <a:pt x="1226" y="118"/>
                  </a:lnTo>
                  <a:lnTo>
                    <a:pt x="1224" y="116"/>
                  </a:lnTo>
                  <a:lnTo>
                    <a:pt x="1220" y="114"/>
                  </a:lnTo>
                  <a:lnTo>
                    <a:pt x="1202" y="114"/>
                  </a:lnTo>
                  <a:lnTo>
                    <a:pt x="1190" y="112"/>
                  </a:lnTo>
                  <a:lnTo>
                    <a:pt x="1186" y="110"/>
                  </a:lnTo>
                  <a:lnTo>
                    <a:pt x="1184" y="106"/>
                  </a:lnTo>
                  <a:lnTo>
                    <a:pt x="1182" y="102"/>
                  </a:lnTo>
                  <a:lnTo>
                    <a:pt x="1182" y="96"/>
                  </a:lnTo>
                  <a:lnTo>
                    <a:pt x="1182" y="90"/>
                  </a:lnTo>
                  <a:lnTo>
                    <a:pt x="1178" y="84"/>
                  </a:lnTo>
                  <a:lnTo>
                    <a:pt x="1170" y="78"/>
                  </a:lnTo>
                  <a:lnTo>
                    <a:pt x="1162" y="74"/>
                  </a:lnTo>
                  <a:lnTo>
                    <a:pt x="1156" y="76"/>
                  </a:lnTo>
                  <a:lnTo>
                    <a:pt x="1152" y="82"/>
                  </a:lnTo>
                  <a:lnTo>
                    <a:pt x="1148" y="88"/>
                  </a:lnTo>
                  <a:lnTo>
                    <a:pt x="1144" y="96"/>
                  </a:lnTo>
                  <a:lnTo>
                    <a:pt x="1144" y="98"/>
                  </a:lnTo>
                  <a:lnTo>
                    <a:pt x="1142" y="94"/>
                  </a:lnTo>
                  <a:lnTo>
                    <a:pt x="1140" y="84"/>
                  </a:lnTo>
                  <a:lnTo>
                    <a:pt x="1140" y="78"/>
                  </a:lnTo>
                  <a:lnTo>
                    <a:pt x="1142" y="74"/>
                  </a:lnTo>
                  <a:lnTo>
                    <a:pt x="1144" y="70"/>
                  </a:lnTo>
                  <a:lnTo>
                    <a:pt x="1150" y="66"/>
                  </a:lnTo>
                  <a:lnTo>
                    <a:pt x="1152" y="64"/>
                  </a:lnTo>
                  <a:lnTo>
                    <a:pt x="1132" y="54"/>
                  </a:lnTo>
                  <a:lnTo>
                    <a:pt x="1124" y="50"/>
                  </a:lnTo>
                  <a:lnTo>
                    <a:pt x="1108" y="50"/>
                  </a:lnTo>
                  <a:lnTo>
                    <a:pt x="1100" y="50"/>
                  </a:lnTo>
                  <a:lnTo>
                    <a:pt x="1092" y="48"/>
                  </a:lnTo>
                  <a:lnTo>
                    <a:pt x="1084" y="42"/>
                  </a:lnTo>
                  <a:lnTo>
                    <a:pt x="1080" y="40"/>
                  </a:lnTo>
                  <a:lnTo>
                    <a:pt x="1076" y="40"/>
                  </a:lnTo>
                  <a:lnTo>
                    <a:pt x="1070" y="40"/>
                  </a:lnTo>
                  <a:lnTo>
                    <a:pt x="1062" y="44"/>
                  </a:lnTo>
                  <a:lnTo>
                    <a:pt x="1058" y="48"/>
                  </a:lnTo>
                  <a:lnTo>
                    <a:pt x="1056" y="54"/>
                  </a:lnTo>
                  <a:lnTo>
                    <a:pt x="1054" y="58"/>
                  </a:lnTo>
                  <a:lnTo>
                    <a:pt x="1056" y="66"/>
                  </a:lnTo>
                  <a:lnTo>
                    <a:pt x="1060" y="80"/>
                  </a:lnTo>
                  <a:lnTo>
                    <a:pt x="1068" y="94"/>
                  </a:lnTo>
                  <a:lnTo>
                    <a:pt x="1084" y="120"/>
                  </a:lnTo>
                  <a:lnTo>
                    <a:pt x="1086" y="130"/>
                  </a:lnTo>
                  <a:lnTo>
                    <a:pt x="1086" y="132"/>
                  </a:lnTo>
                  <a:lnTo>
                    <a:pt x="1084" y="132"/>
                  </a:lnTo>
                  <a:lnTo>
                    <a:pt x="1080" y="132"/>
                  </a:lnTo>
                  <a:lnTo>
                    <a:pt x="1076" y="130"/>
                  </a:lnTo>
                  <a:lnTo>
                    <a:pt x="1068" y="122"/>
                  </a:lnTo>
                  <a:lnTo>
                    <a:pt x="1048" y="96"/>
                  </a:lnTo>
                  <a:lnTo>
                    <a:pt x="1036" y="82"/>
                  </a:lnTo>
                  <a:lnTo>
                    <a:pt x="1026" y="72"/>
                  </a:lnTo>
                  <a:lnTo>
                    <a:pt x="1020" y="68"/>
                  </a:lnTo>
                  <a:lnTo>
                    <a:pt x="1014" y="66"/>
                  </a:lnTo>
                  <a:lnTo>
                    <a:pt x="1008" y="64"/>
                  </a:lnTo>
                  <a:lnTo>
                    <a:pt x="1004" y="66"/>
                  </a:lnTo>
                  <a:lnTo>
                    <a:pt x="998" y="68"/>
                  </a:lnTo>
                  <a:lnTo>
                    <a:pt x="994" y="70"/>
                  </a:lnTo>
                  <a:lnTo>
                    <a:pt x="990" y="78"/>
                  </a:lnTo>
                  <a:lnTo>
                    <a:pt x="988" y="88"/>
                  </a:lnTo>
                  <a:lnTo>
                    <a:pt x="986" y="96"/>
                  </a:lnTo>
                  <a:lnTo>
                    <a:pt x="986" y="108"/>
                  </a:lnTo>
                  <a:lnTo>
                    <a:pt x="984" y="106"/>
                  </a:lnTo>
                  <a:lnTo>
                    <a:pt x="980" y="100"/>
                  </a:lnTo>
                  <a:lnTo>
                    <a:pt x="974" y="90"/>
                  </a:lnTo>
                  <a:lnTo>
                    <a:pt x="968" y="84"/>
                  </a:lnTo>
                  <a:lnTo>
                    <a:pt x="960" y="80"/>
                  </a:lnTo>
                  <a:lnTo>
                    <a:pt x="954" y="78"/>
                  </a:lnTo>
                  <a:lnTo>
                    <a:pt x="950" y="76"/>
                  </a:lnTo>
                  <a:lnTo>
                    <a:pt x="948" y="76"/>
                  </a:lnTo>
                  <a:lnTo>
                    <a:pt x="960" y="72"/>
                  </a:lnTo>
                  <a:lnTo>
                    <a:pt x="972" y="70"/>
                  </a:lnTo>
                  <a:lnTo>
                    <a:pt x="978" y="66"/>
                  </a:lnTo>
                  <a:lnTo>
                    <a:pt x="984" y="62"/>
                  </a:lnTo>
                  <a:lnTo>
                    <a:pt x="984" y="60"/>
                  </a:lnTo>
                  <a:lnTo>
                    <a:pt x="982" y="56"/>
                  </a:lnTo>
                  <a:lnTo>
                    <a:pt x="978" y="56"/>
                  </a:lnTo>
                  <a:lnTo>
                    <a:pt x="970" y="56"/>
                  </a:lnTo>
                  <a:lnTo>
                    <a:pt x="958" y="60"/>
                  </a:lnTo>
                  <a:lnTo>
                    <a:pt x="946" y="62"/>
                  </a:lnTo>
                  <a:lnTo>
                    <a:pt x="938" y="62"/>
                  </a:lnTo>
                  <a:lnTo>
                    <a:pt x="934" y="62"/>
                  </a:lnTo>
                  <a:lnTo>
                    <a:pt x="930" y="58"/>
                  </a:lnTo>
                  <a:lnTo>
                    <a:pt x="928" y="56"/>
                  </a:lnTo>
                  <a:lnTo>
                    <a:pt x="926" y="56"/>
                  </a:lnTo>
                  <a:lnTo>
                    <a:pt x="922" y="58"/>
                  </a:lnTo>
                  <a:lnTo>
                    <a:pt x="916" y="60"/>
                  </a:lnTo>
                  <a:lnTo>
                    <a:pt x="908" y="64"/>
                  </a:lnTo>
                  <a:lnTo>
                    <a:pt x="904" y="64"/>
                  </a:lnTo>
                  <a:lnTo>
                    <a:pt x="902" y="64"/>
                  </a:lnTo>
                  <a:lnTo>
                    <a:pt x="900" y="60"/>
                  </a:lnTo>
                  <a:lnTo>
                    <a:pt x="896" y="58"/>
                  </a:lnTo>
                  <a:lnTo>
                    <a:pt x="892" y="58"/>
                  </a:lnTo>
                  <a:lnTo>
                    <a:pt x="884" y="60"/>
                  </a:lnTo>
                  <a:lnTo>
                    <a:pt x="874" y="64"/>
                  </a:lnTo>
                  <a:lnTo>
                    <a:pt x="862" y="72"/>
                  </a:lnTo>
                  <a:lnTo>
                    <a:pt x="856" y="78"/>
                  </a:lnTo>
                  <a:lnTo>
                    <a:pt x="854" y="82"/>
                  </a:lnTo>
                  <a:lnTo>
                    <a:pt x="854" y="88"/>
                  </a:lnTo>
                  <a:lnTo>
                    <a:pt x="858" y="92"/>
                  </a:lnTo>
                  <a:lnTo>
                    <a:pt x="862" y="98"/>
                  </a:lnTo>
                  <a:lnTo>
                    <a:pt x="872" y="112"/>
                  </a:lnTo>
                  <a:lnTo>
                    <a:pt x="878" y="116"/>
                  </a:lnTo>
                  <a:lnTo>
                    <a:pt x="884" y="118"/>
                  </a:lnTo>
                  <a:lnTo>
                    <a:pt x="890" y="114"/>
                  </a:lnTo>
                  <a:lnTo>
                    <a:pt x="894" y="110"/>
                  </a:lnTo>
                  <a:lnTo>
                    <a:pt x="902" y="104"/>
                  </a:lnTo>
                  <a:lnTo>
                    <a:pt x="902" y="108"/>
                  </a:lnTo>
                  <a:close/>
                  <a:moveTo>
                    <a:pt x="1272" y="818"/>
                  </a:moveTo>
                  <a:lnTo>
                    <a:pt x="1272" y="818"/>
                  </a:lnTo>
                  <a:lnTo>
                    <a:pt x="1272" y="816"/>
                  </a:lnTo>
                  <a:lnTo>
                    <a:pt x="1270" y="814"/>
                  </a:lnTo>
                  <a:lnTo>
                    <a:pt x="1266" y="812"/>
                  </a:lnTo>
                  <a:lnTo>
                    <a:pt x="1264" y="814"/>
                  </a:lnTo>
                  <a:lnTo>
                    <a:pt x="1264" y="818"/>
                  </a:lnTo>
                  <a:lnTo>
                    <a:pt x="1264" y="820"/>
                  </a:lnTo>
                  <a:lnTo>
                    <a:pt x="1272" y="818"/>
                  </a:lnTo>
                  <a:close/>
                  <a:moveTo>
                    <a:pt x="1168" y="848"/>
                  </a:moveTo>
                  <a:lnTo>
                    <a:pt x="1168" y="848"/>
                  </a:lnTo>
                  <a:lnTo>
                    <a:pt x="1176" y="848"/>
                  </a:lnTo>
                  <a:lnTo>
                    <a:pt x="1180" y="848"/>
                  </a:lnTo>
                  <a:lnTo>
                    <a:pt x="1182" y="844"/>
                  </a:lnTo>
                  <a:lnTo>
                    <a:pt x="1184" y="840"/>
                  </a:lnTo>
                  <a:lnTo>
                    <a:pt x="1190" y="836"/>
                  </a:lnTo>
                  <a:lnTo>
                    <a:pt x="1192" y="834"/>
                  </a:lnTo>
                  <a:lnTo>
                    <a:pt x="1192" y="832"/>
                  </a:lnTo>
                  <a:lnTo>
                    <a:pt x="1192" y="830"/>
                  </a:lnTo>
                  <a:lnTo>
                    <a:pt x="1188" y="828"/>
                  </a:lnTo>
                  <a:lnTo>
                    <a:pt x="1182" y="826"/>
                  </a:lnTo>
                  <a:lnTo>
                    <a:pt x="1180" y="826"/>
                  </a:lnTo>
                  <a:lnTo>
                    <a:pt x="1180" y="828"/>
                  </a:lnTo>
                  <a:lnTo>
                    <a:pt x="1176" y="830"/>
                  </a:lnTo>
                  <a:lnTo>
                    <a:pt x="1174" y="830"/>
                  </a:lnTo>
                  <a:lnTo>
                    <a:pt x="1172" y="832"/>
                  </a:lnTo>
                  <a:lnTo>
                    <a:pt x="1170" y="832"/>
                  </a:lnTo>
                  <a:lnTo>
                    <a:pt x="1166" y="832"/>
                  </a:lnTo>
                  <a:lnTo>
                    <a:pt x="1164" y="832"/>
                  </a:lnTo>
                  <a:lnTo>
                    <a:pt x="1162" y="834"/>
                  </a:lnTo>
                  <a:lnTo>
                    <a:pt x="1162" y="838"/>
                  </a:lnTo>
                  <a:lnTo>
                    <a:pt x="1160" y="842"/>
                  </a:lnTo>
                  <a:lnTo>
                    <a:pt x="1156" y="842"/>
                  </a:lnTo>
                  <a:lnTo>
                    <a:pt x="1154" y="842"/>
                  </a:lnTo>
                  <a:lnTo>
                    <a:pt x="1152" y="844"/>
                  </a:lnTo>
                  <a:lnTo>
                    <a:pt x="1152" y="846"/>
                  </a:lnTo>
                  <a:lnTo>
                    <a:pt x="1154" y="848"/>
                  </a:lnTo>
                  <a:lnTo>
                    <a:pt x="1168" y="848"/>
                  </a:lnTo>
                  <a:close/>
                  <a:moveTo>
                    <a:pt x="1214" y="822"/>
                  </a:moveTo>
                  <a:lnTo>
                    <a:pt x="1214" y="822"/>
                  </a:lnTo>
                  <a:lnTo>
                    <a:pt x="1218" y="816"/>
                  </a:lnTo>
                  <a:lnTo>
                    <a:pt x="1218" y="814"/>
                  </a:lnTo>
                  <a:lnTo>
                    <a:pt x="1216" y="814"/>
                  </a:lnTo>
                  <a:lnTo>
                    <a:pt x="1212" y="812"/>
                  </a:lnTo>
                  <a:lnTo>
                    <a:pt x="1208" y="814"/>
                  </a:lnTo>
                  <a:lnTo>
                    <a:pt x="1206" y="814"/>
                  </a:lnTo>
                  <a:lnTo>
                    <a:pt x="1202" y="812"/>
                  </a:lnTo>
                  <a:lnTo>
                    <a:pt x="1198" y="810"/>
                  </a:lnTo>
                  <a:lnTo>
                    <a:pt x="1196" y="812"/>
                  </a:lnTo>
                  <a:lnTo>
                    <a:pt x="1192" y="814"/>
                  </a:lnTo>
                  <a:lnTo>
                    <a:pt x="1190" y="814"/>
                  </a:lnTo>
                  <a:lnTo>
                    <a:pt x="1188" y="814"/>
                  </a:lnTo>
                  <a:lnTo>
                    <a:pt x="1188" y="816"/>
                  </a:lnTo>
                  <a:lnTo>
                    <a:pt x="1184" y="820"/>
                  </a:lnTo>
                  <a:lnTo>
                    <a:pt x="1182" y="822"/>
                  </a:lnTo>
                  <a:lnTo>
                    <a:pt x="1184" y="824"/>
                  </a:lnTo>
                  <a:lnTo>
                    <a:pt x="1190" y="824"/>
                  </a:lnTo>
                  <a:lnTo>
                    <a:pt x="1196" y="828"/>
                  </a:lnTo>
                  <a:lnTo>
                    <a:pt x="1200" y="830"/>
                  </a:lnTo>
                  <a:lnTo>
                    <a:pt x="1204" y="830"/>
                  </a:lnTo>
                  <a:lnTo>
                    <a:pt x="1214" y="822"/>
                  </a:lnTo>
                  <a:close/>
                  <a:moveTo>
                    <a:pt x="1352" y="792"/>
                  </a:moveTo>
                  <a:lnTo>
                    <a:pt x="1352" y="792"/>
                  </a:lnTo>
                  <a:lnTo>
                    <a:pt x="1348" y="790"/>
                  </a:lnTo>
                  <a:lnTo>
                    <a:pt x="1344" y="788"/>
                  </a:lnTo>
                  <a:lnTo>
                    <a:pt x="1338" y="788"/>
                  </a:lnTo>
                  <a:lnTo>
                    <a:pt x="1330" y="790"/>
                  </a:lnTo>
                  <a:lnTo>
                    <a:pt x="1328" y="792"/>
                  </a:lnTo>
                  <a:lnTo>
                    <a:pt x="1330" y="794"/>
                  </a:lnTo>
                  <a:lnTo>
                    <a:pt x="1340" y="798"/>
                  </a:lnTo>
                  <a:lnTo>
                    <a:pt x="1350" y="796"/>
                  </a:lnTo>
                  <a:lnTo>
                    <a:pt x="1352" y="796"/>
                  </a:lnTo>
                  <a:lnTo>
                    <a:pt x="1352" y="792"/>
                  </a:lnTo>
                  <a:close/>
                  <a:moveTo>
                    <a:pt x="1326" y="780"/>
                  </a:moveTo>
                  <a:lnTo>
                    <a:pt x="1326" y="780"/>
                  </a:lnTo>
                  <a:lnTo>
                    <a:pt x="1330" y="778"/>
                  </a:lnTo>
                  <a:lnTo>
                    <a:pt x="1334" y="776"/>
                  </a:lnTo>
                  <a:lnTo>
                    <a:pt x="1338" y="776"/>
                  </a:lnTo>
                  <a:lnTo>
                    <a:pt x="1342" y="776"/>
                  </a:lnTo>
                  <a:lnTo>
                    <a:pt x="1346" y="778"/>
                  </a:lnTo>
                  <a:lnTo>
                    <a:pt x="1350" y="776"/>
                  </a:lnTo>
                  <a:lnTo>
                    <a:pt x="1364" y="766"/>
                  </a:lnTo>
                  <a:lnTo>
                    <a:pt x="1372" y="760"/>
                  </a:lnTo>
                  <a:lnTo>
                    <a:pt x="1372" y="758"/>
                  </a:lnTo>
                  <a:lnTo>
                    <a:pt x="1372" y="756"/>
                  </a:lnTo>
                  <a:lnTo>
                    <a:pt x="1368" y="756"/>
                  </a:lnTo>
                  <a:lnTo>
                    <a:pt x="1362" y="756"/>
                  </a:lnTo>
                  <a:lnTo>
                    <a:pt x="1356" y="758"/>
                  </a:lnTo>
                  <a:lnTo>
                    <a:pt x="1358" y="760"/>
                  </a:lnTo>
                  <a:lnTo>
                    <a:pt x="1358" y="762"/>
                  </a:lnTo>
                  <a:lnTo>
                    <a:pt x="1356" y="764"/>
                  </a:lnTo>
                  <a:lnTo>
                    <a:pt x="1350" y="762"/>
                  </a:lnTo>
                  <a:lnTo>
                    <a:pt x="1348" y="762"/>
                  </a:lnTo>
                  <a:lnTo>
                    <a:pt x="1346" y="762"/>
                  </a:lnTo>
                  <a:lnTo>
                    <a:pt x="1342" y="766"/>
                  </a:lnTo>
                  <a:lnTo>
                    <a:pt x="1342" y="770"/>
                  </a:lnTo>
                  <a:lnTo>
                    <a:pt x="1340" y="768"/>
                  </a:lnTo>
                  <a:lnTo>
                    <a:pt x="1338" y="766"/>
                  </a:lnTo>
                  <a:lnTo>
                    <a:pt x="1332" y="766"/>
                  </a:lnTo>
                  <a:lnTo>
                    <a:pt x="1318" y="770"/>
                  </a:lnTo>
                  <a:lnTo>
                    <a:pt x="1314" y="774"/>
                  </a:lnTo>
                  <a:lnTo>
                    <a:pt x="1318" y="776"/>
                  </a:lnTo>
                  <a:lnTo>
                    <a:pt x="1320" y="776"/>
                  </a:lnTo>
                  <a:lnTo>
                    <a:pt x="1322" y="778"/>
                  </a:lnTo>
                  <a:lnTo>
                    <a:pt x="1320" y="780"/>
                  </a:lnTo>
                  <a:lnTo>
                    <a:pt x="1326" y="780"/>
                  </a:lnTo>
                  <a:close/>
                  <a:moveTo>
                    <a:pt x="1414" y="220"/>
                  </a:moveTo>
                  <a:lnTo>
                    <a:pt x="1414" y="220"/>
                  </a:lnTo>
                  <a:lnTo>
                    <a:pt x="1408" y="216"/>
                  </a:lnTo>
                  <a:lnTo>
                    <a:pt x="1402" y="216"/>
                  </a:lnTo>
                  <a:lnTo>
                    <a:pt x="1392" y="218"/>
                  </a:lnTo>
                  <a:lnTo>
                    <a:pt x="1388" y="220"/>
                  </a:lnTo>
                  <a:lnTo>
                    <a:pt x="1382" y="220"/>
                  </a:lnTo>
                  <a:lnTo>
                    <a:pt x="1374" y="218"/>
                  </a:lnTo>
                  <a:lnTo>
                    <a:pt x="1364" y="214"/>
                  </a:lnTo>
                  <a:lnTo>
                    <a:pt x="1356" y="208"/>
                  </a:lnTo>
                  <a:lnTo>
                    <a:pt x="1354" y="204"/>
                  </a:lnTo>
                  <a:lnTo>
                    <a:pt x="1356" y="200"/>
                  </a:lnTo>
                  <a:lnTo>
                    <a:pt x="1360" y="198"/>
                  </a:lnTo>
                  <a:lnTo>
                    <a:pt x="1370" y="194"/>
                  </a:lnTo>
                  <a:lnTo>
                    <a:pt x="1370" y="192"/>
                  </a:lnTo>
                  <a:lnTo>
                    <a:pt x="1366" y="190"/>
                  </a:lnTo>
                  <a:lnTo>
                    <a:pt x="1354" y="188"/>
                  </a:lnTo>
                  <a:lnTo>
                    <a:pt x="1336" y="188"/>
                  </a:lnTo>
                  <a:lnTo>
                    <a:pt x="1316" y="188"/>
                  </a:lnTo>
                  <a:lnTo>
                    <a:pt x="1296" y="190"/>
                  </a:lnTo>
                  <a:lnTo>
                    <a:pt x="1280" y="194"/>
                  </a:lnTo>
                  <a:lnTo>
                    <a:pt x="1274" y="196"/>
                  </a:lnTo>
                  <a:lnTo>
                    <a:pt x="1270" y="198"/>
                  </a:lnTo>
                  <a:lnTo>
                    <a:pt x="1270" y="202"/>
                  </a:lnTo>
                  <a:lnTo>
                    <a:pt x="1272" y="204"/>
                  </a:lnTo>
                  <a:lnTo>
                    <a:pt x="1276" y="208"/>
                  </a:lnTo>
                  <a:lnTo>
                    <a:pt x="1286" y="212"/>
                  </a:lnTo>
                  <a:lnTo>
                    <a:pt x="1292" y="214"/>
                  </a:lnTo>
                  <a:lnTo>
                    <a:pt x="1292" y="216"/>
                  </a:lnTo>
                  <a:lnTo>
                    <a:pt x="1292" y="218"/>
                  </a:lnTo>
                  <a:lnTo>
                    <a:pt x="1286" y="224"/>
                  </a:lnTo>
                  <a:lnTo>
                    <a:pt x="1272" y="236"/>
                  </a:lnTo>
                  <a:lnTo>
                    <a:pt x="1264" y="242"/>
                  </a:lnTo>
                  <a:lnTo>
                    <a:pt x="1262" y="246"/>
                  </a:lnTo>
                  <a:lnTo>
                    <a:pt x="1264" y="248"/>
                  </a:lnTo>
                  <a:lnTo>
                    <a:pt x="1270" y="250"/>
                  </a:lnTo>
                  <a:lnTo>
                    <a:pt x="1288" y="250"/>
                  </a:lnTo>
                  <a:lnTo>
                    <a:pt x="1314" y="246"/>
                  </a:lnTo>
                  <a:lnTo>
                    <a:pt x="1324" y="248"/>
                  </a:lnTo>
                  <a:lnTo>
                    <a:pt x="1328" y="248"/>
                  </a:lnTo>
                  <a:lnTo>
                    <a:pt x="1328" y="250"/>
                  </a:lnTo>
                  <a:lnTo>
                    <a:pt x="1328" y="256"/>
                  </a:lnTo>
                  <a:lnTo>
                    <a:pt x="1328" y="260"/>
                  </a:lnTo>
                  <a:lnTo>
                    <a:pt x="1326" y="264"/>
                  </a:lnTo>
                  <a:lnTo>
                    <a:pt x="1326" y="266"/>
                  </a:lnTo>
                  <a:lnTo>
                    <a:pt x="1328" y="266"/>
                  </a:lnTo>
                  <a:lnTo>
                    <a:pt x="1336" y="266"/>
                  </a:lnTo>
                  <a:lnTo>
                    <a:pt x="1350" y="260"/>
                  </a:lnTo>
                  <a:lnTo>
                    <a:pt x="1376" y="250"/>
                  </a:lnTo>
                  <a:lnTo>
                    <a:pt x="1402" y="238"/>
                  </a:lnTo>
                  <a:lnTo>
                    <a:pt x="1412" y="234"/>
                  </a:lnTo>
                  <a:lnTo>
                    <a:pt x="1418" y="228"/>
                  </a:lnTo>
                  <a:lnTo>
                    <a:pt x="1420" y="226"/>
                  </a:lnTo>
                  <a:lnTo>
                    <a:pt x="1420" y="224"/>
                  </a:lnTo>
                  <a:lnTo>
                    <a:pt x="1418" y="222"/>
                  </a:lnTo>
                  <a:lnTo>
                    <a:pt x="1414" y="220"/>
                  </a:lnTo>
                  <a:close/>
                  <a:moveTo>
                    <a:pt x="1370" y="792"/>
                  </a:moveTo>
                  <a:lnTo>
                    <a:pt x="1370" y="792"/>
                  </a:lnTo>
                  <a:lnTo>
                    <a:pt x="1378" y="782"/>
                  </a:lnTo>
                  <a:lnTo>
                    <a:pt x="1380" y="776"/>
                  </a:lnTo>
                  <a:lnTo>
                    <a:pt x="1378" y="774"/>
                  </a:lnTo>
                  <a:lnTo>
                    <a:pt x="1376" y="772"/>
                  </a:lnTo>
                  <a:lnTo>
                    <a:pt x="1372" y="770"/>
                  </a:lnTo>
                  <a:lnTo>
                    <a:pt x="1370" y="774"/>
                  </a:lnTo>
                  <a:lnTo>
                    <a:pt x="1362" y="776"/>
                  </a:lnTo>
                  <a:lnTo>
                    <a:pt x="1354" y="780"/>
                  </a:lnTo>
                  <a:lnTo>
                    <a:pt x="1350" y="784"/>
                  </a:lnTo>
                  <a:lnTo>
                    <a:pt x="1350" y="786"/>
                  </a:lnTo>
                  <a:lnTo>
                    <a:pt x="1350" y="788"/>
                  </a:lnTo>
                  <a:lnTo>
                    <a:pt x="1356" y="792"/>
                  </a:lnTo>
                  <a:lnTo>
                    <a:pt x="1364" y="794"/>
                  </a:lnTo>
                  <a:lnTo>
                    <a:pt x="1366" y="794"/>
                  </a:lnTo>
                  <a:lnTo>
                    <a:pt x="1370" y="792"/>
                  </a:lnTo>
                  <a:close/>
                  <a:moveTo>
                    <a:pt x="1388" y="762"/>
                  </a:moveTo>
                  <a:lnTo>
                    <a:pt x="1388" y="762"/>
                  </a:lnTo>
                  <a:lnTo>
                    <a:pt x="1384" y="762"/>
                  </a:lnTo>
                  <a:lnTo>
                    <a:pt x="1380" y="764"/>
                  </a:lnTo>
                  <a:lnTo>
                    <a:pt x="1380" y="766"/>
                  </a:lnTo>
                  <a:lnTo>
                    <a:pt x="1380" y="770"/>
                  </a:lnTo>
                  <a:lnTo>
                    <a:pt x="1384" y="776"/>
                  </a:lnTo>
                  <a:lnTo>
                    <a:pt x="1386" y="778"/>
                  </a:lnTo>
                  <a:lnTo>
                    <a:pt x="1388" y="778"/>
                  </a:lnTo>
                  <a:lnTo>
                    <a:pt x="1394" y="776"/>
                  </a:lnTo>
                  <a:lnTo>
                    <a:pt x="1396" y="772"/>
                  </a:lnTo>
                  <a:lnTo>
                    <a:pt x="1396" y="770"/>
                  </a:lnTo>
                  <a:lnTo>
                    <a:pt x="1396" y="766"/>
                  </a:lnTo>
                  <a:lnTo>
                    <a:pt x="1392" y="764"/>
                  </a:lnTo>
                  <a:lnTo>
                    <a:pt x="1388" y="762"/>
                  </a:lnTo>
                  <a:close/>
                  <a:moveTo>
                    <a:pt x="1264" y="804"/>
                  </a:moveTo>
                  <a:lnTo>
                    <a:pt x="1264" y="804"/>
                  </a:lnTo>
                  <a:lnTo>
                    <a:pt x="1264" y="800"/>
                  </a:lnTo>
                  <a:lnTo>
                    <a:pt x="1262" y="798"/>
                  </a:lnTo>
                  <a:lnTo>
                    <a:pt x="1258" y="798"/>
                  </a:lnTo>
                  <a:lnTo>
                    <a:pt x="1252" y="802"/>
                  </a:lnTo>
                  <a:lnTo>
                    <a:pt x="1248" y="804"/>
                  </a:lnTo>
                  <a:lnTo>
                    <a:pt x="1248" y="808"/>
                  </a:lnTo>
                  <a:lnTo>
                    <a:pt x="1250" y="810"/>
                  </a:lnTo>
                  <a:lnTo>
                    <a:pt x="1254" y="812"/>
                  </a:lnTo>
                  <a:lnTo>
                    <a:pt x="1260" y="814"/>
                  </a:lnTo>
                  <a:lnTo>
                    <a:pt x="1262" y="812"/>
                  </a:lnTo>
                  <a:lnTo>
                    <a:pt x="1264" y="804"/>
                  </a:lnTo>
                  <a:close/>
                  <a:moveTo>
                    <a:pt x="1102" y="904"/>
                  </a:moveTo>
                  <a:lnTo>
                    <a:pt x="1102" y="904"/>
                  </a:lnTo>
                  <a:lnTo>
                    <a:pt x="1102" y="908"/>
                  </a:lnTo>
                  <a:lnTo>
                    <a:pt x="1104" y="908"/>
                  </a:lnTo>
                  <a:lnTo>
                    <a:pt x="1112" y="908"/>
                  </a:lnTo>
                  <a:lnTo>
                    <a:pt x="1114" y="906"/>
                  </a:lnTo>
                  <a:lnTo>
                    <a:pt x="1112" y="902"/>
                  </a:lnTo>
                  <a:lnTo>
                    <a:pt x="1106" y="902"/>
                  </a:lnTo>
                  <a:lnTo>
                    <a:pt x="1104" y="902"/>
                  </a:lnTo>
                  <a:lnTo>
                    <a:pt x="1102" y="904"/>
                  </a:lnTo>
                  <a:close/>
                  <a:moveTo>
                    <a:pt x="1116" y="898"/>
                  </a:moveTo>
                  <a:lnTo>
                    <a:pt x="1116" y="898"/>
                  </a:lnTo>
                  <a:lnTo>
                    <a:pt x="1120" y="900"/>
                  </a:lnTo>
                  <a:lnTo>
                    <a:pt x="1122" y="898"/>
                  </a:lnTo>
                  <a:lnTo>
                    <a:pt x="1124" y="896"/>
                  </a:lnTo>
                  <a:lnTo>
                    <a:pt x="1124" y="894"/>
                  </a:lnTo>
                  <a:lnTo>
                    <a:pt x="1120" y="892"/>
                  </a:lnTo>
                  <a:lnTo>
                    <a:pt x="1116" y="894"/>
                  </a:lnTo>
                  <a:lnTo>
                    <a:pt x="1114" y="896"/>
                  </a:lnTo>
                  <a:lnTo>
                    <a:pt x="1116" y="898"/>
                  </a:lnTo>
                  <a:close/>
                  <a:moveTo>
                    <a:pt x="1150" y="850"/>
                  </a:moveTo>
                  <a:lnTo>
                    <a:pt x="1150" y="850"/>
                  </a:lnTo>
                  <a:lnTo>
                    <a:pt x="1148" y="850"/>
                  </a:lnTo>
                  <a:lnTo>
                    <a:pt x="1148" y="848"/>
                  </a:lnTo>
                  <a:lnTo>
                    <a:pt x="1146" y="846"/>
                  </a:lnTo>
                  <a:lnTo>
                    <a:pt x="1144" y="846"/>
                  </a:lnTo>
                  <a:lnTo>
                    <a:pt x="1142" y="848"/>
                  </a:lnTo>
                  <a:lnTo>
                    <a:pt x="1140" y="846"/>
                  </a:lnTo>
                  <a:lnTo>
                    <a:pt x="1138" y="844"/>
                  </a:lnTo>
                  <a:lnTo>
                    <a:pt x="1136" y="846"/>
                  </a:lnTo>
                  <a:lnTo>
                    <a:pt x="1136" y="848"/>
                  </a:lnTo>
                  <a:lnTo>
                    <a:pt x="1132" y="848"/>
                  </a:lnTo>
                  <a:lnTo>
                    <a:pt x="1130" y="846"/>
                  </a:lnTo>
                  <a:lnTo>
                    <a:pt x="1130" y="850"/>
                  </a:lnTo>
                  <a:lnTo>
                    <a:pt x="1130" y="852"/>
                  </a:lnTo>
                  <a:lnTo>
                    <a:pt x="1128" y="850"/>
                  </a:lnTo>
                  <a:lnTo>
                    <a:pt x="1124" y="850"/>
                  </a:lnTo>
                  <a:lnTo>
                    <a:pt x="1120" y="850"/>
                  </a:lnTo>
                  <a:lnTo>
                    <a:pt x="1118" y="854"/>
                  </a:lnTo>
                  <a:lnTo>
                    <a:pt x="1120" y="856"/>
                  </a:lnTo>
                  <a:lnTo>
                    <a:pt x="1124" y="856"/>
                  </a:lnTo>
                  <a:lnTo>
                    <a:pt x="1124" y="858"/>
                  </a:lnTo>
                  <a:lnTo>
                    <a:pt x="1120" y="860"/>
                  </a:lnTo>
                  <a:lnTo>
                    <a:pt x="1114" y="860"/>
                  </a:lnTo>
                  <a:lnTo>
                    <a:pt x="1108" y="860"/>
                  </a:lnTo>
                  <a:lnTo>
                    <a:pt x="1108" y="862"/>
                  </a:lnTo>
                  <a:lnTo>
                    <a:pt x="1110" y="862"/>
                  </a:lnTo>
                  <a:lnTo>
                    <a:pt x="1110" y="864"/>
                  </a:lnTo>
                  <a:lnTo>
                    <a:pt x="1108" y="866"/>
                  </a:lnTo>
                  <a:lnTo>
                    <a:pt x="1106" y="866"/>
                  </a:lnTo>
                  <a:lnTo>
                    <a:pt x="1108" y="868"/>
                  </a:lnTo>
                  <a:lnTo>
                    <a:pt x="1110" y="870"/>
                  </a:lnTo>
                  <a:lnTo>
                    <a:pt x="1108" y="870"/>
                  </a:lnTo>
                  <a:lnTo>
                    <a:pt x="1108" y="872"/>
                  </a:lnTo>
                  <a:lnTo>
                    <a:pt x="1108" y="874"/>
                  </a:lnTo>
                  <a:lnTo>
                    <a:pt x="1108" y="876"/>
                  </a:lnTo>
                  <a:lnTo>
                    <a:pt x="1108" y="878"/>
                  </a:lnTo>
                  <a:lnTo>
                    <a:pt x="1106" y="880"/>
                  </a:lnTo>
                  <a:lnTo>
                    <a:pt x="1104" y="882"/>
                  </a:lnTo>
                  <a:lnTo>
                    <a:pt x="1108" y="884"/>
                  </a:lnTo>
                  <a:lnTo>
                    <a:pt x="1114" y="884"/>
                  </a:lnTo>
                  <a:lnTo>
                    <a:pt x="1114" y="886"/>
                  </a:lnTo>
                  <a:lnTo>
                    <a:pt x="1114" y="888"/>
                  </a:lnTo>
                  <a:lnTo>
                    <a:pt x="1116" y="888"/>
                  </a:lnTo>
                  <a:lnTo>
                    <a:pt x="1120" y="884"/>
                  </a:lnTo>
                  <a:lnTo>
                    <a:pt x="1122" y="880"/>
                  </a:lnTo>
                  <a:lnTo>
                    <a:pt x="1126" y="876"/>
                  </a:lnTo>
                  <a:lnTo>
                    <a:pt x="1130" y="874"/>
                  </a:lnTo>
                  <a:lnTo>
                    <a:pt x="1132" y="876"/>
                  </a:lnTo>
                  <a:lnTo>
                    <a:pt x="1132" y="878"/>
                  </a:lnTo>
                  <a:lnTo>
                    <a:pt x="1134" y="878"/>
                  </a:lnTo>
                  <a:lnTo>
                    <a:pt x="1142" y="878"/>
                  </a:lnTo>
                  <a:lnTo>
                    <a:pt x="1146" y="876"/>
                  </a:lnTo>
                  <a:lnTo>
                    <a:pt x="1148" y="874"/>
                  </a:lnTo>
                  <a:lnTo>
                    <a:pt x="1146" y="870"/>
                  </a:lnTo>
                  <a:lnTo>
                    <a:pt x="1146" y="866"/>
                  </a:lnTo>
                  <a:lnTo>
                    <a:pt x="1148" y="864"/>
                  </a:lnTo>
                  <a:lnTo>
                    <a:pt x="1150" y="862"/>
                  </a:lnTo>
                  <a:lnTo>
                    <a:pt x="1150" y="860"/>
                  </a:lnTo>
                  <a:lnTo>
                    <a:pt x="1152" y="852"/>
                  </a:lnTo>
                  <a:lnTo>
                    <a:pt x="1152" y="850"/>
                  </a:lnTo>
                  <a:lnTo>
                    <a:pt x="1150" y="850"/>
                  </a:lnTo>
                  <a:close/>
                  <a:moveTo>
                    <a:pt x="1254" y="830"/>
                  </a:moveTo>
                  <a:lnTo>
                    <a:pt x="1254" y="830"/>
                  </a:lnTo>
                  <a:lnTo>
                    <a:pt x="1260" y="826"/>
                  </a:lnTo>
                  <a:lnTo>
                    <a:pt x="1262" y="824"/>
                  </a:lnTo>
                  <a:lnTo>
                    <a:pt x="1260" y="820"/>
                  </a:lnTo>
                  <a:lnTo>
                    <a:pt x="1258" y="822"/>
                  </a:lnTo>
                  <a:lnTo>
                    <a:pt x="1256" y="826"/>
                  </a:lnTo>
                  <a:lnTo>
                    <a:pt x="1254" y="830"/>
                  </a:lnTo>
                  <a:close/>
                  <a:moveTo>
                    <a:pt x="1226" y="818"/>
                  </a:moveTo>
                  <a:lnTo>
                    <a:pt x="1226" y="818"/>
                  </a:lnTo>
                  <a:lnTo>
                    <a:pt x="1222" y="818"/>
                  </a:lnTo>
                  <a:lnTo>
                    <a:pt x="1218" y="820"/>
                  </a:lnTo>
                  <a:lnTo>
                    <a:pt x="1214" y="826"/>
                  </a:lnTo>
                  <a:lnTo>
                    <a:pt x="1216" y="826"/>
                  </a:lnTo>
                  <a:lnTo>
                    <a:pt x="1220" y="824"/>
                  </a:lnTo>
                  <a:lnTo>
                    <a:pt x="1224" y="822"/>
                  </a:lnTo>
                  <a:lnTo>
                    <a:pt x="1226" y="818"/>
                  </a:lnTo>
                  <a:close/>
                  <a:moveTo>
                    <a:pt x="1074" y="928"/>
                  </a:moveTo>
                  <a:lnTo>
                    <a:pt x="1074" y="928"/>
                  </a:lnTo>
                  <a:lnTo>
                    <a:pt x="1074" y="930"/>
                  </a:lnTo>
                  <a:lnTo>
                    <a:pt x="1074" y="932"/>
                  </a:lnTo>
                  <a:lnTo>
                    <a:pt x="1078" y="932"/>
                  </a:lnTo>
                  <a:lnTo>
                    <a:pt x="1082" y="930"/>
                  </a:lnTo>
                  <a:lnTo>
                    <a:pt x="1084" y="926"/>
                  </a:lnTo>
                  <a:lnTo>
                    <a:pt x="1084" y="924"/>
                  </a:lnTo>
                  <a:lnTo>
                    <a:pt x="1080" y="924"/>
                  </a:lnTo>
                  <a:lnTo>
                    <a:pt x="1076" y="924"/>
                  </a:lnTo>
                  <a:lnTo>
                    <a:pt x="1074" y="928"/>
                  </a:lnTo>
                  <a:close/>
                  <a:moveTo>
                    <a:pt x="772" y="1274"/>
                  </a:moveTo>
                  <a:lnTo>
                    <a:pt x="772" y="1274"/>
                  </a:lnTo>
                  <a:lnTo>
                    <a:pt x="784" y="1270"/>
                  </a:lnTo>
                  <a:lnTo>
                    <a:pt x="788" y="1270"/>
                  </a:lnTo>
                  <a:lnTo>
                    <a:pt x="790" y="1268"/>
                  </a:lnTo>
                  <a:lnTo>
                    <a:pt x="790" y="1266"/>
                  </a:lnTo>
                  <a:lnTo>
                    <a:pt x="788" y="1264"/>
                  </a:lnTo>
                  <a:lnTo>
                    <a:pt x="786" y="1264"/>
                  </a:lnTo>
                  <a:lnTo>
                    <a:pt x="784" y="1262"/>
                  </a:lnTo>
                  <a:lnTo>
                    <a:pt x="784" y="1260"/>
                  </a:lnTo>
                  <a:lnTo>
                    <a:pt x="778" y="1262"/>
                  </a:lnTo>
                  <a:lnTo>
                    <a:pt x="768" y="1266"/>
                  </a:lnTo>
                  <a:lnTo>
                    <a:pt x="760" y="1268"/>
                  </a:lnTo>
                  <a:lnTo>
                    <a:pt x="758" y="1270"/>
                  </a:lnTo>
                  <a:lnTo>
                    <a:pt x="756" y="1274"/>
                  </a:lnTo>
                  <a:lnTo>
                    <a:pt x="758" y="1276"/>
                  </a:lnTo>
                  <a:lnTo>
                    <a:pt x="760" y="1276"/>
                  </a:lnTo>
                  <a:lnTo>
                    <a:pt x="772" y="1274"/>
                  </a:lnTo>
                  <a:close/>
                  <a:moveTo>
                    <a:pt x="776" y="1258"/>
                  </a:moveTo>
                  <a:lnTo>
                    <a:pt x="776" y="1258"/>
                  </a:lnTo>
                  <a:lnTo>
                    <a:pt x="780" y="1256"/>
                  </a:lnTo>
                  <a:lnTo>
                    <a:pt x="778" y="1252"/>
                  </a:lnTo>
                  <a:lnTo>
                    <a:pt x="776" y="1250"/>
                  </a:lnTo>
                  <a:lnTo>
                    <a:pt x="774" y="1252"/>
                  </a:lnTo>
                  <a:lnTo>
                    <a:pt x="772" y="1254"/>
                  </a:lnTo>
                  <a:lnTo>
                    <a:pt x="764" y="1256"/>
                  </a:lnTo>
                  <a:lnTo>
                    <a:pt x="760" y="1258"/>
                  </a:lnTo>
                  <a:lnTo>
                    <a:pt x="758" y="1258"/>
                  </a:lnTo>
                  <a:lnTo>
                    <a:pt x="758" y="1260"/>
                  </a:lnTo>
                  <a:lnTo>
                    <a:pt x="764" y="1260"/>
                  </a:lnTo>
                  <a:lnTo>
                    <a:pt x="776" y="1258"/>
                  </a:lnTo>
                  <a:close/>
                  <a:moveTo>
                    <a:pt x="892" y="180"/>
                  </a:moveTo>
                  <a:lnTo>
                    <a:pt x="892" y="180"/>
                  </a:lnTo>
                  <a:lnTo>
                    <a:pt x="904" y="186"/>
                  </a:lnTo>
                  <a:lnTo>
                    <a:pt x="912" y="188"/>
                  </a:lnTo>
                  <a:lnTo>
                    <a:pt x="912" y="186"/>
                  </a:lnTo>
                  <a:lnTo>
                    <a:pt x="910" y="182"/>
                  </a:lnTo>
                  <a:lnTo>
                    <a:pt x="906" y="176"/>
                  </a:lnTo>
                  <a:lnTo>
                    <a:pt x="900" y="170"/>
                  </a:lnTo>
                  <a:lnTo>
                    <a:pt x="894" y="164"/>
                  </a:lnTo>
                  <a:lnTo>
                    <a:pt x="888" y="164"/>
                  </a:lnTo>
                  <a:lnTo>
                    <a:pt x="882" y="162"/>
                  </a:lnTo>
                  <a:lnTo>
                    <a:pt x="878" y="158"/>
                  </a:lnTo>
                  <a:lnTo>
                    <a:pt x="870" y="144"/>
                  </a:lnTo>
                  <a:lnTo>
                    <a:pt x="866" y="138"/>
                  </a:lnTo>
                  <a:lnTo>
                    <a:pt x="860" y="134"/>
                  </a:lnTo>
                  <a:lnTo>
                    <a:pt x="856" y="132"/>
                  </a:lnTo>
                  <a:lnTo>
                    <a:pt x="850" y="132"/>
                  </a:lnTo>
                  <a:lnTo>
                    <a:pt x="846" y="136"/>
                  </a:lnTo>
                  <a:lnTo>
                    <a:pt x="846" y="142"/>
                  </a:lnTo>
                  <a:lnTo>
                    <a:pt x="860" y="164"/>
                  </a:lnTo>
                  <a:lnTo>
                    <a:pt x="866" y="174"/>
                  </a:lnTo>
                  <a:lnTo>
                    <a:pt x="868" y="174"/>
                  </a:lnTo>
                  <a:lnTo>
                    <a:pt x="870" y="174"/>
                  </a:lnTo>
                  <a:lnTo>
                    <a:pt x="872" y="172"/>
                  </a:lnTo>
                  <a:lnTo>
                    <a:pt x="876" y="172"/>
                  </a:lnTo>
                  <a:lnTo>
                    <a:pt x="884" y="174"/>
                  </a:lnTo>
                  <a:lnTo>
                    <a:pt x="892" y="180"/>
                  </a:lnTo>
                  <a:close/>
                  <a:moveTo>
                    <a:pt x="1006" y="948"/>
                  </a:moveTo>
                  <a:lnTo>
                    <a:pt x="1006" y="948"/>
                  </a:lnTo>
                  <a:lnTo>
                    <a:pt x="1016" y="944"/>
                  </a:lnTo>
                  <a:lnTo>
                    <a:pt x="1026" y="934"/>
                  </a:lnTo>
                  <a:lnTo>
                    <a:pt x="1030" y="932"/>
                  </a:lnTo>
                  <a:lnTo>
                    <a:pt x="1030" y="930"/>
                  </a:lnTo>
                  <a:lnTo>
                    <a:pt x="1026" y="930"/>
                  </a:lnTo>
                  <a:lnTo>
                    <a:pt x="1018" y="930"/>
                  </a:lnTo>
                  <a:lnTo>
                    <a:pt x="1008" y="932"/>
                  </a:lnTo>
                  <a:lnTo>
                    <a:pt x="1004" y="934"/>
                  </a:lnTo>
                  <a:lnTo>
                    <a:pt x="1006" y="936"/>
                  </a:lnTo>
                  <a:lnTo>
                    <a:pt x="1006" y="938"/>
                  </a:lnTo>
                  <a:lnTo>
                    <a:pt x="1002" y="938"/>
                  </a:lnTo>
                  <a:lnTo>
                    <a:pt x="998" y="938"/>
                  </a:lnTo>
                  <a:lnTo>
                    <a:pt x="998" y="940"/>
                  </a:lnTo>
                  <a:lnTo>
                    <a:pt x="1000" y="942"/>
                  </a:lnTo>
                  <a:lnTo>
                    <a:pt x="998" y="946"/>
                  </a:lnTo>
                  <a:lnTo>
                    <a:pt x="996" y="948"/>
                  </a:lnTo>
                  <a:lnTo>
                    <a:pt x="1000" y="948"/>
                  </a:lnTo>
                  <a:lnTo>
                    <a:pt x="1006" y="948"/>
                  </a:lnTo>
                  <a:close/>
                  <a:moveTo>
                    <a:pt x="1028" y="900"/>
                  </a:moveTo>
                  <a:lnTo>
                    <a:pt x="1028" y="900"/>
                  </a:lnTo>
                  <a:lnTo>
                    <a:pt x="1024" y="900"/>
                  </a:lnTo>
                  <a:lnTo>
                    <a:pt x="1022" y="902"/>
                  </a:lnTo>
                  <a:lnTo>
                    <a:pt x="1022" y="904"/>
                  </a:lnTo>
                  <a:lnTo>
                    <a:pt x="1018" y="906"/>
                  </a:lnTo>
                  <a:lnTo>
                    <a:pt x="1016" y="904"/>
                  </a:lnTo>
                  <a:lnTo>
                    <a:pt x="1014" y="902"/>
                  </a:lnTo>
                  <a:lnTo>
                    <a:pt x="1012" y="902"/>
                  </a:lnTo>
                  <a:lnTo>
                    <a:pt x="1010" y="904"/>
                  </a:lnTo>
                  <a:lnTo>
                    <a:pt x="1008" y="904"/>
                  </a:lnTo>
                  <a:lnTo>
                    <a:pt x="1006" y="904"/>
                  </a:lnTo>
                  <a:lnTo>
                    <a:pt x="1004" y="906"/>
                  </a:lnTo>
                  <a:lnTo>
                    <a:pt x="1004" y="910"/>
                  </a:lnTo>
                  <a:lnTo>
                    <a:pt x="1002" y="912"/>
                  </a:lnTo>
                  <a:lnTo>
                    <a:pt x="1002" y="914"/>
                  </a:lnTo>
                  <a:lnTo>
                    <a:pt x="1004" y="916"/>
                  </a:lnTo>
                  <a:lnTo>
                    <a:pt x="1008" y="918"/>
                  </a:lnTo>
                  <a:lnTo>
                    <a:pt x="1012" y="916"/>
                  </a:lnTo>
                  <a:lnTo>
                    <a:pt x="1016" y="914"/>
                  </a:lnTo>
                  <a:lnTo>
                    <a:pt x="1026" y="910"/>
                  </a:lnTo>
                  <a:lnTo>
                    <a:pt x="1030" y="910"/>
                  </a:lnTo>
                  <a:lnTo>
                    <a:pt x="1026" y="914"/>
                  </a:lnTo>
                  <a:lnTo>
                    <a:pt x="1020" y="918"/>
                  </a:lnTo>
                  <a:lnTo>
                    <a:pt x="1020" y="920"/>
                  </a:lnTo>
                  <a:lnTo>
                    <a:pt x="1030" y="918"/>
                  </a:lnTo>
                  <a:lnTo>
                    <a:pt x="1040" y="916"/>
                  </a:lnTo>
                  <a:lnTo>
                    <a:pt x="1042" y="914"/>
                  </a:lnTo>
                  <a:lnTo>
                    <a:pt x="1042" y="912"/>
                  </a:lnTo>
                  <a:lnTo>
                    <a:pt x="1042" y="910"/>
                  </a:lnTo>
                  <a:lnTo>
                    <a:pt x="1040" y="906"/>
                  </a:lnTo>
                  <a:lnTo>
                    <a:pt x="1040" y="904"/>
                  </a:lnTo>
                  <a:lnTo>
                    <a:pt x="1042" y="902"/>
                  </a:lnTo>
                  <a:lnTo>
                    <a:pt x="1042" y="900"/>
                  </a:lnTo>
                  <a:lnTo>
                    <a:pt x="1038" y="896"/>
                  </a:lnTo>
                  <a:lnTo>
                    <a:pt x="1034" y="890"/>
                  </a:lnTo>
                  <a:lnTo>
                    <a:pt x="1032" y="890"/>
                  </a:lnTo>
                  <a:lnTo>
                    <a:pt x="1030" y="890"/>
                  </a:lnTo>
                  <a:lnTo>
                    <a:pt x="1028" y="890"/>
                  </a:lnTo>
                  <a:lnTo>
                    <a:pt x="1028" y="892"/>
                  </a:lnTo>
                  <a:lnTo>
                    <a:pt x="1030" y="896"/>
                  </a:lnTo>
                  <a:lnTo>
                    <a:pt x="1032" y="900"/>
                  </a:lnTo>
                  <a:lnTo>
                    <a:pt x="1028" y="900"/>
                  </a:lnTo>
                  <a:close/>
                  <a:moveTo>
                    <a:pt x="996" y="942"/>
                  </a:moveTo>
                  <a:lnTo>
                    <a:pt x="996" y="942"/>
                  </a:lnTo>
                  <a:lnTo>
                    <a:pt x="996" y="940"/>
                  </a:lnTo>
                  <a:lnTo>
                    <a:pt x="994" y="938"/>
                  </a:lnTo>
                  <a:lnTo>
                    <a:pt x="990" y="938"/>
                  </a:lnTo>
                  <a:lnTo>
                    <a:pt x="988" y="938"/>
                  </a:lnTo>
                  <a:lnTo>
                    <a:pt x="990" y="940"/>
                  </a:lnTo>
                  <a:lnTo>
                    <a:pt x="992" y="942"/>
                  </a:lnTo>
                  <a:lnTo>
                    <a:pt x="994" y="942"/>
                  </a:lnTo>
                  <a:lnTo>
                    <a:pt x="996" y="942"/>
                  </a:lnTo>
                  <a:close/>
                  <a:moveTo>
                    <a:pt x="942" y="966"/>
                  </a:moveTo>
                  <a:lnTo>
                    <a:pt x="942" y="966"/>
                  </a:lnTo>
                  <a:lnTo>
                    <a:pt x="940" y="974"/>
                  </a:lnTo>
                  <a:lnTo>
                    <a:pt x="946" y="970"/>
                  </a:lnTo>
                  <a:lnTo>
                    <a:pt x="948" y="968"/>
                  </a:lnTo>
                  <a:lnTo>
                    <a:pt x="950" y="964"/>
                  </a:lnTo>
                  <a:lnTo>
                    <a:pt x="950" y="958"/>
                  </a:lnTo>
                  <a:lnTo>
                    <a:pt x="950" y="956"/>
                  </a:lnTo>
                  <a:lnTo>
                    <a:pt x="948" y="956"/>
                  </a:lnTo>
                  <a:lnTo>
                    <a:pt x="942" y="966"/>
                  </a:lnTo>
                  <a:close/>
                  <a:moveTo>
                    <a:pt x="970" y="956"/>
                  </a:moveTo>
                  <a:lnTo>
                    <a:pt x="970" y="956"/>
                  </a:lnTo>
                  <a:lnTo>
                    <a:pt x="972" y="956"/>
                  </a:lnTo>
                  <a:lnTo>
                    <a:pt x="974" y="956"/>
                  </a:lnTo>
                  <a:lnTo>
                    <a:pt x="976" y="956"/>
                  </a:lnTo>
                  <a:lnTo>
                    <a:pt x="978" y="954"/>
                  </a:lnTo>
                  <a:lnTo>
                    <a:pt x="982" y="952"/>
                  </a:lnTo>
                  <a:lnTo>
                    <a:pt x="984" y="950"/>
                  </a:lnTo>
                  <a:lnTo>
                    <a:pt x="988" y="946"/>
                  </a:lnTo>
                  <a:lnTo>
                    <a:pt x="992" y="946"/>
                  </a:lnTo>
                  <a:lnTo>
                    <a:pt x="990" y="944"/>
                  </a:lnTo>
                  <a:lnTo>
                    <a:pt x="980" y="942"/>
                  </a:lnTo>
                  <a:lnTo>
                    <a:pt x="976" y="940"/>
                  </a:lnTo>
                  <a:lnTo>
                    <a:pt x="972" y="942"/>
                  </a:lnTo>
                  <a:lnTo>
                    <a:pt x="970" y="944"/>
                  </a:lnTo>
                  <a:lnTo>
                    <a:pt x="966" y="948"/>
                  </a:lnTo>
                  <a:lnTo>
                    <a:pt x="966" y="952"/>
                  </a:lnTo>
                  <a:lnTo>
                    <a:pt x="966" y="954"/>
                  </a:lnTo>
                  <a:lnTo>
                    <a:pt x="964" y="956"/>
                  </a:lnTo>
                  <a:lnTo>
                    <a:pt x="966" y="958"/>
                  </a:lnTo>
                  <a:lnTo>
                    <a:pt x="968" y="958"/>
                  </a:lnTo>
                  <a:lnTo>
                    <a:pt x="970" y="956"/>
                  </a:lnTo>
                  <a:close/>
                  <a:moveTo>
                    <a:pt x="958" y="954"/>
                  </a:moveTo>
                  <a:lnTo>
                    <a:pt x="958" y="954"/>
                  </a:lnTo>
                  <a:lnTo>
                    <a:pt x="958" y="956"/>
                  </a:lnTo>
                  <a:lnTo>
                    <a:pt x="956" y="956"/>
                  </a:lnTo>
                  <a:lnTo>
                    <a:pt x="954" y="956"/>
                  </a:lnTo>
                  <a:lnTo>
                    <a:pt x="954" y="960"/>
                  </a:lnTo>
                  <a:lnTo>
                    <a:pt x="956" y="962"/>
                  </a:lnTo>
                  <a:lnTo>
                    <a:pt x="962" y="958"/>
                  </a:lnTo>
                  <a:lnTo>
                    <a:pt x="964" y="954"/>
                  </a:lnTo>
                  <a:lnTo>
                    <a:pt x="962" y="950"/>
                  </a:lnTo>
                  <a:lnTo>
                    <a:pt x="960" y="950"/>
                  </a:lnTo>
                  <a:lnTo>
                    <a:pt x="958" y="954"/>
                  </a:lnTo>
                  <a:close/>
                  <a:moveTo>
                    <a:pt x="1028" y="966"/>
                  </a:moveTo>
                  <a:lnTo>
                    <a:pt x="1028" y="966"/>
                  </a:lnTo>
                  <a:lnTo>
                    <a:pt x="1032" y="966"/>
                  </a:lnTo>
                  <a:lnTo>
                    <a:pt x="1034" y="964"/>
                  </a:lnTo>
                  <a:lnTo>
                    <a:pt x="1030" y="962"/>
                  </a:lnTo>
                  <a:lnTo>
                    <a:pt x="1028" y="962"/>
                  </a:lnTo>
                  <a:lnTo>
                    <a:pt x="1026" y="964"/>
                  </a:lnTo>
                  <a:lnTo>
                    <a:pt x="1026" y="966"/>
                  </a:lnTo>
                  <a:lnTo>
                    <a:pt x="1028" y="966"/>
                  </a:lnTo>
                  <a:close/>
                  <a:moveTo>
                    <a:pt x="1078" y="890"/>
                  </a:moveTo>
                  <a:lnTo>
                    <a:pt x="1078" y="890"/>
                  </a:lnTo>
                  <a:lnTo>
                    <a:pt x="1080" y="892"/>
                  </a:lnTo>
                  <a:lnTo>
                    <a:pt x="1082" y="894"/>
                  </a:lnTo>
                  <a:lnTo>
                    <a:pt x="1088" y="896"/>
                  </a:lnTo>
                  <a:lnTo>
                    <a:pt x="1092" y="896"/>
                  </a:lnTo>
                  <a:lnTo>
                    <a:pt x="1092" y="894"/>
                  </a:lnTo>
                  <a:lnTo>
                    <a:pt x="1088" y="892"/>
                  </a:lnTo>
                  <a:lnTo>
                    <a:pt x="1082" y="890"/>
                  </a:lnTo>
                  <a:lnTo>
                    <a:pt x="1078" y="890"/>
                  </a:lnTo>
                  <a:close/>
                  <a:moveTo>
                    <a:pt x="1054" y="890"/>
                  </a:moveTo>
                  <a:lnTo>
                    <a:pt x="1054" y="890"/>
                  </a:lnTo>
                  <a:lnTo>
                    <a:pt x="1060" y="890"/>
                  </a:lnTo>
                  <a:lnTo>
                    <a:pt x="1062" y="888"/>
                  </a:lnTo>
                  <a:lnTo>
                    <a:pt x="1068" y="878"/>
                  </a:lnTo>
                  <a:lnTo>
                    <a:pt x="1072" y="872"/>
                  </a:lnTo>
                  <a:lnTo>
                    <a:pt x="1074" y="868"/>
                  </a:lnTo>
                  <a:lnTo>
                    <a:pt x="1072" y="868"/>
                  </a:lnTo>
                  <a:lnTo>
                    <a:pt x="1066" y="870"/>
                  </a:lnTo>
                  <a:lnTo>
                    <a:pt x="1054" y="878"/>
                  </a:lnTo>
                  <a:lnTo>
                    <a:pt x="1050" y="882"/>
                  </a:lnTo>
                  <a:lnTo>
                    <a:pt x="1046" y="890"/>
                  </a:lnTo>
                  <a:lnTo>
                    <a:pt x="1044" y="894"/>
                  </a:lnTo>
                  <a:lnTo>
                    <a:pt x="1044" y="896"/>
                  </a:lnTo>
                  <a:lnTo>
                    <a:pt x="1046" y="898"/>
                  </a:lnTo>
                  <a:lnTo>
                    <a:pt x="1048" y="898"/>
                  </a:lnTo>
                  <a:lnTo>
                    <a:pt x="1048" y="894"/>
                  </a:lnTo>
                  <a:lnTo>
                    <a:pt x="1050" y="892"/>
                  </a:lnTo>
                  <a:lnTo>
                    <a:pt x="1054" y="890"/>
                  </a:lnTo>
                  <a:close/>
                  <a:moveTo>
                    <a:pt x="752" y="1276"/>
                  </a:moveTo>
                  <a:lnTo>
                    <a:pt x="752" y="1276"/>
                  </a:lnTo>
                  <a:lnTo>
                    <a:pt x="750" y="1274"/>
                  </a:lnTo>
                  <a:lnTo>
                    <a:pt x="742" y="1274"/>
                  </a:lnTo>
                  <a:lnTo>
                    <a:pt x="738" y="1276"/>
                  </a:lnTo>
                  <a:lnTo>
                    <a:pt x="736" y="1278"/>
                  </a:lnTo>
                  <a:lnTo>
                    <a:pt x="742" y="1282"/>
                  </a:lnTo>
                  <a:lnTo>
                    <a:pt x="748" y="1282"/>
                  </a:lnTo>
                  <a:lnTo>
                    <a:pt x="750" y="1278"/>
                  </a:lnTo>
                  <a:lnTo>
                    <a:pt x="752" y="1276"/>
                  </a:lnTo>
                  <a:close/>
                  <a:moveTo>
                    <a:pt x="1156" y="42"/>
                  </a:moveTo>
                  <a:lnTo>
                    <a:pt x="1156" y="42"/>
                  </a:lnTo>
                  <a:lnTo>
                    <a:pt x="1164" y="44"/>
                  </a:lnTo>
                  <a:lnTo>
                    <a:pt x="1166" y="46"/>
                  </a:lnTo>
                  <a:lnTo>
                    <a:pt x="1164" y="48"/>
                  </a:lnTo>
                  <a:lnTo>
                    <a:pt x="1162" y="48"/>
                  </a:lnTo>
                  <a:lnTo>
                    <a:pt x="1160" y="50"/>
                  </a:lnTo>
                  <a:lnTo>
                    <a:pt x="1162" y="52"/>
                  </a:lnTo>
                  <a:lnTo>
                    <a:pt x="1166" y="56"/>
                  </a:lnTo>
                  <a:lnTo>
                    <a:pt x="1176" y="62"/>
                  </a:lnTo>
                  <a:lnTo>
                    <a:pt x="1186" y="66"/>
                  </a:lnTo>
                  <a:lnTo>
                    <a:pt x="1194" y="68"/>
                  </a:lnTo>
                  <a:lnTo>
                    <a:pt x="1204" y="68"/>
                  </a:lnTo>
                  <a:lnTo>
                    <a:pt x="1214" y="66"/>
                  </a:lnTo>
                  <a:lnTo>
                    <a:pt x="1238" y="62"/>
                  </a:lnTo>
                  <a:lnTo>
                    <a:pt x="1252" y="60"/>
                  </a:lnTo>
                  <a:lnTo>
                    <a:pt x="1270" y="58"/>
                  </a:lnTo>
                  <a:lnTo>
                    <a:pt x="1296" y="58"/>
                  </a:lnTo>
                  <a:lnTo>
                    <a:pt x="1298" y="60"/>
                  </a:lnTo>
                  <a:lnTo>
                    <a:pt x="1294" y="62"/>
                  </a:lnTo>
                  <a:lnTo>
                    <a:pt x="1274" y="66"/>
                  </a:lnTo>
                  <a:lnTo>
                    <a:pt x="1236" y="74"/>
                  </a:lnTo>
                  <a:lnTo>
                    <a:pt x="1220" y="78"/>
                  </a:lnTo>
                  <a:lnTo>
                    <a:pt x="1216" y="80"/>
                  </a:lnTo>
                  <a:lnTo>
                    <a:pt x="1216" y="82"/>
                  </a:lnTo>
                  <a:lnTo>
                    <a:pt x="1216" y="84"/>
                  </a:lnTo>
                  <a:lnTo>
                    <a:pt x="1220" y="86"/>
                  </a:lnTo>
                  <a:lnTo>
                    <a:pt x="1232" y="88"/>
                  </a:lnTo>
                  <a:lnTo>
                    <a:pt x="1270" y="92"/>
                  </a:lnTo>
                  <a:lnTo>
                    <a:pt x="1308" y="94"/>
                  </a:lnTo>
                  <a:lnTo>
                    <a:pt x="1324" y="96"/>
                  </a:lnTo>
                  <a:lnTo>
                    <a:pt x="1336" y="100"/>
                  </a:lnTo>
                  <a:lnTo>
                    <a:pt x="1360" y="110"/>
                  </a:lnTo>
                  <a:lnTo>
                    <a:pt x="1370" y="114"/>
                  </a:lnTo>
                  <a:lnTo>
                    <a:pt x="1380" y="114"/>
                  </a:lnTo>
                  <a:lnTo>
                    <a:pt x="1390" y="112"/>
                  </a:lnTo>
                  <a:lnTo>
                    <a:pt x="1402" y="106"/>
                  </a:lnTo>
                  <a:lnTo>
                    <a:pt x="1412" y="98"/>
                  </a:lnTo>
                  <a:lnTo>
                    <a:pt x="1420" y="96"/>
                  </a:lnTo>
                  <a:lnTo>
                    <a:pt x="1424" y="94"/>
                  </a:lnTo>
                  <a:lnTo>
                    <a:pt x="1430" y="96"/>
                  </a:lnTo>
                  <a:lnTo>
                    <a:pt x="1438" y="98"/>
                  </a:lnTo>
                  <a:lnTo>
                    <a:pt x="1446" y="98"/>
                  </a:lnTo>
                  <a:lnTo>
                    <a:pt x="1456" y="96"/>
                  </a:lnTo>
                  <a:lnTo>
                    <a:pt x="1464" y="92"/>
                  </a:lnTo>
                  <a:lnTo>
                    <a:pt x="1468" y="88"/>
                  </a:lnTo>
                  <a:lnTo>
                    <a:pt x="1468" y="84"/>
                  </a:lnTo>
                  <a:lnTo>
                    <a:pt x="1468" y="80"/>
                  </a:lnTo>
                  <a:lnTo>
                    <a:pt x="1470" y="76"/>
                  </a:lnTo>
                  <a:lnTo>
                    <a:pt x="1476" y="72"/>
                  </a:lnTo>
                  <a:lnTo>
                    <a:pt x="1488" y="66"/>
                  </a:lnTo>
                  <a:lnTo>
                    <a:pt x="1506" y="58"/>
                  </a:lnTo>
                  <a:lnTo>
                    <a:pt x="1516" y="54"/>
                  </a:lnTo>
                  <a:lnTo>
                    <a:pt x="1522" y="48"/>
                  </a:lnTo>
                  <a:lnTo>
                    <a:pt x="1520" y="42"/>
                  </a:lnTo>
                  <a:lnTo>
                    <a:pt x="1516" y="38"/>
                  </a:lnTo>
                  <a:lnTo>
                    <a:pt x="1510" y="34"/>
                  </a:lnTo>
                  <a:lnTo>
                    <a:pt x="1502" y="30"/>
                  </a:lnTo>
                  <a:lnTo>
                    <a:pt x="1492" y="28"/>
                  </a:lnTo>
                  <a:lnTo>
                    <a:pt x="1484" y="28"/>
                  </a:lnTo>
                  <a:lnTo>
                    <a:pt x="1468" y="28"/>
                  </a:lnTo>
                  <a:lnTo>
                    <a:pt x="1450" y="24"/>
                  </a:lnTo>
                  <a:lnTo>
                    <a:pt x="1430" y="18"/>
                  </a:lnTo>
                  <a:lnTo>
                    <a:pt x="1406" y="14"/>
                  </a:lnTo>
                  <a:lnTo>
                    <a:pt x="1394" y="12"/>
                  </a:lnTo>
                  <a:lnTo>
                    <a:pt x="1388" y="14"/>
                  </a:lnTo>
                  <a:lnTo>
                    <a:pt x="1384" y="16"/>
                  </a:lnTo>
                  <a:lnTo>
                    <a:pt x="1382" y="20"/>
                  </a:lnTo>
                  <a:lnTo>
                    <a:pt x="1378" y="28"/>
                  </a:lnTo>
                  <a:lnTo>
                    <a:pt x="1374" y="30"/>
                  </a:lnTo>
                  <a:lnTo>
                    <a:pt x="1366" y="30"/>
                  </a:lnTo>
                  <a:lnTo>
                    <a:pt x="1360" y="28"/>
                  </a:lnTo>
                  <a:lnTo>
                    <a:pt x="1358" y="24"/>
                  </a:lnTo>
                  <a:lnTo>
                    <a:pt x="1358" y="20"/>
                  </a:lnTo>
                  <a:lnTo>
                    <a:pt x="1360" y="16"/>
                  </a:lnTo>
                  <a:lnTo>
                    <a:pt x="1362" y="10"/>
                  </a:lnTo>
                  <a:lnTo>
                    <a:pt x="1362" y="6"/>
                  </a:lnTo>
                  <a:lnTo>
                    <a:pt x="1360" y="4"/>
                  </a:lnTo>
                  <a:lnTo>
                    <a:pt x="1350" y="0"/>
                  </a:lnTo>
                  <a:lnTo>
                    <a:pt x="1344" y="0"/>
                  </a:lnTo>
                  <a:lnTo>
                    <a:pt x="1340" y="2"/>
                  </a:lnTo>
                  <a:lnTo>
                    <a:pt x="1334" y="4"/>
                  </a:lnTo>
                  <a:lnTo>
                    <a:pt x="1332" y="8"/>
                  </a:lnTo>
                  <a:lnTo>
                    <a:pt x="1328" y="14"/>
                  </a:lnTo>
                  <a:lnTo>
                    <a:pt x="1326" y="22"/>
                  </a:lnTo>
                  <a:lnTo>
                    <a:pt x="1324" y="36"/>
                  </a:lnTo>
                  <a:lnTo>
                    <a:pt x="1322" y="40"/>
                  </a:lnTo>
                  <a:lnTo>
                    <a:pt x="1320" y="40"/>
                  </a:lnTo>
                  <a:lnTo>
                    <a:pt x="1318" y="40"/>
                  </a:lnTo>
                  <a:lnTo>
                    <a:pt x="1314" y="36"/>
                  </a:lnTo>
                  <a:lnTo>
                    <a:pt x="1306" y="24"/>
                  </a:lnTo>
                  <a:lnTo>
                    <a:pt x="1300" y="20"/>
                  </a:lnTo>
                  <a:lnTo>
                    <a:pt x="1296" y="18"/>
                  </a:lnTo>
                  <a:lnTo>
                    <a:pt x="1292" y="18"/>
                  </a:lnTo>
                  <a:lnTo>
                    <a:pt x="1286" y="18"/>
                  </a:lnTo>
                  <a:lnTo>
                    <a:pt x="1278" y="20"/>
                  </a:lnTo>
                  <a:lnTo>
                    <a:pt x="1268" y="18"/>
                  </a:lnTo>
                  <a:lnTo>
                    <a:pt x="1252" y="16"/>
                  </a:lnTo>
                  <a:lnTo>
                    <a:pt x="1232" y="8"/>
                  </a:lnTo>
                  <a:lnTo>
                    <a:pt x="1216" y="2"/>
                  </a:lnTo>
                  <a:lnTo>
                    <a:pt x="1208" y="2"/>
                  </a:lnTo>
                  <a:lnTo>
                    <a:pt x="1208" y="4"/>
                  </a:lnTo>
                  <a:lnTo>
                    <a:pt x="1212" y="10"/>
                  </a:lnTo>
                  <a:lnTo>
                    <a:pt x="1216" y="16"/>
                  </a:lnTo>
                  <a:lnTo>
                    <a:pt x="1216" y="20"/>
                  </a:lnTo>
                  <a:lnTo>
                    <a:pt x="1216" y="22"/>
                  </a:lnTo>
                  <a:lnTo>
                    <a:pt x="1212" y="22"/>
                  </a:lnTo>
                  <a:lnTo>
                    <a:pt x="1200" y="16"/>
                  </a:lnTo>
                  <a:lnTo>
                    <a:pt x="1188" y="12"/>
                  </a:lnTo>
                  <a:lnTo>
                    <a:pt x="1182" y="12"/>
                  </a:lnTo>
                  <a:lnTo>
                    <a:pt x="1184" y="14"/>
                  </a:lnTo>
                  <a:lnTo>
                    <a:pt x="1188" y="18"/>
                  </a:lnTo>
                  <a:lnTo>
                    <a:pt x="1192" y="24"/>
                  </a:lnTo>
                  <a:lnTo>
                    <a:pt x="1194" y="28"/>
                  </a:lnTo>
                  <a:lnTo>
                    <a:pt x="1194" y="30"/>
                  </a:lnTo>
                  <a:lnTo>
                    <a:pt x="1190" y="30"/>
                  </a:lnTo>
                  <a:lnTo>
                    <a:pt x="1180" y="28"/>
                  </a:lnTo>
                  <a:lnTo>
                    <a:pt x="1166" y="26"/>
                  </a:lnTo>
                  <a:lnTo>
                    <a:pt x="1154" y="24"/>
                  </a:lnTo>
                  <a:lnTo>
                    <a:pt x="1148" y="24"/>
                  </a:lnTo>
                  <a:lnTo>
                    <a:pt x="1142" y="26"/>
                  </a:lnTo>
                  <a:lnTo>
                    <a:pt x="1142" y="30"/>
                  </a:lnTo>
                  <a:lnTo>
                    <a:pt x="1144" y="34"/>
                  </a:lnTo>
                  <a:lnTo>
                    <a:pt x="1148" y="38"/>
                  </a:lnTo>
                  <a:lnTo>
                    <a:pt x="1156" y="42"/>
                  </a:lnTo>
                  <a:close/>
                  <a:moveTo>
                    <a:pt x="388" y="1446"/>
                  </a:moveTo>
                  <a:lnTo>
                    <a:pt x="388" y="1446"/>
                  </a:lnTo>
                  <a:lnTo>
                    <a:pt x="384" y="1448"/>
                  </a:lnTo>
                  <a:lnTo>
                    <a:pt x="384" y="1450"/>
                  </a:lnTo>
                  <a:lnTo>
                    <a:pt x="384" y="1452"/>
                  </a:lnTo>
                  <a:lnTo>
                    <a:pt x="386" y="1456"/>
                  </a:lnTo>
                  <a:lnTo>
                    <a:pt x="388" y="1454"/>
                  </a:lnTo>
                  <a:lnTo>
                    <a:pt x="390" y="1452"/>
                  </a:lnTo>
                  <a:lnTo>
                    <a:pt x="390" y="1448"/>
                  </a:lnTo>
                  <a:lnTo>
                    <a:pt x="388" y="1446"/>
                  </a:lnTo>
                  <a:close/>
                  <a:moveTo>
                    <a:pt x="164" y="1358"/>
                  </a:moveTo>
                  <a:lnTo>
                    <a:pt x="164" y="1358"/>
                  </a:lnTo>
                  <a:lnTo>
                    <a:pt x="166" y="1356"/>
                  </a:lnTo>
                  <a:lnTo>
                    <a:pt x="168" y="1358"/>
                  </a:lnTo>
                  <a:lnTo>
                    <a:pt x="170" y="1356"/>
                  </a:lnTo>
                  <a:lnTo>
                    <a:pt x="172" y="1354"/>
                  </a:lnTo>
                  <a:lnTo>
                    <a:pt x="170" y="1354"/>
                  </a:lnTo>
                  <a:lnTo>
                    <a:pt x="168" y="1350"/>
                  </a:lnTo>
                  <a:lnTo>
                    <a:pt x="164" y="1346"/>
                  </a:lnTo>
                  <a:lnTo>
                    <a:pt x="164" y="1348"/>
                  </a:lnTo>
                  <a:lnTo>
                    <a:pt x="164" y="1350"/>
                  </a:lnTo>
                  <a:lnTo>
                    <a:pt x="164" y="1352"/>
                  </a:lnTo>
                  <a:lnTo>
                    <a:pt x="164" y="1354"/>
                  </a:lnTo>
                  <a:lnTo>
                    <a:pt x="164" y="1358"/>
                  </a:lnTo>
                  <a:close/>
                  <a:moveTo>
                    <a:pt x="148" y="1644"/>
                  </a:moveTo>
                  <a:lnTo>
                    <a:pt x="148" y="1644"/>
                  </a:lnTo>
                  <a:lnTo>
                    <a:pt x="150" y="1642"/>
                  </a:lnTo>
                  <a:lnTo>
                    <a:pt x="150" y="1640"/>
                  </a:lnTo>
                  <a:lnTo>
                    <a:pt x="152" y="1636"/>
                  </a:lnTo>
                  <a:lnTo>
                    <a:pt x="156" y="1634"/>
                  </a:lnTo>
                  <a:lnTo>
                    <a:pt x="160" y="1634"/>
                  </a:lnTo>
                  <a:lnTo>
                    <a:pt x="162" y="1634"/>
                  </a:lnTo>
                  <a:lnTo>
                    <a:pt x="162" y="1632"/>
                  </a:lnTo>
                  <a:lnTo>
                    <a:pt x="162" y="1630"/>
                  </a:lnTo>
                  <a:lnTo>
                    <a:pt x="164" y="1630"/>
                  </a:lnTo>
                  <a:lnTo>
                    <a:pt x="166" y="1628"/>
                  </a:lnTo>
                  <a:lnTo>
                    <a:pt x="166" y="1626"/>
                  </a:lnTo>
                  <a:lnTo>
                    <a:pt x="164" y="1624"/>
                  </a:lnTo>
                  <a:lnTo>
                    <a:pt x="166" y="1622"/>
                  </a:lnTo>
                  <a:lnTo>
                    <a:pt x="164" y="1620"/>
                  </a:lnTo>
                  <a:lnTo>
                    <a:pt x="166" y="1618"/>
                  </a:lnTo>
                  <a:lnTo>
                    <a:pt x="168" y="1618"/>
                  </a:lnTo>
                  <a:lnTo>
                    <a:pt x="170" y="1618"/>
                  </a:lnTo>
                  <a:lnTo>
                    <a:pt x="174" y="1616"/>
                  </a:lnTo>
                  <a:lnTo>
                    <a:pt x="176" y="1614"/>
                  </a:lnTo>
                  <a:lnTo>
                    <a:pt x="172" y="1614"/>
                  </a:lnTo>
                  <a:lnTo>
                    <a:pt x="168" y="1614"/>
                  </a:lnTo>
                  <a:lnTo>
                    <a:pt x="172" y="1610"/>
                  </a:lnTo>
                  <a:lnTo>
                    <a:pt x="174" y="1606"/>
                  </a:lnTo>
                  <a:lnTo>
                    <a:pt x="174" y="1600"/>
                  </a:lnTo>
                  <a:lnTo>
                    <a:pt x="172" y="1598"/>
                  </a:lnTo>
                  <a:lnTo>
                    <a:pt x="170" y="1598"/>
                  </a:lnTo>
                  <a:lnTo>
                    <a:pt x="164" y="1602"/>
                  </a:lnTo>
                  <a:lnTo>
                    <a:pt x="158" y="1606"/>
                  </a:lnTo>
                  <a:lnTo>
                    <a:pt x="150" y="1610"/>
                  </a:lnTo>
                  <a:lnTo>
                    <a:pt x="148" y="1612"/>
                  </a:lnTo>
                  <a:lnTo>
                    <a:pt x="148" y="1614"/>
                  </a:lnTo>
                  <a:lnTo>
                    <a:pt x="148" y="1616"/>
                  </a:lnTo>
                  <a:lnTo>
                    <a:pt x="148" y="1620"/>
                  </a:lnTo>
                  <a:lnTo>
                    <a:pt x="146" y="1620"/>
                  </a:lnTo>
                  <a:lnTo>
                    <a:pt x="144" y="1618"/>
                  </a:lnTo>
                  <a:lnTo>
                    <a:pt x="142" y="1616"/>
                  </a:lnTo>
                  <a:lnTo>
                    <a:pt x="140" y="1616"/>
                  </a:lnTo>
                  <a:lnTo>
                    <a:pt x="136" y="1622"/>
                  </a:lnTo>
                  <a:lnTo>
                    <a:pt x="136" y="1624"/>
                  </a:lnTo>
                  <a:lnTo>
                    <a:pt x="138" y="1628"/>
                  </a:lnTo>
                  <a:lnTo>
                    <a:pt x="140" y="1630"/>
                  </a:lnTo>
                  <a:lnTo>
                    <a:pt x="138" y="1632"/>
                  </a:lnTo>
                  <a:lnTo>
                    <a:pt x="144" y="1636"/>
                  </a:lnTo>
                  <a:lnTo>
                    <a:pt x="146" y="1636"/>
                  </a:lnTo>
                  <a:lnTo>
                    <a:pt x="142" y="1638"/>
                  </a:lnTo>
                  <a:lnTo>
                    <a:pt x="138" y="1642"/>
                  </a:lnTo>
                  <a:lnTo>
                    <a:pt x="136" y="1644"/>
                  </a:lnTo>
                  <a:lnTo>
                    <a:pt x="138" y="1646"/>
                  </a:lnTo>
                  <a:lnTo>
                    <a:pt x="140" y="1648"/>
                  </a:lnTo>
                  <a:lnTo>
                    <a:pt x="142" y="1648"/>
                  </a:lnTo>
                  <a:lnTo>
                    <a:pt x="144" y="1644"/>
                  </a:lnTo>
                  <a:lnTo>
                    <a:pt x="148" y="1644"/>
                  </a:lnTo>
                  <a:close/>
                  <a:moveTo>
                    <a:pt x="84" y="2020"/>
                  </a:moveTo>
                  <a:lnTo>
                    <a:pt x="84" y="2020"/>
                  </a:lnTo>
                  <a:lnTo>
                    <a:pt x="88" y="2008"/>
                  </a:lnTo>
                  <a:lnTo>
                    <a:pt x="90" y="2008"/>
                  </a:lnTo>
                  <a:lnTo>
                    <a:pt x="92" y="2012"/>
                  </a:lnTo>
                  <a:lnTo>
                    <a:pt x="94" y="2014"/>
                  </a:lnTo>
                  <a:lnTo>
                    <a:pt x="96" y="2014"/>
                  </a:lnTo>
                  <a:lnTo>
                    <a:pt x="106" y="2008"/>
                  </a:lnTo>
                  <a:lnTo>
                    <a:pt x="120" y="2000"/>
                  </a:lnTo>
                  <a:lnTo>
                    <a:pt x="126" y="1996"/>
                  </a:lnTo>
                  <a:lnTo>
                    <a:pt x="132" y="1994"/>
                  </a:lnTo>
                  <a:lnTo>
                    <a:pt x="142" y="1992"/>
                  </a:lnTo>
                  <a:lnTo>
                    <a:pt x="148" y="1990"/>
                  </a:lnTo>
                  <a:lnTo>
                    <a:pt x="152" y="1990"/>
                  </a:lnTo>
                  <a:lnTo>
                    <a:pt x="160" y="1990"/>
                  </a:lnTo>
                  <a:lnTo>
                    <a:pt x="166" y="1992"/>
                  </a:lnTo>
                  <a:lnTo>
                    <a:pt x="168" y="1988"/>
                  </a:lnTo>
                  <a:lnTo>
                    <a:pt x="168" y="1980"/>
                  </a:lnTo>
                  <a:lnTo>
                    <a:pt x="168" y="1974"/>
                  </a:lnTo>
                  <a:lnTo>
                    <a:pt x="172" y="1966"/>
                  </a:lnTo>
                  <a:lnTo>
                    <a:pt x="176" y="1958"/>
                  </a:lnTo>
                  <a:lnTo>
                    <a:pt x="178" y="1950"/>
                  </a:lnTo>
                  <a:lnTo>
                    <a:pt x="180" y="1934"/>
                  </a:lnTo>
                  <a:lnTo>
                    <a:pt x="178" y="1920"/>
                  </a:lnTo>
                  <a:lnTo>
                    <a:pt x="174" y="1906"/>
                  </a:lnTo>
                  <a:lnTo>
                    <a:pt x="168" y="1888"/>
                  </a:lnTo>
                  <a:lnTo>
                    <a:pt x="166" y="1884"/>
                  </a:lnTo>
                  <a:lnTo>
                    <a:pt x="170" y="1884"/>
                  </a:lnTo>
                  <a:lnTo>
                    <a:pt x="172" y="1882"/>
                  </a:lnTo>
                  <a:lnTo>
                    <a:pt x="172" y="1880"/>
                  </a:lnTo>
                  <a:lnTo>
                    <a:pt x="168" y="1874"/>
                  </a:lnTo>
                  <a:lnTo>
                    <a:pt x="172" y="1874"/>
                  </a:lnTo>
                  <a:lnTo>
                    <a:pt x="176" y="1876"/>
                  </a:lnTo>
                  <a:lnTo>
                    <a:pt x="178" y="1878"/>
                  </a:lnTo>
                  <a:lnTo>
                    <a:pt x="180" y="1878"/>
                  </a:lnTo>
                  <a:lnTo>
                    <a:pt x="186" y="1870"/>
                  </a:lnTo>
                  <a:lnTo>
                    <a:pt x="190" y="1866"/>
                  </a:lnTo>
                  <a:lnTo>
                    <a:pt x="194" y="1866"/>
                  </a:lnTo>
                  <a:lnTo>
                    <a:pt x="196" y="1864"/>
                  </a:lnTo>
                  <a:lnTo>
                    <a:pt x="198" y="1862"/>
                  </a:lnTo>
                  <a:lnTo>
                    <a:pt x="196" y="1858"/>
                  </a:lnTo>
                  <a:lnTo>
                    <a:pt x="194" y="1858"/>
                  </a:lnTo>
                  <a:lnTo>
                    <a:pt x="192" y="1858"/>
                  </a:lnTo>
                  <a:lnTo>
                    <a:pt x="194" y="1854"/>
                  </a:lnTo>
                  <a:lnTo>
                    <a:pt x="196" y="1850"/>
                  </a:lnTo>
                  <a:lnTo>
                    <a:pt x="196" y="1848"/>
                  </a:lnTo>
                  <a:lnTo>
                    <a:pt x="196" y="1850"/>
                  </a:lnTo>
                  <a:lnTo>
                    <a:pt x="200" y="1858"/>
                  </a:lnTo>
                  <a:lnTo>
                    <a:pt x="202" y="1858"/>
                  </a:lnTo>
                  <a:lnTo>
                    <a:pt x="204" y="1856"/>
                  </a:lnTo>
                  <a:lnTo>
                    <a:pt x="204" y="1850"/>
                  </a:lnTo>
                  <a:lnTo>
                    <a:pt x="202" y="1844"/>
                  </a:lnTo>
                  <a:lnTo>
                    <a:pt x="198" y="1840"/>
                  </a:lnTo>
                  <a:lnTo>
                    <a:pt x="196" y="1838"/>
                  </a:lnTo>
                  <a:lnTo>
                    <a:pt x="194" y="1838"/>
                  </a:lnTo>
                  <a:lnTo>
                    <a:pt x="186" y="1840"/>
                  </a:lnTo>
                  <a:lnTo>
                    <a:pt x="184" y="1840"/>
                  </a:lnTo>
                  <a:lnTo>
                    <a:pt x="186" y="1838"/>
                  </a:lnTo>
                  <a:lnTo>
                    <a:pt x="192" y="1834"/>
                  </a:lnTo>
                  <a:lnTo>
                    <a:pt x="194" y="1832"/>
                  </a:lnTo>
                  <a:lnTo>
                    <a:pt x="192" y="1828"/>
                  </a:lnTo>
                  <a:lnTo>
                    <a:pt x="190" y="1828"/>
                  </a:lnTo>
                  <a:lnTo>
                    <a:pt x="186" y="1826"/>
                  </a:lnTo>
                  <a:lnTo>
                    <a:pt x="182" y="1820"/>
                  </a:lnTo>
                  <a:lnTo>
                    <a:pt x="176" y="1808"/>
                  </a:lnTo>
                  <a:lnTo>
                    <a:pt x="174" y="1806"/>
                  </a:lnTo>
                  <a:lnTo>
                    <a:pt x="172" y="1804"/>
                  </a:lnTo>
                  <a:lnTo>
                    <a:pt x="164" y="1806"/>
                  </a:lnTo>
                  <a:lnTo>
                    <a:pt x="156" y="1808"/>
                  </a:lnTo>
                  <a:lnTo>
                    <a:pt x="148" y="1808"/>
                  </a:lnTo>
                  <a:lnTo>
                    <a:pt x="142" y="1810"/>
                  </a:lnTo>
                  <a:lnTo>
                    <a:pt x="140" y="1812"/>
                  </a:lnTo>
                  <a:lnTo>
                    <a:pt x="138" y="1814"/>
                  </a:lnTo>
                  <a:lnTo>
                    <a:pt x="130" y="1816"/>
                  </a:lnTo>
                  <a:lnTo>
                    <a:pt x="126" y="1818"/>
                  </a:lnTo>
                  <a:lnTo>
                    <a:pt x="124" y="1822"/>
                  </a:lnTo>
                  <a:lnTo>
                    <a:pt x="122" y="1828"/>
                  </a:lnTo>
                  <a:lnTo>
                    <a:pt x="120" y="1834"/>
                  </a:lnTo>
                  <a:lnTo>
                    <a:pt x="116" y="1836"/>
                  </a:lnTo>
                  <a:lnTo>
                    <a:pt x="112" y="1836"/>
                  </a:lnTo>
                  <a:lnTo>
                    <a:pt x="116" y="1836"/>
                  </a:lnTo>
                  <a:lnTo>
                    <a:pt x="120" y="1832"/>
                  </a:lnTo>
                  <a:lnTo>
                    <a:pt x="122" y="1826"/>
                  </a:lnTo>
                  <a:lnTo>
                    <a:pt x="124" y="1818"/>
                  </a:lnTo>
                  <a:lnTo>
                    <a:pt x="128" y="1816"/>
                  </a:lnTo>
                  <a:lnTo>
                    <a:pt x="132" y="1814"/>
                  </a:lnTo>
                  <a:lnTo>
                    <a:pt x="132" y="1810"/>
                  </a:lnTo>
                  <a:lnTo>
                    <a:pt x="134" y="1808"/>
                  </a:lnTo>
                  <a:lnTo>
                    <a:pt x="138" y="1806"/>
                  </a:lnTo>
                  <a:lnTo>
                    <a:pt x="140" y="1804"/>
                  </a:lnTo>
                  <a:lnTo>
                    <a:pt x="134" y="1798"/>
                  </a:lnTo>
                  <a:lnTo>
                    <a:pt x="130" y="1796"/>
                  </a:lnTo>
                  <a:lnTo>
                    <a:pt x="126" y="1796"/>
                  </a:lnTo>
                  <a:lnTo>
                    <a:pt x="124" y="1798"/>
                  </a:lnTo>
                  <a:lnTo>
                    <a:pt x="122" y="1800"/>
                  </a:lnTo>
                  <a:lnTo>
                    <a:pt x="118" y="1804"/>
                  </a:lnTo>
                  <a:lnTo>
                    <a:pt x="116" y="1804"/>
                  </a:lnTo>
                  <a:lnTo>
                    <a:pt x="112" y="1804"/>
                  </a:lnTo>
                  <a:lnTo>
                    <a:pt x="104" y="1806"/>
                  </a:lnTo>
                  <a:lnTo>
                    <a:pt x="94" y="1810"/>
                  </a:lnTo>
                  <a:lnTo>
                    <a:pt x="86" y="1816"/>
                  </a:lnTo>
                  <a:lnTo>
                    <a:pt x="84" y="1820"/>
                  </a:lnTo>
                  <a:lnTo>
                    <a:pt x="84" y="1824"/>
                  </a:lnTo>
                  <a:lnTo>
                    <a:pt x="84" y="1828"/>
                  </a:lnTo>
                  <a:lnTo>
                    <a:pt x="82" y="1830"/>
                  </a:lnTo>
                  <a:lnTo>
                    <a:pt x="76" y="1834"/>
                  </a:lnTo>
                  <a:lnTo>
                    <a:pt x="70" y="1836"/>
                  </a:lnTo>
                  <a:lnTo>
                    <a:pt x="68" y="1838"/>
                  </a:lnTo>
                  <a:lnTo>
                    <a:pt x="68" y="1840"/>
                  </a:lnTo>
                  <a:lnTo>
                    <a:pt x="70" y="1842"/>
                  </a:lnTo>
                  <a:lnTo>
                    <a:pt x="76" y="1842"/>
                  </a:lnTo>
                  <a:lnTo>
                    <a:pt x="86" y="1842"/>
                  </a:lnTo>
                  <a:lnTo>
                    <a:pt x="94" y="1844"/>
                  </a:lnTo>
                  <a:lnTo>
                    <a:pt x="94" y="1846"/>
                  </a:lnTo>
                  <a:lnTo>
                    <a:pt x="90" y="1848"/>
                  </a:lnTo>
                  <a:lnTo>
                    <a:pt x="82" y="1856"/>
                  </a:lnTo>
                  <a:lnTo>
                    <a:pt x="78" y="1862"/>
                  </a:lnTo>
                  <a:lnTo>
                    <a:pt x="74" y="1866"/>
                  </a:lnTo>
                  <a:lnTo>
                    <a:pt x="70" y="1866"/>
                  </a:lnTo>
                  <a:lnTo>
                    <a:pt x="62" y="1864"/>
                  </a:lnTo>
                  <a:lnTo>
                    <a:pt x="58" y="1866"/>
                  </a:lnTo>
                  <a:lnTo>
                    <a:pt x="54" y="1866"/>
                  </a:lnTo>
                  <a:lnTo>
                    <a:pt x="48" y="1864"/>
                  </a:lnTo>
                  <a:lnTo>
                    <a:pt x="40" y="1860"/>
                  </a:lnTo>
                  <a:lnTo>
                    <a:pt x="30" y="1860"/>
                  </a:lnTo>
                  <a:lnTo>
                    <a:pt x="22" y="1862"/>
                  </a:lnTo>
                  <a:lnTo>
                    <a:pt x="14" y="1868"/>
                  </a:lnTo>
                  <a:lnTo>
                    <a:pt x="14" y="1870"/>
                  </a:lnTo>
                  <a:lnTo>
                    <a:pt x="18" y="1870"/>
                  </a:lnTo>
                  <a:lnTo>
                    <a:pt x="20" y="1870"/>
                  </a:lnTo>
                  <a:lnTo>
                    <a:pt x="20" y="1872"/>
                  </a:lnTo>
                  <a:lnTo>
                    <a:pt x="20" y="1874"/>
                  </a:lnTo>
                  <a:lnTo>
                    <a:pt x="18" y="1878"/>
                  </a:lnTo>
                  <a:lnTo>
                    <a:pt x="16" y="1884"/>
                  </a:lnTo>
                  <a:lnTo>
                    <a:pt x="18" y="1886"/>
                  </a:lnTo>
                  <a:lnTo>
                    <a:pt x="22" y="1888"/>
                  </a:lnTo>
                  <a:lnTo>
                    <a:pt x="28" y="1888"/>
                  </a:lnTo>
                  <a:lnTo>
                    <a:pt x="38" y="1888"/>
                  </a:lnTo>
                  <a:lnTo>
                    <a:pt x="38" y="1890"/>
                  </a:lnTo>
                  <a:lnTo>
                    <a:pt x="34" y="1892"/>
                  </a:lnTo>
                  <a:lnTo>
                    <a:pt x="24" y="1898"/>
                  </a:lnTo>
                  <a:lnTo>
                    <a:pt x="22" y="1900"/>
                  </a:lnTo>
                  <a:lnTo>
                    <a:pt x="20" y="1904"/>
                  </a:lnTo>
                  <a:lnTo>
                    <a:pt x="16" y="1908"/>
                  </a:lnTo>
                  <a:lnTo>
                    <a:pt x="14" y="1912"/>
                  </a:lnTo>
                  <a:lnTo>
                    <a:pt x="16" y="1914"/>
                  </a:lnTo>
                  <a:lnTo>
                    <a:pt x="24" y="1922"/>
                  </a:lnTo>
                  <a:lnTo>
                    <a:pt x="36" y="1928"/>
                  </a:lnTo>
                  <a:lnTo>
                    <a:pt x="40" y="1928"/>
                  </a:lnTo>
                  <a:lnTo>
                    <a:pt x="44" y="1928"/>
                  </a:lnTo>
                  <a:lnTo>
                    <a:pt x="52" y="1926"/>
                  </a:lnTo>
                  <a:lnTo>
                    <a:pt x="58" y="1928"/>
                  </a:lnTo>
                  <a:lnTo>
                    <a:pt x="60" y="1928"/>
                  </a:lnTo>
                  <a:lnTo>
                    <a:pt x="60" y="1930"/>
                  </a:lnTo>
                  <a:lnTo>
                    <a:pt x="50" y="1934"/>
                  </a:lnTo>
                  <a:lnTo>
                    <a:pt x="44" y="1936"/>
                  </a:lnTo>
                  <a:lnTo>
                    <a:pt x="42" y="1938"/>
                  </a:lnTo>
                  <a:lnTo>
                    <a:pt x="42" y="1940"/>
                  </a:lnTo>
                  <a:lnTo>
                    <a:pt x="42" y="1944"/>
                  </a:lnTo>
                  <a:lnTo>
                    <a:pt x="42" y="1948"/>
                  </a:lnTo>
                  <a:lnTo>
                    <a:pt x="40" y="1952"/>
                  </a:lnTo>
                  <a:lnTo>
                    <a:pt x="36" y="1956"/>
                  </a:lnTo>
                  <a:lnTo>
                    <a:pt x="28" y="1962"/>
                  </a:lnTo>
                  <a:lnTo>
                    <a:pt x="22" y="1966"/>
                  </a:lnTo>
                  <a:lnTo>
                    <a:pt x="22" y="1968"/>
                  </a:lnTo>
                  <a:lnTo>
                    <a:pt x="26" y="1968"/>
                  </a:lnTo>
                  <a:lnTo>
                    <a:pt x="30" y="1968"/>
                  </a:lnTo>
                  <a:lnTo>
                    <a:pt x="58" y="1960"/>
                  </a:lnTo>
                  <a:lnTo>
                    <a:pt x="64" y="1960"/>
                  </a:lnTo>
                  <a:lnTo>
                    <a:pt x="66" y="1960"/>
                  </a:lnTo>
                  <a:lnTo>
                    <a:pt x="66" y="1962"/>
                  </a:lnTo>
                  <a:lnTo>
                    <a:pt x="66" y="1964"/>
                  </a:lnTo>
                  <a:lnTo>
                    <a:pt x="62" y="1966"/>
                  </a:lnTo>
                  <a:lnTo>
                    <a:pt x="50" y="1968"/>
                  </a:lnTo>
                  <a:lnTo>
                    <a:pt x="36" y="1970"/>
                  </a:lnTo>
                  <a:lnTo>
                    <a:pt x="28" y="1974"/>
                  </a:lnTo>
                  <a:lnTo>
                    <a:pt x="24" y="1978"/>
                  </a:lnTo>
                  <a:lnTo>
                    <a:pt x="26" y="1982"/>
                  </a:lnTo>
                  <a:lnTo>
                    <a:pt x="28" y="1984"/>
                  </a:lnTo>
                  <a:lnTo>
                    <a:pt x="26" y="1986"/>
                  </a:lnTo>
                  <a:lnTo>
                    <a:pt x="22" y="1984"/>
                  </a:lnTo>
                  <a:lnTo>
                    <a:pt x="14" y="1984"/>
                  </a:lnTo>
                  <a:lnTo>
                    <a:pt x="10" y="1986"/>
                  </a:lnTo>
                  <a:lnTo>
                    <a:pt x="4" y="1988"/>
                  </a:lnTo>
                  <a:lnTo>
                    <a:pt x="0" y="1994"/>
                  </a:lnTo>
                  <a:lnTo>
                    <a:pt x="0" y="1996"/>
                  </a:lnTo>
                  <a:lnTo>
                    <a:pt x="2" y="1996"/>
                  </a:lnTo>
                  <a:lnTo>
                    <a:pt x="6" y="1996"/>
                  </a:lnTo>
                  <a:lnTo>
                    <a:pt x="10" y="1996"/>
                  </a:lnTo>
                  <a:lnTo>
                    <a:pt x="14" y="1996"/>
                  </a:lnTo>
                  <a:lnTo>
                    <a:pt x="14" y="2000"/>
                  </a:lnTo>
                  <a:lnTo>
                    <a:pt x="10" y="2004"/>
                  </a:lnTo>
                  <a:lnTo>
                    <a:pt x="6" y="2010"/>
                  </a:lnTo>
                  <a:lnTo>
                    <a:pt x="4" y="2012"/>
                  </a:lnTo>
                  <a:lnTo>
                    <a:pt x="8" y="2014"/>
                  </a:lnTo>
                  <a:lnTo>
                    <a:pt x="12" y="2016"/>
                  </a:lnTo>
                  <a:lnTo>
                    <a:pt x="18" y="2018"/>
                  </a:lnTo>
                  <a:lnTo>
                    <a:pt x="20" y="2020"/>
                  </a:lnTo>
                  <a:lnTo>
                    <a:pt x="16" y="2024"/>
                  </a:lnTo>
                  <a:lnTo>
                    <a:pt x="14" y="2026"/>
                  </a:lnTo>
                  <a:lnTo>
                    <a:pt x="16" y="2026"/>
                  </a:lnTo>
                  <a:lnTo>
                    <a:pt x="28" y="2022"/>
                  </a:lnTo>
                  <a:lnTo>
                    <a:pt x="36" y="2020"/>
                  </a:lnTo>
                  <a:lnTo>
                    <a:pt x="36" y="2022"/>
                  </a:lnTo>
                  <a:lnTo>
                    <a:pt x="30" y="2026"/>
                  </a:lnTo>
                  <a:lnTo>
                    <a:pt x="28" y="2030"/>
                  </a:lnTo>
                  <a:lnTo>
                    <a:pt x="28" y="2032"/>
                  </a:lnTo>
                  <a:lnTo>
                    <a:pt x="30" y="2034"/>
                  </a:lnTo>
                  <a:lnTo>
                    <a:pt x="38" y="2034"/>
                  </a:lnTo>
                  <a:lnTo>
                    <a:pt x="48" y="2032"/>
                  </a:lnTo>
                  <a:lnTo>
                    <a:pt x="70" y="2028"/>
                  </a:lnTo>
                  <a:lnTo>
                    <a:pt x="78" y="2024"/>
                  </a:lnTo>
                  <a:lnTo>
                    <a:pt x="84" y="2020"/>
                  </a:lnTo>
                  <a:close/>
                  <a:moveTo>
                    <a:pt x="154" y="1672"/>
                  </a:moveTo>
                  <a:lnTo>
                    <a:pt x="154" y="1672"/>
                  </a:lnTo>
                  <a:lnTo>
                    <a:pt x="156" y="1672"/>
                  </a:lnTo>
                  <a:lnTo>
                    <a:pt x="158" y="1670"/>
                  </a:lnTo>
                  <a:lnTo>
                    <a:pt x="162" y="1672"/>
                  </a:lnTo>
                  <a:lnTo>
                    <a:pt x="162" y="1674"/>
                  </a:lnTo>
                  <a:lnTo>
                    <a:pt x="162" y="1676"/>
                  </a:lnTo>
                  <a:lnTo>
                    <a:pt x="162" y="1678"/>
                  </a:lnTo>
                  <a:lnTo>
                    <a:pt x="164" y="1682"/>
                  </a:lnTo>
                  <a:lnTo>
                    <a:pt x="168" y="1684"/>
                  </a:lnTo>
                  <a:lnTo>
                    <a:pt x="170" y="1684"/>
                  </a:lnTo>
                  <a:lnTo>
                    <a:pt x="174" y="1682"/>
                  </a:lnTo>
                  <a:lnTo>
                    <a:pt x="180" y="1682"/>
                  </a:lnTo>
                  <a:lnTo>
                    <a:pt x="182" y="1684"/>
                  </a:lnTo>
                  <a:lnTo>
                    <a:pt x="182" y="1688"/>
                  </a:lnTo>
                  <a:lnTo>
                    <a:pt x="180" y="1692"/>
                  </a:lnTo>
                  <a:lnTo>
                    <a:pt x="180" y="1694"/>
                  </a:lnTo>
                  <a:lnTo>
                    <a:pt x="182" y="1692"/>
                  </a:lnTo>
                  <a:lnTo>
                    <a:pt x="186" y="1688"/>
                  </a:lnTo>
                  <a:lnTo>
                    <a:pt x="192" y="1678"/>
                  </a:lnTo>
                  <a:lnTo>
                    <a:pt x="192" y="1676"/>
                  </a:lnTo>
                  <a:lnTo>
                    <a:pt x="190" y="1676"/>
                  </a:lnTo>
                  <a:lnTo>
                    <a:pt x="184" y="1678"/>
                  </a:lnTo>
                  <a:lnTo>
                    <a:pt x="180" y="1676"/>
                  </a:lnTo>
                  <a:lnTo>
                    <a:pt x="178" y="1674"/>
                  </a:lnTo>
                  <a:lnTo>
                    <a:pt x="176" y="1672"/>
                  </a:lnTo>
                  <a:lnTo>
                    <a:pt x="174" y="1662"/>
                  </a:lnTo>
                  <a:lnTo>
                    <a:pt x="172" y="1654"/>
                  </a:lnTo>
                  <a:lnTo>
                    <a:pt x="170" y="1652"/>
                  </a:lnTo>
                  <a:lnTo>
                    <a:pt x="168" y="1650"/>
                  </a:lnTo>
                  <a:lnTo>
                    <a:pt x="166" y="1650"/>
                  </a:lnTo>
                  <a:lnTo>
                    <a:pt x="166" y="1652"/>
                  </a:lnTo>
                  <a:lnTo>
                    <a:pt x="166" y="1656"/>
                  </a:lnTo>
                  <a:lnTo>
                    <a:pt x="166" y="1662"/>
                  </a:lnTo>
                  <a:lnTo>
                    <a:pt x="166" y="1664"/>
                  </a:lnTo>
                  <a:lnTo>
                    <a:pt x="162" y="1664"/>
                  </a:lnTo>
                  <a:lnTo>
                    <a:pt x="160" y="1660"/>
                  </a:lnTo>
                  <a:lnTo>
                    <a:pt x="158" y="1658"/>
                  </a:lnTo>
                  <a:lnTo>
                    <a:pt x="154" y="1656"/>
                  </a:lnTo>
                  <a:lnTo>
                    <a:pt x="154" y="1658"/>
                  </a:lnTo>
                  <a:lnTo>
                    <a:pt x="154" y="1660"/>
                  </a:lnTo>
                  <a:lnTo>
                    <a:pt x="156" y="1664"/>
                  </a:lnTo>
                  <a:lnTo>
                    <a:pt x="154" y="1666"/>
                  </a:lnTo>
                  <a:lnTo>
                    <a:pt x="150" y="1666"/>
                  </a:lnTo>
                  <a:lnTo>
                    <a:pt x="150" y="1668"/>
                  </a:lnTo>
                  <a:lnTo>
                    <a:pt x="154" y="1672"/>
                  </a:lnTo>
                  <a:close/>
                  <a:moveTo>
                    <a:pt x="146" y="1346"/>
                  </a:moveTo>
                  <a:lnTo>
                    <a:pt x="146" y="1346"/>
                  </a:lnTo>
                  <a:lnTo>
                    <a:pt x="142" y="1346"/>
                  </a:lnTo>
                  <a:lnTo>
                    <a:pt x="144" y="1352"/>
                  </a:lnTo>
                  <a:lnTo>
                    <a:pt x="148" y="1358"/>
                  </a:lnTo>
                  <a:lnTo>
                    <a:pt x="154" y="1362"/>
                  </a:lnTo>
                  <a:lnTo>
                    <a:pt x="158" y="1364"/>
                  </a:lnTo>
                  <a:lnTo>
                    <a:pt x="160" y="1364"/>
                  </a:lnTo>
                  <a:lnTo>
                    <a:pt x="162" y="1362"/>
                  </a:lnTo>
                  <a:lnTo>
                    <a:pt x="160" y="1360"/>
                  </a:lnTo>
                  <a:lnTo>
                    <a:pt x="158" y="1358"/>
                  </a:lnTo>
                  <a:lnTo>
                    <a:pt x="160" y="1358"/>
                  </a:lnTo>
                  <a:lnTo>
                    <a:pt x="160" y="1356"/>
                  </a:lnTo>
                  <a:lnTo>
                    <a:pt x="158" y="1356"/>
                  </a:lnTo>
                  <a:lnTo>
                    <a:pt x="154" y="1354"/>
                  </a:lnTo>
                  <a:lnTo>
                    <a:pt x="154" y="1352"/>
                  </a:lnTo>
                  <a:lnTo>
                    <a:pt x="154" y="1350"/>
                  </a:lnTo>
                  <a:lnTo>
                    <a:pt x="152" y="1350"/>
                  </a:lnTo>
                  <a:lnTo>
                    <a:pt x="148" y="1350"/>
                  </a:lnTo>
                  <a:lnTo>
                    <a:pt x="148" y="1348"/>
                  </a:lnTo>
                  <a:lnTo>
                    <a:pt x="148" y="1346"/>
                  </a:lnTo>
                  <a:lnTo>
                    <a:pt x="146" y="1346"/>
                  </a:lnTo>
                  <a:close/>
                  <a:moveTo>
                    <a:pt x="166" y="1740"/>
                  </a:moveTo>
                  <a:lnTo>
                    <a:pt x="166" y="1740"/>
                  </a:lnTo>
                  <a:lnTo>
                    <a:pt x="166" y="1742"/>
                  </a:lnTo>
                  <a:lnTo>
                    <a:pt x="168" y="1742"/>
                  </a:lnTo>
                  <a:lnTo>
                    <a:pt x="174" y="1740"/>
                  </a:lnTo>
                  <a:lnTo>
                    <a:pt x="188" y="1736"/>
                  </a:lnTo>
                  <a:lnTo>
                    <a:pt x="194" y="1734"/>
                  </a:lnTo>
                  <a:lnTo>
                    <a:pt x="192" y="1732"/>
                  </a:lnTo>
                  <a:lnTo>
                    <a:pt x="190" y="1728"/>
                  </a:lnTo>
                  <a:lnTo>
                    <a:pt x="184" y="1724"/>
                  </a:lnTo>
                  <a:lnTo>
                    <a:pt x="178" y="1722"/>
                  </a:lnTo>
                  <a:lnTo>
                    <a:pt x="176" y="1718"/>
                  </a:lnTo>
                  <a:lnTo>
                    <a:pt x="174" y="1718"/>
                  </a:lnTo>
                  <a:lnTo>
                    <a:pt x="170" y="1720"/>
                  </a:lnTo>
                  <a:lnTo>
                    <a:pt x="168" y="1722"/>
                  </a:lnTo>
                  <a:lnTo>
                    <a:pt x="166" y="1724"/>
                  </a:lnTo>
                  <a:lnTo>
                    <a:pt x="174" y="1728"/>
                  </a:lnTo>
                  <a:lnTo>
                    <a:pt x="176" y="1730"/>
                  </a:lnTo>
                  <a:lnTo>
                    <a:pt x="174" y="1730"/>
                  </a:lnTo>
                  <a:lnTo>
                    <a:pt x="172" y="1732"/>
                  </a:lnTo>
                  <a:lnTo>
                    <a:pt x="172" y="1734"/>
                  </a:lnTo>
                  <a:lnTo>
                    <a:pt x="172" y="1736"/>
                  </a:lnTo>
                  <a:lnTo>
                    <a:pt x="170" y="1736"/>
                  </a:lnTo>
                  <a:lnTo>
                    <a:pt x="168" y="1738"/>
                  </a:lnTo>
                  <a:lnTo>
                    <a:pt x="166" y="1740"/>
                  </a:lnTo>
                  <a:close/>
                  <a:moveTo>
                    <a:pt x="362" y="2084"/>
                  </a:moveTo>
                  <a:lnTo>
                    <a:pt x="362" y="2084"/>
                  </a:lnTo>
                  <a:lnTo>
                    <a:pt x="370" y="2088"/>
                  </a:lnTo>
                  <a:lnTo>
                    <a:pt x="376" y="2088"/>
                  </a:lnTo>
                  <a:lnTo>
                    <a:pt x="380" y="2086"/>
                  </a:lnTo>
                  <a:lnTo>
                    <a:pt x="378" y="2082"/>
                  </a:lnTo>
                  <a:lnTo>
                    <a:pt x="376" y="2080"/>
                  </a:lnTo>
                  <a:lnTo>
                    <a:pt x="372" y="2078"/>
                  </a:lnTo>
                  <a:lnTo>
                    <a:pt x="366" y="2080"/>
                  </a:lnTo>
                  <a:lnTo>
                    <a:pt x="362" y="2084"/>
                  </a:lnTo>
                  <a:close/>
                  <a:moveTo>
                    <a:pt x="174" y="1354"/>
                  </a:moveTo>
                  <a:lnTo>
                    <a:pt x="174" y="1354"/>
                  </a:lnTo>
                  <a:lnTo>
                    <a:pt x="176" y="1352"/>
                  </a:lnTo>
                  <a:lnTo>
                    <a:pt x="176" y="1350"/>
                  </a:lnTo>
                  <a:lnTo>
                    <a:pt x="174" y="1348"/>
                  </a:lnTo>
                  <a:lnTo>
                    <a:pt x="174" y="1350"/>
                  </a:lnTo>
                  <a:lnTo>
                    <a:pt x="172" y="1350"/>
                  </a:lnTo>
                  <a:lnTo>
                    <a:pt x="172" y="1352"/>
                  </a:lnTo>
                  <a:lnTo>
                    <a:pt x="174" y="1354"/>
                  </a:lnTo>
                  <a:close/>
                  <a:moveTo>
                    <a:pt x="168" y="1784"/>
                  </a:moveTo>
                  <a:lnTo>
                    <a:pt x="168" y="1784"/>
                  </a:lnTo>
                  <a:lnTo>
                    <a:pt x="170" y="1784"/>
                  </a:lnTo>
                  <a:lnTo>
                    <a:pt x="176" y="1780"/>
                  </a:lnTo>
                  <a:lnTo>
                    <a:pt x="178" y="1776"/>
                  </a:lnTo>
                  <a:lnTo>
                    <a:pt x="178" y="1772"/>
                  </a:lnTo>
                  <a:lnTo>
                    <a:pt x="176" y="1768"/>
                  </a:lnTo>
                  <a:lnTo>
                    <a:pt x="176" y="1764"/>
                  </a:lnTo>
                  <a:lnTo>
                    <a:pt x="176" y="1762"/>
                  </a:lnTo>
                  <a:lnTo>
                    <a:pt x="174" y="1762"/>
                  </a:lnTo>
                  <a:lnTo>
                    <a:pt x="172" y="1764"/>
                  </a:lnTo>
                  <a:lnTo>
                    <a:pt x="170" y="1766"/>
                  </a:lnTo>
                  <a:lnTo>
                    <a:pt x="168" y="1766"/>
                  </a:lnTo>
                  <a:lnTo>
                    <a:pt x="166" y="1764"/>
                  </a:lnTo>
                  <a:lnTo>
                    <a:pt x="166" y="1766"/>
                  </a:lnTo>
                  <a:lnTo>
                    <a:pt x="162" y="1768"/>
                  </a:lnTo>
                  <a:lnTo>
                    <a:pt x="158" y="1772"/>
                  </a:lnTo>
                  <a:lnTo>
                    <a:pt x="158" y="1774"/>
                  </a:lnTo>
                  <a:lnTo>
                    <a:pt x="160" y="1776"/>
                  </a:lnTo>
                  <a:lnTo>
                    <a:pt x="162" y="1776"/>
                  </a:lnTo>
                  <a:lnTo>
                    <a:pt x="166" y="1774"/>
                  </a:lnTo>
                  <a:lnTo>
                    <a:pt x="168" y="1774"/>
                  </a:lnTo>
                  <a:lnTo>
                    <a:pt x="170" y="1776"/>
                  </a:lnTo>
                  <a:lnTo>
                    <a:pt x="170" y="1778"/>
                  </a:lnTo>
                  <a:lnTo>
                    <a:pt x="168" y="1780"/>
                  </a:lnTo>
                  <a:lnTo>
                    <a:pt x="166" y="1782"/>
                  </a:lnTo>
                  <a:lnTo>
                    <a:pt x="168" y="1784"/>
                  </a:lnTo>
                  <a:close/>
                  <a:moveTo>
                    <a:pt x="190" y="1748"/>
                  </a:moveTo>
                  <a:lnTo>
                    <a:pt x="190" y="1748"/>
                  </a:lnTo>
                  <a:lnTo>
                    <a:pt x="186" y="1752"/>
                  </a:lnTo>
                  <a:lnTo>
                    <a:pt x="182" y="1756"/>
                  </a:lnTo>
                  <a:lnTo>
                    <a:pt x="178" y="1762"/>
                  </a:lnTo>
                  <a:lnTo>
                    <a:pt x="178" y="1768"/>
                  </a:lnTo>
                  <a:lnTo>
                    <a:pt x="180" y="1768"/>
                  </a:lnTo>
                  <a:lnTo>
                    <a:pt x="182" y="1766"/>
                  </a:lnTo>
                  <a:lnTo>
                    <a:pt x="188" y="1758"/>
                  </a:lnTo>
                  <a:lnTo>
                    <a:pt x="192" y="1750"/>
                  </a:lnTo>
                  <a:lnTo>
                    <a:pt x="192" y="1748"/>
                  </a:lnTo>
                  <a:lnTo>
                    <a:pt x="190" y="1748"/>
                  </a:lnTo>
                  <a:close/>
                  <a:moveTo>
                    <a:pt x="700" y="1324"/>
                  </a:moveTo>
                  <a:lnTo>
                    <a:pt x="700" y="1324"/>
                  </a:lnTo>
                  <a:lnTo>
                    <a:pt x="698" y="1322"/>
                  </a:lnTo>
                  <a:lnTo>
                    <a:pt x="694" y="1322"/>
                  </a:lnTo>
                  <a:lnTo>
                    <a:pt x="690" y="1324"/>
                  </a:lnTo>
                  <a:lnTo>
                    <a:pt x="690" y="1326"/>
                  </a:lnTo>
                  <a:lnTo>
                    <a:pt x="692" y="1326"/>
                  </a:lnTo>
                  <a:lnTo>
                    <a:pt x="696" y="1326"/>
                  </a:lnTo>
                  <a:lnTo>
                    <a:pt x="700" y="1326"/>
                  </a:lnTo>
                  <a:lnTo>
                    <a:pt x="700" y="1324"/>
                  </a:lnTo>
                  <a:close/>
                  <a:moveTo>
                    <a:pt x="494" y="1970"/>
                  </a:moveTo>
                  <a:lnTo>
                    <a:pt x="494" y="1970"/>
                  </a:lnTo>
                  <a:lnTo>
                    <a:pt x="492" y="1962"/>
                  </a:lnTo>
                  <a:lnTo>
                    <a:pt x="486" y="1954"/>
                  </a:lnTo>
                  <a:lnTo>
                    <a:pt x="478" y="1948"/>
                  </a:lnTo>
                  <a:lnTo>
                    <a:pt x="470" y="1944"/>
                  </a:lnTo>
                  <a:lnTo>
                    <a:pt x="460" y="1942"/>
                  </a:lnTo>
                  <a:lnTo>
                    <a:pt x="452" y="1942"/>
                  </a:lnTo>
                  <a:lnTo>
                    <a:pt x="446" y="1944"/>
                  </a:lnTo>
                  <a:lnTo>
                    <a:pt x="442" y="1948"/>
                  </a:lnTo>
                  <a:lnTo>
                    <a:pt x="438" y="1954"/>
                  </a:lnTo>
                  <a:lnTo>
                    <a:pt x="434" y="1954"/>
                  </a:lnTo>
                  <a:lnTo>
                    <a:pt x="432" y="1952"/>
                  </a:lnTo>
                  <a:lnTo>
                    <a:pt x="428" y="1950"/>
                  </a:lnTo>
                  <a:lnTo>
                    <a:pt x="424" y="1948"/>
                  </a:lnTo>
                  <a:lnTo>
                    <a:pt x="424" y="1946"/>
                  </a:lnTo>
                  <a:lnTo>
                    <a:pt x="428" y="1942"/>
                  </a:lnTo>
                  <a:lnTo>
                    <a:pt x="434" y="1938"/>
                  </a:lnTo>
                  <a:lnTo>
                    <a:pt x="436" y="1936"/>
                  </a:lnTo>
                  <a:lnTo>
                    <a:pt x="438" y="1932"/>
                  </a:lnTo>
                  <a:lnTo>
                    <a:pt x="434" y="1924"/>
                  </a:lnTo>
                  <a:lnTo>
                    <a:pt x="428" y="1914"/>
                  </a:lnTo>
                  <a:lnTo>
                    <a:pt x="418" y="1906"/>
                  </a:lnTo>
                  <a:lnTo>
                    <a:pt x="410" y="1902"/>
                  </a:lnTo>
                  <a:lnTo>
                    <a:pt x="408" y="1898"/>
                  </a:lnTo>
                  <a:lnTo>
                    <a:pt x="410" y="1898"/>
                  </a:lnTo>
                  <a:lnTo>
                    <a:pt x="418" y="1902"/>
                  </a:lnTo>
                  <a:lnTo>
                    <a:pt x="424" y="1906"/>
                  </a:lnTo>
                  <a:lnTo>
                    <a:pt x="428" y="1906"/>
                  </a:lnTo>
                  <a:lnTo>
                    <a:pt x="430" y="1904"/>
                  </a:lnTo>
                  <a:lnTo>
                    <a:pt x="428" y="1902"/>
                  </a:lnTo>
                  <a:lnTo>
                    <a:pt x="422" y="1894"/>
                  </a:lnTo>
                  <a:lnTo>
                    <a:pt x="418" y="1888"/>
                  </a:lnTo>
                  <a:lnTo>
                    <a:pt x="416" y="1884"/>
                  </a:lnTo>
                  <a:lnTo>
                    <a:pt x="416" y="1876"/>
                  </a:lnTo>
                  <a:lnTo>
                    <a:pt x="416" y="1872"/>
                  </a:lnTo>
                  <a:lnTo>
                    <a:pt x="416" y="1870"/>
                  </a:lnTo>
                  <a:lnTo>
                    <a:pt x="412" y="1868"/>
                  </a:lnTo>
                  <a:lnTo>
                    <a:pt x="408" y="1866"/>
                  </a:lnTo>
                  <a:lnTo>
                    <a:pt x="406" y="1864"/>
                  </a:lnTo>
                  <a:lnTo>
                    <a:pt x="404" y="1858"/>
                  </a:lnTo>
                  <a:lnTo>
                    <a:pt x="400" y="1852"/>
                  </a:lnTo>
                  <a:lnTo>
                    <a:pt x="396" y="1850"/>
                  </a:lnTo>
                  <a:lnTo>
                    <a:pt x="390" y="1848"/>
                  </a:lnTo>
                  <a:lnTo>
                    <a:pt x="380" y="1844"/>
                  </a:lnTo>
                  <a:lnTo>
                    <a:pt x="376" y="1842"/>
                  </a:lnTo>
                  <a:lnTo>
                    <a:pt x="372" y="1836"/>
                  </a:lnTo>
                  <a:lnTo>
                    <a:pt x="366" y="1822"/>
                  </a:lnTo>
                  <a:lnTo>
                    <a:pt x="360" y="1806"/>
                  </a:lnTo>
                  <a:lnTo>
                    <a:pt x="358" y="1794"/>
                  </a:lnTo>
                  <a:lnTo>
                    <a:pt x="356" y="1786"/>
                  </a:lnTo>
                  <a:lnTo>
                    <a:pt x="354" y="1782"/>
                  </a:lnTo>
                  <a:lnTo>
                    <a:pt x="352" y="1780"/>
                  </a:lnTo>
                  <a:lnTo>
                    <a:pt x="346" y="1774"/>
                  </a:lnTo>
                  <a:lnTo>
                    <a:pt x="342" y="1768"/>
                  </a:lnTo>
                  <a:lnTo>
                    <a:pt x="336" y="1762"/>
                  </a:lnTo>
                  <a:lnTo>
                    <a:pt x="322" y="1756"/>
                  </a:lnTo>
                  <a:lnTo>
                    <a:pt x="314" y="1754"/>
                  </a:lnTo>
                  <a:lnTo>
                    <a:pt x="310" y="1754"/>
                  </a:lnTo>
                  <a:lnTo>
                    <a:pt x="308" y="1754"/>
                  </a:lnTo>
                  <a:lnTo>
                    <a:pt x="306" y="1756"/>
                  </a:lnTo>
                  <a:lnTo>
                    <a:pt x="302" y="1758"/>
                  </a:lnTo>
                  <a:lnTo>
                    <a:pt x="298" y="1760"/>
                  </a:lnTo>
                  <a:lnTo>
                    <a:pt x="290" y="1758"/>
                  </a:lnTo>
                  <a:lnTo>
                    <a:pt x="286" y="1758"/>
                  </a:lnTo>
                  <a:lnTo>
                    <a:pt x="288" y="1756"/>
                  </a:lnTo>
                  <a:lnTo>
                    <a:pt x="294" y="1754"/>
                  </a:lnTo>
                  <a:lnTo>
                    <a:pt x="300" y="1748"/>
                  </a:lnTo>
                  <a:lnTo>
                    <a:pt x="302" y="1746"/>
                  </a:lnTo>
                  <a:lnTo>
                    <a:pt x="304" y="1746"/>
                  </a:lnTo>
                  <a:lnTo>
                    <a:pt x="308" y="1746"/>
                  </a:lnTo>
                  <a:lnTo>
                    <a:pt x="316" y="1742"/>
                  </a:lnTo>
                  <a:lnTo>
                    <a:pt x="318" y="1742"/>
                  </a:lnTo>
                  <a:lnTo>
                    <a:pt x="318" y="1740"/>
                  </a:lnTo>
                  <a:lnTo>
                    <a:pt x="316" y="1738"/>
                  </a:lnTo>
                  <a:lnTo>
                    <a:pt x="310" y="1736"/>
                  </a:lnTo>
                  <a:lnTo>
                    <a:pt x="308" y="1734"/>
                  </a:lnTo>
                  <a:lnTo>
                    <a:pt x="308" y="1730"/>
                  </a:lnTo>
                  <a:lnTo>
                    <a:pt x="304" y="1728"/>
                  </a:lnTo>
                  <a:lnTo>
                    <a:pt x="304" y="1726"/>
                  </a:lnTo>
                  <a:lnTo>
                    <a:pt x="306" y="1728"/>
                  </a:lnTo>
                  <a:lnTo>
                    <a:pt x="312" y="1728"/>
                  </a:lnTo>
                  <a:lnTo>
                    <a:pt x="314" y="1728"/>
                  </a:lnTo>
                  <a:lnTo>
                    <a:pt x="318" y="1726"/>
                  </a:lnTo>
                  <a:lnTo>
                    <a:pt x="326" y="1716"/>
                  </a:lnTo>
                  <a:lnTo>
                    <a:pt x="334" y="1696"/>
                  </a:lnTo>
                  <a:lnTo>
                    <a:pt x="342" y="1678"/>
                  </a:lnTo>
                  <a:lnTo>
                    <a:pt x="348" y="1668"/>
                  </a:lnTo>
                  <a:lnTo>
                    <a:pt x="350" y="1664"/>
                  </a:lnTo>
                  <a:lnTo>
                    <a:pt x="348" y="1656"/>
                  </a:lnTo>
                  <a:lnTo>
                    <a:pt x="346" y="1652"/>
                  </a:lnTo>
                  <a:lnTo>
                    <a:pt x="342" y="1650"/>
                  </a:lnTo>
                  <a:lnTo>
                    <a:pt x="332" y="1650"/>
                  </a:lnTo>
                  <a:lnTo>
                    <a:pt x="320" y="1650"/>
                  </a:lnTo>
                  <a:lnTo>
                    <a:pt x="302" y="1650"/>
                  </a:lnTo>
                  <a:lnTo>
                    <a:pt x="286" y="1650"/>
                  </a:lnTo>
                  <a:lnTo>
                    <a:pt x="274" y="1652"/>
                  </a:lnTo>
                  <a:lnTo>
                    <a:pt x="268" y="1656"/>
                  </a:lnTo>
                  <a:lnTo>
                    <a:pt x="262" y="1658"/>
                  </a:lnTo>
                  <a:lnTo>
                    <a:pt x="258" y="1658"/>
                  </a:lnTo>
                  <a:lnTo>
                    <a:pt x="258" y="1654"/>
                  </a:lnTo>
                  <a:lnTo>
                    <a:pt x="268" y="1644"/>
                  </a:lnTo>
                  <a:lnTo>
                    <a:pt x="270" y="1642"/>
                  </a:lnTo>
                  <a:lnTo>
                    <a:pt x="268" y="1642"/>
                  </a:lnTo>
                  <a:lnTo>
                    <a:pt x="264" y="1642"/>
                  </a:lnTo>
                  <a:lnTo>
                    <a:pt x="258" y="1642"/>
                  </a:lnTo>
                  <a:lnTo>
                    <a:pt x="260" y="1640"/>
                  </a:lnTo>
                  <a:lnTo>
                    <a:pt x="270" y="1632"/>
                  </a:lnTo>
                  <a:lnTo>
                    <a:pt x="284" y="1620"/>
                  </a:lnTo>
                  <a:lnTo>
                    <a:pt x="296" y="1608"/>
                  </a:lnTo>
                  <a:lnTo>
                    <a:pt x="300" y="1604"/>
                  </a:lnTo>
                  <a:lnTo>
                    <a:pt x="300" y="1600"/>
                  </a:lnTo>
                  <a:lnTo>
                    <a:pt x="298" y="1598"/>
                  </a:lnTo>
                  <a:lnTo>
                    <a:pt x="298" y="1596"/>
                  </a:lnTo>
                  <a:lnTo>
                    <a:pt x="300" y="1592"/>
                  </a:lnTo>
                  <a:lnTo>
                    <a:pt x="300" y="1590"/>
                  </a:lnTo>
                  <a:lnTo>
                    <a:pt x="292" y="1588"/>
                  </a:lnTo>
                  <a:lnTo>
                    <a:pt x="286" y="1588"/>
                  </a:lnTo>
                  <a:lnTo>
                    <a:pt x="284" y="1590"/>
                  </a:lnTo>
                  <a:lnTo>
                    <a:pt x="284" y="1592"/>
                  </a:lnTo>
                  <a:lnTo>
                    <a:pt x="280" y="1592"/>
                  </a:lnTo>
                  <a:lnTo>
                    <a:pt x="272" y="1592"/>
                  </a:lnTo>
                  <a:lnTo>
                    <a:pt x="262" y="1594"/>
                  </a:lnTo>
                  <a:lnTo>
                    <a:pt x="254" y="1596"/>
                  </a:lnTo>
                  <a:lnTo>
                    <a:pt x="246" y="1596"/>
                  </a:lnTo>
                  <a:lnTo>
                    <a:pt x="242" y="1594"/>
                  </a:lnTo>
                  <a:lnTo>
                    <a:pt x="238" y="1596"/>
                  </a:lnTo>
                  <a:lnTo>
                    <a:pt x="236" y="1596"/>
                  </a:lnTo>
                  <a:lnTo>
                    <a:pt x="232" y="1594"/>
                  </a:lnTo>
                  <a:lnTo>
                    <a:pt x="226" y="1592"/>
                  </a:lnTo>
                  <a:lnTo>
                    <a:pt x="222" y="1590"/>
                  </a:lnTo>
                  <a:lnTo>
                    <a:pt x="218" y="1594"/>
                  </a:lnTo>
                  <a:lnTo>
                    <a:pt x="218" y="1600"/>
                  </a:lnTo>
                  <a:lnTo>
                    <a:pt x="218" y="1602"/>
                  </a:lnTo>
                  <a:lnTo>
                    <a:pt x="218" y="1604"/>
                  </a:lnTo>
                  <a:lnTo>
                    <a:pt x="214" y="1606"/>
                  </a:lnTo>
                  <a:lnTo>
                    <a:pt x="212" y="1606"/>
                  </a:lnTo>
                  <a:lnTo>
                    <a:pt x="216" y="1612"/>
                  </a:lnTo>
                  <a:lnTo>
                    <a:pt x="218" y="1616"/>
                  </a:lnTo>
                  <a:lnTo>
                    <a:pt x="212" y="1616"/>
                  </a:lnTo>
                  <a:lnTo>
                    <a:pt x="206" y="1614"/>
                  </a:lnTo>
                  <a:lnTo>
                    <a:pt x="206" y="1618"/>
                  </a:lnTo>
                  <a:lnTo>
                    <a:pt x="210" y="1622"/>
                  </a:lnTo>
                  <a:lnTo>
                    <a:pt x="210" y="1624"/>
                  </a:lnTo>
                  <a:lnTo>
                    <a:pt x="210" y="1626"/>
                  </a:lnTo>
                  <a:lnTo>
                    <a:pt x="208" y="1626"/>
                  </a:lnTo>
                  <a:lnTo>
                    <a:pt x="204" y="1626"/>
                  </a:lnTo>
                  <a:lnTo>
                    <a:pt x="202" y="1626"/>
                  </a:lnTo>
                  <a:lnTo>
                    <a:pt x="204" y="1628"/>
                  </a:lnTo>
                  <a:lnTo>
                    <a:pt x="206" y="1632"/>
                  </a:lnTo>
                  <a:lnTo>
                    <a:pt x="206" y="1636"/>
                  </a:lnTo>
                  <a:lnTo>
                    <a:pt x="206" y="1638"/>
                  </a:lnTo>
                  <a:lnTo>
                    <a:pt x="202" y="1638"/>
                  </a:lnTo>
                  <a:lnTo>
                    <a:pt x="190" y="1638"/>
                  </a:lnTo>
                  <a:lnTo>
                    <a:pt x="188" y="1640"/>
                  </a:lnTo>
                  <a:lnTo>
                    <a:pt x="188" y="1646"/>
                  </a:lnTo>
                  <a:lnTo>
                    <a:pt x="190" y="1650"/>
                  </a:lnTo>
                  <a:lnTo>
                    <a:pt x="190" y="1654"/>
                  </a:lnTo>
                  <a:lnTo>
                    <a:pt x="188" y="1660"/>
                  </a:lnTo>
                  <a:lnTo>
                    <a:pt x="188" y="1668"/>
                  </a:lnTo>
                  <a:lnTo>
                    <a:pt x="188" y="1672"/>
                  </a:lnTo>
                  <a:lnTo>
                    <a:pt x="190" y="1674"/>
                  </a:lnTo>
                  <a:lnTo>
                    <a:pt x="194" y="1674"/>
                  </a:lnTo>
                  <a:lnTo>
                    <a:pt x="196" y="1676"/>
                  </a:lnTo>
                  <a:lnTo>
                    <a:pt x="194" y="1682"/>
                  </a:lnTo>
                  <a:lnTo>
                    <a:pt x="192" y="1686"/>
                  </a:lnTo>
                  <a:lnTo>
                    <a:pt x="190" y="1690"/>
                  </a:lnTo>
                  <a:lnTo>
                    <a:pt x="188" y="1690"/>
                  </a:lnTo>
                  <a:lnTo>
                    <a:pt x="190" y="1692"/>
                  </a:lnTo>
                  <a:lnTo>
                    <a:pt x="190" y="1694"/>
                  </a:lnTo>
                  <a:lnTo>
                    <a:pt x="190" y="1696"/>
                  </a:lnTo>
                  <a:lnTo>
                    <a:pt x="186" y="1698"/>
                  </a:lnTo>
                  <a:lnTo>
                    <a:pt x="184" y="1700"/>
                  </a:lnTo>
                  <a:lnTo>
                    <a:pt x="188" y="1702"/>
                  </a:lnTo>
                  <a:lnTo>
                    <a:pt x="188" y="1704"/>
                  </a:lnTo>
                  <a:lnTo>
                    <a:pt x="186" y="1706"/>
                  </a:lnTo>
                  <a:lnTo>
                    <a:pt x="182" y="1708"/>
                  </a:lnTo>
                  <a:lnTo>
                    <a:pt x="178" y="1708"/>
                  </a:lnTo>
                  <a:lnTo>
                    <a:pt x="174" y="1708"/>
                  </a:lnTo>
                  <a:lnTo>
                    <a:pt x="172" y="1710"/>
                  </a:lnTo>
                  <a:lnTo>
                    <a:pt x="172" y="1712"/>
                  </a:lnTo>
                  <a:lnTo>
                    <a:pt x="174" y="1714"/>
                  </a:lnTo>
                  <a:lnTo>
                    <a:pt x="182" y="1714"/>
                  </a:lnTo>
                  <a:lnTo>
                    <a:pt x="190" y="1712"/>
                  </a:lnTo>
                  <a:lnTo>
                    <a:pt x="192" y="1714"/>
                  </a:lnTo>
                  <a:lnTo>
                    <a:pt x="184" y="1716"/>
                  </a:lnTo>
                  <a:lnTo>
                    <a:pt x="180" y="1718"/>
                  </a:lnTo>
                  <a:lnTo>
                    <a:pt x="180" y="1720"/>
                  </a:lnTo>
                  <a:lnTo>
                    <a:pt x="184" y="1722"/>
                  </a:lnTo>
                  <a:lnTo>
                    <a:pt x="188" y="1722"/>
                  </a:lnTo>
                  <a:lnTo>
                    <a:pt x="190" y="1722"/>
                  </a:lnTo>
                  <a:lnTo>
                    <a:pt x="192" y="1724"/>
                  </a:lnTo>
                  <a:lnTo>
                    <a:pt x="196" y="1724"/>
                  </a:lnTo>
                  <a:lnTo>
                    <a:pt x="200" y="1720"/>
                  </a:lnTo>
                  <a:lnTo>
                    <a:pt x="208" y="1714"/>
                  </a:lnTo>
                  <a:lnTo>
                    <a:pt x="206" y="1720"/>
                  </a:lnTo>
                  <a:lnTo>
                    <a:pt x="202" y="1726"/>
                  </a:lnTo>
                  <a:lnTo>
                    <a:pt x="202" y="1730"/>
                  </a:lnTo>
                  <a:lnTo>
                    <a:pt x="202" y="1734"/>
                  </a:lnTo>
                  <a:lnTo>
                    <a:pt x="198" y="1738"/>
                  </a:lnTo>
                  <a:lnTo>
                    <a:pt x="196" y="1740"/>
                  </a:lnTo>
                  <a:lnTo>
                    <a:pt x="196" y="1744"/>
                  </a:lnTo>
                  <a:lnTo>
                    <a:pt x="198" y="1748"/>
                  </a:lnTo>
                  <a:lnTo>
                    <a:pt x="194" y="1754"/>
                  </a:lnTo>
                  <a:lnTo>
                    <a:pt x="192" y="1758"/>
                  </a:lnTo>
                  <a:lnTo>
                    <a:pt x="192" y="1762"/>
                  </a:lnTo>
                  <a:lnTo>
                    <a:pt x="194" y="1764"/>
                  </a:lnTo>
                  <a:lnTo>
                    <a:pt x="194" y="1768"/>
                  </a:lnTo>
                  <a:lnTo>
                    <a:pt x="194" y="1772"/>
                  </a:lnTo>
                  <a:lnTo>
                    <a:pt x="194" y="1774"/>
                  </a:lnTo>
                  <a:lnTo>
                    <a:pt x="200" y="1770"/>
                  </a:lnTo>
                  <a:lnTo>
                    <a:pt x="198" y="1774"/>
                  </a:lnTo>
                  <a:lnTo>
                    <a:pt x="194" y="1784"/>
                  </a:lnTo>
                  <a:lnTo>
                    <a:pt x="188" y="1794"/>
                  </a:lnTo>
                  <a:lnTo>
                    <a:pt x="188" y="1800"/>
                  </a:lnTo>
                  <a:lnTo>
                    <a:pt x="192" y="1802"/>
                  </a:lnTo>
                  <a:lnTo>
                    <a:pt x="194" y="1802"/>
                  </a:lnTo>
                  <a:lnTo>
                    <a:pt x="196" y="1800"/>
                  </a:lnTo>
                  <a:lnTo>
                    <a:pt x="198" y="1792"/>
                  </a:lnTo>
                  <a:lnTo>
                    <a:pt x="202" y="1780"/>
                  </a:lnTo>
                  <a:lnTo>
                    <a:pt x="204" y="1776"/>
                  </a:lnTo>
                  <a:lnTo>
                    <a:pt x="206" y="1772"/>
                  </a:lnTo>
                  <a:lnTo>
                    <a:pt x="208" y="1770"/>
                  </a:lnTo>
                  <a:lnTo>
                    <a:pt x="208" y="1768"/>
                  </a:lnTo>
                  <a:lnTo>
                    <a:pt x="204" y="1764"/>
                  </a:lnTo>
                  <a:lnTo>
                    <a:pt x="202" y="1760"/>
                  </a:lnTo>
                  <a:lnTo>
                    <a:pt x="204" y="1758"/>
                  </a:lnTo>
                  <a:lnTo>
                    <a:pt x="206" y="1756"/>
                  </a:lnTo>
                  <a:lnTo>
                    <a:pt x="210" y="1754"/>
                  </a:lnTo>
                  <a:lnTo>
                    <a:pt x="208" y="1756"/>
                  </a:lnTo>
                  <a:lnTo>
                    <a:pt x="208" y="1762"/>
                  </a:lnTo>
                  <a:lnTo>
                    <a:pt x="208" y="1764"/>
                  </a:lnTo>
                  <a:lnTo>
                    <a:pt x="210" y="1766"/>
                  </a:lnTo>
                  <a:lnTo>
                    <a:pt x="214" y="1766"/>
                  </a:lnTo>
                  <a:lnTo>
                    <a:pt x="216" y="1764"/>
                  </a:lnTo>
                  <a:lnTo>
                    <a:pt x="216" y="1762"/>
                  </a:lnTo>
                  <a:lnTo>
                    <a:pt x="220" y="1764"/>
                  </a:lnTo>
                  <a:lnTo>
                    <a:pt x="222" y="1764"/>
                  </a:lnTo>
                  <a:lnTo>
                    <a:pt x="224" y="1758"/>
                  </a:lnTo>
                  <a:lnTo>
                    <a:pt x="224" y="1756"/>
                  </a:lnTo>
                  <a:lnTo>
                    <a:pt x="228" y="1756"/>
                  </a:lnTo>
                  <a:lnTo>
                    <a:pt x="232" y="1758"/>
                  </a:lnTo>
                  <a:lnTo>
                    <a:pt x="238" y="1762"/>
                  </a:lnTo>
                  <a:lnTo>
                    <a:pt x="230" y="1764"/>
                  </a:lnTo>
                  <a:lnTo>
                    <a:pt x="224" y="1766"/>
                  </a:lnTo>
                  <a:lnTo>
                    <a:pt x="224" y="1768"/>
                  </a:lnTo>
                  <a:lnTo>
                    <a:pt x="224" y="1772"/>
                  </a:lnTo>
                  <a:lnTo>
                    <a:pt x="230" y="1780"/>
                  </a:lnTo>
                  <a:lnTo>
                    <a:pt x="234" y="1786"/>
                  </a:lnTo>
                  <a:lnTo>
                    <a:pt x="234" y="1790"/>
                  </a:lnTo>
                  <a:lnTo>
                    <a:pt x="234" y="1794"/>
                  </a:lnTo>
                  <a:lnTo>
                    <a:pt x="230" y="1798"/>
                  </a:lnTo>
                  <a:lnTo>
                    <a:pt x="224" y="1806"/>
                  </a:lnTo>
                  <a:lnTo>
                    <a:pt x="222" y="1810"/>
                  </a:lnTo>
                  <a:lnTo>
                    <a:pt x="220" y="1816"/>
                  </a:lnTo>
                  <a:lnTo>
                    <a:pt x="222" y="1822"/>
                  </a:lnTo>
                  <a:lnTo>
                    <a:pt x="220" y="1822"/>
                  </a:lnTo>
                  <a:lnTo>
                    <a:pt x="216" y="1818"/>
                  </a:lnTo>
                  <a:lnTo>
                    <a:pt x="214" y="1820"/>
                  </a:lnTo>
                  <a:lnTo>
                    <a:pt x="214" y="1822"/>
                  </a:lnTo>
                  <a:lnTo>
                    <a:pt x="214" y="1826"/>
                  </a:lnTo>
                  <a:lnTo>
                    <a:pt x="220" y="1834"/>
                  </a:lnTo>
                  <a:lnTo>
                    <a:pt x="224" y="1840"/>
                  </a:lnTo>
                  <a:lnTo>
                    <a:pt x="224" y="1838"/>
                  </a:lnTo>
                  <a:lnTo>
                    <a:pt x="224" y="1836"/>
                  </a:lnTo>
                  <a:lnTo>
                    <a:pt x="222" y="1830"/>
                  </a:lnTo>
                  <a:lnTo>
                    <a:pt x="224" y="1828"/>
                  </a:lnTo>
                  <a:lnTo>
                    <a:pt x="228" y="1828"/>
                  </a:lnTo>
                  <a:lnTo>
                    <a:pt x="234" y="1832"/>
                  </a:lnTo>
                  <a:lnTo>
                    <a:pt x="240" y="1838"/>
                  </a:lnTo>
                  <a:lnTo>
                    <a:pt x="244" y="1840"/>
                  </a:lnTo>
                  <a:lnTo>
                    <a:pt x="246" y="1838"/>
                  </a:lnTo>
                  <a:lnTo>
                    <a:pt x="246" y="1834"/>
                  </a:lnTo>
                  <a:lnTo>
                    <a:pt x="246" y="1828"/>
                  </a:lnTo>
                  <a:lnTo>
                    <a:pt x="246" y="1826"/>
                  </a:lnTo>
                  <a:lnTo>
                    <a:pt x="246" y="1828"/>
                  </a:lnTo>
                  <a:lnTo>
                    <a:pt x="252" y="1830"/>
                  </a:lnTo>
                  <a:lnTo>
                    <a:pt x="260" y="1834"/>
                  </a:lnTo>
                  <a:lnTo>
                    <a:pt x="264" y="1834"/>
                  </a:lnTo>
                  <a:lnTo>
                    <a:pt x="266" y="1830"/>
                  </a:lnTo>
                  <a:lnTo>
                    <a:pt x="270" y="1826"/>
                  </a:lnTo>
                  <a:lnTo>
                    <a:pt x="274" y="1826"/>
                  </a:lnTo>
                  <a:lnTo>
                    <a:pt x="276" y="1828"/>
                  </a:lnTo>
                  <a:lnTo>
                    <a:pt x="278" y="1824"/>
                  </a:lnTo>
                  <a:lnTo>
                    <a:pt x="282" y="1822"/>
                  </a:lnTo>
                  <a:lnTo>
                    <a:pt x="286" y="1820"/>
                  </a:lnTo>
                  <a:lnTo>
                    <a:pt x="292" y="1820"/>
                  </a:lnTo>
                  <a:lnTo>
                    <a:pt x="292" y="1822"/>
                  </a:lnTo>
                  <a:lnTo>
                    <a:pt x="288" y="1826"/>
                  </a:lnTo>
                  <a:lnTo>
                    <a:pt x="280" y="1838"/>
                  </a:lnTo>
                  <a:lnTo>
                    <a:pt x="276" y="1844"/>
                  </a:lnTo>
                  <a:lnTo>
                    <a:pt x="276" y="1850"/>
                  </a:lnTo>
                  <a:lnTo>
                    <a:pt x="276" y="1854"/>
                  </a:lnTo>
                  <a:lnTo>
                    <a:pt x="278" y="1858"/>
                  </a:lnTo>
                  <a:lnTo>
                    <a:pt x="286" y="1866"/>
                  </a:lnTo>
                  <a:lnTo>
                    <a:pt x="292" y="1872"/>
                  </a:lnTo>
                  <a:lnTo>
                    <a:pt x="294" y="1876"/>
                  </a:lnTo>
                  <a:lnTo>
                    <a:pt x="296" y="1874"/>
                  </a:lnTo>
                  <a:lnTo>
                    <a:pt x="300" y="1872"/>
                  </a:lnTo>
                  <a:lnTo>
                    <a:pt x="302" y="1870"/>
                  </a:lnTo>
                  <a:lnTo>
                    <a:pt x="304" y="1870"/>
                  </a:lnTo>
                  <a:lnTo>
                    <a:pt x="308" y="1870"/>
                  </a:lnTo>
                  <a:lnTo>
                    <a:pt x="308" y="1872"/>
                  </a:lnTo>
                  <a:lnTo>
                    <a:pt x="308" y="1874"/>
                  </a:lnTo>
                  <a:lnTo>
                    <a:pt x="306" y="1878"/>
                  </a:lnTo>
                  <a:lnTo>
                    <a:pt x="306" y="1880"/>
                  </a:lnTo>
                  <a:lnTo>
                    <a:pt x="306" y="1882"/>
                  </a:lnTo>
                  <a:lnTo>
                    <a:pt x="308" y="1882"/>
                  </a:lnTo>
                  <a:lnTo>
                    <a:pt x="306" y="1884"/>
                  </a:lnTo>
                  <a:lnTo>
                    <a:pt x="300" y="1888"/>
                  </a:lnTo>
                  <a:lnTo>
                    <a:pt x="298" y="1890"/>
                  </a:lnTo>
                  <a:lnTo>
                    <a:pt x="298" y="1892"/>
                  </a:lnTo>
                  <a:lnTo>
                    <a:pt x="298" y="1894"/>
                  </a:lnTo>
                  <a:lnTo>
                    <a:pt x="302" y="1896"/>
                  </a:lnTo>
                  <a:lnTo>
                    <a:pt x="304" y="1898"/>
                  </a:lnTo>
                  <a:lnTo>
                    <a:pt x="302" y="1900"/>
                  </a:lnTo>
                  <a:lnTo>
                    <a:pt x="300" y="1902"/>
                  </a:lnTo>
                  <a:lnTo>
                    <a:pt x="300" y="1906"/>
                  </a:lnTo>
                  <a:lnTo>
                    <a:pt x="300" y="1910"/>
                  </a:lnTo>
                  <a:lnTo>
                    <a:pt x="302" y="1916"/>
                  </a:lnTo>
                  <a:lnTo>
                    <a:pt x="308" y="1924"/>
                  </a:lnTo>
                  <a:lnTo>
                    <a:pt x="304" y="1922"/>
                  </a:lnTo>
                  <a:lnTo>
                    <a:pt x="300" y="1918"/>
                  </a:lnTo>
                  <a:lnTo>
                    <a:pt x="296" y="1916"/>
                  </a:lnTo>
                  <a:lnTo>
                    <a:pt x="294" y="1918"/>
                  </a:lnTo>
                  <a:lnTo>
                    <a:pt x="296" y="1922"/>
                  </a:lnTo>
                  <a:lnTo>
                    <a:pt x="298" y="1926"/>
                  </a:lnTo>
                  <a:lnTo>
                    <a:pt x="294" y="1924"/>
                  </a:lnTo>
                  <a:lnTo>
                    <a:pt x="290" y="1922"/>
                  </a:lnTo>
                  <a:lnTo>
                    <a:pt x="286" y="1922"/>
                  </a:lnTo>
                  <a:lnTo>
                    <a:pt x="282" y="1922"/>
                  </a:lnTo>
                  <a:lnTo>
                    <a:pt x="276" y="1924"/>
                  </a:lnTo>
                  <a:lnTo>
                    <a:pt x="272" y="1924"/>
                  </a:lnTo>
                  <a:lnTo>
                    <a:pt x="270" y="1922"/>
                  </a:lnTo>
                  <a:lnTo>
                    <a:pt x="266" y="1924"/>
                  </a:lnTo>
                  <a:lnTo>
                    <a:pt x="264" y="1926"/>
                  </a:lnTo>
                  <a:lnTo>
                    <a:pt x="260" y="1926"/>
                  </a:lnTo>
                  <a:lnTo>
                    <a:pt x="256" y="1928"/>
                  </a:lnTo>
                  <a:lnTo>
                    <a:pt x="252" y="1932"/>
                  </a:lnTo>
                  <a:lnTo>
                    <a:pt x="246" y="1940"/>
                  </a:lnTo>
                  <a:lnTo>
                    <a:pt x="240" y="1944"/>
                  </a:lnTo>
                  <a:lnTo>
                    <a:pt x="236" y="1946"/>
                  </a:lnTo>
                  <a:lnTo>
                    <a:pt x="232" y="1950"/>
                  </a:lnTo>
                  <a:lnTo>
                    <a:pt x="230" y="1956"/>
                  </a:lnTo>
                  <a:lnTo>
                    <a:pt x="234" y="1954"/>
                  </a:lnTo>
                  <a:lnTo>
                    <a:pt x="238" y="1954"/>
                  </a:lnTo>
                  <a:lnTo>
                    <a:pt x="240" y="1954"/>
                  </a:lnTo>
                  <a:lnTo>
                    <a:pt x="244" y="1952"/>
                  </a:lnTo>
                  <a:lnTo>
                    <a:pt x="252" y="1948"/>
                  </a:lnTo>
                  <a:lnTo>
                    <a:pt x="256" y="1946"/>
                  </a:lnTo>
                  <a:lnTo>
                    <a:pt x="258" y="1946"/>
                  </a:lnTo>
                  <a:lnTo>
                    <a:pt x="256" y="1948"/>
                  </a:lnTo>
                  <a:lnTo>
                    <a:pt x="256" y="1954"/>
                  </a:lnTo>
                  <a:lnTo>
                    <a:pt x="258" y="1954"/>
                  </a:lnTo>
                  <a:lnTo>
                    <a:pt x="260" y="1956"/>
                  </a:lnTo>
                  <a:lnTo>
                    <a:pt x="258" y="1960"/>
                  </a:lnTo>
                  <a:lnTo>
                    <a:pt x="256" y="1964"/>
                  </a:lnTo>
                  <a:lnTo>
                    <a:pt x="256" y="1968"/>
                  </a:lnTo>
                  <a:lnTo>
                    <a:pt x="258" y="1974"/>
                  </a:lnTo>
                  <a:lnTo>
                    <a:pt x="258" y="1978"/>
                  </a:lnTo>
                  <a:lnTo>
                    <a:pt x="256" y="1982"/>
                  </a:lnTo>
                  <a:lnTo>
                    <a:pt x="252" y="1986"/>
                  </a:lnTo>
                  <a:lnTo>
                    <a:pt x="246" y="1990"/>
                  </a:lnTo>
                  <a:lnTo>
                    <a:pt x="232" y="1998"/>
                  </a:lnTo>
                  <a:lnTo>
                    <a:pt x="222" y="2000"/>
                  </a:lnTo>
                  <a:lnTo>
                    <a:pt x="216" y="2000"/>
                  </a:lnTo>
                  <a:lnTo>
                    <a:pt x="210" y="2006"/>
                  </a:lnTo>
                  <a:lnTo>
                    <a:pt x="208" y="2008"/>
                  </a:lnTo>
                  <a:lnTo>
                    <a:pt x="208" y="2010"/>
                  </a:lnTo>
                  <a:lnTo>
                    <a:pt x="212" y="2012"/>
                  </a:lnTo>
                  <a:lnTo>
                    <a:pt x="216" y="2012"/>
                  </a:lnTo>
                  <a:lnTo>
                    <a:pt x="216" y="2014"/>
                  </a:lnTo>
                  <a:lnTo>
                    <a:pt x="214" y="2016"/>
                  </a:lnTo>
                  <a:lnTo>
                    <a:pt x="214" y="2020"/>
                  </a:lnTo>
                  <a:lnTo>
                    <a:pt x="216" y="2024"/>
                  </a:lnTo>
                  <a:lnTo>
                    <a:pt x="224" y="2024"/>
                  </a:lnTo>
                  <a:lnTo>
                    <a:pt x="232" y="2022"/>
                  </a:lnTo>
                  <a:lnTo>
                    <a:pt x="240" y="2018"/>
                  </a:lnTo>
                  <a:lnTo>
                    <a:pt x="246" y="2018"/>
                  </a:lnTo>
                  <a:lnTo>
                    <a:pt x="250" y="2022"/>
                  </a:lnTo>
                  <a:lnTo>
                    <a:pt x="250" y="2026"/>
                  </a:lnTo>
                  <a:lnTo>
                    <a:pt x="248" y="2028"/>
                  </a:lnTo>
                  <a:lnTo>
                    <a:pt x="250" y="2030"/>
                  </a:lnTo>
                  <a:lnTo>
                    <a:pt x="256" y="2028"/>
                  </a:lnTo>
                  <a:lnTo>
                    <a:pt x="260" y="2028"/>
                  </a:lnTo>
                  <a:lnTo>
                    <a:pt x="264" y="2028"/>
                  </a:lnTo>
                  <a:lnTo>
                    <a:pt x="270" y="2030"/>
                  </a:lnTo>
                  <a:lnTo>
                    <a:pt x="274" y="2034"/>
                  </a:lnTo>
                  <a:lnTo>
                    <a:pt x="280" y="2038"/>
                  </a:lnTo>
                  <a:lnTo>
                    <a:pt x="284" y="2040"/>
                  </a:lnTo>
                  <a:lnTo>
                    <a:pt x="288" y="2040"/>
                  </a:lnTo>
                  <a:lnTo>
                    <a:pt x="292" y="2038"/>
                  </a:lnTo>
                  <a:lnTo>
                    <a:pt x="298" y="2032"/>
                  </a:lnTo>
                  <a:lnTo>
                    <a:pt x="302" y="2030"/>
                  </a:lnTo>
                  <a:lnTo>
                    <a:pt x="304" y="2028"/>
                  </a:lnTo>
                  <a:lnTo>
                    <a:pt x="310" y="2026"/>
                  </a:lnTo>
                  <a:lnTo>
                    <a:pt x="314" y="2024"/>
                  </a:lnTo>
                  <a:lnTo>
                    <a:pt x="320" y="2020"/>
                  </a:lnTo>
                  <a:lnTo>
                    <a:pt x="326" y="2016"/>
                  </a:lnTo>
                  <a:lnTo>
                    <a:pt x="322" y="2022"/>
                  </a:lnTo>
                  <a:lnTo>
                    <a:pt x="318" y="2026"/>
                  </a:lnTo>
                  <a:lnTo>
                    <a:pt x="312" y="2032"/>
                  </a:lnTo>
                  <a:lnTo>
                    <a:pt x="306" y="2036"/>
                  </a:lnTo>
                  <a:lnTo>
                    <a:pt x="304" y="2044"/>
                  </a:lnTo>
                  <a:lnTo>
                    <a:pt x="302" y="2048"/>
                  </a:lnTo>
                  <a:lnTo>
                    <a:pt x="294" y="2050"/>
                  </a:lnTo>
                  <a:lnTo>
                    <a:pt x="284" y="2050"/>
                  </a:lnTo>
                  <a:lnTo>
                    <a:pt x="280" y="2050"/>
                  </a:lnTo>
                  <a:lnTo>
                    <a:pt x="274" y="2048"/>
                  </a:lnTo>
                  <a:lnTo>
                    <a:pt x="262" y="2048"/>
                  </a:lnTo>
                  <a:lnTo>
                    <a:pt x="256" y="2048"/>
                  </a:lnTo>
                  <a:lnTo>
                    <a:pt x="252" y="2050"/>
                  </a:lnTo>
                  <a:lnTo>
                    <a:pt x="252" y="2052"/>
                  </a:lnTo>
                  <a:lnTo>
                    <a:pt x="252" y="2054"/>
                  </a:lnTo>
                  <a:lnTo>
                    <a:pt x="252" y="2058"/>
                  </a:lnTo>
                  <a:lnTo>
                    <a:pt x="250" y="2058"/>
                  </a:lnTo>
                  <a:lnTo>
                    <a:pt x="246" y="2060"/>
                  </a:lnTo>
                  <a:lnTo>
                    <a:pt x="242" y="2060"/>
                  </a:lnTo>
                  <a:lnTo>
                    <a:pt x="238" y="2062"/>
                  </a:lnTo>
                  <a:lnTo>
                    <a:pt x="238" y="2066"/>
                  </a:lnTo>
                  <a:lnTo>
                    <a:pt x="238" y="2070"/>
                  </a:lnTo>
                  <a:lnTo>
                    <a:pt x="238" y="2074"/>
                  </a:lnTo>
                  <a:lnTo>
                    <a:pt x="236" y="2076"/>
                  </a:lnTo>
                  <a:lnTo>
                    <a:pt x="232" y="2078"/>
                  </a:lnTo>
                  <a:lnTo>
                    <a:pt x="230" y="2082"/>
                  </a:lnTo>
                  <a:lnTo>
                    <a:pt x="230" y="2084"/>
                  </a:lnTo>
                  <a:lnTo>
                    <a:pt x="226" y="2086"/>
                  </a:lnTo>
                  <a:lnTo>
                    <a:pt x="220" y="2092"/>
                  </a:lnTo>
                  <a:lnTo>
                    <a:pt x="214" y="2100"/>
                  </a:lnTo>
                  <a:lnTo>
                    <a:pt x="210" y="2106"/>
                  </a:lnTo>
                  <a:lnTo>
                    <a:pt x="206" y="2106"/>
                  </a:lnTo>
                  <a:lnTo>
                    <a:pt x="202" y="2108"/>
                  </a:lnTo>
                  <a:lnTo>
                    <a:pt x="198" y="2108"/>
                  </a:lnTo>
                  <a:lnTo>
                    <a:pt x="194" y="2108"/>
                  </a:lnTo>
                  <a:lnTo>
                    <a:pt x="192" y="2112"/>
                  </a:lnTo>
                  <a:lnTo>
                    <a:pt x="192" y="2114"/>
                  </a:lnTo>
                  <a:lnTo>
                    <a:pt x="192" y="2118"/>
                  </a:lnTo>
                  <a:lnTo>
                    <a:pt x="194" y="2118"/>
                  </a:lnTo>
                  <a:lnTo>
                    <a:pt x="196" y="2118"/>
                  </a:lnTo>
                  <a:lnTo>
                    <a:pt x="200" y="2116"/>
                  </a:lnTo>
                  <a:lnTo>
                    <a:pt x="202" y="2116"/>
                  </a:lnTo>
                  <a:lnTo>
                    <a:pt x="206" y="2118"/>
                  </a:lnTo>
                  <a:lnTo>
                    <a:pt x="210" y="2122"/>
                  </a:lnTo>
                  <a:lnTo>
                    <a:pt x="212" y="2122"/>
                  </a:lnTo>
                  <a:lnTo>
                    <a:pt x="214" y="2122"/>
                  </a:lnTo>
                  <a:lnTo>
                    <a:pt x="216" y="2120"/>
                  </a:lnTo>
                  <a:lnTo>
                    <a:pt x="216" y="2118"/>
                  </a:lnTo>
                  <a:lnTo>
                    <a:pt x="218" y="2116"/>
                  </a:lnTo>
                  <a:lnTo>
                    <a:pt x="222" y="2112"/>
                  </a:lnTo>
                  <a:lnTo>
                    <a:pt x="226" y="2110"/>
                  </a:lnTo>
                  <a:lnTo>
                    <a:pt x="230" y="2106"/>
                  </a:lnTo>
                  <a:lnTo>
                    <a:pt x="234" y="2102"/>
                  </a:lnTo>
                  <a:lnTo>
                    <a:pt x="244" y="2100"/>
                  </a:lnTo>
                  <a:lnTo>
                    <a:pt x="252" y="2100"/>
                  </a:lnTo>
                  <a:lnTo>
                    <a:pt x="258" y="2102"/>
                  </a:lnTo>
                  <a:lnTo>
                    <a:pt x="270" y="2108"/>
                  </a:lnTo>
                  <a:lnTo>
                    <a:pt x="274" y="2110"/>
                  </a:lnTo>
                  <a:lnTo>
                    <a:pt x="276" y="2108"/>
                  </a:lnTo>
                  <a:lnTo>
                    <a:pt x="280" y="2098"/>
                  </a:lnTo>
                  <a:lnTo>
                    <a:pt x="282" y="2088"/>
                  </a:lnTo>
                  <a:lnTo>
                    <a:pt x="284" y="2086"/>
                  </a:lnTo>
                  <a:lnTo>
                    <a:pt x="286" y="2084"/>
                  </a:lnTo>
                  <a:lnTo>
                    <a:pt x="288" y="2086"/>
                  </a:lnTo>
                  <a:lnTo>
                    <a:pt x="290" y="2084"/>
                  </a:lnTo>
                  <a:lnTo>
                    <a:pt x="298" y="2080"/>
                  </a:lnTo>
                  <a:lnTo>
                    <a:pt x="302" y="2078"/>
                  </a:lnTo>
                  <a:lnTo>
                    <a:pt x="306" y="2078"/>
                  </a:lnTo>
                  <a:lnTo>
                    <a:pt x="312" y="2080"/>
                  </a:lnTo>
                  <a:lnTo>
                    <a:pt x="316" y="2084"/>
                  </a:lnTo>
                  <a:lnTo>
                    <a:pt x="322" y="2088"/>
                  </a:lnTo>
                  <a:lnTo>
                    <a:pt x="324" y="2088"/>
                  </a:lnTo>
                  <a:lnTo>
                    <a:pt x="328" y="2086"/>
                  </a:lnTo>
                  <a:lnTo>
                    <a:pt x="330" y="2086"/>
                  </a:lnTo>
                  <a:lnTo>
                    <a:pt x="334" y="2086"/>
                  </a:lnTo>
                  <a:lnTo>
                    <a:pt x="342" y="2086"/>
                  </a:lnTo>
                  <a:lnTo>
                    <a:pt x="344" y="2084"/>
                  </a:lnTo>
                  <a:lnTo>
                    <a:pt x="346" y="2082"/>
                  </a:lnTo>
                  <a:lnTo>
                    <a:pt x="356" y="2078"/>
                  </a:lnTo>
                  <a:lnTo>
                    <a:pt x="366" y="2076"/>
                  </a:lnTo>
                  <a:lnTo>
                    <a:pt x="368" y="2074"/>
                  </a:lnTo>
                  <a:lnTo>
                    <a:pt x="368" y="2072"/>
                  </a:lnTo>
                  <a:lnTo>
                    <a:pt x="374" y="2074"/>
                  </a:lnTo>
                  <a:lnTo>
                    <a:pt x="380" y="2076"/>
                  </a:lnTo>
                  <a:lnTo>
                    <a:pt x="382" y="2076"/>
                  </a:lnTo>
                  <a:lnTo>
                    <a:pt x="384" y="2074"/>
                  </a:lnTo>
                  <a:lnTo>
                    <a:pt x="386" y="2076"/>
                  </a:lnTo>
                  <a:lnTo>
                    <a:pt x="388" y="2078"/>
                  </a:lnTo>
                  <a:lnTo>
                    <a:pt x="392" y="2078"/>
                  </a:lnTo>
                  <a:lnTo>
                    <a:pt x="400" y="2074"/>
                  </a:lnTo>
                  <a:lnTo>
                    <a:pt x="410" y="2072"/>
                  </a:lnTo>
                  <a:lnTo>
                    <a:pt x="416" y="2074"/>
                  </a:lnTo>
                  <a:lnTo>
                    <a:pt x="422" y="2074"/>
                  </a:lnTo>
                  <a:lnTo>
                    <a:pt x="428" y="2076"/>
                  </a:lnTo>
                  <a:lnTo>
                    <a:pt x="432" y="2076"/>
                  </a:lnTo>
                  <a:lnTo>
                    <a:pt x="440" y="2074"/>
                  </a:lnTo>
                  <a:lnTo>
                    <a:pt x="448" y="2070"/>
                  </a:lnTo>
                  <a:lnTo>
                    <a:pt x="456" y="2068"/>
                  </a:lnTo>
                  <a:lnTo>
                    <a:pt x="460" y="2068"/>
                  </a:lnTo>
                  <a:lnTo>
                    <a:pt x="462" y="2064"/>
                  </a:lnTo>
                  <a:lnTo>
                    <a:pt x="464" y="2060"/>
                  </a:lnTo>
                  <a:lnTo>
                    <a:pt x="470" y="2056"/>
                  </a:lnTo>
                  <a:lnTo>
                    <a:pt x="478" y="2052"/>
                  </a:lnTo>
                  <a:lnTo>
                    <a:pt x="480" y="2048"/>
                  </a:lnTo>
                  <a:lnTo>
                    <a:pt x="480" y="2044"/>
                  </a:lnTo>
                  <a:lnTo>
                    <a:pt x="480" y="2040"/>
                  </a:lnTo>
                  <a:lnTo>
                    <a:pt x="480" y="2038"/>
                  </a:lnTo>
                  <a:lnTo>
                    <a:pt x="478" y="2038"/>
                  </a:lnTo>
                  <a:lnTo>
                    <a:pt x="472" y="2038"/>
                  </a:lnTo>
                  <a:lnTo>
                    <a:pt x="462" y="2040"/>
                  </a:lnTo>
                  <a:lnTo>
                    <a:pt x="456" y="2040"/>
                  </a:lnTo>
                  <a:lnTo>
                    <a:pt x="450" y="2038"/>
                  </a:lnTo>
                  <a:lnTo>
                    <a:pt x="448" y="2036"/>
                  </a:lnTo>
                  <a:lnTo>
                    <a:pt x="450" y="2036"/>
                  </a:lnTo>
                  <a:lnTo>
                    <a:pt x="446" y="2034"/>
                  </a:lnTo>
                  <a:lnTo>
                    <a:pt x="444" y="2032"/>
                  </a:lnTo>
                  <a:lnTo>
                    <a:pt x="448" y="2030"/>
                  </a:lnTo>
                  <a:lnTo>
                    <a:pt x="456" y="2030"/>
                  </a:lnTo>
                  <a:lnTo>
                    <a:pt x="458" y="2028"/>
                  </a:lnTo>
                  <a:lnTo>
                    <a:pt x="460" y="2026"/>
                  </a:lnTo>
                  <a:lnTo>
                    <a:pt x="460" y="2020"/>
                  </a:lnTo>
                  <a:lnTo>
                    <a:pt x="458" y="2020"/>
                  </a:lnTo>
                  <a:lnTo>
                    <a:pt x="456" y="2020"/>
                  </a:lnTo>
                  <a:lnTo>
                    <a:pt x="458" y="2016"/>
                  </a:lnTo>
                  <a:lnTo>
                    <a:pt x="462" y="2014"/>
                  </a:lnTo>
                  <a:lnTo>
                    <a:pt x="464" y="2014"/>
                  </a:lnTo>
                  <a:lnTo>
                    <a:pt x="472" y="2014"/>
                  </a:lnTo>
                  <a:lnTo>
                    <a:pt x="476" y="2014"/>
                  </a:lnTo>
                  <a:lnTo>
                    <a:pt x="476" y="2012"/>
                  </a:lnTo>
                  <a:lnTo>
                    <a:pt x="474" y="2010"/>
                  </a:lnTo>
                  <a:lnTo>
                    <a:pt x="474" y="2008"/>
                  </a:lnTo>
                  <a:lnTo>
                    <a:pt x="474" y="2006"/>
                  </a:lnTo>
                  <a:lnTo>
                    <a:pt x="482" y="2000"/>
                  </a:lnTo>
                  <a:lnTo>
                    <a:pt x="486" y="1996"/>
                  </a:lnTo>
                  <a:lnTo>
                    <a:pt x="490" y="1990"/>
                  </a:lnTo>
                  <a:lnTo>
                    <a:pt x="494" y="1982"/>
                  </a:lnTo>
                  <a:lnTo>
                    <a:pt x="494" y="1970"/>
                  </a:lnTo>
                  <a:close/>
                  <a:moveTo>
                    <a:pt x="662" y="1344"/>
                  </a:moveTo>
                  <a:lnTo>
                    <a:pt x="662" y="1344"/>
                  </a:lnTo>
                  <a:lnTo>
                    <a:pt x="660" y="1344"/>
                  </a:lnTo>
                  <a:lnTo>
                    <a:pt x="656" y="1346"/>
                  </a:lnTo>
                  <a:lnTo>
                    <a:pt x="656" y="1350"/>
                  </a:lnTo>
                  <a:lnTo>
                    <a:pt x="656" y="1354"/>
                  </a:lnTo>
                  <a:lnTo>
                    <a:pt x="660" y="1354"/>
                  </a:lnTo>
                  <a:lnTo>
                    <a:pt x="662" y="1352"/>
                  </a:lnTo>
                  <a:lnTo>
                    <a:pt x="664" y="1348"/>
                  </a:lnTo>
                  <a:lnTo>
                    <a:pt x="664" y="1346"/>
                  </a:lnTo>
                  <a:lnTo>
                    <a:pt x="662" y="1344"/>
                  </a:lnTo>
                  <a:close/>
                  <a:moveTo>
                    <a:pt x="652" y="1354"/>
                  </a:moveTo>
                  <a:lnTo>
                    <a:pt x="652" y="1354"/>
                  </a:lnTo>
                  <a:lnTo>
                    <a:pt x="650" y="1352"/>
                  </a:lnTo>
                  <a:lnTo>
                    <a:pt x="648" y="1352"/>
                  </a:lnTo>
                  <a:lnTo>
                    <a:pt x="646" y="1352"/>
                  </a:lnTo>
                  <a:lnTo>
                    <a:pt x="644" y="1356"/>
                  </a:lnTo>
                  <a:lnTo>
                    <a:pt x="646" y="1358"/>
                  </a:lnTo>
                  <a:lnTo>
                    <a:pt x="648" y="1358"/>
                  </a:lnTo>
                  <a:lnTo>
                    <a:pt x="652" y="1356"/>
                  </a:lnTo>
                  <a:lnTo>
                    <a:pt x="652" y="1354"/>
                  </a:lnTo>
                  <a:close/>
                  <a:moveTo>
                    <a:pt x="150" y="1398"/>
                  </a:moveTo>
                  <a:lnTo>
                    <a:pt x="150" y="1398"/>
                  </a:lnTo>
                  <a:lnTo>
                    <a:pt x="148" y="1396"/>
                  </a:lnTo>
                  <a:lnTo>
                    <a:pt x="146" y="1394"/>
                  </a:lnTo>
                  <a:lnTo>
                    <a:pt x="146" y="1396"/>
                  </a:lnTo>
                  <a:lnTo>
                    <a:pt x="144" y="1398"/>
                  </a:lnTo>
                  <a:lnTo>
                    <a:pt x="146" y="1402"/>
                  </a:lnTo>
                  <a:lnTo>
                    <a:pt x="152" y="1410"/>
                  </a:lnTo>
                  <a:lnTo>
                    <a:pt x="154" y="1412"/>
                  </a:lnTo>
                  <a:lnTo>
                    <a:pt x="156" y="1412"/>
                  </a:lnTo>
                  <a:lnTo>
                    <a:pt x="158" y="1412"/>
                  </a:lnTo>
                  <a:lnTo>
                    <a:pt x="156" y="1410"/>
                  </a:lnTo>
                  <a:lnTo>
                    <a:pt x="154" y="1404"/>
                  </a:lnTo>
                  <a:lnTo>
                    <a:pt x="154" y="1400"/>
                  </a:lnTo>
                  <a:lnTo>
                    <a:pt x="150" y="1398"/>
                  </a:lnTo>
                  <a:close/>
                  <a:moveTo>
                    <a:pt x="732" y="1304"/>
                  </a:moveTo>
                  <a:lnTo>
                    <a:pt x="732" y="1304"/>
                  </a:lnTo>
                  <a:lnTo>
                    <a:pt x="734" y="1302"/>
                  </a:lnTo>
                  <a:lnTo>
                    <a:pt x="732" y="1300"/>
                  </a:lnTo>
                  <a:lnTo>
                    <a:pt x="730" y="1298"/>
                  </a:lnTo>
                  <a:lnTo>
                    <a:pt x="728" y="1300"/>
                  </a:lnTo>
                  <a:lnTo>
                    <a:pt x="726" y="1302"/>
                  </a:lnTo>
                  <a:lnTo>
                    <a:pt x="724" y="1302"/>
                  </a:lnTo>
                  <a:lnTo>
                    <a:pt x="722" y="1300"/>
                  </a:lnTo>
                  <a:lnTo>
                    <a:pt x="720" y="1302"/>
                  </a:lnTo>
                  <a:lnTo>
                    <a:pt x="720" y="1304"/>
                  </a:lnTo>
                  <a:lnTo>
                    <a:pt x="724" y="1306"/>
                  </a:lnTo>
                  <a:lnTo>
                    <a:pt x="732" y="1304"/>
                  </a:lnTo>
                  <a:close/>
                  <a:moveTo>
                    <a:pt x="618" y="1384"/>
                  </a:moveTo>
                  <a:lnTo>
                    <a:pt x="618" y="1384"/>
                  </a:lnTo>
                  <a:lnTo>
                    <a:pt x="622" y="1384"/>
                  </a:lnTo>
                  <a:lnTo>
                    <a:pt x="626" y="1382"/>
                  </a:lnTo>
                  <a:lnTo>
                    <a:pt x="628" y="1380"/>
                  </a:lnTo>
                  <a:lnTo>
                    <a:pt x="628" y="1378"/>
                  </a:lnTo>
                  <a:lnTo>
                    <a:pt x="622" y="1378"/>
                  </a:lnTo>
                  <a:lnTo>
                    <a:pt x="618" y="1378"/>
                  </a:lnTo>
                  <a:lnTo>
                    <a:pt x="616" y="1380"/>
                  </a:lnTo>
                  <a:lnTo>
                    <a:pt x="618" y="1384"/>
                  </a:lnTo>
                  <a:close/>
                  <a:moveTo>
                    <a:pt x="620" y="1456"/>
                  </a:moveTo>
                  <a:lnTo>
                    <a:pt x="620" y="1456"/>
                  </a:lnTo>
                  <a:lnTo>
                    <a:pt x="616" y="1454"/>
                  </a:lnTo>
                  <a:lnTo>
                    <a:pt x="618" y="1456"/>
                  </a:lnTo>
                  <a:lnTo>
                    <a:pt x="622" y="1462"/>
                  </a:lnTo>
                  <a:lnTo>
                    <a:pt x="624" y="1462"/>
                  </a:lnTo>
                  <a:lnTo>
                    <a:pt x="626" y="1464"/>
                  </a:lnTo>
                  <a:lnTo>
                    <a:pt x="624" y="1462"/>
                  </a:lnTo>
                  <a:lnTo>
                    <a:pt x="622" y="1458"/>
                  </a:lnTo>
                  <a:lnTo>
                    <a:pt x="620" y="1456"/>
                  </a:lnTo>
                  <a:close/>
                  <a:moveTo>
                    <a:pt x="630" y="1474"/>
                  </a:moveTo>
                  <a:lnTo>
                    <a:pt x="630" y="1474"/>
                  </a:lnTo>
                  <a:lnTo>
                    <a:pt x="626" y="1468"/>
                  </a:lnTo>
                  <a:lnTo>
                    <a:pt x="622" y="1466"/>
                  </a:lnTo>
                  <a:lnTo>
                    <a:pt x="622" y="1468"/>
                  </a:lnTo>
                  <a:lnTo>
                    <a:pt x="626" y="1474"/>
                  </a:lnTo>
                  <a:lnTo>
                    <a:pt x="628" y="1476"/>
                  </a:lnTo>
                  <a:lnTo>
                    <a:pt x="630" y="1474"/>
                  </a:lnTo>
                  <a:close/>
                  <a:moveTo>
                    <a:pt x="624" y="1490"/>
                  </a:moveTo>
                  <a:lnTo>
                    <a:pt x="624" y="1490"/>
                  </a:lnTo>
                  <a:lnTo>
                    <a:pt x="626" y="1490"/>
                  </a:lnTo>
                  <a:lnTo>
                    <a:pt x="626" y="1486"/>
                  </a:lnTo>
                  <a:lnTo>
                    <a:pt x="624" y="1476"/>
                  </a:lnTo>
                  <a:lnTo>
                    <a:pt x="622" y="1474"/>
                  </a:lnTo>
                  <a:lnTo>
                    <a:pt x="622" y="1476"/>
                  </a:lnTo>
                  <a:lnTo>
                    <a:pt x="622" y="1480"/>
                  </a:lnTo>
                  <a:lnTo>
                    <a:pt x="622" y="1486"/>
                  </a:lnTo>
                  <a:lnTo>
                    <a:pt x="622" y="1490"/>
                  </a:lnTo>
                  <a:lnTo>
                    <a:pt x="624" y="1490"/>
                  </a:lnTo>
                  <a:close/>
                  <a:moveTo>
                    <a:pt x="302" y="1578"/>
                  </a:moveTo>
                  <a:lnTo>
                    <a:pt x="302" y="1578"/>
                  </a:lnTo>
                  <a:lnTo>
                    <a:pt x="300" y="1580"/>
                  </a:lnTo>
                  <a:lnTo>
                    <a:pt x="300" y="1582"/>
                  </a:lnTo>
                  <a:lnTo>
                    <a:pt x="302" y="1582"/>
                  </a:lnTo>
                  <a:lnTo>
                    <a:pt x="304" y="1584"/>
                  </a:lnTo>
                  <a:lnTo>
                    <a:pt x="306" y="1582"/>
                  </a:lnTo>
                  <a:lnTo>
                    <a:pt x="306" y="1580"/>
                  </a:lnTo>
                  <a:lnTo>
                    <a:pt x="304" y="1578"/>
                  </a:lnTo>
                  <a:lnTo>
                    <a:pt x="302" y="1578"/>
                  </a:lnTo>
                  <a:close/>
                  <a:moveTo>
                    <a:pt x="160" y="1386"/>
                  </a:moveTo>
                  <a:lnTo>
                    <a:pt x="160" y="1386"/>
                  </a:lnTo>
                  <a:lnTo>
                    <a:pt x="158" y="1382"/>
                  </a:lnTo>
                  <a:lnTo>
                    <a:pt x="154" y="1378"/>
                  </a:lnTo>
                  <a:lnTo>
                    <a:pt x="150" y="1378"/>
                  </a:lnTo>
                  <a:lnTo>
                    <a:pt x="148" y="1378"/>
                  </a:lnTo>
                  <a:lnTo>
                    <a:pt x="148" y="1380"/>
                  </a:lnTo>
                  <a:lnTo>
                    <a:pt x="148" y="1382"/>
                  </a:lnTo>
                  <a:lnTo>
                    <a:pt x="152" y="1384"/>
                  </a:lnTo>
                  <a:lnTo>
                    <a:pt x="156" y="1386"/>
                  </a:lnTo>
                  <a:lnTo>
                    <a:pt x="160" y="1386"/>
                  </a:lnTo>
                  <a:close/>
                  <a:moveTo>
                    <a:pt x="320" y="1546"/>
                  </a:moveTo>
                  <a:lnTo>
                    <a:pt x="320" y="1546"/>
                  </a:lnTo>
                  <a:lnTo>
                    <a:pt x="318" y="1546"/>
                  </a:lnTo>
                  <a:lnTo>
                    <a:pt x="316" y="1546"/>
                  </a:lnTo>
                  <a:lnTo>
                    <a:pt x="314" y="1548"/>
                  </a:lnTo>
                  <a:lnTo>
                    <a:pt x="312" y="1552"/>
                  </a:lnTo>
                  <a:lnTo>
                    <a:pt x="314" y="1552"/>
                  </a:lnTo>
                  <a:lnTo>
                    <a:pt x="318" y="1552"/>
                  </a:lnTo>
                  <a:lnTo>
                    <a:pt x="318" y="1550"/>
                  </a:lnTo>
                  <a:lnTo>
                    <a:pt x="320" y="1548"/>
                  </a:lnTo>
                  <a:lnTo>
                    <a:pt x="322" y="1546"/>
                  </a:lnTo>
                  <a:lnTo>
                    <a:pt x="320" y="1546"/>
                  </a:lnTo>
                  <a:close/>
                  <a:moveTo>
                    <a:pt x="354" y="1486"/>
                  </a:moveTo>
                  <a:lnTo>
                    <a:pt x="354" y="1486"/>
                  </a:lnTo>
                  <a:lnTo>
                    <a:pt x="356" y="1488"/>
                  </a:lnTo>
                  <a:lnTo>
                    <a:pt x="356" y="1490"/>
                  </a:lnTo>
                  <a:lnTo>
                    <a:pt x="358" y="1488"/>
                  </a:lnTo>
                  <a:lnTo>
                    <a:pt x="362" y="1490"/>
                  </a:lnTo>
                  <a:lnTo>
                    <a:pt x="364" y="1492"/>
                  </a:lnTo>
                  <a:lnTo>
                    <a:pt x="364" y="1490"/>
                  </a:lnTo>
                  <a:lnTo>
                    <a:pt x="366" y="1488"/>
                  </a:lnTo>
                  <a:lnTo>
                    <a:pt x="370" y="1490"/>
                  </a:lnTo>
                  <a:lnTo>
                    <a:pt x="372" y="1492"/>
                  </a:lnTo>
                  <a:lnTo>
                    <a:pt x="372" y="1494"/>
                  </a:lnTo>
                  <a:lnTo>
                    <a:pt x="370" y="1500"/>
                  </a:lnTo>
                  <a:lnTo>
                    <a:pt x="368" y="1506"/>
                  </a:lnTo>
                  <a:lnTo>
                    <a:pt x="368" y="1508"/>
                  </a:lnTo>
                  <a:lnTo>
                    <a:pt x="370" y="1512"/>
                  </a:lnTo>
                  <a:lnTo>
                    <a:pt x="372" y="1512"/>
                  </a:lnTo>
                  <a:lnTo>
                    <a:pt x="372" y="1510"/>
                  </a:lnTo>
                  <a:lnTo>
                    <a:pt x="374" y="1502"/>
                  </a:lnTo>
                  <a:lnTo>
                    <a:pt x="376" y="1496"/>
                  </a:lnTo>
                  <a:lnTo>
                    <a:pt x="374" y="1490"/>
                  </a:lnTo>
                  <a:lnTo>
                    <a:pt x="374" y="1488"/>
                  </a:lnTo>
                  <a:lnTo>
                    <a:pt x="376" y="1484"/>
                  </a:lnTo>
                  <a:lnTo>
                    <a:pt x="380" y="1476"/>
                  </a:lnTo>
                  <a:lnTo>
                    <a:pt x="380" y="1472"/>
                  </a:lnTo>
                  <a:lnTo>
                    <a:pt x="378" y="1474"/>
                  </a:lnTo>
                  <a:lnTo>
                    <a:pt x="376" y="1476"/>
                  </a:lnTo>
                  <a:lnTo>
                    <a:pt x="376" y="1474"/>
                  </a:lnTo>
                  <a:lnTo>
                    <a:pt x="376" y="1472"/>
                  </a:lnTo>
                  <a:lnTo>
                    <a:pt x="374" y="1470"/>
                  </a:lnTo>
                  <a:lnTo>
                    <a:pt x="372" y="1470"/>
                  </a:lnTo>
                  <a:lnTo>
                    <a:pt x="372" y="1472"/>
                  </a:lnTo>
                  <a:lnTo>
                    <a:pt x="370" y="1474"/>
                  </a:lnTo>
                  <a:lnTo>
                    <a:pt x="370" y="1472"/>
                  </a:lnTo>
                  <a:lnTo>
                    <a:pt x="370" y="1462"/>
                  </a:lnTo>
                  <a:lnTo>
                    <a:pt x="370" y="1460"/>
                  </a:lnTo>
                  <a:lnTo>
                    <a:pt x="368" y="1460"/>
                  </a:lnTo>
                  <a:lnTo>
                    <a:pt x="364" y="1464"/>
                  </a:lnTo>
                  <a:lnTo>
                    <a:pt x="358" y="1468"/>
                  </a:lnTo>
                  <a:lnTo>
                    <a:pt x="358" y="1470"/>
                  </a:lnTo>
                  <a:lnTo>
                    <a:pt x="364" y="1474"/>
                  </a:lnTo>
                  <a:lnTo>
                    <a:pt x="368" y="1476"/>
                  </a:lnTo>
                  <a:lnTo>
                    <a:pt x="368" y="1480"/>
                  </a:lnTo>
                  <a:lnTo>
                    <a:pt x="366" y="1482"/>
                  </a:lnTo>
                  <a:lnTo>
                    <a:pt x="360" y="1482"/>
                  </a:lnTo>
                  <a:lnTo>
                    <a:pt x="356" y="1482"/>
                  </a:lnTo>
                  <a:lnTo>
                    <a:pt x="356" y="1484"/>
                  </a:lnTo>
                  <a:lnTo>
                    <a:pt x="354" y="1486"/>
                  </a:lnTo>
                  <a:close/>
                  <a:moveTo>
                    <a:pt x="312" y="1560"/>
                  </a:moveTo>
                  <a:lnTo>
                    <a:pt x="312" y="1560"/>
                  </a:lnTo>
                  <a:lnTo>
                    <a:pt x="312" y="1562"/>
                  </a:lnTo>
                  <a:lnTo>
                    <a:pt x="314" y="1562"/>
                  </a:lnTo>
                  <a:lnTo>
                    <a:pt x="318" y="1560"/>
                  </a:lnTo>
                  <a:lnTo>
                    <a:pt x="316" y="1558"/>
                  </a:lnTo>
                  <a:lnTo>
                    <a:pt x="314" y="1556"/>
                  </a:lnTo>
                  <a:lnTo>
                    <a:pt x="312" y="1560"/>
                  </a:lnTo>
                  <a:close/>
                  <a:moveTo>
                    <a:pt x="744" y="1294"/>
                  </a:moveTo>
                  <a:lnTo>
                    <a:pt x="744" y="1294"/>
                  </a:lnTo>
                  <a:lnTo>
                    <a:pt x="746" y="1296"/>
                  </a:lnTo>
                  <a:lnTo>
                    <a:pt x="748" y="1296"/>
                  </a:lnTo>
                  <a:lnTo>
                    <a:pt x="750" y="1294"/>
                  </a:lnTo>
                  <a:lnTo>
                    <a:pt x="752" y="1292"/>
                  </a:lnTo>
                  <a:lnTo>
                    <a:pt x="748" y="1288"/>
                  </a:lnTo>
                  <a:lnTo>
                    <a:pt x="746" y="1288"/>
                  </a:lnTo>
                  <a:lnTo>
                    <a:pt x="744" y="1290"/>
                  </a:lnTo>
                  <a:lnTo>
                    <a:pt x="744" y="1294"/>
                  </a:lnTo>
                  <a:close/>
                  <a:moveTo>
                    <a:pt x="380" y="1462"/>
                  </a:moveTo>
                  <a:lnTo>
                    <a:pt x="380" y="1462"/>
                  </a:lnTo>
                  <a:lnTo>
                    <a:pt x="382" y="1460"/>
                  </a:lnTo>
                  <a:lnTo>
                    <a:pt x="382" y="1456"/>
                  </a:lnTo>
                  <a:lnTo>
                    <a:pt x="382" y="1454"/>
                  </a:lnTo>
                  <a:lnTo>
                    <a:pt x="380" y="1454"/>
                  </a:lnTo>
                  <a:lnTo>
                    <a:pt x="378" y="1454"/>
                  </a:lnTo>
                  <a:lnTo>
                    <a:pt x="378" y="1456"/>
                  </a:lnTo>
                  <a:lnTo>
                    <a:pt x="376" y="1460"/>
                  </a:lnTo>
                  <a:lnTo>
                    <a:pt x="374" y="1462"/>
                  </a:lnTo>
                  <a:lnTo>
                    <a:pt x="376" y="1468"/>
                  </a:lnTo>
                  <a:lnTo>
                    <a:pt x="378" y="1468"/>
                  </a:lnTo>
                  <a:lnTo>
                    <a:pt x="378" y="1466"/>
                  </a:lnTo>
                  <a:lnTo>
                    <a:pt x="380" y="1464"/>
                  </a:lnTo>
                  <a:lnTo>
                    <a:pt x="380" y="1462"/>
                  </a:lnTo>
                  <a:close/>
                  <a:moveTo>
                    <a:pt x="134" y="1090"/>
                  </a:moveTo>
                  <a:lnTo>
                    <a:pt x="134" y="1090"/>
                  </a:lnTo>
                  <a:lnTo>
                    <a:pt x="148" y="1086"/>
                  </a:lnTo>
                  <a:lnTo>
                    <a:pt x="158" y="1086"/>
                  </a:lnTo>
                  <a:lnTo>
                    <a:pt x="190" y="1088"/>
                  </a:lnTo>
                  <a:lnTo>
                    <a:pt x="200" y="1088"/>
                  </a:lnTo>
                  <a:lnTo>
                    <a:pt x="202" y="1090"/>
                  </a:lnTo>
                  <a:lnTo>
                    <a:pt x="202" y="1092"/>
                  </a:lnTo>
                  <a:lnTo>
                    <a:pt x="198" y="1094"/>
                  </a:lnTo>
                  <a:lnTo>
                    <a:pt x="186" y="1100"/>
                  </a:lnTo>
                  <a:lnTo>
                    <a:pt x="182" y="1104"/>
                  </a:lnTo>
                  <a:lnTo>
                    <a:pt x="180" y="1108"/>
                  </a:lnTo>
                  <a:lnTo>
                    <a:pt x="182" y="1110"/>
                  </a:lnTo>
                  <a:lnTo>
                    <a:pt x="186" y="1112"/>
                  </a:lnTo>
                  <a:lnTo>
                    <a:pt x="196" y="1112"/>
                  </a:lnTo>
                  <a:lnTo>
                    <a:pt x="204" y="1114"/>
                  </a:lnTo>
                  <a:lnTo>
                    <a:pt x="198" y="1118"/>
                  </a:lnTo>
                  <a:lnTo>
                    <a:pt x="190" y="1120"/>
                  </a:lnTo>
                  <a:lnTo>
                    <a:pt x="182" y="1120"/>
                  </a:lnTo>
                  <a:lnTo>
                    <a:pt x="174" y="1118"/>
                  </a:lnTo>
                  <a:lnTo>
                    <a:pt x="166" y="1116"/>
                  </a:lnTo>
                  <a:lnTo>
                    <a:pt x="162" y="1116"/>
                  </a:lnTo>
                  <a:lnTo>
                    <a:pt x="156" y="1120"/>
                  </a:lnTo>
                  <a:lnTo>
                    <a:pt x="150" y="1122"/>
                  </a:lnTo>
                  <a:lnTo>
                    <a:pt x="144" y="1124"/>
                  </a:lnTo>
                  <a:lnTo>
                    <a:pt x="132" y="1124"/>
                  </a:lnTo>
                  <a:lnTo>
                    <a:pt x="122" y="1126"/>
                  </a:lnTo>
                  <a:lnTo>
                    <a:pt x="120" y="1130"/>
                  </a:lnTo>
                  <a:lnTo>
                    <a:pt x="120" y="1132"/>
                  </a:lnTo>
                  <a:lnTo>
                    <a:pt x="122" y="1136"/>
                  </a:lnTo>
                  <a:lnTo>
                    <a:pt x="124" y="1138"/>
                  </a:lnTo>
                  <a:lnTo>
                    <a:pt x="134" y="1136"/>
                  </a:lnTo>
                  <a:lnTo>
                    <a:pt x="152" y="1134"/>
                  </a:lnTo>
                  <a:lnTo>
                    <a:pt x="162" y="1134"/>
                  </a:lnTo>
                  <a:lnTo>
                    <a:pt x="174" y="1136"/>
                  </a:lnTo>
                  <a:lnTo>
                    <a:pt x="180" y="1138"/>
                  </a:lnTo>
                  <a:lnTo>
                    <a:pt x="184" y="1140"/>
                  </a:lnTo>
                  <a:lnTo>
                    <a:pt x="186" y="1142"/>
                  </a:lnTo>
                  <a:lnTo>
                    <a:pt x="186" y="1146"/>
                  </a:lnTo>
                  <a:lnTo>
                    <a:pt x="186" y="1152"/>
                  </a:lnTo>
                  <a:lnTo>
                    <a:pt x="188" y="1154"/>
                  </a:lnTo>
                  <a:lnTo>
                    <a:pt x="190" y="1156"/>
                  </a:lnTo>
                  <a:lnTo>
                    <a:pt x="198" y="1160"/>
                  </a:lnTo>
                  <a:lnTo>
                    <a:pt x="202" y="1166"/>
                  </a:lnTo>
                  <a:lnTo>
                    <a:pt x="202" y="1174"/>
                  </a:lnTo>
                  <a:lnTo>
                    <a:pt x="198" y="1184"/>
                  </a:lnTo>
                  <a:lnTo>
                    <a:pt x="196" y="1186"/>
                  </a:lnTo>
                  <a:lnTo>
                    <a:pt x="190" y="1186"/>
                  </a:lnTo>
                  <a:lnTo>
                    <a:pt x="180" y="1184"/>
                  </a:lnTo>
                  <a:lnTo>
                    <a:pt x="172" y="1184"/>
                  </a:lnTo>
                  <a:lnTo>
                    <a:pt x="170" y="1186"/>
                  </a:lnTo>
                  <a:lnTo>
                    <a:pt x="170" y="1190"/>
                  </a:lnTo>
                  <a:lnTo>
                    <a:pt x="172" y="1196"/>
                  </a:lnTo>
                  <a:lnTo>
                    <a:pt x="174" y="1198"/>
                  </a:lnTo>
                  <a:lnTo>
                    <a:pt x="176" y="1200"/>
                  </a:lnTo>
                  <a:lnTo>
                    <a:pt x="182" y="1202"/>
                  </a:lnTo>
                  <a:lnTo>
                    <a:pt x="196" y="1202"/>
                  </a:lnTo>
                  <a:lnTo>
                    <a:pt x="220" y="1200"/>
                  </a:lnTo>
                  <a:lnTo>
                    <a:pt x="232" y="1200"/>
                  </a:lnTo>
                  <a:lnTo>
                    <a:pt x="242" y="1202"/>
                  </a:lnTo>
                  <a:lnTo>
                    <a:pt x="252" y="1206"/>
                  </a:lnTo>
                  <a:lnTo>
                    <a:pt x="260" y="1208"/>
                  </a:lnTo>
                  <a:lnTo>
                    <a:pt x="274" y="1216"/>
                  </a:lnTo>
                  <a:lnTo>
                    <a:pt x="282" y="1218"/>
                  </a:lnTo>
                  <a:lnTo>
                    <a:pt x="292" y="1220"/>
                  </a:lnTo>
                  <a:lnTo>
                    <a:pt x="300" y="1220"/>
                  </a:lnTo>
                  <a:lnTo>
                    <a:pt x="308" y="1224"/>
                  </a:lnTo>
                  <a:lnTo>
                    <a:pt x="318" y="1228"/>
                  </a:lnTo>
                  <a:lnTo>
                    <a:pt x="322" y="1230"/>
                  </a:lnTo>
                  <a:lnTo>
                    <a:pt x="328" y="1232"/>
                  </a:lnTo>
                  <a:lnTo>
                    <a:pt x="336" y="1232"/>
                  </a:lnTo>
                  <a:lnTo>
                    <a:pt x="346" y="1230"/>
                  </a:lnTo>
                  <a:lnTo>
                    <a:pt x="356" y="1226"/>
                  </a:lnTo>
                  <a:lnTo>
                    <a:pt x="362" y="1222"/>
                  </a:lnTo>
                  <a:lnTo>
                    <a:pt x="368" y="1214"/>
                  </a:lnTo>
                  <a:lnTo>
                    <a:pt x="370" y="1210"/>
                  </a:lnTo>
                  <a:lnTo>
                    <a:pt x="374" y="1206"/>
                  </a:lnTo>
                  <a:lnTo>
                    <a:pt x="380" y="1206"/>
                  </a:lnTo>
                  <a:lnTo>
                    <a:pt x="388" y="1206"/>
                  </a:lnTo>
                  <a:lnTo>
                    <a:pt x="396" y="1204"/>
                  </a:lnTo>
                  <a:lnTo>
                    <a:pt x="404" y="1204"/>
                  </a:lnTo>
                  <a:lnTo>
                    <a:pt x="418" y="1198"/>
                  </a:lnTo>
                  <a:lnTo>
                    <a:pt x="452" y="1176"/>
                  </a:lnTo>
                  <a:lnTo>
                    <a:pt x="462" y="1172"/>
                  </a:lnTo>
                  <a:lnTo>
                    <a:pt x="470" y="1170"/>
                  </a:lnTo>
                  <a:lnTo>
                    <a:pt x="484" y="1168"/>
                  </a:lnTo>
                  <a:lnTo>
                    <a:pt x="488" y="1166"/>
                  </a:lnTo>
                  <a:lnTo>
                    <a:pt x="494" y="1164"/>
                  </a:lnTo>
                  <a:lnTo>
                    <a:pt x="500" y="1160"/>
                  </a:lnTo>
                  <a:lnTo>
                    <a:pt x="504" y="1154"/>
                  </a:lnTo>
                  <a:lnTo>
                    <a:pt x="514" y="1142"/>
                  </a:lnTo>
                  <a:lnTo>
                    <a:pt x="522" y="1136"/>
                  </a:lnTo>
                  <a:lnTo>
                    <a:pt x="528" y="1134"/>
                  </a:lnTo>
                  <a:lnTo>
                    <a:pt x="534" y="1126"/>
                  </a:lnTo>
                  <a:lnTo>
                    <a:pt x="540" y="1112"/>
                  </a:lnTo>
                  <a:lnTo>
                    <a:pt x="542" y="1104"/>
                  </a:lnTo>
                  <a:lnTo>
                    <a:pt x="542" y="1098"/>
                  </a:lnTo>
                  <a:lnTo>
                    <a:pt x="542" y="1090"/>
                  </a:lnTo>
                  <a:lnTo>
                    <a:pt x="538" y="1086"/>
                  </a:lnTo>
                  <a:lnTo>
                    <a:pt x="532" y="1082"/>
                  </a:lnTo>
                  <a:lnTo>
                    <a:pt x="526" y="1080"/>
                  </a:lnTo>
                  <a:lnTo>
                    <a:pt x="518" y="1078"/>
                  </a:lnTo>
                  <a:lnTo>
                    <a:pt x="514" y="1076"/>
                  </a:lnTo>
                  <a:lnTo>
                    <a:pt x="510" y="1072"/>
                  </a:lnTo>
                  <a:lnTo>
                    <a:pt x="506" y="1068"/>
                  </a:lnTo>
                  <a:lnTo>
                    <a:pt x="502" y="1066"/>
                  </a:lnTo>
                  <a:lnTo>
                    <a:pt x="496" y="1068"/>
                  </a:lnTo>
                  <a:lnTo>
                    <a:pt x="494" y="1066"/>
                  </a:lnTo>
                  <a:lnTo>
                    <a:pt x="492" y="1064"/>
                  </a:lnTo>
                  <a:lnTo>
                    <a:pt x="496" y="1058"/>
                  </a:lnTo>
                  <a:lnTo>
                    <a:pt x="500" y="1052"/>
                  </a:lnTo>
                  <a:lnTo>
                    <a:pt x="500" y="1048"/>
                  </a:lnTo>
                  <a:lnTo>
                    <a:pt x="496" y="1046"/>
                  </a:lnTo>
                  <a:lnTo>
                    <a:pt x="492" y="1046"/>
                  </a:lnTo>
                  <a:lnTo>
                    <a:pt x="486" y="1044"/>
                  </a:lnTo>
                  <a:lnTo>
                    <a:pt x="484" y="1044"/>
                  </a:lnTo>
                  <a:lnTo>
                    <a:pt x="484" y="1040"/>
                  </a:lnTo>
                  <a:lnTo>
                    <a:pt x="488" y="1036"/>
                  </a:lnTo>
                  <a:lnTo>
                    <a:pt x="500" y="1028"/>
                  </a:lnTo>
                  <a:lnTo>
                    <a:pt x="500" y="1024"/>
                  </a:lnTo>
                  <a:lnTo>
                    <a:pt x="500" y="1022"/>
                  </a:lnTo>
                  <a:lnTo>
                    <a:pt x="494" y="1022"/>
                  </a:lnTo>
                  <a:lnTo>
                    <a:pt x="484" y="1026"/>
                  </a:lnTo>
                  <a:lnTo>
                    <a:pt x="474" y="1032"/>
                  </a:lnTo>
                  <a:lnTo>
                    <a:pt x="466" y="1036"/>
                  </a:lnTo>
                  <a:lnTo>
                    <a:pt x="462" y="1036"/>
                  </a:lnTo>
                  <a:lnTo>
                    <a:pt x="460" y="1034"/>
                  </a:lnTo>
                  <a:lnTo>
                    <a:pt x="456" y="1028"/>
                  </a:lnTo>
                  <a:lnTo>
                    <a:pt x="450" y="1020"/>
                  </a:lnTo>
                  <a:lnTo>
                    <a:pt x="446" y="1016"/>
                  </a:lnTo>
                  <a:lnTo>
                    <a:pt x="442" y="1012"/>
                  </a:lnTo>
                  <a:lnTo>
                    <a:pt x="436" y="1012"/>
                  </a:lnTo>
                  <a:lnTo>
                    <a:pt x="430" y="1012"/>
                  </a:lnTo>
                  <a:lnTo>
                    <a:pt x="424" y="1014"/>
                  </a:lnTo>
                  <a:lnTo>
                    <a:pt x="420" y="1018"/>
                  </a:lnTo>
                  <a:lnTo>
                    <a:pt x="418" y="1022"/>
                  </a:lnTo>
                  <a:lnTo>
                    <a:pt x="420" y="1026"/>
                  </a:lnTo>
                  <a:lnTo>
                    <a:pt x="424" y="1034"/>
                  </a:lnTo>
                  <a:lnTo>
                    <a:pt x="424" y="1038"/>
                  </a:lnTo>
                  <a:lnTo>
                    <a:pt x="424" y="1040"/>
                  </a:lnTo>
                  <a:lnTo>
                    <a:pt x="420" y="1042"/>
                  </a:lnTo>
                  <a:lnTo>
                    <a:pt x="418" y="1042"/>
                  </a:lnTo>
                  <a:lnTo>
                    <a:pt x="406" y="1038"/>
                  </a:lnTo>
                  <a:lnTo>
                    <a:pt x="402" y="1036"/>
                  </a:lnTo>
                  <a:lnTo>
                    <a:pt x="396" y="1038"/>
                  </a:lnTo>
                  <a:lnTo>
                    <a:pt x="390" y="1046"/>
                  </a:lnTo>
                  <a:lnTo>
                    <a:pt x="386" y="1050"/>
                  </a:lnTo>
                  <a:lnTo>
                    <a:pt x="382" y="1052"/>
                  </a:lnTo>
                  <a:lnTo>
                    <a:pt x="378" y="1052"/>
                  </a:lnTo>
                  <a:lnTo>
                    <a:pt x="374" y="1048"/>
                  </a:lnTo>
                  <a:lnTo>
                    <a:pt x="362" y="1038"/>
                  </a:lnTo>
                  <a:lnTo>
                    <a:pt x="358" y="1038"/>
                  </a:lnTo>
                  <a:lnTo>
                    <a:pt x="356" y="1038"/>
                  </a:lnTo>
                  <a:lnTo>
                    <a:pt x="354" y="1038"/>
                  </a:lnTo>
                  <a:lnTo>
                    <a:pt x="352" y="1042"/>
                  </a:lnTo>
                  <a:lnTo>
                    <a:pt x="352" y="1052"/>
                  </a:lnTo>
                  <a:lnTo>
                    <a:pt x="352" y="1056"/>
                  </a:lnTo>
                  <a:lnTo>
                    <a:pt x="350" y="1058"/>
                  </a:lnTo>
                  <a:lnTo>
                    <a:pt x="350" y="1060"/>
                  </a:lnTo>
                  <a:lnTo>
                    <a:pt x="346" y="1058"/>
                  </a:lnTo>
                  <a:lnTo>
                    <a:pt x="342" y="1052"/>
                  </a:lnTo>
                  <a:lnTo>
                    <a:pt x="338" y="1042"/>
                  </a:lnTo>
                  <a:lnTo>
                    <a:pt x="336" y="1038"/>
                  </a:lnTo>
                  <a:lnTo>
                    <a:pt x="330" y="1036"/>
                  </a:lnTo>
                  <a:lnTo>
                    <a:pt x="326" y="1036"/>
                  </a:lnTo>
                  <a:lnTo>
                    <a:pt x="320" y="1038"/>
                  </a:lnTo>
                  <a:lnTo>
                    <a:pt x="314" y="1042"/>
                  </a:lnTo>
                  <a:lnTo>
                    <a:pt x="308" y="1048"/>
                  </a:lnTo>
                  <a:lnTo>
                    <a:pt x="306" y="1054"/>
                  </a:lnTo>
                  <a:lnTo>
                    <a:pt x="306" y="1060"/>
                  </a:lnTo>
                  <a:lnTo>
                    <a:pt x="304" y="1070"/>
                  </a:lnTo>
                  <a:lnTo>
                    <a:pt x="304" y="1072"/>
                  </a:lnTo>
                  <a:lnTo>
                    <a:pt x="302" y="1072"/>
                  </a:lnTo>
                  <a:lnTo>
                    <a:pt x="294" y="1066"/>
                  </a:lnTo>
                  <a:lnTo>
                    <a:pt x="286" y="1052"/>
                  </a:lnTo>
                  <a:lnTo>
                    <a:pt x="280" y="1044"/>
                  </a:lnTo>
                  <a:lnTo>
                    <a:pt x="276" y="1042"/>
                  </a:lnTo>
                  <a:lnTo>
                    <a:pt x="272" y="1040"/>
                  </a:lnTo>
                  <a:lnTo>
                    <a:pt x="268" y="1042"/>
                  </a:lnTo>
                  <a:lnTo>
                    <a:pt x="266" y="1046"/>
                  </a:lnTo>
                  <a:lnTo>
                    <a:pt x="266" y="1052"/>
                  </a:lnTo>
                  <a:lnTo>
                    <a:pt x="266" y="1056"/>
                  </a:lnTo>
                  <a:lnTo>
                    <a:pt x="268" y="1062"/>
                  </a:lnTo>
                  <a:lnTo>
                    <a:pt x="270" y="1074"/>
                  </a:lnTo>
                  <a:lnTo>
                    <a:pt x="270" y="1078"/>
                  </a:lnTo>
                  <a:lnTo>
                    <a:pt x="270" y="1080"/>
                  </a:lnTo>
                  <a:lnTo>
                    <a:pt x="266" y="1082"/>
                  </a:lnTo>
                  <a:lnTo>
                    <a:pt x="264" y="1082"/>
                  </a:lnTo>
                  <a:lnTo>
                    <a:pt x="260" y="1080"/>
                  </a:lnTo>
                  <a:lnTo>
                    <a:pt x="256" y="1074"/>
                  </a:lnTo>
                  <a:lnTo>
                    <a:pt x="252" y="1070"/>
                  </a:lnTo>
                  <a:lnTo>
                    <a:pt x="248" y="1072"/>
                  </a:lnTo>
                  <a:lnTo>
                    <a:pt x="246" y="1076"/>
                  </a:lnTo>
                  <a:lnTo>
                    <a:pt x="242" y="1082"/>
                  </a:lnTo>
                  <a:lnTo>
                    <a:pt x="240" y="1088"/>
                  </a:lnTo>
                  <a:lnTo>
                    <a:pt x="236" y="1090"/>
                  </a:lnTo>
                  <a:lnTo>
                    <a:pt x="234" y="1092"/>
                  </a:lnTo>
                  <a:lnTo>
                    <a:pt x="232" y="1090"/>
                  </a:lnTo>
                  <a:lnTo>
                    <a:pt x="228" y="1084"/>
                  </a:lnTo>
                  <a:lnTo>
                    <a:pt x="226" y="1076"/>
                  </a:lnTo>
                  <a:lnTo>
                    <a:pt x="226" y="1070"/>
                  </a:lnTo>
                  <a:lnTo>
                    <a:pt x="228" y="1060"/>
                  </a:lnTo>
                  <a:lnTo>
                    <a:pt x="228" y="1058"/>
                  </a:lnTo>
                  <a:lnTo>
                    <a:pt x="228" y="1054"/>
                  </a:lnTo>
                  <a:lnTo>
                    <a:pt x="224" y="1050"/>
                  </a:lnTo>
                  <a:lnTo>
                    <a:pt x="216" y="1046"/>
                  </a:lnTo>
                  <a:lnTo>
                    <a:pt x="204" y="1036"/>
                  </a:lnTo>
                  <a:lnTo>
                    <a:pt x="200" y="1030"/>
                  </a:lnTo>
                  <a:lnTo>
                    <a:pt x="194" y="1026"/>
                  </a:lnTo>
                  <a:lnTo>
                    <a:pt x="184" y="1020"/>
                  </a:lnTo>
                  <a:lnTo>
                    <a:pt x="174" y="1018"/>
                  </a:lnTo>
                  <a:lnTo>
                    <a:pt x="168" y="1018"/>
                  </a:lnTo>
                  <a:lnTo>
                    <a:pt x="162" y="1018"/>
                  </a:lnTo>
                  <a:lnTo>
                    <a:pt x="158" y="1020"/>
                  </a:lnTo>
                  <a:lnTo>
                    <a:pt x="154" y="1024"/>
                  </a:lnTo>
                  <a:lnTo>
                    <a:pt x="152" y="1026"/>
                  </a:lnTo>
                  <a:lnTo>
                    <a:pt x="152" y="1030"/>
                  </a:lnTo>
                  <a:lnTo>
                    <a:pt x="154" y="1032"/>
                  </a:lnTo>
                  <a:lnTo>
                    <a:pt x="162" y="1038"/>
                  </a:lnTo>
                  <a:lnTo>
                    <a:pt x="170" y="1042"/>
                  </a:lnTo>
                  <a:lnTo>
                    <a:pt x="180" y="1048"/>
                  </a:lnTo>
                  <a:lnTo>
                    <a:pt x="186" y="1054"/>
                  </a:lnTo>
                  <a:lnTo>
                    <a:pt x="188" y="1058"/>
                  </a:lnTo>
                  <a:lnTo>
                    <a:pt x="186" y="1058"/>
                  </a:lnTo>
                  <a:lnTo>
                    <a:pt x="178" y="1056"/>
                  </a:lnTo>
                  <a:lnTo>
                    <a:pt x="166" y="1048"/>
                  </a:lnTo>
                  <a:lnTo>
                    <a:pt x="154" y="1040"/>
                  </a:lnTo>
                  <a:lnTo>
                    <a:pt x="148" y="1038"/>
                  </a:lnTo>
                  <a:lnTo>
                    <a:pt x="144" y="1036"/>
                  </a:lnTo>
                  <a:lnTo>
                    <a:pt x="140" y="1038"/>
                  </a:lnTo>
                  <a:lnTo>
                    <a:pt x="136" y="1040"/>
                  </a:lnTo>
                  <a:lnTo>
                    <a:pt x="130" y="1048"/>
                  </a:lnTo>
                  <a:lnTo>
                    <a:pt x="128" y="1058"/>
                  </a:lnTo>
                  <a:lnTo>
                    <a:pt x="128" y="1064"/>
                  </a:lnTo>
                  <a:lnTo>
                    <a:pt x="126" y="1066"/>
                  </a:lnTo>
                  <a:lnTo>
                    <a:pt x="122" y="1068"/>
                  </a:lnTo>
                  <a:lnTo>
                    <a:pt x="118" y="1068"/>
                  </a:lnTo>
                  <a:lnTo>
                    <a:pt x="116" y="1070"/>
                  </a:lnTo>
                  <a:lnTo>
                    <a:pt x="116" y="1074"/>
                  </a:lnTo>
                  <a:lnTo>
                    <a:pt x="114" y="1080"/>
                  </a:lnTo>
                  <a:lnTo>
                    <a:pt x="112" y="1080"/>
                  </a:lnTo>
                  <a:lnTo>
                    <a:pt x="106" y="1078"/>
                  </a:lnTo>
                  <a:lnTo>
                    <a:pt x="102" y="1078"/>
                  </a:lnTo>
                  <a:lnTo>
                    <a:pt x="98" y="1080"/>
                  </a:lnTo>
                  <a:lnTo>
                    <a:pt x="96" y="1082"/>
                  </a:lnTo>
                  <a:lnTo>
                    <a:pt x="96" y="1084"/>
                  </a:lnTo>
                  <a:lnTo>
                    <a:pt x="100" y="1086"/>
                  </a:lnTo>
                  <a:lnTo>
                    <a:pt x="104" y="1090"/>
                  </a:lnTo>
                  <a:lnTo>
                    <a:pt x="118" y="1092"/>
                  </a:lnTo>
                  <a:lnTo>
                    <a:pt x="126" y="1092"/>
                  </a:lnTo>
                  <a:lnTo>
                    <a:pt x="134" y="1090"/>
                  </a:lnTo>
                  <a:close/>
                  <a:moveTo>
                    <a:pt x="306" y="1550"/>
                  </a:moveTo>
                  <a:lnTo>
                    <a:pt x="306" y="1550"/>
                  </a:lnTo>
                  <a:lnTo>
                    <a:pt x="304" y="1546"/>
                  </a:lnTo>
                  <a:lnTo>
                    <a:pt x="302" y="1544"/>
                  </a:lnTo>
                  <a:lnTo>
                    <a:pt x="300" y="1544"/>
                  </a:lnTo>
                  <a:lnTo>
                    <a:pt x="300" y="1546"/>
                  </a:lnTo>
                  <a:lnTo>
                    <a:pt x="302" y="1548"/>
                  </a:lnTo>
                  <a:lnTo>
                    <a:pt x="306" y="1550"/>
                  </a:lnTo>
                  <a:close/>
                  <a:moveTo>
                    <a:pt x="294" y="1582"/>
                  </a:moveTo>
                  <a:lnTo>
                    <a:pt x="294" y="1582"/>
                  </a:lnTo>
                  <a:lnTo>
                    <a:pt x="296" y="1580"/>
                  </a:lnTo>
                  <a:lnTo>
                    <a:pt x="294" y="1576"/>
                  </a:lnTo>
                  <a:lnTo>
                    <a:pt x="290" y="1572"/>
                  </a:lnTo>
                  <a:lnTo>
                    <a:pt x="288" y="1572"/>
                  </a:lnTo>
                  <a:lnTo>
                    <a:pt x="286" y="1574"/>
                  </a:lnTo>
                  <a:lnTo>
                    <a:pt x="286" y="1576"/>
                  </a:lnTo>
                  <a:lnTo>
                    <a:pt x="290" y="1580"/>
                  </a:lnTo>
                  <a:lnTo>
                    <a:pt x="294" y="1582"/>
                  </a:lnTo>
                  <a:close/>
                  <a:moveTo>
                    <a:pt x="134" y="1350"/>
                  </a:moveTo>
                  <a:lnTo>
                    <a:pt x="134" y="1350"/>
                  </a:lnTo>
                  <a:lnTo>
                    <a:pt x="134" y="1354"/>
                  </a:lnTo>
                  <a:lnTo>
                    <a:pt x="134" y="1356"/>
                  </a:lnTo>
                  <a:lnTo>
                    <a:pt x="138" y="1360"/>
                  </a:lnTo>
                  <a:lnTo>
                    <a:pt x="140" y="1362"/>
                  </a:lnTo>
                  <a:lnTo>
                    <a:pt x="144" y="1364"/>
                  </a:lnTo>
                  <a:lnTo>
                    <a:pt x="150" y="1372"/>
                  </a:lnTo>
                  <a:lnTo>
                    <a:pt x="154" y="1374"/>
                  </a:lnTo>
                  <a:lnTo>
                    <a:pt x="154" y="1370"/>
                  </a:lnTo>
                  <a:lnTo>
                    <a:pt x="152" y="1364"/>
                  </a:lnTo>
                  <a:lnTo>
                    <a:pt x="148" y="1360"/>
                  </a:lnTo>
                  <a:lnTo>
                    <a:pt x="146" y="1358"/>
                  </a:lnTo>
                  <a:lnTo>
                    <a:pt x="144" y="1358"/>
                  </a:lnTo>
                  <a:lnTo>
                    <a:pt x="142" y="1354"/>
                  </a:lnTo>
                  <a:lnTo>
                    <a:pt x="140" y="1350"/>
                  </a:lnTo>
                  <a:lnTo>
                    <a:pt x="136" y="1348"/>
                  </a:lnTo>
                  <a:lnTo>
                    <a:pt x="134" y="1348"/>
                  </a:lnTo>
                  <a:lnTo>
                    <a:pt x="134" y="1350"/>
                  </a:lnTo>
                  <a:close/>
                  <a:moveTo>
                    <a:pt x="138" y="1658"/>
                  </a:moveTo>
                  <a:lnTo>
                    <a:pt x="138" y="1658"/>
                  </a:lnTo>
                  <a:lnTo>
                    <a:pt x="140" y="1652"/>
                  </a:lnTo>
                  <a:lnTo>
                    <a:pt x="138" y="1650"/>
                  </a:lnTo>
                  <a:lnTo>
                    <a:pt x="136" y="1650"/>
                  </a:lnTo>
                  <a:lnTo>
                    <a:pt x="132" y="1652"/>
                  </a:lnTo>
                  <a:lnTo>
                    <a:pt x="128" y="1652"/>
                  </a:lnTo>
                  <a:lnTo>
                    <a:pt x="124" y="1652"/>
                  </a:lnTo>
                  <a:lnTo>
                    <a:pt x="122" y="1654"/>
                  </a:lnTo>
                  <a:lnTo>
                    <a:pt x="120" y="1656"/>
                  </a:lnTo>
                  <a:lnTo>
                    <a:pt x="122" y="1656"/>
                  </a:lnTo>
                  <a:lnTo>
                    <a:pt x="126" y="1660"/>
                  </a:lnTo>
                  <a:lnTo>
                    <a:pt x="134" y="1660"/>
                  </a:lnTo>
                  <a:lnTo>
                    <a:pt x="136" y="1660"/>
                  </a:lnTo>
                  <a:lnTo>
                    <a:pt x="138" y="1658"/>
                  </a:lnTo>
                  <a:close/>
                  <a:moveTo>
                    <a:pt x="124" y="1360"/>
                  </a:moveTo>
                  <a:lnTo>
                    <a:pt x="124" y="1360"/>
                  </a:lnTo>
                  <a:lnTo>
                    <a:pt x="122" y="1360"/>
                  </a:lnTo>
                  <a:lnTo>
                    <a:pt x="124" y="1362"/>
                  </a:lnTo>
                  <a:lnTo>
                    <a:pt x="132" y="1368"/>
                  </a:lnTo>
                  <a:lnTo>
                    <a:pt x="134" y="1370"/>
                  </a:lnTo>
                  <a:lnTo>
                    <a:pt x="138" y="1368"/>
                  </a:lnTo>
                  <a:lnTo>
                    <a:pt x="138" y="1366"/>
                  </a:lnTo>
                  <a:lnTo>
                    <a:pt x="136" y="1362"/>
                  </a:lnTo>
                  <a:lnTo>
                    <a:pt x="132" y="1358"/>
                  </a:lnTo>
                  <a:lnTo>
                    <a:pt x="130" y="1358"/>
                  </a:lnTo>
                  <a:lnTo>
                    <a:pt x="124" y="1360"/>
                  </a:lnTo>
                  <a:close/>
                  <a:moveTo>
                    <a:pt x="162" y="1352"/>
                  </a:moveTo>
                  <a:lnTo>
                    <a:pt x="162" y="1352"/>
                  </a:lnTo>
                  <a:lnTo>
                    <a:pt x="162" y="1348"/>
                  </a:lnTo>
                  <a:lnTo>
                    <a:pt x="160" y="1344"/>
                  </a:lnTo>
                  <a:lnTo>
                    <a:pt x="160" y="1350"/>
                  </a:lnTo>
                  <a:lnTo>
                    <a:pt x="160" y="1352"/>
                  </a:lnTo>
                  <a:lnTo>
                    <a:pt x="162" y="1352"/>
                  </a:lnTo>
                  <a:close/>
                  <a:moveTo>
                    <a:pt x="128" y="1670"/>
                  </a:moveTo>
                  <a:lnTo>
                    <a:pt x="128" y="1670"/>
                  </a:lnTo>
                  <a:lnTo>
                    <a:pt x="126" y="1670"/>
                  </a:lnTo>
                  <a:lnTo>
                    <a:pt x="124" y="1672"/>
                  </a:lnTo>
                  <a:lnTo>
                    <a:pt x="122" y="1678"/>
                  </a:lnTo>
                  <a:lnTo>
                    <a:pt x="124" y="1686"/>
                  </a:lnTo>
                  <a:lnTo>
                    <a:pt x="126" y="1688"/>
                  </a:lnTo>
                  <a:lnTo>
                    <a:pt x="128" y="1688"/>
                  </a:lnTo>
                  <a:lnTo>
                    <a:pt x="130" y="1688"/>
                  </a:lnTo>
                  <a:lnTo>
                    <a:pt x="130" y="1684"/>
                  </a:lnTo>
                  <a:lnTo>
                    <a:pt x="128" y="1682"/>
                  </a:lnTo>
                  <a:lnTo>
                    <a:pt x="128" y="1680"/>
                  </a:lnTo>
                  <a:lnTo>
                    <a:pt x="130" y="1678"/>
                  </a:lnTo>
                  <a:lnTo>
                    <a:pt x="132" y="1674"/>
                  </a:lnTo>
                  <a:lnTo>
                    <a:pt x="130" y="1672"/>
                  </a:lnTo>
                  <a:lnTo>
                    <a:pt x="128" y="1670"/>
                  </a:lnTo>
                  <a:close/>
                  <a:moveTo>
                    <a:pt x="238" y="1920"/>
                  </a:moveTo>
                  <a:lnTo>
                    <a:pt x="238" y="1920"/>
                  </a:lnTo>
                  <a:lnTo>
                    <a:pt x="236" y="1924"/>
                  </a:lnTo>
                  <a:lnTo>
                    <a:pt x="238" y="1926"/>
                  </a:lnTo>
                  <a:lnTo>
                    <a:pt x="240" y="1930"/>
                  </a:lnTo>
                  <a:lnTo>
                    <a:pt x="246" y="1930"/>
                  </a:lnTo>
                  <a:lnTo>
                    <a:pt x="248" y="1930"/>
                  </a:lnTo>
                  <a:lnTo>
                    <a:pt x="252" y="1926"/>
                  </a:lnTo>
                  <a:lnTo>
                    <a:pt x="252" y="1924"/>
                  </a:lnTo>
                  <a:lnTo>
                    <a:pt x="254" y="1920"/>
                  </a:lnTo>
                  <a:lnTo>
                    <a:pt x="252" y="1918"/>
                  </a:lnTo>
                  <a:lnTo>
                    <a:pt x="250" y="1916"/>
                  </a:lnTo>
                  <a:lnTo>
                    <a:pt x="248" y="1914"/>
                  </a:lnTo>
                  <a:lnTo>
                    <a:pt x="244" y="1916"/>
                  </a:lnTo>
                  <a:lnTo>
                    <a:pt x="240" y="1916"/>
                  </a:lnTo>
                  <a:lnTo>
                    <a:pt x="238" y="1920"/>
                  </a:lnTo>
                  <a:close/>
                  <a:moveTo>
                    <a:pt x="232" y="1878"/>
                  </a:moveTo>
                  <a:lnTo>
                    <a:pt x="232" y="1878"/>
                  </a:lnTo>
                  <a:lnTo>
                    <a:pt x="236" y="1878"/>
                  </a:lnTo>
                  <a:lnTo>
                    <a:pt x="240" y="1876"/>
                  </a:lnTo>
                  <a:lnTo>
                    <a:pt x="246" y="1870"/>
                  </a:lnTo>
                  <a:lnTo>
                    <a:pt x="248" y="1862"/>
                  </a:lnTo>
                  <a:lnTo>
                    <a:pt x="246" y="1858"/>
                  </a:lnTo>
                  <a:lnTo>
                    <a:pt x="244" y="1856"/>
                  </a:lnTo>
                  <a:lnTo>
                    <a:pt x="240" y="1858"/>
                  </a:lnTo>
                  <a:lnTo>
                    <a:pt x="234" y="1866"/>
                  </a:lnTo>
                  <a:lnTo>
                    <a:pt x="230" y="1874"/>
                  </a:lnTo>
                  <a:lnTo>
                    <a:pt x="230" y="1876"/>
                  </a:lnTo>
                  <a:lnTo>
                    <a:pt x="232" y="1878"/>
                  </a:lnTo>
                  <a:close/>
                  <a:moveTo>
                    <a:pt x="290" y="1568"/>
                  </a:moveTo>
                  <a:lnTo>
                    <a:pt x="290" y="1568"/>
                  </a:lnTo>
                  <a:lnTo>
                    <a:pt x="294" y="1572"/>
                  </a:lnTo>
                  <a:lnTo>
                    <a:pt x="298" y="1572"/>
                  </a:lnTo>
                  <a:lnTo>
                    <a:pt x="302" y="1572"/>
                  </a:lnTo>
                  <a:lnTo>
                    <a:pt x="304" y="1572"/>
                  </a:lnTo>
                  <a:lnTo>
                    <a:pt x="306" y="1574"/>
                  </a:lnTo>
                  <a:lnTo>
                    <a:pt x="310" y="1574"/>
                  </a:lnTo>
                  <a:lnTo>
                    <a:pt x="312" y="1572"/>
                  </a:lnTo>
                  <a:lnTo>
                    <a:pt x="312" y="1570"/>
                  </a:lnTo>
                  <a:lnTo>
                    <a:pt x="310" y="1568"/>
                  </a:lnTo>
                  <a:lnTo>
                    <a:pt x="310" y="1570"/>
                  </a:lnTo>
                  <a:lnTo>
                    <a:pt x="308" y="1570"/>
                  </a:lnTo>
                  <a:lnTo>
                    <a:pt x="308" y="1568"/>
                  </a:lnTo>
                  <a:lnTo>
                    <a:pt x="304" y="1566"/>
                  </a:lnTo>
                  <a:lnTo>
                    <a:pt x="302" y="1566"/>
                  </a:lnTo>
                  <a:lnTo>
                    <a:pt x="300" y="1566"/>
                  </a:lnTo>
                  <a:lnTo>
                    <a:pt x="300" y="1564"/>
                  </a:lnTo>
                  <a:lnTo>
                    <a:pt x="302" y="1560"/>
                  </a:lnTo>
                  <a:lnTo>
                    <a:pt x="300" y="1560"/>
                  </a:lnTo>
                  <a:lnTo>
                    <a:pt x="296" y="1556"/>
                  </a:lnTo>
                  <a:lnTo>
                    <a:pt x="292" y="1556"/>
                  </a:lnTo>
                  <a:lnTo>
                    <a:pt x="290" y="1560"/>
                  </a:lnTo>
                  <a:lnTo>
                    <a:pt x="288" y="1564"/>
                  </a:lnTo>
                  <a:lnTo>
                    <a:pt x="290" y="1568"/>
                  </a:lnTo>
                  <a:close/>
                  <a:moveTo>
                    <a:pt x="208" y="1778"/>
                  </a:moveTo>
                  <a:lnTo>
                    <a:pt x="208" y="1778"/>
                  </a:lnTo>
                  <a:lnTo>
                    <a:pt x="206" y="1784"/>
                  </a:lnTo>
                  <a:lnTo>
                    <a:pt x="206" y="1788"/>
                  </a:lnTo>
                  <a:lnTo>
                    <a:pt x="210" y="1792"/>
                  </a:lnTo>
                  <a:lnTo>
                    <a:pt x="214" y="1792"/>
                  </a:lnTo>
                  <a:lnTo>
                    <a:pt x="216" y="1792"/>
                  </a:lnTo>
                  <a:lnTo>
                    <a:pt x="218" y="1788"/>
                  </a:lnTo>
                  <a:lnTo>
                    <a:pt x="216" y="1782"/>
                  </a:lnTo>
                  <a:lnTo>
                    <a:pt x="212" y="1776"/>
                  </a:lnTo>
                  <a:lnTo>
                    <a:pt x="210" y="1776"/>
                  </a:lnTo>
                  <a:lnTo>
                    <a:pt x="208" y="1778"/>
                  </a:lnTo>
                  <a:close/>
                  <a:moveTo>
                    <a:pt x="618" y="1434"/>
                  </a:moveTo>
                  <a:lnTo>
                    <a:pt x="618" y="1434"/>
                  </a:lnTo>
                  <a:lnTo>
                    <a:pt x="620" y="1434"/>
                  </a:lnTo>
                  <a:lnTo>
                    <a:pt x="622" y="1430"/>
                  </a:lnTo>
                  <a:lnTo>
                    <a:pt x="622" y="1428"/>
                  </a:lnTo>
                  <a:lnTo>
                    <a:pt x="620" y="1426"/>
                  </a:lnTo>
                  <a:lnTo>
                    <a:pt x="616" y="1430"/>
                  </a:lnTo>
                  <a:lnTo>
                    <a:pt x="616" y="1432"/>
                  </a:lnTo>
                  <a:lnTo>
                    <a:pt x="618" y="1434"/>
                  </a:lnTo>
                  <a:close/>
                  <a:moveTo>
                    <a:pt x="882" y="1770"/>
                  </a:moveTo>
                  <a:lnTo>
                    <a:pt x="882" y="1770"/>
                  </a:lnTo>
                  <a:lnTo>
                    <a:pt x="876" y="1774"/>
                  </a:lnTo>
                  <a:lnTo>
                    <a:pt x="870" y="1774"/>
                  </a:lnTo>
                  <a:lnTo>
                    <a:pt x="866" y="1772"/>
                  </a:lnTo>
                  <a:lnTo>
                    <a:pt x="860" y="1774"/>
                  </a:lnTo>
                  <a:lnTo>
                    <a:pt x="860" y="1776"/>
                  </a:lnTo>
                  <a:lnTo>
                    <a:pt x="864" y="1778"/>
                  </a:lnTo>
                  <a:lnTo>
                    <a:pt x="870" y="1782"/>
                  </a:lnTo>
                  <a:lnTo>
                    <a:pt x="870" y="1784"/>
                  </a:lnTo>
                  <a:lnTo>
                    <a:pt x="870" y="1786"/>
                  </a:lnTo>
                  <a:lnTo>
                    <a:pt x="870" y="1788"/>
                  </a:lnTo>
                  <a:lnTo>
                    <a:pt x="872" y="1790"/>
                  </a:lnTo>
                  <a:lnTo>
                    <a:pt x="874" y="1792"/>
                  </a:lnTo>
                  <a:lnTo>
                    <a:pt x="872" y="1796"/>
                  </a:lnTo>
                  <a:lnTo>
                    <a:pt x="870" y="1798"/>
                  </a:lnTo>
                  <a:lnTo>
                    <a:pt x="872" y="1800"/>
                  </a:lnTo>
                  <a:lnTo>
                    <a:pt x="874" y="1800"/>
                  </a:lnTo>
                  <a:lnTo>
                    <a:pt x="876" y="1804"/>
                  </a:lnTo>
                  <a:lnTo>
                    <a:pt x="876" y="1806"/>
                  </a:lnTo>
                  <a:lnTo>
                    <a:pt x="878" y="1806"/>
                  </a:lnTo>
                  <a:lnTo>
                    <a:pt x="882" y="1806"/>
                  </a:lnTo>
                  <a:lnTo>
                    <a:pt x="886" y="1806"/>
                  </a:lnTo>
                  <a:lnTo>
                    <a:pt x="888" y="1808"/>
                  </a:lnTo>
                  <a:lnTo>
                    <a:pt x="892" y="1806"/>
                  </a:lnTo>
                  <a:lnTo>
                    <a:pt x="894" y="1808"/>
                  </a:lnTo>
                  <a:lnTo>
                    <a:pt x="896" y="1810"/>
                  </a:lnTo>
                  <a:lnTo>
                    <a:pt x="896" y="1814"/>
                  </a:lnTo>
                  <a:lnTo>
                    <a:pt x="894" y="1814"/>
                  </a:lnTo>
                  <a:lnTo>
                    <a:pt x="892" y="1814"/>
                  </a:lnTo>
                  <a:lnTo>
                    <a:pt x="890" y="1816"/>
                  </a:lnTo>
                  <a:lnTo>
                    <a:pt x="892" y="1816"/>
                  </a:lnTo>
                  <a:lnTo>
                    <a:pt x="894" y="1818"/>
                  </a:lnTo>
                  <a:lnTo>
                    <a:pt x="898" y="1820"/>
                  </a:lnTo>
                  <a:lnTo>
                    <a:pt x="898" y="1822"/>
                  </a:lnTo>
                  <a:lnTo>
                    <a:pt x="896" y="1824"/>
                  </a:lnTo>
                  <a:lnTo>
                    <a:pt x="896" y="1826"/>
                  </a:lnTo>
                  <a:lnTo>
                    <a:pt x="900" y="1832"/>
                  </a:lnTo>
                  <a:lnTo>
                    <a:pt x="902" y="1836"/>
                  </a:lnTo>
                  <a:lnTo>
                    <a:pt x="904" y="1840"/>
                  </a:lnTo>
                  <a:lnTo>
                    <a:pt x="904" y="1844"/>
                  </a:lnTo>
                  <a:lnTo>
                    <a:pt x="906" y="1846"/>
                  </a:lnTo>
                  <a:lnTo>
                    <a:pt x="906" y="1848"/>
                  </a:lnTo>
                  <a:lnTo>
                    <a:pt x="908" y="1848"/>
                  </a:lnTo>
                  <a:lnTo>
                    <a:pt x="908" y="1844"/>
                  </a:lnTo>
                  <a:lnTo>
                    <a:pt x="908" y="1838"/>
                  </a:lnTo>
                  <a:lnTo>
                    <a:pt x="910" y="1834"/>
                  </a:lnTo>
                  <a:lnTo>
                    <a:pt x="912" y="1832"/>
                  </a:lnTo>
                  <a:lnTo>
                    <a:pt x="912" y="1828"/>
                  </a:lnTo>
                  <a:lnTo>
                    <a:pt x="908" y="1824"/>
                  </a:lnTo>
                  <a:lnTo>
                    <a:pt x="902" y="1822"/>
                  </a:lnTo>
                  <a:lnTo>
                    <a:pt x="904" y="1822"/>
                  </a:lnTo>
                  <a:lnTo>
                    <a:pt x="906" y="1820"/>
                  </a:lnTo>
                  <a:lnTo>
                    <a:pt x="910" y="1820"/>
                  </a:lnTo>
                  <a:lnTo>
                    <a:pt x="912" y="1818"/>
                  </a:lnTo>
                  <a:lnTo>
                    <a:pt x="912" y="1816"/>
                  </a:lnTo>
                  <a:lnTo>
                    <a:pt x="912" y="1812"/>
                  </a:lnTo>
                  <a:lnTo>
                    <a:pt x="912" y="1810"/>
                  </a:lnTo>
                  <a:lnTo>
                    <a:pt x="912" y="1808"/>
                  </a:lnTo>
                  <a:lnTo>
                    <a:pt x="918" y="1804"/>
                  </a:lnTo>
                  <a:lnTo>
                    <a:pt x="924" y="1802"/>
                  </a:lnTo>
                  <a:lnTo>
                    <a:pt x="926" y="1800"/>
                  </a:lnTo>
                  <a:lnTo>
                    <a:pt x="924" y="1798"/>
                  </a:lnTo>
                  <a:lnTo>
                    <a:pt x="918" y="1794"/>
                  </a:lnTo>
                  <a:lnTo>
                    <a:pt x="914" y="1790"/>
                  </a:lnTo>
                  <a:lnTo>
                    <a:pt x="914" y="1788"/>
                  </a:lnTo>
                  <a:lnTo>
                    <a:pt x="916" y="1784"/>
                  </a:lnTo>
                  <a:lnTo>
                    <a:pt x="922" y="1782"/>
                  </a:lnTo>
                  <a:lnTo>
                    <a:pt x="926" y="1782"/>
                  </a:lnTo>
                  <a:lnTo>
                    <a:pt x="928" y="1778"/>
                  </a:lnTo>
                  <a:lnTo>
                    <a:pt x="928" y="1772"/>
                  </a:lnTo>
                  <a:lnTo>
                    <a:pt x="928" y="1764"/>
                  </a:lnTo>
                  <a:lnTo>
                    <a:pt x="930" y="1758"/>
                  </a:lnTo>
                  <a:lnTo>
                    <a:pt x="932" y="1754"/>
                  </a:lnTo>
                  <a:lnTo>
                    <a:pt x="930" y="1752"/>
                  </a:lnTo>
                  <a:lnTo>
                    <a:pt x="920" y="1750"/>
                  </a:lnTo>
                  <a:lnTo>
                    <a:pt x="914" y="1750"/>
                  </a:lnTo>
                  <a:lnTo>
                    <a:pt x="908" y="1752"/>
                  </a:lnTo>
                  <a:lnTo>
                    <a:pt x="904" y="1756"/>
                  </a:lnTo>
                  <a:lnTo>
                    <a:pt x="902" y="1760"/>
                  </a:lnTo>
                  <a:lnTo>
                    <a:pt x="904" y="1762"/>
                  </a:lnTo>
                  <a:lnTo>
                    <a:pt x="904" y="1764"/>
                  </a:lnTo>
                  <a:lnTo>
                    <a:pt x="900" y="1772"/>
                  </a:lnTo>
                  <a:lnTo>
                    <a:pt x="898" y="1776"/>
                  </a:lnTo>
                  <a:lnTo>
                    <a:pt x="896" y="1774"/>
                  </a:lnTo>
                  <a:lnTo>
                    <a:pt x="896" y="1770"/>
                  </a:lnTo>
                  <a:lnTo>
                    <a:pt x="898" y="1762"/>
                  </a:lnTo>
                  <a:lnTo>
                    <a:pt x="896" y="1760"/>
                  </a:lnTo>
                  <a:lnTo>
                    <a:pt x="894" y="1760"/>
                  </a:lnTo>
                  <a:lnTo>
                    <a:pt x="890" y="1760"/>
                  </a:lnTo>
                  <a:lnTo>
                    <a:pt x="884" y="1758"/>
                  </a:lnTo>
                  <a:lnTo>
                    <a:pt x="880" y="1758"/>
                  </a:lnTo>
                  <a:lnTo>
                    <a:pt x="876" y="1758"/>
                  </a:lnTo>
                  <a:lnTo>
                    <a:pt x="878" y="1760"/>
                  </a:lnTo>
                  <a:lnTo>
                    <a:pt x="882" y="1762"/>
                  </a:lnTo>
                  <a:lnTo>
                    <a:pt x="886" y="1764"/>
                  </a:lnTo>
                  <a:lnTo>
                    <a:pt x="884" y="1768"/>
                  </a:lnTo>
                  <a:lnTo>
                    <a:pt x="882" y="1770"/>
                  </a:lnTo>
                  <a:close/>
                  <a:moveTo>
                    <a:pt x="850" y="1762"/>
                  </a:moveTo>
                  <a:lnTo>
                    <a:pt x="850" y="1762"/>
                  </a:lnTo>
                  <a:lnTo>
                    <a:pt x="848" y="1760"/>
                  </a:lnTo>
                  <a:lnTo>
                    <a:pt x="846" y="1764"/>
                  </a:lnTo>
                  <a:lnTo>
                    <a:pt x="848" y="1768"/>
                  </a:lnTo>
                  <a:lnTo>
                    <a:pt x="848" y="1772"/>
                  </a:lnTo>
                  <a:lnTo>
                    <a:pt x="850" y="1772"/>
                  </a:lnTo>
                  <a:lnTo>
                    <a:pt x="850" y="1770"/>
                  </a:lnTo>
                  <a:lnTo>
                    <a:pt x="852" y="1766"/>
                  </a:lnTo>
                  <a:lnTo>
                    <a:pt x="850" y="1762"/>
                  </a:lnTo>
                  <a:close/>
                  <a:moveTo>
                    <a:pt x="834" y="1814"/>
                  </a:moveTo>
                  <a:lnTo>
                    <a:pt x="834" y="1814"/>
                  </a:lnTo>
                  <a:lnTo>
                    <a:pt x="846" y="1816"/>
                  </a:lnTo>
                  <a:lnTo>
                    <a:pt x="852" y="1814"/>
                  </a:lnTo>
                  <a:lnTo>
                    <a:pt x="856" y="1812"/>
                  </a:lnTo>
                  <a:lnTo>
                    <a:pt x="858" y="1808"/>
                  </a:lnTo>
                  <a:lnTo>
                    <a:pt x="858" y="1806"/>
                  </a:lnTo>
                  <a:lnTo>
                    <a:pt x="858" y="1800"/>
                  </a:lnTo>
                  <a:lnTo>
                    <a:pt x="856" y="1794"/>
                  </a:lnTo>
                  <a:lnTo>
                    <a:pt x="856" y="1790"/>
                  </a:lnTo>
                  <a:lnTo>
                    <a:pt x="856" y="1788"/>
                  </a:lnTo>
                  <a:lnTo>
                    <a:pt x="852" y="1784"/>
                  </a:lnTo>
                  <a:lnTo>
                    <a:pt x="850" y="1782"/>
                  </a:lnTo>
                  <a:lnTo>
                    <a:pt x="850" y="1784"/>
                  </a:lnTo>
                  <a:lnTo>
                    <a:pt x="848" y="1786"/>
                  </a:lnTo>
                  <a:lnTo>
                    <a:pt x="840" y="1782"/>
                  </a:lnTo>
                  <a:lnTo>
                    <a:pt x="836" y="1782"/>
                  </a:lnTo>
                  <a:lnTo>
                    <a:pt x="830" y="1784"/>
                  </a:lnTo>
                  <a:lnTo>
                    <a:pt x="824" y="1786"/>
                  </a:lnTo>
                  <a:lnTo>
                    <a:pt x="818" y="1786"/>
                  </a:lnTo>
                  <a:lnTo>
                    <a:pt x="816" y="1786"/>
                  </a:lnTo>
                  <a:lnTo>
                    <a:pt x="814" y="1788"/>
                  </a:lnTo>
                  <a:lnTo>
                    <a:pt x="814" y="1790"/>
                  </a:lnTo>
                  <a:lnTo>
                    <a:pt x="816" y="1792"/>
                  </a:lnTo>
                  <a:lnTo>
                    <a:pt x="820" y="1798"/>
                  </a:lnTo>
                  <a:lnTo>
                    <a:pt x="824" y="1806"/>
                  </a:lnTo>
                  <a:lnTo>
                    <a:pt x="824" y="1810"/>
                  </a:lnTo>
                  <a:lnTo>
                    <a:pt x="826" y="1808"/>
                  </a:lnTo>
                  <a:lnTo>
                    <a:pt x="828" y="1808"/>
                  </a:lnTo>
                  <a:lnTo>
                    <a:pt x="830" y="1808"/>
                  </a:lnTo>
                  <a:lnTo>
                    <a:pt x="830" y="1810"/>
                  </a:lnTo>
                  <a:lnTo>
                    <a:pt x="830" y="1812"/>
                  </a:lnTo>
                  <a:lnTo>
                    <a:pt x="830" y="1814"/>
                  </a:lnTo>
                  <a:lnTo>
                    <a:pt x="834" y="1814"/>
                  </a:lnTo>
                  <a:close/>
                  <a:moveTo>
                    <a:pt x="898" y="1832"/>
                  </a:moveTo>
                  <a:lnTo>
                    <a:pt x="898" y="1832"/>
                  </a:lnTo>
                  <a:lnTo>
                    <a:pt x="894" y="1826"/>
                  </a:lnTo>
                  <a:lnTo>
                    <a:pt x="892" y="1826"/>
                  </a:lnTo>
                  <a:lnTo>
                    <a:pt x="890" y="1828"/>
                  </a:lnTo>
                  <a:lnTo>
                    <a:pt x="890" y="1830"/>
                  </a:lnTo>
                  <a:lnTo>
                    <a:pt x="888" y="1830"/>
                  </a:lnTo>
                  <a:lnTo>
                    <a:pt x="878" y="1824"/>
                  </a:lnTo>
                  <a:lnTo>
                    <a:pt x="872" y="1822"/>
                  </a:lnTo>
                  <a:lnTo>
                    <a:pt x="868" y="1822"/>
                  </a:lnTo>
                  <a:lnTo>
                    <a:pt x="866" y="1826"/>
                  </a:lnTo>
                  <a:lnTo>
                    <a:pt x="866" y="1830"/>
                  </a:lnTo>
                  <a:lnTo>
                    <a:pt x="870" y="1834"/>
                  </a:lnTo>
                  <a:lnTo>
                    <a:pt x="876" y="1838"/>
                  </a:lnTo>
                  <a:lnTo>
                    <a:pt x="886" y="1840"/>
                  </a:lnTo>
                  <a:lnTo>
                    <a:pt x="894" y="1842"/>
                  </a:lnTo>
                  <a:lnTo>
                    <a:pt x="898" y="1842"/>
                  </a:lnTo>
                  <a:lnTo>
                    <a:pt x="900" y="1840"/>
                  </a:lnTo>
                  <a:lnTo>
                    <a:pt x="898" y="1832"/>
                  </a:lnTo>
                  <a:close/>
                  <a:moveTo>
                    <a:pt x="914" y="1822"/>
                  </a:moveTo>
                  <a:lnTo>
                    <a:pt x="914" y="1822"/>
                  </a:lnTo>
                  <a:lnTo>
                    <a:pt x="912" y="1824"/>
                  </a:lnTo>
                  <a:lnTo>
                    <a:pt x="914" y="1826"/>
                  </a:lnTo>
                  <a:lnTo>
                    <a:pt x="918" y="1824"/>
                  </a:lnTo>
                  <a:lnTo>
                    <a:pt x="924" y="1820"/>
                  </a:lnTo>
                  <a:lnTo>
                    <a:pt x="926" y="1820"/>
                  </a:lnTo>
                  <a:lnTo>
                    <a:pt x="926" y="1818"/>
                  </a:lnTo>
                  <a:lnTo>
                    <a:pt x="922" y="1816"/>
                  </a:lnTo>
                  <a:lnTo>
                    <a:pt x="918" y="1816"/>
                  </a:lnTo>
                  <a:lnTo>
                    <a:pt x="914" y="1822"/>
                  </a:lnTo>
                  <a:close/>
                  <a:moveTo>
                    <a:pt x="868" y="1848"/>
                  </a:moveTo>
                  <a:lnTo>
                    <a:pt x="868" y="1848"/>
                  </a:lnTo>
                  <a:lnTo>
                    <a:pt x="866" y="1850"/>
                  </a:lnTo>
                  <a:lnTo>
                    <a:pt x="868" y="1852"/>
                  </a:lnTo>
                  <a:lnTo>
                    <a:pt x="872" y="1854"/>
                  </a:lnTo>
                  <a:lnTo>
                    <a:pt x="876" y="1854"/>
                  </a:lnTo>
                  <a:lnTo>
                    <a:pt x="880" y="1854"/>
                  </a:lnTo>
                  <a:lnTo>
                    <a:pt x="878" y="1852"/>
                  </a:lnTo>
                  <a:lnTo>
                    <a:pt x="876" y="1848"/>
                  </a:lnTo>
                  <a:lnTo>
                    <a:pt x="872" y="1848"/>
                  </a:lnTo>
                  <a:lnTo>
                    <a:pt x="868" y="1848"/>
                  </a:lnTo>
                  <a:close/>
                  <a:moveTo>
                    <a:pt x="1030" y="1820"/>
                  </a:moveTo>
                  <a:lnTo>
                    <a:pt x="1030" y="1820"/>
                  </a:lnTo>
                  <a:lnTo>
                    <a:pt x="1032" y="1818"/>
                  </a:lnTo>
                  <a:lnTo>
                    <a:pt x="1034" y="1814"/>
                  </a:lnTo>
                  <a:lnTo>
                    <a:pt x="1032" y="1810"/>
                  </a:lnTo>
                  <a:lnTo>
                    <a:pt x="1030" y="1808"/>
                  </a:lnTo>
                  <a:lnTo>
                    <a:pt x="1022" y="1802"/>
                  </a:lnTo>
                  <a:lnTo>
                    <a:pt x="1018" y="1800"/>
                  </a:lnTo>
                  <a:lnTo>
                    <a:pt x="1016" y="1802"/>
                  </a:lnTo>
                  <a:lnTo>
                    <a:pt x="1014" y="1806"/>
                  </a:lnTo>
                  <a:lnTo>
                    <a:pt x="1016" y="1812"/>
                  </a:lnTo>
                  <a:lnTo>
                    <a:pt x="1022" y="1818"/>
                  </a:lnTo>
                  <a:lnTo>
                    <a:pt x="1026" y="1820"/>
                  </a:lnTo>
                  <a:lnTo>
                    <a:pt x="1030" y="1820"/>
                  </a:lnTo>
                  <a:close/>
                  <a:moveTo>
                    <a:pt x="952" y="1846"/>
                  </a:moveTo>
                  <a:lnTo>
                    <a:pt x="952" y="1846"/>
                  </a:lnTo>
                  <a:lnTo>
                    <a:pt x="952" y="1848"/>
                  </a:lnTo>
                  <a:lnTo>
                    <a:pt x="954" y="1850"/>
                  </a:lnTo>
                  <a:lnTo>
                    <a:pt x="954" y="1854"/>
                  </a:lnTo>
                  <a:lnTo>
                    <a:pt x="954" y="1856"/>
                  </a:lnTo>
                  <a:lnTo>
                    <a:pt x="952" y="1858"/>
                  </a:lnTo>
                  <a:lnTo>
                    <a:pt x="952" y="1860"/>
                  </a:lnTo>
                  <a:lnTo>
                    <a:pt x="960" y="1866"/>
                  </a:lnTo>
                  <a:lnTo>
                    <a:pt x="962" y="1866"/>
                  </a:lnTo>
                  <a:lnTo>
                    <a:pt x="964" y="1866"/>
                  </a:lnTo>
                  <a:lnTo>
                    <a:pt x="964" y="1864"/>
                  </a:lnTo>
                  <a:lnTo>
                    <a:pt x="964" y="1862"/>
                  </a:lnTo>
                  <a:lnTo>
                    <a:pt x="966" y="1860"/>
                  </a:lnTo>
                  <a:lnTo>
                    <a:pt x="968" y="1858"/>
                  </a:lnTo>
                  <a:lnTo>
                    <a:pt x="972" y="1862"/>
                  </a:lnTo>
                  <a:lnTo>
                    <a:pt x="976" y="1864"/>
                  </a:lnTo>
                  <a:lnTo>
                    <a:pt x="976" y="1862"/>
                  </a:lnTo>
                  <a:lnTo>
                    <a:pt x="976" y="1860"/>
                  </a:lnTo>
                  <a:lnTo>
                    <a:pt x="972" y="1858"/>
                  </a:lnTo>
                  <a:lnTo>
                    <a:pt x="972" y="1856"/>
                  </a:lnTo>
                  <a:lnTo>
                    <a:pt x="972" y="1854"/>
                  </a:lnTo>
                  <a:lnTo>
                    <a:pt x="974" y="1850"/>
                  </a:lnTo>
                  <a:lnTo>
                    <a:pt x="974" y="1846"/>
                  </a:lnTo>
                  <a:lnTo>
                    <a:pt x="972" y="1846"/>
                  </a:lnTo>
                  <a:lnTo>
                    <a:pt x="970" y="1844"/>
                  </a:lnTo>
                  <a:lnTo>
                    <a:pt x="966" y="1842"/>
                  </a:lnTo>
                  <a:lnTo>
                    <a:pt x="964" y="1840"/>
                  </a:lnTo>
                  <a:lnTo>
                    <a:pt x="960" y="1838"/>
                  </a:lnTo>
                  <a:lnTo>
                    <a:pt x="956" y="1840"/>
                  </a:lnTo>
                  <a:lnTo>
                    <a:pt x="954" y="1842"/>
                  </a:lnTo>
                  <a:lnTo>
                    <a:pt x="958" y="1844"/>
                  </a:lnTo>
                  <a:lnTo>
                    <a:pt x="964" y="1846"/>
                  </a:lnTo>
                  <a:lnTo>
                    <a:pt x="966" y="1848"/>
                  </a:lnTo>
                  <a:lnTo>
                    <a:pt x="964" y="1850"/>
                  </a:lnTo>
                  <a:lnTo>
                    <a:pt x="960" y="1850"/>
                  </a:lnTo>
                  <a:lnTo>
                    <a:pt x="952" y="1846"/>
                  </a:lnTo>
                  <a:close/>
                  <a:moveTo>
                    <a:pt x="862" y="1678"/>
                  </a:moveTo>
                  <a:lnTo>
                    <a:pt x="862" y="1678"/>
                  </a:lnTo>
                  <a:lnTo>
                    <a:pt x="864" y="1678"/>
                  </a:lnTo>
                  <a:lnTo>
                    <a:pt x="868" y="1678"/>
                  </a:lnTo>
                  <a:lnTo>
                    <a:pt x="872" y="1674"/>
                  </a:lnTo>
                  <a:lnTo>
                    <a:pt x="872" y="1672"/>
                  </a:lnTo>
                  <a:lnTo>
                    <a:pt x="868" y="1672"/>
                  </a:lnTo>
                  <a:lnTo>
                    <a:pt x="864" y="1674"/>
                  </a:lnTo>
                  <a:lnTo>
                    <a:pt x="862" y="1678"/>
                  </a:lnTo>
                  <a:close/>
                  <a:moveTo>
                    <a:pt x="860" y="1816"/>
                  </a:moveTo>
                  <a:lnTo>
                    <a:pt x="860" y="1816"/>
                  </a:lnTo>
                  <a:lnTo>
                    <a:pt x="860" y="1814"/>
                  </a:lnTo>
                  <a:lnTo>
                    <a:pt x="860" y="1812"/>
                  </a:lnTo>
                  <a:lnTo>
                    <a:pt x="858" y="1814"/>
                  </a:lnTo>
                  <a:lnTo>
                    <a:pt x="856" y="1818"/>
                  </a:lnTo>
                  <a:lnTo>
                    <a:pt x="850" y="1826"/>
                  </a:lnTo>
                  <a:lnTo>
                    <a:pt x="848" y="1830"/>
                  </a:lnTo>
                  <a:lnTo>
                    <a:pt x="848" y="1834"/>
                  </a:lnTo>
                  <a:lnTo>
                    <a:pt x="850" y="1836"/>
                  </a:lnTo>
                  <a:lnTo>
                    <a:pt x="852" y="1836"/>
                  </a:lnTo>
                  <a:lnTo>
                    <a:pt x="854" y="1830"/>
                  </a:lnTo>
                  <a:lnTo>
                    <a:pt x="860" y="1816"/>
                  </a:lnTo>
                  <a:close/>
                  <a:moveTo>
                    <a:pt x="1100" y="2508"/>
                  </a:moveTo>
                  <a:lnTo>
                    <a:pt x="1100" y="2508"/>
                  </a:lnTo>
                  <a:lnTo>
                    <a:pt x="1102" y="2508"/>
                  </a:lnTo>
                  <a:lnTo>
                    <a:pt x="1100" y="2506"/>
                  </a:lnTo>
                  <a:lnTo>
                    <a:pt x="1094" y="2504"/>
                  </a:lnTo>
                  <a:lnTo>
                    <a:pt x="1086" y="2504"/>
                  </a:lnTo>
                  <a:lnTo>
                    <a:pt x="1084" y="2504"/>
                  </a:lnTo>
                  <a:lnTo>
                    <a:pt x="1084" y="2506"/>
                  </a:lnTo>
                  <a:lnTo>
                    <a:pt x="1086" y="2508"/>
                  </a:lnTo>
                  <a:lnTo>
                    <a:pt x="1092" y="2510"/>
                  </a:lnTo>
                  <a:lnTo>
                    <a:pt x="1096" y="2510"/>
                  </a:lnTo>
                  <a:lnTo>
                    <a:pt x="1100" y="2508"/>
                  </a:lnTo>
                  <a:close/>
                  <a:moveTo>
                    <a:pt x="1092" y="2518"/>
                  </a:moveTo>
                  <a:lnTo>
                    <a:pt x="1092" y="2518"/>
                  </a:lnTo>
                  <a:lnTo>
                    <a:pt x="1108" y="2520"/>
                  </a:lnTo>
                  <a:lnTo>
                    <a:pt x="1110" y="2518"/>
                  </a:lnTo>
                  <a:lnTo>
                    <a:pt x="1108" y="2516"/>
                  </a:lnTo>
                  <a:lnTo>
                    <a:pt x="1100" y="2514"/>
                  </a:lnTo>
                  <a:lnTo>
                    <a:pt x="1086" y="2514"/>
                  </a:lnTo>
                  <a:lnTo>
                    <a:pt x="1084" y="2514"/>
                  </a:lnTo>
                  <a:lnTo>
                    <a:pt x="1082" y="2516"/>
                  </a:lnTo>
                  <a:lnTo>
                    <a:pt x="1092" y="2518"/>
                  </a:lnTo>
                  <a:close/>
                  <a:moveTo>
                    <a:pt x="1108" y="1672"/>
                  </a:moveTo>
                  <a:lnTo>
                    <a:pt x="1108" y="1672"/>
                  </a:lnTo>
                  <a:lnTo>
                    <a:pt x="1106" y="1672"/>
                  </a:lnTo>
                  <a:lnTo>
                    <a:pt x="1104" y="1674"/>
                  </a:lnTo>
                  <a:lnTo>
                    <a:pt x="1102" y="1682"/>
                  </a:lnTo>
                  <a:lnTo>
                    <a:pt x="1100" y="1692"/>
                  </a:lnTo>
                  <a:lnTo>
                    <a:pt x="1094" y="1700"/>
                  </a:lnTo>
                  <a:lnTo>
                    <a:pt x="1090" y="1710"/>
                  </a:lnTo>
                  <a:lnTo>
                    <a:pt x="1086" y="1722"/>
                  </a:lnTo>
                  <a:lnTo>
                    <a:pt x="1084" y="1734"/>
                  </a:lnTo>
                  <a:lnTo>
                    <a:pt x="1084" y="1740"/>
                  </a:lnTo>
                  <a:lnTo>
                    <a:pt x="1086" y="1744"/>
                  </a:lnTo>
                  <a:lnTo>
                    <a:pt x="1090" y="1734"/>
                  </a:lnTo>
                  <a:lnTo>
                    <a:pt x="1100" y="1708"/>
                  </a:lnTo>
                  <a:lnTo>
                    <a:pt x="1108" y="1684"/>
                  </a:lnTo>
                  <a:lnTo>
                    <a:pt x="1110" y="1676"/>
                  </a:lnTo>
                  <a:lnTo>
                    <a:pt x="1110" y="1674"/>
                  </a:lnTo>
                  <a:lnTo>
                    <a:pt x="1108" y="1672"/>
                  </a:lnTo>
                  <a:close/>
                  <a:moveTo>
                    <a:pt x="1804" y="2938"/>
                  </a:moveTo>
                  <a:lnTo>
                    <a:pt x="1804" y="2938"/>
                  </a:lnTo>
                  <a:lnTo>
                    <a:pt x="1810" y="2932"/>
                  </a:lnTo>
                  <a:lnTo>
                    <a:pt x="1812" y="2928"/>
                  </a:lnTo>
                  <a:lnTo>
                    <a:pt x="1808" y="2930"/>
                  </a:lnTo>
                  <a:lnTo>
                    <a:pt x="1800" y="2934"/>
                  </a:lnTo>
                  <a:lnTo>
                    <a:pt x="1790" y="2940"/>
                  </a:lnTo>
                  <a:lnTo>
                    <a:pt x="1776" y="2946"/>
                  </a:lnTo>
                  <a:lnTo>
                    <a:pt x="1768" y="2946"/>
                  </a:lnTo>
                  <a:lnTo>
                    <a:pt x="1760" y="2944"/>
                  </a:lnTo>
                  <a:lnTo>
                    <a:pt x="1754" y="2944"/>
                  </a:lnTo>
                  <a:lnTo>
                    <a:pt x="1750" y="2944"/>
                  </a:lnTo>
                  <a:lnTo>
                    <a:pt x="1748" y="2946"/>
                  </a:lnTo>
                  <a:lnTo>
                    <a:pt x="1748" y="2948"/>
                  </a:lnTo>
                  <a:lnTo>
                    <a:pt x="1748" y="2954"/>
                  </a:lnTo>
                  <a:lnTo>
                    <a:pt x="1746" y="2954"/>
                  </a:lnTo>
                  <a:lnTo>
                    <a:pt x="1742" y="2954"/>
                  </a:lnTo>
                  <a:lnTo>
                    <a:pt x="1736" y="2954"/>
                  </a:lnTo>
                  <a:lnTo>
                    <a:pt x="1732" y="2958"/>
                  </a:lnTo>
                  <a:lnTo>
                    <a:pt x="1730" y="2960"/>
                  </a:lnTo>
                  <a:lnTo>
                    <a:pt x="1726" y="2960"/>
                  </a:lnTo>
                  <a:lnTo>
                    <a:pt x="1722" y="2960"/>
                  </a:lnTo>
                  <a:lnTo>
                    <a:pt x="1722" y="2962"/>
                  </a:lnTo>
                  <a:lnTo>
                    <a:pt x="1726" y="2974"/>
                  </a:lnTo>
                  <a:lnTo>
                    <a:pt x="1728" y="2978"/>
                  </a:lnTo>
                  <a:lnTo>
                    <a:pt x="1732" y="2980"/>
                  </a:lnTo>
                  <a:lnTo>
                    <a:pt x="1736" y="2982"/>
                  </a:lnTo>
                  <a:lnTo>
                    <a:pt x="1742" y="2982"/>
                  </a:lnTo>
                  <a:lnTo>
                    <a:pt x="1748" y="2982"/>
                  </a:lnTo>
                  <a:lnTo>
                    <a:pt x="1750" y="2984"/>
                  </a:lnTo>
                  <a:lnTo>
                    <a:pt x="1752" y="2986"/>
                  </a:lnTo>
                  <a:lnTo>
                    <a:pt x="1754" y="2984"/>
                  </a:lnTo>
                  <a:lnTo>
                    <a:pt x="1754" y="2982"/>
                  </a:lnTo>
                  <a:lnTo>
                    <a:pt x="1756" y="2980"/>
                  </a:lnTo>
                  <a:lnTo>
                    <a:pt x="1764" y="2978"/>
                  </a:lnTo>
                  <a:lnTo>
                    <a:pt x="1770" y="2976"/>
                  </a:lnTo>
                  <a:lnTo>
                    <a:pt x="1774" y="2974"/>
                  </a:lnTo>
                  <a:lnTo>
                    <a:pt x="1776" y="2970"/>
                  </a:lnTo>
                  <a:lnTo>
                    <a:pt x="1780" y="2966"/>
                  </a:lnTo>
                  <a:lnTo>
                    <a:pt x="1782" y="2964"/>
                  </a:lnTo>
                  <a:lnTo>
                    <a:pt x="1790" y="2964"/>
                  </a:lnTo>
                  <a:lnTo>
                    <a:pt x="1794" y="2964"/>
                  </a:lnTo>
                  <a:lnTo>
                    <a:pt x="1796" y="2962"/>
                  </a:lnTo>
                  <a:lnTo>
                    <a:pt x="1794" y="2960"/>
                  </a:lnTo>
                  <a:lnTo>
                    <a:pt x="1790" y="2954"/>
                  </a:lnTo>
                  <a:lnTo>
                    <a:pt x="1790" y="2950"/>
                  </a:lnTo>
                  <a:lnTo>
                    <a:pt x="1796" y="2944"/>
                  </a:lnTo>
                  <a:lnTo>
                    <a:pt x="1804" y="2938"/>
                  </a:lnTo>
                  <a:close/>
                  <a:moveTo>
                    <a:pt x="1538" y="2902"/>
                  </a:moveTo>
                  <a:lnTo>
                    <a:pt x="1538" y="2902"/>
                  </a:lnTo>
                  <a:lnTo>
                    <a:pt x="1540" y="2906"/>
                  </a:lnTo>
                  <a:lnTo>
                    <a:pt x="1538" y="2910"/>
                  </a:lnTo>
                  <a:lnTo>
                    <a:pt x="1538" y="2914"/>
                  </a:lnTo>
                  <a:lnTo>
                    <a:pt x="1542" y="2918"/>
                  </a:lnTo>
                  <a:lnTo>
                    <a:pt x="1544" y="2918"/>
                  </a:lnTo>
                  <a:lnTo>
                    <a:pt x="1548" y="2914"/>
                  </a:lnTo>
                  <a:lnTo>
                    <a:pt x="1554" y="2904"/>
                  </a:lnTo>
                  <a:lnTo>
                    <a:pt x="1558" y="2894"/>
                  </a:lnTo>
                  <a:lnTo>
                    <a:pt x="1560" y="2888"/>
                  </a:lnTo>
                  <a:lnTo>
                    <a:pt x="1560" y="2886"/>
                  </a:lnTo>
                  <a:lnTo>
                    <a:pt x="1558" y="2886"/>
                  </a:lnTo>
                  <a:lnTo>
                    <a:pt x="1554" y="2886"/>
                  </a:lnTo>
                  <a:lnTo>
                    <a:pt x="1546" y="2892"/>
                  </a:lnTo>
                  <a:lnTo>
                    <a:pt x="1540" y="2898"/>
                  </a:lnTo>
                  <a:lnTo>
                    <a:pt x="1538" y="2900"/>
                  </a:lnTo>
                  <a:lnTo>
                    <a:pt x="1538" y="2902"/>
                  </a:lnTo>
                  <a:close/>
                  <a:moveTo>
                    <a:pt x="644" y="1508"/>
                  </a:moveTo>
                  <a:lnTo>
                    <a:pt x="644" y="1508"/>
                  </a:lnTo>
                  <a:lnTo>
                    <a:pt x="646" y="1510"/>
                  </a:lnTo>
                  <a:lnTo>
                    <a:pt x="648" y="1508"/>
                  </a:lnTo>
                  <a:lnTo>
                    <a:pt x="650" y="1500"/>
                  </a:lnTo>
                  <a:lnTo>
                    <a:pt x="650" y="1498"/>
                  </a:lnTo>
                  <a:lnTo>
                    <a:pt x="646" y="1498"/>
                  </a:lnTo>
                  <a:lnTo>
                    <a:pt x="640" y="1500"/>
                  </a:lnTo>
                  <a:lnTo>
                    <a:pt x="636" y="1504"/>
                  </a:lnTo>
                  <a:lnTo>
                    <a:pt x="634" y="1510"/>
                  </a:lnTo>
                  <a:lnTo>
                    <a:pt x="636" y="1514"/>
                  </a:lnTo>
                  <a:lnTo>
                    <a:pt x="638" y="1516"/>
                  </a:lnTo>
                  <a:lnTo>
                    <a:pt x="642" y="1518"/>
                  </a:lnTo>
                  <a:lnTo>
                    <a:pt x="644" y="1516"/>
                  </a:lnTo>
                  <a:lnTo>
                    <a:pt x="644" y="1514"/>
                  </a:lnTo>
                  <a:lnTo>
                    <a:pt x="642" y="1508"/>
                  </a:lnTo>
                  <a:lnTo>
                    <a:pt x="640" y="1506"/>
                  </a:lnTo>
                  <a:lnTo>
                    <a:pt x="644" y="1508"/>
                  </a:lnTo>
                  <a:close/>
                  <a:moveTo>
                    <a:pt x="632" y="1558"/>
                  </a:moveTo>
                  <a:lnTo>
                    <a:pt x="632" y="1558"/>
                  </a:lnTo>
                  <a:lnTo>
                    <a:pt x="634" y="1556"/>
                  </a:lnTo>
                  <a:lnTo>
                    <a:pt x="634" y="1554"/>
                  </a:lnTo>
                  <a:lnTo>
                    <a:pt x="634" y="1548"/>
                  </a:lnTo>
                  <a:lnTo>
                    <a:pt x="630" y="1544"/>
                  </a:lnTo>
                  <a:lnTo>
                    <a:pt x="630" y="1546"/>
                  </a:lnTo>
                  <a:lnTo>
                    <a:pt x="630" y="1554"/>
                  </a:lnTo>
                  <a:lnTo>
                    <a:pt x="630" y="1558"/>
                  </a:lnTo>
                  <a:lnTo>
                    <a:pt x="632" y="1558"/>
                  </a:lnTo>
                  <a:close/>
                  <a:moveTo>
                    <a:pt x="628" y="1528"/>
                  </a:moveTo>
                  <a:lnTo>
                    <a:pt x="628" y="1528"/>
                  </a:lnTo>
                  <a:lnTo>
                    <a:pt x="630" y="1528"/>
                  </a:lnTo>
                  <a:lnTo>
                    <a:pt x="630" y="1526"/>
                  </a:lnTo>
                  <a:lnTo>
                    <a:pt x="632" y="1522"/>
                  </a:lnTo>
                  <a:lnTo>
                    <a:pt x="632" y="1520"/>
                  </a:lnTo>
                  <a:lnTo>
                    <a:pt x="634" y="1520"/>
                  </a:lnTo>
                  <a:lnTo>
                    <a:pt x="634" y="1522"/>
                  </a:lnTo>
                  <a:lnTo>
                    <a:pt x="636" y="1522"/>
                  </a:lnTo>
                  <a:lnTo>
                    <a:pt x="638" y="1522"/>
                  </a:lnTo>
                  <a:lnTo>
                    <a:pt x="638" y="1520"/>
                  </a:lnTo>
                  <a:lnTo>
                    <a:pt x="636" y="1518"/>
                  </a:lnTo>
                  <a:lnTo>
                    <a:pt x="632" y="1514"/>
                  </a:lnTo>
                  <a:lnTo>
                    <a:pt x="628" y="1512"/>
                  </a:lnTo>
                  <a:lnTo>
                    <a:pt x="628" y="1516"/>
                  </a:lnTo>
                  <a:lnTo>
                    <a:pt x="628" y="1528"/>
                  </a:lnTo>
                  <a:close/>
                  <a:moveTo>
                    <a:pt x="1186" y="1636"/>
                  </a:moveTo>
                  <a:lnTo>
                    <a:pt x="1186" y="1636"/>
                  </a:lnTo>
                  <a:lnTo>
                    <a:pt x="1180" y="1640"/>
                  </a:lnTo>
                  <a:lnTo>
                    <a:pt x="1176" y="1638"/>
                  </a:lnTo>
                  <a:lnTo>
                    <a:pt x="1174" y="1638"/>
                  </a:lnTo>
                  <a:lnTo>
                    <a:pt x="1164" y="1646"/>
                  </a:lnTo>
                  <a:lnTo>
                    <a:pt x="1156" y="1656"/>
                  </a:lnTo>
                  <a:lnTo>
                    <a:pt x="1150" y="1666"/>
                  </a:lnTo>
                  <a:lnTo>
                    <a:pt x="1150" y="1676"/>
                  </a:lnTo>
                  <a:lnTo>
                    <a:pt x="1154" y="1682"/>
                  </a:lnTo>
                  <a:lnTo>
                    <a:pt x="1154" y="1686"/>
                  </a:lnTo>
                  <a:lnTo>
                    <a:pt x="1154" y="1690"/>
                  </a:lnTo>
                  <a:lnTo>
                    <a:pt x="1154" y="1696"/>
                  </a:lnTo>
                  <a:lnTo>
                    <a:pt x="1154" y="1700"/>
                  </a:lnTo>
                  <a:lnTo>
                    <a:pt x="1158" y="1700"/>
                  </a:lnTo>
                  <a:lnTo>
                    <a:pt x="1162" y="1696"/>
                  </a:lnTo>
                  <a:lnTo>
                    <a:pt x="1166" y="1690"/>
                  </a:lnTo>
                  <a:lnTo>
                    <a:pt x="1170" y="1682"/>
                  </a:lnTo>
                  <a:lnTo>
                    <a:pt x="1178" y="1674"/>
                  </a:lnTo>
                  <a:lnTo>
                    <a:pt x="1182" y="1670"/>
                  </a:lnTo>
                  <a:lnTo>
                    <a:pt x="1184" y="1666"/>
                  </a:lnTo>
                  <a:lnTo>
                    <a:pt x="1182" y="1662"/>
                  </a:lnTo>
                  <a:lnTo>
                    <a:pt x="1180" y="1658"/>
                  </a:lnTo>
                  <a:lnTo>
                    <a:pt x="1180" y="1656"/>
                  </a:lnTo>
                  <a:lnTo>
                    <a:pt x="1182" y="1652"/>
                  </a:lnTo>
                  <a:lnTo>
                    <a:pt x="1186" y="1646"/>
                  </a:lnTo>
                  <a:lnTo>
                    <a:pt x="1194" y="1638"/>
                  </a:lnTo>
                  <a:lnTo>
                    <a:pt x="1198" y="1632"/>
                  </a:lnTo>
                  <a:lnTo>
                    <a:pt x="1196" y="1630"/>
                  </a:lnTo>
                  <a:lnTo>
                    <a:pt x="1194" y="1632"/>
                  </a:lnTo>
                  <a:lnTo>
                    <a:pt x="1186" y="1636"/>
                  </a:lnTo>
                  <a:close/>
                  <a:moveTo>
                    <a:pt x="1058" y="962"/>
                  </a:moveTo>
                  <a:lnTo>
                    <a:pt x="1058" y="962"/>
                  </a:lnTo>
                  <a:lnTo>
                    <a:pt x="1050" y="960"/>
                  </a:lnTo>
                  <a:lnTo>
                    <a:pt x="1048" y="962"/>
                  </a:lnTo>
                  <a:lnTo>
                    <a:pt x="1046" y="964"/>
                  </a:lnTo>
                  <a:lnTo>
                    <a:pt x="1048" y="964"/>
                  </a:lnTo>
                  <a:lnTo>
                    <a:pt x="1054" y="964"/>
                  </a:lnTo>
                  <a:lnTo>
                    <a:pt x="1058" y="962"/>
                  </a:lnTo>
                  <a:close/>
                  <a:moveTo>
                    <a:pt x="1366" y="1568"/>
                  </a:moveTo>
                  <a:lnTo>
                    <a:pt x="1366" y="1568"/>
                  </a:lnTo>
                  <a:lnTo>
                    <a:pt x="1364" y="1566"/>
                  </a:lnTo>
                  <a:lnTo>
                    <a:pt x="1360" y="1564"/>
                  </a:lnTo>
                  <a:lnTo>
                    <a:pt x="1356" y="1564"/>
                  </a:lnTo>
                  <a:lnTo>
                    <a:pt x="1354" y="1566"/>
                  </a:lnTo>
                  <a:lnTo>
                    <a:pt x="1356" y="1568"/>
                  </a:lnTo>
                  <a:lnTo>
                    <a:pt x="1360" y="1570"/>
                  </a:lnTo>
                  <a:lnTo>
                    <a:pt x="1364" y="1570"/>
                  </a:lnTo>
                  <a:lnTo>
                    <a:pt x="1366" y="1568"/>
                  </a:lnTo>
                  <a:close/>
                  <a:moveTo>
                    <a:pt x="1332" y="1588"/>
                  </a:moveTo>
                  <a:lnTo>
                    <a:pt x="1332" y="1588"/>
                  </a:lnTo>
                  <a:lnTo>
                    <a:pt x="1336" y="1586"/>
                  </a:lnTo>
                  <a:lnTo>
                    <a:pt x="1338" y="1584"/>
                  </a:lnTo>
                  <a:lnTo>
                    <a:pt x="1338" y="1582"/>
                  </a:lnTo>
                  <a:lnTo>
                    <a:pt x="1342" y="1580"/>
                  </a:lnTo>
                  <a:lnTo>
                    <a:pt x="1344" y="1582"/>
                  </a:lnTo>
                  <a:lnTo>
                    <a:pt x="1346" y="1580"/>
                  </a:lnTo>
                  <a:lnTo>
                    <a:pt x="1346" y="1578"/>
                  </a:lnTo>
                  <a:lnTo>
                    <a:pt x="1348" y="1578"/>
                  </a:lnTo>
                  <a:lnTo>
                    <a:pt x="1350" y="1578"/>
                  </a:lnTo>
                  <a:lnTo>
                    <a:pt x="1352" y="1576"/>
                  </a:lnTo>
                  <a:lnTo>
                    <a:pt x="1350" y="1574"/>
                  </a:lnTo>
                  <a:lnTo>
                    <a:pt x="1346" y="1570"/>
                  </a:lnTo>
                  <a:lnTo>
                    <a:pt x="1336" y="1562"/>
                  </a:lnTo>
                  <a:lnTo>
                    <a:pt x="1334" y="1562"/>
                  </a:lnTo>
                  <a:lnTo>
                    <a:pt x="1330" y="1566"/>
                  </a:lnTo>
                  <a:lnTo>
                    <a:pt x="1326" y="1568"/>
                  </a:lnTo>
                  <a:lnTo>
                    <a:pt x="1320" y="1570"/>
                  </a:lnTo>
                  <a:lnTo>
                    <a:pt x="1316" y="1570"/>
                  </a:lnTo>
                  <a:lnTo>
                    <a:pt x="1312" y="1570"/>
                  </a:lnTo>
                  <a:lnTo>
                    <a:pt x="1310" y="1572"/>
                  </a:lnTo>
                  <a:lnTo>
                    <a:pt x="1312" y="1574"/>
                  </a:lnTo>
                  <a:lnTo>
                    <a:pt x="1322" y="1574"/>
                  </a:lnTo>
                  <a:lnTo>
                    <a:pt x="1324" y="1574"/>
                  </a:lnTo>
                  <a:lnTo>
                    <a:pt x="1326" y="1576"/>
                  </a:lnTo>
                  <a:lnTo>
                    <a:pt x="1326" y="1580"/>
                  </a:lnTo>
                  <a:lnTo>
                    <a:pt x="1328" y="1584"/>
                  </a:lnTo>
                  <a:lnTo>
                    <a:pt x="1330" y="1586"/>
                  </a:lnTo>
                  <a:lnTo>
                    <a:pt x="1332" y="1588"/>
                  </a:lnTo>
                  <a:close/>
                  <a:moveTo>
                    <a:pt x="1306" y="1608"/>
                  </a:moveTo>
                  <a:lnTo>
                    <a:pt x="1306" y="1608"/>
                  </a:lnTo>
                  <a:lnTo>
                    <a:pt x="1304" y="1610"/>
                  </a:lnTo>
                  <a:lnTo>
                    <a:pt x="1302" y="1612"/>
                  </a:lnTo>
                  <a:lnTo>
                    <a:pt x="1304" y="1616"/>
                  </a:lnTo>
                  <a:lnTo>
                    <a:pt x="1310" y="1618"/>
                  </a:lnTo>
                  <a:lnTo>
                    <a:pt x="1316" y="1622"/>
                  </a:lnTo>
                  <a:lnTo>
                    <a:pt x="1316" y="1624"/>
                  </a:lnTo>
                  <a:lnTo>
                    <a:pt x="1312" y="1628"/>
                  </a:lnTo>
                  <a:lnTo>
                    <a:pt x="1308" y="1630"/>
                  </a:lnTo>
                  <a:lnTo>
                    <a:pt x="1308" y="1634"/>
                  </a:lnTo>
                  <a:lnTo>
                    <a:pt x="1308" y="1636"/>
                  </a:lnTo>
                  <a:lnTo>
                    <a:pt x="1314" y="1636"/>
                  </a:lnTo>
                  <a:lnTo>
                    <a:pt x="1316" y="1634"/>
                  </a:lnTo>
                  <a:lnTo>
                    <a:pt x="1318" y="1630"/>
                  </a:lnTo>
                  <a:lnTo>
                    <a:pt x="1322" y="1620"/>
                  </a:lnTo>
                  <a:lnTo>
                    <a:pt x="1326" y="1618"/>
                  </a:lnTo>
                  <a:lnTo>
                    <a:pt x="1328" y="1616"/>
                  </a:lnTo>
                  <a:lnTo>
                    <a:pt x="1330" y="1616"/>
                  </a:lnTo>
                  <a:lnTo>
                    <a:pt x="1334" y="1618"/>
                  </a:lnTo>
                  <a:lnTo>
                    <a:pt x="1340" y="1614"/>
                  </a:lnTo>
                  <a:lnTo>
                    <a:pt x="1348" y="1610"/>
                  </a:lnTo>
                  <a:lnTo>
                    <a:pt x="1352" y="1604"/>
                  </a:lnTo>
                  <a:lnTo>
                    <a:pt x="1356" y="1602"/>
                  </a:lnTo>
                  <a:lnTo>
                    <a:pt x="1358" y="1602"/>
                  </a:lnTo>
                  <a:lnTo>
                    <a:pt x="1358" y="1604"/>
                  </a:lnTo>
                  <a:lnTo>
                    <a:pt x="1362" y="1604"/>
                  </a:lnTo>
                  <a:lnTo>
                    <a:pt x="1364" y="1602"/>
                  </a:lnTo>
                  <a:lnTo>
                    <a:pt x="1362" y="1602"/>
                  </a:lnTo>
                  <a:lnTo>
                    <a:pt x="1354" y="1596"/>
                  </a:lnTo>
                  <a:lnTo>
                    <a:pt x="1348" y="1594"/>
                  </a:lnTo>
                  <a:lnTo>
                    <a:pt x="1342" y="1594"/>
                  </a:lnTo>
                  <a:lnTo>
                    <a:pt x="1338" y="1594"/>
                  </a:lnTo>
                  <a:lnTo>
                    <a:pt x="1334" y="1592"/>
                  </a:lnTo>
                  <a:lnTo>
                    <a:pt x="1330" y="1590"/>
                  </a:lnTo>
                  <a:lnTo>
                    <a:pt x="1324" y="1592"/>
                  </a:lnTo>
                  <a:lnTo>
                    <a:pt x="1318" y="1594"/>
                  </a:lnTo>
                  <a:lnTo>
                    <a:pt x="1314" y="1600"/>
                  </a:lnTo>
                  <a:lnTo>
                    <a:pt x="1312" y="1602"/>
                  </a:lnTo>
                  <a:lnTo>
                    <a:pt x="1310" y="1602"/>
                  </a:lnTo>
                  <a:lnTo>
                    <a:pt x="1308" y="1598"/>
                  </a:lnTo>
                  <a:lnTo>
                    <a:pt x="1304" y="1598"/>
                  </a:lnTo>
                  <a:lnTo>
                    <a:pt x="1304" y="1600"/>
                  </a:lnTo>
                  <a:lnTo>
                    <a:pt x="1306" y="1604"/>
                  </a:lnTo>
                  <a:lnTo>
                    <a:pt x="1308" y="1606"/>
                  </a:lnTo>
                  <a:lnTo>
                    <a:pt x="1308" y="1608"/>
                  </a:lnTo>
                  <a:lnTo>
                    <a:pt x="1306" y="1608"/>
                  </a:lnTo>
                  <a:close/>
                  <a:moveTo>
                    <a:pt x="1364" y="1596"/>
                  </a:moveTo>
                  <a:lnTo>
                    <a:pt x="1364" y="1596"/>
                  </a:lnTo>
                  <a:lnTo>
                    <a:pt x="1364" y="1592"/>
                  </a:lnTo>
                  <a:lnTo>
                    <a:pt x="1360" y="1590"/>
                  </a:lnTo>
                  <a:lnTo>
                    <a:pt x="1356" y="1588"/>
                  </a:lnTo>
                  <a:lnTo>
                    <a:pt x="1354" y="1588"/>
                  </a:lnTo>
                  <a:lnTo>
                    <a:pt x="1354" y="1592"/>
                  </a:lnTo>
                  <a:lnTo>
                    <a:pt x="1356" y="1596"/>
                  </a:lnTo>
                  <a:lnTo>
                    <a:pt x="1360" y="1598"/>
                  </a:lnTo>
                  <a:lnTo>
                    <a:pt x="1364" y="1596"/>
                  </a:lnTo>
                  <a:close/>
                  <a:moveTo>
                    <a:pt x="1102" y="2532"/>
                  </a:moveTo>
                  <a:lnTo>
                    <a:pt x="1102" y="2532"/>
                  </a:lnTo>
                  <a:lnTo>
                    <a:pt x="1110" y="2530"/>
                  </a:lnTo>
                  <a:lnTo>
                    <a:pt x="1112" y="2530"/>
                  </a:lnTo>
                  <a:lnTo>
                    <a:pt x="1110" y="2528"/>
                  </a:lnTo>
                  <a:lnTo>
                    <a:pt x="1098" y="2526"/>
                  </a:lnTo>
                  <a:lnTo>
                    <a:pt x="1092" y="2528"/>
                  </a:lnTo>
                  <a:lnTo>
                    <a:pt x="1094" y="2530"/>
                  </a:lnTo>
                  <a:lnTo>
                    <a:pt x="1096" y="2532"/>
                  </a:lnTo>
                  <a:lnTo>
                    <a:pt x="1102" y="2532"/>
                  </a:lnTo>
                  <a:close/>
                  <a:moveTo>
                    <a:pt x="470" y="2754"/>
                  </a:moveTo>
                  <a:lnTo>
                    <a:pt x="470" y="2754"/>
                  </a:lnTo>
                  <a:lnTo>
                    <a:pt x="472" y="2756"/>
                  </a:lnTo>
                  <a:lnTo>
                    <a:pt x="476" y="2756"/>
                  </a:lnTo>
                  <a:lnTo>
                    <a:pt x="482" y="2752"/>
                  </a:lnTo>
                  <a:lnTo>
                    <a:pt x="486" y="2746"/>
                  </a:lnTo>
                  <a:lnTo>
                    <a:pt x="486" y="2744"/>
                  </a:lnTo>
                  <a:lnTo>
                    <a:pt x="484" y="2740"/>
                  </a:lnTo>
                  <a:lnTo>
                    <a:pt x="482" y="2740"/>
                  </a:lnTo>
                  <a:lnTo>
                    <a:pt x="480" y="2740"/>
                  </a:lnTo>
                  <a:lnTo>
                    <a:pt x="474" y="2744"/>
                  </a:lnTo>
                  <a:lnTo>
                    <a:pt x="470" y="2750"/>
                  </a:lnTo>
                  <a:lnTo>
                    <a:pt x="470" y="2752"/>
                  </a:lnTo>
                  <a:lnTo>
                    <a:pt x="470" y="2754"/>
                  </a:lnTo>
                  <a:close/>
                  <a:moveTo>
                    <a:pt x="808" y="2632"/>
                  </a:moveTo>
                  <a:lnTo>
                    <a:pt x="808" y="2632"/>
                  </a:lnTo>
                  <a:lnTo>
                    <a:pt x="804" y="2628"/>
                  </a:lnTo>
                  <a:lnTo>
                    <a:pt x="802" y="2626"/>
                  </a:lnTo>
                  <a:lnTo>
                    <a:pt x="798" y="2624"/>
                  </a:lnTo>
                  <a:lnTo>
                    <a:pt x="794" y="2626"/>
                  </a:lnTo>
                  <a:lnTo>
                    <a:pt x="790" y="2628"/>
                  </a:lnTo>
                  <a:lnTo>
                    <a:pt x="776" y="2638"/>
                  </a:lnTo>
                  <a:lnTo>
                    <a:pt x="768" y="2644"/>
                  </a:lnTo>
                  <a:lnTo>
                    <a:pt x="762" y="2646"/>
                  </a:lnTo>
                  <a:lnTo>
                    <a:pt x="758" y="2644"/>
                  </a:lnTo>
                  <a:lnTo>
                    <a:pt x="756" y="2642"/>
                  </a:lnTo>
                  <a:lnTo>
                    <a:pt x="752" y="2640"/>
                  </a:lnTo>
                  <a:lnTo>
                    <a:pt x="750" y="2650"/>
                  </a:lnTo>
                  <a:lnTo>
                    <a:pt x="752" y="2654"/>
                  </a:lnTo>
                  <a:lnTo>
                    <a:pt x="752" y="2658"/>
                  </a:lnTo>
                  <a:lnTo>
                    <a:pt x="756" y="2664"/>
                  </a:lnTo>
                  <a:lnTo>
                    <a:pt x="760" y="2672"/>
                  </a:lnTo>
                  <a:lnTo>
                    <a:pt x="762" y="2678"/>
                  </a:lnTo>
                  <a:lnTo>
                    <a:pt x="762" y="2686"/>
                  </a:lnTo>
                  <a:lnTo>
                    <a:pt x="762" y="2694"/>
                  </a:lnTo>
                  <a:lnTo>
                    <a:pt x="764" y="2698"/>
                  </a:lnTo>
                  <a:lnTo>
                    <a:pt x="764" y="2702"/>
                  </a:lnTo>
                  <a:lnTo>
                    <a:pt x="762" y="2714"/>
                  </a:lnTo>
                  <a:lnTo>
                    <a:pt x="760" y="2728"/>
                  </a:lnTo>
                  <a:lnTo>
                    <a:pt x="764" y="2742"/>
                  </a:lnTo>
                  <a:lnTo>
                    <a:pt x="766" y="2746"/>
                  </a:lnTo>
                  <a:lnTo>
                    <a:pt x="770" y="2750"/>
                  </a:lnTo>
                  <a:lnTo>
                    <a:pt x="774" y="2752"/>
                  </a:lnTo>
                  <a:lnTo>
                    <a:pt x="778" y="2752"/>
                  </a:lnTo>
                  <a:lnTo>
                    <a:pt x="782" y="2752"/>
                  </a:lnTo>
                  <a:lnTo>
                    <a:pt x="784" y="2748"/>
                  </a:lnTo>
                  <a:lnTo>
                    <a:pt x="788" y="2742"/>
                  </a:lnTo>
                  <a:lnTo>
                    <a:pt x="790" y="2738"/>
                  </a:lnTo>
                  <a:lnTo>
                    <a:pt x="792" y="2736"/>
                  </a:lnTo>
                  <a:lnTo>
                    <a:pt x="796" y="2738"/>
                  </a:lnTo>
                  <a:lnTo>
                    <a:pt x="802" y="2740"/>
                  </a:lnTo>
                  <a:lnTo>
                    <a:pt x="806" y="2740"/>
                  </a:lnTo>
                  <a:lnTo>
                    <a:pt x="808" y="2736"/>
                  </a:lnTo>
                  <a:lnTo>
                    <a:pt x="810" y="2726"/>
                  </a:lnTo>
                  <a:lnTo>
                    <a:pt x="814" y="2708"/>
                  </a:lnTo>
                  <a:lnTo>
                    <a:pt x="816" y="2698"/>
                  </a:lnTo>
                  <a:lnTo>
                    <a:pt x="814" y="2690"/>
                  </a:lnTo>
                  <a:lnTo>
                    <a:pt x="812" y="2682"/>
                  </a:lnTo>
                  <a:lnTo>
                    <a:pt x="810" y="2678"/>
                  </a:lnTo>
                  <a:lnTo>
                    <a:pt x="814" y="2672"/>
                  </a:lnTo>
                  <a:lnTo>
                    <a:pt x="818" y="2668"/>
                  </a:lnTo>
                  <a:lnTo>
                    <a:pt x="818" y="2662"/>
                  </a:lnTo>
                  <a:lnTo>
                    <a:pt x="818" y="2652"/>
                  </a:lnTo>
                  <a:lnTo>
                    <a:pt x="814" y="2642"/>
                  </a:lnTo>
                  <a:lnTo>
                    <a:pt x="808" y="2632"/>
                  </a:lnTo>
                  <a:close/>
                  <a:moveTo>
                    <a:pt x="576" y="2694"/>
                  </a:moveTo>
                  <a:lnTo>
                    <a:pt x="576" y="2694"/>
                  </a:lnTo>
                  <a:lnTo>
                    <a:pt x="578" y="2696"/>
                  </a:lnTo>
                  <a:lnTo>
                    <a:pt x="580" y="2696"/>
                  </a:lnTo>
                  <a:lnTo>
                    <a:pt x="584" y="2696"/>
                  </a:lnTo>
                  <a:lnTo>
                    <a:pt x="588" y="2698"/>
                  </a:lnTo>
                  <a:lnTo>
                    <a:pt x="592" y="2702"/>
                  </a:lnTo>
                  <a:lnTo>
                    <a:pt x="594" y="2700"/>
                  </a:lnTo>
                  <a:lnTo>
                    <a:pt x="596" y="2698"/>
                  </a:lnTo>
                  <a:lnTo>
                    <a:pt x="594" y="2692"/>
                  </a:lnTo>
                  <a:lnTo>
                    <a:pt x="594" y="2690"/>
                  </a:lnTo>
                  <a:lnTo>
                    <a:pt x="590" y="2688"/>
                  </a:lnTo>
                  <a:lnTo>
                    <a:pt x="584" y="2686"/>
                  </a:lnTo>
                  <a:lnTo>
                    <a:pt x="578" y="2688"/>
                  </a:lnTo>
                  <a:lnTo>
                    <a:pt x="576" y="2690"/>
                  </a:lnTo>
                  <a:lnTo>
                    <a:pt x="576" y="2694"/>
                  </a:lnTo>
                  <a:close/>
                  <a:moveTo>
                    <a:pt x="1022" y="2792"/>
                  </a:moveTo>
                  <a:lnTo>
                    <a:pt x="1022" y="2792"/>
                  </a:lnTo>
                  <a:lnTo>
                    <a:pt x="1016" y="2792"/>
                  </a:lnTo>
                  <a:lnTo>
                    <a:pt x="1010" y="2794"/>
                  </a:lnTo>
                  <a:lnTo>
                    <a:pt x="998" y="2800"/>
                  </a:lnTo>
                  <a:lnTo>
                    <a:pt x="990" y="2802"/>
                  </a:lnTo>
                  <a:lnTo>
                    <a:pt x="982" y="2802"/>
                  </a:lnTo>
                  <a:lnTo>
                    <a:pt x="974" y="2800"/>
                  </a:lnTo>
                  <a:lnTo>
                    <a:pt x="966" y="2796"/>
                  </a:lnTo>
                  <a:lnTo>
                    <a:pt x="960" y="2790"/>
                  </a:lnTo>
                  <a:lnTo>
                    <a:pt x="954" y="2790"/>
                  </a:lnTo>
                  <a:lnTo>
                    <a:pt x="950" y="2792"/>
                  </a:lnTo>
                  <a:lnTo>
                    <a:pt x="948" y="2794"/>
                  </a:lnTo>
                  <a:lnTo>
                    <a:pt x="944" y="2800"/>
                  </a:lnTo>
                  <a:lnTo>
                    <a:pt x="942" y="2800"/>
                  </a:lnTo>
                  <a:lnTo>
                    <a:pt x="938" y="2794"/>
                  </a:lnTo>
                  <a:lnTo>
                    <a:pt x="936" y="2794"/>
                  </a:lnTo>
                  <a:lnTo>
                    <a:pt x="934" y="2792"/>
                  </a:lnTo>
                  <a:lnTo>
                    <a:pt x="930" y="2796"/>
                  </a:lnTo>
                  <a:lnTo>
                    <a:pt x="926" y="2802"/>
                  </a:lnTo>
                  <a:lnTo>
                    <a:pt x="924" y="2814"/>
                  </a:lnTo>
                  <a:lnTo>
                    <a:pt x="926" y="2820"/>
                  </a:lnTo>
                  <a:lnTo>
                    <a:pt x="930" y="2822"/>
                  </a:lnTo>
                  <a:lnTo>
                    <a:pt x="944" y="2828"/>
                  </a:lnTo>
                  <a:lnTo>
                    <a:pt x="954" y="2832"/>
                  </a:lnTo>
                  <a:lnTo>
                    <a:pt x="966" y="2840"/>
                  </a:lnTo>
                  <a:lnTo>
                    <a:pt x="976" y="2848"/>
                  </a:lnTo>
                  <a:lnTo>
                    <a:pt x="982" y="2850"/>
                  </a:lnTo>
                  <a:lnTo>
                    <a:pt x="986" y="2850"/>
                  </a:lnTo>
                  <a:lnTo>
                    <a:pt x="994" y="2852"/>
                  </a:lnTo>
                  <a:lnTo>
                    <a:pt x="1000" y="2858"/>
                  </a:lnTo>
                  <a:lnTo>
                    <a:pt x="1008" y="2864"/>
                  </a:lnTo>
                  <a:lnTo>
                    <a:pt x="1016" y="2870"/>
                  </a:lnTo>
                  <a:lnTo>
                    <a:pt x="1030" y="2874"/>
                  </a:lnTo>
                  <a:lnTo>
                    <a:pt x="1032" y="2874"/>
                  </a:lnTo>
                  <a:lnTo>
                    <a:pt x="1032" y="2870"/>
                  </a:lnTo>
                  <a:lnTo>
                    <a:pt x="1034" y="2862"/>
                  </a:lnTo>
                  <a:lnTo>
                    <a:pt x="1036" y="2852"/>
                  </a:lnTo>
                  <a:lnTo>
                    <a:pt x="1036" y="2844"/>
                  </a:lnTo>
                  <a:lnTo>
                    <a:pt x="1034" y="2840"/>
                  </a:lnTo>
                  <a:lnTo>
                    <a:pt x="1032" y="2838"/>
                  </a:lnTo>
                  <a:lnTo>
                    <a:pt x="1030" y="2834"/>
                  </a:lnTo>
                  <a:lnTo>
                    <a:pt x="1030" y="2828"/>
                  </a:lnTo>
                  <a:lnTo>
                    <a:pt x="1036" y="2814"/>
                  </a:lnTo>
                  <a:lnTo>
                    <a:pt x="1050" y="2788"/>
                  </a:lnTo>
                  <a:lnTo>
                    <a:pt x="1052" y="2786"/>
                  </a:lnTo>
                  <a:lnTo>
                    <a:pt x="1050" y="2784"/>
                  </a:lnTo>
                  <a:lnTo>
                    <a:pt x="1042" y="2788"/>
                  </a:lnTo>
                  <a:lnTo>
                    <a:pt x="1032" y="2792"/>
                  </a:lnTo>
                  <a:lnTo>
                    <a:pt x="1026" y="2792"/>
                  </a:lnTo>
                  <a:lnTo>
                    <a:pt x="1022" y="2792"/>
                  </a:lnTo>
                  <a:close/>
                  <a:moveTo>
                    <a:pt x="802" y="2526"/>
                  </a:moveTo>
                  <a:lnTo>
                    <a:pt x="802" y="2526"/>
                  </a:lnTo>
                  <a:lnTo>
                    <a:pt x="800" y="2524"/>
                  </a:lnTo>
                  <a:lnTo>
                    <a:pt x="800" y="2526"/>
                  </a:lnTo>
                  <a:lnTo>
                    <a:pt x="798" y="2534"/>
                  </a:lnTo>
                  <a:lnTo>
                    <a:pt x="798" y="2540"/>
                  </a:lnTo>
                  <a:lnTo>
                    <a:pt x="798" y="2542"/>
                  </a:lnTo>
                  <a:lnTo>
                    <a:pt x="794" y="2542"/>
                  </a:lnTo>
                  <a:lnTo>
                    <a:pt x="790" y="2542"/>
                  </a:lnTo>
                  <a:lnTo>
                    <a:pt x="788" y="2542"/>
                  </a:lnTo>
                  <a:lnTo>
                    <a:pt x="782" y="2546"/>
                  </a:lnTo>
                  <a:lnTo>
                    <a:pt x="778" y="2548"/>
                  </a:lnTo>
                  <a:lnTo>
                    <a:pt x="774" y="2550"/>
                  </a:lnTo>
                  <a:lnTo>
                    <a:pt x="772" y="2550"/>
                  </a:lnTo>
                  <a:lnTo>
                    <a:pt x="772" y="2554"/>
                  </a:lnTo>
                  <a:lnTo>
                    <a:pt x="770" y="2568"/>
                  </a:lnTo>
                  <a:lnTo>
                    <a:pt x="770" y="2580"/>
                  </a:lnTo>
                  <a:lnTo>
                    <a:pt x="770" y="2584"/>
                  </a:lnTo>
                  <a:lnTo>
                    <a:pt x="772" y="2586"/>
                  </a:lnTo>
                  <a:lnTo>
                    <a:pt x="776" y="2586"/>
                  </a:lnTo>
                  <a:lnTo>
                    <a:pt x="776" y="2588"/>
                  </a:lnTo>
                  <a:lnTo>
                    <a:pt x="774" y="2592"/>
                  </a:lnTo>
                  <a:lnTo>
                    <a:pt x="772" y="2594"/>
                  </a:lnTo>
                  <a:lnTo>
                    <a:pt x="772" y="2596"/>
                  </a:lnTo>
                  <a:lnTo>
                    <a:pt x="778" y="2596"/>
                  </a:lnTo>
                  <a:lnTo>
                    <a:pt x="780" y="2598"/>
                  </a:lnTo>
                  <a:lnTo>
                    <a:pt x="778" y="2602"/>
                  </a:lnTo>
                  <a:lnTo>
                    <a:pt x="776" y="2604"/>
                  </a:lnTo>
                  <a:lnTo>
                    <a:pt x="776" y="2606"/>
                  </a:lnTo>
                  <a:lnTo>
                    <a:pt x="778" y="2608"/>
                  </a:lnTo>
                  <a:lnTo>
                    <a:pt x="786" y="2612"/>
                  </a:lnTo>
                  <a:lnTo>
                    <a:pt x="788" y="2614"/>
                  </a:lnTo>
                  <a:lnTo>
                    <a:pt x="790" y="2616"/>
                  </a:lnTo>
                  <a:lnTo>
                    <a:pt x="792" y="2616"/>
                  </a:lnTo>
                  <a:lnTo>
                    <a:pt x="794" y="2616"/>
                  </a:lnTo>
                  <a:lnTo>
                    <a:pt x="794" y="2612"/>
                  </a:lnTo>
                  <a:lnTo>
                    <a:pt x="794" y="2610"/>
                  </a:lnTo>
                  <a:lnTo>
                    <a:pt x="796" y="2606"/>
                  </a:lnTo>
                  <a:lnTo>
                    <a:pt x="800" y="2604"/>
                  </a:lnTo>
                  <a:lnTo>
                    <a:pt x="800" y="2600"/>
                  </a:lnTo>
                  <a:lnTo>
                    <a:pt x="802" y="2588"/>
                  </a:lnTo>
                  <a:lnTo>
                    <a:pt x="802" y="2582"/>
                  </a:lnTo>
                  <a:lnTo>
                    <a:pt x="804" y="2578"/>
                  </a:lnTo>
                  <a:lnTo>
                    <a:pt x="808" y="2574"/>
                  </a:lnTo>
                  <a:lnTo>
                    <a:pt x="808" y="2562"/>
                  </a:lnTo>
                  <a:lnTo>
                    <a:pt x="806" y="2552"/>
                  </a:lnTo>
                  <a:lnTo>
                    <a:pt x="804" y="2546"/>
                  </a:lnTo>
                  <a:lnTo>
                    <a:pt x="804" y="2544"/>
                  </a:lnTo>
                  <a:lnTo>
                    <a:pt x="804" y="2540"/>
                  </a:lnTo>
                  <a:lnTo>
                    <a:pt x="804" y="2530"/>
                  </a:lnTo>
                  <a:lnTo>
                    <a:pt x="804" y="2528"/>
                  </a:lnTo>
                  <a:lnTo>
                    <a:pt x="802" y="2526"/>
                  </a:lnTo>
                  <a:close/>
                  <a:moveTo>
                    <a:pt x="550" y="2700"/>
                  </a:moveTo>
                  <a:lnTo>
                    <a:pt x="550" y="2700"/>
                  </a:lnTo>
                  <a:lnTo>
                    <a:pt x="548" y="2696"/>
                  </a:lnTo>
                  <a:lnTo>
                    <a:pt x="544" y="2696"/>
                  </a:lnTo>
                  <a:lnTo>
                    <a:pt x="538" y="2698"/>
                  </a:lnTo>
                  <a:lnTo>
                    <a:pt x="532" y="2702"/>
                  </a:lnTo>
                  <a:lnTo>
                    <a:pt x="520" y="2712"/>
                  </a:lnTo>
                  <a:lnTo>
                    <a:pt x="518" y="2716"/>
                  </a:lnTo>
                  <a:lnTo>
                    <a:pt x="520" y="2718"/>
                  </a:lnTo>
                  <a:lnTo>
                    <a:pt x="520" y="2720"/>
                  </a:lnTo>
                  <a:lnTo>
                    <a:pt x="526" y="2718"/>
                  </a:lnTo>
                  <a:lnTo>
                    <a:pt x="530" y="2718"/>
                  </a:lnTo>
                  <a:lnTo>
                    <a:pt x="532" y="2720"/>
                  </a:lnTo>
                  <a:lnTo>
                    <a:pt x="536" y="2726"/>
                  </a:lnTo>
                  <a:lnTo>
                    <a:pt x="542" y="2730"/>
                  </a:lnTo>
                  <a:lnTo>
                    <a:pt x="546" y="2732"/>
                  </a:lnTo>
                  <a:lnTo>
                    <a:pt x="548" y="2732"/>
                  </a:lnTo>
                  <a:lnTo>
                    <a:pt x="554" y="2726"/>
                  </a:lnTo>
                  <a:lnTo>
                    <a:pt x="562" y="2708"/>
                  </a:lnTo>
                  <a:lnTo>
                    <a:pt x="564" y="2706"/>
                  </a:lnTo>
                  <a:lnTo>
                    <a:pt x="564" y="2704"/>
                  </a:lnTo>
                  <a:lnTo>
                    <a:pt x="558" y="2704"/>
                  </a:lnTo>
                  <a:lnTo>
                    <a:pt x="552" y="2706"/>
                  </a:lnTo>
                  <a:lnTo>
                    <a:pt x="550" y="2704"/>
                  </a:lnTo>
                  <a:lnTo>
                    <a:pt x="550" y="2700"/>
                  </a:lnTo>
                  <a:close/>
                  <a:moveTo>
                    <a:pt x="1254" y="2806"/>
                  </a:moveTo>
                  <a:lnTo>
                    <a:pt x="1254" y="2806"/>
                  </a:lnTo>
                  <a:lnTo>
                    <a:pt x="1252" y="2810"/>
                  </a:lnTo>
                  <a:lnTo>
                    <a:pt x="1254" y="2814"/>
                  </a:lnTo>
                  <a:lnTo>
                    <a:pt x="1260" y="2818"/>
                  </a:lnTo>
                  <a:lnTo>
                    <a:pt x="1264" y="2820"/>
                  </a:lnTo>
                  <a:lnTo>
                    <a:pt x="1266" y="2818"/>
                  </a:lnTo>
                  <a:lnTo>
                    <a:pt x="1266" y="2816"/>
                  </a:lnTo>
                  <a:lnTo>
                    <a:pt x="1264" y="2812"/>
                  </a:lnTo>
                  <a:lnTo>
                    <a:pt x="1258" y="2808"/>
                  </a:lnTo>
                  <a:lnTo>
                    <a:pt x="1254" y="2806"/>
                  </a:lnTo>
                  <a:close/>
                  <a:moveTo>
                    <a:pt x="1410" y="2874"/>
                  </a:moveTo>
                  <a:lnTo>
                    <a:pt x="1410" y="2874"/>
                  </a:lnTo>
                  <a:lnTo>
                    <a:pt x="1412" y="2870"/>
                  </a:lnTo>
                  <a:lnTo>
                    <a:pt x="1410" y="2868"/>
                  </a:lnTo>
                  <a:lnTo>
                    <a:pt x="1408" y="2868"/>
                  </a:lnTo>
                  <a:lnTo>
                    <a:pt x="1402" y="2870"/>
                  </a:lnTo>
                  <a:lnTo>
                    <a:pt x="1402" y="2872"/>
                  </a:lnTo>
                  <a:lnTo>
                    <a:pt x="1400" y="2874"/>
                  </a:lnTo>
                  <a:lnTo>
                    <a:pt x="1402" y="2876"/>
                  </a:lnTo>
                  <a:lnTo>
                    <a:pt x="1406" y="2876"/>
                  </a:lnTo>
                  <a:lnTo>
                    <a:pt x="1410" y="2874"/>
                  </a:lnTo>
                  <a:close/>
                  <a:moveTo>
                    <a:pt x="1214" y="2706"/>
                  </a:moveTo>
                  <a:lnTo>
                    <a:pt x="1214" y="2706"/>
                  </a:lnTo>
                  <a:lnTo>
                    <a:pt x="1214" y="2712"/>
                  </a:lnTo>
                  <a:lnTo>
                    <a:pt x="1218" y="2718"/>
                  </a:lnTo>
                  <a:lnTo>
                    <a:pt x="1224" y="2722"/>
                  </a:lnTo>
                  <a:lnTo>
                    <a:pt x="1230" y="2726"/>
                  </a:lnTo>
                  <a:lnTo>
                    <a:pt x="1232" y="2726"/>
                  </a:lnTo>
                  <a:lnTo>
                    <a:pt x="1230" y="2724"/>
                  </a:lnTo>
                  <a:lnTo>
                    <a:pt x="1228" y="2720"/>
                  </a:lnTo>
                  <a:lnTo>
                    <a:pt x="1224" y="2714"/>
                  </a:lnTo>
                  <a:lnTo>
                    <a:pt x="1222" y="2708"/>
                  </a:lnTo>
                  <a:lnTo>
                    <a:pt x="1222" y="2704"/>
                  </a:lnTo>
                  <a:lnTo>
                    <a:pt x="1218" y="2702"/>
                  </a:lnTo>
                  <a:lnTo>
                    <a:pt x="1216" y="2702"/>
                  </a:lnTo>
                  <a:lnTo>
                    <a:pt x="1214" y="2706"/>
                  </a:lnTo>
                  <a:close/>
                  <a:moveTo>
                    <a:pt x="1468" y="2954"/>
                  </a:moveTo>
                  <a:lnTo>
                    <a:pt x="1468" y="2954"/>
                  </a:lnTo>
                  <a:lnTo>
                    <a:pt x="1464" y="2956"/>
                  </a:lnTo>
                  <a:lnTo>
                    <a:pt x="1462" y="2956"/>
                  </a:lnTo>
                  <a:lnTo>
                    <a:pt x="1460" y="2952"/>
                  </a:lnTo>
                  <a:lnTo>
                    <a:pt x="1460" y="2948"/>
                  </a:lnTo>
                  <a:lnTo>
                    <a:pt x="1456" y="2946"/>
                  </a:lnTo>
                  <a:lnTo>
                    <a:pt x="1452" y="2946"/>
                  </a:lnTo>
                  <a:lnTo>
                    <a:pt x="1446" y="2948"/>
                  </a:lnTo>
                  <a:lnTo>
                    <a:pt x="1442" y="2946"/>
                  </a:lnTo>
                  <a:lnTo>
                    <a:pt x="1434" y="2944"/>
                  </a:lnTo>
                  <a:lnTo>
                    <a:pt x="1424" y="2942"/>
                  </a:lnTo>
                  <a:lnTo>
                    <a:pt x="1418" y="2942"/>
                  </a:lnTo>
                  <a:lnTo>
                    <a:pt x="1410" y="2944"/>
                  </a:lnTo>
                  <a:lnTo>
                    <a:pt x="1406" y="2944"/>
                  </a:lnTo>
                  <a:lnTo>
                    <a:pt x="1402" y="2942"/>
                  </a:lnTo>
                  <a:lnTo>
                    <a:pt x="1398" y="2938"/>
                  </a:lnTo>
                  <a:lnTo>
                    <a:pt x="1396" y="2934"/>
                  </a:lnTo>
                  <a:lnTo>
                    <a:pt x="1394" y="2932"/>
                  </a:lnTo>
                  <a:lnTo>
                    <a:pt x="1392" y="2934"/>
                  </a:lnTo>
                  <a:lnTo>
                    <a:pt x="1390" y="2934"/>
                  </a:lnTo>
                  <a:lnTo>
                    <a:pt x="1386" y="2934"/>
                  </a:lnTo>
                  <a:lnTo>
                    <a:pt x="1382" y="2932"/>
                  </a:lnTo>
                  <a:lnTo>
                    <a:pt x="1380" y="2928"/>
                  </a:lnTo>
                  <a:lnTo>
                    <a:pt x="1378" y="2928"/>
                  </a:lnTo>
                  <a:lnTo>
                    <a:pt x="1378" y="2930"/>
                  </a:lnTo>
                  <a:lnTo>
                    <a:pt x="1376" y="2934"/>
                  </a:lnTo>
                  <a:lnTo>
                    <a:pt x="1374" y="2936"/>
                  </a:lnTo>
                  <a:lnTo>
                    <a:pt x="1372" y="2938"/>
                  </a:lnTo>
                  <a:lnTo>
                    <a:pt x="1372" y="2946"/>
                  </a:lnTo>
                  <a:lnTo>
                    <a:pt x="1372" y="2950"/>
                  </a:lnTo>
                  <a:lnTo>
                    <a:pt x="1376" y="2952"/>
                  </a:lnTo>
                  <a:lnTo>
                    <a:pt x="1388" y="2952"/>
                  </a:lnTo>
                  <a:lnTo>
                    <a:pt x="1402" y="2954"/>
                  </a:lnTo>
                  <a:lnTo>
                    <a:pt x="1410" y="2958"/>
                  </a:lnTo>
                  <a:lnTo>
                    <a:pt x="1418" y="2962"/>
                  </a:lnTo>
                  <a:lnTo>
                    <a:pt x="1422" y="2964"/>
                  </a:lnTo>
                  <a:lnTo>
                    <a:pt x="1428" y="2966"/>
                  </a:lnTo>
                  <a:lnTo>
                    <a:pt x="1440" y="2966"/>
                  </a:lnTo>
                  <a:lnTo>
                    <a:pt x="1452" y="2964"/>
                  </a:lnTo>
                  <a:lnTo>
                    <a:pt x="1468" y="2964"/>
                  </a:lnTo>
                  <a:lnTo>
                    <a:pt x="1476" y="2962"/>
                  </a:lnTo>
                  <a:lnTo>
                    <a:pt x="1480" y="2960"/>
                  </a:lnTo>
                  <a:lnTo>
                    <a:pt x="1482" y="2958"/>
                  </a:lnTo>
                  <a:lnTo>
                    <a:pt x="1484" y="2954"/>
                  </a:lnTo>
                  <a:lnTo>
                    <a:pt x="1482" y="2952"/>
                  </a:lnTo>
                  <a:lnTo>
                    <a:pt x="1478" y="2950"/>
                  </a:lnTo>
                  <a:lnTo>
                    <a:pt x="1474" y="2950"/>
                  </a:lnTo>
                  <a:lnTo>
                    <a:pt x="1468" y="2954"/>
                  </a:lnTo>
                  <a:close/>
                  <a:moveTo>
                    <a:pt x="1518" y="2942"/>
                  </a:moveTo>
                  <a:lnTo>
                    <a:pt x="1518" y="2942"/>
                  </a:lnTo>
                  <a:lnTo>
                    <a:pt x="1520" y="2940"/>
                  </a:lnTo>
                  <a:lnTo>
                    <a:pt x="1520" y="2938"/>
                  </a:lnTo>
                  <a:lnTo>
                    <a:pt x="1518" y="2926"/>
                  </a:lnTo>
                  <a:lnTo>
                    <a:pt x="1516" y="2924"/>
                  </a:lnTo>
                  <a:lnTo>
                    <a:pt x="1516" y="2926"/>
                  </a:lnTo>
                  <a:lnTo>
                    <a:pt x="1514" y="2932"/>
                  </a:lnTo>
                  <a:lnTo>
                    <a:pt x="1514" y="2938"/>
                  </a:lnTo>
                  <a:lnTo>
                    <a:pt x="1516" y="2940"/>
                  </a:lnTo>
                  <a:lnTo>
                    <a:pt x="1518" y="2942"/>
                  </a:lnTo>
                  <a:close/>
                  <a:moveTo>
                    <a:pt x="1252" y="2768"/>
                  </a:moveTo>
                  <a:lnTo>
                    <a:pt x="1252" y="2768"/>
                  </a:lnTo>
                  <a:lnTo>
                    <a:pt x="1254" y="2768"/>
                  </a:lnTo>
                  <a:lnTo>
                    <a:pt x="1256" y="2766"/>
                  </a:lnTo>
                  <a:lnTo>
                    <a:pt x="1256" y="2764"/>
                  </a:lnTo>
                  <a:lnTo>
                    <a:pt x="1254" y="2760"/>
                  </a:lnTo>
                  <a:lnTo>
                    <a:pt x="1254" y="2758"/>
                  </a:lnTo>
                  <a:lnTo>
                    <a:pt x="1252" y="2758"/>
                  </a:lnTo>
                  <a:lnTo>
                    <a:pt x="1250" y="2762"/>
                  </a:lnTo>
                  <a:lnTo>
                    <a:pt x="1248" y="2766"/>
                  </a:lnTo>
                  <a:lnTo>
                    <a:pt x="1250" y="2768"/>
                  </a:lnTo>
                  <a:lnTo>
                    <a:pt x="1252" y="2768"/>
                  </a:lnTo>
                  <a:close/>
                  <a:moveTo>
                    <a:pt x="1256" y="2790"/>
                  </a:moveTo>
                  <a:lnTo>
                    <a:pt x="1256" y="2790"/>
                  </a:lnTo>
                  <a:lnTo>
                    <a:pt x="1254" y="2786"/>
                  </a:lnTo>
                  <a:lnTo>
                    <a:pt x="1252" y="2782"/>
                  </a:lnTo>
                  <a:lnTo>
                    <a:pt x="1252" y="2780"/>
                  </a:lnTo>
                  <a:lnTo>
                    <a:pt x="1250" y="2780"/>
                  </a:lnTo>
                  <a:lnTo>
                    <a:pt x="1248" y="2782"/>
                  </a:lnTo>
                  <a:lnTo>
                    <a:pt x="1244" y="2782"/>
                  </a:lnTo>
                  <a:lnTo>
                    <a:pt x="1242" y="2784"/>
                  </a:lnTo>
                  <a:lnTo>
                    <a:pt x="1242" y="2790"/>
                  </a:lnTo>
                  <a:lnTo>
                    <a:pt x="1244" y="2794"/>
                  </a:lnTo>
                  <a:lnTo>
                    <a:pt x="1246" y="2794"/>
                  </a:lnTo>
                  <a:lnTo>
                    <a:pt x="1250" y="2794"/>
                  </a:lnTo>
                  <a:lnTo>
                    <a:pt x="1256" y="2796"/>
                  </a:lnTo>
                  <a:lnTo>
                    <a:pt x="1260" y="2798"/>
                  </a:lnTo>
                  <a:lnTo>
                    <a:pt x="1260" y="2794"/>
                  </a:lnTo>
                  <a:lnTo>
                    <a:pt x="1256" y="2790"/>
                  </a:lnTo>
                  <a:close/>
                  <a:moveTo>
                    <a:pt x="1348" y="2902"/>
                  </a:moveTo>
                  <a:lnTo>
                    <a:pt x="1348" y="2902"/>
                  </a:lnTo>
                  <a:lnTo>
                    <a:pt x="1352" y="2904"/>
                  </a:lnTo>
                  <a:lnTo>
                    <a:pt x="1352" y="2902"/>
                  </a:lnTo>
                  <a:lnTo>
                    <a:pt x="1352" y="2898"/>
                  </a:lnTo>
                  <a:lnTo>
                    <a:pt x="1350" y="2892"/>
                  </a:lnTo>
                  <a:lnTo>
                    <a:pt x="1346" y="2890"/>
                  </a:lnTo>
                  <a:lnTo>
                    <a:pt x="1344" y="2892"/>
                  </a:lnTo>
                  <a:lnTo>
                    <a:pt x="1346" y="2896"/>
                  </a:lnTo>
                  <a:lnTo>
                    <a:pt x="1348" y="2902"/>
                  </a:lnTo>
                  <a:close/>
                  <a:moveTo>
                    <a:pt x="1448" y="2860"/>
                  </a:moveTo>
                  <a:lnTo>
                    <a:pt x="1448" y="2860"/>
                  </a:lnTo>
                  <a:lnTo>
                    <a:pt x="1450" y="2860"/>
                  </a:lnTo>
                  <a:lnTo>
                    <a:pt x="1452" y="2860"/>
                  </a:lnTo>
                  <a:lnTo>
                    <a:pt x="1454" y="2854"/>
                  </a:lnTo>
                  <a:lnTo>
                    <a:pt x="1452" y="2848"/>
                  </a:lnTo>
                  <a:lnTo>
                    <a:pt x="1452" y="2846"/>
                  </a:lnTo>
                  <a:lnTo>
                    <a:pt x="1448" y="2846"/>
                  </a:lnTo>
                  <a:lnTo>
                    <a:pt x="1446" y="2850"/>
                  </a:lnTo>
                  <a:lnTo>
                    <a:pt x="1444" y="2852"/>
                  </a:lnTo>
                  <a:lnTo>
                    <a:pt x="1446" y="2856"/>
                  </a:lnTo>
                  <a:lnTo>
                    <a:pt x="1448" y="2860"/>
                  </a:lnTo>
                  <a:close/>
                  <a:moveTo>
                    <a:pt x="1440" y="2848"/>
                  </a:moveTo>
                  <a:lnTo>
                    <a:pt x="1440" y="2848"/>
                  </a:lnTo>
                  <a:lnTo>
                    <a:pt x="1438" y="2848"/>
                  </a:lnTo>
                  <a:lnTo>
                    <a:pt x="1434" y="2850"/>
                  </a:lnTo>
                  <a:lnTo>
                    <a:pt x="1434" y="2854"/>
                  </a:lnTo>
                  <a:lnTo>
                    <a:pt x="1436" y="2856"/>
                  </a:lnTo>
                  <a:lnTo>
                    <a:pt x="1438" y="2856"/>
                  </a:lnTo>
                  <a:lnTo>
                    <a:pt x="1440" y="2854"/>
                  </a:lnTo>
                  <a:lnTo>
                    <a:pt x="1440" y="2850"/>
                  </a:lnTo>
                  <a:lnTo>
                    <a:pt x="1440" y="2848"/>
                  </a:lnTo>
                  <a:close/>
                  <a:moveTo>
                    <a:pt x="2822" y="3608"/>
                  </a:moveTo>
                  <a:lnTo>
                    <a:pt x="2822" y="3608"/>
                  </a:lnTo>
                  <a:lnTo>
                    <a:pt x="2818" y="3606"/>
                  </a:lnTo>
                  <a:lnTo>
                    <a:pt x="2814" y="3598"/>
                  </a:lnTo>
                  <a:lnTo>
                    <a:pt x="2802" y="3578"/>
                  </a:lnTo>
                  <a:lnTo>
                    <a:pt x="2798" y="3570"/>
                  </a:lnTo>
                  <a:lnTo>
                    <a:pt x="2792" y="3562"/>
                  </a:lnTo>
                  <a:lnTo>
                    <a:pt x="2786" y="3558"/>
                  </a:lnTo>
                  <a:lnTo>
                    <a:pt x="2782" y="3556"/>
                  </a:lnTo>
                  <a:lnTo>
                    <a:pt x="2780" y="3558"/>
                  </a:lnTo>
                  <a:lnTo>
                    <a:pt x="2776" y="3558"/>
                  </a:lnTo>
                  <a:lnTo>
                    <a:pt x="2774" y="3558"/>
                  </a:lnTo>
                  <a:lnTo>
                    <a:pt x="2768" y="3554"/>
                  </a:lnTo>
                  <a:lnTo>
                    <a:pt x="2762" y="3550"/>
                  </a:lnTo>
                  <a:lnTo>
                    <a:pt x="2756" y="3548"/>
                  </a:lnTo>
                  <a:lnTo>
                    <a:pt x="2746" y="3546"/>
                  </a:lnTo>
                  <a:lnTo>
                    <a:pt x="2738" y="3544"/>
                  </a:lnTo>
                  <a:lnTo>
                    <a:pt x="2728" y="3540"/>
                  </a:lnTo>
                  <a:lnTo>
                    <a:pt x="2720" y="3532"/>
                  </a:lnTo>
                  <a:lnTo>
                    <a:pt x="2712" y="3524"/>
                  </a:lnTo>
                  <a:lnTo>
                    <a:pt x="2706" y="3516"/>
                  </a:lnTo>
                  <a:lnTo>
                    <a:pt x="2700" y="3506"/>
                  </a:lnTo>
                  <a:lnTo>
                    <a:pt x="2696" y="3496"/>
                  </a:lnTo>
                  <a:lnTo>
                    <a:pt x="2694" y="3488"/>
                  </a:lnTo>
                  <a:lnTo>
                    <a:pt x="2694" y="3464"/>
                  </a:lnTo>
                  <a:lnTo>
                    <a:pt x="2694" y="3458"/>
                  </a:lnTo>
                  <a:lnTo>
                    <a:pt x="2692" y="3454"/>
                  </a:lnTo>
                  <a:lnTo>
                    <a:pt x="2692" y="3448"/>
                  </a:lnTo>
                  <a:lnTo>
                    <a:pt x="2694" y="3442"/>
                  </a:lnTo>
                  <a:lnTo>
                    <a:pt x="2696" y="3438"/>
                  </a:lnTo>
                  <a:lnTo>
                    <a:pt x="2696" y="3434"/>
                  </a:lnTo>
                  <a:lnTo>
                    <a:pt x="2696" y="3430"/>
                  </a:lnTo>
                  <a:lnTo>
                    <a:pt x="2698" y="3422"/>
                  </a:lnTo>
                  <a:lnTo>
                    <a:pt x="2700" y="3418"/>
                  </a:lnTo>
                  <a:lnTo>
                    <a:pt x="2698" y="3416"/>
                  </a:lnTo>
                  <a:lnTo>
                    <a:pt x="2696" y="3414"/>
                  </a:lnTo>
                  <a:lnTo>
                    <a:pt x="2694" y="3416"/>
                  </a:lnTo>
                  <a:lnTo>
                    <a:pt x="2692" y="3416"/>
                  </a:lnTo>
                  <a:lnTo>
                    <a:pt x="2692" y="3420"/>
                  </a:lnTo>
                  <a:lnTo>
                    <a:pt x="2694" y="3424"/>
                  </a:lnTo>
                  <a:lnTo>
                    <a:pt x="2692" y="3424"/>
                  </a:lnTo>
                  <a:lnTo>
                    <a:pt x="2688" y="3422"/>
                  </a:lnTo>
                  <a:lnTo>
                    <a:pt x="2686" y="3422"/>
                  </a:lnTo>
                  <a:lnTo>
                    <a:pt x="2684" y="3432"/>
                  </a:lnTo>
                  <a:lnTo>
                    <a:pt x="2680" y="3444"/>
                  </a:lnTo>
                  <a:lnTo>
                    <a:pt x="2678" y="3444"/>
                  </a:lnTo>
                  <a:lnTo>
                    <a:pt x="2676" y="3444"/>
                  </a:lnTo>
                  <a:lnTo>
                    <a:pt x="2674" y="3444"/>
                  </a:lnTo>
                  <a:lnTo>
                    <a:pt x="2670" y="3452"/>
                  </a:lnTo>
                  <a:lnTo>
                    <a:pt x="2666" y="3458"/>
                  </a:lnTo>
                  <a:lnTo>
                    <a:pt x="2660" y="3462"/>
                  </a:lnTo>
                  <a:lnTo>
                    <a:pt x="2654" y="3468"/>
                  </a:lnTo>
                  <a:lnTo>
                    <a:pt x="2646" y="3476"/>
                  </a:lnTo>
                  <a:lnTo>
                    <a:pt x="2638" y="3488"/>
                  </a:lnTo>
                  <a:lnTo>
                    <a:pt x="2628" y="3496"/>
                  </a:lnTo>
                  <a:lnTo>
                    <a:pt x="2614" y="3508"/>
                  </a:lnTo>
                  <a:lnTo>
                    <a:pt x="2616" y="3510"/>
                  </a:lnTo>
                  <a:lnTo>
                    <a:pt x="2618" y="3512"/>
                  </a:lnTo>
                  <a:lnTo>
                    <a:pt x="2618" y="3516"/>
                  </a:lnTo>
                  <a:lnTo>
                    <a:pt x="2614" y="3524"/>
                  </a:lnTo>
                  <a:lnTo>
                    <a:pt x="2606" y="3530"/>
                  </a:lnTo>
                  <a:lnTo>
                    <a:pt x="2598" y="3532"/>
                  </a:lnTo>
                  <a:lnTo>
                    <a:pt x="2588" y="3534"/>
                  </a:lnTo>
                  <a:lnTo>
                    <a:pt x="2578" y="3532"/>
                  </a:lnTo>
                  <a:lnTo>
                    <a:pt x="2558" y="3528"/>
                  </a:lnTo>
                  <a:lnTo>
                    <a:pt x="2546" y="3528"/>
                  </a:lnTo>
                  <a:lnTo>
                    <a:pt x="2538" y="3532"/>
                  </a:lnTo>
                  <a:lnTo>
                    <a:pt x="2522" y="3538"/>
                  </a:lnTo>
                  <a:lnTo>
                    <a:pt x="2514" y="3538"/>
                  </a:lnTo>
                  <a:lnTo>
                    <a:pt x="2512" y="3538"/>
                  </a:lnTo>
                  <a:lnTo>
                    <a:pt x="2510" y="3536"/>
                  </a:lnTo>
                  <a:lnTo>
                    <a:pt x="2510" y="3528"/>
                  </a:lnTo>
                  <a:lnTo>
                    <a:pt x="2510" y="3522"/>
                  </a:lnTo>
                  <a:lnTo>
                    <a:pt x="2506" y="3522"/>
                  </a:lnTo>
                  <a:lnTo>
                    <a:pt x="2502" y="3522"/>
                  </a:lnTo>
                  <a:lnTo>
                    <a:pt x="2496" y="3522"/>
                  </a:lnTo>
                  <a:lnTo>
                    <a:pt x="2492" y="3520"/>
                  </a:lnTo>
                  <a:lnTo>
                    <a:pt x="2490" y="3518"/>
                  </a:lnTo>
                  <a:lnTo>
                    <a:pt x="2492" y="3514"/>
                  </a:lnTo>
                  <a:lnTo>
                    <a:pt x="2496" y="3510"/>
                  </a:lnTo>
                  <a:lnTo>
                    <a:pt x="2496" y="3506"/>
                  </a:lnTo>
                  <a:lnTo>
                    <a:pt x="2492" y="3508"/>
                  </a:lnTo>
                  <a:lnTo>
                    <a:pt x="2490" y="3508"/>
                  </a:lnTo>
                  <a:lnTo>
                    <a:pt x="2488" y="3508"/>
                  </a:lnTo>
                  <a:lnTo>
                    <a:pt x="2486" y="3506"/>
                  </a:lnTo>
                  <a:lnTo>
                    <a:pt x="2488" y="3504"/>
                  </a:lnTo>
                  <a:lnTo>
                    <a:pt x="2490" y="3504"/>
                  </a:lnTo>
                  <a:lnTo>
                    <a:pt x="2494" y="3504"/>
                  </a:lnTo>
                  <a:lnTo>
                    <a:pt x="2496" y="3502"/>
                  </a:lnTo>
                  <a:lnTo>
                    <a:pt x="2498" y="3496"/>
                  </a:lnTo>
                  <a:lnTo>
                    <a:pt x="2502" y="3480"/>
                  </a:lnTo>
                  <a:lnTo>
                    <a:pt x="2502" y="3474"/>
                  </a:lnTo>
                  <a:lnTo>
                    <a:pt x="2500" y="3468"/>
                  </a:lnTo>
                  <a:lnTo>
                    <a:pt x="2496" y="3462"/>
                  </a:lnTo>
                  <a:lnTo>
                    <a:pt x="2496" y="3458"/>
                  </a:lnTo>
                  <a:lnTo>
                    <a:pt x="2498" y="3454"/>
                  </a:lnTo>
                  <a:lnTo>
                    <a:pt x="2500" y="3448"/>
                  </a:lnTo>
                  <a:lnTo>
                    <a:pt x="2498" y="3440"/>
                  </a:lnTo>
                  <a:lnTo>
                    <a:pt x="2494" y="3434"/>
                  </a:lnTo>
                  <a:lnTo>
                    <a:pt x="2490" y="3428"/>
                  </a:lnTo>
                  <a:lnTo>
                    <a:pt x="2486" y="3426"/>
                  </a:lnTo>
                  <a:lnTo>
                    <a:pt x="2484" y="3426"/>
                  </a:lnTo>
                  <a:lnTo>
                    <a:pt x="2480" y="3430"/>
                  </a:lnTo>
                  <a:lnTo>
                    <a:pt x="2476" y="3444"/>
                  </a:lnTo>
                  <a:lnTo>
                    <a:pt x="2470" y="3456"/>
                  </a:lnTo>
                  <a:lnTo>
                    <a:pt x="2470" y="3466"/>
                  </a:lnTo>
                  <a:lnTo>
                    <a:pt x="2468" y="3498"/>
                  </a:lnTo>
                  <a:lnTo>
                    <a:pt x="2464" y="3486"/>
                  </a:lnTo>
                  <a:lnTo>
                    <a:pt x="2460" y="3478"/>
                  </a:lnTo>
                  <a:lnTo>
                    <a:pt x="2458" y="3468"/>
                  </a:lnTo>
                  <a:lnTo>
                    <a:pt x="2452" y="3462"/>
                  </a:lnTo>
                  <a:lnTo>
                    <a:pt x="2448" y="3456"/>
                  </a:lnTo>
                  <a:lnTo>
                    <a:pt x="2448" y="3454"/>
                  </a:lnTo>
                  <a:lnTo>
                    <a:pt x="2448" y="3450"/>
                  </a:lnTo>
                  <a:lnTo>
                    <a:pt x="2444" y="3444"/>
                  </a:lnTo>
                  <a:lnTo>
                    <a:pt x="2442" y="3438"/>
                  </a:lnTo>
                  <a:lnTo>
                    <a:pt x="2442" y="3434"/>
                  </a:lnTo>
                  <a:lnTo>
                    <a:pt x="2442" y="3428"/>
                  </a:lnTo>
                  <a:lnTo>
                    <a:pt x="2444" y="3420"/>
                  </a:lnTo>
                  <a:lnTo>
                    <a:pt x="2442" y="3414"/>
                  </a:lnTo>
                  <a:lnTo>
                    <a:pt x="2440" y="3408"/>
                  </a:lnTo>
                  <a:lnTo>
                    <a:pt x="2438" y="3402"/>
                  </a:lnTo>
                  <a:lnTo>
                    <a:pt x="2438" y="3400"/>
                  </a:lnTo>
                  <a:lnTo>
                    <a:pt x="2442" y="3400"/>
                  </a:lnTo>
                  <a:lnTo>
                    <a:pt x="2444" y="3404"/>
                  </a:lnTo>
                  <a:lnTo>
                    <a:pt x="2448" y="3404"/>
                  </a:lnTo>
                  <a:lnTo>
                    <a:pt x="2448" y="3406"/>
                  </a:lnTo>
                  <a:lnTo>
                    <a:pt x="2446" y="3408"/>
                  </a:lnTo>
                  <a:lnTo>
                    <a:pt x="2444" y="3410"/>
                  </a:lnTo>
                  <a:lnTo>
                    <a:pt x="2448" y="3410"/>
                  </a:lnTo>
                  <a:lnTo>
                    <a:pt x="2450" y="3412"/>
                  </a:lnTo>
                  <a:lnTo>
                    <a:pt x="2448" y="3414"/>
                  </a:lnTo>
                  <a:lnTo>
                    <a:pt x="2450" y="3416"/>
                  </a:lnTo>
                  <a:lnTo>
                    <a:pt x="2454" y="3420"/>
                  </a:lnTo>
                  <a:lnTo>
                    <a:pt x="2456" y="3422"/>
                  </a:lnTo>
                  <a:lnTo>
                    <a:pt x="2458" y="3422"/>
                  </a:lnTo>
                  <a:lnTo>
                    <a:pt x="2460" y="3422"/>
                  </a:lnTo>
                  <a:lnTo>
                    <a:pt x="2460" y="3420"/>
                  </a:lnTo>
                  <a:lnTo>
                    <a:pt x="2460" y="3418"/>
                  </a:lnTo>
                  <a:lnTo>
                    <a:pt x="2462" y="3416"/>
                  </a:lnTo>
                  <a:lnTo>
                    <a:pt x="2464" y="3412"/>
                  </a:lnTo>
                  <a:lnTo>
                    <a:pt x="2466" y="3406"/>
                  </a:lnTo>
                  <a:lnTo>
                    <a:pt x="2466" y="3402"/>
                  </a:lnTo>
                  <a:lnTo>
                    <a:pt x="2468" y="3400"/>
                  </a:lnTo>
                  <a:lnTo>
                    <a:pt x="2468" y="3402"/>
                  </a:lnTo>
                  <a:lnTo>
                    <a:pt x="2474" y="3404"/>
                  </a:lnTo>
                  <a:lnTo>
                    <a:pt x="2476" y="3404"/>
                  </a:lnTo>
                  <a:lnTo>
                    <a:pt x="2476" y="3402"/>
                  </a:lnTo>
                  <a:lnTo>
                    <a:pt x="2478" y="3402"/>
                  </a:lnTo>
                  <a:lnTo>
                    <a:pt x="2480" y="3400"/>
                  </a:lnTo>
                  <a:lnTo>
                    <a:pt x="2480" y="3398"/>
                  </a:lnTo>
                  <a:lnTo>
                    <a:pt x="2482" y="3396"/>
                  </a:lnTo>
                  <a:lnTo>
                    <a:pt x="2482" y="3394"/>
                  </a:lnTo>
                  <a:lnTo>
                    <a:pt x="2482" y="3392"/>
                  </a:lnTo>
                  <a:lnTo>
                    <a:pt x="2482" y="3388"/>
                  </a:lnTo>
                  <a:lnTo>
                    <a:pt x="2480" y="3386"/>
                  </a:lnTo>
                  <a:lnTo>
                    <a:pt x="2482" y="3384"/>
                  </a:lnTo>
                  <a:lnTo>
                    <a:pt x="2480" y="3384"/>
                  </a:lnTo>
                  <a:lnTo>
                    <a:pt x="2478" y="3384"/>
                  </a:lnTo>
                  <a:lnTo>
                    <a:pt x="2478" y="3386"/>
                  </a:lnTo>
                  <a:lnTo>
                    <a:pt x="2476" y="3388"/>
                  </a:lnTo>
                  <a:lnTo>
                    <a:pt x="2472" y="3388"/>
                  </a:lnTo>
                  <a:lnTo>
                    <a:pt x="2470" y="3388"/>
                  </a:lnTo>
                  <a:lnTo>
                    <a:pt x="2468" y="3382"/>
                  </a:lnTo>
                  <a:lnTo>
                    <a:pt x="2466" y="3378"/>
                  </a:lnTo>
                  <a:lnTo>
                    <a:pt x="2468" y="3374"/>
                  </a:lnTo>
                  <a:lnTo>
                    <a:pt x="2468" y="3372"/>
                  </a:lnTo>
                  <a:lnTo>
                    <a:pt x="2466" y="3370"/>
                  </a:lnTo>
                  <a:lnTo>
                    <a:pt x="2464" y="3370"/>
                  </a:lnTo>
                  <a:lnTo>
                    <a:pt x="2464" y="3374"/>
                  </a:lnTo>
                  <a:lnTo>
                    <a:pt x="2462" y="3378"/>
                  </a:lnTo>
                  <a:lnTo>
                    <a:pt x="2462" y="3380"/>
                  </a:lnTo>
                  <a:lnTo>
                    <a:pt x="2460" y="3380"/>
                  </a:lnTo>
                  <a:lnTo>
                    <a:pt x="2456" y="3380"/>
                  </a:lnTo>
                  <a:lnTo>
                    <a:pt x="2452" y="3382"/>
                  </a:lnTo>
                  <a:lnTo>
                    <a:pt x="2450" y="3384"/>
                  </a:lnTo>
                  <a:lnTo>
                    <a:pt x="2446" y="3384"/>
                  </a:lnTo>
                  <a:lnTo>
                    <a:pt x="2444" y="3384"/>
                  </a:lnTo>
                  <a:lnTo>
                    <a:pt x="2444" y="3388"/>
                  </a:lnTo>
                  <a:lnTo>
                    <a:pt x="2442" y="3394"/>
                  </a:lnTo>
                  <a:lnTo>
                    <a:pt x="2434" y="3388"/>
                  </a:lnTo>
                  <a:lnTo>
                    <a:pt x="2422" y="3378"/>
                  </a:lnTo>
                  <a:lnTo>
                    <a:pt x="2414" y="3368"/>
                  </a:lnTo>
                  <a:lnTo>
                    <a:pt x="2410" y="3364"/>
                  </a:lnTo>
                  <a:lnTo>
                    <a:pt x="2410" y="3358"/>
                  </a:lnTo>
                  <a:lnTo>
                    <a:pt x="2410" y="3354"/>
                  </a:lnTo>
                  <a:lnTo>
                    <a:pt x="2408" y="3352"/>
                  </a:lnTo>
                  <a:lnTo>
                    <a:pt x="2402" y="3350"/>
                  </a:lnTo>
                  <a:lnTo>
                    <a:pt x="2394" y="3350"/>
                  </a:lnTo>
                  <a:lnTo>
                    <a:pt x="2392" y="3348"/>
                  </a:lnTo>
                  <a:lnTo>
                    <a:pt x="2392" y="3344"/>
                  </a:lnTo>
                  <a:lnTo>
                    <a:pt x="2390" y="3338"/>
                  </a:lnTo>
                  <a:lnTo>
                    <a:pt x="2386" y="3330"/>
                  </a:lnTo>
                  <a:lnTo>
                    <a:pt x="2382" y="3320"/>
                  </a:lnTo>
                  <a:lnTo>
                    <a:pt x="2376" y="3302"/>
                  </a:lnTo>
                  <a:lnTo>
                    <a:pt x="2370" y="3290"/>
                  </a:lnTo>
                  <a:lnTo>
                    <a:pt x="2366" y="3284"/>
                  </a:lnTo>
                  <a:lnTo>
                    <a:pt x="2364" y="3280"/>
                  </a:lnTo>
                  <a:lnTo>
                    <a:pt x="2362" y="3270"/>
                  </a:lnTo>
                  <a:lnTo>
                    <a:pt x="2360" y="3266"/>
                  </a:lnTo>
                  <a:lnTo>
                    <a:pt x="2358" y="3264"/>
                  </a:lnTo>
                  <a:lnTo>
                    <a:pt x="2352" y="3262"/>
                  </a:lnTo>
                  <a:lnTo>
                    <a:pt x="2346" y="3260"/>
                  </a:lnTo>
                  <a:lnTo>
                    <a:pt x="2346" y="3258"/>
                  </a:lnTo>
                  <a:lnTo>
                    <a:pt x="2346" y="3254"/>
                  </a:lnTo>
                  <a:lnTo>
                    <a:pt x="2350" y="3250"/>
                  </a:lnTo>
                  <a:lnTo>
                    <a:pt x="2354" y="3248"/>
                  </a:lnTo>
                  <a:lnTo>
                    <a:pt x="2360" y="3250"/>
                  </a:lnTo>
                  <a:lnTo>
                    <a:pt x="2362" y="3248"/>
                  </a:lnTo>
                  <a:lnTo>
                    <a:pt x="2362" y="3246"/>
                  </a:lnTo>
                  <a:lnTo>
                    <a:pt x="2354" y="3228"/>
                  </a:lnTo>
                  <a:lnTo>
                    <a:pt x="2354" y="3224"/>
                  </a:lnTo>
                  <a:lnTo>
                    <a:pt x="2356" y="3224"/>
                  </a:lnTo>
                  <a:lnTo>
                    <a:pt x="2364" y="3226"/>
                  </a:lnTo>
                  <a:lnTo>
                    <a:pt x="2372" y="3230"/>
                  </a:lnTo>
                  <a:lnTo>
                    <a:pt x="2376" y="3232"/>
                  </a:lnTo>
                  <a:lnTo>
                    <a:pt x="2378" y="3230"/>
                  </a:lnTo>
                  <a:lnTo>
                    <a:pt x="2384" y="3226"/>
                  </a:lnTo>
                  <a:lnTo>
                    <a:pt x="2390" y="3226"/>
                  </a:lnTo>
                  <a:lnTo>
                    <a:pt x="2392" y="3224"/>
                  </a:lnTo>
                  <a:lnTo>
                    <a:pt x="2394" y="3216"/>
                  </a:lnTo>
                  <a:lnTo>
                    <a:pt x="2396" y="3212"/>
                  </a:lnTo>
                  <a:lnTo>
                    <a:pt x="2398" y="3212"/>
                  </a:lnTo>
                  <a:lnTo>
                    <a:pt x="2406" y="3218"/>
                  </a:lnTo>
                  <a:lnTo>
                    <a:pt x="2412" y="3222"/>
                  </a:lnTo>
                  <a:lnTo>
                    <a:pt x="2416" y="3224"/>
                  </a:lnTo>
                  <a:lnTo>
                    <a:pt x="2424" y="3224"/>
                  </a:lnTo>
                  <a:lnTo>
                    <a:pt x="2430" y="3222"/>
                  </a:lnTo>
                  <a:lnTo>
                    <a:pt x="2436" y="3218"/>
                  </a:lnTo>
                  <a:lnTo>
                    <a:pt x="2438" y="3218"/>
                  </a:lnTo>
                  <a:lnTo>
                    <a:pt x="2440" y="3220"/>
                  </a:lnTo>
                  <a:lnTo>
                    <a:pt x="2442" y="3222"/>
                  </a:lnTo>
                  <a:lnTo>
                    <a:pt x="2444" y="3232"/>
                  </a:lnTo>
                  <a:lnTo>
                    <a:pt x="2448" y="3238"/>
                  </a:lnTo>
                  <a:lnTo>
                    <a:pt x="2452" y="3244"/>
                  </a:lnTo>
                  <a:lnTo>
                    <a:pt x="2452" y="3220"/>
                  </a:lnTo>
                  <a:lnTo>
                    <a:pt x="2414" y="3146"/>
                  </a:lnTo>
                  <a:lnTo>
                    <a:pt x="2378" y="3050"/>
                  </a:lnTo>
                  <a:lnTo>
                    <a:pt x="2372" y="3006"/>
                  </a:lnTo>
                  <a:lnTo>
                    <a:pt x="2378" y="2910"/>
                  </a:lnTo>
                  <a:lnTo>
                    <a:pt x="2378" y="2868"/>
                  </a:lnTo>
                  <a:lnTo>
                    <a:pt x="2392" y="2778"/>
                  </a:lnTo>
                  <a:lnTo>
                    <a:pt x="2386" y="2780"/>
                  </a:lnTo>
                  <a:lnTo>
                    <a:pt x="2382" y="2780"/>
                  </a:lnTo>
                  <a:lnTo>
                    <a:pt x="2380" y="2778"/>
                  </a:lnTo>
                  <a:lnTo>
                    <a:pt x="2380" y="2776"/>
                  </a:lnTo>
                  <a:lnTo>
                    <a:pt x="2378" y="2770"/>
                  </a:lnTo>
                  <a:lnTo>
                    <a:pt x="2376" y="2768"/>
                  </a:lnTo>
                  <a:lnTo>
                    <a:pt x="2374" y="2768"/>
                  </a:lnTo>
                  <a:lnTo>
                    <a:pt x="2376" y="2768"/>
                  </a:lnTo>
                  <a:lnTo>
                    <a:pt x="2378" y="2770"/>
                  </a:lnTo>
                  <a:lnTo>
                    <a:pt x="2380" y="2776"/>
                  </a:lnTo>
                  <a:lnTo>
                    <a:pt x="2380" y="2778"/>
                  </a:lnTo>
                  <a:lnTo>
                    <a:pt x="2382" y="2780"/>
                  </a:lnTo>
                  <a:lnTo>
                    <a:pt x="2386" y="2780"/>
                  </a:lnTo>
                  <a:lnTo>
                    <a:pt x="2392" y="2778"/>
                  </a:lnTo>
                  <a:lnTo>
                    <a:pt x="2390" y="2764"/>
                  </a:lnTo>
                  <a:lnTo>
                    <a:pt x="2394" y="2746"/>
                  </a:lnTo>
                  <a:lnTo>
                    <a:pt x="2390" y="2726"/>
                  </a:lnTo>
                  <a:lnTo>
                    <a:pt x="2386" y="2674"/>
                  </a:lnTo>
                  <a:lnTo>
                    <a:pt x="2384" y="2658"/>
                  </a:lnTo>
                  <a:lnTo>
                    <a:pt x="2386" y="2626"/>
                  </a:lnTo>
                  <a:lnTo>
                    <a:pt x="2360" y="2586"/>
                  </a:lnTo>
                  <a:lnTo>
                    <a:pt x="2336" y="2534"/>
                  </a:lnTo>
                  <a:lnTo>
                    <a:pt x="2284" y="2470"/>
                  </a:lnTo>
                  <a:lnTo>
                    <a:pt x="2274" y="2434"/>
                  </a:lnTo>
                  <a:lnTo>
                    <a:pt x="2302" y="2390"/>
                  </a:lnTo>
                  <a:lnTo>
                    <a:pt x="2334" y="2368"/>
                  </a:lnTo>
                  <a:lnTo>
                    <a:pt x="2352" y="2336"/>
                  </a:lnTo>
                  <a:lnTo>
                    <a:pt x="2346" y="2304"/>
                  </a:lnTo>
                  <a:lnTo>
                    <a:pt x="2318" y="2270"/>
                  </a:lnTo>
                  <a:lnTo>
                    <a:pt x="2280" y="2246"/>
                  </a:lnTo>
                  <a:lnTo>
                    <a:pt x="2264" y="2186"/>
                  </a:lnTo>
                  <a:lnTo>
                    <a:pt x="2274" y="2140"/>
                  </a:lnTo>
                  <a:lnTo>
                    <a:pt x="2288" y="2090"/>
                  </a:lnTo>
                  <a:lnTo>
                    <a:pt x="2290" y="2086"/>
                  </a:lnTo>
                  <a:lnTo>
                    <a:pt x="2296" y="2086"/>
                  </a:lnTo>
                  <a:lnTo>
                    <a:pt x="2308" y="2088"/>
                  </a:lnTo>
                  <a:lnTo>
                    <a:pt x="2328" y="2096"/>
                  </a:lnTo>
                  <a:lnTo>
                    <a:pt x="2370" y="2082"/>
                  </a:lnTo>
                  <a:lnTo>
                    <a:pt x="2376" y="2058"/>
                  </a:lnTo>
                  <a:lnTo>
                    <a:pt x="2440" y="2024"/>
                  </a:lnTo>
                  <a:lnTo>
                    <a:pt x="2384" y="1780"/>
                  </a:lnTo>
                  <a:lnTo>
                    <a:pt x="2264" y="1588"/>
                  </a:lnTo>
                  <a:lnTo>
                    <a:pt x="2204" y="1444"/>
                  </a:lnTo>
                  <a:lnTo>
                    <a:pt x="2204" y="1264"/>
                  </a:lnTo>
                  <a:lnTo>
                    <a:pt x="2212" y="1228"/>
                  </a:lnTo>
                  <a:lnTo>
                    <a:pt x="2224" y="1194"/>
                  </a:lnTo>
                  <a:lnTo>
                    <a:pt x="2232" y="1174"/>
                  </a:lnTo>
                  <a:lnTo>
                    <a:pt x="2240" y="1156"/>
                  </a:lnTo>
                  <a:lnTo>
                    <a:pt x="2248" y="1138"/>
                  </a:lnTo>
                  <a:lnTo>
                    <a:pt x="2258" y="1112"/>
                  </a:lnTo>
                  <a:lnTo>
                    <a:pt x="2282" y="1046"/>
                  </a:lnTo>
                  <a:lnTo>
                    <a:pt x="2276" y="1048"/>
                  </a:lnTo>
                  <a:lnTo>
                    <a:pt x="2274" y="1046"/>
                  </a:lnTo>
                  <a:lnTo>
                    <a:pt x="2270" y="1038"/>
                  </a:lnTo>
                  <a:lnTo>
                    <a:pt x="2266" y="1032"/>
                  </a:lnTo>
                  <a:lnTo>
                    <a:pt x="2262" y="1026"/>
                  </a:lnTo>
                  <a:lnTo>
                    <a:pt x="2256" y="1018"/>
                  </a:lnTo>
                  <a:lnTo>
                    <a:pt x="2246" y="1014"/>
                  </a:lnTo>
                  <a:lnTo>
                    <a:pt x="2236" y="1006"/>
                  </a:lnTo>
                  <a:lnTo>
                    <a:pt x="2234" y="1004"/>
                  </a:lnTo>
                  <a:lnTo>
                    <a:pt x="2232" y="1000"/>
                  </a:lnTo>
                  <a:lnTo>
                    <a:pt x="2234" y="998"/>
                  </a:lnTo>
                  <a:lnTo>
                    <a:pt x="2234" y="994"/>
                  </a:lnTo>
                  <a:lnTo>
                    <a:pt x="2242" y="988"/>
                  </a:lnTo>
                  <a:lnTo>
                    <a:pt x="2250" y="982"/>
                  </a:lnTo>
                  <a:lnTo>
                    <a:pt x="2262" y="978"/>
                  </a:lnTo>
                  <a:lnTo>
                    <a:pt x="2274" y="974"/>
                  </a:lnTo>
                  <a:lnTo>
                    <a:pt x="2286" y="974"/>
                  </a:lnTo>
                  <a:lnTo>
                    <a:pt x="2292" y="974"/>
                  </a:lnTo>
                  <a:lnTo>
                    <a:pt x="2296" y="972"/>
                  </a:lnTo>
                  <a:lnTo>
                    <a:pt x="2298" y="968"/>
                  </a:lnTo>
                  <a:lnTo>
                    <a:pt x="2300" y="966"/>
                  </a:lnTo>
                  <a:lnTo>
                    <a:pt x="2298" y="956"/>
                  </a:lnTo>
                  <a:lnTo>
                    <a:pt x="2294" y="946"/>
                  </a:lnTo>
                  <a:lnTo>
                    <a:pt x="2284" y="936"/>
                  </a:lnTo>
                  <a:lnTo>
                    <a:pt x="2272" y="928"/>
                  </a:lnTo>
                  <a:lnTo>
                    <a:pt x="2258" y="922"/>
                  </a:lnTo>
                  <a:lnTo>
                    <a:pt x="2250" y="922"/>
                  </a:lnTo>
                  <a:lnTo>
                    <a:pt x="2242" y="920"/>
                  </a:lnTo>
                  <a:lnTo>
                    <a:pt x="2224" y="920"/>
                  </a:lnTo>
                  <a:lnTo>
                    <a:pt x="2208" y="918"/>
                  </a:lnTo>
                  <a:lnTo>
                    <a:pt x="2182" y="912"/>
                  </a:lnTo>
                  <a:lnTo>
                    <a:pt x="2174" y="912"/>
                  </a:lnTo>
                  <a:lnTo>
                    <a:pt x="2172" y="912"/>
                  </a:lnTo>
                  <a:lnTo>
                    <a:pt x="2172" y="914"/>
                  </a:lnTo>
                  <a:lnTo>
                    <a:pt x="2174" y="918"/>
                  </a:lnTo>
                  <a:lnTo>
                    <a:pt x="2186" y="928"/>
                  </a:lnTo>
                  <a:lnTo>
                    <a:pt x="2192" y="934"/>
                  </a:lnTo>
                  <a:lnTo>
                    <a:pt x="2196" y="942"/>
                  </a:lnTo>
                  <a:lnTo>
                    <a:pt x="2198" y="948"/>
                  </a:lnTo>
                  <a:lnTo>
                    <a:pt x="2200" y="954"/>
                  </a:lnTo>
                  <a:lnTo>
                    <a:pt x="2196" y="966"/>
                  </a:lnTo>
                  <a:lnTo>
                    <a:pt x="2192" y="978"/>
                  </a:lnTo>
                  <a:lnTo>
                    <a:pt x="2188" y="990"/>
                  </a:lnTo>
                  <a:lnTo>
                    <a:pt x="2186" y="1000"/>
                  </a:lnTo>
                  <a:lnTo>
                    <a:pt x="2186" y="1006"/>
                  </a:lnTo>
                  <a:lnTo>
                    <a:pt x="2188" y="1012"/>
                  </a:lnTo>
                  <a:lnTo>
                    <a:pt x="2194" y="1016"/>
                  </a:lnTo>
                  <a:lnTo>
                    <a:pt x="2200" y="1022"/>
                  </a:lnTo>
                  <a:lnTo>
                    <a:pt x="2212" y="1032"/>
                  </a:lnTo>
                  <a:lnTo>
                    <a:pt x="2216" y="1036"/>
                  </a:lnTo>
                  <a:lnTo>
                    <a:pt x="2218" y="1040"/>
                  </a:lnTo>
                  <a:lnTo>
                    <a:pt x="2216" y="1046"/>
                  </a:lnTo>
                  <a:lnTo>
                    <a:pt x="2214" y="1054"/>
                  </a:lnTo>
                  <a:lnTo>
                    <a:pt x="2208" y="1062"/>
                  </a:lnTo>
                  <a:lnTo>
                    <a:pt x="2204" y="1072"/>
                  </a:lnTo>
                  <a:lnTo>
                    <a:pt x="2200" y="1084"/>
                  </a:lnTo>
                  <a:lnTo>
                    <a:pt x="2202" y="1098"/>
                  </a:lnTo>
                  <a:lnTo>
                    <a:pt x="2202" y="1106"/>
                  </a:lnTo>
                  <a:lnTo>
                    <a:pt x="2200" y="1104"/>
                  </a:lnTo>
                  <a:lnTo>
                    <a:pt x="2192" y="1096"/>
                  </a:lnTo>
                  <a:lnTo>
                    <a:pt x="2180" y="1084"/>
                  </a:lnTo>
                  <a:lnTo>
                    <a:pt x="2166" y="1072"/>
                  </a:lnTo>
                  <a:lnTo>
                    <a:pt x="2156" y="1068"/>
                  </a:lnTo>
                  <a:lnTo>
                    <a:pt x="2148" y="1066"/>
                  </a:lnTo>
                  <a:lnTo>
                    <a:pt x="2136" y="1064"/>
                  </a:lnTo>
                  <a:lnTo>
                    <a:pt x="2126" y="1066"/>
                  </a:lnTo>
                  <a:lnTo>
                    <a:pt x="2114" y="1070"/>
                  </a:lnTo>
                  <a:lnTo>
                    <a:pt x="2102" y="1076"/>
                  </a:lnTo>
                  <a:lnTo>
                    <a:pt x="2078" y="1092"/>
                  </a:lnTo>
                  <a:lnTo>
                    <a:pt x="2056" y="1104"/>
                  </a:lnTo>
                  <a:lnTo>
                    <a:pt x="2040" y="1114"/>
                  </a:lnTo>
                  <a:lnTo>
                    <a:pt x="2028" y="1122"/>
                  </a:lnTo>
                  <a:lnTo>
                    <a:pt x="2022" y="1130"/>
                  </a:lnTo>
                  <a:lnTo>
                    <a:pt x="2020" y="1134"/>
                  </a:lnTo>
                  <a:lnTo>
                    <a:pt x="2022" y="1140"/>
                  </a:lnTo>
                  <a:lnTo>
                    <a:pt x="2026" y="1150"/>
                  </a:lnTo>
                  <a:lnTo>
                    <a:pt x="2040" y="1166"/>
                  </a:lnTo>
                  <a:lnTo>
                    <a:pt x="2052" y="1180"/>
                  </a:lnTo>
                  <a:lnTo>
                    <a:pt x="2054" y="1186"/>
                  </a:lnTo>
                  <a:lnTo>
                    <a:pt x="2054" y="1192"/>
                  </a:lnTo>
                  <a:lnTo>
                    <a:pt x="2054" y="1196"/>
                  </a:lnTo>
                  <a:lnTo>
                    <a:pt x="2050" y="1198"/>
                  </a:lnTo>
                  <a:lnTo>
                    <a:pt x="2046" y="1200"/>
                  </a:lnTo>
                  <a:lnTo>
                    <a:pt x="2040" y="1202"/>
                  </a:lnTo>
                  <a:lnTo>
                    <a:pt x="2026" y="1202"/>
                  </a:lnTo>
                  <a:lnTo>
                    <a:pt x="2006" y="1198"/>
                  </a:lnTo>
                  <a:lnTo>
                    <a:pt x="1984" y="1190"/>
                  </a:lnTo>
                  <a:lnTo>
                    <a:pt x="1958" y="1180"/>
                  </a:lnTo>
                  <a:lnTo>
                    <a:pt x="1934" y="1170"/>
                  </a:lnTo>
                  <a:lnTo>
                    <a:pt x="1916" y="1164"/>
                  </a:lnTo>
                  <a:lnTo>
                    <a:pt x="1900" y="1162"/>
                  </a:lnTo>
                  <a:lnTo>
                    <a:pt x="1892" y="1164"/>
                  </a:lnTo>
                  <a:lnTo>
                    <a:pt x="1888" y="1166"/>
                  </a:lnTo>
                  <a:lnTo>
                    <a:pt x="1886" y="1170"/>
                  </a:lnTo>
                  <a:lnTo>
                    <a:pt x="1886" y="1176"/>
                  </a:lnTo>
                  <a:lnTo>
                    <a:pt x="1892" y="1186"/>
                  </a:lnTo>
                  <a:lnTo>
                    <a:pt x="1900" y="1196"/>
                  </a:lnTo>
                  <a:lnTo>
                    <a:pt x="1912" y="1206"/>
                  </a:lnTo>
                  <a:lnTo>
                    <a:pt x="1924" y="1214"/>
                  </a:lnTo>
                  <a:lnTo>
                    <a:pt x="1946" y="1222"/>
                  </a:lnTo>
                  <a:lnTo>
                    <a:pt x="1954" y="1226"/>
                  </a:lnTo>
                  <a:lnTo>
                    <a:pt x="1956" y="1228"/>
                  </a:lnTo>
                  <a:lnTo>
                    <a:pt x="1956" y="1232"/>
                  </a:lnTo>
                  <a:lnTo>
                    <a:pt x="1952" y="1238"/>
                  </a:lnTo>
                  <a:lnTo>
                    <a:pt x="1940" y="1246"/>
                  </a:lnTo>
                  <a:lnTo>
                    <a:pt x="1926" y="1252"/>
                  </a:lnTo>
                  <a:lnTo>
                    <a:pt x="1920" y="1252"/>
                  </a:lnTo>
                  <a:lnTo>
                    <a:pt x="1916" y="1252"/>
                  </a:lnTo>
                  <a:lnTo>
                    <a:pt x="1908" y="1248"/>
                  </a:lnTo>
                  <a:lnTo>
                    <a:pt x="1902" y="1240"/>
                  </a:lnTo>
                  <a:lnTo>
                    <a:pt x="1894" y="1232"/>
                  </a:lnTo>
                  <a:lnTo>
                    <a:pt x="1886" y="1224"/>
                  </a:lnTo>
                  <a:lnTo>
                    <a:pt x="1874" y="1216"/>
                  </a:lnTo>
                  <a:lnTo>
                    <a:pt x="1868" y="1212"/>
                  </a:lnTo>
                  <a:lnTo>
                    <a:pt x="1858" y="1210"/>
                  </a:lnTo>
                  <a:lnTo>
                    <a:pt x="1844" y="1206"/>
                  </a:lnTo>
                  <a:lnTo>
                    <a:pt x="1836" y="1202"/>
                  </a:lnTo>
                  <a:lnTo>
                    <a:pt x="1832" y="1196"/>
                  </a:lnTo>
                  <a:lnTo>
                    <a:pt x="1832" y="1188"/>
                  </a:lnTo>
                  <a:lnTo>
                    <a:pt x="1832" y="1182"/>
                  </a:lnTo>
                  <a:lnTo>
                    <a:pt x="1830" y="1174"/>
                  </a:lnTo>
                  <a:lnTo>
                    <a:pt x="1826" y="1164"/>
                  </a:lnTo>
                  <a:lnTo>
                    <a:pt x="1818" y="1156"/>
                  </a:lnTo>
                  <a:lnTo>
                    <a:pt x="1814" y="1152"/>
                  </a:lnTo>
                  <a:lnTo>
                    <a:pt x="1812" y="1148"/>
                  </a:lnTo>
                  <a:lnTo>
                    <a:pt x="1812" y="1144"/>
                  </a:lnTo>
                  <a:lnTo>
                    <a:pt x="1812" y="1140"/>
                  </a:lnTo>
                  <a:lnTo>
                    <a:pt x="1816" y="1134"/>
                  </a:lnTo>
                  <a:lnTo>
                    <a:pt x="1822" y="1128"/>
                  </a:lnTo>
                  <a:lnTo>
                    <a:pt x="1826" y="1122"/>
                  </a:lnTo>
                  <a:lnTo>
                    <a:pt x="1830" y="1114"/>
                  </a:lnTo>
                  <a:lnTo>
                    <a:pt x="1828" y="1110"/>
                  </a:lnTo>
                  <a:lnTo>
                    <a:pt x="1826" y="1106"/>
                  </a:lnTo>
                  <a:lnTo>
                    <a:pt x="1822" y="1100"/>
                  </a:lnTo>
                  <a:lnTo>
                    <a:pt x="1816" y="1096"/>
                  </a:lnTo>
                  <a:lnTo>
                    <a:pt x="1800" y="1084"/>
                  </a:lnTo>
                  <a:lnTo>
                    <a:pt x="1784" y="1076"/>
                  </a:lnTo>
                  <a:lnTo>
                    <a:pt x="1758" y="1060"/>
                  </a:lnTo>
                  <a:lnTo>
                    <a:pt x="1746" y="1054"/>
                  </a:lnTo>
                  <a:lnTo>
                    <a:pt x="1738" y="1046"/>
                  </a:lnTo>
                  <a:lnTo>
                    <a:pt x="1730" y="1036"/>
                  </a:lnTo>
                  <a:lnTo>
                    <a:pt x="1726" y="1026"/>
                  </a:lnTo>
                  <a:lnTo>
                    <a:pt x="1724" y="1018"/>
                  </a:lnTo>
                  <a:lnTo>
                    <a:pt x="1726" y="1016"/>
                  </a:lnTo>
                  <a:lnTo>
                    <a:pt x="1736" y="1026"/>
                  </a:lnTo>
                  <a:lnTo>
                    <a:pt x="1746" y="1036"/>
                  </a:lnTo>
                  <a:lnTo>
                    <a:pt x="1762" y="1044"/>
                  </a:lnTo>
                  <a:lnTo>
                    <a:pt x="1782" y="1054"/>
                  </a:lnTo>
                  <a:lnTo>
                    <a:pt x="1808" y="1060"/>
                  </a:lnTo>
                  <a:lnTo>
                    <a:pt x="1836" y="1066"/>
                  </a:lnTo>
                  <a:lnTo>
                    <a:pt x="1864" y="1074"/>
                  </a:lnTo>
                  <a:lnTo>
                    <a:pt x="1920" y="1092"/>
                  </a:lnTo>
                  <a:lnTo>
                    <a:pt x="1948" y="1098"/>
                  </a:lnTo>
                  <a:lnTo>
                    <a:pt x="1962" y="1100"/>
                  </a:lnTo>
                  <a:lnTo>
                    <a:pt x="1976" y="1100"/>
                  </a:lnTo>
                  <a:lnTo>
                    <a:pt x="1990" y="1098"/>
                  </a:lnTo>
                  <a:lnTo>
                    <a:pt x="2002" y="1096"/>
                  </a:lnTo>
                  <a:lnTo>
                    <a:pt x="2016" y="1092"/>
                  </a:lnTo>
                  <a:lnTo>
                    <a:pt x="2030" y="1084"/>
                  </a:lnTo>
                  <a:lnTo>
                    <a:pt x="2052" y="1070"/>
                  </a:lnTo>
                  <a:lnTo>
                    <a:pt x="2072" y="1056"/>
                  </a:lnTo>
                  <a:lnTo>
                    <a:pt x="2084" y="1042"/>
                  </a:lnTo>
                  <a:lnTo>
                    <a:pt x="2090" y="1036"/>
                  </a:lnTo>
                  <a:lnTo>
                    <a:pt x="2092" y="1030"/>
                  </a:lnTo>
                  <a:lnTo>
                    <a:pt x="2094" y="1022"/>
                  </a:lnTo>
                  <a:lnTo>
                    <a:pt x="2092" y="1016"/>
                  </a:lnTo>
                  <a:lnTo>
                    <a:pt x="2090" y="1010"/>
                  </a:lnTo>
                  <a:lnTo>
                    <a:pt x="2086" y="1002"/>
                  </a:lnTo>
                  <a:lnTo>
                    <a:pt x="2080" y="994"/>
                  </a:lnTo>
                  <a:lnTo>
                    <a:pt x="2072" y="988"/>
                  </a:lnTo>
                  <a:lnTo>
                    <a:pt x="2050" y="970"/>
                  </a:lnTo>
                  <a:lnTo>
                    <a:pt x="2010" y="946"/>
                  </a:lnTo>
                  <a:lnTo>
                    <a:pt x="1982" y="934"/>
                  </a:lnTo>
                  <a:lnTo>
                    <a:pt x="1954" y="920"/>
                  </a:lnTo>
                  <a:lnTo>
                    <a:pt x="1910" y="896"/>
                  </a:lnTo>
                  <a:lnTo>
                    <a:pt x="1884" y="882"/>
                  </a:lnTo>
                  <a:lnTo>
                    <a:pt x="1868" y="874"/>
                  </a:lnTo>
                  <a:lnTo>
                    <a:pt x="1854" y="870"/>
                  </a:lnTo>
                  <a:lnTo>
                    <a:pt x="1844" y="870"/>
                  </a:lnTo>
                  <a:lnTo>
                    <a:pt x="1834" y="872"/>
                  </a:lnTo>
                  <a:lnTo>
                    <a:pt x="1822" y="872"/>
                  </a:lnTo>
                  <a:lnTo>
                    <a:pt x="1808" y="870"/>
                  </a:lnTo>
                  <a:lnTo>
                    <a:pt x="1786" y="866"/>
                  </a:lnTo>
                  <a:lnTo>
                    <a:pt x="1768" y="858"/>
                  </a:lnTo>
                  <a:lnTo>
                    <a:pt x="1758" y="852"/>
                  </a:lnTo>
                  <a:lnTo>
                    <a:pt x="1756" y="850"/>
                  </a:lnTo>
                  <a:lnTo>
                    <a:pt x="1756" y="846"/>
                  </a:lnTo>
                  <a:lnTo>
                    <a:pt x="1758" y="844"/>
                  </a:lnTo>
                  <a:lnTo>
                    <a:pt x="1758" y="840"/>
                  </a:lnTo>
                  <a:lnTo>
                    <a:pt x="1752" y="834"/>
                  </a:lnTo>
                  <a:lnTo>
                    <a:pt x="1740" y="828"/>
                  </a:lnTo>
                  <a:lnTo>
                    <a:pt x="1726" y="824"/>
                  </a:lnTo>
                  <a:lnTo>
                    <a:pt x="1718" y="824"/>
                  </a:lnTo>
                  <a:lnTo>
                    <a:pt x="1712" y="826"/>
                  </a:lnTo>
                  <a:lnTo>
                    <a:pt x="1710" y="830"/>
                  </a:lnTo>
                  <a:lnTo>
                    <a:pt x="1706" y="834"/>
                  </a:lnTo>
                  <a:lnTo>
                    <a:pt x="1698" y="838"/>
                  </a:lnTo>
                  <a:lnTo>
                    <a:pt x="1686" y="838"/>
                  </a:lnTo>
                  <a:lnTo>
                    <a:pt x="1666" y="834"/>
                  </a:lnTo>
                  <a:lnTo>
                    <a:pt x="1658" y="832"/>
                  </a:lnTo>
                  <a:lnTo>
                    <a:pt x="1652" y="832"/>
                  </a:lnTo>
                  <a:lnTo>
                    <a:pt x="1648" y="832"/>
                  </a:lnTo>
                  <a:lnTo>
                    <a:pt x="1644" y="828"/>
                  </a:lnTo>
                  <a:lnTo>
                    <a:pt x="1640" y="828"/>
                  </a:lnTo>
                  <a:lnTo>
                    <a:pt x="1638" y="830"/>
                  </a:lnTo>
                  <a:lnTo>
                    <a:pt x="1636" y="834"/>
                  </a:lnTo>
                  <a:lnTo>
                    <a:pt x="1630" y="836"/>
                  </a:lnTo>
                  <a:lnTo>
                    <a:pt x="1620" y="838"/>
                  </a:lnTo>
                  <a:lnTo>
                    <a:pt x="1618" y="838"/>
                  </a:lnTo>
                  <a:lnTo>
                    <a:pt x="1618" y="834"/>
                  </a:lnTo>
                  <a:lnTo>
                    <a:pt x="1622" y="830"/>
                  </a:lnTo>
                  <a:lnTo>
                    <a:pt x="1622" y="826"/>
                  </a:lnTo>
                  <a:lnTo>
                    <a:pt x="1620" y="822"/>
                  </a:lnTo>
                  <a:lnTo>
                    <a:pt x="1618" y="820"/>
                  </a:lnTo>
                  <a:lnTo>
                    <a:pt x="1614" y="818"/>
                  </a:lnTo>
                  <a:lnTo>
                    <a:pt x="1608" y="818"/>
                  </a:lnTo>
                  <a:lnTo>
                    <a:pt x="1598" y="816"/>
                  </a:lnTo>
                  <a:lnTo>
                    <a:pt x="1590" y="814"/>
                  </a:lnTo>
                  <a:lnTo>
                    <a:pt x="1586" y="812"/>
                  </a:lnTo>
                  <a:lnTo>
                    <a:pt x="1580" y="810"/>
                  </a:lnTo>
                  <a:lnTo>
                    <a:pt x="1576" y="810"/>
                  </a:lnTo>
                  <a:lnTo>
                    <a:pt x="1580" y="808"/>
                  </a:lnTo>
                  <a:lnTo>
                    <a:pt x="1592" y="808"/>
                  </a:lnTo>
                  <a:lnTo>
                    <a:pt x="1612" y="812"/>
                  </a:lnTo>
                  <a:lnTo>
                    <a:pt x="1624" y="812"/>
                  </a:lnTo>
                  <a:lnTo>
                    <a:pt x="1634" y="812"/>
                  </a:lnTo>
                  <a:lnTo>
                    <a:pt x="1640" y="810"/>
                  </a:lnTo>
                  <a:lnTo>
                    <a:pt x="1646" y="808"/>
                  </a:lnTo>
                  <a:lnTo>
                    <a:pt x="1654" y="800"/>
                  </a:lnTo>
                  <a:lnTo>
                    <a:pt x="1658" y="800"/>
                  </a:lnTo>
                  <a:lnTo>
                    <a:pt x="1662" y="800"/>
                  </a:lnTo>
                  <a:lnTo>
                    <a:pt x="1668" y="800"/>
                  </a:lnTo>
                  <a:lnTo>
                    <a:pt x="1672" y="798"/>
                  </a:lnTo>
                  <a:lnTo>
                    <a:pt x="1674" y="796"/>
                  </a:lnTo>
                  <a:lnTo>
                    <a:pt x="1676" y="794"/>
                  </a:lnTo>
                  <a:lnTo>
                    <a:pt x="1676" y="790"/>
                  </a:lnTo>
                  <a:lnTo>
                    <a:pt x="1674" y="788"/>
                  </a:lnTo>
                  <a:lnTo>
                    <a:pt x="1672" y="786"/>
                  </a:lnTo>
                  <a:lnTo>
                    <a:pt x="1668" y="786"/>
                  </a:lnTo>
                  <a:lnTo>
                    <a:pt x="1660" y="786"/>
                  </a:lnTo>
                  <a:lnTo>
                    <a:pt x="1658" y="782"/>
                  </a:lnTo>
                  <a:lnTo>
                    <a:pt x="1656" y="780"/>
                  </a:lnTo>
                  <a:lnTo>
                    <a:pt x="1650" y="778"/>
                  </a:lnTo>
                  <a:lnTo>
                    <a:pt x="1648" y="776"/>
                  </a:lnTo>
                  <a:lnTo>
                    <a:pt x="1644" y="774"/>
                  </a:lnTo>
                  <a:lnTo>
                    <a:pt x="1640" y="770"/>
                  </a:lnTo>
                  <a:lnTo>
                    <a:pt x="1636" y="766"/>
                  </a:lnTo>
                  <a:lnTo>
                    <a:pt x="1634" y="766"/>
                  </a:lnTo>
                  <a:lnTo>
                    <a:pt x="1630" y="768"/>
                  </a:lnTo>
                  <a:lnTo>
                    <a:pt x="1624" y="768"/>
                  </a:lnTo>
                  <a:lnTo>
                    <a:pt x="1624" y="766"/>
                  </a:lnTo>
                  <a:lnTo>
                    <a:pt x="1620" y="764"/>
                  </a:lnTo>
                  <a:lnTo>
                    <a:pt x="1614" y="766"/>
                  </a:lnTo>
                  <a:lnTo>
                    <a:pt x="1606" y="768"/>
                  </a:lnTo>
                  <a:lnTo>
                    <a:pt x="1606" y="764"/>
                  </a:lnTo>
                  <a:lnTo>
                    <a:pt x="1606" y="762"/>
                  </a:lnTo>
                  <a:lnTo>
                    <a:pt x="1606" y="760"/>
                  </a:lnTo>
                  <a:lnTo>
                    <a:pt x="1602" y="758"/>
                  </a:lnTo>
                  <a:lnTo>
                    <a:pt x="1596" y="756"/>
                  </a:lnTo>
                  <a:lnTo>
                    <a:pt x="1588" y="754"/>
                  </a:lnTo>
                  <a:lnTo>
                    <a:pt x="1582" y="754"/>
                  </a:lnTo>
                  <a:lnTo>
                    <a:pt x="1578" y="758"/>
                  </a:lnTo>
                  <a:lnTo>
                    <a:pt x="1574" y="760"/>
                  </a:lnTo>
                  <a:lnTo>
                    <a:pt x="1572" y="766"/>
                  </a:lnTo>
                  <a:lnTo>
                    <a:pt x="1570" y="770"/>
                  </a:lnTo>
                  <a:lnTo>
                    <a:pt x="1570" y="780"/>
                  </a:lnTo>
                  <a:lnTo>
                    <a:pt x="1572" y="786"/>
                  </a:lnTo>
                  <a:lnTo>
                    <a:pt x="1568" y="786"/>
                  </a:lnTo>
                  <a:lnTo>
                    <a:pt x="1564" y="782"/>
                  </a:lnTo>
                  <a:lnTo>
                    <a:pt x="1560" y="782"/>
                  </a:lnTo>
                  <a:lnTo>
                    <a:pt x="1558" y="782"/>
                  </a:lnTo>
                  <a:lnTo>
                    <a:pt x="1550" y="784"/>
                  </a:lnTo>
                  <a:lnTo>
                    <a:pt x="1548" y="784"/>
                  </a:lnTo>
                  <a:lnTo>
                    <a:pt x="1548" y="782"/>
                  </a:lnTo>
                  <a:lnTo>
                    <a:pt x="1554" y="778"/>
                  </a:lnTo>
                  <a:lnTo>
                    <a:pt x="1560" y="772"/>
                  </a:lnTo>
                  <a:lnTo>
                    <a:pt x="1564" y="768"/>
                  </a:lnTo>
                  <a:lnTo>
                    <a:pt x="1564" y="766"/>
                  </a:lnTo>
                  <a:lnTo>
                    <a:pt x="1562" y="766"/>
                  </a:lnTo>
                  <a:lnTo>
                    <a:pt x="1556" y="766"/>
                  </a:lnTo>
                  <a:lnTo>
                    <a:pt x="1554" y="766"/>
                  </a:lnTo>
                  <a:lnTo>
                    <a:pt x="1554" y="762"/>
                  </a:lnTo>
                  <a:lnTo>
                    <a:pt x="1558" y="758"/>
                  </a:lnTo>
                  <a:lnTo>
                    <a:pt x="1564" y="756"/>
                  </a:lnTo>
                  <a:lnTo>
                    <a:pt x="1572" y="752"/>
                  </a:lnTo>
                  <a:lnTo>
                    <a:pt x="1574" y="750"/>
                  </a:lnTo>
                  <a:lnTo>
                    <a:pt x="1574" y="748"/>
                  </a:lnTo>
                  <a:lnTo>
                    <a:pt x="1572" y="746"/>
                  </a:lnTo>
                  <a:lnTo>
                    <a:pt x="1570" y="746"/>
                  </a:lnTo>
                  <a:lnTo>
                    <a:pt x="1566" y="746"/>
                  </a:lnTo>
                  <a:lnTo>
                    <a:pt x="1562" y="746"/>
                  </a:lnTo>
                  <a:lnTo>
                    <a:pt x="1560" y="746"/>
                  </a:lnTo>
                  <a:lnTo>
                    <a:pt x="1560" y="742"/>
                  </a:lnTo>
                  <a:lnTo>
                    <a:pt x="1560" y="740"/>
                  </a:lnTo>
                  <a:lnTo>
                    <a:pt x="1558" y="740"/>
                  </a:lnTo>
                  <a:lnTo>
                    <a:pt x="1554" y="740"/>
                  </a:lnTo>
                  <a:lnTo>
                    <a:pt x="1548" y="742"/>
                  </a:lnTo>
                  <a:lnTo>
                    <a:pt x="1544" y="742"/>
                  </a:lnTo>
                  <a:lnTo>
                    <a:pt x="1540" y="740"/>
                  </a:lnTo>
                  <a:lnTo>
                    <a:pt x="1538" y="738"/>
                  </a:lnTo>
                  <a:lnTo>
                    <a:pt x="1536" y="738"/>
                  </a:lnTo>
                  <a:lnTo>
                    <a:pt x="1534" y="740"/>
                  </a:lnTo>
                  <a:lnTo>
                    <a:pt x="1532" y="744"/>
                  </a:lnTo>
                  <a:lnTo>
                    <a:pt x="1530" y="744"/>
                  </a:lnTo>
                  <a:lnTo>
                    <a:pt x="1528" y="744"/>
                  </a:lnTo>
                  <a:lnTo>
                    <a:pt x="1524" y="742"/>
                  </a:lnTo>
                  <a:lnTo>
                    <a:pt x="1522" y="744"/>
                  </a:lnTo>
                  <a:lnTo>
                    <a:pt x="1518" y="746"/>
                  </a:lnTo>
                  <a:lnTo>
                    <a:pt x="1518" y="750"/>
                  </a:lnTo>
                  <a:lnTo>
                    <a:pt x="1518" y="752"/>
                  </a:lnTo>
                  <a:lnTo>
                    <a:pt x="1520" y="752"/>
                  </a:lnTo>
                  <a:lnTo>
                    <a:pt x="1524" y="754"/>
                  </a:lnTo>
                  <a:lnTo>
                    <a:pt x="1530" y="754"/>
                  </a:lnTo>
                  <a:lnTo>
                    <a:pt x="1528" y="756"/>
                  </a:lnTo>
                  <a:lnTo>
                    <a:pt x="1522" y="760"/>
                  </a:lnTo>
                  <a:lnTo>
                    <a:pt x="1522" y="762"/>
                  </a:lnTo>
                  <a:lnTo>
                    <a:pt x="1520" y="764"/>
                  </a:lnTo>
                  <a:lnTo>
                    <a:pt x="1516" y="766"/>
                  </a:lnTo>
                  <a:lnTo>
                    <a:pt x="1516" y="768"/>
                  </a:lnTo>
                  <a:lnTo>
                    <a:pt x="1514" y="772"/>
                  </a:lnTo>
                  <a:lnTo>
                    <a:pt x="1512" y="772"/>
                  </a:lnTo>
                  <a:lnTo>
                    <a:pt x="1510" y="774"/>
                  </a:lnTo>
                  <a:lnTo>
                    <a:pt x="1510" y="780"/>
                  </a:lnTo>
                  <a:lnTo>
                    <a:pt x="1510" y="782"/>
                  </a:lnTo>
                  <a:lnTo>
                    <a:pt x="1510" y="784"/>
                  </a:lnTo>
                  <a:lnTo>
                    <a:pt x="1504" y="786"/>
                  </a:lnTo>
                  <a:lnTo>
                    <a:pt x="1496" y="790"/>
                  </a:lnTo>
                  <a:lnTo>
                    <a:pt x="1492" y="792"/>
                  </a:lnTo>
                  <a:lnTo>
                    <a:pt x="1490" y="790"/>
                  </a:lnTo>
                  <a:lnTo>
                    <a:pt x="1492" y="784"/>
                  </a:lnTo>
                  <a:lnTo>
                    <a:pt x="1494" y="776"/>
                  </a:lnTo>
                  <a:lnTo>
                    <a:pt x="1496" y="770"/>
                  </a:lnTo>
                  <a:lnTo>
                    <a:pt x="1496" y="766"/>
                  </a:lnTo>
                  <a:lnTo>
                    <a:pt x="1498" y="760"/>
                  </a:lnTo>
                  <a:lnTo>
                    <a:pt x="1500" y="754"/>
                  </a:lnTo>
                  <a:lnTo>
                    <a:pt x="1498" y="750"/>
                  </a:lnTo>
                  <a:lnTo>
                    <a:pt x="1494" y="750"/>
                  </a:lnTo>
                  <a:lnTo>
                    <a:pt x="1490" y="752"/>
                  </a:lnTo>
                  <a:lnTo>
                    <a:pt x="1480" y="762"/>
                  </a:lnTo>
                  <a:lnTo>
                    <a:pt x="1456" y="784"/>
                  </a:lnTo>
                  <a:lnTo>
                    <a:pt x="1450" y="790"/>
                  </a:lnTo>
                  <a:lnTo>
                    <a:pt x="1450" y="794"/>
                  </a:lnTo>
                  <a:lnTo>
                    <a:pt x="1450" y="798"/>
                  </a:lnTo>
                  <a:lnTo>
                    <a:pt x="1446" y="804"/>
                  </a:lnTo>
                  <a:lnTo>
                    <a:pt x="1440" y="810"/>
                  </a:lnTo>
                  <a:lnTo>
                    <a:pt x="1436" y="810"/>
                  </a:lnTo>
                  <a:lnTo>
                    <a:pt x="1434" y="810"/>
                  </a:lnTo>
                  <a:lnTo>
                    <a:pt x="1432" y="810"/>
                  </a:lnTo>
                  <a:lnTo>
                    <a:pt x="1428" y="812"/>
                  </a:lnTo>
                  <a:lnTo>
                    <a:pt x="1426" y="812"/>
                  </a:lnTo>
                  <a:lnTo>
                    <a:pt x="1428" y="808"/>
                  </a:lnTo>
                  <a:lnTo>
                    <a:pt x="1432" y="802"/>
                  </a:lnTo>
                  <a:lnTo>
                    <a:pt x="1436" y="798"/>
                  </a:lnTo>
                  <a:lnTo>
                    <a:pt x="1436" y="794"/>
                  </a:lnTo>
                  <a:lnTo>
                    <a:pt x="1436" y="792"/>
                  </a:lnTo>
                  <a:lnTo>
                    <a:pt x="1438" y="790"/>
                  </a:lnTo>
                  <a:lnTo>
                    <a:pt x="1442" y="784"/>
                  </a:lnTo>
                  <a:lnTo>
                    <a:pt x="1440" y="782"/>
                  </a:lnTo>
                  <a:lnTo>
                    <a:pt x="1440" y="778"/>
                  </a:lnTo>
                  <a:lnTo>
                    <a:pt x="1448" y="770"/>
                  </a:lnTo>
                  <a:lnTo>
                    <a:pt x="1466" y="756"/>
                  </a:lnTo>
                  <a:lnTo>
                    <a:pt x="1466" y="754"/>
                  </a:lnTo>
                  <a:lnTo>
                    <a:pt x="1458" y="754"/>
                  </a:lnTo>
                  <a:lnTo>
                    <a:pt x="1454" y="752"/>
                  </a:lnTo>
                  <a:lnTo>
                    <a:pt x="1450" y="752"/>
                  </a:lnTo>
                  <a:lnTo>
                    <a:pt x="1446" y="748"/>
                  </a:lnTo>
                  <a:lnTo>
                    <a:pt x="1446" y="746"/>
                  </a:lnTo>
                  <a:lnTo>
                    <a:pt x="1444" y="752"/>
                  </a:lnTo>
                  <a:lnTo>
                    <a:pt x="1442" y="758"/>
                  </a:lnTo>
                  <a:lnTo>
                    <a:pt x="1442" y="760"/>
                  </a:lnTo>
                  <a:lnTo>
                    <a:pt x="1440" y="758"/>
                  </a:lnTo>
                  <a:lnTo>
                    <a:pt x="1438" y="754"/>
                  </a:lnTo>
                  <a:lnTo>
                    <a:pt x="1434" y="750"/>
                  </a:lnTo>
                  <a:lnTo>
                    <a:pt x="1430" y="748"/>
                  </a:lnTo>
                  <a:lnTo>
                    <a:pt x="1426" y="750"/>
                  </a:lnTo>
                  <a:lnTo>
                    <a:pt x="1424" y="750"/>
                  </a:lnTo>
                  <a:lnTo>
                    <a:pt x="1420" y="748"/>
                  </a:lnTo>
                  <a:lnTo>
                    <a:pt x="1418" y="746"/>
                  </a:lnTo>
                  <a:lnTo>
                    <a:pt x="1414" y="746"/>
                  </a:lnTo>
                  <a:lnTo>
                    <a:pt x="1412" y="748"/>
                  </a:lnTo>
                  <a:lnTo>
                    <a:pt x="1414" y="752"/>
                  </a:lnTo>
                  <a:lnTo>
                    <a:pt x="1416" y="754"/>
                  </a:lnTo>
                  <a:lnTo>
                    <a:pt x="1416" y="758"/>
                  </a:lnTo>
                  <a:lnTo>
                    <a:pt x="1414" y="760"/>
                  </a:lnTo>
                  <a:lnTo>
                    <a:pt x="1408" y="758"/>
                  </a:lnTo>
                  <a:lnTo>
                    <a:pt x="1402" y="754"/>
                  </a:lnTo>
                  <a:lnTo>
                    <a:pt x="1400" y="756"/>
                  </a:lnTo>
                  <a:lnTo>
                    <a:pt x="1402" y="760"/>
                  </a:lnTo>
                  <a:lnTo>
                    <a:pt x="1410" y="764"/>
                  </a:lnTo>
                  <a:lnTo>
                    <a:pt x="1418" y="768"/>
                  </a:lnTo>
                  <a:lnTo>
                    <a:pt x="1422" y="770"/>
                  </a:lnTo>
                  <a:lnTo>
                    <a:pt x="1418" y="772"/>
                  </a:lnTo>
                  <a:lnTo>
                    <a:pt x="1410" y="770"/>
                  </a:lnTo>
                  <a:lnTo>
                    <a:pt x="1404" y="768"/>
                  </a:lnTo>
                  <a:lnTo>
                    <a:pt x="1402" y="768"/>
                  </a:lnTo>
                  <a:lnTo>
                    <a:pt x="1402" y="770"/>
                  </a:lnTo>
                  <a:lnTo>
                    <a:pt x="1400" y="774"/>
                  </a:lnTo>
                  <a:lnTo>
                    <a:pt x="1396" y="778"/>
                  </a:lnTo>
                  <a:lnTo>
                    <a:pt x="1388" y="782"/>
                  </a:lnTo>
                  <a:lnTo>
                    <a:pt x="1376" y="790"/>
                  </a:lnTo>
                  <a:lnTo>
                    <a:pt x="1372" y="792"/>
                  </a:lnTo>
                  <a:lnTo>
                    <a:pt x="1372" y="794"/>
                  </a:lnTo>
                  <a:lnTo>
                    <a:pt x="1366" y="798"/>
                  </a:lnTo>
                  <a:lnTo>
                    <a:pt x="1362" y="800"/>
                  </a:lnTo>
                  <a:lnTo>
                    <a:pt x="1360" y="802"/>
                  </a:lnTo>
                  <a:lnTo>
                    <a:pt x="1360" y="804"/>
                  </a:lnTo>
                  <a:lnTo>
                    <a:pt x="1362" y="808"/>
                  </a:lnTo>
                  <a:lnTo>
                    <a:pt x="1360" y="810"/>
                  </a:lnTo>
                  <a:lnTo>
                    <a:pt x="1358" y="810"/>
                  </a:lnTo>
                  <a:lnTo>
                    <a:pt x="1358" y="812"/>
                  </a:lnTo>
                  <a:lnTo>
                    <a:pt x="1362" y="816"/>
                  </a:lnTo>
                  <a:lnTo>
                    <a:pt x="1368" y="818"/>
                  </a:lnTo>
                  <a:lnTo>
                    <a:pt x="1370" y="818"/>
                  </a:lnTo>
                  <a:lnTo>
                    <a:pt x="1368" y="818"/>
                  </a:lnTo>
                  <a:lnTo>
                    <a:pt x="1362" y="818"/>
                  </a:lnTo>
                  <a:lnTo>
                    <a:pt x="1356" y="818"/>
                  </a:lnTo>
                  <a:lnTo>
                    <a:pt x="1350" y="816"/>
                  </a:lnTo>
                  <a:lnTo>
                    <a:pt x="1350" y="814"/>
                  </a:lnTo>
                  <a:lnTo>
                    <a:pt x="1350" y="810"/>
                  </a:lnTo>
                  <a:lnTo>
                    <a:pt x="1350" y="806"/>
                  </a:lnTo>
                  <a:lnTo>
                    <a:pt x="1350" y="804"/>
                  </a:lnTo>
                  <a:lnTo>
                    <a:pt x="1342" y="802"/>
                  </a:lnTo>
                  <a:lnTo>
                    <a:pt x="1334" y="800"/>
                  </a:lnTo>
                  <a:lnTo>
                    <a:pt x="1326" y="800"/>
                  </a:lnTo>
                  <a:lnTo>
                    <a:pt x="1324" y="798"/>
                  </a:lnTo>
                  <a:lnTo>
                    <a:pt x="1322" y="798"/>
                  </a:lnTo>
                  <a:lnTo>
                    <a:pt x="1320" y="796"/>
                  </a:lnTo>
                  <a:lnTo>
                    <a:pt x="1318" y="798"/>
                  </a:lnTo>
                  <a:lnTo>
                    <a:pt x="1312" y="796"/>
                  </a:lnTo>
                  <a:lnTo>
                    <a:pt x="1308" y="794"/>
                  </a:lnTo>
                  <a:lnTo>
                    <a:pt x="1306" y="794"/>
                  </a:lnTo>
                  <a:lnTo>
                    <a:pt x="1306" y="796"/>
                  </a:lnTo>
                  <a:lnTo>
                    <a:pt x="1304" y="802"/>
                  </a:lnTo>
                  <a:lnTo>
                    <a:pt x="1302" y="808"/>
                  </a:lnTo>
                  <a:lnTo>
                    <a:pt x="1300" y="802"/>
                  </a:lnTo>
                  <a:lnTo>
                    <a:pt x="1298" y="800"/>
                  </a:lnTo>
                  <a:lnTo>
                    <a:pt x="1294" y="796"/>
                  </a:lnTo>
                  <a:lnTo>
                    <a:pt x="1290" y="796"/>
                  </a:lnTo>
                  <a:lnTo>
                    <a:pt x="1284" y="798"/>
                  </a:lnTo>
                  <a:lnTo>
                    <a:pt x="1278" y="802"/>
                  </a:lnTo>
                  <a:lnTo>
                    <a:pt x="1280" y="804"/>
                  </a:lnTo>
                  <a:lnTo>
                    <a:pt x="1286" y="806"/>
                  </a:lnTo>
                  <a:lnTo>
                    <a:pt x="1288" y="808"/>
                  </a:lnTo>
                  <a:lnTo>
                    <a:pt x="1290" y="810"/>
                  </a:lnTo>
                  <a:lnTo>
                    <a:pt x="1294" y="812"/>
                  </a:lnTo>
                  <a:lnTo>
                    <a:pt x="1298" y="812"/>
                  </a:lnTo>
                  <a:lnTo>
                    <a:pt x="1302" y="814"/>
                  </a:lnTo>
                  <a:lnTo>
                    <a:pt x="1304" y="816"/>
                  </a:lnTo>
                  <a:lnTo>
                    <a:pt x="1308" y="816"/>
                  </a:lnTo>
                  <a:lnTo>
                    <a:pt x="1310" y="818"/>
                  </a:lnTo>
                  <a:lnTo>
                    <a:pt x="1308" y="820"/>
                  </a:lnTo>
                  <a:lnTo>
                    <a:pt x="1306" y="822"/>
                  </a:lnTo>
                  <a:lnTo>
                    <a:pt x="1306" y="824"/>
                  </a:lnTo>
                  <a:lnTo>
                    <a:pt x="1312" y="832"/>
                  </a:lnTo>
                  <a:lnTo>
                    <a:pt x="1314" y="836"/>
                  </a:lnTo>
                  <a:lnTo>
                    <a:pt x="1312" y="836"/>
                  </a:lnTo>
                  <a:lnTo>
                    <a:pt x="1296" y="824"/>
                  </a:lnTo>
                  <a:lnTo>
                    <a:pt x="1286" y="818"/>
                  </a:lnTo>
                  <a:lnTo>
                    <a:pt x="1280" y="816"/>
                  </a:lnTo>
                  <a:lnTo>
                    <a:pt x="1278" y="818"/>
                  </a:lnTo>
                  <a:lnTo>
                    <a:pt x="1278" y="822"/>
                  </a:lnTo>
                  <a:lnTo>
                    <a:pt x="1280" y="822"/>
                  </a:lnTo>
                  <a:lnTo>
                    <a:pt x="1280" y="824"/>
                  </a:lnTo>
                  <a:lnTo>
                    <a:pt x="1276" y="826"/>
                  </a:lnTo>
                  <a:lnTo>
                    <a:pt x="1274" y="826"/>
                  </a:lnTo>
                  <a:lnTo>
                    <a:pt x="1272" y="826"/>
                  </a:lnTo>
                  <a:lnTo>
                    <a:pt x="1272" y="824"/>
                  </a:lnTo>
                  <a:lnTo>
                    <a:pt x="1274" y="822"/>
                  </a:lnTo>
                  <a:lnTo>
                    <a:pt x="1272" y="822"/>
                  </a:lnTo>
                  <a:lnTo>
                    <a:pt x="1266" y="824"/>
                  </a:lnTo>
                  <a:lnTo>
                    <a:pt x="1252" y="834"/>
                  </a:lnTo>
                  <a:lnTo>
                    <a:pt x="1252" y="836"/>
                  </a:lnTo>
                  <a:lnTo>
                    <a:pt x="1250" y="838"/>
                  </a:lnTo>
                  <a:lnTo>
                    <a:pt x="1248" y="846"/>
                  </a:lnTo>
                  <a:lnTo>
                    <a:pt x="1246" y="850"/>
                  </a:lnTo>
                  <a:lnTo>
                    <a:pt x="1244" y="856"/>
                  </a:lnTo>
                  <a:lnTo>
                    <a:pt x="1238" y="862"/>
                  </a:lnTo>
                  <a:lnTo>
                    <a:pt x="1228" y="868"/>
                  </a:lnTo>
                  <a:lnTo>
                    <a:pt x="1238" y="856"/>
                  </a:lnTo>
                  <a:lnTo>
                    <a:pt x="1242" y="844"/>
                  </a:lnTo>
                  <a:lnTo>
                    <a:pt x="1244" y="832"/>
                  </a:lnTo>
                  <a:lnTo>
                    <a:pt x="1244" y="824"/>
                  </a:lnTo>
                  <a:lnTo>
                    <a:pt x="1242" y="820"/>
                  </a:lnTo>
                  <a:lnTo>
                    <a:pt x="1240" y="822"/>
                  </a:lnTo>
                  <a:lnTo>
                    <a:pt x="1238" y="824"/>
                  </a:lnTo>
                  <a:lnTo>
                    <a:pt x="1236" y="826"/>
                  </a:lnTo>
                  <a:lnTo>
                    <a:pt x="1236" y="824"/>
                  </a:lnTo>
                  <a:lnTo>
                    <a:pt x="1232" y="822"/>
                  </a:lnTo>
                  <a:lnTo>
                    <a:pt x="1230" y="822"/>
                  </a:lnTo>
                  <a:lnTo>
                    <a:pt x="1224" y="834"/>
                  </a:lnTo>
                  <a:lnTo>
                    <a:pt x="1222" y="840"/>
                  </a:lnTo>
                  <a:lnTo>
                    <a:pt x="1222" y="842"/>
                  </a:lnTo>
                  <a:lnTo>
                    <a:pt x="1222" y="844"/>
                  </a:lnTo>
                  <a:lnTo>
                    <a:pt x="1220" y="846"/>
                  </a:lnTo>
                  <a:lnTo>
                    <a:pt x="1216" y="848"/>
                  </a:lnTo>
                  <a:lnTo>
                    <a:pt x="1214" y="848"/>
                  </a:lnTo>
                  <a:lnTo>
                    <a:pt x="1214" y="846"/>
                  </a:lnTo>
                  <a:lnTo>
                    <a:pt x="1216" y="840"/>
                  </a:lnTo>
                  <a:lnTo>
                    <a:pt x="1218" y="836"/>
                  </a:lnTo>
                  <a:lnTo>
                    <a:pt x="1216" y="832"/>
                  </a:lnTo>
                  <a:lnTo>
                    <a:pt x="1214" y="830"/>
                  </a:lnTo>
                  <a:lnTo>
                    <a:pt x="1212" y="830"/>
                  </a:lnTo>
                  <a:lnTo>
                    <a:pt x="1204" y="832"/>
                  </a:lnTo>
                  <a:lnTo>
                    <a:pt x="1198" y="836"/>
                  </a:lnTo>
                  <a:lnTo>
                    <a:pt x="1186" y="844"/>
                  </a:lnTo>
                  <a:lnTo>
                    <a:pt x="1184" y="846"/>
                  </a:lnTo>
                  <a:lnTo>
                    <a:pt x="1188" y="848"/>
                  </a:lnTo>
                  <a:lnTo>
                    <a:pt x="1188" y="850"/>
                  </a:lnTo>
                  <a:lnTo>
                    <a:pt x="1188" y="854"/>
                  </a:lnTo>
                  <a:lnTo>
                    <a:pt x="1188" y="856"/>
                  </a:lnTo>
                  <a:lnTo>
                    <a:pt x="1190" y="858"/>
                  </a:lnTo>
                  <a:lnTo>
                    <a:pt x="1196" y="860"/>
                  </a:lnTo>
                  <a:lnTo>
                    <a:pt x="1200" y="862"/>
                  </a:lnTo>
                  <a:lnTo>
                    <a:pt x="1204" y="864"/>
                  </a:lnTo>
                  <a:lnTo>
                    <a:pt x="1208" y="868"/>
                  </a:lnTo>
                  <a:lnTo>
                    <a:pt x="1210" y="876"/>
                  </a:lnTo>
                  <a:lnTo>
                    <a:pt x="1200" y="872"/>
                  </a:lnTo>
                  <a:lnTo>
                    <a:pt x="1198" y="870"/>
                  </a:lnTo>
                  <a:lnTo>
                    <a:pt x="1200" y="868"/>
                  </a:lnTo>
                  <a:lnTo>
                    <a:pt x="1202" y="868"/>
                  </a:lnTo>
                  <a:lnTo>
                    <a:pt x="1196" y="864"/>
                  </a:lnTo>
                  <a:lnTo>
                    <a:pt x="1190" y="862"/>
                  </a:lnTo>
                  <a:lnTo>
                    <a:pt x="1186" y="860"/>
                  </a:lnTo>
                  <a:lnTo>
                    <a:pt x="1182" y="854"/>
                  </a:lnTo>
                  <a:lnTo>
                    <a:pt x="1180" y="852"/>
                  </a:lnTo>
                  <a:lnTo>
                    <a:pt x="1174" y="852"/>
                  </a:lnTo>
                  <a:lnTo>
                    <a:pt x="1166" y="854"/>
                  </a:lnTo>
                  <a:lnTo>
                    <a:pt x="1166" y="856"/>
                  </a:lnTo>
                  <a:lnTo>
                    <a:pt x="1174" y="862"/>
                  </a:lnTo>
                  <a:lnTo>
                    <a:pt x="1178" y="866"/>
                  </a:lnTo>
                  <a:lnTo>
                    <a:pt x="1176" y="868"/>
                  </a:lnTo>
                  <a:lnTo>
                    <a:pt x="1172" y="868"/>
                  </a:lnTo>
                  <a:lnTo>
                    <a:pt x="1168" y="862"/>
                  </a:lnTo>
                  <a:lnTo>
                    <a:pt x="1158" y="854"/>
                  </a:lnTo>
                  <a:lnTo>
                    <a:pt x="1154" y="854"/>
                  </a:lnTo>
                  <a:lnTo>
                    <a:pt x="1154" y="858"/>
                  </a:lnTo>
                  <a:lnTo>
                    <a:pt x="1154" y="860"/>
                  </a:lnTo>
                  <a:lnTo>
                    <a:pt x="1154" y="862"/>
                  </a:lnTo>
                  <a:lnTo>
                    <a:pt x="1152" y="864"/>
                  </a:lnTo>
                  <a:lnTo>
                    <a:pt x="1150" y="868"/>
                  </a:lnTo>
                  <a:lnTo>
                    <a:pt x="1150" y="872"/>
                  </a:lnTo>
                  <a:lnTo>
                    <a:pt x="1152" y="876"/>
                  </a:lnTo>
                  <a:lnTo>
                    <a:pt x="1152" y="878"/>
                  </a:lnTo>
                  <a:lnTo>
                    <a:pt x="1146" y="880"/>
                  </a:lnTo>
                  <a:lnTo>
                    <a:pt x="1138" y="884"/>
                  </a:lnTo>
                  <a:lnTo>
                    <a:pt x="1134" y="886"/>
                  </a:lnTo>
                  <a:lnTo>
                    <a:pt x="1130" y="888"/>
                  </a:lnTo>
                  <a:lnTo>
                    <a:pt x="1128" y="892"/>
                  </a:lnTo>
                  <a:lnTo>
                    <a:pt x="1128" y="894"/>
                  </a:lnTo>
                  <a:lnTo>
                    <a:pt x="1134" y="896"/>
                  </a:lnTo>
                  <a:lnTo>
                    <a:pt x="1138" y="898"/>
                  </a:lnTo>
                  <a:lnTo>
                    <a:pt x="1132" y="900"/>
                  </a:lnTo>
                  <a:lnTo>
                    <a:pt x="1122" y="902"/>
                  </a:lnTo>
                  <a:lnTo>
                    <a:pt x="1120" y="906"/>
                  </a:lnTo>
                  <a:lnTo>
                    <a:pt x="1118" y="908"/>
                  </a:lnTo>
                  <a:lnTo>
                    <a:pt x="1114" y="912"/>
                  </a:lnTo>
                  <a:lnTo>
                    <a:pt x="1108" y="912"/>
                  </a:lnTo>
                  <a:lnTo>
                    <a:pt x="1102" y="912"/>
                  </a:lnTo>
                  <a:lnTo>
                    <a:pt x="1096" y="916"/>
                  </a:lnTo>
                  <a:lnTo>
                    <a:pt x="1090" y="924"/>
                  </a:lnTo>
                  <a:lnTo>
                    <a:pt x="1088" y="928"/>
                  </a:lnTo>
                  <a:lnTo>
                    <a:pt x="1088" y="930"/>
                  </a:lnTo>
                  <a:lnTo>
                    <a:pt x="1092" y="930"/>
                  </a:lnTo>
                  <a:lnTo>
                    <a:pt x="1096" y="928"/>
                  </a:lnTo>
                  <a:lnTo>
                    <a:pt x="1106" y="926"/>
                  </a:lnTo>
                  <a:lnTo>
                    <a:pt x="1108" y="926"/>
                  </a:lnTo>
                  <a:lnTo>
                    <a:pt x="1108" y="930"/>
                  </a:lnTo>
                  <a:lnTo>
                    <a:pt x="1112" y="930"/>
                  </a:lnTo>
                  <a:lnTo>
                    <a:pt x="1124" y="924"/>
                  </a:lnTo>
                  <a:lnTo>
                    <a:pt x="1128" y="924"/>
                  </a:lnTo>
                  <a:lnTo>
                    <a:pt x="1130" y="924"/>
                  </a:lnTo>
                  <a:lnTo>
                    <a:pt x="1128" y="928"/>
                  </a:lnTo>
                  <a:lnTo>
                    <a:pt x="1120" y="932"/>
                  </a:lnTo>
                  <a:lnTo>
                    <a:pt x="1110" y="936"/>
                  </a:lnTo>
                  <a:lnTo>
                    <a:pt x="1102" y="936"/>
                  </a:lnTo>
                  <a:lnTo>
                    <a:pt x="1100" y="936"/>
                  </a:lnTo>
                  <a:lnTo>
                    <a:pt x="1096" y="934"/>
                  </a:lnTo>
                  <a:lnTo>
                    <a:pt x="1088" y="934"/>
                  </a:lnTo>
                  <a:lnTo>
                    <a:pt x="1078" y="936"/>
                  </a:lnTo>
                  <a:lnTo>
                    <a:pt x="1072" y="938"/>
                  </a:lnTo>
                  <a:lnTo>
                    <a:pt x="1070" y="940"/>
                  </a:lnTo>
                  <a:lnTo>
                    <a:pt x="1074" y="942"/>
                  </a:lnTo>
                  <a:lnTo>
                    <a:pt x="1076" y="944"/>
                  </a:lnTo>
                  <a:lnTo>
                    <a:pt x="1076" y="946"/>
                  </a:lnTo>
                  <a:lnTo>
                    <a:pt x="1080" y="948"/>
                  </a:lnTo>
                  <a:lnTo>
                    <a:pt x="1086" y="948"/>
                  </a:lnTo>
                  <a:lnTo>
                    <a:pt x="1084" y="952"/>
                  </a:lnTo>
                  <a:lnTo>
                    <a:pt x="1080" y="958"/>
                  </a:lnTo>
                  <a:lnTo>
                    <a:pt x="1078" y="960"/>
                  </a:lnTo>
                  <a:lnTo>
                    <a:pt x="1076" y="964"/>
                  </a:lnTo>
                  <a:lnTo>
                    <a:pt x="1076" y="968"/>
                  </a:lnTo>
                  <a:lnTo>
                    <a:pt x="1074" y="966"/>
                  </a:lnTo>
                  <a:lnTo>
                    <a:pt x="1070" y="960"/>
                  </a:lnTo>
                  <a:lnTo>
                    <a:pt x="1070" y="954"/>
                  </a:lnTo>
                  <a:lnTo>
                    <a:pt x="1070" y="948"/>
                  </a:lnTo>
                  <a:lnTo>
                    <a:pt x="1068" y="944"/>
                  </a:lnTo>
                  <a:lnTo>
                    <a:pt x="1066" y="944"/>
                  </a:lnTo>
                  <a:lnTo>
                    <a:pt x="1064" y="948"/>
                  </a:lnTo>
                  <a:lnTo>
                    <a:pt x="1060" y="954"/>
                  </a:lnTo>
                  <a:lnTo>
                    <a:pt x="1058" y="954"/>
                  </a:lnTo>
                  <a:lnTo>
                    <a:pt x="1056" y="954"/>
                  </a:lnTo>
                  <a:lnTo>
                    <a:pt x="1056" y="952"/>
                  </a:lnTo>
                  <a:lnTo>
                    <a:pt x="1052" y="950"/>
                  </a:lnTo>
                  <a:lnTo>
                    <a:pt x="1046" y="952"/>
                  </a:lnTo>
                  <a:lnTo>
                    <a:pt x="1042" y="956"/>
                  </a:lnTo>
                  <a:lnTo>
                    <a:pt x="1040" y="956"/>
                  </a:lnTo>
                  <a:lnTo>
                    <a:pt x="1040" y="958"/>
                  </a:lnTo>
                  <a:lnTo>
                    <a:pt x="1042" y="960"/>
                  </a:lnTo>
                  <a:lnTo>
                    <a:pt x="1044" y="960"/>
                  </a:lnTo>
                  <a:lnTo>
                    <a:pt x="1048" y="958"/>
                  </a:lnTo>
                  <a:lnTo>
                    <a:pt x="1054" y="958"/>
                  </a:lnTo>
                  <a:lnTo>
                    <a:pt x="1062" y="960"/>
                  </a:lnTo>
                  <a:lnTo>
                    <a:pt x="1064" y="962"/>
                  </a:lnTo>
                  <a:lnTo>
                    <a:pt x="1064" y="964"/>
                  </a:lnTo>
                  <a:lnTo>
                    <a:pt x="1060" y="966"/>
                  </a:lnTo>
                  <a:lnTo>
                    <a:pt x="1050" y="966"/>
                  </a:lnTo>
                  <a:lnTo>
                    <a:pt x="1032" y="970"/>
                  </a:lnTo>
                  <a:lnTo>
                    <a:pt x="1020" y="974"/>
                  </a:lnTo>
                  <a:lnTo>
                    <a:pt x="1018" y="976"/>
                  </a:lnTo>
                  <a:lnTo>
                    <a:pt x="1020" y="978"/>
                  </a:lnTo>
                  <a:lnTo>
                    <a:pt x="1022" y="980"/>
                  </a:lnTo>
                  <a:lnTo>
                    <a:pt x="1018" y="984"/>
                  </a:lnTo>
                  <a:lnTo>
                    <a:pt x="1016" y="986"/>
                  </a:lnTo>
                  <a:lnTo>
                    <a:pt x="1020" y="988"/>
                  </a:lnTo>
                  <a:lnTo>
                    <a:pt x="1026" y="988"/>
                  </a:lnTo>
                  <a:lnTo>
                    <a:pt x="1030" y="986"/>
                  </a:lnTo>
                  <a:lnTo>
                    <a:pt x="1036" y="980"/>
                  </a:lnTo>
                  <a:lnTo>
                    <a:pt x="1042" y="976"/>
                  </a:lnTo>
                  <a:lnTo>
                    <a:pt x="1046" y="976"/>
                  </a:lnTo>
                  <a:lnTo>
                    <a:pt x="1052" y="976"/>
                  </a:lnTo>
                  <a:lnTo>
                    <a:pt x="1060" y="980"/>
                  </a:lnTo>
                  <a:lnTo>
                    <a:pt x="1058" y="980"/>
                  </a:lnTo>
                  <a:lnTo>
                    <a:pt x="1050" y="980"/>
                  </a:lnTo>
                  <a:lnTo>
                    <a:pt x="1040" y="982"/>
                  </a:lnTo>
                  <a:lnTo>
                    <a:pt x="1034" y="986"/>
                  </a:lnTo>
                  <a:lnTo>
                    <a:pt x="1034" y="988"/>
                  </a:lnTo>
                  <a:lnTo>
                    <a:pt x="1036" y="990"/>
                  </a:lnTo>
                  <a:lnTo>
                    <a:pt x="1034" y="990"/>
                  </a:lnTo>
                  <a:lnTo>
                    <a:pt x="1026" y="992"/>
                  </a:lnTo>
                  <a:lnTo>
                    <a:pt x="1016" y="996"/>
                  </a:lnTo>
                  <a:lnTo>
                    <a:pt x="1016" y="998"/>
                  </a:lnTo>
                  <a:lnTo>
                    <a:pt x="1020" y="1002"/>
                  </a:lnTo>
                  <a:lnTo>
                    <a:pt x="1022" y="1002"/>
                  </a:lnTo>
                  <a:lnTo>
                    <a:pt x="1022" y="1004"/>
                  </a:lnTo>
                  <a:lnTo>
                    <a:pt x="1020" y="1006"/>
                  </a:lnTo>
                  <a:lnTo>
                    <a:pt x="1016" y="1004"/>
                  </a:lnTo>
                  <a:lnTo>
                    <a:pt x="1014" y="1002"/>
                  </a:lnTo>
                  <a:lnTo>
                    <a:pt x="1010" y="1004"/>
                  </a:lnTo>
                  <a:lnTo>
                    <a:pt x="1004" y="1012"/>
                  </a:lnTo>
                  <a:lnTo>
                    <a:pt x="1008" y="1014"/>
                  </a:lnTo>
                  <a:lnTo>
                    <a:pt x="1012" y="1014"/>
                  </a:lnTo>
                  <a:lnTo>
                    <a:pt x="1016" y="1012"/>
                  </a:lnTo>
                  <a:lnTo>
                    <a:pt x="1024" y="1012"/>
                  </a:lnTo>
                  <a:lnTo>
                    <a:pt x="1036" y="1012"/>
                  </a:lnTo>
                  <a:lnTo>
                    <a:pt x="1050" y="1016"/>
                  </a:lnTo>
                  <a:lnTo>
                    <a:pt x="1048" y="1016"/>
                  </a:lnTo>
                  <a:lnTo>
                    <a:pt x="1046" y="1018"/>
                  </a:lnTo>
                  <a:lnTo>
                    <a:pt x="1046" y="1022"/>
                  </a:lnTo>
                  <a:lnTo>
                    <a:pt x="1046" y="1024"/>
                  </a:lnTo>
                  <a:lnTo>
                    <a:pt x="1044" y="1022"/>
                  </a:lnTo>
                  <a:lnTo>
                    <a:pt x="1038" y="1018"/>
                  </a:lnTo>
                  <a:lnTo>
                    <a:pt x="1034" y="1016"/>
                  </a:lnTo>
                  <a:lnTo>
                    <a:pt x="1028" y="1016"/>
                  </a:lnTo>
                  <a:lnTo>
                    <a:pt x="1020" y="1016"/>
                  </a:lnTo>
                  <a:lnTo>
                    <a:pt x="1014" y="1018"/>
                  </a:lnTo>
                  <a:lnTo>
                    <a:pt x="1008" y="1020"/>
                  </a:lnTo>
                  <a:lnTo>
                    <a:pt x="1002" y="1020"/>
                  </a:lnTo>
                  <a:lnTo>
                    <a:pt x="998" y="1020"/>
                  </a:lnTo>
                  <a:lnTo>
                    <a:pt x="996" y="1020"/>
                  </a:lnTo>
                  <a:lnTo>
                    <a:pt x="994" y="1022"/>
                  </a:lnTo>
                  <a:lnTo>
                    <a:pt x="990" y="1022"/>
                  </a:lnTo>
                  <a:lnTo>
                    <a:pt x="988" y="1024"/>
                  </a:lnTo>
                  <a:lnTo>
                    <a:pt x="988" y="1026"/>
                  </a:lnTo>
                  <a:lnTo>
                    <a:pt x="988" y="1028"/>
                  </a:lnTo>
                  <a:lnTo>
                    <a:pt x="988" y="1030"/>
                  </a:lnTo>
                  <a:lnTo>
                    <a:pt x="986" y="1032"/>
                  </a:lnTo>
                  <a:lnTo>
                    <a:pt x="982" y="1034"/>
                  </a:lnTo>
                  <a:lnTo>
                    <a:pt x="976" y="1034"/>
                  </a:lnTo>
                  <a:lnTo>
                    <a:pt x="968" y="1036"/>
                  </a:lnTo>
                  <a:lnTo>
                    <a:pt x="970" y="1038"/>
                  </a:lnTo>
                  <a:lnTo>
                    <a:pt x="974" y="1042"/>
                  </a:lnTo>
                  <a:lnTo>
                    <a:pt x="974" y="1044"/>
                  </a:lnTo>
                  <a:lnTo>
                    <a:pt x="972" y="1046"/>
                  </a:lnTo>
                  <a:lnTo>
                    <a:pt x="966" y="1050"/>
                  </a:lnTo>
                  <a:lnTo>
                    <a:pt x="964" y="1050"/>
                  </a:lnTo>
                  <a:lnTo>
                    <a:pt x="962" y="1050"/>
                  </a:lnTo>
                  <a:lnTo>
                    <a:pt x="956" y="1052"/>
                  </a:lnTo>
                  <a:lnTo>
                    <a:pt x="954" y="1056"/>
                  </a:lnTo>
                  <a:lnTo>
                    <a:pt x="956" y="1058"/>
                  </a:lnTo>
                  <a:lnTo>
                    <a:pt x="958" y="1058"/>
                  </a:lnTo>
                  <a:lnTo>
                    <a:pt x="958" y="1060"/>
                  </a:lnTo>
                  <a:lnTo>
                    <a:pt x="954" y="1062"/>
                  </a:lnTo>
                  <a:lnTo>
                    <a:pt x="954" y="1064"/>
                  </a:lnTo>
                  <a:lnTo>
                    <a:pt x="956" y="1066"/>
                  </a:lnTo>
                  <a:lnTo>
                    <a:pt x="954" y="1064"/>
                  </a:lnTo>
                  <a:lnTo>
                    <a:pt x="950" y="1064"/>
                  </a:lnTo>
                  <a:lnTo>
                    <a:pt x="946" y="1064"/>
                  </a:lnTo>
                  <a:lnTo>
                    <a:pt x="946" y="1066"/>
                  </a:lnTo>
                  <a:lnTo>
                    <a:pt x="948" y="1068"/>
                  </a:lnTo>
                  <a:lnTo>
                    <a:pt x="950" y="1070"/>
                  </a:lnTo>
                  <a:lnTo>
                    <a:pt x="950" y="1072"/>
                  </a:lnTo>
                  <a:lnTo>
                    <a:pt x="948" y="1076"/>
                  </a:lnTo>
                  <a:lnTo>
                    <a:pt x="948" y="1080"/>
                  </a:lnTo>
                  <a:lnTo>
                    <a:pt x="954" y="1080"/>
                  </a:lnTo>
                  <a:lnTo>
                    <a:pt x="958" y="1080"/>
                  </a:lnTo>
                  <a:lnTo>
                    <a:pt x="954" y="1082"/>
                  </a:lnTo>
                  <a:lnTo>
                    <a:pt x="948" y="1084"/>
                  </a:lnTo>
                  <a:lnTo>
                    <a:pt x="946" y="1086"/>
                  </a:lnTo>
                  <a:lnTo>
                    <a:pt x="954" y="1086"/>
                  </a:lnTo>
                  <a:lnTo>
                    <a:pt x="964" y="1084"/>
                  </a:lnTo>
                  <a:lnTo>
                    <a:pt x="988" y="1078"/>
                  </a:lnTo>
                  <a:lnTo>
                    <a:pt x="994" y="1078"/>
                  </a:lnTo>
                  <a:lnTo>
                    <a:pt x="990" y="1080"/>
                  </a:lnTo>
                  <a:lnTo>
                    <a:pt x="982" y="1084"/>
                  </a:lnTo>
                  <a:lnTo>
                    <a:pt x="972" y="1086"/>
                  </a:lnTo>
                  <a:lnTo>
                    <a:pt x="954" y="1090"/>
                  </a:lnTo>
                  <a:lnTo>
                    <a:pt x="946" y="1092"/>
                  </a:lnTo>
                  <a:lnTo>
                    <a:pt x="936" y="1094"/>
                  </a:lnTo>
                  <a:lnTo>
                    <a:pt x="932" y="1096"/>
                  </a:lnTo>
                  <a:lnTo>
                    <a:pt x="936" y="1096"/>
                  </a:lnTo>
                  <a:lnTo>
                    <a:pt x="942" y="1098"/>
                  </a:lnTo>
                  <a:lnTo>
                    <a:pt x="944" y="1098"/>
                  </a:lnTo>
                  <a:lnTo>
                    <a:pt x="946" y="1100"/>
                  </a:lnTo>
                  <a:lnTo>
                    <a:pt x="944" y="1104"/>
                  </a:lnTo>
                  <a:lnTo>
                    <a:pt x="940" y="1106"/>
                  </a:lnTo>
                  <a:lnTo>
                    <a:pt x="934" y="1108"/>
                  </a:lnTo>
                  <a:lnTo>
                    <a:pt x="932" y="1114"/>
                  </a:lnTo>
                  <a:lnTo>
                    <a:pt x="930" y="1118"/>
                  </a:lnTo>
                  <a:lnTo>
                    <a:pt x="928" y="1120"/>
                  </a:lnTo>
                  <a:lnTo>
                    <a:pt x="924" y="1122"/>
                  </a:lnTo>
                  <a:lnTo>
                    <a:pt x="920" y="1122"/>
                  </a:lnTo>
                  <a:lnTo>
                    <a:pt x="920" y="1128"/>
                  </a:lnTo>
                  <a:lnTo>
                    <a:pt x="922" y="1132"/>
                  </a:lnTo>
                  <a:lnTo>
                    <a:pt x="924" y="1134"/>
                  </a:lnTo>
                  <a:lnTo>
                    <a:pt x="926" y="1134"/>
                  </a:lnTo>
                  <a:lnTo>
                    <a:pt x="928" y="1138"/>
                  </a:lnTo>
                  <a:lnTo>
                    <a:pt x="928" y="1140"/>
                  </a:lnTo>
                  <a:lnTo>
                    <a:pt x="928" y="1142"/>
                  </a:lnTo>
                  <a:lnTo>
                    <a:pt x="922" y="1146"/>
                  </a:lnTo>
                  <a:lnTo>
                    <a:pt x="918" y="1150"/>
                  </a:lnTo>
                  <a:lnTo>
                    <a:pt x="918" y="1152"/>
                  </a:lnTo>
                  <a:lnTo>
                    <a:pt x="920" y="1152"/>
                  </a:lnTo>
                  <a:lnTo>
                    <a:pt x="922" y="1156"/>
                  </a:lnTo>
                  <a:lnTo>
                    <a:pt x="922" y="1160"/>
                  </a:lnTo>
                  <a:lnTo>
                    <a:pt x="918" y="1164"/>
                  </a:lnTo>
                  <a:lnTo>
                    <a:pt x="910" y="1166"/>
                  </a:lnTo>
                  <a:lnTo>
                    <a:pt x="904" y="1168"/>
                  </a:lnTo>
                  <a:lnTo>
                    <a:pt x="900" y="1168"/>
                  </a:lnTo>
                  <a:lnTo>
                    <a:pt x="898" y="1170"/>
                  </a:lnTo>
                  <a:lnTo>
                    <a:pt x="892" y="1172"/>
                  </a:lnTo>
                  <a:lnTo>
                    <a:pt x="888" y="1174"/>
                  </a:lnTo>
                  <a:lnTo>
                    <a:pt x="884" y="1174"/>
                  </a:lnTo>
                  <a:lnTo>
                    <a:pt x="880" y="1176"/>
                  </a:lnTo>
                  <a:lnTo>
                    <a:pt x="876" y="1176"/>
                  </a:lnTo>
                  <a:lnTo>
                    <a:pt x="866" y="1176"/>
                  </a:lnTo>
                  <a:lnTo>
                    <a:pt x="862" y="1176"/>
                  </a:lnTo>
                  <a:lnTo>
                    <a:pt x="860" y="1178"/>
                  </a:lnTo>
                  <a:lnTo>
                    <a:pt x="860" y="1180"/>
                  </a:lnTo>
                  <a:lnTo>
                    <a:pt x="864" y="1180"/>
                  </a:lnTo>
                  <a:lnTo>
                    <a:pt x="868" y="1180"/>
                  </a:lnTo>
                  <a:lnTo>
                    <a:pt x="876" y="1180"/>
                  </a:lnTo>
                  <a:lnTo>
                    <a:pt x="878" y="1182"/>
                  </a:lnTo>
                  <a:lnTo>
                    <a:pt x="880" y="1184"/>
                  </a:lnTo>
                  <a:lnTo>
                    <a:pt x="878" y="1186"/>
                  </a:lnTo>
                  <a:lnTo>
                    <a:pt x="878" y="1188"/>
                  </a:lnTo>
                  <a:lnTo>
                    <a:pt x="886" y="1184"/>
                  </a:lnTo>
                  <a:lnTo>
                    <a:pt x="892" y="1182"/>
                  </a:lnTo>
                  <a:lnTo>
                    <a:pt x="892" y="1184"/>
                  </a:lnTo>
                  <a:lnTo>
                    <a:pt x="890" y="1186"/>
                  </a:lnTo>
                  <a:lnTo>
                    <a:pt x="886" y="1190"/>
                  </a:lnTo>
                  <a:lnTo>
                    <a:pt x="884" y="1190"/>
                  </a:lnTo>
                  <a:lnTo>
                    <a:pt x="882" y="1192"/>
                  </a:lnTo>
                  <a:lnTo>
                    <a:pt x="886" y="1194"/>
                  </a:lnTo>
                  <a:lnTo>
                    <a:pt x="890" y="1196"/>
                  </a:lnTo>
                  <a:lnTo>
                    <a:pt x="890" y="1198"/>
                  </a:lnTo>
                  <a:lnTo>
                    <a:pt x="890" y="1200"/>
                  </a:lnTo>
                  <a:lnTo>
                    <a:pt x="886" y="1204"/>
                  </a:lnTo>
                  <a:lnTo>
                    <a:pt x="886" y="1206"/>
                  </a:lnTo>
                  <a:lnTo>
                    <a:pt x="884" y="1208"/>
                  </a:lnTo>
                  <a:lnTo>
                    <a:pt x="878" y="1208"/>
                  </a:lnTo>
                  <a:lnTo>
                    <a:pt x="874" y="1208"/>
                  </a:lnTo>
                  <a:lnTo>
                    <a:pt x="872" y="1208"/>
                  </a:lnTo>
                  <a:lnTo>
                    <a:pt x="870" y="1204"/>
                  </a:lnTo>
                  <a:lnTo>
                    <a:pt x="868" y="1198"/>
                  </a:lnTo>
                  <a:lnTo>
                    <a:pt x="866" y="1198"/>
                  </a:lnTo>
                  <a:lnTo>
                    <a:pt x="864" y="1198"/>
                  </a:lnTo>
                  <a:lnTo>
                    <a:pt x="862" y="1198"/>
                  </a:lnTo>
                  <a:lnTo>
                    <a:pt x="862" y="1200"/>
                  </a:lnTo>
                  <a:lnTo>
                    <a:pt x="862" y="1202"/>
                  </a:lnTo>
                  <a:lnTo>
                    <a:pt x="860" y="1204"/>
                  </a:lnTo>
                  <a:lnTo>
                    <a:pt x="852" y="1204"/>
                  </a:lnTo>
                  <a:lnTo>
                    <a:pt x="848" y="1208"/>
                  </a:lnTo>
                  <a:lnTo>
                    <a:pt x="846" y="1210"/>
                  </a:lnTo>
                  <a:lnTo>
                    <a:pt x="846" y="1214"/>
                  </a:lnTo>
                  <a:lnTo>
                    <a:pt x="846" y="1216"/>
                  </a:lnTo>
                  <a:lnTo>
                    <a:pt x="844" y="1218"/>
                  </a:lnTo>
                  <a:lnTo>
                    <a:pt x="840" y="1220"/>
                  </a:lnTo>
                  <a:lnTo>
                    <a:pt x="834" y="1222"/>
                  </a:lnTo>
                  <a:lnTo>
                    <a:pt x="832" y="1224"/>
                  </a:lnTo>
                  <a:lnTo>
                    <a:pt x="830" y="1228"/>
                  </a:lnTo>
                  <a:lnTo>
                    <a:pt x="828" y="1234"/>
                  </a:lnTo>
                  <a:lnTo>
                    <a:pt x="824" y="1240"/>
                  </a:lnTo>
                  <a:lnTo>
                    <a:pt x="818" y="1246"/>
                  </a:lnTo>
                  <a:lnTo>
                    <a:pt x="812" y="1250"/>
                  </a:lnTo>
                  <a:lnTo>
                    <a:pt x="808" y="1252"/>
                  </a:lnTo>
                  <a:lnTo>
                    <a:pt x="806" y="1256"/>
                  </a:lnTo>
                  <a:lnTo>
                    <a:pt x="806" y="1258"/>
                  </a:lnTo>
                  <a:lnTo>
                    <a:pt x="806" y="1260"/>
                  </a:lnTo>
                  <a:lnTo>
                    <a:pt x="810" y="1260"/>
                  </a:lnTo>
                  <a:lnTo>
                    <a:pt x="816" y="1258"/>
                  </a:lnTo>
                  <a:lnTo>
                    <a:pt x="818" y="1258"/>
                  </a:lnTo>
                  <a:lnTo>
                    <a:pt x="818" y="1262"/>
                  </a:lnTo>
                  <a:lnTo>
                    <a:pt x="820" y="1262"/>
                  </a:lnTo>
                  <a:lnTo>
                    <a:pt x="822" y="1264"/>
                  </a:lnTo>
                  <a:lnTo>
                    <a:pt x="822" y="1268"/>
                  </a:lnTo>
                  <a:lnTo>
                    <a:pt x="824" y="1270"/>
                  </a:lnTo>
                  <a:lnTo>
                    <a:pt x="826" y="1270"/>
                  </a:lnTo>
                  <a:lnTo>
                    <a:pt x="834" y="1270"/>
                  </a:lnTo>
                  <a:lnTo>
                    <a:pt x="848" y="1264"/>
                  </a:lnTo>
                  <a:lnTo>
                    <a:pt x="862" y="1254"/>
                  </a:lnTo>
                  <a:lnTo>
                    <a:pt x="868" y="1250"/>
                  </a:lnTo>
                  <a:lnTo>
                    <a:pt x="868" y="1246"/>
                  </a:lnTo>
                  <a:lnTo>
                    <a:pt x="864" y="1244"/>
                  </a:lnTo>
                  <a:lnTo>
                    <a:pt x="858" y="1244"/>
                  </a:lnTo>
                  <a:lnTo>
                    <a:pt x="862" y="1242"/>
                  </a:lnTo>
                  <a:lnTo>
                    <a:pt x="870" y="1238"/>
                  </a:lnTo>
                  <a:lnTo>
                    <a:pt x="874" y="1236"/>
                  </a:lnTo>
                  <a:lnTo>
                    <a:pt x="876" y="1234"/>
                  </a:lnTo>
                  <a:lnTo>
                    <a:pt x="880" y="1236"/>
                  </a:lnTo>
                  <a:lnTo>
                    <a:pt x="884" y="1236"/>
                  </a:lnTo>
                  <a:lnTo>
                    <a:pt x="884" y="1238"/>
                  </a:lnTo>
                  <a:lnTo>
                    <a:pt x="878" y="1240"/>
                  </a:lnTo>
                  <a:lnTo>
                    <a:pt x="874" y="1242"/>
                  </a:lnTo>
                  <a:lnTo>
                    <a:pt x="872" y="1244"/>
                  </a:lnTo>
                  <a:lnTo>
                    <a:pt x="874" y="1246"/>
                  </a:lnTo>
                  <a:lnTo>
                    <a:pt x="880" y="1248"/>
                  </a:lnTo>
                  <a:lnTo>
                    <a:pt x="884" y="1250"/>
                  </a:lnTo>
                  <a:lnTo>
                    <a:pt x="880" y="1254"/>
                  </a:lnTo>
                  <a:lnTo>
                    <a:pt x="860" y="1262"/>
                  </a:lnTo>
                  <a:lnTo>
                    <a:pt x="854" y="1266"/>
                  </a:lnTo>
                  <a:lnTo>
                    <a:pt x="858" y="1268"/>
                  </a:lnTo>
                  <a:lnTo>
                    <a:pt x="856" y="1268"/>
                  </a:lnTo>
                  <a:lnTo>
                    <a:pt x="856" y="1270"/>
                  </a:lnTo>
                  <a:lnTo>
                    <a:pt x="856" y="1272"/>
                  </a:lnTo>
                  <a:lnTo>
                    <a:pt x="858" y="1272"/>
                  </a:lnTo>
                  <a:lnTo>
                    <a:pt x="862" y="1274"/>
                  </a:lnTo>
                  <a:lnTo>
                    <a:pt x="860" y="1276"/>
                  </a:lnTo>
                  <a:lnTo>
                    <a:pt x="856" y="1276"/>
                  </a:lnTo>
                  <a:lnTo>
                    <a:pt x="852" y="1276"/>
                  </a:lnTo>
                  <a:lnTo>
                    <a:pt x="844" y="1276"/>
                  </a:lnTo>
                  <a:lnTo>
                    <a:pt x="836" y="1276"/>
                  </a:lnTo>
                  <a:lnTo>
                    <a:pt x="830" y="1276"/>
                  </a:lnTo>
                  <a:lnTo>
                    <a:pt x="826" y="1280"/>
                  </a:lnTo>
                  <a:lnTo>
                    <a:pt x="822" y="1282"/>
                  </a:lnTo>
                  <a:lnTo>
                    <a:pt x="822" y="1276"/>
                  </a:lnTo>
                  <a:lnTo>
                    <a:pt x="818" y="1268"/>
                  </a:lnTo>
                  <a:lnTo>
                    <a:pt x="814" y="1262"/>
                  </a:lnTo>
                  <a:lnTo>
                    <a:pt x="810" y="1262"/>
                  </a:lnTo>
                  <a:lnTo>
                    <a:pt x="806" y="1266"/>
                  </a:lnTo>
                  <a:lnTo>
                    <a:pt x="798" y="1268"/>
                  </a:lnTo>
                  <a:lnTo>
                    <a:pt x="796" y="1268"/>
                  </a:lnTo>
                  <a:lnTo>
                    <a:pt x="794" y="1270"/>
                  </a:lnTo>
                  <a:lnTo>
                    <a:pt x="792" y="1274"/>
                  </a:lnTo>
                  <a:lnTo>
                    <a:pt x="792" y="1276"/>
                  </a:lnTo>
                  <a:lnTo>
                    <a:pt x="790" y="1274"/>
                  </a:lnTo>
                  <a:lnTo>
                    <a:pt x="784" y="1274"/>
                  </a:lnTo>
                  <a:lnTo>
                    <a:pt x="778" y="1274"/>
                  </a:lnTo>
                  <a:lnTo>
                    <a:pt x="762" y="1280"/>
                  </a:lnTo>
                  <a:lnTo>
                    <a:pt x="760" y="1282"/>
                  </a:lnTo>
                  <a:lnTo>
                    <a:pt x="760" y="1284"/>
                  </a:lnTo>
                  <a:lnTo>
                    <a:pt x="766" y="1288"/>
                  </a:lnTo>
                  <a:lnTo>
                    <a:pt x="768" y="1290"/>
                  </a:lnTo>
                  <a:lnTo>
                    <a:pt x="768" y="1292"/>
                  </a:lnTo>
                  <a:lnTo>
                    <a:pt x="766" y="1294"/>
                  </a:lnTo>
                  <a:lnTo>
                    <a:pt x="760" y="1294"/>
                  </a:lnTo>
                  <a:lnTo>
                    <a:pt x="754" y="1296"/>
                  </a:lnTo>
                  <a:lnTo>
                    <a:pt x="752" y="1298"/>
                  </a:lnTo>
                  <a:lnTo>
                    <a:pt x="752" y="1300"/>
                  </a:lnTo>
                  <a:lnTo>
                    <a:pt x="756" y="1302"/>
                  </a:lnTo>
                  <a:lnTo>
                    <a:pt x="746" y="1300"/>
                  </a:lnTo>
                  <a:lnTo>
                    <a:pt x="738" y="1298"/>
                  </a:lnTo>
                  <a:lnTo>
                    <a:pt x="742" y="1300"/>
                  </a:lnTo>
                  <a:lnTo>
                    <a:pt x="744" y="1304"/>
                  </a:lnTo>
                  <a:lnTo>
                    <a:pt x="744" y="1306"/>
                  </a:lnTo>
                  <a:lnTo>
                    <a:pt x="740" y="1308"/>
                  </a:lnTo>
                  <a:lnTo>
                    <a:pt x="728" y="1308"/>
                  </a:lnTo>
                  <a:lnTo>
                    <a:pt x="716" y="1308"/>
                  </a:lnTo>
                  <a:lnTo>
                    <a:pt x="708" y="1306"/>
                  </a:lnTo>
                  <a:lnTo>
                    <a:pt x="704" y="1308"/>
                  </a:lnTo>
                  <a:lnTo>
                    <a:pt x="702" y="1310"/>
                  </a:lnTo>
                  <a:lnTo>
                    <a:pt x="702" y="1316"/>
                  </a:lnTo>
                  <a:lnTo>
                    <a:pt x="704" y="1318"/>
                  </a:lnTo>
                  <a:lnTo>
                    <a:pt x="708" y="1320"/>
                  </a:lnTo>
                  <a:lnTo>
                    <a:pt x="712" y="1320"/>
                  </a:lnTo>
                  <a:lnTo>
                    <a:pt x="718" y="1320"/>
                  </a:lnTo>
                  <a:lnTo>
                    <a:pt x="726" y="1318"/>
                  </a:lnTo>
                  <a:lnTo>
                    <a:pt x="724" y="1320"/>
                  </a:lnTo>
                  <a:lnTo>
                    <a:pt x="720" y="1324"/>
                  </a:lnTo>
                  <a:lnTo>
                    <a:pt x="720" y="1328"/>
                  </a:lnTo>
                  <a:lnTo>
                    <a:pt x="722" y="1332"/>
                  </a:lnTo>
                  <a:lnTo>
                    <a:pt x="724" y="1334"/>
                  </a:lnTo>
                  <a:lnTo>
                    <a:pt x="718" y="1332"/>
                  </a:lnTo>
                  <a:lnTo>
                    <a:pt x="704" y="1328"/>
                  </a:lnTo>
                  <a:lnTo>
                    <a:pt x="696" y="1328"/>
                  </a:lnTo>
                  <a:lnTo>
                    <a:pt x="686" y="1330"/>
                  </a:lnTo>
                  <a:lnTo>
                    <a:pt x="678" y="1334"/>
                  </a:lnTo>
                  <a:lnTo>
                    <a:pt x="676" y="1336"/>
                  </a:lnTo>
                  <a:lnTo>
                    <a:pt x="678" y="1336"/>
                  </a:lnTo>
                  <a:lnTo>
                    <a:pt x="682" y="1338"/>
                  </a:lnTo>
                  <a:lnTo>
                    <a:pt x="694" y="1340"/>
                  </a:lnTo>
                  <a:lnTo>
                    <a:pt x="698" y="1342"/>
                  </a:lnTo>
                  <a:lnTo>
                    <a:pt x="702" y="1344"/>
                  </a:lnTo>
                  <a:lnTo>
                    <a:pt x="704" y="1348"/>
                  </a:lnTo>
                  <a:lnTo>
                    <a:pt x="700" y="1346"/>
                  </a:lnTo>
                  <a:lnTo>
                    <a:pt x="696" y="1344"/>
                  </a:lnTo>
                  <a:lnTo>
                    <a:pt x="692" y="1344"/>
                  </a:lnTo>
                  <a:lnTo>
                    <a:pt x="684" y="1344"/>
                  </a:lnTo>
                  <a:lnTo>
                    <a:pt x="676" y="1346"/>
                  </a:lnTo>
                  <a:lnTo>
                    <a:pt x="668" y="1350"/>
                  </a:lnTo>
                  <a:lnTo>
                    <a:pt x="664" y="1354"/>
                  </a:lnTo>
                  <a:lnTo>
                    <a:pt x="662" y="1356"/>
                  </a:lnTo>
                  <a:lnTo>
                    <a:pt x="662" y="1358"/>
                  </a:lnTo>
                  <a:lnTo>
                    <a:pt x="664" y="1358"/>
                  </a:lnTo>
                  <a:lnTo>
                    <a:pt x="658" y="1358"/>
                  </a:lnTo>
                  <a:lnTo>
                    <a:pt x="654" y="1358"/>
                  </a:lnTo>
                  <a:lnTo>
                    <a:pt x="652" y="1358"/>
                  </a:lnTo>
                  <a:lnTo>
                    <a:pt x="652" y="1360"/>
                  </a:lnTo>
                  <a:lnTo>
                    <a:pt x="654" y="1362"/>
                  </a:lnTo>
                  <a:lnTo>
                    <a:pt x="652" y="1364"/>
                  </a:lnTo>
                  <a:lnTo>
                    <a:pt x="646" y="1362"/>
                  </a:lnTo>
                  <a:lnTo>
                    <a:pt x="628" y="1360"/>
                  </a:lnTo>
                  <a:lnTo>
                    <a:pt x="628" y="1362"/>
                  </a:lnTo>
                  <a:lnTo>
                    <a:pt x="632" y="1366"/>
                  </a:lnTo>
                  <a:lnTo>
                    <a:pt x="632" y="1368"/>
                  </a:lnTo>
                  <a:lnTo>
                    <a:pt x="626" y="1370"/>
                  </a:lnTo>
                  <a:lnTo>
                    <a:pt x="622" y="1370"/>
                  </a:lnTo>
                  <a:lnTo>
                    <a:pt x="624" y="1372"/>
                  </a:lnTo>
                  <a:lnTo>
                    <a:pt x="628" y="1374"/>
                  </a:lnTo>
                  <a:lnTo>
                    <a:pt x="632" y="1376"/>
                  </a:lnTo>
                  <a:lnTo>
                    <a:pt x="644" y="1376"/>
                  </a:lnTo>
                  <a:lnTo>
                    <a:pt x="660" y="1378"/>
                  </a:lnTo>
                  <a:lnTo>
                    <a:pt x="666" y="1378"/>
                  </a:lnTo>
                  <a:lnTo>
                    <a:pt x="674" y="1382"/>
                  </a:lnTo>
                  <a:lnTo>
                    <a:pt x="682" y="1386"/>
                  </a:lnTo>
                  <a:lnTo>
                    <a:pt x="680" y="1386"/>
                  </a:lnTo>
                  <a:lnTo>
                    <a:pt x="672" y="1384"/>
                  </a:lnTo>
                  <a:lnTo>
                    <a:pt x="668" y="1384"/>
                  </a:lnTo>
                  <a:lnTo>
                    <a:pt x="664" y="1386"/>
                  </a:lnTo>
                  <a:lnTo>
                    <a:pt x="662" y="1386"/>
                  </a:lnTo>
                  <a:lnTo>
                    <a:pt x="660" y="1386"/>
                  </a:lnTo>
                  <a:lnTo>
                    <a:pt x="654" y="1382"/>
                  </a:lnTo>
                  <a:lnTo>
                    <a:pt x="648" y="1380"/>
                  </a:lnTo>
                  <a:lnTo>
                    <a:pt x="644" y="1378"/>
                  </a:lnTo>
                  <a:lnTo>
                    <a:pt x="638" y="1380"/>
                  </a:lnTo>
                  <a:lnTo>
                    <a:pt x="630" y="1384"/>
                  </a:lnTo>
                  <a:lnTo>
                    <a:pt x="624" y="1390"/>
                  </a:lnTo>
                  <a:lnTo>
                    <a:pt x="622" y="1394"/>
                  </a:lnTo>
                  <a:lnTo>
                    <a:pt x="624" y="1396"/>
                  </a:lnTo>
                  <a:lnTo>
                    <a:pt x="626" y="1398"/>
                  </a:lnTo>
                  <a:lnTo>
                    <a:pt x="632" y="1404"/>
                  </a:lnTo>
                  <a:lnTo>
                    <a:pt x="628" y="1406"/>
                  </a:lnTo>
                  <a:lnTo>
                    <a:pt x="622" y="1410"/>
                  </a:lnTo>
                  <a:lnTo>
                    <a:pt x="622" y="1412"/>
                  </a:lnTo>
                  <a:lnTo>
                    <a:pt x="624" y="1412"/>
                  </a:lnTo>
                  <a:lnTo>
                    <a:pt x="628" y="1416"/>
                  </a:lnTo>
                  <a:lnTo>
                    <a:pt x="626" y="1418"/>
                  </a:lnTo>
                  <a:lnTo>
                    <a:pt x="626" y="1420"/>
                  </a:lnTo>
                  <a:lnTo>
                    <a:pt x="624" y="1424"/>
                  </a:lnTo>
                  <a:lnTo>
                    <a:pt x="626" y="1426"/>
                  </a:lnTo>
                  <a:lnTo>
                    <a:pt x="628" y="1428"/>
                  </a:lnTo>
                  <a:lnTo>
                    <a:pt x="632" y="1430"/>
                  </a:lnTo>
                  <a:lnTo>
                    <a:pt x="636" y="1430"/>
                  </a:lnTo>
                  <a:lnTo>
                    <a:pt x="642" y="1430"/>
                  </a:lnTo>
                  <a:lnTo>
                    <a:pt x="648" y="1428"/>
                  </a:lnTo>
                  <a:lnTo>
                    <a:pt x="654" y="1424"/>
                  </a:lnTo>
                  <a:lnTo>
                    <a:pt x="660" y="1424"/>
                  </a:lnTo>
                  <a:lnTo>
                    <a:pt x="670" y="1426"/>
                  </a:lnTo>
                  <a:lnTo>
                    <a:pt x="678" y="1428"/>
                  </a:lnTo>
                  <a:lnTo>
                    <a:pt x="680" y="1426"/>
                  </a:lnTo>
                  <a:lnTo>
                    <a:pt x="684" y="1422"/>
                  </a:lnTo>
                  <a:lnTo>
                    <a:pt x="686" y="1420"/>
                  </a:lnTo>
                  <a:lnTo>
                    <a:pt x="688" y="1418"/>
                  </a:lnTo>
                  <a:lnTo>
                    <a:pt x="692" y="1420"/>
                  </a:lnTo>
                  <a:lnTo>
                    <a:pt x="700" y="1424"/>
                  </a:lnTo>
                  <a:lnTo>
                    <a:pt x="704" y="1426"/>
                  </a:lnTo>
                  <a:lnTo>
                    <a:pt x="710" y="1426"/>
                  </a:lnTo>
                  <a:lnTo>
                    <a:pt x="720" y="1424"/>
                  </a:lnTo>
                  <a:lnTo>
                    <a:pt x="726" y="1424"/>
                  </a:lnTo>
                  <a:lnTo>
                    <a:pt x="726" y="1426"/>
                  </a:lnTo>
                  <a:lnTo>
                    <a:pt x="724" y="1426"/>
                  </a:lnTo>
                  <a:lnTo>
                    <a:pt x="716" y="1430"/>
                  </a:lnTo>
                  <a:lnTo>
                    <a:pt x="710" y="1432"/>
                  </a:lnTo>
                  <a:lnTo>
                    <a:pt x="708" y="1434"/>
                  </a:lnTo>
                  <a:lnTo>
                    <a:pt x="708" y="1436"/>
                  </a:lnTo>
                  <a:lnTo>
                    <a:pt x="708" y="1438"/>
                  </a:lnTo>
                  <a:lnTo>
                    <a:pt x="708" y="1440"/>
                  </a:lnTo>
                  <a:lnTo>
                    <a:pt x="700" y="1434"/>
                  </a:lnTo>
                  <a:lnTo>
                    <a:pt x="694" y="1428"/>
                  </a:lnTo>
                  <a:lnTo>
                    <a:pt x="690" y="1428"/>
                  </a:lnTo>
                  <a:lnTo>
                    <a:pt x="688" y="1428"/>
                  </a:lnTo>
                  <a:lnTo>
                    <a:pt x="686" y="1430"/>
                  </a:lnTo>
                  <a:lnTo>
                    <a:pt x="682" y="1434"/>
                  </a:lnTo>
                  <a:lnTo>
                    <a:pt x="680" y="1434"/>
                  </a:lnTo>
                  <a:lnTo>
                    <a:pt x="676" y="1432"/>
                  </a:lnTo>
                  <a:lnTo>
                    <a:pt x="672" y="1430"/>
                  </a:lnTo>
                  <a:lnTo>
                    <a:pt x="666" y="1430"/>
                  </a:lnTo>
                  <a:lnTo>
                    <a:pt x="656" y="1432"/>
                  </a:lnTo>
                  <a:lnTo>
                    <a:pt x="646" y="1436"/>
                  </a:lnTo>
                  <a:lnTo>
                    <a:pt x="640" y="1436"/>
                  </a:lnTo>
                  <a:lnTo>
                    <a:pt x="636" y="1436"/>
                  </a:lnTo>
                  <a:lnTo>
                    <a:pt x="626" y="1434"/>
                  </a:lnTo>
                  <a:lnTo>
                    <a:pt x="624" y="1436"/>
                  </a:lnTo>
                  <a:lnTo>
                    <a:pt x="626" y="1442"/>
                  </a:lnTo>
                  <a:lnTo>
                    <a:pt x="626" y="1446"/>
                  </a:lnTo>
                  <a:lnTo>
                    <a:pt x="626" y="1448"/>
                  </a:lnTo>
                  <a:lnTo>
                    <a:pt x="632" y="1448"/>
                  </a:lnTo>
                  <a:lnTo>
                    <a:pt x="636" y="1448"/>
                  </a:lnTo>
                  <a:lnTo>
                    <a:pt x="636" y="1450"/>
                  </a:lnTo>
                  <a:lnTo>
                    <a:pt x="638" y="1454"/>
                  </a:lnTo>
                  <a:lnTo>
                    <a:pt x="636" y="1456"/>
                  </a:lnTo>
                  <a:lnTo>
                    <a:pt x="630" y="1454"/>
                  </a:lnTo>
                  <a:lnTo>
                    <a:pt x="626" y="1454"/>
                  </a:lnTo>
                  <a:lnTo>
                    <a:pt x="624" y="1454"/>
                  </a:lnTo>
                  <a:lnTo>
                    <a:pt x="626" y="1458"/>
                  </a:lnTo>
                  <a:lnTo>
                    <a:pt x="628" y="1460"/>
                  </a:lnTo>
                  <a:lnTo>
                    <a:pt x="630" y="1462"/>
                  </a:lnTo>
                  <a:lnTo>
                    <a:pt x="634" y="1462"/>
                  </a:lnTo>
                  <a:lnTo>
                    <a:pt x="638" y="1462"/>
                  </a:lnTo>
                  <a:lnTo>
                    <a:pt x="640" y="1464"/>
                  </a:lnTo>
                  <a:lnTo>
                    <a:pt x="638" y="1468"/>
                  </a:lnTo>
                  <a:lnTo>
                    <a:pt x="638" y="1472"/>
                  </a:lnTo>
                  <a:lnTo>
                    <a:pt x="636" y="1476"/>
                  </a:lnTo>
                  <a:lnTo>
                    <a:pt x="630" y="1478"/>
                  </a:lnTo>
                  <a:lnTo>
                    <a:pt x="626" y="1480"/>
                  </a:lnTo>
                  <a:lnTo>
                    <a:pt x="626" y="1482"/>
                  </a:lnTo>
                  <a:lnTo>
                    <a:pt x="636" y="1490"/>
                  </a:lnTo>
                  <a:lnTo>
                    <a:pt x="638" y="1492"/>
                  </a:lnTo>
                  <a:lnTo>
                    <a:pt x="642" y="1490"/>
                  </a:lnTo>
                  <a:lnTo>
                    <a:pt x="646" y="1488"/>
                  </a:lnTo>
                  <a:lnTo>
                    <a:pt x="648" y="1490"/>
                  </a:lnTo>
                  <a:lnTo>
                    <a:pt x="650" y="1494"/>
                  </a:lnTo>
                  <a:lnTo>
                    <a:pt x="652" y="1492"/>
                  </a:lnTo>
                  <a:lnTo>
                    <a:pt x="654" y="1492"/>
                  </a:lnTo>
                  <a:lnTo>
                    <a:pt x="654" y="1496"/>
                  </a:lnTo>
                  <a:lnTo>
                    <a:pt x="654" y="1500"/>
                  </a:lnTo>
                  <a:lnTo>
                    <a:pt x="654" y="1502"/>
                  </a:lnTo>
                  <a:lnTo>
                    <a:pt x="656" y="1502"/>
                  </a:lnTo>
                  <a:lnTo>
                    <a:pt x="658" y="1502"/>
                  </a:lnTo>
                  <a:lnTo>
                    <a:pt x="658" y="1500"/>
                  </a:lnTo>
                  <a:lnTo>
                    <a:pt x="660" y="1494"/>
                  </a:lnTo>
                  <a:lnTo>
                    <a:pt x="662" y="1488"/>
                  </a:lnTo>
                  <a:lnTo>
                    <a:pt x="662" y="1486"/>
                  </a:lnTo>
                  <a:lnTo>
                    <a:pt x="666" y="1486"/>
                  </a:lnTo>
                  <a:lnTo>
                    <a:pt x="668" y="1486"/>
                  </a:lnTo>
                  <a:lnTo>
                    <a:pt x="670" y="1488"/>
                  </a:lnTo>
                  <a:lnTo>
                    <a:pt x="666" y="1496"/>
                  </a:lnTo>
                  <a:lnTo>
                    <a:pt x="660" y="1504"/>
                  </a:lnTo>
                  <a:lnTo>
                    <a:pt x="654" y="1508"/>
                  </a:lnTo>
                  <a:lnTo>
                    <a:pt x="652" y="1510"/>
                  </a:lnTo>
                  <a:lnTo>
                    <a:pt x="650" y="1512"/>
                  </a:lnTo>
                  <a:lnTo>
                    <a:pt x="654" y="1514"/>
                  </a:lnTo>
                  <a:lnTo>
                    <a:pt x="658" y="1518"/>
                  </a:lnTo>
                  <a:lnTo>
                    <a:pt x="658" y="1520"/>
                  </a:lnTo>
                  <a:lnTo>
                    <a:pt x="656" y="1522"/>
                  </a:lnTo>
                  <a:lnTo>
                    <a:pt x="650" y="1524"/>
                  </a:lnTo>
                  <a:lnTo>
                    <a:pt x="648" y="1522"/>
                  </a:lnTo>
                  <a:lnTo>
                    <a:pt x="644" y="1522"/>
                  </a:lnTo>
                  <a:lnTo>
                    <a:pt x="636" y="1526"/>
                  </a:lnTo>
                  <a:lnTo>
                    <a:pt x="632" y="1530"/>
                  </a:lnTo>
                  <a:lnTo>
                    <a:pt x="632" y="1536"/>
                  </a:lnTo>
                  <a:lnTo>
                    <a:pt x="632" y="1540"/>
                  </a:lnTo>
                  <a:lnTo>
                    <a:pt x="634" y="1544"/>
                  </a:lnTo>
                  <a:lnTo>
                    <a:pt x="640" y="1548"/>
                  </a:lnTo>
                  <a:lnTo>
                    <a:pt x="644" y="1548"/>
                  </a:lnTo>
                  <a:lnTo>
                    <a:pt x="646" y="1548"/>
                  </a:lnTo>
                  <a:lnTo>
                    <a:pt x="646" y="1546"/>
                  </a:lnTo>
                  <a:lnTo>
                    <a:pt x="648" y="1546"/>
                  </a:lnTo>
                  <a:lnTo>
                    <a:pt x="650" y="1546"/>
                  </a:lnTo>
                  <a:lnTo>
                    <a:pt x="654" y="1548"/>
                  </a:lnTo>
                  <a:lnTo>
                    <a:pt x="656" y="1544"/>
                  </a:lnTo>
                  <a:lnTo>
                    <a:pt x="658" y="1542"/>
                  </a:lnTo>
                  <a:lnTo>
                    <a:pt x="660" y="1540"/>
                  </a:lnTo>
                  <a:lnTo>
                    <a:pt x="664" y="1542"/>
                  </a:lnTo>
                  <a:lnTo>
                    <a:pt x="666" y="1544"/>
                  </a:lnTo>
                  <a:lnTo>
                    <a:pt x="664" y="1548"/>
                  </a:lnTo>
                  <a:lnTo>
                    <a:pt x="662" y="1548"/>
                  </a:lnTo>
                  <a:lnTo>
                    <a:pt x="660" y="1550"/>
                  </a:lnTo>
                  <a:lnTo>
                    <a:pt x="660" y="1552"/>
                  </a:lnTo>
                  <a:lnTo>
                    <a:pt x="662" y="1554"/>
                  </a:lnTo>
                  <a:lnTo>
                    <a:pt x="664" y="1556"/>
                  </a:lnTo>
                  <a:lnTo>
                    <a:pt x="662" y="1558"/>
                  </a:lnTo>
                  <a:lnTo>
                    <a:pt x="660" y="1560"/>
                  </a:lnTo>
                  <a:lnTo>
                    <a:pt x="660" y="1562"/>
                  </a:lnTo>
                  <a:lnTo>
                    <a:pt x="662" y="1564"/>
                  </a:lnTo>
                  <a:lnTo>
                    <a:pt x="662" y="1568"/>
                  </a:lnTo>
                  <a:lnTo>
                    <a:pt x="658" y="1570"/>
                  </a:lnTo>
                  <a:lnTo>
                    <a:pt x="654" y="1572"/>
                  </a:lnTo>
                  <a:lnTo>
                    <a:pt x="652" y="1570"/>
                  </a:lnTo>
                  <a:lnTo>
                    <a:pt x="648" y="1568"/>
                  </a:lnTo>
                  <a:lnTo>
                    <a:pt x="646" y="1566"/>
                  </a:lnTo>
                  <a:lnTo>
                    <a:pt x="644" y="1576"/>
                  </a:lnTo>
                  <a:lnTo>
                    <a:pt x="642" y="1586"/>
                  </a:lnTo>
                  <a:lnTo>
                    <a:pt x="646" y="1592"/>
                  </a:lnTo>
                  <a:lnTo>
                    <a:pt x="652" y="1598"/>
                  </a:lnTo>
                  <a:lnTo>
                    <a:pt x="658" y="1600"/>
                  </a:lnTo>
                  <a:lnTo>
                    <a:pt x="662" y="1600"/>
                  </a:lnTo>
                  <a:lnTo>
                    <a:pt x="664" y="1604"/>
                  </a:lnTo>
                  <a:lnTo>
                    <a:pt x="668" y="1608"/>
                  </a:lnTo>
                  <a:lnTo>
                    <a:pt x="674" y="1612"/>
                  </a:lnTo>
                  <a:lnTo>
                    <a:pt x="688" y="1616"/>
                  </a:lnTo>
                  <a:lnTo>
                    <a:pt x="690" y="1618"/>
                  </a:lnTo>
                  <a:lnTo>
                    <a:pt x="688" y="1620"/>
                  </a:lnTo>
                  <a:lnTo>
                    <a:pt x="688" y="1624"/>
                  </a:lnTo>
                  <a:lnTo>
                    <a:pt x="690" y="1626"/>
                  </a:lnTo>
                  <a:lnTo>
                    <a:pt x="692" y="1628"/>
                  </a:lnTo>
                  <a:lnTo>
                    <a:pt x="694" y="1628"/>
                  </a:lnTo>
                  <a:lnTo>
                    <a:pt x="696" y="1626"/>
                  </a:lnTo>
                  <a:lnTo>
                    <a:pt x="700" y="1626"/>
                  </a:lnTo>
                  <a:lnTo>
                    <a:pt x="704" y="1630"/>
                  </a:lnTo>
                  <a:lnTo>
                    <a:pt x="706" y="1632"/>
                  </a:lnTo>
                  <a:lnTo>
                    <a:pt x="710" y="1630"/>
                  </a:lnTo>
                  <a:lnTo>
                    <a:pt x="720" y="1628"/>
                  </a:lnTo>
                  <a:lnTo>
                    <a:pt x="734" y="1628"/>
                  </a:lnTo>
                  <a:lnTo>
                    <a:pt x="746" y="1626"/>
                  </a:lnTo>
                  <a:lnTo>
                    <a:pt x="752" y="1624"/>
                  </a:lnTo>
                  <a:lnTo>
                    <a:pt x="756" y="1620"/>
                  </a:lnTo>
                  <a:lnTo>
                    <a:pt x="760" y="1618"/>
                  </a:lnTo>
                  <a:lnTo>
                    <a:pt x="766" y="1614"/>
                  </a:lnTo>
                  <a:lnTo>
                    <a:pt x="774" y="1608"/>
                  </a:lnTo>
                  <a:lnTo>
                    <a:pt x="780" y="1600"/>
                  </a:lnTo>
                  <a:lnTo>
                    <a:pt x="782" y="1596"/>
                  </a:lnTo>
                  <a:lnTo>
                    <a:pt x="784" y="1594"/>
                  </a:lnTo>
                  <a:lnTo>
                    <a:pt x="790" y="1592"/>
                  </a:lnTo>
                  <a:lnTo>
                    <a:pt x="792" y="1592"/>
                  </a:lnTo>
                  <a:lnTo>
                    <a:pt x="794" y="1588"/>
                  </a:lnTo>
                  <a:lnTo>
                    <a:pt x="794" y="1586"/>
                  </a:lnTo>
                  <a:lnTo>
                    <a:pt x="796" y="1586"/>
                  </a:lnTo>
                  <a:lnTo>
                    <a:pt x="800" y="1584"/>
                  </a:lnTo>
                  <a:lnTo>
                    <a:pt x="804" y="1582"/>
                  </a:lnTo>
                  <a:lnTo>
                    <a:pt x="800" y="1578"/>
                  </a:lnTo>
                  <a:lnTo>
                    <a:pt x="798" y="1576"/>
                  </a:lnTo>
                  <a:lnTo>
                    <a:pt x="802" y="1574"/>
                  </a:lnTo>
                  <a:lnTo>
                    <a:pt x="810" y="1572"/>
                  </a:lnTo>
                  <a:lnTo>
                    <a:pt x="812" y="1570"/>
                  </a:lnTo>
                  <a:lnTo>
                    <a:pt x="812" y="1566"/>
                  </a:lnTo>
                  <a:lnTo>
                    <a:pt x="812" y="1562"/>
                  </a:lnTo>
                  <a:lnTo>
                    <a:pt x="816" y="1564"/>
                  </a:lnTo>
                  <a:lnTo>
                    <a:pt x="820" y="1568"/>
                  </a:lnTo>
                  <a:lnTo>
                    <a:pt x="822" y="1570"/>
                  </a:lnTo>
                  <a:lnTo>
                    <a:pt x="824" y="1568"/>
                  </a:lnTo>
                  <a:lnTo>
                    <a:pt x="828" y="1566"/>
                  </a:lnTo>
                  <a:lnTo>
                    <a:pt x="834" y="1566"/>
                  </a:lnTo>
                  <a:lnTo>
                    <a:pt x="838" y="1564"/>
                  </a:lnTo>
                  <a:lnTo>
                    <a:pt x="838" y="1558"/>
                  </a:lnTo>
                  <a:lnTo>
                    <a:pt x="838" y="1554"/>
                  </a:lnTo>
                  <a:lnTo>
                    <a:pt x="840" y="1552"/>
                  </a:lnTo>
                  <a:lnTo>
                    <a:pt x="844" y="1550"/>
                  </a:lnTo>
                  <a:lnTo>
                    <a:pt x="846" y="1548"/>
                  </a:lnTo>
                  <a:lnTo>
                    <a:pt x="842" y="1540"/>
                  </a:lnTo>
                  <a:lnTo>
                    <a:pt x="840" y="1536"/>
                  </a:lnTo>
                  <a:lnTo>
                    <a:pt x="838" y="1532"/>
                  </a:lnTo>
                  <a:lnTo>
                    <a:pt x="840" y="1528"/>
                  </a:lnTo>
                  <a:lnTo>
                    <a:pt x="844" y="1532"/>
                  </a:lnTo>
                  <a:lnTo>
                    <a:pt x="846" y="1534"/>
                  </a:lnTo>
                  <a:lnTo>
                    <a:pt x="848" y="1534"/>
                  </a:lnTo>
                  <a:lnTo>
                    <a:pt x="850" y="1530"/>
                  </a:lnTo>
                  <a:lnTo>
                    <a:pt x="850" y="1528"/>
                  </a:lnTo>
                  <a:lnTo>
                    <a:pt x="852" y="1530"/>
                  </a:lnTo>
                  <a:lnTo>
                    <a:pt x="852" y="1536"/>
                  </a:lnTo>
                  <a:lnTo>
                    <a:pt x="850" y="1538"/>
                  </a:lnTo>
                  <a:lnTo>
                    <a:pt x="850" y="1540"/>
                  </a:lnTo>
                  <a:lnTo>
                    <a:pt x="852" y="1542"/>
                  </a:lnTo>
                  <a:lnTo>
                    <a:pt x="854" y="1548"/>
                  </a:lnTo>
                  <a:lnTo>
                    <a:pt x="854" y="1552"/>
                  </a:lnTo>
                  <a:lnTo>
                    <a:pt x="856" y="1554"/>
                  </a:lnTo>
                  <a:lnTo>
                    <a:pt x="862" y="1556"/>
                  </a:lnTo>
                  <a:lnTo>
                    <a:pt x="866" y="1556"/>
                  </a:lnTo>
                  <a:lnTo>
                    <a:pt x="866" y="1558"/>
                  </a:lnTo>
                  <a:lnTo>
                    <a:pt x="868" y="1558"/>
                  </a:lnTo>
                  <a:lnTo>
                    <a:pt x="876" y="1560"/>
                  </a:lnTo>
                  <a:lnTo>
                    <a:pt x="874" y="1564"/>
                  </a:lnTo>
                  <a:lnTo>
                    <a:pt x="872" y="1566"/>
                  </a:lnTo>
                  <a:lnTo>
                    <a:pt x="872" y="1570"/>
                  </a:lnTo>
                  <a:lnTo>
                    <a:pt x="874" y="1576"/>
                  </a:lnTo>
                  <a:lnTo>
                    <a:pt x="876" y="1584"/>
                  </a:lnTo>
                  <a:lnTo>
                    <a:pt x="876" y="1594"/>
                  </a:lnTo>
                  <a:lnTo>
                    <a:pt x="876" y="1602"/>
                  </a:lnTo>
                  <a:lnTo>
                    <a:pt x="876" y="1608"/>
                  </a:lnTo>
                  <a:lnTo>
                    <a:pt x="878" y="1612"/>
                  </a:lnTo>
                  <a:lnTo>
                    <a:pt x="882" y="1616"/>
                  </a:lnTo>
                  <a:lnTo>
                    <a:pt x="886" y="1616"/>
                  </a:lnTo>
                  <a:lnTo>
                    <a:pt x="890" y="1614"/>
                  </a:lnTo>
                  <a:lnTo>
                    <a:pt x="896" y="1610"/>
                  </a:lnTo>
                  <a:lnTo>
                    <a:pt x="898" y="1612"/>
                  </a:lnTo>
                  <a:lnTo>
                    <a:pt x="900" y="1614"/>
                  </a:lnTo>
                  <a:lnTo>
                    <a:pt x="902" y="1618"/>
                  </a:lnTo>
                  <a:lnTo>
                    <a:pt x="902" y="1622"/>
                  </a:lnTo>
                  <a:lnTo>
                    <a:pt x="900" y="1628"/>
                  </a:lnTo>
                  <a:lnTo>
                    <a:pt x="896" y="1638"/>
                  </a:lnTo>
                  <a:lnTo>
                    <a:pt x="898" y="1644"/>
                  </a:lnTo>
                  <a:lnTo>
                    <a:pt x="900" y="1652"/>
                  </a:lnTo>
                  <a:lnTo>
                    <a:pt x="906" y="1672"/>
                  </a:lnTo>
                  <a:lnTo>
                    <a:pt x="916" y="1694"/>
                  </a:lnTo>
                  <a:lnTo>
                    <a:pt x="928" y="1710"/>
                  </a:lnTo>
                  <a:lnTo>
                    <a:pt x="932" y="1716"/>
                  </a:lnTo>
                  <a:lnTo>
                    <a:pt x="936" y="1716"/>
                  </a:lnTo>
                  <a:lnTo>
                    <a:pt x="942" y="1716"/>
                  </a:lnTo>
                  <a:lnTo>
                    <a:pt x="944" y="1718"/>
                  </a:lnTo>
                  <a:lnTo>
                    <a:pt x="944" y="1720"/>
                  </a:lnTo>
                  <a:lnTo>
                    <a:pt x="942" y="1726"/>
                  </a:lnTo>
                  <a:lnTo>
                    <a:pt x="934" y="1728"/>
                  </a:lnTo>
                  <a:lnTo>
                    <a:pt x="932" y="1730"/>
                  </a:lnTo>
                  <a:lnTo>
                    <a:pt x="934" y="1732"/>
                  </a:lnTo>
                  <a:lnTo>
                    <a:pt x="936" y="1738"/>
                  </a:lnTo>
                  <a:lnTo>
                    <a:pt x="938" y="1742"/>
                  </a:lnTo>
                  <a:lnTo>
                    <a:pt x="932" y="1740"/>
                  </a:lnTo>
                  <a:lnTo>
                    <a:pt x="926" y="1740"/>
                  </a:lnTo>
                  <a:lnTo>
                    <a:pt x="934" y="1752"/>
                  </a:lnTo>
                  <a:lnTo>
                    <a:pt x="940" y="1760"/>
                  </a:lnTo>
                  <a:lnTo>
                    <a:pt x="944" y="1768"/>
                  </a:lnTo>
                  <a:lnTo>
                    <a:pt x="946" y="1778"/>
                  </a:lnTo>
                  <a:lnTo>
                    <a:pt x="946" y="1782"/>
                  </a:lnTo>
                  <a:lnTo>
                    <a:pt x="944" y="1786"/>
                  </a:lnTo>
                  <a:lnTo>
                    <a:pt x="940" y="1792"/>
                  </a:lnTo>
                  <a:lnTo>
                    <a:pt x="942" y="1796"/>
                  </a:lnTo>
                  <a:lnTo>
                    <a:pt x="946" y="1798"/>
                  </a:lnTo>
                  <a:lnTo>
                    <a:pt x="954" y="1798"/>
                  </a:lnTo>
                  <a:lnTo>
                    <a:pt x="972" y="1796"/>
                  </a:lnTo>
                  <a:lnTo>
                    <a:pt x="982" y="1794"/>
                  </a:lnTo>
                  <a:lnTo>
                    <a:pt x="990" y="1794"/>
                  </a:lnTo>
                  <a:lnTo>
                    <a:pt x="996" y="1794"/>
                  </a:lnTo>
                  <a:lnTo>
                    <a:pt x="998" y="1788"/>
                  </a:lnTo>
                  <a:lnTo>
                    <a:pt x="1000" y="1774"/>
                  </a:lnTo>
                  <a:lnTo>
                    <a:pt x="1000" y="1768"/>
                  </a:lnTo>
                  <a:lnTo>
                    <a:pt x="1002" y="1760"/>
                  </a:lnTo>
                  <a:lnTo>
                    <a:pt x="1004" y="1756"/>
                  </a:lnTo>
                  <a:lnTo>
                    <a:pt x="1010" y="1756"/>
                  </a:lnTo>
                  <a:lnTo>
                    <a:pt x="1018" y="1756"/>
                  </a:lnTo>
                  <a:lnTo>
                    <a:pt x="1018" y="1754"/>
                  </a:lnTo>
                  <a:lnTo>
                    <a:pt x="1018" y="1752"/>
                  </a:lnTo>
                  <a:lnTo>
                    <a:pt x="1020" y="1750"/>
                  </a:lnTo>
                  <a:lnTo>
                    <a:pt x="1024" y="1748"/>
                  </a:lnTo>
                  <a:lnTo>
                    <a:pt x="1034" y="1746"/>
                  </a:lnTo>
                  <a:lnTo>
                    <a:pt x="1042" y="1746"/>
                  </a:lnTo>
                  <a:lnTo>
                    <a:pt x="1050" y="1746"/>
                  </a:lnTo>
                  <a:lnTo>
                    <a:pt x="1058" y="1750"/>
                  </a:lnTo>
                  <a:lnTo>
                    <a:pt x="1062" y="1750"/>
                  </a:lnTo>
                  <a:lnTo>
                    <a:pt x="1064" y="1750"/>
                  </a:lnTo>
                  <a:lnTo>
                    <a:pt x="1070" y="1736"/>
                  </a:lnTo>
                  <a:lnTo>
                    <a:pt x="1076" y="1720"/>
                  </a:lnTo>
                  <a:lnTo>
                    <a:pt x="1082" y="1708"/>
                  </a:lnTo>
                  <a:lnTo>
                    <a:pt x="1086" y="1700"/>
                  </a:lnTo>
                  <a:lnTo>
                    <a:pt x="1088" y="1692"/>
                  </a:lnTo>
                  <a:lnTo>
                    <a:pt x="1088" y="1684"/>
                  </a:lnTo>
                  <a:lnTo>
                    <a:pt x="1090" y="1676"/>
                  </a:lnTo>
                  <a:lnTo>
                    <a:pt x="1092" y="1666"/>
                  </a:lnTo>
                  <a:lnTo>
                    <a:pt x="1092" y="1658"/>
                  </a:lnTo>
                  <a:lnTo>
                    <a:pt x="1090" y="1654"/>
                  </a:lnTo>
                  <a:lnTo>
                    <a:pt x="1092" y="1650"/>
                  </a:lnTo>
                  <a:lnTo>
                    <a:pt x="1094" y="1644"/>
                  </a:lnTo>
                  <a:lnTo>
                    <a:pt x="1098" y="1638"/>
                  </a:lnTo>
                  <a:lnTo>
                    <a:pt x="1098" y="1634"/>
                  </a:lnTo>
                  <a:lnTo>
                    <a:pt x="1098" y="1632"/>
                  </a:lnTo>
                  <a:lnTo>
                    <a:pt x="1096" y="1626"/>
                  </a:lnTo>
                  <a:lnTo>
                    <a:pt x="1098" y="1622"/>
                  </a:lnTo>
                  <a:lnTo>
                    <a:pt x="1100" y="1618"/>
                  </a:lnTo>
                  <a:lnTo>
                    <a:pt x="1098" y="1610"/>
                  </a:lnTo>
                  <a:lnTo>
                    <a:pt x="1096" y="1606"/>
                  </a:lnTo>
                  <a:lnTo>
                    <a:pt x="1096" y="1604"/>
                  </a:lnTo>
                  <a:lnTo>
                    <a:pt x="1098" y="1604"/>
                  </a:lnTo>
                  <a:lnTo>
                    <a:pt x="1100" y="1602"/>
                  </a:lnTo>
                  <a:lnTo>
                    <a:pt x="1102" y="1600"/>
                  </a:lnTo>
                  <a:lnTo>
                    <a:pt x="1100" y="1598"/>
                  </a:lnTo>
                  <a:lnTo>
                    <a:pt x="1100" y="1596"/>
                  </a:lnTo>
                  <a:lnTo>
                    <a:pt x="1102" y="1592"/>
                  </a:lnTo>
                  <a:lnTo>
                    <a:pt x="1112" y="1588"/>
                  </a:lnTo>
                  <a:lnTo>
                    <a:pt x="1124" y="1582"/>
                  </a:lnTo>
                  <a:lnTo>
                    <a:pt x="1130" y="1578"/>
                  </a:lnTo>
                  <a:lnTo>
                    <a:pt x="1132" y="1574"/>
                  </a:lnTo>
                  <a:lnTo>
                    <a:pt x="1134" y="1570"/>
                  </a:lnTo>
                  <a:lnTo>
                    <a:pt x="1134" y="1568"/>
                  </a:lnTo>
                  <a:lnTo>
                    <a:pt x="1138" y="1572"/>
                  </a:lnTo>
                  <a:lnTo>
                    <a:pt x="1142" y="1576"/>
                  </a:lnTo>
                  <a:lnTo>
                    <a:pt x="1144" y="1574"/>
                  </a:lnTo>
                  <a:lnTo>
                    <a:pt x="1146" y="1572"/>
                  </a:lnTo>
                  <a:lnTo>
                    <a:pt x="1152" y="1566"/>
                  </a:lnTo>
                  <a:lnTo>
                    <a:pt x="1158" y="1562"/>
                  </a:lnTo>
                  <a:lnTo>
                    <a:pt x="1164" y="1560"/>
                  </a:lnTo>
                  <a:lnTo>
                    <a:pt x="1164" y="1558"/>
                  </a:lnTo>
                  <a:lnTo>
                    <a:pt x="1164" y="1556"/>
                  </a:lnTo>
                  <a:lnTo>
                    <a:pt x="1166" y="1554"/>
                  </a:lnTo>
                  <a:lnTo>
                    <a:pt x="1170" y="1552"/>
                  </a:lnTo>
                  <a:lnTo>
                    <a:pt x="1172" y="1550"/>
                  </a:lnTo>
                  <a:lnTo>
                    <a:pt x="1172" y="1548"/>
                  </a:lnTo>
                  <a:lnTo>
                    <a:pt x="1172" y="1546"/>
                  </a:lnTo>
                  <a:lnTo>
                    <a:pt x="1170" y="1542"/>
                  </a:lnTo>
                  <a:lnTo>
                    <a:pt x="1168" y="1540"/>
                  </a:lnTo>
                  <a:lnTo>
                    <a:pt x="1164" y="1540"/>
                  </a:lnTo>
                  <a:lnTo>
                    <a:pt x="1152" y="1546"/>
                  </a:lnTo>
                  <a:lnTo>
                    <a:pt x="1144" y="1550"/>
                  </a:lnTo>
                  <a:lnTo>
                    <a:pt x="1136" y="1550"/>
                  </a:lnTo>
                  <a:lnTo>
                    <a:pt x="1128" y="1550"/>
                  </a:lnTo>
                  <a:lnTo>
                    <a:pt x="1122" y="1546"/>
                  </a:lnTo>
                  <a:lnTo>
                    <a:pt x="1112" y="1540"/>
                  </a:lnTo>
                  <a:lnTo>
                    <a:pt x="1104" y="1538"/>
                  </a:lnTo>
                  <a:lnTo>
                    <a:pt x="1094" y="1538"/>
                  </a:lnTo>
                  <a:lnTo>
                    <a:pt x="1086" y="1538"/>
                  </a:lnTo>
                  <a:lnTo>
                    <a:pt x="1076" y="1538"/>
                  </a:lnTo>
                  <a:lnTo>
                    <a:pt x="1084" y="1534"/>
                  </a:lnTo>
                  <a:lnTo>
                    <a:pt x="1092" y="1530"/>
                  </a:lnTo>
                  <a:lnTo>
                    <a:pt x="1098" y="1530"/>
                  </a:lnTo>
                  <a:lnTo>
                    <a:pt x="1110" y="1530"/>
                  </a:lnTo>
                  <a:lnTo>
                    <a:pt x="1118" y="1534"/>
                  </a:lnTo>
                  <a:lnTo>
                    <a:pt x="1122" y="1534"/>
                  </a:lnTo>
                  <a:lnTo>
                    <a:pt x="1124" y="1532"/>
                  </a:lnTo>
                  <a:lnTo>
                    <a:pt x="1126" y="1532"/>
                  </a:lnTo>
                  <a:lnTo>
                    <a:pt x="1128" y="1532"/>
                  </a:lnTo>
                  <a:lnTo>
                    <a:pt x="1134" y="1538"/>
                  </a:lnTo>
                  <a:lnTo>
                    <a:pt x="1142" y="1544"/>
                  </a:lnTo>
                  <a:lnTo>
                    <a:pt x="1146" y="1544"/>
                  </a:lnTo>
                  <a:lnTo>
                    <a:pt x="1150" y="1542"/>
                  </a:lnTo>
                  <a:lnTo>
                    <a:pt x="1178" y="1528"/>
                  </a:lnTo>
                  <a:lnTo>
                    <a:pt x="1190" y="1518"/>
                  </a:lnTo>
                  <a:lnTo>
                    <a:pt x="1192" y="1516"/>
                  </a:lnTo>
                  <a:lnTo>
                    <a:pt x="1192" y="1512"/>
                  </a:lnTo>
                  <a:lnTo>
                    <a:pt x="1184" y="1500"/>
                  </a:lnTo>
                  <a:lnTo>
                    <a:pt x="1178" y="1496"/>
                  </a:lnTo>
                  <a:lnTo>
                    <a:pt x="1172" y="1496"/>
                  </a:lnTo>
                  <a:lnTo>
                    <a:pt x="1168" y="1496"/>
                  </a:lnTo>
                  <a:lnTo>
                    <a:pt x="1168" y="1494"/>
                  </a:lnTo>
                  <a:lnTo>
                    <a:pt x="1168" y="1490"/>
                  </a:lnTo>
                  <a:lnTo>
                    <a:pt x="1170" y="1484"/>
                  </a:lnTo>
                  <a:lnTo>
                    <a:pt x="1168" y="1482"/>
                  </a:lnTo>
                  <a:lnTo>
                    <a:pt x="1164" y="1480"/>
                  </a:lnTo>
                  <a:lnTo>
                    <a:pt x="1158" y="1476"/>
                  </a:lnTo>
                  <a:lnTo>
                    <a:pt x="1154" y="1472"/>
                  </a:lnTo>
                  <a:lnTo>
                    <a:pt x="1148" y="1468"/>
                  </a:lnTo>
                  <a:lnTo>
                    <a:pt x="1144" y="1466"/>
                  </a:lnTo>
                  <a:lnTo>
                    <a:pt x="1138" y="1468"/>
                  </a:lnTo>
                  <a:lnTo>
                    <a:pt x="1132" y="1468"/>
                  </a:lnTo>
                  <a:lnTo>
                    <a:pt x="1132" y="1466"/>
                  </a:lnTo>
                  <a:lnTo>
                    <a:pt x="1132" y="1462"/>
                  </a:lnTo>
                  <a:lnTo>
                    <a:pt x="1130" y="1462"/>
                  </a:lnTo>
                  <a:lnTo>
                    <a:pt x="1126" y="1460"/>
                  </a:lnTo>
                  <a:lnTo>
                    <a:pt x="1124" y="1460"/>
                  </a:lnTo>
                  <a:lnTo>
                    <a:pt x="1122" y="1458"/>
                  </a:lnTo>
                  <a:lnTo>
                    <a:pt x="1118" y="1450"/>
                  </a:lnTo>
                  <a:lnTo>
                    <a:pt x="1116" y="1440"/>
                  </a:lnTo>
                  <a:lnTo>
                    <a:pt x="1116" y="1428"/>
                  </a:lnTo>
                  <a:lnTo>
                    <a:pt x="1116" y="1416"/>
                  </a:lnTo>
                  <a:lnTo>
                    <a:pt x="1116" y="1406"/>
                  </a:lnTo>
                  <a:lnTo>
                    <a:pt x="1120" y="1398"/>
                  </a:lnTo>
                  <a:lnTo>
                    <a:pt x="1120" y="1396"/>
                  </a:lnTo>
                  <a:lnTo>
                    <a:pt x="1124" y="1396"/>
                  </a:lnTo>
                  <a:lnTo>
                    <a:pt x="1126" y="1394"/>
                  </a:lnTo>
                  <a:lnTo>
                    <a:pt x="1128" y="1392"/>
                  </a:lnTo>
                  <a:lnTo>
                    <a:pt x="1126" y="1386"/>
                  </a:lnTo>
                  <a:lnTo>
                    <a:pt x="1126" y="1374"/>
                  </a:lnTo>
                  <a:lnTo>
                    <a:pt x="1126" y="1368"/>
                  </a:lnTo>
                  <a:lnTo>
                    <a:pt x="1128" y="1360"/>
                  </a:lnTo>
                  <a:lnTo>
                    <a:pt x="1132" y="1356"/>
                  </a:lnTo>
                  <a:lnTo>
                    <a:pt x="1132" y="1352"/>
                  </a:lnTo>
                  <a:lnTo>
                    <a:pt x="1130" y="1352"/>
                  </a:lnTo>
                  <a:lnTo>
                    <a:pt x="1128" y="1350"/>
                  </a:lnTo>
                  <a:lnTo>
                    <a:pt x="1124" y="1350"/>
                  </a:lnTo>
                  <a:lnTo>
                    <a:pt x="1122" y="1348"/>
                  </a:lnTo>
                  <a:lnTo>
                    <a:pt x="1122" y="1342"/>
                  </a:lnTo>
                  <a:lnTo>
                    <a:pt x="1122" y="1336"/>
                  </a:lnTo>
                  <a:lnTo>
                    <a:pt x="1124" y="1338"/>
                  </a:lnTo>
                  <a:lnTo>
                    <a:pt x="1130" y="1340"/>
                  </a:lnTo>
                  <a:lnTo>
                    <a:pt x="1136" y="1340"/>
                  </a:lnTo>
                  <a:lnTo>
                    <a:pt x="1142" y="1338"/>
                  </a:lnTo>
                  <a:lnTo>
                    <a:pt x="1148" y="1334"/>
                  </a:lnTo>
                  <a:lnTo>
                    <a:pt x="1148" y="1332"/>
                  </a:lnTo>
                  <a:lnTo>
                    <a:pt x="1148" y="1330"/>
                  </a:lnTo>
                  <a:lnTo>
                    <a:pt x="1146" y="1326"/>
                  </a:lnTo>
                  <a:lnTo>
                    <a:pt x="1144" y="1324"/>
                  </a:lnTo>
                  <a:lnTo>
                    <a:pt x="1142" y="1322"/>
                  </a:lnTo>
                  <a:lnTo>
                    <a:pt x="1144" y="1322"/>
                  </a:lnTo>
                  <a:lnTo>
                    <a:pt x="1152" y="1320"/>
                  </a:lnTo>
                  <a:lnTo>
                    <a:pt x="1160" y="1318"/>
                  </a:lnTo>
                  <a:lnTo>
                    <a:pt x="1166" y="1312"/>
                  </a:lnTo>
                  <a:lnTo>
                    <a:pt x="1170" y="1308"/>
                  </a:lnTo>
                  <a:lnTo>
                    <a:pt x="1172" y="1302"/>
                  </a:lnTo>
                  <a:lnTo>
                    <a:pt x="1178" y="1294"/>
                  </a:lnTo>
                  <a:lnTo>
                    <a:pt x="1180" y="1292"/>
                  </a:lnTo>
                  <a:lnTo>
                    <a:pt x="1186" y="1292"/>
                  </a:lnTo>
                  <a:lnTo>
                    <a:pt x="1190" y="1294"/>
                  </a:lnTo>
                  <a:lnTo>
                    <a:pt x="1194" y="1292"/>
                  </a:lnTo>
                  <a:lnTo>
                    <a:pt x="1196" y="1286"/>
                  </a:lnTo>
                  <a:lnTo>
                    <a:pt x="1200" y="1278"/>
                  </a:lnTo>
                  <a:lnTo>
                    <a:pt x="1204" y="1274"/>
                  </a:lnTo>
                  <a:lnTo>
                    <a:pt x="1208" y="1274"/>
                  </a:lnTo>
                  <a:lnTo>
                    <a:pt x="1214" y="1274"/>
                  </a:lnTo>
                  <a:lnTo>
                    <a:pt x="1218" y="1274"/>
                  </a:lnTo>
                  <a:lnTo>
                    <a:pt x="1222" y="1268"/>
                  </a:lnTo>
                  <a:lnTo>
                    <a:pt x="1226" y="1264"/>
                  </a:lnTo>
                  <a:lnTo>
                    <a:pt x="1228" y="1264"/>
                  </a:lnTo>
                  <a:lnTo>
                    <a:pt x="1232" y="1264"/>
                  </a:lnTo>
                  <a:lnTo>
                    <a:pt x="1236" y="1264"/>
                  </a:lnTo>
                  <a:lnTo>
                    <a:pt x="1238" y="1264"/>
                  </a:lnTo>
                  <a:lnTo>
                    <a:pt x="1240" y="1260"/>
                  </a:lnTo>
                  <a:lnTo>
                    <a:pt x="1244" y="1254"/>
                  </a:lnTo>
                  <a:lnTo>
                    <a:pt x="1246" y="1254"/>
                  </a:lnTo>
                  <a:lnTo>
                    <a:pt x="1250" y="1254"/>
                  </a:lnTo>
                  <a:lnTo>
                    <a:pt x="1254" y="1252"/>
                  </a:lnTo>
                  <a:lnTo>
                    <a:pt x="1258" y="1250"/>
                  </a:lnTo>
                  <a:lnTo>
                    <a:pt x="1262" y="1240"/>
                  </a:lnTo>
                  <a:lnTo>
                    <a:pt x="1268" y="1226"/>
                  </a:lnTo>
                  <a:lnTo>
                    <a:pt x="1274" y="1220"/>
                  </a:lnTo>
                  <a:lnTo>
                    <a:pt x="1284" y="1214"/>
                  </a:lnTo>
                  <a:lnTo>
                    <a:pt x="1290" y="1208"/>
                  </a:lnTo>
                  <a:lnTo>
                    <a:pt x="1292" y="1206"/>
                  </a:lnTo>
                  <a:lnTo>
                    <a:pt x="1292" y="1204"/>
                  </a:lnTo>
                  <a:lnTo>
                    <a:pt x="1290" y="1202"/>
                  </a:lnTo>
                  <a:lnTo>
                    <a:pt x="1284" y="1198"/>
                  </a:lnTo>
                  <a:lnTo>
                    <a:pt x="1280" y="1194"/>
                  </a:lnTo>
                  <a:lnTo>
                    <a:pt x="1276" y="1190"/>
                  </a:lnTo>
                  <a:lnTo>
                    <a:pt x="1276" y="1184"/>
                  </a:lnTo>
                  <a:lnTo>
                    <a:pt x="1276" y="1180"/>
                  </a:lnTo>
                  <a:lnTo>
                    <a:pt x="1282" y="1174"/>
                  </a:lnTo>
                  <a:lnTo>
                    <a:pt x="1288" y="1168"/>
                  </a:lnTo>
                  <a:lnTo>
                    <a:pt x="1290" y="1164"/>
                  </a:lnTo>
                  <a:lnTo>
                    <a:pt x="1292" y="1156"/>
                  </a:lnTo>
                  <a:lnTo>
                    <a:pt x="1292" y="1150"/>
                  </a:lnTo>
                  <a:lnTo>
                    <a:pt x="1294" y="1146"/>
                  </a:lnTo>
                  <a:lnTo>
                    <a:pt x="1298" y="1144"/>
                  </a:lnTo>
                  <a:lnTo>
                    <a:pt x="1300" y="1144"/>
                  </a:lnTo>
                  <a:lnTo>
                    <a:pt x="1306" y="1142"/>
                  </a:lnTo>
                  <a:lnTo>
                    <a:pt x="1310" y="1140"/>
                  </a:lnTo>
                  <a:lnTo>
                    <a:pt x="1310" y="1138"/>
                  </a:lnTo>
                  <a:lnTo>
                    <a:pt x="1314" y="1132"/>
                  </a:lnTo>
                  <a:lnTo>
                    <a:pt x="1320" y="1126"/>
                  </a:lnTo>
                  <a:lnTo>
                    <a:pt x="1338" y="1114"/>
                  </a:lnTo>
                  <a:lnTo>
                    <a:pt x="1340" y="1112"/>
                  </a:lnTo>
                  <a:lnTo>
                    <a:pt x="1344" y="1112"/>
                  </a:lnTo>
                  <a:lnTo>
                    <a:pt x="1346" y="1116"/>
                  </a:lnTo>
                  <a:lnTo>
                    <a:pt x="1348" y="1118"/>
                  </a:lnTo>
                  <a:lnTo>
                    <a:pt x="1350" y="1120"/>
                  </a:lnTo>
                  <a:lnTo>
                    <a:pt x="1354" y="1120"/>
                  </a:lnTo>
                  <a:lnTo>
                    <a:pt x="1358" y="1118"/>
                  </a:lnTo>
                  <a:lnTo>
                    <a:pt x="1364" y="1116"/>
                  </a:lnTo>
                  <a:lnTo>
                    <a:pt x="1368" y="1116"/>
                  </a:lnTo>
                  <a:lnTo>
                    <a:pt x="1378" y="1116"/>
                  </a:lnTo>
                  <a:lnTo>
                    <a:pt x="1386" y="1116"/>
                  </a:lnTo>
                  <a:lnTo>
                    <a:pt x="1392" y="1116"/>
                  </a:lnTo>
                  <a:lnTo>
                    <a:pt x="1396" y="1114"/>
                  </a:lnTo>
                  <a:lnTo>
                    <a:pt x="1408" y="1116"/>
                  </a:lnTo>
                  <a:lnTo>
                    <a:pt x="1414" y="1120"/>
                  </a:lnTo>
                  <a:lnTo>
                    <a:pt x="1418" y="1124"/>
                  </a:lnTo>
                  <a:lnTo>
                    <a:pt x="1428" y="1126"/>
                  </a:lnTo>
                  <a:lnTo>
                    <a:pt x="1438" y="1130"/>
                  </a:lnTo>
                  <a:lnTo>
                    <a:pt x="1440" y="1134"/>
                  </a:lnTo>
                  <a:lnTo>
                    <a:pt x="1442" y="1136"/>
                  </a:lnTo>
                  <a:lnTo>
                    <a:pt x="1442" y="1144"/>
                  </a:lnTo>
                  <a:lnTo>
                    <a:pt x="1440" y="1154"/>
                  </a:lnTo>
                  <a:lnTo>
                    <a:pt x="1440" y="1162"/>
                  </a:lnTo>
                  <a:lnTo>
                    <a:pt x="1442" y="1166"/>
                  </a:lnTo>
                  <a:lnTo>
                    <a:pt x="1446" y="1168"/>
                  </a:lnTo>
                  <a:lnTo>
                    <a:pt x="1444" y="1174"/>
                  </a:lnTo>
                  <a:lnTo>
                    <a:pt x="1442" y="1176"/>
                  </a:lnTo>
                  <a:lnTo>
                    <a:pt x="1440" y="1176"/>
                  </a:lnTo>
                  <a:lnTo>
                    <a:pt x="1434" y="1176"/>
                  </a:lnTo>
                  <a:lnTo>
                    <a:pt x="1422" y="1178"/>
                  </a:lnTo>
                  <a:lnTo>
                    <a:pt x="1416" y="1180"/>
                  </a:lnTo>
                  <a:lnTo>
                    <a:pt x="1412" y="1184"/>
                  </a:lnTo>
                  <a:lnTo>
                    <a:pt x="1406" y="1196"/>
                  </a:lnTo>
                  <a:lnTo>
                    <a:pt x="1398" y="1208"/>
                  </a:lnTo>
                  <a:lnTo>
                    <a:pt x="1390" y="1216"/>
                  </a:lnTo>
                  <a:lnTo>
                    <a:pt x="1382" y="1222"/>
                  </a:lnTo>
                  <a:lnTo>
                    <a:pt x="1372" y="1228"/>
                  </a:lnTo>
                  <a:lnTo>
                    <a:pt x="1368" y="1232"/>
                  </a:lnTo>
                  <a:lnTo>
                    <a:pt x="1366" y="1236"/>
                  </a:lnTo>
                  <a:lnTo>
                    <a:pt x="1366" y="1238"/>
                  </a:lnTo>
                  <a:lnTo>
                    <a:pt x="1366" y="1242"/>
                  </a:lnTo>
                  <a:lnTo>
                    <a:pt x="1358" y="1244"/>
                  </a:lnTo>
                  <a:lnTo>
                    <a:pt x="1354" y="1246"/>
                  </a:lnTo>
                  <a:lnTo>
                    <a:pt x="1350" y="1248"/>
                  </a:lnTo>
                  <a:lnTo>
                    <a:pt x="1346" y="1254"/>
                  </a:lnTo>
                  <a:lnTo>
                    <a:pt x="1344" y="1258"/>
                  </a:lnTo>
                  <a:lnTo>
                    <a:pt x="1342" y="1260"/>
                  </a:lnTo>
                  <a:lnTo>
                    <a:pt x="1338" y="1260"/>
                  </a:lnTo>
                  <a:lnTo>
                    <a:pt x="1334" y="1260"/>
                  </a:lnTo>
                  <a:lnTo>
                    <a:pt x="1332" y="1260"/>
                  </a:lnTo>
                  <a:lnTo>
                    <a:pt x="1328" y="1264"/>
                  </a:lnTo>
                  <a:lnTo>
                    <a:pt x="1326" y="1268"/>
                  </a:lnTo>
                  <a:lnTo>
                    <a:pt x="1324" y="1270"/>
                  </a:lnTo>
                  <a:lnTo>
                    <a:pt x="1322" y="1270"/>
                  </a:lnTo>
                  <a:lnTo>
                    <a:pt x="1320" y="1272"/>
                  </a:lnTo>
                  <a:lnTo>
                    <a:pt x="1318" y="1272"/>
                  </a:lnTo>
                  <a:lnTo>
                    <a:pt x="1318" y="1278"/>
                  </a:lnTo>
                  <a:lnTo>
                    <a:pt x="1318" y="1286"/>
                  </a:lnTo>
                  <a:lnTo>
                    <a:pt x="1318" y="1288"/>
                  </a:lnTo>
                  <a:lnTo>
                    <a:pt x="1314" y="1292"/>
                  </a:lnTo>
                  <a:lnTo>
                    <a:pt x="1310" y="1294"/>
                  </a:lnTo>
                  <a:lnTo>
                    <a:pt x="1308" y="1294"/>
                  </a:lnTo>
                  <a:lnTo>
                    <a:pt x="1300" y="1292"/>
                  </a:lnTo>
                  <a:lnTo>
                    <a:pt x="1294" y="1290"/>
                  </a:lnTo>
                  <a:lnTo>
                    <a:pt x="1292" y="1292"/>
                  </a:lnTo>
                  <a:lnTo>
                    <a:pt x="1290" y="1296"/>
                  </a:lnTo>
                  <a:lnTo>
                    <a:pt x="1290" y="1300"/>
                  </a:lnTo>
                  <a:lnTo>
                    <a:pt x="1286" y="1304"/>
                  </a:lnTo>
                  <a:lnTo>
                    <a:pt x="1278" y="1314"/>
                  </a:lnTo>
                  <a:lnTo>
                    <a:pt x="1276" y="1322"/>
                  </a:lnTo>
                  <a:lnTo>
                    <a:pt x="1274" y="1328"/>
                  </a:lnTo>
                  <a:lnTo>
                    <a:pt x="1274" y="1338"/>
                  </a:lnTo>
                  <a:lnTo>
                    <a:pt x="1278" y="1346"/>
                  </a:lnTo>
                  <a:lnTo>
                    <a:pt x="1282" y="1354"/>
                  </a:lnTo>
                  <a:lnTo>
                    <a:pt x="1282" y="1360"/>
                  </a:lnTo>
                  <a:lnTo>
                    <a:pt x="1282" y="1364"/>
                  </a:lnTo>
                  <a:lnTo>
                    <a:pt x="1280" y="1366"/>
                  </a:lnTo>
                  <a:lnTo>
                    <a:pt x="1278" y="1368"/>
                  </a:lnTo>
                  <a:lnTo>
                    <a:pt x="1278" y="1372"/>
                  </a:lnTo>
                  <a:lnTo>
                    <a:pt x="1280" y="1378"/>
                  </a:lnTo>
                  <a:lnTo>
                    <a:pt x="1288" y="1388"/>
                  </a:lnTo>
                  <a:lnTo>
                    <a:pt x="1292" y="1394"/>
                  </a:lnTo>
                  <a:lnTo>
                    <a:pt x="1294" y="1396"/>
                  </a:lnTo>
                  <a:lnTo>
                    <a:pt x="1294" y="1398"/>
                  </a:lnTo>
                  <a:lnTo>
                    <a:pt x="1292" y="1400"/>
                  </a:lnTo>
                  <a:lnTo>
                    <a:pt x="1288" y="1402"/>
                  </a:lnTo>
                  <a:lnTo>
                    <a:pt x="1286" y="1404"/>
                  </a:lnTo>
                  <a:lnTo>
                    <a:pt x="1286" y="1406"/>
                  </a:lnTo>
                  <a:lnTo>
                    <a:pt x="1288" y="1416"/>
                  </a:lnTo>
                  <a:lnTo>
                    <a:pt x="1288" y="1424"/>
                  </a:lnTo>
                  <a:lnTo>
                    <a:pt x="1282" y="1444"/>
                  </a:lnTo>
                  <a:lnTo>
                    <a:pt x="1280" y="1456"/>
                  </a:lnTo>
                  <a:lnTo>
                    <a:pt x="1280" y="1462"/>
                  </a:lnTo>
                  <a:lnTo>
                    <a:pt x="1282" y="1464"/>
                  </a:lnTo>
                  <a:lnTo>
                    <a:pt x="1286" y="1466"/>
                  </a:lnTo>
                  <a:lnTo>
                    <a:pt x="1298" y="1470"/>
                  </a:lnTo>
                  <a:lnTo>
                    <a:pt x="1322" y="1476"/>
                  </a:lnTo>
                  <a:lnTo>
                    <a:pt x="1328" y="1478"/>
                  </a:lnTo>
                  <a:lnTo>
                    <a:pt x="1330" y="1480"/>
                  </a:lnTo>
                  <a:lnTo>
                    <a:pt x="1328" y="1484"/>
                  </a:lnTo>
                  <a:lnTo>
                    <a:pt x="1328" y="1492"/>
                  </a:lnTo>
                  <a:lnTo>
                    <a:pt x="1328" y="1500"/>
                  </a:lnTo>
                  <a:lnTo>
                    <a:pt x="1330" y="1504"/>
                  </a:lnTo>
                  <a:lnTo>
                    <a:pt x="1334" y="1504"/>
                  </a:lnTo>
                  <a:lnTo>
                    <a:pt x="1336" y="1504"/>
                  </a:lnTo>
                  <a:lnTo>
                    <a:pt x="1340" y="1500"/>
                  </a:lnTo>
                  <a:lnTo>
                    <a:pt x="1346" y="1494"/>
                  </a:lnTo>
                  <a:lnTo>
                    <a:pt x="1352" y="1494"/>
                  </a:lnTo>
                  <a:lnTo>
                    <a:pt x="1354" y="1496"/>
                  </a:lnTo>
                  <a:lnTo>
                    <a:pt x="1354" y="1498"/>
                  </a:lnTo>
                  <a:lnTo>
                    <a:pt x="1354" y="1500"/>
                  </a:lnTo>
                  <a:lnTo>
                    <a:pt x="1352" y="1506"/>
                  </a:lnTo>
                  <a:lnTo>
                    <a:pt x="1346" y="1512"/>
                  </a:lnTo>
                  <a:lnTo>
                    <a:pt x="1346" y="1516"/>
                  </a:lnTo>
                  <a:lnTo>
                    <a:pt x="1352" y="1514"/>
                  </a:lnTo>
                  <a:lnTo>
                    <a:pt x="1366" y="1508"/>
                  </a:lnTo>
                  <a:lnTo>
                    <a:pt x="1376" y="1504"/>
                  </a:lnTo>
                  <a:lnTo>
                    <a:pt x="1390" y="1504"/>
                  </a:lnTo>
                  <a:lnTo>
                    <a:pt x="1408" y="1500"/>
                  </a:lnTo>
                  <a:lnTo>
                    <a:pt x="1436" y="1488"/>
                  </a:lnTo>
                  <a:lnTo>
                    <a:pt x="1448" y="1484"/>
                  </a:lnTo>
                  <a:lnTo>
                    <a:pt x="1454" y="1484"/>
                  </a:lnTo>
                  <a:lnTo>
                    <a:pt x="1458" y="1484"/>
                  </a:lnTo>
                  <a:lnTo>
                    <a:pt x="1462" y="1484"/>
                  </a:lnTo>
                  <a:lnTo>
                    <a:pt x="1466" y="1486"/>
                  </a:lnTo>
                  <a:lnTo>
                    <a:pt x="1470" y="1482"/>
                  </a:lnTo>
                  <a:lnTo>
                    <a:pt x="1476" y="1476"/>
                  </a:lnTo>
                  <a:lnTo>
                    <a:pt x="1478" y="1476"/>
                  </a:lnTo>
                  <a:lnTo>
                    <a:pt x="1484" y="1478"/>
                  </a:lnTo>
                  <a:lnTo>
                    <a:pt x="1490" y="1476"/>
                  </a:lnTo>
                  <a:lnTo>
                    <a:pt x="1498" y="1474"/>
                  </a:lnTo>
                  <a:lnTo>
                    <a:pt x="1506" y="1472"/>
                  </a:lnTo>
                  <a:lnTo>
                    <a:pt x="1512" y="1470"/>
                  </a:lnTo>
                  <a:lnTo>
                    <a:pt x="1522" y="1470"/>
                  </a:lnTo>
                  <a:lnTo>
                    <a:pt x="1532" y="1470"/>
                  </a:lnTo>
                  <a:lnTo>
                    <a:pt x="1538" y="1470"/>
                  </a:lnTo>
                  <a:lnTo>
                    <a:pt x="1546" y="1466"/>
                  </a:lnTo>
                  <a:lnTo>
                    <a:pt x="1550" y="1468"/>
                  </a:lnTo>
                  <a:lnTo>
                    <a:pt x="1556" y="1468"/>
                  </a:lnTo>
                  <a:lnTo>
                    <a:pt x="1566" y="1462"/>
                  </a:lnTo>
                  <a:lnTo>
                    <a:pt x="1574" y="1456"/>
                  </a:lnTo>
                  <a:lnTo>
                    <a:pt x="1578" y="1454"/>
                  </a:lnTo>
                  <a:lnTo>
                    <a:pt x="1580" y="1456"/>
                  </a:lnTo>
                  <a:lnTo>
                    <a:pt x="1582" y="1458"/>
                  </a:lnTo>
                  <a:lnTo>
                    <a:pt x="1578" y="1458"/>
                  </a:lnTo>
                  <a:lnTo>
                    <a:pt x="1576" y="1462"/>
                  </a:lnTo>
                  <a:lnTo>
                    <a:pt x="1578" y="1466"/>
                  </a:lnTo>
                  <a:lnTo>
                    <a:pt x="1580" y="1470"/>
                  </a:lnTo>
                  <a:lnTo>
                    <a:pt x="1578" y="1472"/>
                  </a:lnTo>
                  <a:lnTo>
                    <a:pt x="1572" y="1470"/>
                  </a:lnTo>
                  <a:lnTo>
                    <a:pt x="1568" y="1468"/>
                  </a:lnTo>
                  <a:lnTo>
                    <a:pt x="1572" y="1474"/>
                  </a:lnTo>
                  <a:lnTo>
                    <a:pt x="1578" y="1480"/>
                  </a:lnTo>
                  <a:lnTo>
                    <a:pt x="1582" y="1480"/>
                  </a:lnTo>
                  <a:lnTo>
                    <a:pt x="1584" y="1482"/>
                  </a:lnTo>
                  <a:lnTo>
                    <a:pt x="1588" y="1486"/>
                  </a:lnTo>
                  <a:lnTo>
                    <a:pt x="1592" y="1490"/>
                  </a:lnTo>
                  <a:lnTo>
                    <a:pt x="1596" y="1490"/>
                  </a:lnTo>
                  <a:lnTo>
                    <a:pt x="1608" y="1490"/>
                  </a:lnTo>
                  <a:lnTo>
                    <a:pt x="1618" y="1490"/>
                  </a:lnTo>
                  <a:lnTo>
                    <a:pt x="1622" y="1492"/>
                  </a:lnTo>
                  <a:lnTo>
                    <a:pt x="1626" y="1494"/>
                  </a:lnTo>
                  <a:lnTo>
                    <a:pt x="1628" y="1498"/>
                  </a:lnTo>
                  <a:lnTo>
                    <a:pt x="1632" y="1500"/>
                  </a:lnTo>
                  <a:lnTo>
                    <a:pt x="1638" y="1502"/>
                  </a:lnTo>
                  <a:lnTo>
                    <a:pt x="1642" y="1504"/>
                  </a:lnTo>
                  <a:lnTo>
                    <a:pt x="1642" y="1508"/>
                  </a:lnTo>
                  <a:lnTo>
                    <a:pt x="1638" y="1510"/>
                  </a:lnTo>
                  <a:lnTo>
                    <a:pt x="1634" y="1510"/>
                  </a:lnTo>
                  <a:lnTo>
                    <a:pt x="1610" y="1504"/>
                  </a:lnTo>
                  <a:lnTo>
                    <a:pt x="1602" y="1502"/>
                  </a:lnTo>
                  <a:lnTo>
                    <a:pt x="1596" y="1504"/>
                  </a:lnTo>
                  <a:lnTo>
                    <a:pt x="1594" y="1506"/>
                  </a:lnTo>
                  <a:lnTo>
                    <a:pt x="1592" y="1510"/>
                  </a:lnTo>
                  <a:lnTo>
                    <a:pt x="1590" y="1512"/>
                  </a:lnTo>
                  <a:lnTo>
                    <a:pt x="1588" y="1516"/>
                  </a:lnTo>
                  <a:lnTo>
                    <a:pt x="1584" y="1516"/>
                  </a:lnTo>
                  <a:lnTo>
                    <a:pt x="1578" y="1514"/>
                  </a:lnTo>
                  <a:lnTo>
                    <a:pt x="1574" y="1512"/>
                  </a:lnTo>
                  <a:lnTo>
                    <a:pt x="1570" y="1514"/>
                  </a:lnTo>
                  <a:lnTo>
                    <a:pt x="1568" y="1516"/>
                  </a:lnTo>
                  <a:lnTo>
                    <a:pt x="1568" y="1518"/>
                  </a:lnTo>
                  <a:lnTo>
                    <a:pt x="1568" y="1522"/>
                  </a:lnTo>
                  <a:lnTo>
                    <a:pt x="1568" y="1524"/>
                  </a:lnTo>
                  <a:lnTo>
                    <a:pt x="1564" y="1524"/>
                  </a:lnTo>
                  <a:lnTo>
                    <a:pt x="1560" y="1520"/>
                  </a:lnTo>
                  <a:lnTo>
                    <a:pt x="1556" y="1518"/>
                  </a:lnTo>
                  <a:lnTo>
                    <a:pt x="1552" y="1516"/>
                  </a:lnTo>
                  <a:lnTo>
                    <a:pt x="1552" y="1518"/>
                  </a:lnTo>
                  <a:lnTo>
                    <a:pt x="1552" y="1520"/>
                  </a:lnTo>
                  <a:lnTo>
                    <a:pt x="1554" y="1530"/>
                  </a:lnTo>
                  <a:lnTo>
                    <a:pt x="1554" y="1534"/>
                  </a:lnTo>
                  <a:lnTo>
                    <a:pt x="1552" y="1536"/>
                  </a:lnTo>
                  <a:lnTo>
                    <a:pt x="1540" y="1540"/>
                  </a:lnTo>
                  <a:lnTo>
                    <a:pt x="1530" y="1542"/>
                  </a:lnTo>
                  <a:lnTo>
                    <a:pt x="1518" y="1540"/>
                  </a:lnTo>
                  <a:lnTo>
                    <a:pt x="1508" y="1536"/>
                  </a:lnTo>
                  <a:lnTo>
                    <a:pt x="1498" y="1532"/>
                  </a:lnTo>
                  <a:lnTo>
                    <a:pt x="1488" y="1530"/>
                  </a:lnTo>
                  <a:lnTo>
                    <a:pt x="1476" y="1528"/>
                  </a:lnTo>
                  <a:lnTo>
                    <a:pt x="1460" y="1526"/>
                  </a:lnTo>
                  <a:lnTo>
                    <a:pt x="1454" y="1524"/>
                  </a:lnTo>
                  <a:lnTo>
                    <a:pt x="1450" y="1524"/>
                  </a:lnTo>
                  <a:lnTo>
                    <a:pt x="1448" y="1526"/>
                  </a:lnTo>
                  <a:lnTo>
                    <a:pt x="1448" y="1528"/>
                  </a:lnTo>
                  <a:lnTo>
                    <a:pt x="1446" y="1532"/>
                  </a:lnTo>
                  <a:lnTo>
                    <a:pt x="1442" y="1534"/>
                  </a:lnTo>
                  <a:lnTo>
                    <a:pt x="1436" y="1534"/>
                  </a:lnTo>
                  <a:lnTo>
                    <a:pt x="1422" y="1534"/>
                  </a:lnTo>
                  <a:lnTo>
                    <a:pt x="1408" y="1534"/>
                  </a:lnTo>
                  <a:lnTo>
                    <a:pt x="1398" y="1538"/>
                  </a:lnTo>
                  <a:lnTo>
                    <a:pt x="1394" y="1542"/>
                  </a:lnTo>
                  <a:lnTo>
                    <a:pt x="1392" y="1544"/>
                  </a:lnTo>
                  <a:lnTo>
                    <a:pt x="1390" y="1548"/>
                  </a:lnTo>
                  <a:lnTo>
                    <a:pt x="1388" y="1550"/>
                  </a:lnTo>
                  <a:lnTo>
                    <a:pt x="1380" y="1552"/>
                  </a:lnTo>
                  <a:lnTo>
                    <a:pt x="1374" y="1554"/>
                  </a:lnTo>
                  <a:lnTo>
                    <a:pt x="1372" y="1558"/>
                  </a:lnTo>
                  <a:lnTo>
                    <a:pt x="1370" y="1562"/>
                  </a:lnTo>
                  <a:lnTo>
                    <a:pt x="1368" y="1572"/>
                  </a:lnTo>
                  <a:lnTo>
                    <a:pt x="1368" y="1580"/>
                  </a:lnTo>
                  <a:lnTo>
                    <a:pt x="1370" y="1588"/>
                  </a:lnTo>
                  <a:lnTo>
                    <a:pt x="1372" y="1594"/>
                  </a:lnTo>
                  <a:lnTo>
                    <a:pt x="1378" y="1604"/>
                  </a:lnTo>
                  <a:lnTo>
                    <a:pt x="1382" y="1610"/>
                  </a:lnTo>
                  <a:lnTo>
                    <a:pt x="1386" y="1614"/>
                  </a:lnTo>
                  <a:lnTo>
                    <a:pt x="1390" y="1614"/>
                  </a:lnTo>
                  <a:lnTo>
                    <a:pt x="1396" y="1614"/>
                  </a:lnTo>
                  <a:lnTo>
                    <a:pt x="1402" y="1610"/>
                  </a:lnTo>
                  <a:lnTo>
                    <a:pt x="1410" y="1606"/>
                  </a:lnTo>
                  <a:lnTo>
                    <a:pt x="1410" y="1608"/>
                  </a:lnTo>
                  <a:lnTo>
                    <a:pt x="1410" y="1610"/>
                  </a:lnTo>
                  <a:lnTo>
                    <a:pt x="1402" y="1640"/>
                  </a:lnTo>
                  <a:lnTo>
                    <a:pt x="1402" y="1646"/>
                  </a:lnTo>
                  <a:lnTo>
                    <a:pt x="1404" y="1654"/>
                  </a:lnTo>
                  <a:lnTo>
                    <a:pt x="1406" y="1668"/>
                  </a:lnTo>
                  <a:lnTo>
                    <a:pt x="1408" y="1676"/>
                  </a:lnTo>
                  <a:lnTo>
                    <a:pt x="1406" y="1682"/>
                  </a:lnTo>
                  <a:lnTo>
                    <a:pt x="1402" y="1686"/>
                  </a:lnTo>
                  <a:lnTo>
                    <a:pt x="1392" y="1692"/>
                  </a:lnTo>
                  <a:lnTo>
                    <a:pt x="1380" y="1694"/>
                  </a:lnTo>
                  <a:lnTo>
                    <a:pt x="1370" y="1694"/>
                  </a:lnTo>
                  <a:lnTo>
                    <a:pt x="1364" y="1690"/>
                  </a:lnTo>
                  <a:lnTo>
                    <a:pt x="1360" y="1684"/>
                  </a:lnTo>
                  <a:lnTo>
                    <a:pt x="1354" y="1672"/>
                  </a:lnTo>
                  <a:lnTo>
                    <a:pt x="1348" y="1666"/>
                  </a:lnTo>
                  <a:lnTo>
                    <a:pt x="1342" y="1662"/>
                  </a:lnTo>
                  <a:lnTo>
                    <a:pt x="1336" y="1660"/>
                  </a:lnTo>
                  <a:lnTo>
                    <a:pt x="1334" y="1656"/>
                  </a:lnTo>
                  <a:lnTo>
                    <a:pt x="1332" y="1652"/>
                  </a:lnTo>
                  <a:lnTo>
                    <a:pt x="1332" y="1650"/>
                  </a:lnTo>
                  <a:lnTo>
                    <a:pt x="1332" y="1648"/>
                  </a:lnTo>
                  <a:lnTo>
                    <a:pt x="1324" y="1648"/>
                  </a:lnTo>
                  <a:lnTo>
                    <a:pt x="1302" y="1656"/>
                  </a:lnTo>
                  <a:lnTo>
                    <a:pt x="1294" y="1660"/>
                  </a:lnTo>
                  <a:lnTo>
                    <a:pt x="1292" y="1664"/>
                  </a:lnTo>
                  <a:lnTo>
                    <a:pt x="1286" y="1674"/>
                  </a:lnTo>
                  <a:lnTo>
                    <a:pt x="1284" y="1678"/>
                  </a:lnTo>
                  <a:lnTo>
                    <a:pt x="1286" y="1684"/>
                  </a:lnTo>
                  <a:lnTo>
                    <a:pt x="1286" y="1688"/>
                  </a:lnTo>
                  <a:lnTo>
                    <a:pt x="1286" y="1690"/>
                  </a:lnTo>
                  <a:lnTo>
                    <a:pt x="1280" y="1694"/>
                  </a:lnTo>
                  <a:lnTo>
                    <a:pt x="1274" y="1700"/>
                  </a:lnTo>
                  <a:lnTo>
                    <a:pt x="1272" y="1704"/>
                  </a:lnTo>
                  <a:lnTo>
                    <a:pt x="1270" y="1710"/>
                  </a:lnTo>
                  <a:lnTo>
                    <a:pt x="1266" y="1720"/>
                  </a:lnTo>
                  <a:lnTo>
                    <a:pt x="1266" y="1732"/>
                  </a:lnTo>
                  <a:lnTo>
                    <a:pt x="1268" y="1752"/>
                  </a:lnTo>
                  <a:lnTo>
                    <a:pt x="1268" y="1766"/>
                  </a:lnTo>
                  <a:lnTo>
                    <a:pt x="1270" y="1772"/>
                  </a:lnTo>
                  <a:lnTo>
                    <a:pt x="1274" y="1776"/>
                  </a:lnTo>
                  <a:lnTo>
                    <a:pt x="1278" y="1782"/>
                  </a:lnTo>
                  <a:lnTo>
                    <a:pt x="1280" y="1790"/>
                  </a:lnTo>
                  <a:lnTo>
                    <a:pt x="1280" y="1804"/>
                  </a:lnTo>
                  <a:lnTo>
                    <a:pt x="1278" y="1806"/>
                  </a:lnTo>
                  <a:lnTo>
                    <a:pt x="1276" y="1808"/>
                  </a:lnTo>
                  <a:lnTo>
                    <a:pt x="1276" y="1816"/>
                  </a:lnTo>
                  <a:lnTo>
                    <a:pt x="1278" y="1818"/>
                  </a:lnTo>
                  <a:lnTo>
                    <a:pt x="1276" y="1822"/>
                  </a:lnTo>
                  <a:lnTo>
                    <a:pt x="1270" y="1824"/>
                  </a:lnTo>
                  <a:lnTo>
                    <a:pt x="1264" y="1826"/>
                  </a:lnTo>
                  <a:lnTo>
                    <a:pt x="1258" y="1824"/>
                  </a:lnTo>
                  <a:lnTo>
                    <a:pt x="1256" y="1824"/>
                  </a:lnTo>
                  <a:lnTo>
                    <a:pt x="1256" y="1822"/>
                  </a:lnTo>
                  <a:lnTo>
                    <a:pt x="1258" y="1816"/>
                  </a:lnTo>
                  <a:lnTo>
                    <a:pt x="1268" y="1804"/>
                  </a:lnTo>
                  <a:lnTo>
                    <a:pt x="1270" y="1800"/>
                  </a:lnTo>
                  <a:lnTo>
                    <a:pt x="1268" y="1800"/>
                  </a:lnTo>
                  <a:lnTo>
                    <a:pt x="1256" y="1814"/>
                  </a:lnTo>
                  <a:lnTo>
                    <a:pt x="1248" y="1820"/>
                  </a:lnTo>
                  <a:lnTo>
                    <a:pt x="1246" y="1822"/>
                  </a:lnTo>
                  <a:lnTo>
                    <a:pt x="1240" y="1820"/>
                  </a:lnTo>
                  <a:lnTo>
                    <a:pt x="1232" y="1820"/>
                  </a:lnTo>
                  <a:lnTo>
                    <a:pt x="1226" y="1822"/>
                  </a:lnTo>
                  <a:lnTo>
                    <a:pt x="1224" y="1824"/>
                  </a:lnTo>
                  <a:lnTo>
                    <a:pt x="1224" y="1830"/>
                  </a:lnTo>
                  <a:lnTo>
                    <a:pt x="1224" y="1836"/>
                  </a:lnTo>
                  <a:lnTo>
                    <a:pt x="1224" y="1840"/>
                  </a:lnTo>
                  <a:lnTo>
                    <a:pt x="1220" y="1846"/>
                  </a:lnTo>
                  <a:lnTo>
                    <a:pt x="1214" y="1852"/>
                  </a:lnTo>
                  <a:lnTo>
                    <a:pt x="1202" y="1858"/>
                  </a:lnTo>
                  <a:lnTo>
                    <a:pt x="1188" y="1860"/>
                  </a:lnTo>
                  <a:lnTo>
                    <a:pt x="1182" y="1858"/>
                  </a:lnTo>
                  <a:lnTo>
                    <a:pt x="1176" y="1856"/>
                  </a:lnTo>
                  <a:lnTo>
                    <a:pt x="1172" y="1854"/>
                  </a:lnTo>
                  <a:lnTo>
                    <a:pt x="1170" y="1848"/>
                  </a:lnTo>
                  <a:lnTo>
                    <a:pt x="1166" y="1836"/>
                  </a:lnTo>
                  <a:lnTo>
                    <a:pt x="1172" y="1840"/>
                  </a:lnTo>
                  <a:lnTo>
                    <a:pt x="1180" y="1844"/>
                  </a:lnTo>
                  <a:lnTo>
                    <a:pt x="1184" y="1844"/>
                  </a:lnTo>
                  <a:lnTo>
                    <a:pt x="1184" y="1842"/>
                  </a:lnTo>
                  <a:lnTo>
                    <a:pt x="1180" y="1840"/>
                  </a:lnTo>
                  <a:lnTo>
                    <a:pt x="1168" y="1832"/>
                  </a:lnTo>
                  <a:lnTo>
                    <a:pt x="1160" y="1828"/>
                  </a:lnTo>
                  <a:lnTo>
                    <a:pt x="1152" y="1828"/>
                  </a:lnTo>
                  <a:lnTo>
                    <a:pt x="1136" y="1832"/>
                  </a:lnTo>
                  <a:lnTo>
                    <a:pt x="1118" y="1836"/>
                  </a:lnTo>
                  <a:lnTo>
                    <a:pt x="1112" y="1838"/>
                  </a:lnTo>
                  <a:lnTo>
                    <a:pt x="1110" y="1840"/>
                  </a:lnTo>
                  <a:lnTo>
                    <a:pt x="1098" y="1844"/>
                  </a:lnTo>
                  <a:lnTo>
                    <a:pt x="1090" y="1848"/>
                  </a:lnTo>
                  <a:lnTo>
                    <a:pt x="1086" y="1850"/>
                  </a:lnTo>
                  <a:lnTo>
                    <a:pt x="1082" y="1856"/>
                  </a:lnTo>
                  <a:lnTo>
                    <a:pt x="1080" y="1858"/>
                  </a:lnTo>
                  <a:lnTo>
                    <a:pt x="1074" y="1862"/>
                  </a:lnTo>
                  <a:lnTo>
                    <a:pt x="1066" y="1864"/>
                  </a:lnTo>
                  <a:lnTo>
                    <a:pt x="1054" y="1868"/>
                  </a:lnTo>
                  <a:lnTo>
                    <a:pt x="1034" y="1874"/>
                  </a:lnTo>
                  <a:lnTo>
                    <a:pt x="1020" y="1880"/>
                  </a:lnTo>
                  <a:lnTo>
                    <a:pt x="1008" y="1884"/>
                  </a:lnTo>
                  <a:lnTo>
                    <a:pt x="1002" y="1884"/>
                  </a:lnTo>
                  <a:lnTo>
                    <a:pt x="996" y="1884"/>
                  </a:lnTo>
                  <a:lnTo>
                    <a:pt x="992" y="1882"/>
                  </a:lnTo>
                  <a:lnTo>
                    <a:pt x="986" y="1878"/>
                  </a:lnTo>
                  <a:lnTo>
                    <a:pt x="980" y="1870"/>
                  </a:lnTo>
                  <a:lnTo>
                    <a:pt x="978" y="1870"/>
                  </a:lnTo>
                  <a:lnTo>
                    <a:pt x="980" y="1874"/>
                  </a:lnTo>
                  <a:lnTo>
                    <a:pt x="984" y="1884"/>
                  </a:lnTo>
                  <a:lnTo>
                    <a:pt x="984" y="1886"/>
                  </a:lnTo>
                  <a:lnTo>
                    <a:pt x="984" y="1888"/>
                  </a:lnTo>
                  <a:lnTo>
                    <a:pt x="982" y="1888"/>
                  </a:lnTo>
                  <a:lnTo>
                    <a:pt x="982" y="1890"/>
                  </a:lnTo>
                  <a:lnTo>
                    <a:pt x="984" y="1890"/>
                  </a:lnTo>
                  <a:lnTo>
                    <a:pt x="988" y="1890"/>
                  </a:lnTo>
                  <a:lnTo>
                    <a:pt x="992" y="1888"/>
                  </a:lnTo>
                  <a:lnTo>
                    <a:pt x="996" y="1890"/>
                  </a:lnTo>
                  <a:lnTo>
                    <a:pt x="998" y="1892"/>
                  </a:lnTo>
                  <a:lnTo>
                    <a:pt x="1002" y="1892"/>
                  </a:lnTo>
                  <a:lnTo>
                    <a:pt x="1004" y="1890"/>
                  </a:lnTo>
                  <a:lnTo>
                    <a:pt x="1008" y="1890"/>
                  </a:lnTo>
                  <a:lnTo>
                    <a:pt x="1010" y="1894"/>
                  </a:lnTo>
                  <a:lnTo>
                    <a:pt x="1010" y="1900"/>
                  </a:lnTo>
                  <a:lnTo>
                    <a:pt x="1010" y="1902"/>
                  </a:lnTo>
                  <a:lnTo>
                    <a:pt x="1008" y="1902"/>
                  </a:lnTo>
                  <a:lnTo>
                    <a:pt x="1004" y="1900"/>
                  </a:lnTo>
                  <a:lnTo>
                    <a:pt x="998" y="1898"/>
                  </a:lnTo>
                  <a:lnTo>
                    <a:pt x="996" y="1898"/>
                  </a:lnTo>
                  <a:lnTo>
                    <a:pt x="986" y="1896"/>
                  </a:lnTo>
                  <a:lnTo>
                    <a:pt x="980" y="1892"/>
                  </a:lnTo>
                  <a:lnTo>
                    <a:pt x="980" y="1890"/>
                  </a:lnTo>
                  <a:lnTo>
                    <a:pt x="980" y="1886"/>
                  </a:lnTo>
                  <a:lnTo>
                    <a:pt x="980" y="1884"/>
                  </a:lnTo>
                  <a:lnTo>
                    <a:pt x="978" y="1882"/>
                  </a:lnTo>
                  <a:lnTo>
                    <a:pt x="976" y="1878"/>
                  </a:lnTo>
                  <a:lnTo>
                    <a:pt x="976" y="1872"/>
                  </a:lnTo>
                  <a:lnTo>
                    <a:pt x="976" y="1870"/>
                  </a:lnTo>
                  <a:lnTo>
                    <a:pt x="974" y="1870"/>
                  </a:lnTo>
                  <a:lnTo>
                    <a:pt x="970" y="1872"/>
                  </a:lnTo>
                  <a:lnTo>
                    <a:pt x="962" y="1872"/>
                  </a:lnTo>
                  <a:lnTo>
                    <a:pt x="958" y="1870"/>
                  </a:lnTo>
                  <a:lnTo>
                    <a:pt x="954" y="1868"/>
                  </a:lnTo>
                  <a:lnTo>
                    <a:pt x="950" y="1860"/>
                  </a:lnTo>
                  <a:lnTo>
                    <a:pt x="948" y="1856"/>
                  </a:lnTo>
                  <a:lnTo>
                    <a:pt x="946" y="1854"/>
                  </a:lnTo>
                  <a:lnTo>
                    <a:pt x="944" y="1854"/>
                  </a:lnTo>
                  <a:lnTo>
                    <a:pt x="938" y="1854"/>
                  </a:lnTo>
                  <a:lnTo>
                    <a:pt x="932" y="1852"/>
                  </a:lnTo>
                  <a:lnTo>
                    <a:pt x="930" y="1850"/>
                  </a:lnTo>
                  <a:lnTo>
                    <a:pt x="926" y="1850"/>
                  </a:lnTo>
                  <a:lnTo>
                    <a:pt x="924" y="1854"/>
                  </a:lnTo>
                  <a:lnTo>
                    <a:pt x="920" y="1862"/>
                  </a:lnTo>
                  <a:lnTo>
                    <a:pt x="912" y="1868"/>
                  </a:lnTo>
                  <a:lnTo>
                    <a:pt x="908" y="1870"/>
                  </a:lnTo>
                  <a:lnTo>
                    <a:pt x="900" y="1870"/>
                  </a:lnTo>
                  <a:lnTo>
                    <a:pt x="894" y="1872"/>
                  </a:lnTo>
                  <a:lnTo>
                    <a:pt x="890" y="1874"/>
                  </a:lnTo>
                  <a:lnTo>
                    <a:pt x="886" y="1880"/>
                  </a:lnTo>
                  <a:lnTo>
                    <a:pt x="884" y="1884"/>
                  </a:lnTo>
                  <a:lnTo>
                    <a:pt x="882" y="1884"/>
                  </a:lnTo>
                  <a:lnTo>
                    <a:pt x="878" y="1882"/>
                  </a:lnTo>
                  <a:lnTo>
                    <a:pt x="874" y="1880"/>
                  </a:lnTo>
                  <a:lnTo>
                    <a:pt x="870" y="1880"/>
                  </a:lnTo>
                  <a:lnTo>
                    <a:pt x="864" y="1882"/>
                  </a:lnTo>
                  <a:lnTo>
                    <a:pt x="860" y="1882"/>
                  </a:lnTo>
                  <a:lnTo>
                    <a:pt x="858" y="1882"/>
                  </a:lnTo>
                  <a:lnTo>
                    <a:pt x="856" y="1880"/>
                  </a:lnTo>
                  <a:lnTo>
                    <a:pt x="856" y="1878"/>
                  </a:lnTo>
                  <a:lnTo>
                    <a:pt x="858" y="1876"/>
                  </a:lnTo>
                  <a:lnTo>
                    <a:pt x="864" y="1872"/>
                  </a:lnTo>
                  <a:lnTo>
                    <a:pt x="870" y="1870"/>
                  </a:lnTo>
                  <a:lnTo>
                    <a:pt x="870" y="1868"/>
                  </a:lnTo>
                  <a:lnTo>
                    <a:pt x="870" y="1864"/>
                  </a:lnTo>
                  <a:lnTo>
                    <a:pt x="870" y="1862"/>
                  </a:lnTo>
                  <a:lnTo>
                    <a:pt x="870" y="1858"/>
                  </a:lnTo>
                  <a:lnTo>
                    <a:pt x="870" y="1856"/>
                  </a:lnTo>
                  <a:lnTo>
                    <a:pt x="862" y="1858"/>
                  </a:lnTo>
                  <a:lnTo>
                    <a:pt x="856" y="1860"/>
                  </a:lnTo>
                  <a:lnTo>
                    <a:pt x="852" y="1860"/>
                  </a:lnTo>
                  <a:lnTo>
                    <a:pt x="848" y="1860"/>
                  </a:lnTo>
                  <a:lnTo>
                    <a:pt x="846" y="1858"/>
                  </a:lnTo>
                  <a:lnTo>
                    <a:pt x="842" y="1854"/>
                  </a:lnTo>
                  <a:lnTo>
                    <a:pt x="840" y="1854"/>
                  </a:lnTo>
                  <a:lnTo>
                    <a:pt x="838" y="1854"/>
                  </a:lnTo>
                  <a:lnTo>
                    <a:pt x="834" y="1856"/>
                  </a:lnTo>
                  <a:lnTo>
                    <a:pt x="832" y="1854"/>
                  </a:lnTo>
                  <a:lnTo>
                    <a:pt x="830" y="1852"/>
                  </a:lnTo>
                  <a:lnTo>
                    <a:pt x="826" y="1850"/>
                  </a:lnTo>
                  <a:lnTo>
                    <a:pt x="822" y="1850"/>
                  </a:lnTo>
                  <a:lnTo>
                    <a:pt x="824" y="1848"/>
                  </a:lnTo>
                  <a:lnTo>
                    <a:pt x="826" y="1844"/>
                  </a:lnTo>
                  <a:lnTo>
                    <a:pt x="828" y="1842"/>
                  </a:lnTo>
                  <a:lnTo>
                    <a:pt x="826" y="1838"/>
                  </a:lnTo>
                  <a:lnTo>
                    <a:pt x="824" y="1834"/>
                  </a:lnTo>
                  <a:lnTo>
                    <a:pt x="822" y="1832"/>
                  </a:lnTo>
                  <a:lnTo>
                    <a:pt x="820" y="1834"/>
                  </a:lnTo>
                  <a:lnTo>
                    <a:pt x="816" y="1832"/>
                  </a:lnTo>
                  <a:lnTo>
                    <a:pt x="812" y="1830"/>
                  </a:lnTo>
                  <a:lnTo>
                    <a:pt x="808" y="1830"/>
                  </a:lnTo>
                  <a:lnTo>
                    <a:pt x="806" y="1832"/>
                  </a:lnTo>
                  <a:lnTo>
                    <a:pt x="802" y="1830"/>
                  </a:lnTo>
                  <a:lnTo>
                    <a:pt x="808" y="1826"/>
                  </a:lnTo>
                  <a:lnTo>
                    <a:pt x="810" y="1824"/>
                  </a:lnTo>
                  <a:lnTo>
                    <a:pt x="810" y="1826"/>
                  </a:lnTo>
                  <a:lnTo>
                    <a:pt x="812" y="1828"/>
                  </a:lnTo>
                  <a:lnTo>
                    <a:pt x="816" y="1828"/>
                  </a:lnTo>
                  <a:lnTo>
                    <a:pt x="818" y="1826"/>
                  </a:lnTo>
                  <a:lnTo>
                    <a:pt x="820" y="1826"/>
                  </a:lnTo>
                  <a:lnTo>
                    <a:pt x="824" y="1828"/>
                  </a:lnTo>
                  <a:lnTo>
                    <a:pt x="826" y="1826"/>
                  </a:lnTo>
                  <a:lnTo>
                    <a:pt x="828" y="1824"/>
                  </a:lnTo>
                  <a:lnTo>
                    <a:pt x="828" y="1822"/>
                  </a:lnTo>
                  <a:lnTo>
                    <a:pt x="822" y="1818"/>
                  </a:lnTo>
                  <a:lnTo>
                    <a:pt x="816" y="1814"/>
                  </a:lnTo>
                  <a:lnTo>
                    <a:pt x="812" y="1816"/>
                  </a:lnTo>
                  <a:lnTo>
                    <a:pt x="810" y="1818"/>
                  </a:lnTo>
                  <a:lnTo>
                    <a:pt x="806" y="1814"/>
                  </a:lnTo>
                  <a:lnTo>
                    <a:pt x="806" y="1812"/>
                  </a:lnTo>
                  <a:lnTo>
                    <a:pt x="806" y="1810"/>
                  </a:lnTo>
                  <a:lnTo>
                    <a:pt x="810" y="1808"/>
                  </a:lnTo>
                  <a:lnTo>
                    <a:pt x="812" y="1804"/>
                  </a:lnTo>
                  <a:lnTo>
                    <a:pt x="814" y="1804"/>
                  </a:lnTo>
                  <a:lnTo>
                    <a:pt x="812" y="1802"/>
                  </a:lnTo>
                  <a:lnTo>
                    <a:pt x="810" y="1798"/>
                  </a:lnTo>
                  <a:lnTo>
                    <a:pt x="810" y="1794"/>
                  </a:lnTo>
                  <a:lnTo>
                    <a:pt x="810" y="1792"/>
                  </a:lnTo>
                  <a:lnTo>
                    <a:pt x="808" y="1790"/>
                  </a:lnTo>
                  <a:lnTo>
                    <a:pt x="808" y="1788"/>
                  </a:lnTo>
                  <a:lnTo>
                    <a:pt x="808" y="1786"/>
                  </a:lnTo>
                  <a:lnTo>
                    <a:pt x="814" y="1784"/>
                  </a:lnTo>
                  <a:lnTo>
                    <a:pt x="818" y="1782"/>
                  </a:lnTo>
                  <a:lnTo>
                    <a:pt x="818" y="1780"/>
                  </a:lnTo>
                  <a:lnTo>
                    <a:pt x="818" y="1778"/>
                  </a:lnTo>
                  <a:lnTo>
                    <a:pt x="818" y="1776"/>
                  </a:lnTo>
                  <a:lnTo>
                    <a:pt x="822" y="1776"/>
                  </a:lnTo>
                  <a:lnTo>
                    <a:pt x="826" y="1774"/>
                  </a:lnTo>
                  <a:lnTo>
                    <a:pt x="826" y="1772"/>
                  </a:lnTo>
                  <a:lnTo>
                    <a:pt x="824" y="1768"/>
                  </a:lnTo>
                  <a:lnTo>
                    <a:pt x="820" y="1764"/>
                  </a:lnTo>
                  <a:lnTo>
                    <a:pt x="824" y="1766"/>
                  </a:lnTo>
                  <a:lnTo>
                    <a:pt x="828" y="1768"/>
                  </a:lnTo>
                  <a:lnTo>
                    <a:pt x="832" y="1768"/>
                  </a:lnTo>
                  <a:lnTo>
                    <a:pt x="834" y="1766"/>
                  </a:lnTo>
                  <a:lnTo>
                    <a:pt x="834" y="1764"/>
                  </a:lnTo>
                  <a:lnTo>
                    <a:pt x="834" y="1760"/>
                  </a:lnTo>
                  <a:lnTo>
                    <a:pt x="834" y="1750"/>
                  </a:lnTo>
                  <a:lnTo>
                    <a:pt x="836" y="1742"/>
                  </a:lnTo>
                  <a:lnTo>
                    <a:pt x="836" y="1740"/>
                  </a:lnTo>
                  <a:lnTo>
                    <a:pt x="840" y="1738"/>
                  </a:lnTo>
                  <a:lnTo>
                    <a:pt x="844" y="1738"/>
                  </a:lnTo>
                  <a:lnTo>
                    <a:pt x="844" y="1742"/>
                  </a:lnTo>
                  <a:lnTo>
                    <a:pt x="842" y="1744"/>
                  </a:lnTo>
                  <a:lnTo>
                    <a:pt x="842" y="1746"/>
                  </a:lnTo>
                  <a:lnTo>
                    <a:pt x="844" y="1748"/>
                  </a:lnTo>
                  <a:lnTo>
                    <a:pt x="848" y="1750"/>
                  </a:lnTo>
                  <a:lnTo>
                    <a:pt x="848" y="1748"/>
                  </a:lnTo>
                  <a:lnTo>
                    <a:pt x="850" y="1746"/>
                  </a:lnTo>
                  <a:lnTo>
                    <a:pt x="852" y="1746"/>
                  </a:lnTo>
                  <a:lnTo>
                    <a:pt x="854" y="1748"/>
                  </a:lnTo>
                  <a:lnTo>
                    <a:pt x="856" y="1746"/>
                  </a:lnTo>
                  <a:lnTo>
                    <a:pt x="858" y="1744"/>
                  </a:lnTo>
                  <a:lnTo>
                    <a:pt x="864" y="1732"/>
                  </a:lnTo>
                  <a:lnTo>
                    <a:pt x="864" y="1730"/>
                  </a:lnTo>
                  <a:lnTo>
                    <a:pt x="864" y="1728"/>
                  </a:lnTo>
                  <a:lnTo>
                    <a:pt x="858" y="1726"/>
                  </a:lnTo>
                  <a:lnTo>
                    <a:pt x="844" y="1724"/>
                  </a:lnTo>
                  <a:lnTo>
                    <a:pt x="840" y="1722"/>
                  </a:lnTo>
                  <a:lnTo>
                    <a:pt x="838" y="1722"/>
                  </a:lnTo>
                  <a:lnTo>
                    <a:pt x="840" y="1718"/>
                  </a:lnTo>
                  <a:lnTo>
                    <a:pt x="842" y="1714"/>
                  </a:lnTo>
                  <a:lnTo>
                    <a:pt x="840" y="1710"/>
                  </a:lnTo>
                  <a:lnTo>
                    <a:pt x="838" y="1706"/>
                  </a:lnTo>
                  <a:lnTo>
                    <a:pt x="838" y="1700"/>
                  </a:lnTo>
                  <a:lnTo>
                    <a:pt x="840" y="1690"/>
                  </a:lnTo>
                  <a:lnTo>
                    <a:pt x="842" y="1686"/>
                  </a:lnTo>
                  <a:lnTo>
                    <a:pt x="844" y="1684"/>
                  </a:lnTo>
                  <a:lnTo>
                    <a:pt x="846" y="1680"/>
                  </a:lnTo>
                  <a:lnTo>
                    <a:pt x="848" y="1676"/>
                  </a:lnTo>
                  <a:lnTo>
                    <a:pt x="848" y="1670"/>
                  </a:lnTo>
                  <a:lnTo>
                    <a:pt x="846" y="1662"/>
                  </a:lnTo>
                  <a:lnTo>
                    <a:pt x="844" y="1658"/>
                  </a:lnTo>
                  <a:lnTo>
                    <a:pt x="844" y="1656"/>
                  </a:lnTo>
                  <a:lnTo>
                    <a:pt x="846" y="1652"/>
                  </a:lnTo>
                  <a:lnTo>
                    <a:pt x="850" y="1648"/>
                  </a:lnTo>
                  <a:lnTo>
                    <a:pt x="850" y="1646"/>
                  </a:lnTo>
                  <a:lnTo>
                    <a:pt x="846" y="1646"/>
                  </a:lnTo>
                  <a:lnTo>
                    <a:pt x="844" y="1650"/>
                  </a:lnTo>
                  <a:lnTo>
                    <a:pt x="838" y="1654"/>
                  </a:lnTo>
                  <a:lnTo>
                    <a:pt x="830" y="1656"/>
                  </a:lnTo>
                  <a:lnTo>
                    <a:pt x="824" y="1658"/>
                  </a:lnTo>
                  <a:lnTo>
                    <a:pt x="822" y="1660"/>
                  </a:lnTo>
                  <a:lnTo>
                    <a:pt x="814" y="1672"/>
                  </a:lnTo>
                  <a:lnTo>
                    <a:pt x="810" y="1676"/>
                  </a:lnTo>
                  <a:lnTo>
                    <a:pt x="804" y="1680"/>
                  </a:lnTo>
                  <a:lnTo>
                    <a:pt x="796" y="1684"/>
                  </a:lnTo>
                  <a:lnTo>
                    <a:pt x="786" y="1686"/>
                  </a:lnTo>
                  <a:lnTo>
                    <a:pt x="776" y="1686"/>
                  </a:lnTo>
                  <a:lnTo>
                    <a:pt x="768" y="1690"/>
                  </a:lnTo>
                  <a:lnTo>
                    <a:pt x="762" y="1694"/>
                  </a:lnTo>
                  <a:lnTo>
                    <a:pt x="758" y="1700"/>
                  </a:lnTo>
                  <a:lnTo>
                    <a:pt x="754" y="1708"/>
                  </a:lnTo>
                  <a:lnTo>
                    <a:pt x="752" y="1718"/>
                  </a:lnTo>
                  <a:lnTo>
                    <a:pt x="748" y="1736"/>
                  </a:lnTo>
                  <a:lnTo>
                    <a:pt x="748" y="1752"/>
                  </a:lnTo>
                  <a:lnTo>
                    <a:pt x="750" y="1762"/>
                  </a:lnTo>
                  <a:lnTo>
                    <a:pt x="752" y="1770"/>
                  </a:lnTo>
                  <a:lnTo>
                    <a:pt x="750" y="1778"/>
                  </a:lnTo>
                  <a:lnTo>
                    <a:pt x="746" y="1784"/>
                  </a:lnTo>
                  <a:lnTo>
                    <a:pt x="748" y="1786"/>
                  </a:lnTo>
                  <a:lnTo>
                    <a:pt x="750" y="1786"/>
                  </a:lnTo>
                  <a:lnTo>
                    <a:pt x="754" y="1790"/>
                  </a:lnTo>
                  <a:lnTo>
                    <a:pt x="758" y="1792"/>
                  </a:lnTo>
                  <a:lnTo>
                    <a:pt x="758" y="1790"/>
                  </a:lnTo>
                  <a:lnTo>
                    <a:pt x="758" y="1788"/>
                  </a:lnTo>
                  <a:lnTo>
                    <a:pt x="762" y="1790"/>
                  </a:lnTo>
                  <a:lnTo>
                    <a:pt x="764" y="1792"/>
                  </a:lnTo>
                  <a:lnTo>
                    <a:pt x="768" y="1792"/>
                  </a:lnTo>
                  <a:lnTo>
                    <a:pt x="772" y="1796"/>
                  </a:lnTo>
                  <a:lnTo>
                    <a:pt x="772" y="1804"/>
                  </a:lnTo>
                  <a:lnTo>
                    <a:pt x="770" y="1810"/>
                  </a:lnTo>
                  <a:lnTo>
                    <a:pt x="768" y="1808"/>
                  </a:lnTo>
                  <a:lnTo>
                    <a:pt x="766" y="1806"/>
                  </a:lnTo>
                  <a:lnTo>
                    <a:pt x="764" y="1806"/>
                  </a:lnTo>
                  <a:lnTo>
                    <a:pt x="764" y="1810"/>
                  </a:lnTo>
                  <a:lnTo>
                    <a:pt x="764" y="1814"/>
                  </a:lnTo>
                  <a:lnTo>
                    <a:pt x="768" y="1812"/>
                  </a:lnTo>
                  <a:lnTo>
                    <a:pt x="770" y="1812"/>
                  </a:lnTo>
                  <a:lnTo>
                    <a:pt x="770" y="1814"/>
                  </a:lnTo>
                  <a:lnTo>
                    <a:pt x="770" y="1826"/>
                  </a:lnTo>
                  <a:lnTo>
                    <a:pt x="770" y="1830"/>
                  </a:lnTo>
                  <a:lnTo>
                    <a:pt x="774" y="1836"/>
                  </a:lnTo>
                  <a:lnTo>
                    <a:pt x="784" y="1848"/>
                  </a:lnTo>
                  <a:lnTo>
                    <a:pt x="786" y="1850"/>
                  </a:lnTo>
                  <a:lnTo>
                    <a:pt x="786" y="1852"/>
                  </a:lnTo>
                  <a:lnTo>
                    <a:pt x="782" y="1854"/>
                  </a:lnTo>
                  <a:lnTo>
                    <a:pt x="774" y="1856"/>
                  </a:lnTo>
                  <a:lnTo>
                    <a:pt x="772" y="1858"/>
                  </a:lnTo>
                  <a:lnTo>
                    <a:pt x="770" y="1860"/>
                  </a:lnTo>
                  <a:lnTo>
                    <a:pt x="770" y="1864"/>
                  </a:lnTo>
                  <a:lnTo>
                    <a:pt x="776" y="1864"/>
                  </a:lnTo>
                  <a:lnTo>
                    <a:pt x="780" y="1862"/>
                  </a:lnTo>
                  <a:lnTo>
                    <a:pt x="780" y="1864"/>
                  </a:lnTo>
                  <a:lnTo>
                    <a:pt x="778" y="1866"/>
                  </a:lnTo>
                  <a:lnTo>
                    <a:pt x="778" y="1870"/>
                  </a:lnTo>
                  <a:lnTo>
                    <a:pt x="778" y="1872"/>
                  </a:lnTo>
                  <a:lnTo>
                    <a:pt x="782" y="1874"/>
                  </a:lnTo>
                  <a:lnTo>
                    <a:pt x="786" y="1876"/>
                  </a:lnTo>
                  <a:lnTo>
                    <a:pt x="784" y="1878"/>
                  </a:lnTo>
                  <a:lnTo>
                    <a:pt x="780" y="1880"/>
                  </a:lnTo>
                  <a:lnTo>
                    <a:pt x="780" y="1882"/>
                  </a:lnTo>
                  <a:lnTo>
                    <a:pt x="782" y="1886"/>
                  </a:lnTo>
                  <a:lnTo>
                    <a:pt x="790" y="1886"/>
                  </a:lnTo>
                  <a:lnTo>
                    <a:pt x="798" y="1890"/>
                  </a:lnTo>
                  <a:lnTo>
                    <a:pt x="804" y="1894"/>
                  </a:lnTo>
                  <a:lnTo>
                    <a:pt x="804" y="1898"/>
                  </a:lnTo>
                  <a:lnTo>
                    <a:pt x="800" y="1896"/>
                  </a:lnTo>
                  <a:lnTo>
                    <a:pt x="794" y="1892"/>
                  </a:lnTo>
                  <a:lnTo>
                    <a:pt x="786" y="1890"/>
                  </a:lnTo>
                  <a:lnTo>
                    <a:pt x="780" y="1890"/>
                  </a:lnTo>
                  <a:lnTo>
                    <a:pt x="772" y="1888"/>
                  </a:lnTo>
                  <a:lnTo>
                    <a:pt x="770" y="1888"/>
                  </a:lnTo>
                  <a:lnTo>
                    <a:pt x="768" y="1890"/>
                  </a:lnTo>
                  <a:lnTo>
                    <a:pt x="768" y="1900"/>
                  </a:lnTo>
                  <a:lnTo>
                    <a:pt x="770" y="1910"/>
                  </a:lnTo>
                  <a:lnTo>
                    <a:pt x="768" y="1916"/>
                  </a:lnTo>
                  <a:lnTo>
                    <a:pt x="766" y="1918"/>
                  </a:lnTo>
                  <a:lnTo>
                    <a:pt x="764" y="1920"/>
                  </a:lnTo>
                  <a:lnTo>
                    <a:pt x="764" y="1918"/>
                  </a:lnTo>
                  <a:lnTo>
                    <a:pt x="764" y="1914"/>
                  </a:lnTo>
                  <a:lnTo>
                    <a:pt x="764" y="1908"/>
                  </a:lnTo>
                  <a:lnTo>
                    <a:pt x="764" y="1906"/>
                  </a:lnTo>
                  <a:lnTo>
                    <a:pt x="762" y="1904"/>
                  </a:lnTo>
                  <a:lnTo>
                    <a:pt x="758" y="1904"/>
                  </a:lnTo>
                  <a:lnTo>
                    <a:pt x="756" y="1906"/>
                  </a:lnTo>
                  <a:lnTo>
                    <a:pt x="756" y="1912"/>
                  </a:lnTo>
                  <a:lnTo>
                    <a:pt x="754" y="1916"/>
                  </a:lnTo>
                  <a:lnTo>
                    <a:pt x="750" y="1914"/>
                  </a:lnTo>
                  <a:lnTo>
                    <a:pt x="748" y="1912"/>
                  </a:lnTo>
                  <a:lnTo>
                    <a:pt x="748" y="1910"/>
                  </a:lnTo>
                  <a:lnTo>
                    <a:pt x="750" y="1904"/>
                  </a:lnTo>
                  <a:lnTo>
                    <a:pt x="748" y="1902"/>
                  </a:lnTo>
                  <a:lnTo>
                    <a:pt x="746" y="1900"/>
                  </a:lnTo>
                  <a:lnTo>
                    <a:pt x="742" y="1898"/>
                  </a:lnTo>
                  <a:lnTo>
                    <a:pt x="734" y="1898"/>
                  </a:lnTo>
                  <a:lnTo>
                    <a:pt x="720" y="1898"/>
                  </a:lnTo>
                  <a:lnTo>
                    <a:pt x="714" y="1900"/>
                  </a:lnTo>
                  <a:lnTo>
                    <a:pt x="710" y="1906"/>
                  </a:lnTo>
                  <a:lnTo>
                    <a:pt x="708" y="1914"/>
                  </a:lnTo>
                  <a:lnTo>
                    <a:pt x="706" y="1916"/>
                  </a:lnTo>
                  <a:lnTo>
                    <a:pt x="706" y="1920"/>
                  </a:lnTo>
                  <a:lnTo>
                    <a:pt x="710" y="1922"/>
                  </a:lnTo>
                  <a:lnTo>
                    <a:pt x="714" y="1922"/>
                  </a:lnTo>
                  <a:lnTo>
                    <a:pt x="714" y="1924"/>
                  </a:lnTo>
                  <a:lnTo>
                    <a:pt x="712" y="1926"/>
                  </a:lnTo>
                  <a:lnTo>
                    <a:pt x="708" y="1926"/>
                  </a:lnTo>
                  <a:lnTo>
                    <a:pt x="706" y="1926"/>
                  </a:lnTo>
                  <a:lnTo>
                    <a:pt x="700" y="1918"/>
                  </a:lnTo>
                  <a:lnTo>
                    <a:pt x="696" y="1914"/>
                  </a:lnTo>
                  <a:lnTo>
                    <a:pt x="688" y="1914"/>
                  </a:lnTo>
                  <a:lnTo>
                    <a:pt x="664" y="1918"/>
                  </a:lnTo>
                  <a:lnTo>
                    <a:pt x="654" y="1920"/>
                  </a:lnTo>
                  <a:lnTo>
                    <a:pt x="646" y="1924"/>
                  </a:lnTo>
                  <a:lnTo>
                    <a:pt x="640" y="1926"/>
                  </a:lnTo>
                  <a:lnTo>
                    <a:pt x="636" y="1930"/>
                  </a:lnTo>
                  <a:lnTo>
                    <a:pt x="634" y="1934"/>
                  </a:lnTo>
                  <a:lnTo>
                    <a:pt x="634" y="1938"/>
                  </a:lnTo>
                  <a:lnTo>
                    <a:pt x="634" y="1940"/>
                  </a:lnTo>
                  <a:lnTo>
                    <a:pt x="636" y="1940"/>
                  </a:lnTo>
                  <a:lnTo>
                    <a:pt x="638" y="1940"/>
                  </a:lnTo>
                  <a:lnTo>
                    <a:pt x="640" y="1942"/>
                  </a:lnTo>
                  <a:lnTo>
                    <a:pt x="640" y="1946"/>
                  </a:lnTo>
                  <a:lnTo>
                    <a:pt x="640" y="1950"/>
                  </a:lnTo>
                  <a:lnTo>
                    <a:pt x="642" y="1950"/>
                  </a:lnTo>
                  <a:lnTo>
                    <a:pt x="644" y="1952"/>
                  </a:lnTo>
                  <a:lnTo>
                    <a:pt x="646" y="1952"/>
                  </a:lnTo>
                  <a:lnTo>
                    <a:pt x="646" y="1954"/>
                  </a:lnTo>
                  <a:lnTo>
                    <a:pt x="646" y="1958"/>
                  </a:lnTo>
                  <a:lnTo>
                    <a:pt x="646" y="1962"/>
                  </a:lnTo>
                  <a:lnTo>
                    <a:pt x="648" y="1964"/>
                  </a:lnTo>
                  <a:lnTo>
                    <a:pt x="650" y="1966"/>
                  </a:lnTo>
                  <a:lnTo>
                    <a:pt x="654" y="1968"/>
                  </a:lnTo>
                  <a:lnTo>
                    <a:pt x="656" y="1972"/>
                  </a:lnTo>
                  <a:lnTo>
                    <a:pt x="654" y="1976"/>
                  </a:lnTo>
                  <a:lnTo>
                    <a:pt x="652" y="1980"/>
                  </a:lnTo>
                  <a:lnTo>
                    <a:pt x="648" y="1984"/>
                  </a:lnTo>
                  <a:lnTo>
                    <a:pt x="644" y="1986"/>
                  </a:lnTo>
                  <a:lnTo>
                    <a:pt x="638" y="1988"/>
                  </a:lnTo>
                  <a:lnTo>
                    <a:pt x="634" y="1986"/>
                  </a:lnTo>
                  <a:lnTo>
                    <a:pt x="628" y="1980"/>
                  </a:lnTo>
                  <a:lnTo>
                    <a:pt x="624" y="1974"/>
                  </a:lnTo>
                  <a:lnTo>
                    <a:pt x="624" y="1970"/>
                  </a:lnTo>
                  <a:lnTo>
                    <a:pt x="624" y="1968"/>
                  </a:lnTo>
                  <a:lnTo>
                    <a:pt x="626" y="1966"/>
                  </a:lnTo>
                  <a:lnTo>
                    <a:pt x="630" y="1964"/>
                  </a:lnTo>
                  <a:lnTo>
                    <a:pt x="634" y="1960"/>
                  </a:lnTo>
                  <a:lnTo>
                    <a:pt x="632" y="1958"/>
                  </a:lnTo>
                  <a:lnTo>
                    <a:pt x="628" y="1956"/>
                  </a:lnTo>
                  <a:lnTo>
                    <a:pt x="626" y="1952"/>
                  </a:lnTo>
                  <a:lnTo>
                    <a:pt x="626" y="1946"/>
                  </a:lnTo>
                  <a:lnTo>
                    <a:pt x="630" y="1942"/>
                  </a:lnTo>
                  <a:lnTo>
                    <a:pt x="630" y="1940"/>
                  </a:lnTo>
                  <a:lnTo>
                    <a:pt x="628" y="1940"/>
                  </a:lnTo>
                  <a:lnTo>
                    <a:pt x="618" y="1946"/>
                  </a:lnTo>
                  <a:lnTo>
                    <a:pt x="614" y="1944"/>
                  </a:lnTo>
                  <a:lnTo>
                    <a:pt x="612" y="1946"/>
                  </a:lnTo>
                  <a:lnTo>
                    <a:pt x="610" y="1954"/>
                  </a:lnTo>
                  <a:lnTo>
                    <a:pt x="606" y="1968"/>
                  </a:lnTo>
                  <a:lnTo>
                    <a:pt x="604" y="1978"/>
                  </a:lnTo>
                  <a:lnTo>
                    <a:pt x="600" y="1986"/>
                  </a:lnTo>
                  <a:lnTo>
                    <a:pt x="592" y="2000"/>
                  </a:lnTo>
                  <a:lnTo>
                    <a:pt x="588" y="2004"/>
                  </a:lnTo>
                  <a:lnTo>
                    <a:pt x="586" y="2004"/>
                  </a:lnTo>
                  <a:lnTo>
                    <a:pt x="586" y="2008"/>
                  </a:lnTo>
                  <a:lnTo>
                    <a:pt x="586" y="2010"/>
                  </a:lnTo>
                  <a:lnTo>
                    <a:pt x="584" y="2012"/>
                  </a:lnTo>
                  <a:lnTo>
                    <a:pt x="578" y="2014"/>
                  </a:lnTo>
                  <a:lnTo>
                    <a:pt x="572" y="2016"/>
                  </a:lnTo>
                  <a:lnTo>
                    <a:pt x="570" y="2018"/>
                  </a:lnTo>
                  <a:lnTo>
                    <a:pt x="572" y="2020"/>
                  </a:lnTo>
                  <a:lnTo>
                    <a:pt x="578" y="2024"/>
                  </a:lnTo>
                  <a:lnTo>
                    <a:pt x="586" y="2024"/>
                  </a:lnTo>
                  <a:lnTo>
                    <a:pt x="590" y="2026"/>
                  </a:lnTo>
                  <a:lnTo>
                    <a:pt x="584" y="2030"/>
                  </a:lnTo>
                  <a:lnTo>
                    <a:pt x="570" y="2026"/>
                  </a:lnTo>
                  <a:lnTo>
                    <a:pt x="564" y="2026"/>
                  </a:lnTo>
                  <a:lnTo>
                    <a:pt x="562" y="2028"/>
                  </a:lnTo>
                  <a:lnTo>
                    <a:pt x="562" y="2030"/>
                  </a:lnTo>
                  <a:lnTo>
                    <a:pt x="562" y="2032"/>
                  </a:lnTo>
                  <a:lnTo>
                    <a:pt x="568" y="2034"/>
                  </a:lnTo>
                  <a:lnTo>
                    <a:pt x="574" y="2036"/>
                  </a:lnTo>
                  <a:lnTo>
                    <a:pt x="580" y="2036"/>
                  </a:lnTo>
                  <a:lnTo>
                    <a:pt x="586" y="2036"/>
                  </a:lnTo>
                  <a:lnTo>
                    <a:pt x="588" y="2036"/>
                  </a:lnTo>
                  <a:lnTo>
                    <a:pt x="588" y="2038"/>
                  </a:lnTo>
                  <a:lnTo>
                    <a:pt x="588" y="2040"/>
                  </a:lnTo>
                  <a:lnTo>
                    <a:pt x="580" y="2042"/>
                  </a:lnTo>
                  <a:lnTo>
                    <a:pt x="576" y="2042"/>
                  </a:lnTo>
                  <a:lnTo>
                    <a:pt x="572" y="2042"/>
                  </a:lnTo>
                  <a:lnTo>
                    <a:pt x="566" y="2038"/>
                  </a:lnTo>
                  <a:lnTo>
                    <a:pt x="564" y="2038"/>
                  </a:lnTo>
                  <a:lnTo>
                    <a:pt x="558" y="2040"/>
                  </a:lnTo>
                  <a:lnTo>
                    <a:pt x="550" y="2044"/>
                  </a:lnTo>
                  <a:lnTo>
                    <a:pt x="540" y="2048"/>
                  </a:lnTo>
                  <a:lnTo>
                    <a:pt x="532" y="2054"/>
                  </a:lnTo>
                  <a:lnTo>
                    <a:pt x="524" y="2058"/>
                  </a:lnTo>
                  <a:lnTo>
                    <a:pt x="504" y="2060"/>
                  </a:lnTo>
                  <a:lnTo>
                    <a:pt x="492" y="2064"/>
                  </a:lnTo>
                  <a:lnTo>
                    <a:pt x="488" y="2068"/>
                  </a:lnTo>
                  <a:lnTo>
                    <a:pt x="486" y="2070"/>
                  </a:lnTo>
                  <a:lnTo>
                    <a:pt x="484" y="2074"/>
                  </a:lnTo>
                  <a:lnTo>
                    <a:pt x="484" y="2078"/>
                  </a:lnTo>
                  <a:lnTo>
                    <a:pt x="486" y="2086"/>
                  </a:lnTo>
                  <a:lnTo>
                    <a:pt x="484" y="2090"/>
                  </a:lnTo>
                  <a:lnTo>
                    <a:pt x="484" y="2094"/>
                  </a:lnTo>
                  <a:lnTo>
                    <a:pt x="486" y="2098"/>
                  </a:lnTo>
                  <a:lnTo>
                    <a:pt x="486" y="2100"/>
                  </a:lnTo>
                  <a:lnTo>
                    <a:pt x="484" y="2100"/>
                  </a:lnTo>
                  <a:lnTo>
                    <a:pt x="484" y="2102"/>
                  </a:lnTo>
                  <a:lnTo>
                    <a:pt x="486" y="2106"/>
                  </a:lnTo>
                  <a:lnTo>
                    <a:pt x="488" y="2108"/>
                  </a:lnTo>
                  <a:lnTo>
                    <a:pt x="486" y="2110"/>
                  </a:lnTo>
                  <a:lnTo>
                    <a:pt x="482" y="2112"/>
                  </a:lnTo>
                  <a:lnTo>
                    <a:pt x="480" y="2114"/>
                  </a:lnTo>
                  <a:lnTo>
                    <a:pt x="478" y="2118"/>
                  </a:lnTo>
                  <a:lnTo>
                    <a:pt x="472" y="2120"/>
                  </a:lnTo>
                  <a:lnTo>
                    <a:pt x="444" y="2132"/>
                  </a:lnTo>
                  <a:lnTo>
                    <a:pt x="434" y="2136"/>
                  </a:lnTo>
                  <a:lnTo>
                    <a:pt x="428" y="2140"/>
                  </a:lnTo>
                  <a:lnTo>
                    <a:pt x="426" y="2144"/>
                  </a:lnTo>
                  <a:lnTo>
                    <a:pt x="426" y="2146"/>
                  </a:lnTo>
                  <a:lnTo>
                    <a:pt x="426" y="2150"/>
                  </a:lnTo>
                  <a:lnTo>
                    <a:pt x="428" y="2152"/>
                  </a:lnTo>
                  <a:lnTo>
                    <a:pt x="432" y="2154"/>
                  </a:lnTo>
                  <a:lnTo>
                    <a:pt x="434" y="2154"/>
                  </a:lnTo>
                  <a:lnTo>
                    <a:pt x="432" y="2156"/>
                  </a:lnTo>
                  <a:lnTo>
                    <a:pt x="420" y="2162"/>
                  </a:lnTo>
                  <a:lnTo>
                    <a:pt x="416" y="2164"/>
                  </a:lnTo>
                  <a:lnTo>
                    <a:pt x="412" y="2164"/>
                  </a:lnTo>
                  <a:lnTo>
                    <a:pt x="402" y="2162"/>
                  </a:lnTo>
                  <a:lnTo>
                    <a:pt x="392" y="2158"/>
                  </a:lnTo>
                  <a:lnTo>
                    <a:pt x="384" y="2158"/>
                  </a:lnTo>
                  <a:lnTo>
                    <a:pt x="376" y="2160"/>
                  </a:lnTo>
                  <a:lnTo>
                    <a:pt x="374" y="2160"/>
                  </a:lnTo>
                  <a:lnTo>
                    <a:pt x="372" y="2156"/>
                  </a:lnTo>
                  <a:lnTo>
                    <a:pt x="372" y="2148"/>
                  </a:lnTo>
                  <a:lnTo>
                    <a:pt x="370" y="2142"/>
                  </a:lnTo>
                  <a:lnTo>
                    <a:pt x="368" y="2140"/>
                  </a:lnTo>
                  <a:lnTo>
                    <a:pt x="364" y="2140"/>
                  </a:lnTo>
                  <a:lnTo>
                    <a:pt x="356" y="2140"/>
                  </a:lnTo>
                  <a:lnTo>
                    <a:pt x="348" y="2140"/>
                  </a:lnTo>
                  <a:lnTo>
                    <a:pt x="346" y="2138"/>
                  </a:lnTo>
                  <a:lnTo>
                    <a:pt x="346" y="2142"/>
                  </a:lnTo>
                  <a:lnTo>
                    <a:pt x="348" y="2148"/>
                  </a:lnTo>
                  <a:lnTo>
                    <a:pt x="348" y="2152"/>
                  </a:lnTo>
                  <a:lnTo>
                    <a:pt x="348" y="2156"/>
                  </a:lnTo>
                  <a:lnTo>
                    <a:pt x="352" y="2160"/>
                  </a:lnTo>
                  <a:lnTo>
                    <a:pt x="356" y="2164"/>
                  </a:lnTo>
                  <a:lnTo>
                    <a:pt x="358" y="2172"/>
                  </a:lnTo>
                  <a:lnTo>
                    <a:pt x="360" y="2180"/>
                  </a:lnTo>
                  <a:lnTo>
                    <a:pt x="360" y="2188"/>
                  </a:lnTo>
                  <a:lnTo>
                    <a:pt x="360" y="2192"/>
                  </a:lnTo>
                  <a:lnTo>
                    <a:pt x="360" y="2194"/>
                  </a:lnTo>
                  <a:lnTo>
                    <a:pt x="362" y="2200"/>
                  </a:lnTo>
                  <a:lnTo>
                    <a:pt x="364" y="2202"/>
                  </a:lnTo>
                  <a:lnTo>
                    <a:pt x="358" y="2204"/>
                  </a:lnTo>
                  <a:lnTo>
                    <a:pt x="352" y="2204"/>
                  </a:lnTo>
                  <a:lnTo>
                    <a:pt x="350" y="2202"/>
                  </a:lnTo>
                  <a:lnTo>
                    <a:pt x="348" y="2198"/>
                  </a:lnTo>
                  <a:lnTo>
                    <a:pt x="346" y="2198"/>
                  </a:lnTo>
                  <a:lnTo>
                    <a:pt x="344" y="2198"/>
                  </a:lnTo>
                  <a:lnTo>
                    <a:pt x="344" y="2200"/>
                  </a:lnTo>
                  <a:lnTo>
                    <a:pt x="342" y="2202"/>
                  </a:lnTo>
                  <a:lnTo>
                    <a:pt x="338" y="2202"/>
                  </a:lnTo>
                  <a:lnTo>
                    <a:pt x="334" y="2202"/>
                  </a:lnTo>
                  <a:lnTo>
                    <a:pt x="332" y="2200"/>
                  </a:lnTo>
                  <a:lnTo>
                    <a:pt x="330" y="2198"/>
                  </a:lnTo>
                  <a:lnTo>
                    <a:pt x="326" y="2200"/>
                  </a:lnTo>
                  <a:lnTo>
                    <a:pt x="318" y="2206"/>
                  </a:lnTo>
                  <a:lnTo>
                    <a:pt x="314" y="2208"/>
                  </a:lnTo>
                  <a:lnTo>
                    <a:pt x="310" y="2206"/>
                  </a:lnTo>
                  <a:lnTo>
                    <a:pt x="302" y="2192"/>
                  </a:lnTo>
                  <a:lnTo>
                    <a:pt x="298" y="2186"/>
                  </a:lnTo>
                  <a:lnTo>
                    <a:pt x="296" y="2186"/>
                  </a:lnTo>
                  <a:lnTo>
                    <a:pt x="292" y="2188"/>
                  </a:lnTo>
                  <a:lnTo>
                    <a:pt x="286" y="2190"/>
                  </a:lnTo>
                  <a:lnTo>
                    <a:pt x="282" y="2190"/>
                  </a:lnTo>
                  <a:lnTo>
                    <a:pt x="280" y="2190"/>
                  </a:lnTo>
                  <a:lnTo>
                    <a:pt x="278" y="2194"/>
                  </a:lnTo>
                  <a:lnTo>
                    <a:pt x="278" y="2198"/>
                  </a:lnTo>
                  <a:lnTo>
                    <a:pt x="276" y="2200"/>
                  </a:lnTo>
                  <a:lnTo>
                    <a:pt x="270" y="2200"/>
                  </a:lnTo>
                  <a:lnTo>
                    <a:pt x="264" y="2198"/>
                  </a:lnTo>
                  <a:lnTo>
                    <a:pt x="260" y="2196"/>
                  </a:lnTo>
                  <a:lnTo>
                    <a:pt x="258" y="2198"/>
                  </a:lnTo>
                  <a:lnTo>
                    <a:pt x="250" y="2200"/>
                  </a:lnTo>
                  <a:lnTo>
                    <a:pt x="240" y="2202"/>
                  </a:lnTo>
                  <a:lnTo>
                    <a:pt x="234" y="2206"/>
                  </a:lnTo>
                  <a:lnTo>
                    <a:pt x="230" y="2212"/>
                  </a:lnTo>
                  <a:lnTo>
                    <a:pt x="230" y="2216"/>
                  </a:lnTo>
                  <a:lnTo>
                    <a:pt x="232" y="2218"/>
                  </a:lnTo>
                  <a:lnTo>
                    <a:pt x="236" y="2218"/>
                  </a:lnTo>
                  <a:lnTo>
                    <a:pt x="240" y="2218"/>
                  </a:lnTo>
                  <a:lnTo>
                    <a:pt x="244" y="2218"/>
                  </a:lnTo>
                  <a:lnTo>
                    <a:pt x="246" y="2220"/>
                  </a:lnTo>
                  <a:lnTo>
                    <a:pt x="242" y="2220"/>
                  </a:lnTo>
                  <a:lnTo>
                    <a:pt x="238" y="2222"/>
                  </a:lnTo>
                  <a:lnTo>
                    <a:pt x="238" y="2224"/>
                  </a:lnTo>
                  <a:lnTo>
                    <a:pt x="236" y="2226"/>
                  </a:lnTo>
                  <a:lnTo>
                    <a:pt x="238" y="2228"/>
                  </a:lnTo>
                  <a:lnTo>
                    <a:pt x="242" y="2228"/>
                  </a:lnTo>
                  <a:lnTo>
                    <a:pt x="246" y="2228"/>
                  </a:lnTo>
                  <a:lnTo>
                    <a:pt x="250" y="2230"/>
                  </a:lnTo>
                  <a:lnTo>
                    <a:pt x="246" y="2232"/>
                  </a:lnTo>
                  <a:lnTo>
                    <a:pt x="240" y="2234"/>
                  </a:lnTo>
                  <a:lnTo>
                    <a:pt x="234" y="2234"/>
                  </a:lnTo>
                  <a:lnTo>
                    <a:pt x="234" y="2236"/>
                  </a:lnTo>
                  <a:lnTo>
                    <a:pt x="236" y="2238"/>
                  </a:lnTo>
                  <a:lnTo>
                    <a:pt x="242" y="2244"/>
                  </a:lnTo>
                  <a:lnTo>
                    <a:pt x="244" y="2248"/>
                  </a:lnTo>
                  <a:lnTo>
                    <a:pt x="248" y="2250"/>
                  </a:lnTo>
                  <a:lnTo>
                    <a:pt x="252" y="2250"/>
                  </a:lnTo>
                  <a:lnTo>
                    <a:pt x="258" y="2248"/>
                  </a:lnTo>
                  <a:lnTo>
                    <a:pt x="264" y="2248"/>
                  </a:lnTo>
                  <a:lnTo>
                    <a:pt x="280" y="2254"/>
                  </a:lnTo>
                  <a:lnTo>
                    <a:pt x="286" y="2258"/>
                  </a:lnTo>
                  <a:lnTo>
                    <a:pt x="292" y="2260"/>
                  </a:lnTo>
                  <a:lnTo>
                    <a:pt x="296" y="2262"/>
                  </a:lnTo>
                  <a:lnTo>
                    <a:pt x="302" y="2262"/>
                  </a:lnTo>
                  <a:lnTo>
                    <a:pt x="306" y="2262"/>
                  </a:lnTo>
                  <a:lnTo>
                    <a:pt x="306" y="2266"/>
                  </a:lnTo>
                  <a:lnTo>
                    <a:pt x="306" y="2268"/>
                  </a:lnTo>
                  <a:lnTo>
                    <a:pt x="314" y="2268"/>
                  </a:lnTo>
                  <a:lnTo>
                    <a:pt x="318" y="2268"/>
                  </a:lnTo>
                  <a:lnTo>
                    <a:pt x="322" y="2268"/>
                  </a:lnTo>
                  <a:lnTo>
                    <a:pt x="324" y="2270"/>
                  </a:lnTo>
                  <a:lnTo>
                    <a:pt x="322" y="2272"/>
                  </a:lnTo>
                  <a:lnTo>
                    <a:pt x="320" y="2276"/>
                  </a:lnTo>
                  <a:lnTo>
                    <a:pt x="320" y="2280"/>
                  </a:lnTo>
                  <a:lnTo>
                    <a:pt x="322" y="2282"/>
                  </a:lnTo>
                  <a:lnTo>
                    <a:pt x="330" y="2282"/>
                  </a:lnTo>
                  <a:lnTo>
                    <a:pt x="334" y="2282"/>
                  </a:lnTo>
                  <a:lnTo>
                    <a:pt x="334" y="2286"/>
                  </a:lnTo>
                  <a:lnTo>
                    <a:pt x="332" y="2290"/>
                  </a:lnTo>
                  <a:lnTo>
                    <a:pt x="334" y="2290"/>
                  </a:lnTo>
                  <a:lnTo>
                    <a:pt x="336" y="2292"/>
                  </a:lnTo>
                  <a:lnTo>
                    <a:pt x="340" y="2292"/>
                  </a:lnTo>
                  <a:lnTo>
                    <a:pt x="342" y="2294"/>
                  </a:lnTo>
                  <a:lnTo>
                    <a:pt x="342" y="2298"/>
                  </a:lnTo>
                  <a:lnTo>
                    <a:pt x="338" y="2300"/>
                  </a:lnTo>
                  <a:lnTo>
                    <a:pt x="336" y="2302"/>
                  </a:lnTo>
                  <a:lnTo>
                    <a:pt x="336" y="2306"/>
                  </a:lnTo>
                  <a:lnTo>
                    <a:pt x="340" y="2314"/>
                  </a:lnTo>
                  <a:lnTo>
                    <a:pt x="348" y="2324"/>
                  </a:lnTo>
                  <a:lnTo>
                    <a:pt x="358" y="2332"/>
                  </a:lnTo>
                  <a:lnTo>
                    <a:pt x="368" y="2336"/>
                  </a:lnTo>
                  <a:lnTo>
                    <a:pt x="374" y="2338"/>
                  </a:lnTo>
                  <a:lnTo>
                    <a:pt x="376" y="2338"/>
                  </a:lnTo>
                  <a:lnTo>
                    <a:pt x="374" y="2342"/>
                  </a:lnTo>
                  <a:lnTo>
                    <a:pt x="374" y="2346"/>
                  </a:lnTo>
                  <a:lnTo>
                    <a:pt x="376" y="2348"/>
                  </a:lnTo>
                  <a:lnTo>
                    <a:pt x="378" y="2352"/>
                  </a:lnTo>
                  <a:lnTo>
                    <a:pt x="378" y="2360"/>
                  </a:lnTo>
                  <a:lnTo>
                    <a:pt x="376" y="2364"/>
                  </a:lnTo>
                  <a:lnTo>
                    <a:pt x="374" y="2366"/>
                  </a:lnTo>
                  <a:lnTo>
                    <a:pt x="370" y="2368"/>
                  </a:lnTo>
                  <a:lnTo>
                    <a:pt x="370" y="2370"/>
                  </a:lnTo>
                  <a:lnTo>
                    <a:pt x="378" y="2376"/>
                  </a:lnTo>
                  <a:lnTo>
                    <a:pt x="388" y="2382"/>
                  </a:lnTo>
                  <a:lnTo>
                    <a:pt x="392" y="2388"/>
                  </a:lnTo>
                  <a:lnTo>
                    <a:pt x="394" y="2396"/>
                  </a:lnTo>
                  <a:lnTo>
                    <a:pt x="394" y="2402"/>
                  </a:lnTo>
                  <a:lnTo>
                    <a:pt x="394" y="2404"/>
                  </a:lnTo>
                  <a:lnTo>
                    <a:pt x="392" y="2398"/>
                  </a:lnTo>
                  <a:lnTo>
                    <a:pt x="388" y="2388"/>
                  </a:lnTo>
                  <a:lnTo>
                    <a:pt x="384" y="2384"/>
                  </a:lnTo>
                  <a:lnTo>
                    <a:pt x="380" y="2382"/>
                  </a:lnTo>
                  <a:lnTo>
                    <a:pt x="378" y="2390"/>
                  </a:lnTo>
                  <a:lnTo>
                    <a:pt x="372" y="2410"/>
                  </a:lnTo>
                  <a:lnTo>
                    <a:pt x="370" y="2426"/>
                  </a:lnTo>
                  <a:lnTo>
                    <a:pt x="372" y="2428"/>
                  </a:lnTo>
                  <a:lnTo>
                    <a:pt x="374" y="2426"/>
                  </a:lnTo>
                  <a:lnTo>
                    <a:pt x="376" y="2426"/>
                  </a:lnTo>
                  <a:lnTo>
                    <a:pt x="378" y="2426"/>
                  </a:lnTo>
                  <a:lnTo>
                    <a:pt x="378" y="2430"/>
                  </a:lnTo>
                  <a:lnTo>
                    <a:pt x="376" y="2432"/>
                  </a:lnTo>
                  <a:lnTo>
                    <a:pt x="374" y="2432"/>
                  </a:lnTo>
                  <a:lnTo>
                    <a:pt x="372" y="2436"/>
                  </a:lnTo>
                  <a:lnTo>
                    <a:pt x="370" y="2460"/>
                  </a:lnTo>
                  <a:lnTo>
                    <a:pt x="366" y="2480"/>
                  </a:lnTo>
                  <a:lnTo>
                    <a:pt x="362" y="2492"/>
                  </a:lnTo>
                  <a:lnTo>
                    <a:pt x="358" y="2500"/>
                  </a:lnTo>
                  <a:lnTo>
                    <a:pt x="352" y="2502"/>
                  </a:lnTo>
                  <a:lnTo>
                    <a:pt x="342" y="2506"/>
                  </a:lnTo>
                  <a:lnTo>
                    <a:pt x="334" y="2506"/>
                  </a:lnTo>
                  <a:lnTo>
                    <a:pt x="326" y="2504"/>
                  </a:lnTo>
                  <a:lnTo>
                    <a:pt x="314" y="2500"/>
                  </a:lnTo>
                  <a:lnTo>
                    <a:pt x="308" y="2500"/>
                  </a:lnTo>
                  <a:lnTo>
                    <a:pt x="300" y="2502"/>
                  </a:lnTo>
                  <a:lnTo>
                    <a:pt x="286" y="2498"/>
                  </a:lnTo>
                  <a:lnTo>
                    <a:pt x="278" y="2496"/>
                  </a:lnTo>
                  <a:lnTo>
                    <a:pt x="270" y="2496"/>
                  </a:lnTo>
                  <a:lnTo>
                    <a:pt x="252" y="2498"/>
                  </a:lnTo>
                  <a:lnTo>
                    <a:pt x="232" y="2498"/>
                  </a:lnTo>
                  <a:lnTo>
                    <a:pt x="220" y="2498"/>
                  </a:lnTo>
                  <a:lnTo>
                    <a:pt x="206" y="2494"/>
                  </a:lnTo>
                  <a:lnTo>
                    <a:pt x="192" y="2490"/>
                  </a:lnTo>
                  <a:lnTo>
                    <a:pt x="182" y="2490"/>
                  </a:lnTo>
                  <a:lnTo>
                    <a:pt x="172" y="2492"/>
                  </a:lnTo>
                  <a:lnTo>
                    <a:pt x="154" y="2492"/>
                  </a:lnTo>
                  <a:lnTo>
                    <a:pt x="142" y="2492"/>
                  </a:lnTo>
                  <a:lnTo>
                    <a:pt x="134" y="2490"/>
                  </a:lnTo>
                  <a:lnTo>
                    <a:pt x="120" y="2486"/>
                  </a:lnTo>
                  <a:lnTo>
                    <a:pt x="110" y="2482"/>
                  </a:lnTo>
                  <a:lnTo>
                    <a:pt x="104" y="2484"/>
                  </a:lnTo>
                  <a:lnTo>
                    <a:pt x="98" y="2486"/>
                  </a:lnTo>
                  <a:lnTo>
                    <a:pt x="92" y="2490"/>
                  </a:lnTo>
                  <a:lnTo>
                    <a:pt x="88" y="2492"/>
                  </a:lnTo>
                  <a:lnTo>
                    <a:pt x="86" y="2500"/>
                  </a:lnTo>
                  <a:lnTo>
                    <a:pt x="86" y="2504"/>
                  </a:lnTo>
                  <a:lnTo>
                    <a:pt x="82" y="2506"/>
                  </a:lnTo>
                  <a:lnTo>
                    <a:pt x="78" y="2506"/>
                  </a:lnTo>
                  <a:lnTo>
                    <a:pt x="72" y="2506"/>
                  </a:lnTo>
                  <a:lnTo>
                    <a:pt x="66" y="2508"/>
                  </a:lnTo>
                  <a:lnTo>
                    <a:pt x="54" y="2516"/>
                  </a:lnTo>
                  <a:lnTo>
                    <a:pt x="50" y="2520"/>
                  </a:lnTo>
                  <a:lnTo>
                    <a:pt x="48" y="2524"/>
                  </a:lnTo>
                  <a:lnTo>
                    <a:pt x="48" y="2528"/>
                  </a:lnTo>
                  <a:lnTo>
                    <a:pt x="50" y="2530"/>
                  </a:lnTo>
                  <a:lnTo>
                    <a:pt x="54" y="2534"/>
                  </a:lnTo>
                  <a:lnTo>
                    <a:pt x="56" y="2540"/>
                  </a:lnTo>
                  <a:lnTo>
                    <a:pt x="58" y="2546"/>
                  </a:lnTo>
                  <a:lnTo>
                    <a:pt x="60" y="2552"/>
                  </a:lnTo>
                  <a:lnTo>
                    <a:pt x="64" y="2560"/>
                  </a:lnTo>
                  <a:lnTo>
                    <a:pt x="64" y="2570"/>
                  </a:lnTo>
                  <a:lnTo>
                    <a:pt x="64" y="2578"/>
                  </a:lnTo>
                  <a:lnTo>
                    <a:pt x="66" y="2588"/>
                  </a:lnTo>
                  <a:lnTo>
                    <a:pt x="64" y="2594"/>
                  </a:lnTo>
                  <a:lnTo>
                    <a:pt x="66" y="2596"/>
                  </a:lnTo>
                  <a:lnTo>
                    <a:pt x="68" y="2600"/>
                  </a:lnTo>
                  <a:lnTo>
                    <a:pt x="66" y="2602"/>
                  </a:lnTo>
                  <a:lnTo>
                    <a:pt x="66" y="2606"/>
                  </a:lnTo>
                  <a:lnTo>
                    <a:pt x="66" y="2612"/>
                  </a:lnTo>
                  <a:lnTo>
                    <a:pt x="74" y="2628"/>
                  </a:lnTo>
                  <a:lnTo>
                    <a:pt x="74" y="2632"/>
                  </a:lnTo>
                  <a:lnTo>
                    <a:pt x="74" y="2640"/>
                  </a:lnTo>
                  <a:lnTo>
                    <a:pt x="70" y="2654"/>
                  </a:lnTo>
                  <a:lnTo>
                    <a:pt x="66" y="2670"/>
                  </a:lnTo>
                  <a:lnTo>
                    <a:pt x="64" y="2680"/>
                  </a:lnTo>
                  <a:lnTo>
                    <a:pt x="66" y="2684"/>
                  </a:lnTo>
                  <a:lnTo>
                    <a:pt x="64" y="2688"/>
                  </a:lnTo>
                  <a:lnTo>
                    <a:pt x="60" y="2694"/>
                  </a:lnTo>
                  <a:lnTo>
                    <a:pt x="56" y="2708"/>
                  </a:lnTo>
                  <a:lnTo>
                    <a:pt x="54" y="2716"/>
                  </a:lnTo>
                  <a:lnTo>
                    <a:pt x="50" y="2720"/>
                  </a:lnTo>
                  <a:lnTo>
                    <a:pt x="46" y="2724"/>
                  </a:lnTo>
                  <a:lnTo>
                    <a:pt x="44" y="2726"/>
                  </a:lnTo>
                  <a:lnTo>
                    <a:pt x="44" y="2730"/>
                  </a:lnTo>
                  <a:lnTo>
                    <a:pt x="44" y="2734"/>
                  </a:lnTo>
                  <a:lnTo>
                    <a:pt x="44" y="2740"/>
                  </a:lnTo>
                  <a:lnTo>
                    <a:pt x="40" y="2750"/>
                  </a:lnTo>
                  <a:lnTo>
                    <a:pt x="38" y="2756"/>
                  </a:lnTo>
                  <a:lnTo>
                    <a:pt x="38" y="2760"/>
                  </a:lnTo>
                  <a:lnTo>
                    <a:pt x="40" y="2762"/>
                  </a:lnTo>
                  <a:lnTo>
                    <a:pt x="44" y="2764"/>
                  </a:lnTo>
                  <a:lnTo>
                    <a:pt x="52" y="2764"/>
                  </a:lnTo>
                  <a:lnTo>
                    <a:pt x="50" y="2766"/>
                  </a:lnTo>
                  <a:lnTo>
                    <a:pt x="50" y="2770"/>
                  </a:lnTo>
                  <a:lnTo>
                    <a:pt x="50" y="2772"/>
                  </a:lnTo>
                  <a:lnTo>
                    <a:pt x="50" y="2776"/>
                  </a:lnTo>
                  <a:lnTo>
                    <a:pt x="50" y="2778"/>
                  </a:lnTo>
                  <a:lnTo>
                    <a:pt x="52" y="2778"/>
                  </a:lnTo>
                  <a:lnTo>
                    <a:pt x="58" y="2776"/>
                  </a:lnTo>
                  <a:lnTo>
                    <a:pt x="64" y="2778"/>
                  </a:lnTo>
                  <a:lnTo>
                    <a:pt x="66" y="2780"/>
                  </a:lnTo>
                  <a:lnTo>
                    <a:pt x="66" y="2782"/>
                  </a:lnTo>
                  <a:lnTo>
                    <a:pt x="68" y="2788"/>
                  </a:lnTo>
                  <a:lnTo>
                    <a:pt x="66" y="2794"/>
                  </a:lnTo>
                  <a:lnTo>
                    <a:pt x="64" y="2804"/>
                  </a:lnTo>
                  <a:lnTo>
                    <a:pt x="66" y="2810"/>
                  </a:lnTo>
                  <a:lnTo>
                    <a:pt x="66" y="2820"/>
                  </a:lnTo>
                  <a:lnTo>
                    <a:pt x="62" y="2842"/>
                  </a:lnTo>
                  <a:lnTo>
                    <a:pt x="60" y="2856"/>
                  </a:lnTo>
                  <a:lnTo>
                    <a:pt x="62" y="2856"/>
                  </a:lnTo>
                  <a:lnTo>
                    <a:pt x="64" y="2856"/>
                  </a:lnTo>
                  <a:lnTo>
                    <a:pt x="68" y="2852"/>
                  </a:lnTo>
                  <a:lnTo>
                    <a:pt x="72" y="2850"/>
                  </a:lnTo>
                  <a:lnTo>
                    <a:pt x="80" y="2850"/>
                  </a:lnTo>
                  <a:lnTo>
                    <a:pt x="92" y="2854"/>
                  </a:lnTo>
                  <a:lnTo>
                    <a:pt x="104" y="2858"/>
                  </a:lnTo>
                  <a:lnTo>
                    <a:pt x="110" y="2856"/>
                  </a:lnTo>
                  <a:lnTo>
                    <a:pt x="114" y="2852"/>
                  </a:lnTo>
                  <a:lnTo>
                    <a:pt x="124" y="2846"/>
                  </a:lnTo>
                  <a:lnTo>
                    <a:pt x="130" y="2844"/>
                  </a:lnTo>
                  <a:lnTo>
                    <a:pt x="136" y="2844"/>
                  </a:lnTo>
                  <a:lnTo>
                    <a:pt x="142" y="2846"/>
                  </a:lnTo>
                  <a:lnTo>
                    <a:pt x="148" y="2850"/>
                  </a:lnTo>
                  <a:lnTo>
                    <a:pt x="158" y="2858"/>
                  </a:lnTo>
                  <a:lnTo>
                    <a:pt x="160" y="2862"/>
                  </a:lnTo>
                  <a:lnTo>
                    <a:pt x="162" y="2866"/>
                  </a:lnTo>
                  <a:lnTo>
                    <a:pt x="162" y="2874"/>
                  </a:lnTo>
                  <a:lnTo>
                    <a:pt x="166" y="2882"/>
                  </a:lnTo>
                  <a:lnTo>
                    <a:pt x="174" y="2892"/>
                  </a:lnTo>
                  <a:lnTo>
                    <a:pt x="182" y="2902"/>
                  </a:lnTo>
                  <a:lnTo>
                    <a:pt x="190" y="2908"/>
                  </a:lnTo>
                  <a:lnTo>
                    <a:pt x="196" y="2910"/>
                  </a:lnTo>
                  <a:lnTo>
                    <a:pt x="198" y="2910"/>
                  </a:lnTo>
                  <a:lnTo>
                    <a:pt x="202" y="2906"/>
                  </a:lnTo>
                  <a:lnTo>
                    <a:pt x="206" y="2902"/>
                  </a:lnTo>
                  <a:lnTo>
                    <a:pt x="208" y="2898"/>
                  </a:lnTo>
                  <a:lnTo>
                    <a:pt x="212" y="2892"/>
                  </a:lnTo>
                  <a:lnTo>
                    <a:pt x="214" y="2888"/>
                  </a:lnTo>
                  <a:lnTo>
                    <a:pt x="218" y="2886"/>
                  </a:lnTo>
                  <a:lnTo>
                    <a:pt x="228" y="2884"/>
                  </a:lnTo>
                  <a:lnTo>
                    <a:pt x="236" y="2884"/>
                  </a:lnTo>
                  <a:lnTo>
                    <a:pt x="238" y="2882"/>
                  </a:lnTo>
                  <a:lnTo>
                    <a:pt x="240" y="2880"/>
                  </a:lnTo>
                  <a:lnTo>
                    <a:pt x="246" y="2874"/>
                  </a:lnTo>
                  <a:lnTo>
                    <a:pt x="254" y="2868"/>
                  </a:lnTo>
                  <a:lnTo>
                    <a:pt x="264" y="2868"/>
                  </a:lnTo>
                  <a:lnTo>
                    <a:pt x="270" y="2868"/>
                  </a:lnTo>
                  <a:lnTo>
                    <a:pt x="276" y="2870"/>
                  </a:lnTo>
                  <a:lnTo>
                    <a:pt x="284" y="2872"/>
                  </a:lnTo>
                  <a:lnTo>
                    <a:pt x="292" y="2874"/>
                  </a:lnTo>
                  <a:lnTo>
                    <a:pt x="310" y="2870"/>
                  </a:lnTo>
                  <a:lnTo>
                    <a:pt x="322" y="2868"/>
                  </a:lnTo>
                  <a:lnTo>
                    <a:pt x="328" y="2866"/>
                  </a:lnTo>
                  <a:lnTo>
                    <a:pt x="332" y="2868"/>
                  </a:lnTo>
                  <a:lnTo>
                    <a:pt x="336" y="2870"/>
                  </a:lnTo>
                  <a:lnTo>
                    <a:pt x="340" y="2866"/>
                  </a:lnTo>
                  <a:lnTo>
                    <a:pt x="346" y="2852"/>
                  </a:lnTo>
                  <a:lnTo>
                    <a:pt x="350" y="2844"/>
                  </a:lnTo>
                  <a:lnTo>
                    <a:pt x="356" y="2836"/>
                  </a:lnTo>
                  <a:lnTo>
                    <a:pt x="364" y="2830"/>
                  </a:lnTo>
                  <a:lnTo>
                    <a:pt x="374" y="2828"/>
                  </a:lnTo>
                  <a:lnTo>
                    <a:pt x="390" y="2826"/>
                  </a:lnTo>
                  <a:lnTo>
                    <a:pt x="392" y="2824"/>
                  </a:lnTo>
                  <a:lnTo>
                    <a:pt x="390" y="2818"/>
                  </a:lnTo>
                  <a:lnTo>
                    <a:pt x="392" y="2808"/>
                  </a:lnTo>
                  <a:lnTo>
                    <a:pt x="396" y="2798"/>
                  </a:lnTo>
                  <a:lnTo>
                    <a:pt x="402" y="2788"/>
                  </a:lnTo>
                  <a:lnTo>
                    <a:pt x="410" y="2780"/>
                  </a:lnTo>
                  <a:lnTo>
                    <a:pt x="424" y="2768"/>
                  </a:lnTo>
                  <a:lnTo>
                    <a:pt x="428" y="2764"/>
                  </a:lnTo>
                  <a:lnTo>
                    <a:pt x="430" y="2760"/>
                  </a:lnTo>
                  <a:lnTo>
                    <a:pt x="428" y="2756"/>
                  </a:lnTo>
                  <a:lnTo>
                    <a:pt x="422" y="2752"/>
                  </a:lnTo>
                  <a:lnTo>
                    <a:pt x="416" y="2746"/>
                  </a:lnTo>
                  <a:lnTo>
                    <a:pt x="412" y="2740"/>
                  </a:lnTo>
                  <a:lnTo>
                    <a:pt x="410" y="2734"/>
                  </a:lnTo>
                  <a:lnTo>
                    <a:pt x="410" y="2724"/>
                  </a:lnTo>
                  <a:lnTo>
                    <a:pt x="412" y="2714"/>
                  </a:lnTo>
                  <a:lnTo>
                    <a:pt x="418" y="2702"/>
                  </a:lnTo>
                  <a:lnTo>
                    <a:pt x="424" y="2690"/>
                  </a:lnTo>
                  <a:lnTo>
                    <a:pt x="438" y="2670"/>
                  </a:lnTo>
                  <a:lnTo>
                    <a:pt x="446" y="2664"/>
                  </a:lnTo>
                  <a:lnTo>
                    <a:pt x="450" y="2660"/>
                  </a:lnTo>
                  <a:lnTo>
                    <a:pt x="460" y="2656"/>
                  </a:lnTo>
                  <a:lnTo>
                    <a:pt x="460" y="2654"/>
                  </a:lnTo>
                  <a:lnTo>
                    <a:pt x="460" y="2652"/>
                  </a:lnTo>
                  <a:lnTo>
                    <a:pt x="454" y="2648"/>
                  </a:lnTo>
                  <a:lnTo>
                    <a:pt x="454" y="2646"/>
                  </a:lnTo>
                  <a:lnTo>
                    <a:pt x="454" y="2642"/>
                  </a:lnTo>
                  <a:lnTo>
                    <a:pt x="458" y="2638"/>
                  </a:lnTo>
                  <a:lnTo>
                    <a:pt x="466" y="2634"/>
                  </a:lnTo>
                  <a:lnTo>
                    <a:pt x="484" y="2628"/>
                  </a:lnTo>
                  <a:lnTo>
                    <a:pt x="502" y="2624"/>
                  </a:lnTo>
                  <a:lnTo>
                    <a:pt x="508" y="2620"/>
                  </a:lnTo>
                  <a:lnTo>
                    <a:pt x="510" y="2616"/>
                  </a:lnTo>
                  <a:lnTo>
                    <a:pt x="514" y="2612"/>
                  </a:lnTo>
                  <a:lnTo>
                    <a:pt x="520" y="2608"/>
                  </a:lnTo>
                  <a:lnTo>
                    <a:pt x="536" y="2600"/>
                  </a:lnTo>
                  <a:lnTo>
                    <a:pt x="544" y="2596"/>
                  </a:lnTo>
                  <a:lnTo>
                    <a:pt x="550" y="2590"/>
                  </a:lnTo>
                  <a:lnTo>
                    <a:pt x="552" y="2584"/>
                  </a:lnTo>
                  <a:lnTo>
                    <a:pt x="552" y="2580"/>
                  </a:lnTo>
                  <a:lnTo>
                    <a:pt x="550" y="2576"/>
                  </a:lnTo>
                  <a:lnTo>
                    <a:pt x="550" y="2572"/>
                  </a:lnTo>
                  <a:lnTo>
                    <a:pt x="550" y="2570"/>
                  </a:lnTo>
                  <a:lnTo>
                    <a:pt x="554" y="2566"/>
                  </a:lnTo>
                  <a:lnTo>
                    <a:pt x="556" y="2566"/>
                  </a:lnTo>
                  <a:lnTo>
                    <a:pt x="556" y="2562"/>
                  </a:lnTo>
                  <a:lnTo>
                    <a:pt x="554" y="2560"/>
                  </a:lnTo>
                  <a:lnTo>
                    <a:pt x="548" y="2554"/>
                  </a:lnTo>
                  <a:lnTo>
                    <a:pt x="548" y="2542"/>
                  </a:lnTo>
                  <a:lnTo>
                    <a:pt x="548" y="2536"/>
                  </a:lnTo>
                  <a:lnTo>
                    <a:pt x="548" y="2532"/>
                  </a:lnTo>
                  <a:lnTo>
                    <a:pt x="548" y="2524"/>
                  </a:lnTo>
                  <a:lnTo>
                    <a:pt x="548" y="2518"/>
                  </a:lnTo>
                  <a:lnTo>
                    <a:pt x="550" y="2514"/>
                  </a:lnTo>
                  <a:lnTo>
                    <a:pt x="556" y="2510"/>
                  </a:lnTo>
                  <a:lnTo>
                    <a:pt x="564" y="2508"/>
                  </a:lnTo>
                  <a:lnTo>
                    <a:pt x="572" y="2502"/>
                  </a:lnTo>
                  <a:lnTo>
                    <a:pt x="584" y="2494"/>
                  </a:lnTo>
                  <a:lnTo>
                    <a:pt x="586" y="2494"/>
                  </a:lnTo>
                  <a:lnTo>
                    <a:pt x="588" y="2494"/>
                  </a:lnTo>
                  <a:lnTo>
                    <a:pt x="590" y="2498"/>
                  </a:lnTo>
                  <a:lnTo>
                    <a:pt x="592" y="2500"/>
                  </a:lnTo>
                  <a:lnTo>
                    <a:pt x="598" y="2502"/>
                  </a:lnTo>
                  <a:lnTo>
                    <a:pt x="604" y="2502"/>
                  </a:lnTo>
                  <a:lnTo>
                    <a:pt x="608" y="2504"/>
                  </a:lnTo>
                  <a:lnTo>
                    <a:pt x="610" y="2506"/>
                  </a:lnTo>
                  <a:lnTo>
                    <a:pt x="616" y="2506"/>
                  </a:lnTo>
                  <a:lnTo>
                    <a:pt x="626" y="2504"/>
                  </a:lnTo>
                  <a:lnTo>
                    <a:pt x="630" y="2504"/>
                  </a:lnTo>
                  <a:lnTo>
                    <a:pt x="634" y="2506"/>
                  </a:lnTo>
                  <a:lnTo>
                    <a:pt x="640" y="2512"/>
                  </a:lnTo>
                  <a:lnTo>
                    <a:pt x="644" y="2516"/>
                  </a:lnTo>
                  <a:lnTo>
                    <a:pt x="646" y="2516"/>
                  </a:lnTo>
                  <a:lnTo>
                    <a:pt x="650" y="2514"/>
                  </a:lnTo>
                  <a:lnTo>
                    <a:pt x="654" y="2516"/>
                  </a:lnTo>
                  <a:lnTo>
                    <a:pt x="656" y="2518"/>
                  </a:lnTo>
                  <a:lnTo>
                    <a:pt x="660" y="2520"/>
                  </a:lnTo>
                  <a:lnTo>
                    <a:pt x="664" y="2520"/>
                  </a:lnTo>
                  <a:lnTo>
                    <a:pt x="678" y="2518"/>
                  </a:lnTo>
                  <a:lnTo>
                    <a:pt x="690" y="2512"/>
                  </a:lnTo>
                  <a:lnTo>
                    <a:pt x="692" y="2508"/>
                  </a:lnTo>
                  <a:lnTo>
                    <a:pt x="694" y="2506"/>
                  </a:lnTo>
                  <a:lnTo>
                    <a:pt x="694" y="2502"/>
                  </a:lnTo>
                  <a:lnTo>
                    <a:pt x="696" y="2500"/>
                  </a:lnTo>
                  <a:lnTo>
                    <a:pt x="704" y="2494"/>
                  </a:lnTo>
                  <a:lnTo>
                    <a:pt x="726" y="2482"/>
                  </a:lnTo>
                  <a:lnTo>
                    <a:pt x="738" y="2476"/>
                  </a:lnTo>
                  <a:lnTo>
                    <a:pt x="748" y="2472"/>
                  </a:lnTo>
                  <a:lnTo>
                    <a:pt x="754" y="2466"/>
                  </a:lnTo>
                  <a:lnTo>
                    <a:pt x="758" y="2462"/>
                  </a:lnTo>
                  <a:lnTo>
                    <a:pt x="762" y="2452"/>
                  </a:lnTo>
                  <a:lnTo>
                    <a:pt x="766" y="2448"/>
                  </a:lnTo>
                  <a:lnTo>
                    <a:pt x="774" y="2444"/>
                  </a:lnTo>
                  <a:lnTo>
                    <a:pt x="780" y="2444"/>
                  </a:lnTo>
                  <a:lnTo>
                    <a:pt x="786" y="2444"/>
                  </a:lnTo>
                  <a:lnTo>
                    <a:pt x="792" y="2448"/>
                  </a:lnTo>
                  <a:lnTo>
                    <a:pt x="798" y="2454"/>
                  </a:lnTo>
                  <a:lnTo>
                    <a:pt x="808" y="2462"/>
                  </a:lnTo>
                  <a:lnTo>
                    <a:pt x="814" y="2466"/>
                  </a:lnTo>
                  <a:lnTo>
                    <a:pt x="820" y="2466"/>
                  </a:lnTo>
                  <a:lnTo>
                    <a:pt x="826" y="2466"/>
                  </a:lnTo>
                  <a:lnTo>
                    <a:pt x="830" y="2468"/>
                  </a:lnTo>
                  <a:lnTo>
                    <a:pt x="832" y="2474"/>
                  </a:lnTo>
                  <a:lnTo>
                    <a:pt x="834" y="2480"/>
                  </a:lnTo>
                  <a:lnTo>
                    <a:pt x="836" y="2494"/>
                  </a:lnTo>
                  <a:lnTo>
                    <a:pt x="838" y="2500"/>
                  </a:lnTo>
                  <a:lnTo>
                    <a:pt x="842" y="2504"/>
                  </a:lnTo>
                  <a:lnTo>
                    <a:pt x="844" y="2508"/>
                  </a:lnTo>
                  <a:lnTo>
                    <a:pt x="846" y="2512"/>
                  </a:lnTo>
                  <a:lnTo>
                    <a:pt x="846" y="2518"/>
                  </a:lnTo>
                  <a:lnTo>
                    <a:pt x="846" y="2522"/>
                  </a:lnTo>
                  <a:lnTo>
                    <a:pt x="846" y="2526"/>
                  </a:lnTo>
                  <a:lnTo>
                    <a:pt x="848" y="2530"/>
                  </a:lnTo>
                  <a:lnTo>
                    <a:pt x="854" y="2536"/>
                  </a:lnTo>
                  <a:lnTo>
                    <a:pt x="870" y="2546"/>
                  </a:lnTo>
                  <a:lnTo>
                    <a:pt x="872" y="2550"/>
                  </a:lnTo>
                  <a:lnTo>
                    <a:pt x="872" y="2556"/>
                  </a:lnTo>
                  <a:lnTo>
                    <a:pt x="872" y="2560"/>
                  </a:lnTo>
                  <a:lnTo>
                    <a:pt x="874" y="2562"/>
                  </a:lnTo>
                  <a:lnTo>
                    <a:pt x="882" y="2564"/>
                  </a:lnTo>
                  <a:lnTo>
                    <a:pt x="890" y="2566"/>
                  </a:lnTo>
                  <a:lnTo>
                    <a:pt x="894" y="2570"/>
                  </a:lnTo>
                  <a:lnTo>
                    <a:pt x="898" y="2576"/>
                  </a:lnTo>
                  <a:lnTo>
                    <a:pt x="902" y="2584"/>
                  </a:lnTo>
                  <a:lnTo>
                    <a:pt x="906" y="2586"/>
                  </a:lnTo>
                  <a:lnTo>
                    <a:pt x="910" y="2588"/>
                  </a:lnTo>
                  <a:lnTo>
                    <a:pt x="920" y="2598"/>
                  </a:lnTo>
                  <a:lnTo>
                    <a:pt x="932" y="2612"/>
                  </a:lnTo>
                  <a:lnTo>
                    <a:pt x="944" y="2620"/>
                  </a:lnTo>
                  <a:lnTo>
                    <a:pt x="956" y="2624"/>
                  </a:lnTo>
                  <a:lnTo>
                    <a:pt x="970" y="2624"/>
                  </a:lnTo>
                  <a:lnTo>
                    <a:pt x="974" y="2626"/>
                  </a:lnTo>
                  <a:lnTo>
                    <a:pt x="978" y="2628"/>
                  </a:lnTo>
                  <a:lnTo>
                    <a:pt x="982" y="2638"/>
                  </a:lnTo>
                  <a:lnTo>
                    <a:pt x="988" y="2646"/>
                  </a:lnTo>
                  <a:lnTo>
                    <a:pt x="990" y="2650"/>
                  </a:lnTo>
                  <a:lnTo>
                    <a:pt x="996" y="2650"/>
                  </a:lnTo>
                  <a:lnTo>
                    <a:pt x="1002" y="2650"/>
                  </a:lnTo>
                  <a:lnTo>
                    <a:pt x="1004" y="2650"/>
                  </a:lnTo>
                  <a:lnTo>
                    <a:pt x="1004" y="2656"/>
                  </a:lnTo>
                  <a:lnTo>
                    <a:pt x="1002" y="2658"/>
                  </a:lnTo>
                  <a:lnTo>
                    <a:pt x="1004" y="2658"/>
                  </a:lnTo>
                  <a:lnTo>
                    <a:pt x="1006" y="2660"/>
                  </a:lnTo>
                  <a:lnTo>
                    <a:pt x="1012" y="2658"/>
                  </a:lnTo>
                  <a:lnTo>
                    <a:pt x="1018" y="2658"/>
                  </a:lnTo>
                  <a:lnTo>
                    <a:pt x="1020" y="2660"/>
                  </a:lnTo>
                  <a:lnTo>
                    <a:pt x="1022" y="2662"/>
                  </a:lnTo>
                  <a:lnTo>
                    <a:pt x="1022" y="2666"/>
                  </a:lnTo>
                  <a:lnTo>
                    <a:pt x="1022" y="2674"/>
                  </a:lnTo>
                  <a:lnTo>
                    <a:pt x="1024" y="2680"/>
                  </a:lnTo>
                  <a:lnTo>
                    <a:pt x="1030" y="2684"/>
                  </a:lnTo>
                  <a:lnTo>
                    <a:pt x="1040" y="2690"/>
                  </a:lnTo>
                  <a:lnTo>
                    <a:pt x="1050" y="2694"/>
                  </a:lnTo>
                  <a:lnTo>
                    <a:pt x="1054" y="2698"/>
                  </a:lnTo>
                  <a:lnTo>
                    <a:pt x="1058" y="2702"/>
                  </a:lnTo>
                  <a:lnTo>
                    <a:pt x="1062" y="2710"/>
                  </a:lnTo>
                  <a:lnTo>
                    <a:pt x="1066" y="2720"/>
                  </a:lnTo>
                  <a:lnTo>
                    <a:pt x="1070" y="2740"/>
                  </a:lnTo>
                  <a:lnTo>
                    <a:pt x="1072" y="2752"/>
                  </a:lnTo>
                  <a:lnTo>
                    <a:pt x="1072" y="2758"/>
                  </a:lnTo>
                  <a:lnTo>
                    <a:pt x="1066" y="2762"/>
                  </a:lnTo>
                  <a:lnTo>
                    <a:pt x="1064" y="2768"/>
                  </a:lnTo>
                  <a:lnTo>
                    <a:pt x="1064" y="2772"/>
                  </a:lnTo>
                  <a:lnTo>
                    <a:pt x="1062" y="2776"/>
                  </a:lnTo>
                  <a:lnTo>
                    <a:pt x="1060" y="2784"/>
                  </a:lnTo>
                  <a:lnTo>
                    <a:pt x="1054" y="2790"/>
                  </a:lnTo>
                  <a:lnTo>
                    <a:pt x="1052" y="2796"/>
                  </a:lnTo>
                  <a:lnTo>
                    <a:pt x="1054" y="2802"/>
                  </a:lnTo>
                  <a:lnTo>
                    <a:pt x="1058" y="2806"/>
                  </a:lnTo>
                  <a:lnTo>
                    <a:pt x="1064" y="2808"/>
                  </a:lnTo>
                  <a:lnTo>
                    <a:pt x="1068" y="2808"/>
                  </a:lnTo>
                  <a:lnTo>
                    <a:pt x="1070" y="2806"/>
                  </a:lnTo>
                  <a:lnTo>
                    <a:pt x="1072" y="2804"/>
                  </a:lnTo>
                  <a:lnTo>
                    <a:pt x="1076" y="2794"/>
                  </a:lnTo>
                  <a:lnTo>
                    <a:pt x="1084" y="2784"/>
                  </a:lnTo>
                  <a:lnTo>
                    <a:pt x="1088" y="2780"/>
                  </a:lnTo>
                  <a:lnTo>
                    <a:pt x="1090" y="2776"/>
                  </a:lnTo>
                  <a:lnTo>
                    <a:pt x="1092" y="2768"/>
                  </a:lnTo>
                  <a:lnTo>
                    <a:pt x="1096" y="2760"/>
                  </a:lnTo>
                  <a:lnTo>
                    <a:pt x="1098" y="2756"/>
                  </a:lnTo>
                  <a:lnTo>
                    <a:pt x="1104" y="2752"/>
                  </a:lnTo>
                  <a:lnTo>
                    <a:pt x="1110" y="2748"/>
                  </a:lnTo>
                  <a:lnTo>
                    <a:pt x="1114" y="2742"/>
                  </a:lnTo>
                  <a:lnTo>
                    <a:pt x="1116" y="2738"/>
                  </a:lnTo>
                  <a:lnTo>
                    <a:pt x="1114" y="2732"/>
                  </a:lnTo>
                  <a:lnTo>
                    <a:pt x="1112" y="2726"/>
                  </a:lnTo>
                  <a:lnTo>
                    <a:pt x="1108" y="2722"/>
                  </a:lnTo>
                  <a:lnTo>
                    <a:pt x="1104" y="2718"/>
                  </a:lnTo>
                  <a:lnTo>
                    <a:pt x="1098" y="2716"/>
                  </a:lnTo>
                  <a:lnTo>
                    <a:pt x="1090" y="2712"/>
                  </a:lnTo>
                  <a:lnTo>
                    <a:pt x="1086" y="2708"/>
                  </a:lnTo>
                  <a:lnTo>
                    <a:pt x="1086" y="2704"/>
                  </a:lnTo>
                  <a:lnTo>
                    <a:pt x="1090" y="2698"/>
                  </a:lnTo>
                  <a:lnTo>
                    <a:pt x="1092" y="2692"/>
                  </a:lnTo>
                  <a:lnTo>
                    <a:pt x="1094" y="2684"/>
                  </a:lnTo>
                  <a:lnTo>
                    <a:pt x="1096" y="2676"/>
                  </a:lnTo>
                  <a:lnTo>
                    <a:pt x="1100" y="2672"/>
                  </a:lnTo>
                  <a:lnTo>
                    <a:pt x="1104" y="2670"/>
                  </a:lnTo>
                  <a:lnTo>
                    <a:pt x="1112" y="2666"/>
                  </a:lnTo>
                  <a:lnTo>
                    <a:pt x="1116" y="2668"/>
                  </a:lnTo>
                  <a:lnTo>
                    <a:pt x="1124" y="2670"/>
                  </a:lnTo>
                  <a:lnTo>
                    <a:pt x="1134" y="2672"/>
                  </a:lnTo>
                  <a:lnTo>
                    <a:pt x="1140" y="2674"/>
                  </a:lnTo>
                  <a:lnTo>
                    <a:pt x="1144" y="2678"/>
                  </a:lnTo>
                  <a:lnTo>
                    <a:pt x="1148" y="2688"/>
                  </a:lnTo>
                  <a:lnTo>
                    <a:pt x="1150" y="2696"/>
                  </a:lnTo>
                  <a:lnTo>
                    <a:pt x="1154" y="2700"/>
                  </a:lnTo>
                  <a:lnTo>
                    <a:pt x="1158" y="2702"/>
                  </a:lnTo>
                  <a:lnTo>
                    <a:pt x="1166" y="2702"/>
                  </a:lnTo>
                  <a:lnTo>
                    <a:pt x="1166" y="2700"/>
                  </a:lnTo>
                  <a:lnTo>
                    <a:pt x="1166" y="2696"/>
                  </a:lnTo>
                  <a:lnTo>
                    <a:pt x="1168" y="2688"/>
                  </a:lnTo>
                  <a:lnTo>
                    <a:pt x="1168" y="2684"/>
                  </a:lnTo>
                  <a:lnTo>
                    <a:pt x="1168" y="2678"/>
                  </a:lnTo>
                  <a:lnTo>
                    <a:pt x="1166" y="2674"/>
                  </a:lnTo>
                  <a:lnTo>
                    <a:pt x="1162" y="2670"/>
                  </a:lnTo>
                  <a:lnTo>
                    <a:pt x="1152" y="2662"/>
                  </a:lnTo>
                  <a:lnTo>
                    <a:pt x="1142" y="2654"/>
                  </a:lnTo>
                  <a:lnTo>
                    <a:pt x="1126" y="2646"/>
                  </a:lnTo>
                  <a:lnTo>
                    <a:pt x="1120" y="2642"/>
                  </a:lnTo>
                  <a:lnTo>
                    <a:pt x="1114" y="2636"/>
                  </a:lnTo>
                  <a:lnTo>
                    <a:pt x="1110" y="2632"/>
                  </a:lnTo>
                  <a:lnTo>
                    <a:pt x="1102" y="2628"/>
                  </a:lnTo>
                  <a:lnTo>
                    <a:pt x="1082" y="2620"/>
                  </a:lnTo>
                  <a:lnTo>
                    <a:pt x="1074" y="2616"/>
                  </a:lnTo>
                  <a:lnTo>
                    <a:pt x="1068" y="2610"/>
                  </a:lnTo>
                  <a:lnTo>
                    <a:pt x="1066" y="2606"/>
                  </a:lnTo>
                  <a:lnTo>
                    <a:pt x="1066" y="2602"/>
                  </a:lnTo>
                  <a:lnTo>
                    <a:pt x="1070" y="2600"/>
                  </a:lnTo>
                  <a:lnTo>
                    <a:pt x="1074" y="2594"/>
                  </a:lnTo>
                  <a:lnTo>
                    <a:pt x="1076" y="2592"/>
                  </a:lnTo>
                  <a:lnTo>
                    <a:pt x="1074" y="2590"/>
                  </a:lnTo>
                  <a:lnTo>
                    <a:pt x="1068" y="2588"/>
                  </a:lnTo>
                  <a:lnTo>
                    <a:pt x="1060" y="2586"/>
                  </a:lnTo>
                  <a:lnTo>
                    <a:pt x="1036" y="2584"/>
                  </a:lnTo>
                  <a:lnTo>
                    <a:pt x="1026" y="2580"/>
                  </a:lnTo>
                  <a:lnTo>
                    <a:pt x="1016" y="2576"/>
                  </a:lnTo>
                  <a:lnTo>
                    <a:pt x="1002" y="2560"/>
                  </a:lnTo>
                  <a:lnTo>
                    <a:pt x="990" y="2544"/>
                  </a:lnTo>
                  <a:lnTo>
                    <a:pt x="984" y="2530"/>
                  </a:lnTo>
                  <a:lnTo>
                    <a:pt x="978" y="2518"/>
                  </a:lnTo>
                  <a:lnTo>
                    <a:pt x="974" y="2498"/>
                  </a:lnTo>
                  <a:lnTo>
                    <a:pt x="970" y="2492"/>
                  </a:lnTo>
                  <a:lnTo>
                    <a:pt x="966" y="2490"/>
                  </a:lnTo>
                  <a:lnTo>
                    <a:pt x="958" y="2488"/>
                  </a:lnTo>
                  <a:lnTo>
                    <a:pt x="950" y="2484"/>
                  </a:lnTo>
                  <a:lnTo>
                    <a:pt x="944" y="2476"/>
                  </a:lnTo>
                  <a:lnTo>
                    <a:pt x="934" y="2468"/>
                  </a:lnTo>
                  <a:lnTo>
                    <a:pt x="928" y="2462"/>
                  </a:lnTo>
                  <a:lnTo>
                    <a:pt x="922" y="2456"/>
                  </a:lnTo>
                  <a:lnTo>
                    <a:pt x="920" y="2448"/>
                  </a:lnTo>
                  <a:lnTo>
                    <a:pt x="918" y="2442"/>
                  </a:lnTo>
                  <a:lnTo>
                    <a:pt x="916" y="2434"/>
                  </a:lnTo>
                  <a:lnTo>
                    <a:pt x="918" y="2428"/>
                  </a:lnTo>
                  <a:lnTo>
                    <a:pt x="920" y="2424"/>
                  </a:lnTo>
                  <a:lnTo>
                    <a:pt x="922" y="2422"/>
                  </a:lnTo>
                  <a:lnTo>
                    <a:pt x="926" y="2420"/>
                  </a:lnTo>
                  <a:lnTo>
                    <a:pt x="928" y="2418"/>
                  </a:lnTo>
                  <a:lnTo>
                    <a:pt x="926" y="2414"/>
                  </a:lnTo>
                  <a:lnTo>
                    <a:pt x="918" y="2400"/>
                  </a:lnTo>
                  <a:lnTo>
                    <a:pt x="914" y="2394"/>
                  </a:lnTo>
                  <a:lnTo>
                    <a:pt x="916" y="2388"/>
                  </a:lnTo>
                  <a:lnTo>
                    <a:pt x="920" y="2384"/>
                  </a:lnTo>
                  <a:lnTo>
                    <a:pt x="924" y="2386"/>
                  </a:lnTo>
                  <a:lnTo>
                    <a:pt x="926" y="2388"/>
                  </a:lnTo>
                  <a:lnTo>
                    <a:pt x="930" y="2388"/>
                  </a:lnTo>
                  <a:lnTo>
                    <a:pt x="934" y="2384"/>
                  </a:lnTo>
                  <a:lnTo>
                    <a:pt x="940" y="2378"/>
                  </a:lnTo>
                  <a:lnTo>
                    <a:pt x="950" y="2372"/>
                  </a:lnTo>
                  <a:lnTo>
                    <a:pt x="956" y="2370"/>
                  </a:lnTo>
                  <a:lnTo>
                    <a:pt x="958" y="2372"/>
                  </a:lnTo>
                  <a:lnTo>
                    <a:pt x="960" y="2374"/>
                  </a:lnTo>
                  <a:lnTo>
                    <a:pt x="966" y="2374"/>
                  </a:lnTo>
                  <a:lnTo>
                    <a:pt x="972" y="2372"/>
                  </a:lnTo>
                  <a:lnTo>
                    <a:pt x="974" y="2374"/>
                  </a:lnTo>
                  <a:lnTo>
                    <a:pt x="974" y="2378"/>
                  </a:lnTo>
                  <a:lnTo>
                    <a:pt x="974" y="2380"/>
                  </a:lnTo>
                  <a:lnTo>
                    <a:pt x="972" y="2382"/>
                  </a:lnTo>
                  <a:lnTo>
                    <a:pt x="970" y="2382"/>
                  </a:lnTo>
                  <a:lnTo>
                    <a:pt x="968" y="2384"/>
                  </a:lnTo>
                  <a:lnTo>
                    <a:pt x="968" y="2386"/>
                  </a:lnTo>
                  <a:lnTo>
                    <a:pt x="970" y="2398"/>
                  </a:lnTo>
                  <a:lnTo>
                    <a:pt x="976" y="2414"/>
                  </a:lnTo>
                  <a:lnTo>
                    <a:pt x="982" y="2426"/>
                  </a:lnTo>
                  <a:lnTo>
                    <a:pt x="986" y="2428"/>
                  </a:lnTo>
                  <a:lnTo>
                    <a:pt x="988" y="2424"/>
                  </a:lnTo>
                  <a:lnTo>
                    <a:pt x="994" y="2402"/>
                  </a:lnTo>
                  <a:lnTo>
                    <a:pt x="996" y="2398"/>
                  </a:lnTo>
                  <a:lnTo>
                    <a:pt x="1000" y="2394"/>
                  </a:lnTo>
                  <a:lnTo>
                    <a:pt x="1004" y="2394"/>
                  </a:lnTo>
                  <a:lnTo>
                    <a:pt x="1008" y="2398"/>
                  </a:lnTo>
                  <a:lnTo>
                    <a:pt x="1016" y="2404"/>
                  </a:lnTo>
                  <a:lnTo>
                    <a:pt x="1020" y="2410"/>
                  </a:lnTo>
                  <a:lnTo>
                    <a:pt x="1022" y="2414"/>
                  </a:lnTo>
                  <a:lnTo>
                    <a:pt x="1022" y="2420"/>
                  </a:lnTo>
                  <a:lnTo>
                    <a:pt x="1024" y="2428"/>
                  </a:lnTo>
                  <a:lnTo>
                    <a:pt x="1026" y="2434"/>
                  </a:lnTo>
                  <a:lnTo>
                    <a:pt x="1030" y="2440"/>
                  </a:lnTo>
                  <a:lnTo>
                    <a:pt x="1034" y="2446"/>
                  </a:lnTo>
                  <a:lnTo>
                    <a:pt x="1036" y="2450"/>
                  </a:lnTo>
                  <a:lnTo>
                    <a:pt x="1036" y="2452"/>
                  </a:lnTo>
                  <a:lnTo>
                    <a:pt x="1034" y="2454"/>
                  </a:lnTo>
                  <a:lnTo>
                    <a:pt x="1034" y="2456"/>
                  </a:lnTo>
                  <a:lnTo>
                    <a:pt x="1034" y="2460"/>
                  </a:lnTo>
                  <a:lnTo>
                    <a:pt x="1038" y="2464"/>
                  </a:lnTo>
                  <a:lnTo>
                    <a:pt x="1046" y="2472"/>
                  </a:lnTo>
                  <a:lnTo>
                    <a:pt x="1056" y="2480"/>
                  </a:lnTo>
                  <a:lnTo>
                    <a:pt x="1062" y="2486"/>
                  </a:lnTo>
                  <a:lnTo>
                    <a:pt x="1066" y="2494"/>
                  </a:lnTo>
                  <a:lnTo>
                    <a:pt x="1066" y="2496"/>
                  </a:lnTo>
                  <a:lnTo>
                    <a:pt x="1068" y="2496"/>
                  </a:lnTo>
                  <a:lnTo>
                    <a:pt x="1076" y="2496"/>
                  </a:lnTo>
                  <a:lnTo>
                    <a:pt x="1084" y="2496"/>
                  </a:lnTo>
                  <a:lnTo>
                    <a:pt x="1090" y="2498"/>
                  </a:lnTo>
                  <a:lnTo>
                    <a:pt x="1102" y="2504"/>
                  </a:lnTo>
                  <a:lnTo>
                    <a:pt x="1114" y="2516"/>
                  </a:lnTo>
                  <a:lnTo>
                    <a:pt x="1128" y="2528"/>
                  </a:lnTo>
                  <a:lnTo>
                    <a:pt x="1114" y="2524"/>
                  </a:lnTo>
                  <a:lnTo>
                    <a:pt x="1110" y="2524"/>
                  </a:lnTo>
                  <a:lnTo>
                    <a:pt x="1110" y="2526"/>
                  </a:lnTo>
                  <a:lnTo>
                    <a:pt x="1116" y="2530"/>
                  </a:lnTo>
                  <a:lnTo>
                    <a:pt x="1134" y="2536"/>
                  </a:lnTo>
                  <a:lnTo>
                    <a:pt x="1144" y="2540"/>
                  </a:lnTo>
                  <a:lnTo>
                    <a:pt x="1152" y="2544"/>
                  </a:lnTo>
                  <a:lnTo>
                    <a:pt x="1160" y="2552"/>
                  </a:lnTo>
                  <a:lnTo>
                    <a:pt x="1162" y="2558"/>
                  </a:lnTo>
                  <a:lnTo>
                    <a:pt x="1164" y="2560"/>
                  </a:lnTo>
                  <a:lnTo>
                    <a:pt x="1166" y="2560"/>
                  </a:lnTo>
                  <a:lnTo>
                    <a:pt x="1174" y="2560"/>
                  </a:lnTo>
                  <a:lnTo>
                    <a:pt x="1176" y="2562"/>
                  </a:lnTo>
                  <a:lnTo>
                    <a:pt x="1184" y="2566"/>
                  </a:lnTo>
                  <a:lnTo>
                    <a:pt x="1188" y="2568"/>
                  </a:lnTo>
                  <a:lnTo>
                    <a:pt x="1190" y="2574"/>
                  </a:lnTo>
                  <a:lnTo>
                    <a:pt x="1190" y="2582"/>
                  </a:lnTo>
                  <a:lnTo>
                    <a:pt x="1192" y="2584"/>
                  </a:lnTo>
                  <a:lnTo>
                    <a:pt x="1196" y="2586"/>
                  </a:lnTo>
                  <a:lnTo>
                    <a:pt x="1204" y="2588"/>
                  </a:lnTo>
                  <a:lnTo>
                    <a:pt x="1208" y="2590"/>
                  </a:lnTo>
                  <a:lnTo>
                    <a:pt x="1208" y="2596"/>
                  </a:lnTo>
                  <a:lnTo>
                    <a:pt x="1208" y="2610"/>
                  </a:lnTo>
                  <a:lnTo>
                    <a:pt x="1206" y="2626"/>
                  </a:lnTo>
                  <a:lnTo>
                    <a:pt x="1206" y="2632"/>
                  </a:lnTo>
                  <a:lnTo>
                    <a:pt x="1206" y="2636"/>
                  </a:lnTo>
                  <a:lnTo>
                    <a:pt x="1206" y="2638"/>
                  </a:lnTo>
                  <a:lnTo>
                    <a:pt x="1206" y="2640"/>
                  </a:lnTo>
                  <a:lnTo>
                    <a:pt x="1204" y="2646"/>
                  </a:lnTo>
                  <a:lnTo>
                    <a:pt x="1200" y="2652"/>
                  </a:lnTo>
                  <a:lnTo>
                    <a:pt x="1200" y="2656"/>
                  </a:lnTo>
                  <a:lnTo>
                    <a:pt x="1202" y="2662"/>
                  </a:lnTo>
                  <a:lnTo>
                    <a:pt x="1202" y="2666"/>
                  </a:lnTo>
                  <a:lnTo>
                    <a:pt x="1202" y="2670"/>
                  </a:lnTo>
                  <a:lnTo>
                    <a:pt x="1202" y="2672"/>
                  </a:lnTo>
                  <a:lnTo>
                    <a:pt x="1200" y="2674"/>
                  </a:lnTo>
                  <a:lnTo>
                    <a:pt x="1202" y="2674"/>
                  </a:lnTo>
                  <a:lnTo>
                    <a:pt x="1208" y="2680"/>
                  </a:lnTo>
                  <a:lnTo>
                    <a:pt x="1216" y="2686"/>
                  </a:lnTo>
                  <a:lnTo>
                    <a:pt x="1222" y="2690"/>
                  </a:lnTo>
                  <a:lnTo>
                    <a:pt x="1224" y="2696"/>
                  </a:lnTo>
                  <a:lnTo>
                    <a:pt x="1224" y="2700"/>
                  </a:lnTo>
                  <a:lnTo>
                    <a:pt x="1226" y="2706"/>
                  </a:lnTo>
                  <a:lnTo>
                    <a:pt x="1228" y="2708"/>
                  </a:lnTo>
                  <a:lnTo>
                    <a:pt x="1230" y="2710"/>
                  </a:lnTo>
                  <a:lnTo>
                    <a:pt x="1240" y="2726"/>
                  </a:lnTo>
                  <a:lnTo>
                    <a:pt x="1246" y="2736"/>
                  </a:lnTo>
                  <a:lnTo>
                    <a:pt x="1250" y="2740"/>
                  </a:lnTo>
                  <a:lnTo>
                    <a:pt x="1254" y="2744"/>
                  </a:lnTo>
                  <a:lnTo>
                    <a:pt x="1258" y="2748"/>
                  </a:lnTo>
                  <a:lnTo>
                    <a:pt x="1260" y="2748"/>
                  </a:lnTo>
                  <a:lnTo>
                    <a:pt x="1260" y="2746"/>
                  </a:lnTo>
                  <a:lnTo>
                    <a:pt x="1262" y="2746"/>
                  </a:lnTo>
                  <a:lnTo>
                    <a:pt x="1266" y="2746"/>
                  </a:lnTo>
                  <a:lnTo>
                    <a:pt x="1272" y="2750"/>
                  </a:lnTo>
                  <a:lnTo>
                    <a:pt x="1274" y="2752"/>
                  </a:lnTo>
                  <a:lnTo>
                    <a:pt x="1266" y="2754"/>
                  </a:lnTo>
                  <a:lnTo>
                    <a:pt x="1258" y="2754"/>
                  </a:lnTo>
                  <a:lnTo>
                    <a:pt x="1258" y="2758"/>
                  </a:lnTo>
                  <a:lnTo>
                    <a:pt x="1260" y="2762"/>
                  </a:lnTo>
                  <a:lnTo>
                    <a:pt x="1268" y="2772"/>
                  </a:lnTo>
                  <a:lnTo>
                    <a:pt x="1272" y="2780"/>
                  </a:lnTo>
                  <a:lnTo>
                    <a:pt x="1274" y="2786"/>
                  </a:lnTo>
                  <a:lnTo>
                    <a:pt x="1276" y="2786"/>
                  </a:lnTo>
                  <a:lnTo>
                    <a:pt x="1280" y="2784"/>
                  </a:lnTo>
                  <a:lnTo>
                    <a:pt x="1284" y="2780"/>
                  </a:lnTo>
                  <a:lnTo>
                    <a:pt x="1286" y="2782"/>
                  </a:lnTo>
                  <a:lnTo>
                    <a:pt x="1290" y="2782"/>
                  </a:lnTo>
                  <a:lnTo>
                    <a:pt x="1300" y="2782"/>
                  </a:lnTo>
                  <a:lnTo>
                    <a:pt x="1312" y="2780"/>
                  </a:lnTo>
                  <a:lnTo>
                    <a:pt x="1316" y="2782"/>
                  </a:lnTo>
                  <a:lnTo>
                    <a:pt x="1318" y="2784"/>
                  </a:lnTo>
                  <a:lnTo>
                    <a:pt x="1324" y="2784"/>
                  </a:lnTo>
                  <a:lnTo>
                    <a:pt x="1330" y="2782"/>
                  </a:lnTo>
                  <a:lnTo>
                    <a:pt x="1336" y="2786"/>
                  </a:lnTo>
                  <a:lnTo>
                    <a:pt x="1342" y="2790"/>
                  </a:lnTo>
                  <a:lnTo>
                    <a:pt x="1348" y="2790"/>
                  </a:lnTo>
                  <a:lnTo>
                    <a:pt x="1354" y="2790"/>
                  </a:lnTo>
                  <a:lnTo>
                    <a:pt x="1358" y="2792"/>
                  </a:lnTo>
                  <a:lnTo>
                    <a:pt x="1358" y="2794"/>
                  </a:lnTo>
                  <a:lnTo>
                    <a:pt x="1358" y="2796"/>
                  </a:lnTo>
                  <a:lnTo>
                    <a:pt x="1350" y="2800"/>
                  </a:lnTo>
                  <a:lnTo>
                    <a:pt x="1342" y="2802"/>
                  </a:lnTo>
                  <a:lnTo>
                    <a:pt x="1336" y="2800"/>
                  </a:lnTo>
                  <a:lnTo>
                    <a:pt x="1322" y="2792"/>
                  </a:lnTo>
                  <a:lnTo>
                    <a:pt x="1312" y="2788"/>
                  </a:lnTo>
                  <a:lnTo>
                    <a:pt x="1306" y="2786"/>
                  </a:lnTo>
                  <a:lnTo>
                    <a:pt x="1302" y="2786"/>
                  </a:lnTo>
                  <a:lnTo>
                    <a:pt x="1298" y="2792"/>
                  </a:lnTo>
                  <a:lnTo>
                    <a:pt x="1296" y="2794"/>
                  </a:lnTo>
                  <a:lnTo>
                    <a:pt x="1292" y="2794"/>
                  </a:lnTo>
                  <a:lnTo>
                    <a:pt x="1288" y="2792"/>
                  </a:lnTo>
                  <a:lnTo>
                    <a:pt x="1282" y="2792"/>
                  </a:lnTo>
                  <a:lnTo>
                    <a:pt x="1282" y="2794"/>
                  </a:lnTo>
                  <a:lnTo>
                    <a:pt x="1280" y="2798"/>
                  </a:lnTo>
                  <a:lnTo>
                    <a:pt x="1280" y="2802"/>
                  </a:lnTo>
                  <a:lnTo>
                    <a:pt x="1278" y="2804"/>
                  </a:lnTo>
                  <a:lnTo>
                    <a:pt x="1274" y="2808"/>
                  </a:lnTo>
                  <a:lnTo>
                    <a:pt x="1272" y="2808"/>
                  </a:lnTo>
                  <a:lnTo>
                    <a:pt x="1276" y="2812"/>
                  </a:lnTo>
                  <a:lnTo>
                    <a:pt x="1280" y="2816"/>
                  </a:lnTo>
                  <a:lnTo>
                    <a:pt x="1280" y="2820"/>
                  </a:lnTo>
                  <a:lnTo>
                    <a:pt x="1280" y="2824"/>
                  </a:lnTo>
                  <a:lnTo>
                    <a:pt x="1286" y="2824"/>
                  </a:lnTo>
                  <a:lnTo>
                    <a:pt x="1288" y="2824"/>
                  </a:lnTo>
                  <a:lnTo>
                    <a:pt x="1292" y="2826"/>
                  </a:lnTo>
                  <a:lnTo>
                    <a:pt x="1294" y="2832"/>
                  </a:lnTo>
                  <a:lnTo>
                    <a:pt x="1294" y="2838"/>
                  </a:lnTo>
                  <a:lnTo>
                    <a:pt x="1292" y="2844"/>
                  </a:lnTo>
                  <a:lnTo>
                    <a:pt x="1292" y="2848"/>
                  </a:lnTo>
                  <a:lnTo>
                    <a:pt x="1292" y="2854"/>
                  </a:lnTo>
                  <a:lnTo>
                    <a:pt x="1298" y="2864"/>
                  </a:lnTo>
                  <a:lnTo>
                    <a:pt x="1300" y="2866"/>
                  </a:lnTo>
                  <a:lnTo>
                    <a:pt x="1304" y="2868"/>
                  </a:lnTo>
                  <a:lnTo>
                    <a:pt x="1306" y="2866"/>
                  </a:lnTo>
                  <a:lnTo>
                    <a:pt x="1308" y="2862"/>
                  </a:lnTo>
                  <a:lnTo>
                    <a:pt x="1308" y="2856"/>
                  </a:lnTo>
                  <a:lnTo>
                    <a:pt x="1310" y="2854"/>
                  </a:lnTo>
                  <a:lnTo>
                    <a:pt x="1314" y="2854"/>
                  </a:lnTo>
                  <a:lnTo>
                    <a:pt x="1316" y="2856"/>
                  </a:lnTo>
                  <a:lnTo>
                    <a:pt x="1320" y="2866"/>
                  </a:lnTo>
                  <a:lnTo>
                    <a:pt x="1322" y="2880"/>
                  </a:lnTo>
                  <a:lnTo>
                    <a:pt x="1324" y="2888"/>
                  </a:lnTo>
                  <a:lnTo>
                    <a:pt x="1326" y="2888"/>
                  </a:lnTo>
                  <a:lnTo>
                    <a:pt x="1328" y="2888"/>
                  </a:lnTo>
                  <a:lnTo>
                    <a:pt x="1330" y="2882"/>
                  </a:lnTo>
                  <a:lnTo>
                    <a:pt x="1332" y="2874"/>
                  </a:lnTo>
                  <a:lnTo>
                    <a:pt x="1334" y="2866"/>
                  </a:lnTo>
                  <a:lnTo>
                    <a:pt x="1336" y="2866"/>
                  </a:lnTo>
                  <a:lnTo>
                    <a:pt x="1338" y="2868"/>
                  </a:lnTo>
                  <a:lnTo>
                    <a:pt x="1342" y="2872"/>
                  </a:lnTo>
                  <a:lnTo>
                    <a:pt x="1348" y="2882"/>
                  </a:lnTo>
                  <a:lnTo>
                    <a:pt x="1350" y="2886"/>
                  </a:lnTo>
                  <a:lnTo>
                    <a:pt x="1354" y="2888"/>
                  </a:lnTo>
                  <a:lnTo>
                    <a:pt x="1356" y="2886"/>
                  </a:lnTo>
                  <a:lnTo>
                    <a:pt x="1356" y="2884"/>
                  </a:lnTo>
                  <a:lnTo>
                    <a:pt x="1356" y="2876"/>
                  </a:lnTo>
                  <a:lnTo>
                    <a:pt x="1348" y="2854"/>
                  </a:lnTo>
                  <a:lnTo>
                    <a:pt x="1340" y="2834"/>
                  </a:lnTo>
                  <a:lnTo>
                    <a:pt x="1338" y="2828"/>
                  </a:lnTo>
                  <a:lnTo>
                    <a:pt x="1338" y="2826"/>
                  </a:lnTo>
                  <a:lnTo>
                    <a:pt x="1340" y="2824"/>
                  </a:lnTo>
                  <a:lnTo>
                    <a:pt x="1346" y="2826"/>
                  </a:lnTo>
                  <a:lnTo>
                    <a:pt x="1350" y="2828"/>
                  </a:lnTo>
                  <a:lnTo>
                    <a:pt x="1352" y="2832"/>
                  </a:lnTo>
                  <a:lnTo>
                    <a:pt x="1354" y="2838"/>
                  </a:lnTo>
                  <a:lnTo>
                    <a:pt x="1356" y="2840"/>
                  </a:lnTo>
                  <a:lnTo>
                    <a:pt x="1358" y="2840"/>
                  </a:lnTo>
                  <a:lnTo>
                    <a:pt x="1368" y="2836"/>
                  </a:lnTo>
                  <a:lnTo>
                    <a:pt x="1370" y="2834"/>
                  </a:lnTo>
                  <a:lnTo>
                    <a:pt x="1372" y="2832"/>
                  </a:lnTo>
                  <a:lnTo>
                    <a:pt x="1370" y="2828"/>
                  </a:lnTo>
                  <a:lnTo>
                    <a:pt x="1366" y="2824"/>
                  </a:lnTo>
                  <a:lnTo>
                    <a:pt x="1360" y="2822"/>
                  </a:lnTo>
                  <a:lnTo>
                    <a:pt x="1356" y="2822"/>
                  </a:lnTo>
                  <a:lnTo>
                    <a:pt x="1356" y="2820"/>
                  </a:lnTo>
                  <a:lnTo>
                    <a:pt x="1356" y="2816"/>
                  </a:lnTo>
                  <a:lnTo>
                    <a:pt x="1354" y="2812"/>
                  </a:lnTo>
                  <a:lnTo>
                    <a:pt x="1352" y="2810"/>
                  </a:lnTo>
                  <a:lnTo>
                    <a:pt x="1354" y="2808"/>
                  </a:lnTo>
                  <a:lnTo>
                    <a:pt x="1360" y="2802"/>
                  </a:lnTo>
                  <a:lnTo>
                    <a:pt x="1368" y="2800"/>
                  </a:lnTo>
                  <a:lnTo>
                    <a:pt x="1370" y="2800"/>
                  </a:lnTo>
                  <a:lnTo>
                    <a:pt x="1374" y="2802"/>
                  </a:lnTo>
                  <a:lnTo>
                    <a:pt x="1382" y="2816"/>
                  </a:lnTo>
                  <a:lnTo>
                    <a:pt x="1388" y="2820"/>
                  </a:lnTo>
                  <a:lnTo>
                    <a:pt x="1390" y="2820"/>
                  </a:lnTo>
                  <a:lnTo>
                    <a:pt x="1392" y="2820"/>
                  </a:lnTo>
                  <a:lnTo>
                    <a:pt x="1394" y="2818"/>
                  </a:lnTo>
                  <a:lnTo>
                    <a:pt x="1394" y="2816"/>
                  </a:lnTo>
                  <a:lnTo>
                    <a:pt x="1394" y="2810"/>
                  </a:lnTo>
                  <a:lnTo>
                    <a:pt x="1392" y="2804"/>
                  </a:lnTo>
                  <a:lnTo>
                    <a:pt x="1392" y="2796"/>
                  </a:lnTo>
                  <a:lnTo>
                    <a:pt x="1392" y="2794"/>
                  </a:lnTo>
                  <a:lnTo>
                    <a:pt x="1390" y="2790"/>
                  </a:lnTo>
                  <a:lnTo>
                    <a:pt x="1386" y="2788"/>
                  </a:lnTo>
                  <a:lnTo>
                    <a:pt x="1378" y="2784"/>
                  </a:lnTo>
                  <a:lnTo>
                    <a:pt x="1376" y="2782"/>
                  </a:lnTo>
                  <a:lnTo>
                    <a:pt x="1374" y="2780"/>
                  </a:lnTo>
                  <a:lnTo>
                    <a:pt x="1370" y="2774"/>
                  </a:lnTo>
                  <a:lnTo>
                    <a:pt x="1366" y="2774"/>
                  </a:lnTo>
                  <a:lnTo>
                    <a:pt x="1364" y="2772"/>
                  </a:lnTo>
                  <a:lnTo>
                    <a:pt x="1360" y="2768"/>
                  </a:lnTo>
                  <a:lnTo>
                    <a:pt x="1358" y="2764"/>
                  </a:lnTo>
                  <a:lnTo>
                    <a:pt x="1352" y="2762"/>
                  </a:lnTo>
                  <a:lnTo>
                    <a:pt x="1340" y="2758"/>
                  </a:lnTo>
                  <a:lnTo>
                    <a:pt x="1332" y="2754"/>
                  </a:lnTo>
                  <a:lnTo>
                    <a:pt x="1332" y="2752"/>
                  </a:lnTo>
                  <a:lnTo>
                    <a:pt x="1338" y="2752"/>
                  </a:lnTo>
                  <a:lnTo>
                    <a:pt x="1346" y="2750"/>
                  </a:lnTo>
                  <a:lnTo>
                    <a:pt x="1348" y="2746"/>
                  </a:lnTo>
                  <a:lnTo>
                    <a:pt x="1348" y="2744"/>
                  </a:lnTo>
                  <a:lnTo>
                    <a:pt x="1346" y="2740"/>
                  </a:lnTo>
                  <a:lnTo>
                    <a:pt x="1344" y="2732"/>
                  </a:lnTo>
                  <a:lnTo>
                    <a:pt x="1344" y="2730"/>
                  </a:lnTo>
                  <a:lnTo>
                    <a:pt x="1348" y="2730"/>
                  </a:lnTo>
                  <a:lnTo>
                    <a:pt x="1352" y="2730"/>
                  </a:lnTo>
                  <a:lnTo>
                    <a:pt x="1354" y="2732"/>
                  </a:lnTo>
                  <a:lnTo>
                    <a:pt x="1354" y="2738"/>
                  </a:lnTo>
                  <a:lnTo>
                    <a:pt x="1354" y="2742"/>
                  </a:lnTo>
                  <a:lnTo>
                    <a:pt x="1356" y="2742"/>
                  </a:lnTo>
                  <a:lnTo>
                    <a:pt x="1358" y="2742"/>
                  </a:lnTo>
                  <a:lnTo>
                    <a:pt x="1360" y="2738"/>
                  </a:lnTo>
                  <a:lnTo>
                    <a:pt x="1360" y="2736"/>
                  </a:lnTo>
                  <a:lnTo>
                    <a:pt x="1360" y="2728"/>
                  </a:lnTo>
                  <a:lnTo>
                    <a:pt x="1354" y="2720"/>
                  </a:lnTo>
                  <a:lnTo>
                    <a:pt x="1348" y="2710"/>
                  </a:lnTo>
                  <a:lnTo>
                    <a:pt x="1340" y="2702"/>
                  </a:lnTo>
                  <a:lnTo>
                    <a:pt x="1334" y="2692"/>
                  </a:lnTo>
                  <a:lnTo>
                    <a:pt x="1330" y="2682"/>
                  </a:lnTo>
                  <a:lnTo>
                    <a:pt x="1330" y="2678"/>
                  </a:lnTo>
                  <a:lnTo>
                    <a:pt x="1332" y="2674"/>
                  </a:lnTo>
                  <a:lnTo>
                    <a:pt x="1336" y="2666"/>
                  </a:lnTo>
                  <a:lnTo>
                    <a:pt x="1340" y="2660"/>
                  </a:lnTo>
                  <a:lnTo>
                    <a:pt x="1344" y="2660"/>
                  </a:lnTo>
                  <a:lnTo>
                    <a:pt x="1346" y="2660"/>
                  </a:lnTo>
                  <a:lnTo>
                    <a:pt x="1346" y="2662"/>
                  </a:lnTo>
                  <a:lnTo>
                    <a:pt x="1346" y="2668"/>
                  </a:lnTo>
                  <a:lnTo>
                    <a:pt x="1346" y="2670"/>
                  </a:lnTo>
                  <a:lnTo>
                    <a:pt x="1346" y="2672"/>
                  </a:lnTo>
                  <a:lnTo>
                    <a:pt x="1352" y="2674"/>
                  </a:lnTo>
                  <a:lnTo>
                    <a:pt x="1358" y="2676"/>
                  </a:lnTo>
                  <a:lnTo>
                    <a:pt x="1360" y="2680"/>
                  </a:lnTo>
                  <a:lnTo>
                    <a:pt x="1362" y="2686"/>
                  </a:lnTo>
                  <a:lnTo>
                    <a:pt x="1362" y="2690"/>
                  </a:lnTo>
                  <a:lnTo>
                    <a:pt x="1366" y="2694"/>
                  </a:lnTo>
                  <a:lnTo>
                    <a:pt x="1372" y="2696"/>
                  </a:lnTo>
                  <a:lnTo>
                    <a:pt x="1374" y="2696"/>
                  </a:lnTo>
                  <a:lnTo>
                    <a:pt x="1376" y="2696"/>
                  </a:lnTo>
                  <a:lnTo>
                    <a:pt x="1376" y="2694"/>
                  </a:lnTo>
                  <a:lnTo>
                    <a:pt x="1374" y="2690"/>
                  </a:lnTo>
                  <a:lnTo>
                    <a:pt x="1368" y="2684"/>
                  </a:lnTo>
                  <a:lnTo>
                    <a:pt x="1368" y="2678"/>
                  </a:lnTo>
                  <a:lnTo>
                    <a:pt x="1370" y="2678"/>
                  </a:lnTo>
                  <a:lnTo>
                    <a:pt x="1378" y="2684"/>
                  </a:lnTo>
                  <a:lnTo>
                    <a:pt x="1386" y="2692"/>
                  </a:lnTo>
                  <a:lnTo>
                    <a:pt x="1390" y="2694"/>
                  </a:lnTo>
                  <a:lnTo>
                    <a:pt x="1392" y="2694"/>
                  </a:lnTo>
                  <a:lnTo>
                    <a:pt x="1390" y="2692"/>
                  </a:lnTo>
                  <a:lnTo>
                    <a:pt x="1386" y="2684"/>
                  </a:lnTo>
                  <a:lnTo>
                    <a:pt x="1380" y="2676"/>
                  </a:lnTo>
                  <a:lnTo>
                    <a:pt x="1380" y="2674"/>
                  </a:lnTo>
                  <a:lnTo>
                    <a:pt x="1382" y="2674"/>
                  </a:lnTo>
                  <a:lnTo>
                    <a:pt x="1394" y="2680"/>
                  </a:lnTo>
                  <a:lnTo>
                    <a:pt x="1402" y="2684"/>
                  </a:lnTo>
                  <a:lnTo>
                    <a:pt x="1406" y="2684"/>
                  </a:lnTo>
                  <a:lnTo>
                    <a:pt x="1404" y="2682"/>
                  </a:lnTo>
                  <a:lnTo>
                    <a:pt x="1400" y="2676"/>
                  </a:lnTo>
                  <a:lnTo>
                    <a:pt x="1392" y="2670"/>
                  </a:lnTo>
                  <a:lnTo>
                    <a:pt x="1386" y="2668"/>
                  </a:lnTo>
                  <a:lnTo>
                    <a:pt x="1384" y="2668"/>
                  </a:lnTo>
                  <a:lnTo>
                    <a:pt x="1384" y="2664"/>
                  </a:lnTo>
                  <a:lnTo>
                    <a:pt x="1384" y="2662"/>
                  </a:lnTo>
                  <a:lnTo>
                    <a:pt x="1384" y="2660"/>
                  </a:lnTo>
                  <a:lnTo>
                    <a:pt x="1380" y="2656"/>
                  </a:lnTo>
                  <a:lnTo>
                    <a:pt x="1380" y="2654"/>
                  </a:lnTo>
                  <a:lnTo>
                    <a:pt x="1388" y="2652"/>
                  </a:lnTo>
                  <a:lnTo>
                    <a:pt x="1392" y="2652"/>
                  </a:lnTo>
                  <a:lnTo>
                    <a:pt x="1398" y="2650"/>
                  </a:lnTo>
                  <a:lnTo>
                    <a:pt x="1404" y="2644"/>
                  </a:lnTo>
                  <a:lnTo>
                    <a:pt x="1408" y="2642"/>
                  </a:lnTo>
                  <a:lnTo>
                    <a:pt x="1412" y="2640"/>
                  </a:lnTo>
                  <a:lnTo>
                    <a:pt x="1418" y="2642"/>
                  </a:lnTo>
                  <a:lnTo>
                    <a:pt x="1422" y="2644"/>
                  </a:lnTo>
                  <a:lnTo>
                    <a:pt x="1426" y="2644"/>
                  </a:lnTo>
                  <a:lnTo>
                    <a:pt x="1430" y="2640"/>
                  </a:lnTo>
                  <a:lnTo>
                    <a:pt x="1436" y="2638"/>
                  </a:lnTo>
                  <a:lnTo>
                    <a:pt x="1438" y="2638"/>
                  </a:lnTo>
                  <a:lnTo>
                    <a:pt x="1444" y="2640"/>
                  </a:lnTo>
                  <a:lnTo>
                    <a:pt x="1450" y="2644"/>
                  </a:lnTo>
                  <a:lnTo>
                    <a:pt x="1454" y="2644"/>
                  </a:lnTo>
                  <a:lnTo>
                    <a:pt x="1464" y="2644"/>
                  </a:lnTo>
                  <a:lnTo>
                    <a:pt x="1470" y="2644"/>
                  </a:lnTo>
                  <a:lnTo>
                    <a:pt x="1472" y="2646"/>
                  </a:lnTo>
                  <a:lnTo>
                    <a:pt x="1472" y="2650"/>
                  </a:lnTo>
                  <a:lnTo>
                    <a:pt x="1474" y="2656"/>
                  </a:lnTo>
                  <a:lnTo>
                    <a:pt x="1480" y="2660"/>
                  </a:lnTo>
                  <a:lnTo>
                    <a:pt x="1486" y="2660"/>
                  </a:lnTo>
                  <a:lnTo>
                    <a:pt x="1492" y="2658"/>
                  </a:lnTo>
                  <a:lnTo>
                    <a:pt x="1504" y="2656"/>
                  </a:lnTo>
                  <a:lnTo>
                    <a:pt x="1504" y="2658"/>
                  </a:lnTo>
                  <a:lnTo>
                    <a:pt x="1502" y="2660"/>
                  </a:lnTo>
                  <a:lnTo>
                    <a:pt x="1484" y="2668"/>
                  </a:lnTo>
                  <a:lnTo>
                    <a:pt x="1480" y="2672"/>
                  </a:lnTo>
                  <a:lnTo>
                    <a:pt x="1478" y="2680"/>
                  </a:lnTo>
                  <a:lnTo>
                    <a:pt x="1480" y="2684"/>
                  </a:lnTo>
                  <a:lnTo>
                    <a:pt x="1482" y="2682"/>
                  </a:lnTo>
                  <a:lnTo>
                    <a:pt x="1494" y="2670"/>
                  </a:lnTo>
                  <a:lnTo>
                    <a:pt x="1506" y="2662"/>
                  </a:lnTo>
                  <a:lnTo>
                    <a:pt x="1514" y="2658"/>
                  </a:lnTo>
                  <a:lnTo>
                    <a:pt x="1522" y="2654"/>
                  </a:lnTo>
                  <a:lnTo>
                    <a:pt x="1528" y="2646"/>
                  </a:lnTo>
                  <a:lnTo>
                    <a:pt x="1532" y="2638"/>
                  </a:lnTo>
                  <a:lnTo>
                    <a:pt x="1536" y="2636"/>
                  </a:lnTo>
                  <a:lnTo>
                    <a:pt x="1538" y="2634"/>
                  </a:lnTo>
                  <a:lnTo>
                    <a:pt x="1540" y="2636"/>
                  </a:lnTo>
                  <a:lnTo>
                    <a:pt x="1544" y="2640"/>
                  </a:lnTo>
                  <a:lnTo>
                    <a:pt x="1548" y="2640"/>
                  </a:lnTo>
                  <a:lnTo>
                    <a:pt x="1552" y="2638"/>
                  </a:lnTo>
                  <a:lnTo>
                    <a:pt x="1556" y="2634"/>
                  </a:lnTo>
                  <a:lnTo>
                    <a:pt x="1562" y="2634"/>
                  </a:lnTo>
                  <a:lnTo>
                    <a:pt x="1572" y="2638"/>
                  </a:lnTo>
                  <a:lnTo>
                    <a:pt x="1580" y="2638"/>
                  </a:lnTo>
                  <a:lnTo>
                    <a:pt x="1586" y="2638"/>
                  </a:lnTo>
                  <a:lnTo>
                    <a:pt x="1590" y="2634"/>
                  </a:lnTo>
                  <a:lnTo>
                    <a:pt x="1594" y="2626"/>
                  </a:lnTo>
                  <a:lnTo>
                    <a:pt x="1594" y="2624"/>
                  </a:lnTo>
                  <a:lnTo>
                    <a:pt x="1592" y="2624"/>
                  </a:lnTo>
                  <a:lnTo>
                    <a:pt x="1584" y="2622"/>
                  </a:lnTo>
                  <a:lnTo>
                    <a:pt x="1572" y="2616"/>
                  </a:lnTo>
                  <a:lnTo>
                    <a:pt x="1560" y="2608"/>
                  </a:lnTo>
                  <a:lnTo>
                    <a:pt x="1554" y="2600"/>
                  </a:lnTo>
                  <a:lnTo>
                    <a:pt x="1552" y="2592"/>
                  </a:lnTo>
                  <a:lnTo>
                    <a:pt x="1552" y="2582"/>
                  </a:lnTo>
                  <a:lnTo>
                    <a:pt x="1552" y="2578"/>
                  </a:lnTo>
                  <a:lnTo>
                    <a:pt x="1550" y="2576"/>
                  </a:lnTo>
                  <a:lnTo>
                    <a:pt x="1546" y="2572"/>
                  </a:lnTo>
                  <a:lnTo>
                    <a:pt x="1542" y="2570"/>
                  </a:lnTo>
                  <a:lnTo>
                    <a:pt x="1540" y="2568"/>
                  </a:lnTo>
                  <a:lnTo>
                    <a:pt x="1540" y="2564"/>
                  </a:lnTo>
                  <a:lnTo>
                    <a:pt x="1540" y="2560"/>
                  </a:lnTo>
                  <a:lnTo>
                    <a:pt x="1538" y="2558"/>
                  </a:lnTo>
                  <a:lnTo>
                    <a:pt x="1530" y="2556"/>
                  </a:lnTo>
                  <a:lnTo>
                    <a:pt x="1528" y="2556"/>
                  </a:lnTo>
                  <a:lnTo>
                    <a:pt x="1528" y="2554"/>
                  </a:lnTo>
                  <a:lnTo>
                    <a:pt x="1536" y="2546"/>
                  </a:lnTo>
                  <a:lnTo>
                    <a:pt x="1542" y="2542"/>
                  </a:lnTo>
                  <a:lnTo>
                    <a:pt x="1546" y="2538"/>
                  </a:lnTo>
                  <a:lnTo>
                    <a:pt x="1546" y="2534"/>
                  </a:lnTo>
                  <a:lnTo>
                    <a:pt x="1546" y="2530"/>
                  </a:lnTo>
                  <a:lnTo>
                    <a:pt x="1546" y="2522"/>
                  </a:lnTo>
                  <a:lnTo>
                    <a:pt x="1546" y="2516"/>
                  </a:lnTo>
                  <a:lnTo>
                    <a:pt x="1550" y="2510"/>
                  </a:lnTo>
                  <a:lnTo>
                    <a:pt x="1554" y="2504"/>
                  </a:lnTo>
                  <a:lnTo>
                    <a:pt x="1560" y="2502"/>
                  </a:lnTo>
                  <a:lnTo>
                    <a:pt x="1566" y="2504"/>
                  </a:lnTo>
                  <a:lnTo>
                    <a:pt x="1570" y="2504"/>
                  </a:lnTo>
                  <a:lnTo>
                    <a:pt x="1572" y="2502"/>
                  </a:lnTo>
                  <a:lnTo>
                    <a:pt x="1574" y="2496"/>
                  </a:lnTo>
                  <a:lnTo>
                    <a:pt x="1574" y="2484"/>
                  </a:lnTo>
                  <a:lnTo>
                    <a:pt x="1578" y="2458"/>
                  </a:lnTo>
                  <a:lnTo>
                    <a:pt x="1580" y="2448"/>
                  </a:lnTo>
                  <a:lnTo>
                    <a:pt x="1584" y="2440"/>
                  </a:lnTo>
                  <a:lnTo>
                    <a:pt x="1588" y="2434"/>
                  </a:lnTo>
                  <a:lnTo>
                    <a:pt x="1594" y="2428"/>
                  </a:lnTo>
                  <a:lnTo>
                    <a:pt x="1600" y="2426"/>
                  </a:lnTo>
                  <a:lnTo>
                    <a:pt x="1608" y="2422"/>
                  </a:lnTo>
                  <a:lnTo>
                    <a:pt x="1614" y="2418"/>
                  </a:lnTo>
                  <a:lnTo>
                    <a:pt x="1618" y="2414"/>
                  </a:lnTo>
                  <a:lnTo>
                    <a:pt x="1620" y="2406"/>
                  </a:lnTo>
                  <a:lnTo>
                    <a:pt x="1620" y="2398"/>
                  </a:lnTo>
                  <a:lnTo>
                    <a:pt x="1620" y="2390"/>
                  </a:lnTo>
                  <a:lnTo>
                    <a:pt x="1620" y="2386"/>
                  </a:lnTo>
                  <a:lnTo>
                    <a:pt x="1618" y="2384"/>
                  </a:lnTo>
                  <a:lnTo>
                    <a:pt x="1616" y="2378"/>
                  </a:lnTo>
                  <a:lnTo>
                    <a:pt x="1616" y="2372"/>
                  </a:lnTo>
                  <a:lnTo>
                    <a:pt x="1620" y="2372"/>
                  </a:lnTo>
                  <a:lnTo>
                    <a:pt x="1626" y="2372"/>
                  </a:lnTo>
                  <a:lnTo>
                    <a:pt x="1630" y="2370"/>
                  </a:lnTo>
                  <a:lnTo>
                    <a:pt x="1636" y="2366"/>
                  </a:lnTo>
                  <a:lnTo>
                    <a:pt x="1646" y="2358"/>
                  </a:lnTo>
                  <a:lnTo>
                    <a:pt x="1654" y="2348"/>
                  </a:lnTo>
                  <a:lnTo>
                    <a:pt x="1660" y="2340"/>
                  </a:lnTo>
                  <a:lnTo>
                    <a:pt x="1662" y="2330"/>
                  </a:lnTo>
                  <a:lnTo>
                    <a:pt x="1662" y="2326"/>
                  </a:lnTo>
                  <a:lnTo>
                    <a:pt x="1664" y="2324"/>
                  </a:lnTo>
                  <a:lnTo>
                    <a:pt x="1668" y="2322"/>
                  </a:lnTo>
                  <a:lnTo>
                    <a:pt x="1672" y="2320"/>
                  </a:lnTo>
                  <a:lnTo>
                    <a:pt x="1682" y="2320"/>
                  </a:lnTo>
                  <a:lnTo>
                    <a:pt x="1690" y="2318"/>
                  </a:lnTo>
                  <a:lnTo>
                    <a:pt x="1698" y="2318"/>
                  </a:lnTo>
                  <a:lnTo>
                    <a:pt x="1702" y="2318"/>
                  </a:lnTo>
                  <a:lnTo>
                    <a:pt x="1704" y="2318"/>
                  </a:lnTo>
                  <a:lnTo>
                    <a:pt x="1706" y="2312"/>
                  </a:lnTo>
                  <a:lnTo>
                    <a:pt x="1708" y="2296"/>
                  </a:lnTo>
                  <a:lnTo>
                    <a:pt x="1708" y="2294"/>
                  </a:lnTo>
                  <a:lnTo>
                    <a:pt x="1710" y="2298"/>
                  </a:lnTo>
                  <a:lnTo>
                    <a:pt x="1712" y="2308"/>
                  </a:lnTo>
                  <a:lnTo>
                    <a:pt x="1712" y="2316"/>
                  </a:lnTo>
                  <a:lnTo>
                    <a:pt x="1714" y="2320"/>
                  </a:lnTo>
                  <a:lnTo>
                    <a:pt x="1718" y="2322"/>
                  </a:lnTo>
                  <a:lnTo>
                    <a:pt x="1724" y="2322"/>
                  </a:lnTo>
                  <a:lnTo>
                    <a:pt x="1732" y="2322"/>
                  </a:lnTo>
                  <a:lnTo>
                    <a:pt x="1726" y="2324"/>
                  </a:lnTo>
                  <a:lnTo>
                    <a:pt x="1720" y="2326"/>
                  </a:lnTo>
                  <a:lnTo>
                    <a:pt x="1708" y="2324"/>
                  </a:lnTo>
                  <a:lnTo>
                    <a:pt x="1700" y="2322"/>
                  </a:lnTo>
                  <a:lnTo>
                    <a:pt x="1696" y="2322"/>
                  </a:lnTo>
                  <a:lnTo>
                    <a:pt x="1696" y="2324"/>
                  </a:lnTo>
                  <a:lnTo>
                    <a:pt x="1696" y="2326"/>
                  </a:lnTo>
                  <a:lnTo>
                    <a:pt x="1700" y="2330"/>
                  </a:lnTo>
                  <a:lnTo>
                    <a:pt x="1708" y="2336"/>
                  </a:lnTo>
                  <a:lnTo>
                    <a:pt x="1718" y="2342"/>
                  </a:lnTo>
                  <a:lnTo>
                    <a:pt x="1722" y="2346"/>
                  </a:lnTo>
                  <a:lnTo>
                    <a:pt x="1722" y="2348"/>
                  </a:lnTo>
                  <a:lnTo>
                    <a:pt x="1724" y="2350"/>
                  </a:lnTo>
                  <a:lnTo>
                    <a:pt x="1728" y="2350"/>
                  </a:lnTo>
                  <a:lnTo>
                    <a:pt x="1740" y="2350"/>
                  </a:lnTo>
                  <a:lnTo>
                    <a:pt x="1754" y="2348"/>
                  </a:lnTo>
                  <a:lnTo>
                    <a:pt x="1760" y="2348"/>
                  </a:lnTo>
                  <a:lnTo>
                    <a:pt x="1764" y="2350"/>
                  </a:lnTo>
                  <a:lnTo>
                    <a:pt x="1766" y="2352"/>
                  </a:lnTo>
                  <a:lnTo>
                    <a:pt x="1768" y="2352"/>
                  </a:lnTo>
                  <a:lnTo>
                    <a:pt x="1772" y="2350"/>
                  </a:lnTo>
                  <a:lnTo>
                    <a:pt x="1776" y="2350"/>
                  </a:lnTo>
                  <a:lnTo>
                    <a:pt x="1780" y="2356"/>
                  </a:lnTo>
                  <a:lnTo>
                    <a:pt x="1780" y="2358"/>
                  </a:lnTo>
                  <a:lnTo>
                    <a:pt x="1778" y="2360"/>
                  </a:lnTo>
                  <a:lnTo>
                    <a:pt x="1774" y="2364"/>
                  </a:lnTo>
                  <a:lnTo>
                    <a:pt x="1756" y="2374"/>
                  </a:lnTo>
                  <a:lnTo>
                    <a:pt x="1738" y="2382"/>
                  </a:lnTo>
                  <a:lnTo>
                    <a:pt x="1732" y="2386"/>
                  </a:lnTo>
                  <a:lnTo>
                    <a:pt x="1732" y="2388"/>
                  </a:lnTo>
                  <a:lnTo>
                    <a:pt x="1732" y="2390"/>
                  </a:lnTo>
                  <a:lnTo>
                    <a:pt x="1736" y="2392"/>
                  </a:lnTo>
                  <a:lnTo>
                    <a:pt x="1742" y="2394"/>
                  </a:lnTo>
                  <a:lnTo>
                    <a:pt x="1756" y="2398"/>
                  </a:lnTo>
                  <a:lnTo>
                    <a:pt x="1762" y="2400"/>
                  </a:lnTo>
                  <a:lnTo>
                    <a:pt x="1768" y="2404"/>
                  </a:lnTo>
                  <a:lnTo>
                    <a:pt x="1772" y="2410"/>
                  </a:lnTo>
                  <a:lnTo>
                    <a:pt x="1774" y="2416"/>
                  </a:lnTo>
                  <a:lnTo>
                    <a:pt x="1774" y="2424"/>
                  </a:lnTo>
                  <a:lnTo>
                    <a:pt x="1772" y="2428"/>
                  </a:lnTo>
                  <a:lnTo>
                    <a:pt x="1768" y="2432"/>
                  </a:lnTo>
                  <a:lnTo>
                    <a:pt x="1766" y="2434"/>
                  </a:lnTo>
                  <a:lnTo>
                    <a:pt x="1768" y="2434"/>
                  </a:lnTo>
                  <a:lnTo>
                    <a:pt x="1774" y="2442"/>
                  </a:lnTo>
                  <a:lnTo>
                    <a:pt x="1780" y="2446"/>
                  </a:lnTo>
                  <a:lnTo>
                    <a:pt x="1788" y="2448"/>
                  </a:lnTo>
                  <a:lnTo>
                    <a:pt x="1794" y="2446"/>
                  </a:lnTo>
                  <a:lnTo>
                    <a:pt x="1800" y="2442"/>
                  </a:lnTo>
                  <a:lnTo>
                    <a:pt x="1810" y="2432"/>
                  </a:lnTo>
                  <a:lnTo>
                    <a:pt x="1822" y="2422"/>
                  </a:lnTo>
                  <a:lnTo>
                    <a:pt x="1826" y="2420"/>
                  </a:lnTo>
                  <a:lnTo>
                    <a:pt x="1830" y="2420"/>
                  </a:lnTo>
                  <a:lnTo>
                    <a:pt x="1832" y="2422"/>
                  </a:lnTo>
                  <a:lnTo>
                    <a:pt x="1836" y="2422"/>
                  </a:lnTo>
                  <a:lnTo>
                    <a:pt x="1844" y="2416"/>
                  </a:lnTo>
                  <a:lnTo>
                    <a:pt x="1850" y="2410"/>
                  </a:lnTo>
                  <a:lnTo>
                    <a:pt x="1856" y="2408"/>
                  </a:lnTo>
                  <a:lnTo>
                    <a:pt x="1860" y="2408"/>
                  </a:lnTo>
                  <a:lnTo>
                    <a:pt x="1862" y="2408"/>
                  </a:lnTo>
                  <a:lnTo>
                    <a:pt x="1870" y="2412"/>
                  </a:lnTo>
                  <a:lnTo>
                    <a:pt x="1876" y="2414"/>
                  </a:lnTo>
                  <a:lnTo>
                    <a:pt x="1882" y="2412"/>
                  </a:lnTo>
                  <a:lnTo>
                    <a:pt x="1892" y="2408"/>
                  </a:lnTo>
                  <a:lnTo>
                    <a:pt x="1894" y="2406"/>
                  </a:lnTo>
                  <a:lnTo>
                    <a:pt x="1892" y="2404"/>
                  </a:lnTo>
                  <a:lnTo>
                    <a:pt x="1892" y="2400"/>
                  </a:lnTo>
                  <a:lnTo>
                    <a:pt x="1892" y="2398"/>
                  </a:lnTo>
                  <a:lnTo>
                    <a:pt x="1894" y="2394"/>
                  </a:lnTo>
                  <a:lnTo>
                    <a:pt x="1896" y="2390"/>
                  </a:lnTo>
                  <a:lnTo>
                    <a:pt x="1894" y="2386"/>
                  </a:lnTo>
                  <a:lnTo>
                    <a:pt x="1886" y="2384"/>
                  </a:lnTo>
                  <a:lnTo>
                    <a:pt x="1874" y="2386"/>
                  </a:lnTo>
                  <a:lnTo>
                    <a:pt x="1868" y="2388"/>
                  </a:lnTo>
                  <a:lnTo>
                    <a:pt x="1862" y="2392"/>
                  </a:lnTo>
                  <a:lnTo>
                    <a:pt x="1854" y="2396"/>
                  </a:lnTo>
                  <a:lnTo>
                    <a:pt x="1852" y="2396"/>
                  </a:lnTo>
                  <a:lnTo>
                    <a:pt x="1848" y="2392"/>
                  </a:lnTo>
                  <a:lnTo>
                    <a:pt x="1842" y="2386"/>
                  </a:lnTo>
                  <a:lnTo>
                    <a:pt x="1836" y="2376"/>
                  </a:lnTo>
                  <a:lnTo>
                    <a:pt x="1826" y="2358"/>
                  </a:lnTo>
                  <a:lnTo>
                    <a:pt x="1824" y="2348"/>
                  </a:lnTo>
                  <a:lnTo>
                    <a:pt x="1824" y="2346"/>
                  </a:lnTo>
                  <a:lnTo>
                    <a:pt x="1824" y="2344"/>
                  </a:lnTo>
                  <a:lnTo>
                    <a:pt x="1830" y="2342"/>
                  </a:lnTo>
                  <a:lnTo>
                    <a:pt x="1836" y="2340"/>
                  </a:lnTo>
                  <a:lnTo>
                    <a:pt x="1838" y="2340"/>
                  </a:lnTo>
                  <a:lnTo>
                    <a:pt x="1838" y="2342"/>
                  </a:lnTo>
                  <a:lnTo>
                    <a:pt x="1838" y="2344"/>
                  </a:lnTo>
                  <a:lnTo>
                    <a:pt x="1838" y="2348"/>
                  </a:lnTo>
                  <a:lnTo>
                    <a:pt x="1842" y="2346"/>
                  </a:lnTo>
                  <a:lnTo>
                    <a:pt x="1852" y="2336"/>
                  </a:lnTo>
                  <a:lnTo>
                    <a:pt x="1862" y="2326"/>
                  </a:lnTo>
                  <a:lnTo>
                    <a:pt x="1872" y="2318"/>
                  </a:lnTo>
                  <a:lnTo>
                    <a:pt x="1876" y="2316"/>
                  </a:lnTo>
                  <a:lnTo>
                    <a:pt x="1880" y="2316"/>
                  </a:lnTo>
                  <a:lnTo>
                    <a:pt x="1886" y="2318"/>
                  </a:lnTo>
                  <a:lnTo>
                    <a:pt x="1896" y="2316"/>
                  </a:lnTo>
                  <a:lnTo>
                    <a:pt x="1906" y="2312"/>
                  </a:lnTo>
                  <a:lnTo>
                    <a:pt x="1916" y="2308"/>
                  </a:lnTo>
                  <a:lnTo>
                    <a:pt x="1934" y="2296"/>
                  </a:lnTo>
                  <a:lnTo>
                    <a:pt x="1944" y="2292"/>
                  </a:lnTo>
                  <a:lnTo>
                    <a:pt x="1952" y="2292"/>
                  </a:lnTo>
                  <a:lnTo>
                    <a:pt x="1956" y="2294"/>
                  </a:lnTo>
                  <a:lnTo>
                    <a:pt x="1960" y="2296"/>
                  </a:lnTo>
                  <a:lnTo>
                    <a:pt x="1964" y="2294"/>
                  </a:lnTo>
                  <a:lnTo>
                    <a:pt x="1972" y="2288"/>
                  </a:lnTo>
                  <a:lnTo>
                    <a:pt x="1976" y="2288"/>
                  </a:lnTo>
                  <a:lnTo>
                    <a:pt x="1980" y="2290"/>
                  </a:lnTo>
                  <a:lnTo>
                    <a:pt x="1986" y="2288"/>
                  </a:lnTo>
                  <a:lnTo>
                    <a:pt x="1992" y="2286"/>
                  </a:lnTo>
                  <a:lnTo>
                    <a:pt x="1998" y="2284"/>
                  </a:lnTo>
                  <a:lnTo>
                    <a:pt x="2002" y="2284"/>
                  </a:lnTo>
                  <a:lnTo>
                    <a:pt x="2004" y="2286"/>
                  </a:lnTo>
                  <a:lnTo>
                    <a:pt x="2004" y="2288"/>
                  </a:lnTo>
                  <a:lnTo>
                    <a:pt x="2004" y="2290"/>
                  </a:lnTo>
                  <a:lnTo>
                    <a:pt x="2000" y="2294"/>
                  </a:lnTo>
                  <a:lnTo>
                    <a:pt x="1996" y="2298"/>
                  </a:lnTo>
                  <a:lnTo>
                    <a:pt x="1988" y="2300"/>
                  </a:lnTo>
                  <a:lnTo>
                    <a:pt x="1980" y="2302"/>
                  </a:lnTo>
                  <a:lnTo>
                    <a:pt x="1974" y="2306"/>
                  </a:lnTo>
                  <a:lnTo>
                    <a:pt x="1968" y="2312"/>
                  </a:lnTo>
                  <a:lnTo>
                    <a:pt x="1962" y="2316"/>
                  </a:lnTo>
                  <a:lnTo>
                    <a:pt x="1948" y="2318"/>
                  </a:lnTo>
                  <a:lnTo>
                    <a:pt x="1944" y="2318"/>
                  </a:lnTo>
                  <a:lnTo>
                    <a:pt x="1944" y="2320"/>
                  </a:lnTo>
                  <a:lnTo>
                    <a:pt x="1944" y="2324"/>
                  </a:lnTo>
                  <a:lnTo>
                    <a:pt x="1946" y="2326"/>
                  </a:lnTo>
                  <a:lnTo>
                    <a:pt x="1952" y="2332"/>
                  </a:lnTo>
                  <a:lnTo>
                    <a:pt x="1956" y="2334"/>
                  </a:lnTo>
                  <a:lnTo>
                    <a:pt x="1958" y="2334"/>
                  </a:lnTo>
                  <a:lnTo>
                    <a:pt x="1962" y="2334"/>
                  </a:lnTo>
                  <a:lnTo>
                    <a:pt x="1968" y="2338"/>
                  </a:lnTo>
                  <a:lnTo>
                    <a:pt x="1974" y="2344"/>
                  </a:lnTo>
                  <a:lnTo>
                    <a:pt x="1978" y="2352"/>
                  </a:lnTo>
                  <a:lnTo>
                    <a:pt x="1976" y="2354"/>
                  </a:lnTo>
                  <a:lnTo>
                    <a:pt x="1972" y="2352"/>
                  </a:lnTo>
                  <a:lnTo>
                    <a:pt x="1964" y="2350"/>
                  </a:lnTo>
                  <a:lnTo>
                    <a:pt x="1958" y="2350"/>
                  </a:lnTo>
                  <a:lnTo>
                    <a:pt x="1952" y="2354"/>
                  </a:lnTo>
                  <a:lnTo>
                    <a:pt x="1948" y="2362"/>
                  </a:lnTo>
                  <a:lnTo>
                    <a:pt x="1942" y="2376"/>
                  </a:lnTo>
                  <a:lnTo>
                    <a:pt x="1940" y="2382"/>
                  </a:lnTo>
                  <a:lnTo>
                    <a:pt x="1942" y="2388"/>
                  </a:lnTo>
                  <a:lnTo>
                    <a:pt x="1944" y="2396"/>
                  </a:lnTo>
                  <a:lnTo>
                    <a:pt x="1942" y="2396"/>
                  </a:lnTo>
                  <a:lnTo>
                    <a:pt x="1940" y="2396"/>
                  </a:lnTo>
                  <a:lnTo>
                    <a:pt x="1934" y="2394"/>
                  </a:lnTo>
                  <a:lnTo>
                    <a:pt x="1930" y="2392"/>
                  </a:lnTo>
                  <a:lnTo>
                    <a:pt x="1926" y="2394"/>
                  </a:lnTo>
                  <a:lnTo>
                    <a:pt x="1922" y="2394"/>
                  </a:lnTo>
                  <a:lnTo>
                    <a:pt x="1918" y="2392"/>
                  </a:lnTo>
                  <a:lnTo>
                    <a:pt x="1910" y="2390"/>
                  </a:lnTo>
                  <a:lnTo>
                    <a:pt x="1904" y="2388"/>
                  </a:lnTo>
                  <a:lnTo>
                    <a:pt x="1904" y="2390"/>
                  </a:lnTo>
                  <a:lnTo>
                    <a:pt x="1904" y="2392"/>
                  </a:lnTo>
                  <a:lnTo>
                    <a:pt x="1904" y="2396"/>
                  </a:lnTo>
                  <a:lnTo>
                    <a:pt x="1904" y="2398"/>
                  </a:lnTo>
                  <a:lnTo>
                    <a:pt x="1900" y="2402"/>
                  </a:lnTo>
                  <a:lnTo>
                    <a:pt x="1900" y="2404"/>
                  </a:lnTo>
                  <a:lnTo>
                    <a:pt x="1912" y="2410"/>
                  </a:lnTo>
                  <a:lnTo>
                    <a:pt x="1918" y="2414"/>
                  </a:lnTo>
                  <a:lnTo>
                    <a:pt x="1924" y="2418"/>
                  </a:lnTo>
                  <a:lnTo>
                    <a:pt x="1928" y="2424"/>
                  </a:lnTo>
                  <a:lnTo>
                    <a:pt x="1934" y="2430"/>
                  </a:lnTo>
                  <a:lnTo>
                    <a:pt x="1938" y="2432"/>
                  </a:lnTo>
                  <a:lnTo>
                    <a:pt x="1944" y="2434"/>
                  </a:lnTo>
                  <a:lnTo>
                    <a:pt x="1950" y="2434"/>
                  </a:lnTo>
                  <a:lnTo>
                    <a:pt x="1954" y="2436"/>
                  </a:lnTo>
                  <a:lnTo>
                    <a:pt x="1956" y="2440"/>
                  </a:lnTo>
                  <a:lnTo>
                    <a:pt x="1958" y="2442"/>
                  </a:lnTo>
                  <a:lnTo>
                    <a:pt x="1960" y="2446"/>
                  </a:lnTo>
                  <a:lnTo>
                    <a:pt x="1966" y="2448"/>
                  </a:lnTo>
                  <a:lnTo>
                    <a:pt x="1976" y="2452"/>
                  </a:lnTo>
                  <a:lnTo>
                    <a:pt x="1990" y="2456"/>
                  </a:lnTo>
                  <a:lnTo>
                    <a:pt x="1994" y="2458"/>
                  </a:lnTo>
                  <a:lnTo>
                    <a:pt x="1996" y="2462"/>
                  </a:lnTo>
                  <a:lnTo>
                    <a:pt x="2006" y="2474"/>
                  </a:lnTo>
                  <a:lnTo>
                    <a:pt x="2034" y="2504"/>
                  </a:lnTo>
                  <a:lnTo>
                    <a:pt x="2042" y="2510"/>
                  </a:lnTo>
                  <a:lnTo>
                    <a:pt x="2050" y="2516"/>
                  </a:lnTo>
                  <a:lnTo>
                    <a:pt x="2062" y="2520"/>
                  </a:lnTo>
                  <a:lnTo>
                    <a:pt x="2070" y="2522"/>
                  </a:lnTo>
                  <a:lnTo>
                    <a:pt x="2074" y="2526"/>
                  </a:lnTo>
                  <a:lnTo>
                    <a:pt x="2076" y="2530"/>
                  </a:lnTo>
                  <a:lnTo>
                    <a:pt x="2080" y="2534"/>
                  </a:lnTo>
                  <a:lnTo>
                    <a:pt x="2082" y="2538"/>
                  </a:lnTo>
                  <a:lnTo>
                    <a:pt x="2088" y="2538"/>
                  </a:lnTo>
                  <a:lnTo>
                    <a:pt x="2092" y="2540"/>
                  </a:lnTo>
                  <a:lnTo>
                    <a:pt x="2094" y="2544"/>
                  </a:lnTo>
                  <a:lnTo>
                    <a:pt x="2098" y="2552"/>
                  </a:lnTo>
                  <a:lnTo>
                    <a:pt x="2100" y="2562"/>
                  </a:lnTo>
                  <a:lnTo>
                    <a:pt x="2104" y="2584"/>
                  </a:lnTo>
                  <a:lnTo>
                    <a:pt x="2104" y="2598"/>
                  </a:lnTo>
                  <a:lnTo>
                    <a:pt x="2100" y="2606"/>
                  </a:lnTo>
                  <a:lnTo>
                    <a:pt x="2096" y="2610"/>
                  </a:lnTo>
                  <a:lnTo>
                    <a:pt x="2086" y="2618"/>
                  </a:lnTo>
                  <a:lnTo>
                    <a:pt x="2066" y="2630"/>
                  </a:lnTo>
                  <a:lnTo>
                    <a:pt x="2054" y="2636"/>
                  </a:lnTo>
                  <a:lnTo>
                    <a:pt x="2044" y="2640"/>
                  </a:lnTo>
                  <a:lnTo>
                    <a:pt x="2032" y="2638"/>
                  </a:lnTo>
                  <a:lnTo>
                    <a:pt x="2028" y="2638"/>
                  </a:lnTo>
                  <a:lnTo>
                    <a:pt x="2024" y="2634"/>
                  </a:lnTo>
                  <a:lnTo>
                    <a:pt x="2014" y="2630"/>
                  </a:lnTo>
                  <a:lnTo>
                    <a:pt x="2006" y="2630"/>
                  </a:lnTo>
                  <a:lnTo>
                    <a:pt x="1996" y="2632"/>
                  </a:lnTo>
                  <a:lnTo>
                    <a:pt x="1986" y="2636"/>
                  </a:lnTo>
                  <a:lnTo>
                    <a:pt x="1976" y="2640"/>
                  </a:lnTo>
                  <a:lnTo>
                    <a:pt x="1968" y="2642"/>
                  </a:lnTo>
                  <a:lnTo>
                    <a:pt x="1960" y="2642"/>
                  </a:lnTo>
                  <a:lnTo>
                    <a:pt x="1956" y="2640"/>
                  </a:lnTo>
                  <a:lnTo>
                    <a:pt x="1952" y="2636"/>
                  </a:lnTo>
                  <a:lnTo>
                    <a:pt x="1942" y="2630"/>
                  </a:lnTo>
                  <a:lnTo>
                    <a:pt x="1940" y="2630"/>
                  </a:lnTo>
                  <a:lnTo>
                    <a:pt x="1938" y="2632"/>
                  </a:lnTo>
                  <a:lnTo>
                    <a:pt x="1936" y="2634"/>
                  </a:lnTo>
                  <a:lnTo>
                    <a:pt x="1932" y="2634"/>
                  </a:lnTo>
                  <a:lnTo>
                    <a:pt x="1924" y="2630"/>
                  </a:lnTo>
                  <a:lnTo>
                    <a:pt x="1918" y="2626"/>
                  </a:lnTo>
                  <a:lnTo>
                    <a:pt x="1914" y="2622"/>
                  </a:lnTo>
                  <a:lnTo>
                    <a:pt x="1910" y="2618"/>
                  </a:lnTo>
                  <a:lnTo>
                    <a:pt x="1908" y="2616"/>
                  </a:lnTo>
                  <a:lnTo>
                    <a:pt x="1906" y="2616"/>
                  </a:lnTo>
                  <a:lnTo>
                    <a:pt x="1896" y="2620"/>
                  </a:lnTo>
                  <a:lnTo>
                    <a:pt x="1890" y="2620"/>
                  </a:lnTo>
                  <a:lnTo>
                    <a:pt x="1886" y="2618"/>
                  </a:lnTo>
                  <a:lnTo>
                    <a:pt x="1884" y="2614"/>
                  </a:lnTo>
                  <a:lnTo>
                    <a:pt x="1882" y="2608"/>
                  </a:lnTo>
                  <a:lnTo>
                    <a:pt x="1880" y="2602"/>
                  </a:lnTo>
                  <a:lnTo>
                    <a:pt x="1876" y="2598"/>
                  </a:lnTo>
                  <a:lnTo>
                    <a:pt x="1870" y="2596"/>
                  </a:lnTo>
                  <a:lnTo>
                    <a:pt x="1860" y="2598"/>
                  </a:lnTo>
                  <a:lnTo>
                    <a:pt x="1850" y="2600"/>
                  </a:lnTo>
                  <a:lnTo>
                    <a:pt x="1844" y="2596"/>
                  </a:lnTo>
                  <a:lnTo>
                    <a:pt x="1842" y="2592"/>
                  </a:lnTo>
                  <a:lnTo>
                    <a:pt x="1840" y="2586"/>
                  </a:lnTo>
                  <a:lnTo>
                    <a:pt x="1840" y="2582"/>
                  </a:lnTo>
                  <a:lnTo>
                    <a:pt x="1838" y="2578"/>
                  </a:lnTo>
                  <a:lnTo>
                    <a:pt x="1836" y="2576"/>
                  </a:lnTo>
                  <a:lnTo>
                    <a:pt x="1830" y="2580"/>
                  </a:lnTo>
                  <a:lnTo>
                    <a:pt x="1822" y="2582"/>
                  </a:lnTo>
                  <a:lnTo>
                    <a:pt x="1814" y="2584"/>
                  </a:lnTo>
                  <a:lnTo>
                    <a:pt x="1798" y="2582"/>
                  </a:lnTo>
                  <a:lnTo>
                    <a:pt x="1788" y="2580"/>
                  </a:lnTo>
                  <a:lnTo>
                    <a:pt x="1778" y="2580"/>
                  </a:lnTo>
                  <a:lnTo>
                    <a:pt x="1766" y="2582"/>
                  </a:lnTo>
                  <a:lnTo>
                    <a:pt x="1752" y="2586"/>
                  </a:lnTo>
                  <a:lnTo>
                    <a:pt x="1724" y="2596"/>
                  </a:lnTo>
                  <a:lnTo>
                    <a:pt x="1706" y="2608"/>
                  </a:lnTo>
                  <a:lnTo>
                    <a:pt x="1694" y="2618"/>
                  </a:lnTo>
                  <a:lnTo>
                    <a:pt x="1688" y="2624"/>
                  </a:lnTo>
                  <a:lnTo>
                    <a:pt x="1684" y="2630"/>
                  </a:lnTo>
                  <a:lnTo>
                    <a:pt x="1678" y="2632"/>
                  </a:lnTo>
                  <a:lnTo>
                    <a:pt x="1668" y="2632"/>
                  </a:lnTo>
                  <a:lnTo>
                    <a:pt x="1656" y="2628"/>
                  </a:lnTo>
                  <a:lnTo>
                    <a:pt x="1646" y="2626"/>
                  </a:lnTo>
                  <a:lnTo>
                    <a:pt x="1638" y="2626"/>
                  </a:lnTo>
                  <a:lnTo>
                    <a:pt x="1630" y="2628"/>
                  </a:lnTo>
                  <a:lnTo>
                    <a:pt x="1618" y="2628"/>
                  </a:lnTo>
                  <a:lnTo>
                    <a:pt x="1608" y="2624"/>
                  </a:lnTo>
                  <a:lnTo>
                    <a:pt x="1602" y="2626"/>
                  </a:lnTo>
                  <a:lnTo>
                    <a:pt x="1598" y="2628"/>
                  </a:lnTo>
                  <a:lnTo>
                    <a:pt x="1596" y="2634"/>
                  </a:lnTo>
                  <a:lnTo>
                    <a:pt x="1594" y="2638"/>
                  </a:lnTo>
                  <a:lnTo>
                    <a:pt x="1596" y="2640"/>
                  </a:lnTo>
                  <a:lnTo>
                    <a:pt x="1600" y="2642"/>
                  </a:lnTo>
                  <a:lnTo>
                    <a:pt x="1604" y="2646"/>
                  </a:lnTo>
                  <a:lnTo>
                    <a:pt x="1608" y="2650"/>
                  </a:lnTo>
                  <a:lnTo>
                    <a:pt x="1612" y="2650"/>
                  </a:lnTo>
                  <a:lnTo>
                    <a:pt x="1620" y="2652"/>
                  </a:lnTo>
                  <a:lnTo>
                    <a:pt x="1622" y="2652"/>
                  </a:lnTo>
                  <a:lnTo>
                    <a:pt x="1620" y="2652"/>
                  </a:lnTo>
                  <a:lnTo>
                    <a:pt x="1606" y="2656"/>
                  </a:lnTo>
                  <a:lnTo>
                    <a:pt x="1584" y="2660"/>
                  </a:lnTo>
                  <a:lnTo>
                    <a:pt x="1584" y="2662"/>
                  </a:lnTo>
                  <a:lnTo>
                    <a:pt x="1584" y="2664"/>
                  </a:lnTo>
                  <a:lnTo>
                    <a:pt x="1592" y="2666"/>
                  </a:lnTo>
                  <a:lnTo>
                    <a:pt x="1594" y="2668"/>
                  </a:lnTo>
                  <a:lnTo>
                    <a:pt x="1594" y="2672"/>
                  </a:lnTo>
                  <a:lnTo>
                    <a:pt x="1586" y="2674"/>
                  </a:lnTo>
                  <a:lnTo>
                    <a:pt x="1570" y="2674"/>
                  </a:lnTo>
                  <a:lnTo>
                    <a:pt x="1558" y="2672"/>
                  </a:lnTo>
                  <a:lnTo>
                    <a:pt x="1554" y="2670"/>
                  </a:lnTo>
                  <a:lnTo>
                    <a:pt x="1552" y="2666"/>
                  </a:lnTo>
                  <a:lnTo>
                    <a:pt x="1552" y="2664"/>
                  </a:lnTo>
                  <a:lnTo>
                    <a:pt x="1550" y="2662"/>
                  </a:lnTo>
                  <a:lnTo>
                    <a:pt x="1544" y="2662"/>
                  </a:lnTo>
                  <a:lnTo>
                    <a:pt x="1538" y="2666"/>
                  </a:lnTo>
                  <a:lnTo>
                    <a:pt x="1536" y="2668"/>
                  </a:lnTo>
                  <a:lnTo>
                    <a:pt x="1538" y="2670"/>
                  </a:lnTo>
                  <a:lnTo>
                    <a:pt x="1540" y="2672"/>
                  </a:lnTo>
                  <a:lnTo>
                    <a:pt x="1540" y="2674"/>
                  </a:lnTo>
                  <a:lnTo>
                    <a:pt x="1536" y="2676"/>
                  </a:lnTo>
                  <a:lnTo>
                    <a:pt x="1530" y="2676"/>
                  </a:lnTo>
                  <a:lnTo>
                    <a:pt x="1528" y="2674"/>
                  </a:lnTo>
                  <a:lnTo>
                    <a:pt x="1526" y="2672"/>
                  </a:lnTo>
                  <a:lnTo>
                    <a:pt x="1524" y="2670"/>
                  </a:lnTo>
                  <a:lnTo>
                    <a:pt x="1520" y="2668"/>
                  </a:lnTo>
                  <a:lnTo>
                    <a:pt x="1516" y="2666"/>
                  </a:lnTo>
                  <a:lnTo>
                    <a:pt x="1510" y="2668"/>
                  </a:lnTo>
                  <a:lnTo>
                    <a:pt x="1506" y="2670"/>
                  </a:lnTo>
                  <a:lnTo>
                    <a:pt x="1500" y="2672"/>
                  </a:lnTo>
                  <a:lnTo>
                    <a:pt x="1494" y="2678"/>
                  </a:lnTo>
                  <a:lnTo>
                    <a:pt x="1488" y="2686"/>
                  </a:lnTo>
                  <a:lnTo>
                    <a:pt x="1482" y="2692"/>
                  </a:lnTo>
                  <a:lnTo>
                    <a:pt x="1480" y="2694"/>
                  </a:lnTo>
                  <a:lnTo>
                    <a:pt x="1478" y="2696"/>
                  </a:lnTo>
                  <a:lnTo>
                    <a:pt x="1476" y="2706"/>
                  </a:lnTo>
                  <a:lnTo>
                    <a:pt x="1474" y="2716"/>
                  </a:lnTo>
                  <a:lnTo>
                    <a:pt x="1474" y="2718"/>
                  </a:lnTo>
                  <a:lnTo>
                    <a:pt x="1476" y="2720"/>
                  </a:lnTo>
                  <a:lnTo>
                    <a:pt x="1482" y="2720"/>
                  </a:lnTo>
                  <a:lnTo>
                    <a:pt x="1496" y="2716"/>
                  </a:lnTo>
                  <a:lnTo>
                    <a:pt x="1504" y="2716"/>
                  </a:lnTo>
                  <a:lnTo>
                    <a:pt x="1506" y="2716"/>
                  </a:lnTo>
                  <a:lnTo>
                    <a:pt x="1506" y="2718"/>
                  </a:lnTo>
                  <a:lnTo>
                    <a:pt x="1504" y="2720"/>
                  </a:lnTo>
                  <a:lnTo>
                    <a:pt x="1500" y="2728"/>
                  </a:lnTo>
                  <a:lnTo>
                    <a:pt x="1498" y="2732"/>
                  </a:lnTo>
                  <a:lnTo>
                    <a:pt x="1502" y="2734"/>
                  </a:lnTo>
                  <a:lnTo>
                    <a:pt x="1504" y="2738"/>
                  </a:lnTo>
                  <a:lnTo>
                    <a:pt x="1504" y="2740"/>
                  </a:lnTo>
                  <a:lnTo>
                    <a:pt x="1502" y="2746"/>
                  </a:lnTo>
                  <a:lnTo>
                    <a:pt x="1502" y="2750"/>
                  </a:lnTo>
                  <a:lnTo>
                    <a:pt x="1504" y="2752"/>
                  </a:lnTo>
                  <a:lnTo>
                    <a:pt x="1506" y="2752"/>
                  </a:lnTo>
                  <a:lnTo>
                    <a:pt x="1510" y="2754"/>
                  </a:lnTo>
                  <a:lnTo>
                    <a:pt x="1510" y="2756"/>
                  </a:lnTo>
                  <a:lnTo>
                    <a:pt x="1504" y="2760"/>
                  </a:lnTo>
                  <a:lnTo>
                    <a:pt x="1498" y="2766"/>
                  </a:lnTo>
                  <a:lnTo>
                    <a:pt x="1498" y="2768"/>
                  </a:lnTo>
                  <a:lnTo>
                    <a:pt x="1502" y="2770"/>
                  </a:lnTo>
                  <a:lnTo>
                    <a:pt x="1508" y="2774"/>
                  </a:lnTo>
                  <a:lnTo>
                    <a:pt x="1510" y="2778"/>
                  </a:lnTo>
                  <a:lnTo>
                    <a:pt x="1510" y="2780"/>
                  </a:lnTo>
                  <a:lnTo>
                    <a:pt x="1508" y="2782"/>
                  </a:lnTo>
                  <a:lnTo>
                    <a:pt x="1504" y="2782"/>
                  </a:lnTo>
                  <a:lnTo>
                    <a:pt x="1500" y="2782"/>
                  </a:lnTo>
                  <a:lnTo>
                    <a:pt x="1496" y="2780"/>
                  </a:lnTo>
                  <a:lnTo>
                    <a:pt x="1494" y="2774"/>
                  </a:lnTo>
                  <a:lnTo>
                    <a:pt x="1492" y="2768"/>
                  </a:lnTo>
                  <a:lnTo>
                    <a:pt x="1488" y="2768"/>
                  </a:lnTo>
                  <a:lnTo>
                    <a:pt x="1486" y="2768"/>
                  </a:lnTo>
                  <a:lnTo>
                    <a:pt x="1486" y="2772"/>
                  </a:lnTo>
                  <a:lnTo>
                    <a:pt x="1484" y="2782"/>
                  </a:lnTo>
                  <a:lnTo>
                    <a:pt x="1486" y="2788"/>
                  </a:lnTo>
                  <a:lnTo>
                    <a:pt x="1490" y="2792"/>
                  </a:lnTo>
                  <a:lnTo>
                    <a:pt x="1494" y="2794"/>
                  </a:lnTo>
                  <a:lnTo>
                    <a:pt x="1498" y="2794"/>
                  </a:lnTo>
                  <a:lnTo>
                    <a:pt x="1500" y="2794"/>
                  </a:lnTo>
                  <a:lnTo>
                    <a:pt x="1504" y="2796"/>
                  </a:lnTo>
                  <a:lnTo>
                    <a:pt x="1508" y="2800"/>
                  </a:lnTo>
                  <a:lnTo>
                    <a:pt x="1510" y="2800"/>
                  </a:lnTo>
                  <a:lnTo>
                    <a:pt x="1518" y="2802"/>
                  </a:lnTo>
                  <a:lnTo>
                    <a:pt x="1520" y="2802"/>
                  </a:lnTo>
                  <a:lnTo>
                    <a:pt x="1522" y="2804"/>
                  </a:lnTo>
                  <a:lnTo>
                    <a:pt x="1522" y="2806"/>
                  </a:lnTo>
                  <a:lnTo>
                    <a:pt x="1520" y="2810"/>
                  </a:lnTo>
                  <a:lnTo>
                    <a:pt x="1516" y="2818"/>
                  </a:lnTo>
                  <a:lnTo>
                    <a:pt x="1516" y="2822"/>
                  </a:lnTo>
                  <a:lnTo>
                    <a:pt x="1520" y="2826"/>
                  </a:lnTo>
                  <a:lnTo>
                    <a:pt x="1520" y="2832"/>
                  </a:lnTo>
                  <a:lnTo>
                    <a:pt x="1520" y="2836"/>
                  </a:lnTo>
                  <a:lnTo>
                    <a:pt x="1522" y="2838"/>
                  </a:lnTo>
                  <a:lnTo>
                    <a:pt x="1526" y="2838"/>
                  </a:lnTo>
                  <a:lnTo>
                    <a:pt x="1528" y="2840"/>
                  </a:lnTo>
                  <a:lnTo>
                    <a:pt x="1530" y="2844"/>
                  </a:lnTo>
                  <a:lnTo>
                    <a:pt x="1530" y="2848"/>
                  </a:lnTo>
                  <a:lnTo>
                    <a:pt x="1530" y="2850"/>
                  </a:lnTo>
                  <a:lnTo>
                    <a:pt x="1524" y="2850"/>
                  </a:lnTo>
                  <a:lnTo>
                    <a:pt x="1518" y="2850"/>
                  </a:lnTo>
                  <a:lnTo>
                    <a:pt x="1520" y="2854"/>
                  </a:lnTo>
                  <a:lnTo>
                    <a:pt x="1522" y="2856"/>
                  </a:lnTo>
                  <a:lnTo>
                    <a:pt x="1528" y="2858"/>
                  </a:lnTo>
                  <a:lnTo>
                    <a:pt x="1542" y="2856"/>
                  </a:lnTo>
                  <a:lnTo>
                    <a:pt x="1552" y="2856"/>
                  </a:lnTo>
                  <a:lnTo>
                    <a:pt x="1556" y="2858"/>
                  </a:lnTo>
                  <a:lnTo>
                    <a:pt x="1554" y="2860"/>
                  </a:lnTo>
                  <a:lnTo>
                    <a:pt x="1550" y="2864"/>
                  </a:lnTo>
                  <a:lnTo>
                    <a:pt x="1546" y="2866"/>
                  </a:lnTo>
                  <a:lnTo>
                    <a:pt x="1534" y="2868"/>
                  </a:lnTo>
                  <a:lnTo>
                    <a:pt x="1526" y="2870"/>
                  </a:lnTo>
                  <a:lnTo>
                    <a:pt x="1524" y="2870"/>
                  </a:lnTo>
                  <a:lnTo>
                    <a:pt x="1526" y="2872"/>
                  </a:lnTo>
                  <a:lnTo>
                    <a:pt x="1528" y="2876"/>
                  </a:lnTo>
                  <a:lnTo>
                    <a:pt x="1532" y="2876"/>
                  </a:lnTo>
                  <a:lnTo>
                    <a:pt x="1540" y="2874"/>
                  </a:lnTo>
                  <a:lnTo>
                    <a:pt x="1548" y="2872"/>
                  </a:lnTo>
                  <a:lnTo>
                    <a:pt x="1550" y="2872"/>
                  </a:lnTo>
                  <a:lnTo>
                    <a:pt x="1552" y="2876"/>
                  </a:lnTo>
                  <a:lnTo>
                    <a:pt x="1552" y="2878"/>
                  </a:lnTo>
                  <a:lnTo>
                    <a:pt x="1554" y="2878"/>
                  </a:lnTo>
                  <a:lnTo>
                    <a:pt x="1560" y="2872"/>
                  </a:lnTo>
                  <a:lnTo>
                    <a:pt x="1564" y="2870"/>
                  </a:lnTo>
                  <a:lnTo>
                    <a:pt x="1568" y="2868"/>
                  </a:lnTo>
                  <a:lnTo>
                    <a:pt x="1572" y="2868"/>
                  </a:lnTo>
                  <a:lnTo>
                    <a:pt x="1576" y="2870"/>
                  </a:lnTo>
                  <a:lnTo>
                    <a:pt x="1580" y="2874"/>
                  </a:lnTo>
                  <a:lnTo>
                    <a:pt x="1582" y="2874"/>
                  </a:lnTo>
                  <a:lnTo>
                    <a:pt x="1588" y="2874"/>
                  </a:lnTo>
                  <a:lnTo>
                    <a:pt x="1590" y="2872"/>
                  </a:lnTo>
                  <a:lnTo>
                    <a:pt x="1592" y="2874"/>
                  </a:lnTo>
                  <a:lnTo>
                    <a:pt x="1594" y="2880"/>
                  </a:lnTo>
                  <a:lnTo>
                    <a:pt x="1598" y="2886"/>
                  </a:lnTo>
                  <a:lnTo>
                    <a:pt x="1602" y="2892"/>
                  </a:lnTo>
                  <a:lnTo>
                    <a:pt x="1610" y="2900"/>
                  </a:lnTo>
                  <a:lnTo>
                    <a:pt x="1616" y="2902"/>
                  </a:lnTo>
                  <a:lnTo>
                    <a:pt x="1620" y="2904"/>
                  </a:lnTo>
                  <a:lnTo>
                    <a:pt x="1624" y="2904"/>
                  </a:lnTo>
                  <a:lnTo>
                    <a:pt x="1628" y="2902"/>
                  </a:lnTo>
                  <a:lnTo>
                    <a:pt x="1634" y="2896"/>
                  </a:lnTo>
                  <a:lnTo>
                    <a:pt x="1638" y="2894"/>
                  </a:lnTo>
                  <a:lnTo>
                    <a:pt x="1640" y="2894"/>
                  </a:lnTo>
                  <a:lnTo>
                    <a:pt x="1642" y="2896"/>
                  </a:lnTo>
                  <a:lnTo>
                    <a:pt x="1646" y="2898"/>
                  </a:lnTo>
                  <a:lnTo>
                    <a:pt x="1648" y="2896"/>
                  </a:lnTo>
                  <a:lnTo>
                    <a:pt x="1652" y="2894"/>
                  </a:lnTo>
                  <a:lnTo>
                    <a:pt x="1654" y="2890"/>
                  </a:lnTo>
                  <a:lnTo>
                    <a:pt x="1654" y="2884"/>
                  </a:lnTo>
                  <a:lnTo>
                    <a:pt x="1654" y="2872"/>
                  </a:lnTo>
                  <a:lnTo>
                    <a:pt x="1656" y="2866"/>
                  </a:lnTo>
                  <a:lnTo>
                    <a:pt x="1662" y="2864"/>
                  </a:lnTo>
                  <a:lnTo>
                    <a:pt x="1670" y="2864"/>
                  </a:lnTo>
                  <a:lnTo>
                    <a:pt x="1686" y="2868"/>
                  </a:lnTo>
                  <a:lnTo>
                    <a:pt x="1700" y="2874"/>
                  </a:lnTo>
                  <a:lnTo>
                    <a:pt x="1712" y="2882"/>
                  </a:lnTo>
                  <a:lnTo>
                    <a:pt x="1720" y="2890"/>
                  </a:lnTo>
                  <a:lnTo>
                    <a:pt x="1728" y="2898"/>
                  </a:lnTo>
                  <a:lnTo>
                    <a:pt x="1732" y="2904"/>
                  </a:lnTo>
                  <a:lnTo>
                    <a:pt x="1738" y="2908"/>
                  </a:lnTo>
                  <a:lnTo>
                    <a:pt x="1744" y="2910"/>
                  </a:lnTo>
                  <a:lnTo>
                    <a:pt x="1752" y="2908"/>
                  </a:lnTo>
                  <a:lnTo>
                    <a:pt x="1766" y="2904"/>
                  </a:lnTo>
                  <a:lnTo>
                    <a:pt x="1778" y="2902"/>
                  </a:lnTo>
                  <a:lnTo>
                    <a:pt x="1782" y="2900"/>
                  </a:lnTo>
                  <a:lnTo>
                    <a:pt x="1788" y="2898"/>
                  </a:lnTo>
                  <a:lnTo>
                    <a:pt x="1794" y="2892"/>
                  </a:lnTo>
                  <a:lnTo>
                    <a:pt x="1802" y="2884"/>
                  </a:lnTo>
                  <a:lnTo>
                    <a:pt x="1814" y="2872"/>
                  </a:lnTo>
                  <a:lnTo>
                    <a:pt x="1822" y="2868"/>
                  </a:lnTo>
                  <a:lnTo>
                    <a:pt x="1828" y="2868"/>
                  </a:lnTo>
                  <a:lnTo>
                    <a:pt x="1834" y="2872"/>
                  </a:lnTo>
                  <a:lnTo>
                    <a:pt x="1838" y="2876"/>
                  </a:lnTo>
                  <a:lnTo>
                    <a:pt x="1844" y="2880"/>
                  </a:lnTo>
                  <a:lnTo>
                    <a:pt x="1848" y="2880"/>
                  </a:lnTo>
                  <a:lnTo>
                    <a:pt x="1856" y="2876"/>
                  </a:lnTo>
                  <a:lnTo>
                    <a:pt x="1868" y="2864"/>
                  </a:lnTo>
                  <a:lnTo>
                    <a:pt x="1876" y="2860"/>
                  </a:lnTo>
                  <a:lnTo>
                    <a:pt x="1878" y="2860"/>
                  </a:lnTo>
                  <a:lnTo>
                    <a:pt x="1880" y="2862"/>
                  </a:lnTo>
                  <a:lnTo>
                    <a:pt x="1882" y="2870"/>
                  </a:lnTo>
                  <a:lnTo>
                    <a:pt x="1882" y="2874"/>
                  </a:lnTo>
                  <a:lnTo>
                    <a:pt x="1880" y="2878"/>
                  </a:lnTo>
                  <a:lnTo>
                    <a:pt x="1872" y="2886"/>
                  </a:lnTo>
                  <a:lnTo>
                    <a:pt x="1866" y="2892"/>
                  </a:lnTo>
                  <a:lnTo>
                    <a:pt x="1864" y="2894"/>
                  </a:lnTo>
                  <a:lnTo>
                    <a:pt x="1866" y="2896"/>
                  </a:lnTo>
                  <a:lnTo>
                    <a:pt x="1872" y="2906"/>
                  </a:lnTo>
                  <a:lnTo>
                    <a:pt x="1872" y="2910"/>
                  </a:lnTo>
                  <a:lnTo>
                    <a:pt x="1872" y="2914"/>
                  </a:lnTo>
                  <a:lnTo>
                    <a:pt x="1868" y="2918"/>
                  </a:lnTo>
                  <a:lnTo>
                    <a:pt x="1864" y="2924"/>
                  </a:lnTo>
                  <a:lnTo>
                    <a:pt x="1862" y="2930"/>
                  </a:lnTo>
                  <a:lnTo>
                    <a:pt x="1866" y="2940"/>
                  </a:lnTo>
                  <a:lnTo>
                    <a:pt x="1870" y="2948"/>
                  </a:lnTo>
                  <a:lnTo>
                    <a:pt x="1870" y="2956"/>
                  </a:lnTo>
                  <a:lnTo>
                    <a:pt x="1870" y="2966"/>
                  </a:lnTo>
                  <a:lnTo>
                    <a:pt x="1872" y="2980"/>
                  </a:lnTo>
                  <a:lnTo>
                    <a:pt x="1872" y="2986"/>
                  </a:lnTo>
                  <a:lnTo>
                    <a:pt x="1870" y="2990"/>
                  </a:lnTo>
                  <a:lnTo>
                    <a:pt x="1866" y="2996"/>
                  </a:lnTo>
                  <a:lnTo>
                    <a:pt x="1860" y="3000"/>
                  </a:lnTo>
                  <a:lnTo>
                    <a:pt x="1858" y="3006"/>
                  </a:lnTo>
                  <a:lnTo>
                    <a:pt x="1858" y="3012"/>
                  </a:lnTo>
                  <a:lnTo>
                    <a:pt x="1858" y="3020"/>
                  </a:lnTo>
                  <a:lnTo>
                    <a:pt x="1856" y="3020"/>
                  </a:lnTo>
                  <a:lnTo>
                    <a:pt x="1854" y="3024"/>
                  </a:lnTo>
                  <a:lnTo>
                    <a:pt x="1850" y="3034"/>
                  </a:lnTo>
                  <a:lnTo>
                    <a:pt x="1848" y="3044"/>
                  </a:lnTo>
                  <a:lnTo>
                    <a:pt x="1846" y="3050"/>
                  </a:lnTo>
                  <a:lnTo>
                    <a:pt x="1842" y="3054"/>
                  </a:lnTo>
                  <a:lnTo>
                    <a:pt x="1838" y="3064"/>
                  </a:lnTo>
                  <a:lnTo>
                    <a:pt x="1824" y="3108"/>
                  </a:lnTo>
                  <a:lnTo>
                    <a:pt x="1818" y="3130"/>
                  </a:lnTo>
                  <a:lnTo>
                    <a:pt x="1814" y="3144"/>
                  </a:lnTo>
                  <a:lnTo>
                    <a:pt x="1806" y="3154"/>
                  </a:lnTo>
                  <a:lnTo>
                    <a:pt x="1800" y="3160"/>
                  </a:lnTo>
                  <a:lnTo>
                    <a:pt x="1768" y="3170"/>
                  </a:lnTo>
                  <a:lnTo>
                    <a:pt x="1764" y="3170"/>
                  </a:lnTo>
                  <a:lnTo>
                    <a:pt x="1760" y="3166"/>
                  </a:lnTo>
                  <a:lnTo>
                    <a:pt x="1756" y="3164"/>
                  </a:lnTo>
                  <a:lnTo>
                    <a:pt x="1754" y="3166"/>
                  </a:lnTo>
                  <a:lnTo>
                    <a:pt x="1748" y="3168"/>
                  </a:lnTo>
                  <a:lnTo>
                    <a:pt x="1744" y="3170"/>
                  </a:lnTo>
                  <a:lnTo>
                    <a:pt x="1740" y="3170"/>
                  </a:lnTo>
                  <a:lnTo>
                    <a:pt x="1734" y="3168"/>
                  </a:lnTo>
                  <a:lnTo>
                    <a:pt x="1728" y="3164"/>
                  </a:lnTo>
                  <a:lnTo>
                    <a:pt x="1726" y="3162"/>
                  </a:lnTo>
                  <a:lnTo>
                    <a:pt x="1724" y="3162"/>
                  </a:lnTo>
                  <a:lnTo>
                    <a:pt x="1724" y="3164"/>
                  </a:lnTo>
                  <a:lnTo>
                    <a:pt x="1724" y="3168"/>
                  </a:lnTo>
                  <a:lnTo>
                    <a:pt x="1720" y="3170"/>
                  </a:lnTo>
                  <a:lnTo>
                    <a:pt x="1734" y="3232"/>
                  </a:lnTo>
                  <a:lnTo>
                    <a:pt x="1734" y="3230"/>
                  </a:lnTo>
                  <a:lnTo>
                    <a:pt x="1738" y="3232"/>
                  </a:lnTo>
                  <a:lnTo>
                    <a:pt x="1738" y="3236"/>
                  </a:lnTo>
                  <a:lnTo>
                    <a:pt x="1738" y="3242"/>
                  </a:lnTo>
                  <a:lnTo>
                    <a:pt x="1740" y="3252"/>
                  </a:lnTo>
                  <a:lnTo>
                    <a:pt x="1744" y="3260"/>
                  </a:lnTo>
                  <a:lnTo>
                    <a:pt x="1750" y="3266"/>
                  </a:lnTo>
                  <a:lnTo>
                    <a:pt x="1754" y="3272"/>
                  </a:lnTo>
                  <a:lnTo>
                    <a:pt x="1758" y="3278"/>
                  </a:lnTo>
                  <a:lnTo>
                    <a:pt x="1760" y="3288"/>
                  </a:lnTo>
                  <a:lnTo>
                    <a:pt x="1762" y="3300"/>
                  </a:lnTo>
                  <a:lnTo>
                    <a:pt x="1766" y="3306"/>
                  </a:lnTo>
                  <a:lnTo>
                    <a:pt x="1770" y="3312"/>
                  </a:lnTo>
                  <a:lnTo>
                    <a:pt x="1784" y="3328"/>
                  </a:lnTo>
                  <a:lnTo>
                    <a:pt x="1792" y="3340"/>
                  </a:lnTo>
                  <a:lnTo>
                    <a:pt x="1796" y="3344"/>
                  </a:lnTo>
                  <a:lnTo>
                    <a:pt x="1800" y="3346"/>
                  </a:lnTo>
                  <a:lnTo>
                    <a:pt x="1802" y="3344"/>
                  </a:lnTo>
                  <a:lnTo>
                    <a:pt x="1804" y="3340"/>
                  </a:lnTo>
                  <a:lnTo>
                    <a:pt x="1810" y="3328"/>
                  </a:lnTo>
                  <a:lnTo>
                    <a:pt x="1812" y="3314"/>
                  </a:lnTo>
                  <a:lnTo>
                    <a:pt x="1816" y="3292"/>
                  </a:lnTo>
                  <a:lnTo>
                    <a:pt x="1830" y="3254"/>
                  </a:lnTo>
                  <a:lnTo>
                    <a:pt x="1832" y="3250"/>
                  </a:lnTo>
                  <a:lnTo>
                    <a:pt x="1832" y="3256"/>
                  </a:lnTo>
                  <a:lnTo>
                    <a:pt x="1832" y="3260"/>
                  </a:lnTo>
                  <a:lnTo>
                    <a:pt x="1826" y="3286"/>
                  </a:lnTo>
                  <a:lnTo>
                    <a:pt x="1826" y="3296"/>
                  </a:lnTo>
                  <a:lnTo>
                    <a:pt x="1826" y="3302"/>
                  </a:lnTo>
                  <a:lnTo>
                    <a:pt x="1822" y="3312"/>
                  </a:lnTo>
                  <a:lnTo>
                    <a:pt x="1818" y="3328"/>
                  </a:lnTo>
                  <a:lnTo>
                    <a:pt x="1818" y="3330"/>
                  </a:lnTo>
                  <a:lnTo>
                    <a:pt x="1824" y="3328"/>
                  </a:lnTo>
                  <a:lnTo>
                    <a:pt x="1828" y="3326"/>
                  </a:lnTo>
                  <a:lnTo>
                    <a:pt x="1834" y="3326"/>
                  </a:lnTo>
                  <a:lnTo>
                    <a:pt x="1838" y="3328"/>
                  </a:lnTo>
                  <a:lnTo>
                    <a:pt x="1840" y="3330"/>
                  </a:lnTo>
                  <a:lnTo>
                    <a:pt x="1848" y="3340"/>
                  </a:lnTo>
                  <a:lnTo>
                    <a:pt x="1864" y="3372"/>
                  </a:lnTo>
                  <a:lnTo>
                    <a:pt x="1880" y="3406"/>
                  </a:lnTo>
                  <a:lnTo>
                    <a:pt x="1888" y="3418"/>
                  </a:lnTo>
                  <a:lnTo>
                    <a:pt x="1896" y="3428"/>
                  </a:lnTo>
                  <a:lnTo>
                    <a:pt x="1900" y="3434"/>
                  </a:lnTo>
                  <a:lnTo>
                    <a:pt x="1900" y="3440"/>
                  </a:lnTo>
                  <a:lnTo>
                    <a:pt x="1902" y="3444"/>
                  </a:lnTo>
                  <a:lnTo>
                    <a:pt x="1908" y="3450"/>
                  </a:lnTo>
                  <a:lnTo>
                    <a:pt x="1916" y="3458"/>
                  </a:lnTo>
                  <a:lnTo>
                    <a:pt x="1922" y="3470"/>
                  </a:lnTo>
                  <a:lnTo>
                    <a:pt x="1926" y="3482"/>
                  </a:lnTo>
                  <a:lnTo>
                    <a:pt x="1926" y="3486"/>
                  </a:lnTo>
                  <a:lnTo>
                    <a:pt x="1924" y="3492"/>
                  </a:lnTo>
                  <a:lnTo>
                    <a:pt x="1922" y="3496"/>
                  </a:lnTo>
                  <a:lnTo>
                    <a:pt x="1924" y="3502"/>
                  </a:lnTo>
                  <a:lnTo>
                    <a:pt x="1926" y="3506"/>
                  </a:lnTo>
                  <a:lnTo>
                    <a:pt x="1928" y="3512"/>
                  </a:lnTo>
                  <a:lnTo>
                    <a:pt x="1938" y="3522"/>
                  </a:lnTo>
                  <a:lnTo>
                    <a:pt x="1944" y="3526"/>
                  </a:lnTo>
                  <a:lnTo>
                    <a:pt x="1952" y="3528"/>
                  </a:lnTo>
                  <a:lnTo>
                    <a:pt x="1958" y="3532"/>
                  </a:lnTo>
                  <a:lnTo>
                    <a:pt x="1964" y="3538"/>
                  </a:lnTo>
                  <a:lnTo>
                    <a:pt x="1970" y="3548"/>
                  </a:lnTo>
                  <a:lnTo>
                    <a:pt x="1976" y="3560"/>
                  </a:lnTo>
                  <a:lnTo>
                    <a:pt x="1988" y="3586"/>
                  </a:lnTo>
                  <a:lnTo>
                    <a:pt x="1996" y="3610"/>
                  </a:lnTo>
                  <a:lnTo>
                    <a:pt x="1998" y="3620"/>
                  </a:lnTo>
                  <a:lnTo>
                    <a:pt x="1998" y="3626"/>
                  </a:lnTo>
                  <a:lnTo>
                    <a:pt x="1998" y="3632"/>
                  </a:lnTo>
                  <a:lnTo>
                    <a:pt x="1996" y="3636"/>
                  </a:lnTo>
                  <a:lnTo>
                    <a:pt x="1994" y="3638"/>
                  </a:lnTo>
                  <a:lnTo>
                    <a:pt x="1992" y="3642"/>
                  </a:lnTo>
                  <a:lnTo>
                    <a:pt x="1994" y="3648"/>
                  </a:lnTo>
                  <a:lnTo>
                    <a:pt x="1996" y="3656"/>
                  </a:lnTo>
                  <a:lnTo>
                    <a:pt x="2000" y="3664"/>
                  </a:lnTo>
                  <a:lnTo>
                    <a:pt x="2000" y="3668"/>
                  </a:lnTo>
                  <a:lnTo>
                    <a:pt x="1998" y="3670"/>
                  </a:lnTo>
                  <a:lnTo>
                    <a:pt x="1998" y="3672"/>
                  </a:lnTo>
                  <a:lnTo>
                    <a:pt x="1996" y="3674"/>
                  </a:lnTo>
                  <a:lnTo>
                    <a:pt x="1996" y="3676"/>
                  </a:lnTo>
                  <a:lnTo>
                    <a:pt x="2004" y="3690"/>
                  </a:lnTo>
                  <a:lnTo>
                    <a:pt x="2014" y="3706"/>
                  </a:lnTo>
                  <a:lnTo>
                    <a:pt x="2020" y="3716"/>
                  </a:lnTo>
                  <a:lnTo>
                    <a:pt x="2026" y="3722"/>
                  </a:lnTo>
                  <a:lnTo>
                    <a:pt x="2036" y="3726"/>
                  </a:lnTo>
                  <a:lnTo>
                    <a:pt x="2042" y="3730"/>
                  </a:lnTo>
                  <a:lnTo>
                    <a:pt x="2048" y="3734"/>
                  </a:lnTo>
                  <a:lnTo>
                    <a:pt x="2058" y="3744"/>
                  </a:lnTo>
                  <a:lnTo>
                    <a:pt x="2064" y="3758"/>
                  </a:lnTo>
                  <a:lnTo>
                    <a:pt x="2072" y="3770"/>
                  </a:lnTo>
                  <a:lnTo>
                    <a:pt x="2078" y="3778"/>
                  </a:lnTo>
                  <a:lnTo>
                    <a:pt x="2082" y="3782"/>
                  </a:lnTo>
                  <a:lnTo>
                    <a:pt x="2084" y="3786"/>
                  </a:lnTo>
                  <a:lnTo>
                    <a:pt x="2084" y="3796"/>
                  </a:lnTo>
                  <a:lnTo>
                    <a:pt x="2086" y="3804"/>
                  </a:lnTo>
                  <a:lnTo>
                    <a:pt x="2088" y="3810"/>
                  </a:lnTo>
                  <a:lnTo>
                    <a:pt x="2092" y="3816"/>
                  </a:lnTo>
                  <a:lnTo>
                    <a:pt x="2094" y="3824"/>
                  </a:lnTo>
                  <a:lnTo>
                    <a:pt x="2096" y="3830"/>
                  </a:lnTo>
                  <a:lnTo>
                    <a:pt x="2098" y="3836"/>
                  </a:lnTo>
                  <a:lnTo>
                    <a:pt x="2108" y="3848"/>
                  </a:lnTo>
                  <a:lnTo>
                    <a:pt x="2120" y="3862"/>
                  </a:lnTo>
                  <a:lnTo>
                    <a:pt x="2124" y="3870"/>
                  </a:lnTo>
                  <a:lnTo>
                    <a:pt x="2126" y="3878"/>
                  </a:lnTo>
                  <a:lnTo>
                    <a:pt x="2128" y="3884"/>
                  </a:lnTo>
                  <a:lnTo>
                    <a:pt x="2130" y="3886"/>
                  </a:lnTo>
                  <a:lnTo>
                    <a:pt x="2134" y="3886"/>
                  </a:lnTo>
                  <a:lnTo>
                    <a:pt x="2138" y="3888"/>
                  </a:lnTo>
                  <a:lnTo>
                    <a:pt x="2140" y="3892"/>
                  </a:lnTo>
                  <a:lnTo>
                    <a:pt x="2144" y="3902"/>
                  </a:lnTo>
                  <a:lnTo>
                    <a:pt x="2146" y="3918"/>
                  </a:lnTo>
                  <a:lnTo>
                    <a:pt x="2148" y="3936"/>
                  </a:lnTo>
                  <a:lnTo>
                    <a:pt x="2146" y="3944"/>
                  </a:lnTo>
                  <a:lnTo>
                    <a:pt x="2142" y="3952"/>
                  </a:lnTo>
                  <a:lnTo>
                    <a:pt x="2142" y="3954"/>
                  </a:lnTo>
                  <a:lnTo>
                    <a:pt x="2142" y="3958"/>
                  </a:lnTo>
                  <a:lnTo>
                    <a:pt x="2144" y="3964"/>
                  </a:lnTo>
                  <a:lnTo>
                    <a:pt x="2146" y="3968"/>
                  </a:lnTo>
                  <a:lnTo>
                    <a:pt x="2146" y="3972"/>
                  </a:lnTo>
                  <a:lnTo>
                    <a:pt x="2144" y="3974"/>
                  </a:lnTo>
                  <a:lnTo>
                    <a:pt x="2140" y="3976"/>
                  </a:lnTo>
                  <a:lnTo>
                    <a:pt x="2142" y="3980"/>
                  </a:lnTo>
                  <a:lnTo>
                    <a:pt x="2146" y="3982"/>
                  </a:lnTo>
                  <a:lnTo>
                    <a:pt x="2148" y="3986"/>
                  </a:lnTo>
                  <a:lnTo>
                    <a:pt x="2150" y="3988"/>
                  </a:lnTo>
                  <a:lnTo>
                    <a:pt x="2150" y="3996"/>
                  </a:lnTo>
                  <a:lnTo>
                    <a:pt x="2152" y="4000"/>
                  </a:lnTo>
                  <a:lnTo>
                    <a:pt x="2154" y="4008"/>
                  </a:lnTo>
                  <a:lnTo>
                    <a:pt x="2156" y="4020"/>
                  </a:lnTo>
                  <a:lnTo>
                    <a:pt x="2158" y="4034"/>
                  </a:lnTo>
                  <a:lnTo>
                    <a:pt x="2162" y="4044"/>
                  </a:lnTo>
                  <a:lnTo>
                    <a:pt x="2166" y="4054"/>
                  </a:lnTo>
                  <a:lnTo>
                    <a:pt x="2166" y="4058"/>
                  </a:lnTo>
                  <a:lnTo>
                    <a:pt x="2166" y="4064"/>
                  </a:lnTo>
                  <a:lnTo>
                    <a:pt x="2164" y="4072"/>
                  </a:lnTo>
                  <a:lnTo>
                    <a:pt x="2166" y="4076"/>
                  </a:lnTo>
                  <a:lnTo>
                    <a:pt x="2168" y="4082"/>
                  </a:lnTo>
                  <a:lnTo>
                    <a:pt x="2172" y="4092"/>
                  </a:lnTo>
                  <a:lnTo>
                    <a:pt x="2176" y="4100"/>
                  </a:lnTo>
                  <a:lnTo>
                    <a:pt x="2178" y="4102"/>
                  </a:lnTo>
                  <a:lnTo>
                    <a:pt x="2180" y="4102"/>
                  </a:lnTo>
                  <a:lnTo>
                    <a:pt x="2184" y="4100"/>
                  </a:lnTo>
                  <a:lnTo>
                    <a:pt x="2186" y="4102"/>
                  </a:lnTo>
                  <a:lnTo>
                    <a:pt x="2190" y="4104"/>
                  </a:lnTo>
                  <a:lnTo>
                    <a:pt x="2196" y="4108"/>
                  </a:lnTo>
                  <a:lnTo>
                    <a:pt x="2200" y="4106"/>
                  </a:lnTo>
                  <a:lnTo>
                    <a:pt x="2204" y="4104"/>
                  </a:lnTo>
                  <a:lnTo>
                    <a:pt x="2208" y="4104"/>
                  </a:lnTo>
                  <a:lnTo>
                    <a:pt x="2212" y="4104"/>
                  </a:lnTo>
                  <a:lnTo>
                    <a:pt x="2214" y="4102"/>
                  </a:lnTo>
                  <a:lnTo>
                    <a:pt x="2218" y="4098"/>
                  </a:lnTo>
                  <a:lnTo>
                    <a:pt x="2226" y="4098"/>
                  </a:lnTo>
                  <a:lnTo>
                    <a:pt x="2232" y="4100"/>
                  </a:lnTo>
                  <a:lnTo>
                    <a:pt x="2236" y="4098"/>
                  </a:lnTo>
                  <a:lnTo>
                    <a:pt x="2238" y="4096"/>
                  </a:lnTo>
                  <a:lnTo>
                    <a:pt x="2240" y="4094"/>
                  </a:lnTo>
                  <a:lnTo>
                    <a:pt x="2242" y="4090"/>
                  </a:lnTo>
                  <a:lnTo>
                    <a:pt x="2244" y="4088"/>
                  </a:lnTo>
                  <a:lnTo>
                    <a:pt x="2248" y="4088"/>
                  </a:lnTo>
                  <a:lnTo>
                    <a:pt x="2252" y="4086"/>
                  </a:lnTo>
                  <a:lnTo>
                    <a:pt x="2254" y="4084"/>
                  </a:lnTo>
                  <a:lnTo>
                    <a:pt x="2258" y="4074"/>
                  </a:lnTo>
                  <a:lnTo>
                    <a:pt x="2262" y="4070"/>
                  </a:lnTo>
                  <a:lnTo>
                    <a:pt x="2266" y="4068"/>
                  </a:lnTo>
                  <a:lnTo>
                    <a:pt x="2274" y="4066"/>
                  </a:lnTo>
                  <a:lnTo>
                    <a:pt x="2284" y="4066"/>
                  </a:lnTo>
                  <a:lnTo>
                    <a:pt x="2300" y="4066"/>
                  </a:lnTo>
                  <a:lnTo>
                    <a:pt x="2312" y="4062"/>
                  </a:lnTo>
                  <a:lnTo>
                    <a:pt x="2324" y="4058"/>
                  </a:lnTo>
                  <a:lnTo>
                    <a:pt x="2334" y="4050"/>
                  </a:lnTo>
                  <a:lnTo>
                    <a:pt x="2348" y="4038"/>
                  </a:lnTo>
                  <a:lnTo>
                    <a:pt x="2356" y="4036"/>
                  </a:lnTo>
                  <a:lnTo>
                    <a:pt x="2364" y="4036"/>
                  </a:lnTo>
                  <a:lnTo>
                    <a:pt x="2370" y="4038"/>
                  </a:lnTo>
                  <a:lnTo>
                    <a:pt x="2374" y="4038"/>
                  </a:lnTo>
                  <a:lnTo>
                    <a:pt x="2382" y="4034"/>
                  </a:lnTo>
                  <a:lnTo>
                    <a:pt x="2390" y="4028"/>
                  </a:lnTo>
                  <a:lnTo>
                    <a:pt x="2398" y="4020"/>
                  </a:lnTo>
                  <a:lnTo>
                    <a:pt x="2406" y="4010"/>
                  </a:lnTo>
                  <a:lnTo>
                    <a:pt x="2416" y="4002"/>
                  </a:lnTo>
                  <a:lnTo>
                    <a:pt x="2426" y="3998"/>
                  </a:lnTo>
                  <a:lnTo>
                    <a:pt x="2432" y="3996"/>
                  </a:lnTo>
                  <a:lnTo>
                    <a:pt x="2438" y="3998"/>
                  </a:lnTo>
                  <a:lnTo>
                    <a:pt x="2442" y="3998"/>
                  </a:lnTo>
                  <a:lnTo>
                    <a:pt x="2446" y="3996"/>
                  </a:lnTo>
                  <a:lnTo>
                    <a:pt x="2452" y="3992"/>
                  </a:lnTo>
                  <a:lnTo>
                    <a:pt x="2462" y="3986"/>
                  </a:lnTo>
                  <a:lnTo>
                    <a:pt x="2468" y="3982"/>
                  </a:lnTo>
                  <a:lnTo>
                    <a:pt x="2480" y="3978"/>
                  </a:lnTo>
                  <a:lnTo>
                    <a:pt x="2500" y="3972"/>
                  </a:lnTo>
                  <a:lnTo>
                    <a:pt x="2506" y="3968"/>
                  </a:lnTo>
                  <a:lnTo>
                    <a:pt x="2510" y="3966"/>
                  </a:lnTo>
                  <a:lnTo>
                    <a:pt x="2520" y="3962"/>
                  </a:lnTo>
                  <a:lnTo>
                    <a:pt x="2526" y="3960"/>
                  </a:lnTo>
                  <a:lnTo>
                    <a:pt x="2528" y="3954"/>
                  </a:lnTo>
                  <a:lnTo>
                    <a:pt x="2528" y="3942"/>
                  </a:lnTo>
                  <a:lnTo>
                    <a:pt x="2528" y="3934"/>
                  </a:lnTo>
                  <a:lnTo>
                    <a:pt x="2532" y="3926"/>
                  </a:lnTo>
                  <a:lnTo>
                    <a:pt x="2542" y="3916"/>
                  </a:lnTo>
                  <a:lnTo>
                    <a:pt x="2562" y="3906"/>
                  </a:lnTo>
                  <a:lnTo>
                    <a:pt x="2566" y="3902"/>
                  </a:lnTo>
                  <a:lnTo>
                    <a:pt x="2572" y="3902"/>
                  </a:lnTo>
                  <a:lnTo>
                    <a:pt x="2578" y="3902"/>
                  </a:lnTo>
                  <a:lnTo>
                    <a:pt x="2584" y="3902"/>
                  </a:lnTo>
                  <a:lnTo>
                    <a:pt x="2586" y="3900"/>
                  </a:lnTo>
                  <a:lnTo>
                    <a:pt x="2594" y="3894"/>
                  </a:lnTo>
                  <a:lnTo>
                    <a:pt x="2600" y="3892"/>
                  </a:lnTo>
                  <a:lnTo>
                    <a:pt x="2606" y="3890"/>
                  </a:lnTo>
                  <a:lnTo>
                    <a:pt x="2614" y="3888"/>
                  </a:lnTo>
                  <a:lnTo>
                    <a:pt x="2624" y="3890"/>
                  </a:lnTo>
                  <a:lnTo>
                    <a:pt x="2630" y="3890"/>
                  </a:lnTo>
                  <a:lnTo>
                    <a:pt x="2634" y="3890"/>
                  </a:lnTo>
                  <a:lnTo>
                    <a:pt x="2638" y="3888"/>
                  </a:lnTo>
                  <a:lnTo>
                    <a:pt x="2642" y="3886"/>
                  </a:lnTo>
                  <a:lnTo>
                    <a:pt x="2646" y="3878"/>
                  </a:lnTo>
                  <a:lnTo>
                    <a:pt x="2650" y="3868"/>
                  </a:lnTo>
                  <a:lnTo>
                    <a:pt x="2654" y="3858"/>
                  </a:lnTo>
                  <a:lnTo>
                    <a:pt x="2658" y="3850"/>
                  </a:lnTo>
                  <a:lnTo>
                    <a:pt x="2664" y="3844"/>
                  </a:lnTo>
                  <a:lnTo>
                    <a:pt x="2670" y="3842"/>
                  </a:lnTo>
                  <a:lnTo>
                    <a:pt x="2676" y="3842"/>
                  </a:lnTo>
                  <a:lnTo>
                    <a:pt x="2690" y="3840"/>
                  </a:lnTo>
                  <a:lnTo>
                    <a:pt x="2698" y="3836"/>
                  </a:lnTo>
                  <a:lnTo>
                    <a:pt x="2702" y="3830"/>
                  </a:lnTo>
                  <a:lnTo>
                    <a:pt x="2704" y="3822"/>
                  </a:lnTo>
                  <a:lnTo>
                    <a:pt x="2708" y="3814"/>
                  </a:lnTo>
                  <a:lnTo>
                    <a:pt x="2712" y="3806"/>
                  </a:lnTo>
                  <a:lnTo>
                    <a:pt x="2720" y="3798"/>
                  </a:lnTo>
                  <a:lnTo>
                    <a:pt x="2734" y="3794"/>
                  </a:lnTo>
                  <a:lnTo>
                    <a:pt x="2746" y="3790"/>
                  </a:lnTo>
                  <a:lnTo>
                    <a:pt x="2752" y="3786"/>
                  </a:lnTo>
                  <a:lnTo>
                    <a:pt x="2754" y="3782"/>
                  </a:lnTo>
                  <a:lnTo>
                    <a:pt x="2752" y="3776"/>
                  </a:lnTo>
                  <a:lnTo>
                    <a:pt x="2750" y="3768"/>
                  </a:lnTo>
                  <a:lnTo>
                    <a:pt x="2750" y="3758"/>
                  </a:lnTo>
                  <a:lnTo>
                    <a:pt x="2750" y="3746"/>
                  </a:lnTo>
                  <a:lnTo>
                    <a:pt x="2754" y="3730"/>
                  </a:lnTo>
                  <a:lnTo>
                    <a:pt x="2760" y="3716"/>
                  </a:lnTo>
                  <a:lnTo>
                    <a:pt x="2764" y="3710"/>
                  </a:lnTo>
                  <a:lnTo>
                    <a:pt x="2768" y="3712"/>
                  </a:lnTo>
                  <a:lnTo>
                    <a:pt x="2770" y="3714"/>
                  </a:lnTo>
                  <a:lnTo>
                    <a:pt x="2772" y="3718"/>
                  </a:lnTo>
                  <a:lnTo>
                    <a:pt x="2776" y="3720"/>
                  </a:lnTo>
                  <a:lnTo>
                    <a:pt x="2780" y="3716"/>
                  </a:lnTo>
                  <a:lnTo>
                    <a:pt x="2786" y="3704"/>
                  </a:lnTo>
                  <a:lnTo>
                    <a:pt x="2792" y="3692"/>
                  </a:lnTo>
                  <a:lnTo>
                    <a:pt x="2796" y="3684"/>
                  </a:lnTo>
                  <a:lnTo>
                    <a:pt x="2806" y="3674"/>
                  </a:lnTo>
                  <a:lnTo>
                    <a:pt x="2816" y="3664"/>
                  </a:lnTo>
                  <a:lnTo>
                    <a:pt x="2820" y="3656"/>
                  </a:lnTo>
                  <a:lnTo>
                    <a:pt x="2824" y="3644"/>
                  </a:lnTo>
                  <a:lnTo>
                    <a:pt x="2830" y="3628"/>
                  </a:lnTo>
                  <a:lnTo>
                    <a:pt x="2834" y="3618"/>
                  </a:lnTo>
                  <a:lnTo>
                    <a:pt x="2834" y="3616"/>
                  </a:lnTo>
                  <a:lnTo>
                    <a:pt x="2832" y="3614"/>
                  </a:lnTo>
                  <a:lnTo>
                    <a:pt x="2822" y="3608"/>
                  </a:lnTo>
                  <a:close/>
                  <a:moveTo>
                    <a:pt x="2468" y="3400"/>
                  </a:moveTo>
                  <a:lnTo>
                    <a:pt x="2468" y="3400"/>
                  </a:lnTo>
                  <a:lnTo>
                    <a:pt x="2470" y="3400"/>
                  </a:lnTo>
                  <a:lnTo>
                    <a:pt x="2468" y="3400"/>
                  </a:lnTo>
                  <a:close/>
                  <a:moveTo>
                    <a:pt x="1836" y="3098"/>
                  </a:moveTo>
                  <a:lnTo>
                    <a:pt x="1836" y="3098"/>
                  </a:lnTo>
                  <a:lnTo>
                    <a:pt x="1838" y="3094"/>
                  </a:lnTo>
                  <a:lnTo>
                    <a:pt x="1842" y="3094"/>
                  </a:lnTo>
                  <a:lnTo>
                    <a:pt x="1838" y="3094"/>
                  </a:lnTo>
                  <a:lnTo>
                    <a:pt x="1836" y="3098"/>
                  </a:lnTo>
                  <a:close/>
                  <a:moveTo>
                    <a:pt x="1856" y="3100"/>
                  </a:moveTo>
                  <a:lnTo>
                    <a:pt x="1856" y="3100"/>
                  </a:lnTo>
                  <a:lnTo>
                    <a:pt x="1856" y="3102"/>
                  </a:lnTo>
                  <a:lnTo>
                    <a:pt x="1856" y="3100"/>
                  </a:lnTo>
                  <a:lnTo>
                    <a:pt x="1856" y="3090"/>
                  </a:lnTo>
                  <a:lnTo>
                    <a:pt x="1858" y="3084"/>
                  </a:lnTo>
                  <a:lnTo>
                    <a:pt x="1860" y="3082"/>
                  </a:lnTo>
                  <a:lnTo>
                    <a:pt x="1858" y="3084"/>
                  </a:lnTo>
                  <a:lnTo>
                    <a:pt x="1856" y="3090"/>
                  </a:lnTo>
                  <a:lnTo>
                    <a:pt x="1856" y="3100"/>
                  </a:lnTo>
                  <a:close/>
                </a:path>
              </a:pathLst>
            </a:custGeom>
            <a:solidFill>
              <a:srgbClr val="F6443B"/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7" name="Freeform 6156"/>
            <p:cNvSpPr>
              <a:spLocks noEditPoints="1"/>
            </p:cNvSpPr>
            <p:nvPr/>
          </p:nvSpPr>
          <p:spPr bwMode="auto">
            <a:xfrm>
              <a:off x="5024074" y="2480087"/>
              <a:ext cx="2615330" cy="2204852"/>
            </a:xfrm>
            <a:custGeom>
              <a:avLst/>
              <a:gdLst>
                <a:gd name="T0" fmla="*/ 334096 w 5856"/>
                <a:gd name="T1" fmla="*/ 341505 h 5472"/>
                <a:gd name="T2" fmla="*/ 374746 w 5856"/>
                <a:gd name="T3" fmla="*/ 60938 h 5472"/>
                <a:gd name="T4" fmla="*/ 2452998 w 5856"/>
                <a:gd name="T5" fmla="*/ 316114 h 5472"/>
                <a:gd name="T6" fmla="*/ 3177084 w 5856"/>
                <a:gd name="T7" fmla="*/ 608108 h 5472"/>
                <a:gd name="T8" fmla="*/ 2139228 w 5856"/>
                <a:gd name="T9" fmla="*/ 481154 h 5472"/>
                <a:gd name="T10" fmla="*/ 256606 w 5856"/>
                <a:gd name="T11" fmla="*/ 559865 h 5472"/>
                <a:gd name="T12" fmla="*/ 48272 w 5856"/>
                <a:gd name="T13" fmla="*/ 76172 h 5472"/>
                <a:gd name="T14" fmla="*/ 461128 w 5856"/>
                <a:gd name="T15" fmla="*/ 11426 h 5472"/>
                <a:gd name="T16" fmla="*/ 438262 w 5856"/>
                <a:gd name="T17" fmla="*/ 78711 h 5472"/>
                <a:gd name="T18" fmla="*/ 1814025 w 5856"/>
                <a:gd name="T19" fmla="*/ 3336340 h 5472"/>
                <a:gd name="T20" fmla="*/ 2066820 w 5856"/>
                <a:gd name="T21" fmla="*/ 2794248 h 5472"/>
                <a:gd name="T22" fmla="*/ 2090956 w 5856"/>
                <a:gd name="T23" fmla="*/ 2845030 h 5472"/>
                <a:gd name="T24" fmla="*/ 2021088 w 5856"/>
                <a:gd name="T25" fmla="*/ 2668564 h 5472"/>
                <a:gd name="T26" fmla="*/ 2068090 w 5856"/>
                <a:gd name="T27" fmla="*/ 2759971 h 5472"/>
                <a:gd name="T28" fmla="*/ 2012196 w 5856"/>
                <a:gd name="T29" fmla="*/ 2762510 h 5472"/>
                <a:gd name="T30" fmla="*/ 2125255 w 5856"/>
                <a:gd name="T31" fmla="*/ 3088781 h 5472"/>
                <a:gd name="T32" fmla="*/ 2097307 w 5856"/>
                <a:gd name="T33" fmla="*/ 1976667 h 5472"/>
                <a:gd name="T34" fmla="*/ 2010925 w 5856"/>
                <a:gd name="T35" fmla="*/ 3324914 h 5472"/>
                <a:gd name="T36" fmla="*/ 2102389 w 5856"/>
                <a:gd name="T37" fmla="*/ 1863679 h 5472"/>
                <a:gd name="T38" fmla="*/ 1256352 w 5856"/>
                <a:gd name="T39" fmla="*/ 2824717 h 5472"/>
                <a:gd name="T40" fmla="*/ 1637450 w 5856"/>
                <a:gd name="T41" fmla="*/ 2959288 h 5472"/>
                <a:gd name="T42" fmla="*/ 1636179 w 5856"/>
                <a:gd name="T43" fmla="*/ 3313488 h 5472"/>
                <a:gd name="T44" fmla="*/ 1580285 w 5856"/>
                <a:gd name="T45" fmla="*/ 3222082 h 5472"/>
                <a:gd name="T46" fmla="*/ 1342734 w 5856"/>
                <a:gd name="T47" fmla="*/ 2956749 h 5472"/>
                <a:gd name="T48" fmla="*/ 5081 w 5856"/>
                <a:gd name="T49" fmla="*/ 3446790 h 5472"/>
                <a:gd name="T50" fmla="*/ 2179879 w 5856"/>
                <a:gd name="T51" fmla="*/ 2182332 h 5472"/>
                <a:gd name="T52" fmla="*/ 2291667 w 5856"/>
                <a:gd name="T53" fmla="*/ 2007136 h 5472"/>
                <a:gd name="T54" fmla="*/ 1948679 w 5856"/>
                <a:gd name="T55" fmla="*/ 3044347 h 5472"/>
                <a:gd name="T56" fmla="*/ 1984248 w 5856"/>
                <a:gd name="T57" fmla="*/ 3100206 h 5472"/>
                <a:gd name="T58" fmla="*/ 1942328 w 5856"/>
                <a:gd name="T59" fmla="*/ 2744736 h 5472"/>
                <a:gd name="T60" fmla="*/ 2132876 w 5856"/>
                <a:gd name="T61" fmla="*/ 3114171 h 5472"/>
                <a:gd name="T62" fmla="*/ 2483486 w 5856"/>
                <a:gd name="T63" fmla="*/ 1744342 h 5472"/>
                <a:gd name="T64" fmla="*/ 2336129 w 5856"/>
                <a:gd name="T65" fmla="*/ 1971589 h 5472"/>
                <a:gd name="T66" fmla="*/ 2107470 w 5856"/>
                <a:gd name="T67" fmla="*/ 1984284 h 5472"/>
                <a:gd name="T68" fmla="*/ 2536840 w 5856"/>
                <a:gd name="T69" fmla="*/ 1350786 h 5472"/>
                <a:gd name="T70" fmla="*/ 2451728 w 5856"/>
                <a:gd name="T71" fmla="*/ 1727838 h 5472"/>
                <a:gd name="T72" fmla="*/ 2022358 w 5856"/>
                <a:gd name="T73" fmla="*/ 2660947 h 5472"/>
                <a:gd name="T74" fmla="*/ 1906759 w 5856"/>
                <a:gd name="T75" fmla="*/ 2780283 h 5472"/>
                <a:gd name="T76" fmla="*/ 2087145 w 5856"/>
                <a:gd name="T77" fmla="*/ 2730772 h 5472"/>
                <a:gd name="T78" fmla="*/ 1878811 w 5856"/>
                <a:gd name="T79" fmla="*/ 2870420 h 5472"/>
                <a:gd name="T80" fmla="*/ 1669208 w 5856"/>
                <a:gd name="T81" fmla="*/ 3111632 h 5472"/>
                <a:gd name="T82" fmla="*/ 2046494 w 5856"/>
                <a:gd name="T83" fmla="*/ 2306747 h 5472"/>
                <a:gd name="T84" fmla="*/ 3226627 w 5856"/>
                <a:gd name="T85" fmla="*/ 603030 h 5472"/>
                <a:gd name="T86" fmla="*/ 2160824 w 5856"/>
                <a:gd name="T87" fmla="*/ 505275 h 5472"/>
                <a:gd name="T88" fmla="*/ 1448171 w 5856"/>
                <a:gd name="T89" fmla="*/ 275489 h 5472"/>
                <a:gd name="T90" fmla="*/ 899390 w 5856"/>
                <a:gd name="T91" fmla="*/ 483693 h 5472"/>
                <a:gd name="T92" fmla="*/ 736789 w 5856"/>
                <a:gd name="T93" fmla="*/ 700784 h 5472"/>
                <a:gd name="T94" fmla="*/ 137195 w 5856"/>
                <a:gd name="T95" fmla="*/ 684280 h 5472"/>
                <a:gd name="T96" fmla="*/ 415396 w 5856"/>
                <a:gd name="T97" fmla="*/ 2273739 h 5472"/>
                <a:gd name="T98" fmla="*/ 814279 w 5856"/>
                <a:gd name="T99" fmla="*/ 2748545 h 5472"/>
                <a:gd name="T100" fmla="*/ 1185214 w 5856"/>
                <a:gd name="T101" fmla="*/ 2338485 h 5472"/>
                <a:gd name="T102" fmla="*/ 1393547 w 5856"/>
                <a:gd name="T103" fmla="*/ 2695225 h 5472"/>
                <a:gd name="T104" fmla="*/ 1451982 w 5856"/>
                <a:gd name="T105" fmla="*/ 2856456 h 5472"/>
                <a:gd name="T106" fmla="*/ 1629828 w 5856"/>
                <a:gd name="T107" fmla="*/ 2740928 h 5472"/>
                <a:gd name="T108" fmla="*/ 1744157 w 5856"/>
                <a:gd name="T109" fmla="*/ 2391805 h 5472"/>
                <a:gd name="T110" fmla="*/ 1933435 w 5856"/>
                <a:gd name="T111" fmla="*/ 2254696 h 5472"/>
                <a:gd name="T112" fmla="*/ 1986789 w 5856"/>
                <a:gd name="T113" fmla="*/ 2059187 h 5472"/>
                <a:gd name="T114" fmla="*/ 1905488 w 5856"/>
                <a:gd name="T115" fmla="*/ 1812897 h 5472"/>
                <a:gd name="T116" fmla="*/ 2103659 w 5856"/>
                <a:gd name="T117" fmla="*/ 1858600 h 5472"/>
                <a:gd name="T118" fmla="*/ 2129066 w 5856"/>
                <a:gd name="T119" fmla="*/ 1809089 h 5472"/>
                <a:gd name="T120" fmla="*/ 2413618 w 5856"/>
                <a:gd name="T121" fmla="*/ 1277153 h 5472"/>
                <a:gd name="T122" fmla="*/ 3003049 w 5856"/>
                <a:gd name="T123" fmla="*/ 983890 h 5472"/>
                <a:gd name="T124" fmla="*/ 3079269 w 5856"/>
                <a:gd name="T125" fmla="*/ 1027054 h 547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856"/>
                <a:gd name="T190" fmla="*/ 0 h 5472"/>
                <a:gd name="T191" fmla="*/ 5856 w 5856"/>
                <a:gd name="T192" fmla="*/ 5472 h 547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856" h="5472">
                  <a:moveTo>
                    <a:pt x="1912" y="64"/>
                  </a:moveTo>
                  <a:lnTo>
                    <a:pt x="1912" y="64"/>
                  </a:lnTo>
                  <a:lnTo>
                    <a:pt x="1910" y="60"/>
                  </a:lnTo>
                  <a:lnTo>
                    <a:pt x="1902" y="58"/>
                  </a:lnTo>
                  <a:lnTo>
                    <a:pt x="1882" y="54"/>
                  </a:lnTo>
                  <a:lnTo>
                    <a:pt x="1862" y="54"/>
                  </a:lnTo>
                  <a:lnTo>
                    <a:pt x="1854" y="56"/>
                  </a:lnTo>
                  <a:lnTo>
                    <a:pt x="1850" y="60"/>
                  </a:lnTo>
                  <a:lnTo>
                    <a:pt x="1850" y="62"/>
                  </a:lnTo>
                  <a:lnTo>
                    <a:pt x="1852" y="64"/>
                  </a:lnTo>
                  <a:lnTo>
                    <a:pt x="1858" y="68"/>
                  </a:lnTo>
                  <a:lnTo>
                    <a:pt x="1868" y="70"/>
                  </a:lnTo>
                  <a:lnTo>
                    <a:pt x="1880" y="70"/>
                  </a:lnTo>
                  <a:lnTo>
                    <a:pt x="1902" y="68"/>
                  </a:lnTo>
                  <a:lnTo>
                    <a:pt x="1908" y="66"/>
                  </a:lnTo>
                  <a:lnTo>
                    <a:pt x="1912" y="64"/>
                  </a:lnTo>
                  <a:close/>
                  <a:moveTo>
                    <a:pt x="1078" y="706"/>
                  </a:moveTo>
                  <a:lnTo>
                    <a:pt x="1078" y="706"/>
                  </a:lnTo>
                  <a:lnTo>
                    <a:pt x="1094" y="702"/>
                  </a:lnTo>
                  <a:lnTo>
                    <a:pt x="1100" y="700"/>
                  </a:lnTo>
                  <a:lnTo>
                    <a:pt x="1104" y="698"/>
                  </a:lnTo>
                  <a:lnTo>
                    <a:pt x="1104" y="694"/>
                  </a:lnTo>
                  <a:lnTo>
                    <a:pt x="1104" y="690"/>
                  </a:lnTo>
                  <a:lnTo>
                    <a:pt x="1102" y="684"/>
                  </a:lnTo>
                  <a:lnTo>
                    <a:pt x="1094" y="678"/>
                  </a:lnTo>
                  <a:lnTo>
                    <a:pt x="1082" y="674"/>
                  </a:lnTo>
                  <a:lnTo>
                    <a:pt x="1070" y="674"/>
                  </a:lnTo>
                  <a:lnTo>
                    <a:pt x="1058" y="676"/>
                  </a:lnTo>
                  <a:lnTo>
                    <a:pt x="1048" y="682"/>
                  </a:lnTo>
                  <a:lnTo>
                    <a:pt x="1040" y="688"/>
                  </a:lnTo>
                  <a:lnTo>
                    <a:pt x="1036" y="694"/>
                  </a:lnTo>
                  <a:lnTo>
                    <a:pt x="1036" y="700"/>
                  </a:lnTo>
                  <a:lnTo>
                    <a:pt x="1040" y="704"/>
                  </a:lnTo>
                  <a:lnTo>
                    <a:pt x="1048" y="708"/>
                  </a:lnTo>
                  <a:lnTo>
                    <a:pt x="1060" y="708"/>
                  </a:lnTo>
                  <a:lnTo>
                    <a:pt x="1078" y="706"/>
                  </a:lnTo>
                  <a:close/>
                  <a:moveTo>
                    <a:pt x="1928" y="154"/>
                  </a:moveTo>
                  <a:lnTo>
                    <a:pt x="1928" y="154"/>
                  </a:lnTo>
                  <a:lnTo>
                    <a:pt x="1914" y="152"/>
                  </a:lnTo>
                  <a:lnTo>
                    <a:pt x="1902" y="154"/>
                  </a:lnTo>
                  <a:lnTo>
                    <a:pt x="1894" y="156"/>
                  </a:lnTo>
                  <a:lnTo>
                    <a:pt x="1890" y="160"/>
                  </a:lnTo>
                  <a:lnTo>
                    <a:pt x="1890" y="164"/>
                  </a:lnTo>
                  <a:lnTo>
                    <a:pt x="1894" y="168"/>
                  </a:lnTo>
                  <a:lnTo>
                    <a:pt x="1900" y="172"/>
                  </a:lnTo>
                  <a:lnTo>
                    <a:pt x="1910" y="176"/>
                  </a:lnTo>
                  <a:lnTo>
                    <a:pt x="1920" y="178"/>
                  </a:lnTo>
                  <a:lnTo>
                    <a:pt x="1926" y="180"/>
                  </a:lnTo>
                  <a:lnTo>
                    <a:pt x="1932" y="186"/>
                  </a:lnTo>
                  <a:lnTo>
                    <a:pt x="1934" y="188"/>
                  </a:lnTo>
                  <a:lnTo>
                    <a:pt x="1938" y="190"/>
                  </a:lnTo>
                  <a:lnTo>
                    <a:pt x="1956" y="188"/>
                  </a:lnTo>
                  <a:lnTo>
                    <a:pt x="1982" y="180"/>
                  </a:lnTo>
                  <a:lnTo>
                    <a:pt x="1996" y="174"/>
                  </a:lnTo>
                  <a:lnTo>
                    <a:pt x="2000" y="172"/>
                  </a:lnTo>
                  <a:lnTo>
                    <a:pt x="2000" y="170"/>
                  </a:lnTo>
                  <a:lnTo>
                    <a:pt x="1998" y="168"/>
                  </a:lnTo>
                  <a:lnTo>
                    <a:pt x="1994" y="166"/>
                  </a:lnTo>
                  <a:lnTo>
                    <a:pt x="1982" y="162"/>
                  </a:lnTo>
                  <a:lnTo>
                    <a:pt x="1964" y="158"/>
                  </a:lnTo>
                  <a:lnTo>
                    <a:pt x="1928" y="154"/>
                  </a:lnTo>
                  <a:close/>
                  <a:moveTo>
                    <a:pt x="526" y="138"/>
                  </a:moveTo>
                  <a:lnTo>
                    <a:pt x="526" y="138"/>
                  </a:lnTo>
                  <a:lnTo>
                    <a:pt x="532" y="144"/>
                  </a:lnTo>
                  <a:lnTo>
                    <a:pt x="538" y="148"/>
                  </a:lnTo>
                  <a:lnTo>
                    <a:pt x="552" y="152"/>
                  </a:lnTo>
                  <a:lnTo>
                    <a:pt x="558" y="154"/>
                  </a:lnTo>
                  <a:lnTo>
                    <a:pt x="562" y="152"/>
                  </a:lnTo>
                  <a:lnTo>
                    <a:pt x="564" y="150"/>
                  </a:lnTo>
                  <a:lnTo>
                    <a:pt x="564" y="146"/>
                  </a:lnTo>
                  <a:lnTo>
                    <a:pt x="564" y="142"/>
                  </a:lnTo>
                  <a:lnTo>
                    <a:pt x="568" y="140"/>
                  </a:lnTo>
                  <a:lnTo>
                    <a:pt x="572" y="136"/>
                  </a:lnTo>
                  <a:lnTo>
                    <a:pt x="582" y="136"/>
                  </a:lnTo>
                  <a:lnTo>
                    <a:pt x="600" y="134"/>
                  </a:lnTo>
                  <a:lnTo>
                    <a:pt x="604" y="132"/>
                  </a:lnTo>
                  <a:lnTo>
                    <a:pt x="606" y="130"/>
                  </a:lnTo>
                  <a:lnTo>
                    <a:pt x="604" y="128"/>
                  </a:lnTo>
                  <a:lnTo>
                    <a:pt x="598" y="126"/>
                  </a:lnTo>
                  <a:lnTo>
                    <a:pt x="580" y="122"/>
                  </a:lnTo>
                  <a:lnTo>
                    <a:pt x="556" y="120"/>
                  </a:lnTo>
                  <a:lnTo>
                    <a:pt x="534" y="122"/>
                  </a:lnTo>
                  <a:lnTo>
                    <a:pt x="526" y="124"/>
                  </a:lnTo>
                  <a:lnTo>
                    <a:pt x="522" y="126"/>
                  </a:lnTo>
                  <a:lnTo>
                    <a:pt x="522" y="132"/>
                  </a:lnTo>
                  <a:lnTo>
                    <a:pt x="526" y="138"/>
                  </a:lnTo>
                  <a:close/>
                  <a:moveTo>
                    <a:pt x="658" y="948"/>
                  </a:moveTo>
                  <a:lnTo>
                    <a:pt x="658" y="948"/>
                  </a:lnTo>
                  <a:lnTo>
                    <a:pt x="658" y="944"/>
                  </a:lnTo>
                  <a:lnTo>
                    <a:pt x="656" y="942"/>
                  </a:lnTo>
                  <a:lnTo>
                    <a:pt x="644" y="936"/>
                  </a:lnTo>
                  <a:lnTo>
                    <a:pt x="628" y="926"/>
                  </a:lnTo>
                  <a:lnTo>
                    <a:pt x="620" y="920"/>
                  </a:lnTo>
                  <a:lnTo>
                    <a:pt x="612" y="912"/>
                  </a:lnTo>
                  <a:lnTo>
                    <a:pt x="602" y="904"/>
                  </a:lnTo>
                  <a:lnTo>
                    <a:pt x="594" y="904"/>
                  </a:lnTo>
                  <a:lnTo>
                    <a:pt x="588" y="906"/>
                  </a:lnTo>
                  <a:lnTo>
                    <a:pt x="582" y="908"/>
                  </a:lnTo>
                  <a:lnTo>
                    <a:pt x="580" y="910"/>
                  </a:lnTo>
                  <a:lnTo>
                    <a:pt x="580" y="912"/>
                  </a:lnTo>
                  <a:lnTo>
                    <a:pt x="582" y="916"/>
                  </a:lnTo>
                  <a:lnTo>
                    <a:pt x="584" y="920"/>
                  </a:lnTo>
                  <a:lnTo>
                    <a:pt x="582" y="920"/>
                  </a:lnTo>
                  <a:lnTo>
                    <a:pt x="578" y="918"/>
                  </a:lnTo>
                  <a:lnTo>
                    <a:pt x="576" y="918"/>
                  </a:lnTo>
                  <a:lnTo>
                    <a:pt x="574" y="920"/>
                  </a:lnTo>
                  <a:lnTo>
                    <a:pt x="576" y="924"/>
                  </a:lnTo>
                  <a:lnTo>
                    <a:pt x="580" y="930"/>
                  </a:lnTo>
                  <a:lnTo>
                    <a:pt x="588" y="940"/>
                  </a:lnTo>
                  <a:lnTo>
                    <a:pt x="594" y="944"/>
                  </a:lnTo>
                  <a:lnTo>
                    <a:pt x="596" y="946"/>
                  </a:lnTo>
                  <a:lnTo>
                    <a:pt x="600" y="944"/>
                  </a:lnTo>
                  <a:lnTo>
                    <a:pt x="600" y="942"/>
                  </a:lnTo>
                  <a:lnTo>
                    <a:pt x="604" y="942"/>
                  </a:lnTo>
                  <a:lnTo>
                    <a:pt x="610" y="942"/>
                  </a:lnTo>
                  <a:lnTo>
                    <a:pt x="618" y="946"/>
                  </a:lnTo>
                  <a:lnTo>
                    <a:pt x="620" y="948"/>
                  </a:lnTo>
                  <a:lnTo>
                    <a:pt x="620" y="952"/>
                  </a:lnTo>
                  <a:lnTo>
                    <a:pt x="620" y="956"/>
                  </a:lnTo>
                  <a:lnTo>
                    <a:pt x="624" y="958"/>
                  </a:lnTo>
                  <a:lnTo>
                    <a:pt x="638" y="956"/>
                  </a:lnTo>
                  <a:lnTo>
                    <a:pt x="652" y="954"/>
                  </a:lnTo>
                  <a:lnTo>
                    <a:pt x="656" y="950"/>
                  </a:lnTo>
                  <a:lnTo>
                    <a:pt x="658" y="948"/>
                  </a:lnTo>
                  <a:close/>
                  <a:moveTo>
                    <a:pt x="768" y="460"/>
                  </a:moveTo>
                  <a:lnTo>
                    <a:pt x="768" y="460"/>
                  </a:lnTo>
                  <a:lnTo>
                    <a:pt x="752" y="466"/>
                  </a:lnTo>
                  <a:lnTo>
                    <a:pt x="742" y="468"/>
                  </a:lnTo>
                  <a:lnTo>
                    <a:pt x="736" y="468"/>
                  </a:lnTo>
                  <a:lnTo>
                    <a:pt x="732" y="466"/>
                  </a:lnTo>
                  <a:lnTo>
                    <a:pt x="728" y="462"/>
                  </a:lnTo>
                  <a:lnTo>
                    <a:pt x="722" y="460"/>
                  </a:lnTo>
                  <a:lnTo>
                    <a:pt x="712" y="458"/>
                  </a:lnTo>
                  <a:lnTo>
                    <a:pt x="698" y="460"/>
                  </a:lnTo>
                  <a:lnTo>
                    <a:pt x="682" y="462"/>
                  </a:lnTo>
                  <a:lnTo>
                    <a:pt x="674" y="464"/>
                  </a:lnTo>
                  <a:lnTo>
                    <a:pt x="672" y="468"/>
                  </a:lnTo>
                  <a:lnTo>
                    <a:pt x="672" y="470"/>
                  </a:lnTo>
                  <a:lnTo>
                    <a:pt x="674" y="474"/>
                  </a:lnTo>
                  <a:lnTo>
                    <a:pt x="674" y="476"/>
                  </a:lnTo>
                  <a:lnTo>
                    <a:pt x="672" y="478"/>
                  </a:lnTo>
                  <a:lnTo>
                    <a:pt x="664" y="476"/>
                  </a:lnTo>
                  <a:lnTo>
                    <a:pt x="652" y="478"/>
                  </a:lnTo>
                  <a:lnTo>
                    <a:pt x="636" y="480"/>
                  </a:lnTo>
                  <a:lnTo>
                    <a:pt x="620" y="484"/>
                  </a:lnTo>
                  <a:lnTo>
                    <a:pt x="602" y="492"/>
                  </a:lnTo>
                  <a:lnTo>
                    <a:pt x="584" y="500"/>
                  </a:lnTo>
                  <a:lnTo>
                    <a:pt x="568" y="508"/>
                  </a:lnTo>
                  <a:lnTo>
                    <a:pt x="554" y="518"/>
                  </a:lnTo>
                  <a:lnTo>
                    <a:pt x="544" y="528"/>
                  </a:lnTo>
                  <a:lnTo>
                    <a:pt x="538" y="536"/>
                  </a:lnTo>
                  <a:lnTo>
                    <a:pt x="532" y="538"/>
                  </a:lnTo>
                  <a:lnTo>
                    <a:pt x="528" y="538"/>
                  </a:lnTo>
                  <a:lnTo>
                    <a:pt x="526" y="538"/>
                  </a:lnTo>
                  <a:lnTo>
                    <a:pt x="524" y="536"/>
                  </a:lnTo>
                  <a:lnTo>
                    <a:pt x="520" y="534"/>
                  </a:lnTo>
                  <a:lnTo>
                    <a:pt x="514" y="536"/>
                  </a:lnTo>
                  <a:lnTo>
                    <a:pt x="506" y="542"/>
                  </a:lnTo>
                  <a:lnTo>
                    <a:pt x="498" y="548"/>
                  </a:lnTo>
                  <a:lnTo>
                    <a:pt x="494" y="550"/>
                  </a:lnTo>
                  <a:lnTo>
                    <a:pt x="490" y="548"/>
                  </a:lnTo>
                  <a:lnTo>
                    <a:pt x="488" y="546"/>
                  </a:lnTo>
                  <a:lnTo>
                    <a:pt x="488" y="544"/>
                  </a:lnTo>
                  <a:lnTo>
                    <a:pt x="484" y="542"/>
                  </a:lnTo>
                  <a:lnTo>
                    <a:pt x="480" y="542"/>
                  </a:lnTo>
                  <a:lnTo>
                    <a:pt x="474" y="546"/>
                  </a:lnTo>
                  <a:lnTo>
                    <a:pt x="470" y="550"/>
                  </a:lnTo>
                  <a:lnTo>
                    <a:pt x="468" y="554"/>
                  </a:lnTo>
                  <a:lnTo>
                    <a:pt x="470" y="558"/>
                  </a:lnTo>
                  <a:lnTo>
                    <a:pt x="474" y="560"/>
                  </a:lnTo>
                  <a:lnTo>
                    <a:pt x="480" y="564"/>
                  </a:lnTo>
                  <a:lnTo>
                    <a:pt x="480" y="568"/>
                  </a:lnTo>
                  <a:lnTo>
                    <a:pt x="476" y="570"/>
                  </a:lnTo>
                  <a:lnTo>
                    <a:pt x="472" y="572"/>
                  </a:lnTo>
                  <a:lnTo>
                    <a:pt x="470" y="576"/>
                  </a:lnTo>
                  <a:lnTo>
                    <a:pt x="472" y="578"/>
                  </a:lnTo>
                  <a:lnTo>
                    <a:pt x="476" y="580"/>
                  </a:lnTo>
                  <a:lnTo>
                    <a:pt x="478" y="582"/>
                  </a:lnTo>
                  <a:lnTo>
                    <a:pt x="478" y="584"/>
                  </a:lnTo>
                  <a:lnTo>
                    <a:pt x="476" y="586"/>
                  </a:lnTo>
                  <a:lnTo>
                    <a:pt x="468" y="586"/>
                  </a:lnTo>
                  <a:lnTo>
                    <a:pt x="460" y="588"/>
                  </a:lnTo>
                  <a:lnTo>
                    <a:pt x="454" y="594"/>
                  </a:lnTo>
                  <a:lnTo>
                    <a:pt x="450" y="600"/>
                  </a:lnTo>
                  <a:lnTo>
                    <a:pt x="446" y="606"/>
                  </a:lnTo>
                  <a:lnTo>
                    <a:pt x="442" y="614"/>
                  </a:lnTo>
                  <a:lnTo>
                    <a:pt x="436" y="622"/>
                  </a:lnTo>
                  <a:lnTo>
                    <a:pt x="426" y="630"/>
                  </a:lnTo>
                  <a:lnTo>
                    <a:pt x="414" y="636"/>
                  </a:lnTo>
                  <a:lnTo>
                    <a:pt x="390" y="648"/>
                  </a:lnTo>
                  <a:lnTo>
                    <a:pt x="384" y="654"/>
                  </a:lnTo>
                  <a:lnTo>
                    <a:pt x="380" y="658"/>
                  </a:lnTo>
                  <a:lnTo>
                    <a:pt x="380" y="662"/>
                  </a:lnTo>
                  <a:lnTo>
                    <a:pt x="382" y="666"/>
                  </a:lnTo>
                  <a:lnTo>
                    <a:pt x="390" y="666"/>
                  </a:lnTo>
                  <a:lnTo>
                    <a:pt x="400" y="666"/>
                  </a:lnTo>
                  <a:lnTo>
                    <a:pt x="408" y="668"/>
                  </a:lnTo>
                  <a:lnTo>
                    <a:pt x="410" y="670"/>
                  </a:lnTo>
                  <a:lnTo>
                    <a:pt x="408" y="674"/>
                  </a:lnTo>
                  <a:lnTo>
                    <a:pt x="406" y="678"/>
                  </a:lnTo>
                  <a:lnTo>
                    <a:pt x="402" y="680"/>
                  </a:lnTo>
                  <a:lnTo>
                    <a:pt x="402" y="684"/>
                  </a:lnTo>
                  <a:lnTo>
                    <a:pt x="406" y="684"/>
                  </a:lnTo>
                  <a:lnTo>
                    <a:pt x="416" y="682"/>
                  </a:lnTo>
                  <a:lnTo>
                    <a:pt x="438" y="676"/>
                  </a:lnTo>
                  <a:lnTo>
                    <a:pt x="446" y="676"/>
                  </a:lnTo>
                  <a:lnTo>
                    <a:pt x="454" y="676"/>
                  </a:lnTo>
                  <a:lnTo>
                    <a:pt x="460" y="678"/>
                  </a:lnTo>
                  <a:lnTo>
                    <a:pt x="466" y="682"/>
                  </a:lnTo>
                  <a:lnTo>
                    <a:pt x="486" y="692"/>
                  </a:lnTo>
                  <a:lnTo>
                    <a:pt x="496" y="696"/>
                  </a:lnTo>
                  <a:lnTo>
                    <a:pt x="508" y="694"/>
                  </a:lnTo>
                  <a:lnTo>
                    <a:pt x="514" y="692"/>
                  </a:lnTo>
                  <a:lnTo>
                    <a:pt x="518" y="690"/>
                  </a:lnTo>
                  <a:lnTo>
                    <a:pt x="522" y="686"/>
                  </a:lnTo>
                  <a:lnTo>
                    <a:pt x="524" y="680"/>
                  </a:lnTo>
                  <a:lnTo>
                    <a:pt x="526" y="674"/>
                  </a:lnTo>
                  <a:lnTo>
                    <a:pt x="528" y="672"/>
                  </a:lnTo>
                  <a:lnTo>
                    <a:pt x="538" y="670"/>
                  </a:lnTo>
                  <a:lnTo>
                    <a:pt x="542" y="668"/>
                  </a:lnTo>
                  <a:lnTo>
                    <a:pt x="546" y="664"/>
                  </a:lnTo>
                  <a:lnTo>
                    <a:pt x="550" y="660"/>
                  </a:lnTo>
                  <a:lnTo>
                    <a:pt x="554" y="650"/>
                  </a:lnTo>
                  <a:lnTo>
                    <a:pt x="558" y="640"/>
                  </a:lnTo>
                  <a:lnTo>
                    <a:pt x="562" y="634"/>
                  </a:lnTo>
                  <a:lnTo>
                    <a:pt x="566" y="630"/>
                  </a:lnTo>
                  <a:lnTo>
                    <a:pt x="572" y="628"/>
                  </a:lnTo>
                  <a:lnTo>
                    <a:pt x="580" y="624"/>
                  </a:lnTo>
                  <a:lnTo>
                    <a:pt x="584" y="622"/>
                  </a:lnTo>
                  <a:lnTo>
                    <a:pt x="586" y="616"/>
                  </a:lnTo>
                  <a:lnTo>
                    <a:pt x="588" y="606"/>
                  </a:lnTo>
                  <a:lnTo>
                    <a:pt x="590" y="602"/>
                  </a:lnTo>
                  <a:lnTo>
                    <a:pt x="594" y="600"/>
                  </a:lnTo>
                  <a:lnTo>
                    <a:pt x="610" y="594"/>
                  </a:lnTo>
                  <a:lnTo>
                    <a:pt x="638" y="584"/>
                  </a:lnTo>
                  <a:lnTo>
                    <a:pt x="652" y="578"/>
                  </a:lnTo>
                  <a:lnTo>
                    <a:pt x="658" y="572"/>
                  </a:lnTo>
                  <a:lnTo>
                    <a:pt x="662" y="568"/>
                  </a:lnTo>
                  <a:lnTo>
                    <a:pt x="664" y="564"/>
                  </a:lnTo>
                  <a:lnTo>
                    <a:pt x="668" y="558"/>
                  </a:lnTo>
                  <a:lnTo>
                    <a:pt x="674" y="552"/>
                  </a:lnTo>
                  <a:lnTo>
                    <a:pt x="688" y="544"/>
                  </a:lnTo>
                  <a:lnTo>
                    <a:pt x="712" y="534"/>
                  </a:lnTo>
                  <a:lnTo>
                    <a:pt x="744" y="522"/>
                  </a:lnTo>
                  <a:lnTo>
                    <a:pt x="778" y="512"/>
                  </a:lnTo>
                  <a:lnTo>
                    <a:pt x="854" y="492"/>
                  </a:lnTo>
                  <a:lnTo>
                    <a:pt x="924" y="474"/>
                  </a:lnTo>
                  <a:lnTo>
                    <a:pt x="956" y="464"/>
                  </a:lnTo>
                  <a:lnTo>
                    <a:pt x="980" y="454"/>
                  </a:lnTo>
                  <a:lnTo>
                    <a:pt x="990" y="448"/>
                  </a:lnTo>
                  <a:lnTo>
                    <a:pt x="998" y="444"/>
                  </a:lnTo>
                  <a:lnTo>
                    <a:pt x="1002" y="438"/>
                  </a:lnTo>
                  <a:lnTo>
                    <a:pt x="1002" y="432"/>
                  </a:lnTo>
                  <a:lnTo>
                    <a:pt x="1002" y="428"/>
                  </a:lnTo>
                  <a:lnTo>
                    <a:pt x="1000" y="424"/>
                  </a:lnTo>
                  <a:lnTo>
                    <a:pt x="996" y="420"/>
                  </a:lnTo>
                  <a:lnTo>
                    <a:pt x="990" y="416"/>
                  </a:lnTo>
                  <a:lnTo>
                    <a:pt x="974" y="410"/>
                  </a:lnTo>
                  <a:lnTo>
                    <a:pt x="954" y="406"/>
                  </a:lnTo>
                  <a:lnTo>
                    <a:pt x="932" y="408"/>
                  </a:lnTo>
                  <a:lnTo>
                    <a:pt x="908" y="412"/>
                  </a:lnTo>
                  <a:lnTo>
                    <a:pt x="878" y="422"/>
                  </a:lnTo>
                  <a:lnTo>
                    <a:pt x="874" y="426"/>
                  </a:lnTo>
                  <a:lnTo>
                    <a:pt x="870" y="428"/>
                  </a:lnTo>
                  <a:lnTo>
                    <a:pt x="868" y="430"/>
                  </a:lnTo>
                  <a:lnTo>
                    <a:pt x="864" y="434"/>
                  </a:lnTo>
                  <a:lnTo>
                    <a:pt x="856" y="438"/>
                  </a:lnTo>
                  <a:lnTo>
                    <a:pt x="842" y="444"/>
                  </a:lnTo>
                  <a:lnTo>
                    <a:pt x="818" y="450"/>
                  </a:lnTo>
                  <a:lnTo>
                    <a:pt x="808" y="450"/>
                  </a:lnTo>
                  <a:lnTo>
                    <a:pt x="798" y="452"/>
                  </a:lnTo>
                  <a:lnTo>
                    <a:pt x="768" y="460"/>
                  </a:lnTo>
                  <a:close/>
                  <a:moveTo>
                    <a:pt x="484" y="70"/>
                  </a:moveTo>
                  <a:lnTo>
                    <a:pt x="484" y="70"/>
                  </a:lnTo>
                  <a:lnTo>
                    <a:pt x="482" y="70"/>
                  </a:lnTo>
                  <a:lnTo>
                    <a:pt x="484" y="70"/>
                  </a:lnTo>
                  <a:lnTo>
                    <a:pt x="490" y="72"/>
                  </a:lnTo>
                  <a:lnTo>
                    <a:pt x="500" y="74"/>
                  </a:lnTo>
                  <a:lnTo>
                    <a:pt x="510" y="78"/>
                  </a:lnTo>
                  <a:lnTo>
                    <a:pt x="528" y="86"/>
                  </a:lnTo>
                  <a:lnTo>
                    <a:pt x="538" y="86"/>
                  </a:lnTo>
                  <a:lnTo>
                    <a:pt x="554" y="86"/>
                  </a:lnTo>
                  <a:lnTo>
                    <a:pt x="568" y="86"/>
                  </a:lnTo>
                  <a:lnTo>
                    <a:pt x="568" y="84"/>
                  </a:lnTo>
                  <a:lnTo>
                    <a:pt x="566" y="82"/>
                  </a:lnTo>
                  <a:lnTo>
                    <a:pt x="544" y="76"/>
                  </a:lnTo>
                  <a:lnTo>
                    <a:pt x="530" y="72"/>
                  </a:lnTo>
                  <a:lnTo>
                    <a:pt x="512" y="70"/>
                  </a:lnTo>
                  <a:lnTo>
                    <a:pt x="496" y="68"/>
                  </a:lnTo>
                  <a:lnTo>
                    <a:pt x="484" y="70"/>
                  </a:lnTo>
                  <a:close/>
                  <a:moveTo>
                    <a:pt x="542" y="114"/>
                  </a:moveTo>
                  <a:lnTo>
                    <a:pt x="542" y="114"/>
                  </a:lnTo>
                  <a:lnTo>
                    <a:pt x="554" y="116"/>
                  </a:lnTo>
                  <a:lnTo>
                    <a:pt x="558" y="114"/>
                  </a:lnTo>
                  <a:lnTo>
                    <a:pt x="560" y="112"/>
                  </a:lnTo>
                  <a:lnTo>
                    <a:pt x="560" y="110"/>
                  </a:lnTo>
                  <a:lnTo>
                    <a:pt x="560" y="108"/>
                  </a:lnTo>
                  <a:lnTo>
                    <a:pt x="554" y="106"/>
                  </a:lnTo>
                  <a:lnTo>
                    <a:pt x="542" y="106"/>
                  </a:lnTo>
                  <a:lnTo>
                    <a:pt x="532" y="108"/>
                  </a:lnTo>
                  <a:lnTo>
                    <a:pt x="530" y="110"/>
                  </a:lnTo>
                  <a:lnTo>
                    <a:pt x="532" y="112"/>
                  </a:lnTo>
                  <a:lnTo>
                    <a:pt x="534" y="114"/>
                  </a:lnTo>
                  <a:lnTo>
                    <a:pt x="542" y="114"/>
                  </a:lnTo>
                  <a:close/>
                  <a:moveTo>
                    <a:pt x="590" y="96"/>
                  </a:moveTo>
                  <a:lnTo>
                    <a:pt x="590" y="96"/>
                  </a:lnTo>
                  <a:lnTo>
                    <a:pt x="596" y="94"/>
                  </a:lnTo>
                  <a:lnTo>
                    <a:pt x="598" y="92"/>
                  </a:lnTo>
                  <a:lnTo>
                    <a:pt x="598" y="90"/>
                  </a:lnTo>
                  <a:lnTo>
                    <a:pt x="596" y="88"/>
                  </a:lnTo>
                  <a:lnTo>
                    <a:pt x="592" y="86"/>
                  </a:lnTo>
                  <a:lnTo>
                    <a:pt x="584" y="86"/>
                  </a:lnTo>
                  <a:lnTo>
                    <a:pt x="574" y="88"/>
                  </a:lnTo>
                  <a:lnTo>
                    <a:pt x="562" y="90"/>
                  </a:lnTo>
                  <a:lnTo>
                    <a:pt x="556" y="92"/>
                  </a:lnTo>
                  <a:lnTo>
                    <a:pt x="556" y="94"/>
                  </a:lnTo>
                  <a:lnTo>
                    <a:pt x="560" y="96"/>
                  </a:lnTo>
                  <a:lnTo>
                    <a:pt x="576" y="96"/>
                  </a:lnTo>
                  <a:lnTo>
                    <a:pt x="590" y="96"/>
                  </a:lnTo>
                  <a:close/>
                  <a:moveTo>
                    <a:pt x="554" y="70"/>
                  </a:moveTo>
                  <a:lnTo>
                    <a:pt x="554" y="70"/>
                  </a:lnTo>
                  <a:lnTo>
                    <a:pt x="554" y="72"/>
                  </a:lnTo>
                  <a:lnTo>
                    <a:pt x="554" y="74"/>
                  </a:lnTo>
                  <a:lnTo>
                    <a:pt x="562" y="78"/>
                  </a:lnTo>
                  <a:lnTo>
                    <a:pt x="572" y="80"/>
                  </a:lnTo>
                  <a:lnTo>
                    <a:pt x="582" y="80"/>
                  </a:lnTo>
                  <a:lnTo>
                    <a:pt x="584" y="78"/>
                  </a:lnTo>
                  <a:lnTo>
                    <a:pt x="584" y="76"/>
                  </a:lnTo>
                  <a:lnTo>
                    <a:pt x="576" y="72"/>
                  </a:lnTo>
                  <a:lnTo>
                    <a:pt x="564" y="68"/>
                  </a:lnTo>
                  <a:lnTo>
                    <a:pt x="558" y="68"/>
                  </a:lnTo>
                  <a:lnTo>
                    <a:pt x="554" y="70"/>
                  </a:lnTo>
                  <a:close/>
                  <a:moveTo>
                    <a:pt x="1962" y="108"/>
                  </a:moveTo>
                  <a:lnTo>
                    <a:pt x="1962" y="108"/>
                  </a:lnTo>
                  <a:lnTo>
                    <a:pt x="1950" y="114"/>
                  </a:lnTo>
                  <a:lnTo>
                    <a:pt x="1938" y="120"/>
                  </a:lnTo>
                  <a:lnTo>
                    <a:pt x="1916" y="128"/>
                  </a:lnTo>
                  <a:lnTo>
                    <a:pt x="1908" y="132"/>
                  </a:lnTo>
                  <a:lnTo>
                    <a:pt x="1906" y="134"/>
                  </a:lnTo>
                  <a:lnTo>
                    <a:pt x="1908" y="136"/>
                  </a:lnTo>
                  <a:lnTo>
                    <a:pt x="1918" y="138"/>
                  </a:lnTo>
                  <a:lnTo>
                    <a:pt x="1930" y="138"/>
                  </a:lnTo>
                  <a:lnTo>
                    <a:pt x="1938" y="142"/>
                  </a:lnTo>
                  <a:lnTo>
                    <a:pt x="1952" y="146"/>
                  </a:lnTo>
                  <a:lnTo>
                    <a:pt x="1968" y="154"/>
                  </a:lnTo>
                  <a:lnTo>
                    <a:pt x="1980" y="156"/>
                  </a:lnTo>
                  <a:lnTo>
                    <a:pt x="1994" y="158"/>
                  </a:lnTo>
                  <a:lnTo>
                    <a:pt x="2010" y="158"/>
                  </a:lnTo>
                  <a:lnTo>
                    <a:pt x="2016" y="158"/>
                  </a:lnTo>
                  <a:lnTo>
                    <a:pt x="2020" y="156"/>
                  </a:lnTo>
                  <a:lnTo>
                    <a:pt x="2022" y="152"/>
                  </a:lnTo>
                  <a:lnTo>
                    <a:pt x="2024" y="150"/>
                  </a:lnTo>
                  <a:lnTo>
                    <a:pt x="2028" y="146"/>
                  </a:lnTo>
                  <a:lnTo>
                    <a:pt x="2040" y="142"/>
                  </a:lnTo>
                  <a:lnTo>
                    <a:pt x="2058" y="140"/>
                  </a:lnTo>
                  <a:lnTo>
                    <a:pt x="2100" y="140"/>
                  </a:lnTo>
                  <a:lnTo>
                    <a:pt x="2130" y="140"/>
                  </a:lnTo>
                  <a:lnTo>
                    <a:pt x="2138" y="138"/>
                  </a:lnTo>
                  <a:lnTo>
                    <a:pt x="2142" y="136"/>
                  </a:lnTo>
                  <a:lnTo>
                    <a:pt x="2142" y="130"/>
                  </a:lnTo>
                  <a:lnTo>
                    <a:pt x="2136" y="122"/>
                  </a:lnTo>
                  <a:lnTo>
                    <a:pt x="2132" y="114"/>
                  </a:lnTo>
                  <a:lnTo>
                    <a:pt x="2132" y="112"/>
                  </a:lnTo>
                  <a:lnTo>
                    <a:pt x="2134" y="110"/>
                  </a:lnTo>
                  <a:lnTo>
                    <a:pt x="2140" y="108"/>
                  </a:lnTo>
                  <a:lnTo>
                    <a:pt x="2146" y="106"/>
                  </a:lnTo>
                  <a:lnTo>
                    <a:pt x="2162" y="104"/>
                  </a:lnTo>
                  <a:lnTo>
                    <a:pt x="2164" y="102"/>
                  </a:lnTo>
                  <a:lnTo>
                    <a:pt x="2166" y="100"/>
                  </a:lnTo>
                  <a:lnTo>
                    <a:pt x="2164" y="96"/>
                  </a:lnTo>
                  <a:lnTo>
                    <a:pt x="2160" y="92"/>
                  </a:lnTo>
                  <a:lnTo>
                    <a:pt x="2154" y="90"/>
                  </a:lnTo>
                  <a:lnTo>
                    <a:pt x="2142" y="88"/>
                  </a:lnTo>
                  <a:lnTo>
                    <a:pt x="2136" y="88"/>
                  </a:lnTo>
                  <a:lnTo>
                    <a:pt x="2128" y="86"/>
                  </a:lnTo>
                  <a:lnTo>
                    <a:pt x="2118" y="82"/>
                  </a:lnTo>
                  <a:lnTo>
                    <a:pt x="2110" y="74"/>
                  </a:lnTo>
                  <a:lnTo>
                    <a:pt x="2090" y="60"/>
                  </a:lnTo>
                  <a:lnTo>
                    <a:pt x="2082" y="56"/>
                  </a:lnTo>
                  <a:lnTo>
                    <a:pt x="2076" y="52"/>
                  </a:lnTo>
                  <a:lnTo>
                    <a:pt x="2068" y="50"/>
                  </a:lnTo>
                  <a:lnTo>
                    <a:pt x="2060" y="50"/>
                  </a:lnTo>
                  <a:lnTo>
                    <a:pt x="2052" y="54"/>
                  </a:lnTo>
                  <a:lnTo>
                    <a:pt x="2044" y="58"/>
                  </a:lnTo>
                  <a:lnTo>
                    <a:pt x="2034" y="62"/>
                  </a:lnTo>
                  <a:lnTo>
                    <a:pt x="2026" y="66"/>
                  </a:lnTo>
                  <a:lnTo>
                    <a:pt x="2008" y="68"/>
                  </a:lnTo>
                  <a:lnTo>
                    <a:pt x="1988" y="74"/>
                  </a:lnTo>
                  <a:lnTo>
                    <a:pt x="1978" y="78"/>
                  </a:lnTo>
                  <a:lnTo>
                    <a:pt x="1964" y="84"/>
                  </a:lnTo>
                  <a:lnTo>
                    <a:pt x="1954" y="92"/>
                  </a:lnTo>
                  <a:lnTo>
                    <a:pt x="1952" y="94"/>
                  </a:lnTo>
                  <a:lnTo>
                    <a:pt x="1954" y="96"/>
                  </a:lnTo>
                  <a:lnTo>
                    <a:pt x="1960" y="98"/>
                  </a:lnTo>
                  <a:lnTo>
                    <a:pt x="1964" y="98"/>
                  </a:lnTo>
                  <a:lnTo>
                    <a:pt x="1968" y="98"/>
                  </a:lnTo>
                  <a:lnTo>
                    <a:pt x="1968" y="100"/>
                  </a:lnTo>
                  <a:lnTo>
                    <a:pt x="1968" y="102"/>
                  </a:lnTo>
                  <a:lnTo>
                    <a:pt x="1962" y="108"/>
                  </a:lnTo>
                  <a:close/>
                  <a:moveTo>
                    <a:pt x="3810" y="584"/>
                  </a:moveTo>
                  <a:lnTo>
                    <a:pt x="3810" y="584"/>
                  </a:lnTo>
                  <a:lnTo>
                    <a:pt x="3826" y="588"/>
                  </a:lnTo>
                  <a:lnTo>
                    <a:pt x="3834" y="588"/>
                  </a:lnTo>
                  <a:lnTo>
                    <a:pt x="3840" y="584"/>
                  </a:lnTo>
                  <a:lnTo>
                    <a:pt x="3842" y="580"/>
                  </a:lnTo>
                  <a:lnTo>
                    <a:pt x="3842" y="574"/>
                  </a:lnTo>
                  <a:lnTo>
                    <a:pt x="3846" y="570"/>
                  </a:lnTo>
                  <a:lnTo>
                    <a:pt x="3852" y="568"/>
                  </a:lnTo>
                  <a:lnTo>
                    <a:pt x="3864" y="570"/>
                  </a:lnTo>
                  <a:lnTo>
                    <a:pt x="3878" y="574"/>
                  </a:lnTo>
                  <a:lnTo>
                    <a:pt x="3890" y="572"/>
                  </a:lnTo>
                  <a:lnTo>
                    <a:pt x="3900" y="570"/>
                  </a:lnTo>
                  <a:lnTo>
                    <a:pt x="3910" y="566"/>
                  </a:lnTo>
                  <a:lnTo>
                    <a:pt x="3918" y="562"/>
                  </a:lnTo>
                  <a:lnTo>
                    <a:pt x="3926" y="560"/>
                  </a:lnTo>
                  <a:lnTo>
                    <a:pt x="3934" y="562"/>
                  </a:lnTo>
                  <a:lnTo>
                    <a:pt x="3942" y="566"/>
                  </a:lnTo>
                  <a:lnTo>
                    <a:pt x="3952" y="570"/>
                  </a:lnTo>
                  <a:lnTo>
                    <a:pt x="3962" y="572"/>
                  </a:lnTo>
                  <a:lnTo>
                    <a:pt x="3974" y="572"/>
                  </a:lnTo>
                  <a:lnTo>
                    <a:pt x="3986" y="570"/>
                  </a:lnTo>
                  <a:lnTo>
                    <a:pt x="4014" y="562"/>
                  </a:lnTo>
                  <a:lnTo>
                    <a:pt x="4048" y="552"/>
                  </a:lnTo>
                  <a:lnTo>
                    <a:pt x="4056" y="546"/>
                  </a:lnTo>
                  <a:lnTo>
                    <a:pt x="4060" y="542"/>
                  </a:lnTo>
                  <a:lnTo>
                    <a:pt x="4060" y="538"/>
                  </a:lnTo>
                  <a:lnTo>
                    <a:pt x="4056" y="534"/>
                  </a:lnTo>
                  <a:lnTo>
                    <a:pt x="4054" y="530"/>
                  </a:lnTo>
                  <a:lnTo>
                    <a:pt x="4054" y="528"/>
                  </a:lnTo>
                  <a:lnTo>
                    <a:pt x="4056" y="524"/>
                  </a:lnTo>
                  <a:lnTo>
                    <a:pt x="4066" y="524"/>
                  </a:lnTo>
                  <a:lnTo>
                    <a:pt x="4070" y="522"/>
                  </a:lnTo>
                  <a:lnTo>
                    <a:pt x="4074" y="520"/>
                  </a:lnTo>
                  <a:lnTo>
                    <a:pt x="4076" y="518"/>
                  </a:lnTo>
                  <a:lnTo>
                    <a:pt x="4074" y="516"/>
                  </a:lnTo>
                  <a:lnTo>
                    <a:pt x="4068" y="512"/>
                  </a:lnTo>
                  <a:lnTo>
                    <a:pt x="4056" y="506"/>
                  </a:lnTo>
                  <a:lnTo>
                    <a:pt x="4042" y="500"/>
                  </a:lnTo>
                  <a:lnTo>
                    <a:pt x="4026" y="498"/>
                  </a:lnTo>
                  <a:lnTo>
                    <a:pt x="4010" y="496"/>
                  </a:lnTo>
                  <a:lnTo>
                    <a:pt x="3994" y="498"/>
                  </a:lnTo>
                  <a:lnTo>
                    <a:pt x="3980" y="498"/>
                  </a:lnTo>
                  <a:lnTo>
                    <a:pt x="3968" y="496"/>
                  </a:lnTo>
                  <a:lnTo>
                    <a:pt x="3958" y="490"/>
                  </a:lnTo>
                  <a:lnTo>
                    <a:pt x="3948" y="484"/>
                  </a:lnTo>
                  <a:lnTo>
                    <a:pt x="3938" y="478"/>
                  </a:lnTo>
                  <a:lnTo>
                    <a:pt x="3928" y="472"/>
                  </a:lnTo>
                  <a:lnTo>
                    <a:pt x="3918" y="470"/>
                  </a:lnTo>
                  <a:lnTo>
                    <a:pt x="3912" y="472"/>
                  </a:lnTo>
                  <a:lnTo>
                    <a:pt x="3906" y="474"/>
                  </a:lnTo>
                  <a:lnTo>
                    <a:pt x="3898" y="480"/>
                  </a:lnTo>
                  <a:lnTo>
                    <a:pt x="3894" y="486"/>
                  </a:lnTo>
                  <a:lnTo>
                    <a:pt x="3892" y="492"/>
                  </a:lnTo>
                  <a:lnTo>
                    <a:pt x="3894" y="498"/>
                  </a:lnTo>
                  <a:lnTo>
                    <a:pt x="3900" y="506"/>
                  </a:lnTo>
                  <a:lnTo>
                    <a:pt x="3900" y="510"/>
                  </a:lnTo>
                  <a:lnTo>
                    <a:pt x="3896" y="512"/>
                  </a:lnTo>
                  <a:lnTo>
                    <a:pt x="3890" y="512"/>
                  </a:lnTo>
                  <a:lnTo>
                    <a:pt x="3882" y="508"/>
                  </a:lnTo>
                  <a:lnTo>
                    <a:pt x="3862" y="498"/>
                  </a:lnTo>
                  <a:lnTo>
                    <a:pt x="3842" y="484"/>
                  </a:lnTo>
                  <a:lnTo>
                    <a:pt x="3822" y="472"/>
                  </a:lnTo>
                  <a:lnTo>
                    <a:pt x="3814" y="468"/>
                  </a:lnTo>
                  <a:lnTo>
                    <a:pt x="3808" y="468"/>
                  </a:lnTo>
                  <a:lnTo>
                    <a:pt x="3800" y="466"/>
                  </a:lnTo>
                  <a:lnTo>
                    <a:pt x="3794" y="468"/>
                  </a:lnTo>
                  <a:lnTo>
                    <a:pt x="3778" y="476"/>
                  </a:lnTo>
                  <a:lnTo>
                    <a:pt x="3758" y="488"/>
                  </a:lnTo>
                  <a:lnTo>
                    <a:pt x="3748" y="496"/>
                  </a:lnTo>
                  <a:lnTo>
                    <a:pt x="3746" y="502"/>
                  </a:lnTo>
                  <a:lnTo>
                    <a:pt x="3746" y="508"/>
                  </a:lnTo>
                  <a:lnTo>
                    <a:pt x="3748" y="514"/>
                  </a:lnTo>
                  <a:lnTo>
                    <a:pt x="3752" y="524"/>
                  </a:lnTo>
                  <a:lnTo>
                    <a:pt x="3752" y="530"/>
                  </a:lnTo>
                  <a:lnTo>
                    <a:pt x="3746" y="532"/>
                  </a:lnTo>
                  <a:lnTo>
                    <a:pt x="3742" y="536"/>
                  </a:lnTo>
                  <a:lnTo>
                    <a:pt x="3742" y="542"/>
                  </a:lnTo>
                  <a:lnTo>
                    <a:pt x="3744" y="548"/>
                  </a:lnTo>
                  <a:lnTo>
                    <a:pt x="3752" y="554"/>
                  </a:lnTo>
                  <a:lnTo>
                    <a:pt x="3762" y="560"/>
                  </a:lnTo>
                  <a:lnTo>
                    <a:pt x="3776" y="568"/>
                  </a:lnTo>
                  <a:lnTo>
                    <a:pt x="3810" y="584"/>
                  </a:lnTo>
                  <a:close/>
                  <a:moveTo>
                    <a:pt x="4172" y="572"/>
                  </a:moveTo>
                  <a:lnTo>
                    <a:pt x="4172" y="572"/>
                  </a:lnTo>
                  <a:lnTo>
                    <a:pt x="4198" y="578"/>
                  </a:lnTo>
                  <a:lnTo>
                    <a:pt x="4218" y="578"/>
                  </a:lnTo>
                  <a:lnTo>
                    <a:pt x="4262" y="576"/>
                  </a:lnTo>
                  <a:lnTo>
                    <a:pt x="4276" y="574"/>
                  </a:lnTo>
                  <a:lnTo>
                    <a:pt x="4288" y="570"/>
                  </a:lnTo>
                  <a:lnTo>
                    <a:pt x="4294" y="566"/>
                  </a:lnTo>
                  <a:lnTo>
                    <a:pt x="4300" y="560"/>
                  </a:lnTo>
                  <a:lnTo>
                    <a:pt x="4300" y="556"/>
                  </a:lnTo>
                  <a:lnTo>
                    <a:pt x="4300" y="552"/>
                  </a:lnTo>
                  <a:lnTo>
                    <a:pt x="4296" y="550"/>
                  </a:lnTo>
                  <a:lnTo>
                    <a:pt x="4288" y="550"/>
                  </a:lnTo>
                  <a:lnTo>
                    <a:pt x="4280" y="550"/>
                  </a:lnTo>
                  <a:lnTo>
                    <a:pt x="4274" y="548"/>
                  </a:lnTo>
                  <a:lnTo>
                    <a:pt x="4266" y="540"/>
                  </a:lnTo>
                  <a:lnTo>
                    <a:pt x="4260" y="536"/>
                  </a:lnTo>
                  <a:lnTo>
                    <a:pt x="4252" y="534"/>
                  </a:lnTo>
                  <a:lnTo>
                    <a:pt x="4244" y="536"/>
                  </a:lnTo>
                  <a:lnTo>
                    <a:pt x="4230" y="540"/>
                  </a:lnTo>
                  <a:lnTo>
                    <a:pt x="4220" y="542"/>
                  </a:lnTo>
                  <a:lnTo>
                    <a:pt x="4214" y="542"/>
                  </a:lnTo>
                  <a:lnTo>
                    <a:pt x="4212" y="540"/>
                  </a:lnTo>
                  <a:lnTo>
                    <a:pt x="4212" y="536"/>
                  </a:lnTo>
                  <a:lnTo>
                    <a:pt x="4210" y="532"/>
                  </a:lnTo>
                  <a:lnTo>
                    <a:pt x="4204" y="528"/>
                  </a:lnTo>
                  <a:lnTo>
                    <a:pt x="4194" y="526"/>
                  </a:lnTo>
                  <a:lnTo>
                    <a:pt x="4174" y="528"/>
                  </a:lnTo>
                  <a:lnTo>
                    <a:pt x="4154" y="528"/>
                  </a:lnTo>
                  <a:lnTo>
                    <a:pt x="4142" y="526"/>
                  </a:lnTo>
                  <a:lnTo>
                    <a:pt x="4132" y="524"/>
                  </a:lnTo>
                  <a:lnTo>
                    <a:pt x="4126" y="520"/>
                  </a:lnTo>
                  <a:lnTo>
                    <a:pt x="4122" y="514"/>
                  </a:lnTo>
                  <a:lnTo>
                    <a:pt x="4122" y="516"/>
                  </a:lnTo>
                  <a:lnTo>
                    <a:pt x="4118" y="518"/>
                  </a:lnTo>
                  <a:lnTo>
                    <a:pt x="4112" y="530"/>
                  </a:lnTo>
                  <a:lnTo>
                    <a:pt x="4108" y="536"/>
                  </a:lnTo>
                  <a:lnTo>
                    <a:pt x="4110" y="542"/>
                  </a:lnTo>
                  <a:lnTo>
                    <a:pt x="4114" y="550"/>
                  </a:lnTo>
                  <a:lnTo>
                    <a:pt x="4126" y="556"/>
                  </a:lnTo>
                  <a:lnTo>
                    <a:pt x="4144" y="564"/>
                  </a:lnTo>
                  <a:lnTo>
                    <a:pt x="4172" y="572"/>
                  </a:lnTo>
                  <a:close/>
                  <a:moveTo>
                    <a:pt x="5478" y="870"/>
                  </a:moveTo>
                  <a:lnTo>
                    <a:pt x="5478" y="866"/>
                  </a:lnTo>
                  <a:lnTo>
                    <a:pt x="5548" y="856"/>
                  </a:lnTo>
                  <a:lnTo>
                    <a:pt x="5558" y="854"/>
                  </a:lnTo>
                  <a:lnTo>
                    <a:pt x="5564" y="852"/>
                  </a:lnTo>
                  <a:lnTo>
                    <a:pt x="5570" y="848"/>
                  </a:lnTo>
                  <a:lnTo>
                    <a:pt x="5572" y="846"/>
                  </a:lnTo>
                  <a:lnTo>
                    <a:pt x="5570" y="842"/>
                  </a:lnTo>
                  <a:lnTo>
                    <a:pt x="5568" y="838"/>
                  </a:lnTo>
                  <a:lnTo>
                    <a:pt x="5560" y="832"/>
                  </a:lnTo>
                  <a:lnTo>
                    <a:pt x="5546" y="826"/>
                  </a:lnTo>
                  <a:lnTo>
                    <a:pt x="5530" y="820"/>
                  </a:lnTo>
                  <a:lnTo>
                    <a:pt x="5512" y="818"/>
                  </a:lnTo>
                  <a:lnTo>
                    <a:pt x="5494" y="818"/>
                  </a:lnTo>
                  <a:lnTo>
                    <a:pt x="5478" y="820"/>
                  </a:lnTo>
                  <a:lnTo>
                    <a:pt x="5478" y="818"/>
                  </a:lnTo>
                  <a:lnTo>
                    <a:pt x="5454" y="826"/>
                  </a:lnTo>
                  <a:lnTo>
                    <a:pt x="5444" y="832"/>
                  </a:lnTo>
                  <a:lnTo>
                    <a:pt x="5434" y="838"/>
                  </a:lnTo>
                  <a:lnTo>
                    <a:pt x="5428" y="844"/>
                  </a:lnTo>
                  <a:lnTo>
                    <a:pt x="5422" y="850"/>
                  </a:lnTo>
                  <a:lnTo>
                    <a:pt x="5418" y="856"/>
                  </a:lnTo>
                  <a:lnTo>
                    <a:pt x="5418" y="864"/>
                  </a:lnTo>
                  <a:lnTo>
                    <a:pt x="5418" y="868"/>
                  </a:lnTo>
                  <a:lnTo>
                    <a:pt x="5422" y="872"/>
                  </a:lnTo>
                  <a:lnTo>
                    <a:pt x="5426" y="874"/>
                  </a:lnTo>
                  <a:lnTo>
                    <a:pt x="5434" y="874"/>
                  </a:lnTo>
                  <a:lnTo>
                    <a:pt x="5452" y="874"/>
                  </a:lnTo>
                  <a:lnTo>
                    <a:pt x="5478" y="870"/>
                  </a:lnTo>
                  <a:close/>
                  <a:moveTo>
                    <a:pt x="2060" y="404"/>
                  </a:moveTo>
                  <a:lnTo>
                    <a:pt x="2060" y="404"/>
                  </a:lnTo>
                  <a:lnTo>
                    <a:pt x="2068" y="408"/>
                  </a:lnTo>
                  <a:lnTo>
                    <a:pt x="2078" y="408"/>
                  </a:lnTo>
                  <a:lnTo>
                    <a:pt x="2088" y="406"/>
                  </a:lnTo>
                  <a:lnTo>
                    <a:pt x="2096" y="404"/>
                  </a:lnTo>
                  <a:lnTo>
                    <a:pt x="2104" y="400"/>
                  </a:lnTo>
                  <a:lnTo>
                    <a:pt x="2108" y="396"/>
                  </a:lnTo>
                  <a:lnTo>
                    <a:pt x="2112" y="392"/>
                  </a:lnTo>
                  <a:lnTo>
                    <a:pt x="2112" y="388"/>
                  </a:lnTo>
                  <a:lnTo>
                    <a:pt x="2106" y="386"/>
                  </a:lnTo>
                  <a:lnTo>
                    <a:pt x="2100" y="386"/>
                  </a:lnTo>
                  <a:lnTo>
                    <a:pt x="2080" y="392"/>
                  </a:lnTo>
                  <a:lnTo>
                    <a:pt x="2064" y="398"/>
                  </a:lnTo>
                  <a:lnTo>
                    <a:pt x="2060" y="402"/>
                  </a:lnTo>
                  <a:lnTo>
                    <a:pt x="2058" y="404"/>
                  </a:lnTo>
                  <a:lnTo>
                    <a:pt x="2060" y="404"/>
                  </a:lnTo>
                  <a:close/>
                  <a:moveTo>
                    <a:pt x="3868" y="678"/>
                  </a:moveTo>
                  <a:lnTo>
                    <a:pt x="3868" y="678"/>
                  </a:lnTo>
                  <a:lnTo>
                    <a:pt x="3858" y="686"/>
                  </a:lnTo>
                  <a:lnTo>
                    <a:pt x="3856" y="688"/>
                  </a:lnTo>
                  <a:lnTo>
                    <a:pt x="3858" y="690"/>
                  </a:lnTo>
                  <a:lnTo>
                    <a:pt x="3866" y="690"/>
                  </a:lnTo>
                  <a:lnTo>
                    <a:pt x="3896" y="688"/>
                  </a:lnTo>
                  <a:lnTo>
                    <a:pt x="3916" y="688"/>
                  </a:lnTo>
                  <a:lnTo>
                    <a:pt x="3940" y="692"/>
                  </a:lnTo>
                  <a:lnTo>
                    <a:pt x="3970" y="696"/>
                  </a:lnTo>
                  <a:lnTo>
                    <a:pt x="3990" y="696"/>
                  </a:lnTo>
                  <a:lnTo>
                    <a:pt x="4004" y="694"/>
                  </a:lnTo>
                  <a:lnTo>
                    <a:pt x="4006" y="692"/>
                  </a:lnTo>
                  <a:lnTo>
                    <a:pt x="4008" y="690"/>
                  </a:lnTo>
                  <a:lnTo>
                    <a:pt x="4008" y="686"/>
                  </a:lnTo>
                  <a:lnTo>
                    <a:pt x="4006" y="682"/>
                  </a:lnTo>
                  <a:lnTo>
                    <a:pt x="4000" y="674"/>
                  </a:lnTo>
                  <a:lnTo>
                    <a:pt x="3988" y="664"/>
                  </a:lnTo>
                  <a:lnTo>
                    <a:pt x="3972" y="654"/>
                  </a:lnTo>
                  <a:lnTo>
                    <a:pt x="3956" y="648"/>
                  </a:lnTo>
                  <a:lnTo>
                    <a:pt x="3940" y="644"/>
                  </a:lnTo>
                  <a:lnTo>
                    <a:pt x="3928" y="646"/>
                  </a:lnTo>
                  <a:lnTo>
                    <a:pt x="3916" y="648"/>
                  </a:lnTo>
                  <a:lnTo>
                    <a:pt x="3904" y="654"/>
                  </a:lnTo>
                  <a:lnTo>
                    <a:pt x="3894" y="662"/>
                  </a:lnTo>
                  <a:lnTo>
                    <a:pt x="3868" y="678"/>
                  </a:lnTo>
                  <a:close/>
                  <a:moveTo>
                    <a:pt x="5044" y="956"/>
                  </a:moveTo>
                  <a:lnTo>
                    <a:pt x="5044" y="956"/>
                  </a:lnTo>
                  <a:lnTo>
                    <a:pt x="5046" y="954"/>
                  </a:lnTo>
                  <a:lnTo>
                    <a:pt x="5046" y="950"/>
                  </a:lnTo>
                  <a:lnTo>
                    <a:pt x="5044" y="948"/>
                  </a:lnTo>
                  <a:lnTo>
                    <a:pt x="5042" y="946"/>
                  </a:lnTo>
                  <a:lnTo>
                    <a:pt x="5034" y="942"/>
                  </a:lnTo>
                  <a:lnTo>
                    <a:pt x="5024" y="940"/>
                  </a:lnTo>
                  <a:lnTo>
                    <a:pt x="5012" y="938"/>
                  </a:lnTo>
                  <a:lnTo>
                    <a:pt x="5000" y="938"/>
                  </a:lnTo>
                  <a:lnTo>
                    <a:pt x="4990" y="938"/>
                  </a:lnTo>
                  <a:lnTo>
                    <a:pt x="4984" y="942"/>
                  </a:lnTo>
                  <a:lnTo>
                    <a:pt x="4982" y="944"/>
                  </a:lnTo>
                  <a:lnTo>
                    <a:pt x="4982" y="946"/>
                  </a:lnTo>
                  <a:lnTo>
                    <a:pt x="4986" y="950"/>
                  </a:lnTo>
                  <a:lnTo>
                    <a:pt x="4992" y="954"/>
                  </a:lnTo>
                  <a:lnTo>
                    <a:pt x="5002" y="958"/>
                  </a:lnTo>
                  <a:lnTo>
                    <a:pt x="5014" y="960"/>
                  </a:lnTo>
                  <a:lnTo>
                    <a:pt x="5024" y="962"/>
                  </a:lnTo>
                  <a:lnTo>
                    <a:pt x="5034" y="960"/>
                  </a:lnTo>
                  <a:lnTo>
                    <a:pt x="5044" y="956"/>
                  </a:lnTo>
                  <a:close/>
                  <a:moveTo>
                    <a:pt x="3698" y="530"/>
                  </a:moveTo>
                  <a:lnTo>
                    <a:pt x="3698" y="530"/>
                  </a:lnTo>
                  <a:lnTo>
                    <a:pt x="3704" y="524"/>
                  </a:lnTo>
                  <a:lnTo>
                    <a:pt x="3706" y="518"/>
                  </a:lnTo>
                  <a:lnTo>
                    <a:pt x="3704" y="508"/>
                  </a:lnTo>
                  <a:lnTo>
                    <a:pt x="3696" y="498"/>
                  </a:lnTo>
                  <a:lnTo>
                    <a:pt x="3694" y="496"/>
                  </a:lnTo>
                  <a:lnTo>
                    <a:pt x="3692" y="496"/>
                  </a:lnTo>
                  <a:lnTo>
                    <a:pt x="3688" y="500"/>
                  </a:lnTo>
                  <a:lnTo>
                    <a:pt x="3684" y="506"/>
                  </a:lnTo>
                  <a:lnTo>
                    <a:pt x="3682" y="514"/>
                  </a:lnTo>
                  <a:lnTo>
                    <a:pt x="3680" y="524"/>
                  </a:lnTo>
                  <a:lnTo>
                    <a:pt x="3684" y="530"/>
                  </a:lnTo>
                  <a:lnTo>
                    <a:pt x="3686" y="532"/>
                  </a:lnTo>
                  <a:lnTo>
                    <a:pt x="3688" y="532"/>
                  </a:lnTo>
                  <a:lnTo>
                    <a:pt x="3692" y="532"/>
                  </a:lnTo>
                  <a:lnTo>
                    <a:pt x="3698" y="530"/>
                  </a:lnTo>
                  <a:close/>
                  <a:moveTo>
                    <a:pt x="2260" y="322"/>
                  </a:moveTo>
                  <a:lnTo>
                    <a:pt x="2260" y="322"/>
                  </a:lnTo>
                  <a:lnTo>
                    <a:pt x="2286" y="316"/>
                  </a:lnTo>
                  <a:lnTo>
                    <a:pt x="2314" y="310"/>
                  </a:lnTo>
                  <a:lnTo>
                    <a:pt x="2350" y="306"/>
                  </a:lnTo>
                  <a:lnTo>
                    <a:pt x="2398" y="304"/>
                  </a:lnTo>
                  <a:lnTo>
                    <a:pt x="2424" y="302"/>
                  </a:lnTo>
                  <a:lnTo>
                    <a:pt x="2442" y="298"/>
                  </a:lnTo>
                  <a:lnTo>
                    <a:pt x="2456" y="294"/>
                  </a:lnTo>
                  <a:lnTo>
                    <a:pt x="2464" y="288"/>
                  </a:lnTo>
                  <a:lnTo>
                    <a:pt x="2466" y="284"/>
                  </a:lnTo>
                  <a:lnTo>
                    <a:pt x="2466" y="282"/>
                  </a:lnTo>
                  <a:lnTo>
                    <a:pt x="2462" y="274"/>
                  </a:lnTo>
                  <a:lnTo>
                    <a:pt x="2456" y="266"/>
                  </a:lnTo>
                  <a:lnTo>
                    <a:pt x="2442" y="256"/>
                  </a:lnTo>
                  <a:lnTo>
                    <a:pt x="2420" y="240"/>
                  </a:lnTo>
                  <a:lnTo>
                    <a:pt x="2412" y="234"/>
                  </a:lnTo>
                  <a:lnTo>
                    <a:pt x="2406" y="232"/>
                  </a:lnTo>
                  <a:lnTo>
                    <a:pt x="2398" y="232"/>
                  </a:lnTo>
                  <a:lnTo>
                    <a:pt x="2388" y="236"/>
                  </a:lnTo>
                  <a:lnTo>
                    <a:pt x="2376" y="242"/>
                  </a:lnTo>
                  <a:lnTo>
                    <a:pt x="2360" y="254"/>
                  </a:lnTo>
                  <a:lnTo>
                    <a:pt x="2346" y="262"/>
                  </a:lnTo>
                  <a:lnTo>
                    <a:pt x="2344" y="264"/>
                  </a:lnTo>
                  <a:lnTo>
                    <a:pt x="2344" y="262"/>
                  </a:lnTo>
                  <a:lnTo>
                    <a:pt x="2356" y="248"/>
                  </a:lnTo>
                  <a:lnTo>
                    <a:pt x="2364" y="238"/>
                  </a:lnTo>
                  <a:lnTo>
                    <a:pt x="2372" y="226"/>
                  </a:lnTo>
                  <a:lnTo>
                    <a:pt x="2376" y="218"/>
                  </a:lnTo>
                  <a:lnTo>
                    <a:pt x="2374" y="214"/>
                  </a:lnTo>
                  <a:lnTo>
                    <a:pt x="2372" y="212"/>
                  </a:lnTo>
                  <a:lnTo>
                    <a:pt x="2354" y="208"/>
                  </a:lnTo>
                  <a:lnTo>
                    <a:pt x="2344" y="206"/>
                  </a:lnTo>
                  <a:lnTo>
                    <a:pt x="2336" y="206"/>
                  </a:lnTo>
                  <a:lnTo>
                    <a:pt x="2326" y="208"/>
                  </a:lnTo>
                  <a:lnTo>
                    <a:pt x="2316" y="212"/>
                  </a:lnTo>
                  <a:lnTo>
                    <a:pt x="2306" y="222"/>
                  </a:lnTo>
                  <a:lnTo>
                    <a:pt x="2294" y="236"/>
                  </a:lnTo>
                  <a:lnTo>
                    <a:pt x="2286" y="248"/>
                  </a:lnTo>
                  <a:lnTo>
                    <a:pt x="2278" y="256"/>
                  </a:lnTo>
                  <a:lnTo>
                    <a:pt x="2266" y="264"/>
                  </a:lnTo>
                  <a:lnTo>
                    <a:pt x="2260" y="270"/>
                  </a:lnTo>
                  <a:lnTo>
                    <a:pt x="2252" y="278"/>
                  </a:lnTo>
                  <a:lnTo>
                    <a:pt x="2242" y="292"/>
                  </a:lnTo>
                  <a:lnTo>
                    <a:pt x="2230" y="314"/>
                  </a:lnTo>
                  <a:lnTo>
                    <a:pt x="2226" y="324"/>
                  </a:lnTo>
                  <a:lnTo>
                    <a:pt x="2226" y="328"/>
                  </a:lnTo>
                  <a:lnTo>
                    <a:pt x="2228" y="330"/>
                  </a:lnTo>
                  <a:lnTo>
                    <a:pt x="2238" y="328"/>
                  </a:lnTo>
                  <a:lnTo>
                    <a:pt x="2260" y="322"/>
                  </a:lnTo>
                  <a:close/>
                  <a:moveTo>
                    <a:pt x="2156" y="150"/>
                  </a:moveTo>
                  <a:lnTo>
                    <a:pt x="2156" y="150"/>
                  </a:lnTo>
                  <a:lnTo>
                    <a:pt x="2132" y="150"/>
                  </a:lnTo>
                  <a:lnTo>
                    <a:pt x="2100" y="148"/>
                  </a:lnTo>
                  <a:lnTo>
                    <a:pt x="2084" y="150"/>
                  </a:lnTo>
                  <a:lnTo>
                    <a:pt x="2068" y="152"/>
                  </a:lnTo>
                  <a:lnTo>
                    <a:pt x="2054" y="156"/>
                  </a:lnTo>
                  <a:lnTo>
                    <a:pt x="2042" y="162"/>
                  </a:lnTo>
                  <a:lnTo>
                    <a:pt x="2016" y="178"/>
                  </a:lnTo>
                  <a:lnTo>
                    <a:pt x="1988" y="192"/>
                  </a:lnTo>
                  <a:lnTo>
                    <a:pt x="1980" y="198"/>
                  </a:lnTo>
                  <a:lnTo>
                    <a:pt x="1978" y="200"/>
                  </a:lnTo>
                  <a:lnTo>
                    <a:pt x="1978" y="202"/>
                  </a:lnTo>
                  <a:lnTo>
                    <a:pt x="1980" y="204"/>
                  </a:lnTo>
                  <a:lnTo>
                    <a:pt x="1982" y="204"/>
                  </a:lnTo>
                  <a:lnTo>
                    <a:pt x="1996" y="206"/>
                  </a:lnTo>
                  <a:lnTo>
                    <a:pt x="2012" y="206"/>
                  </a:lnTo>
                  <a:lnTo>
                    <a:pt x="2020" y="208"/>
                  </a:lnTo>
                  <a:lnTo>
                    <a:pt x="2024" y="210"/>
                  </a:lnTo>
                  <a:lnTo>
                    <a:pt x="2024" y="214"/>
                  </a:lnTo>
                  <a:lnTo>
                    <a:pt x="2024" y="218"/>
                  </a:lnTo>
                  <a:lnTo>
                    <a:pt x="2026" y="224"/>
                  </a:lnTo>
                  <a:lnTo>
                    <a:pt x="2030" y="230"/>
                  </a:lnTo>
                  <a:lnTo>
                    <a:pt x="2038" y="234"/>
                  </a:lnTo>
                  <a:lnTo>
                    <a:pt x="2046" y="238"/>
                  </a:lnTo>
                  <a:lnTo>
                    <a:pt x="2054" y="238"/>
                  </a:lnTo>
                  <a:lnTo>
                    <a:pt x="2074" y="240"/>
                  </a:lnTo>
                  <a:lnTo>
                    <a:pt x="2100" y="244"/>
                  </a:lnTo>
                  <a:lnTo>
                    <a:pt x="2118" y="246"/>
                  </a:lnTo>
                  <a:lnTo>
                    <a:pt x="2138" y="252"/>
                  </a:lnTo>
                  <a:lnTo>
                    <a:pt x="2158" y="258"/>
                  </a:lnTo>
                  <a:lnTo>
                    <a:pt x="2180" y="260"/>
                  </a:lnTo>
                  <a:lnTo>
                    <a:pt x="2200" y="260"/>
                  </a:lnTo>
                  <a:lnTo>
                    <a:pt x="2218" y="258"/>
                  </a:lnTo>
                  <a:lnTo>
                    <a:pt x="2232" y="252"/>
                  </a:lnTo>
                  <a:lnTo>
                    <a:pt x="2240" y="248"/>
                  </a:lnTo>
                  <a:lnTo>
                    <a:pt x="2244" y="244"/>
                  </a:lnTo>
                  <a:lnTo>
                    <a:pt x="2244" y="240"/>
                  </a:lnTo>
                  <a:lnTo>
                    <a:pt x="2242" y="238"/>
                  </a:lnTo>
                  <a:lnTo>
                    <a:pt x="2240" y="234"/>
                  </a:lnTo>
                  <a:lnTo>
                    <a:pt x="2236" y="232"/>
                  </a:lnTo>
                  <a:lnTo>
                    <a:pt x="2236" y="228"/>
                  </a:lnTo>
                  <a:lnTo>
                    <a:pt x="2236" y="220"/>
                  </a:lnTo>
                  <a:lnTo>
                    <a:pt x="2238" y="210"/>
                  </a:lnTo>
                  <a:lnTo>
                    <a:pt x="2244" y="202"/>
                  </a:lnTo>
                  <a:lnTo>
                    <a:pt x="2248" y="192"/>
                  </a:lnTo>
                  <a:lnTo>
                    <a:pt x="2252" y="184"/>
                  </a:lnTo>
                  <a:lnTo>
                    <a:pt x="2252" y="180"/>
                  </a:lnTo>
                  <a:lnTo>
                    <a:pt x="2252" y="176"/>
                  </a:lnTo>
                  <a:lnTo>
                    <a:pt x="2250" y="174"/>
                  </a:lnTo>
                  <a:lnTo>
                    <a:pt x="2246" y="172"/>
                  </a:lnTo>
                  <a:lnTo>
                    <a:pt x="2238" y="166"/>
                  </a:lnTo>
                  <a:lnTo>
                    <a:pt x="2234" y="162"/>
                  </a:lnTo>
                  <a:lnTo>
                    <a:pt x="2230" y="160"/>
                  </a:lnTo>
                  <a:lnTo>
                    <a:pt x="2226" y="156"/>
                  </a:lnTo>
                  <a:lnTo>
                    <a:pt x="2220" y="156"/>
                  </a:lnTo>
                  <a:lnTo>
                    <a:pt x="2212" y="156"/>
                  </a:lnTo>
                  <a:lnTo>
                    <a:pt x="2184" y="164"/>
                  </a:lnTo>
                  <a:lnTo>
                    <a:pt x="2170" y="170"/>
                  </a:lnTo>
                  <a:lnTo>
                    <a:pt x="2162" y="170"/>
                  </a:lnTo>
                  <a:lnTo>
                    <a:pt x="2160" y="168"/>
                  </a:lnTo>
                  <a:lnTo>
                    <a:pt x="2162" y="164"/>
                  </a:lnTo>
                  <a:lnTo>
                    <a:pt x="2164" y="158"/>
                  </a:lnTo>
                  <a:lnTo>
                    <a:pt x="2164" y="154"/>
                  </a:lnTo>
                  <a:lnTo>
                    <a:pt x="2164" y="150"/>
                  </a:lnTo>
                  <a:lnTo>
                    <a:pt x="2156" y="150"/>
                  </a:lnTo>
                  <a:close/>
                  <a:moveTo>
                    <a:pt x="3192" y="724"/>
                  </a:moveTo>
                  <a:lnTo>
                    <a:pt x="3192" y="724"/>
                  </a:lnTo>
                  <a:lnTo>
                    <a:pt x="3218" y="728"/>
                  </a:lnTo>
                  <a:lnTo>
                    <a:pt x="3242" y="734"/>
                  </a:lnTo>
                  <a:lnTo>
                    <a:pt x="3268" y="744"/>
                  </a:lnTo>
                  <a:lnTo>
                    <a:pt x="3300" y="758"/>
                  </a:lnTo>
                  <a:lnTo>
                    <a:pt x="3308" y="762"/>
                  </a:lnTo>
                  <a:lnTo>
                    <a:pt x="3314" y="764"/>
                  </a:lnTo>
                  <a:lnTo>
                    <a:pt x="3316" y="762"/>
                  </a:lnTo>
                  <a:lnTo>
                    <a:pt x="3316" y="760"/>
                  </a:lnTo>
                  <a:lnTo>
                    <a:pt x="3314" y="752"/>
                  </a:lnTo>
                  <a:lnTo>
                    <a:pt x="3316" y="748"/>
                  </a:lnTo>
                  <a:lnTo>
                    <a:pt x="3320" y="746"/>
                  </a:lnTo>
                  <a:lnTo>
                    <a:pt x="3332" y="746"/>
                  </a:lnTo>
                  <a:lnTo>
                    <a:pt x="3338" y="746"/>
                  </a:lnTo>
                  <a:lnTo>
                    <a:pt x="3368" y="758"/>
                  </a:lnTo>
                  <a:lnTo>
                    <a:pt x="3390" y="768"/>
                  </a:lnTo>
                  <a:lnTo>
                    <a:pt x="3412" y="778"/>
                  </a:lnTo>
                  <a:lnTo>
                    <a:pt x="3420" y="782"/>
                  </a:lnTo>
                  <a:lnTo>
                    <a:pt x="3428" y="782"/>
                  </a:lnTo>
                  <a:lnTo>
                    <a:pt x="3434" y="778"/>
                  </a:lnTo>
                  <a:lnTo>
                    <a:pt x="3440" y="772"/>
                  </a:lnTo>
                  <a:lnTo>
                    <a:pt x="3440" y="766"/>
                  </a:lnTo>
                  <a:lnTo>
                    <a:pt x="3440" y="762"/>
                  </a:lnTo>
                  <a:lnTo>
                    <a:pt x="3436" y="756"/>
                  </a:lnTo>
                  <a:lnTo>
                    <a:pt x="3430" y="752"/>
                  </a:lnTo>
                  <a:lnTo>
                    <a:pt x="3422" y="748"/>
                  </a:lnTo>
                  <a:lnTo>
                    <a:pt x="3414" y="746"/>
                  </a:lnTo>
                  <a:lnTo>
                    <a:pt x="3412" y="744"/>
                  </a:lnTo>
                  <a:lnTo>
                    <a:pt x="3412" y="742"/>
                  </a:lnTo>
                  <a:lnTo>
                    <a:pt x="3414" y="742"/>
                  </a:lnTo>
                  <a:lnTo>
                    <a:pt x="3422" y="738"/>
                  </a:lnTo>
                  <a:lnTo>
                    <a:pt x="3432" y="736"/>
                  </a:lnTo>
                  <a:lnTo>
                    <a:pt x="3432" y="734"/>
                  </a:lnTo>
                  <a:lnTo>
                    <a:pt x="3432" y="732"/>
                  </a:lnTo>
                  <a:lnTo>
                    <a:pt x="3426" y="730"/>
                  </a:lnTo>
                  <a:lnTo>
                    <a:pt x="3418" y="726"/>
                  </a:lnTo>
                  <a:lnTo>
                    <a:pt x="3410" y="724"/>
                  </a:lnTo>
                  <a:lnTo>
                    <a:pt x="3406" y="720"/>
                  </a:lnTo>
                  <a:lnTo>
                    <a:pt x="3406" y="718"/>
                  </a:lnTo>
                  <a:lnTo>
                    <a:pt x="3416" y="714"/>
                  </a:lnTo>
                  <a:lnTo>
                    <a:pt x="3428" y="710"/>
                  </a:lnTo>
                  <a:lnTo>
                    <a:pt x="3430" y="708"/>
                  </a:lnTo>
                  <a:lnTo>
                    <a:pt x="3430" y="706"/>
                  </a:lnTo>
                  <a:lnTo>
                    <a:pt x="3426" y="702"/>
                  </a:lnTo>
                  <a:lnTo>
                    <a:pt x="3418" y="696"/>
                  </a:lnTo>
                  <a:lnTo>
                    <a:pt x="3392" y="686"/>
                  </a:lnTo>
                  <a:lnTo>
                    <a:pt x="3364" y="676"/>
                  </a:lnTo>
                  <a:lnTo>
                    <a:pt x="3352" y="674"/>
                  </a:lnTo>
                  <a:lnTo>
                    <a:pt x="3342" y="676"/>
                  </a:lnTo>
                  <a:lnTo>
                    <a:pt x="3336" y="678"/>
                  </a:lnTo>
                  <a:lnTo>
                    <a:pt x="3330" y="684"/>
                  </a:lnTo>
                  <a:lnTo>
                    <a:pt x="3326" y="688"/>
                  </a:lnTo>
                  <a:lnTo>
                    <a:pt x="3322" y="690"/>
                  </a:lnTo>
                  <a:lnTo>
                    <a:pt x="3320" y="688"/>
                  </a:lnTo>
                  <a:lnTo>
                    <a:pt x="3316" y="682"/>
                  </a:lnTo>
                  <a:lnTo>
                    <a:pt x="3312" y="676"/>
                  </a:lnTo>
                  <a:lnTo>
                    <a:pt x="3306" y="672"/>
                  </a:lnTo>
                  <a:lnTo>
                    <a:pt x="3302" y="668"/>
                  </a:lnTo>
                  <a:lnTo>
                    <a:pt x="3294" y="668"/>
                  </a:lnTo>
                  <a:lnTo>
                    <a:pt x="3278" y="666"/>
                  </a:lnTo>
                  <a:lnTo>
                    <a:pt x="3270" y="664"/>
                  </a:lnTo>
                  <a:lnTo>
                    <a:pt x="3258" y="660"/>
                  </a:lnTo>
                  <a:lnTo>
                    <a:pt x="3244" y="656"/>
                  </a:lnTo>
                  <a:lnTo>
                    <a:pt x="3230" y="654"/>
                  </a:lnTo>
                  <a:lnTo>
                    <a:pt x="3216" y="656"/>
                  </a:lnTo>
                  <a:lnTo>
                    <a:pt x="3204" y="660"/>
                  </a:lnTo>
                  <a:lnTo>
                    <a:pt x="3194" y="666"/>
                  </a:lnTo>
                  <a:lnTo>
                    <a:pt x="3186" y="674"/>
                  </a:lnTo>
                  <a:lnTo>
                    <a:pt x="3186" y="676"/>
                  </a:lnTo>
                  <a:lnTo>
                    <a:pt x="3186" y="680"/>
                  </a:lnTo>
                  <a:lnTo>
                    <a:pt x="3188" y="684"/>
                  </a:lnTo>
                  <a:lnTo>
                    <a:pt x="3190" y="688"/>
                  </a:lnTo>
                  <a:lnTo>
                    <a:pt x="3194" y="692"/>
                  </a:lnTo>
                  <a:lnTo>
                    <a:pt x="3196" y="696"/>
                  </a:lnTo>
                  <a:lnTo>
                    <a:pt x="3196" y="700"/>
                  </a:lnTo>
                  <a:lnTo>
                    <a:pt x="3196" y="702"/>
                  </a:lnTo>
                  <a:lnTo>
                    <a:pt x="3190" y="706"/>
                  </a:lnTo>
                  <a:lnTo>
                    <a:pt x="3184" y="712"/>
                  </a:lnTo>
                  <a:lnTo>
                    <a:pt x="3178" y="714"/>
                  </a:lnTo>
                  <a:lnTo>
                    <a:pt x="3176" y="718"/>
                  </a:lnTo>
                  <a:lnTo>
                    <a:pt x="3180" y="720"/>
                  </a:lnTo>
                  <a:lnTo>
                    <a:pt x="3192" y="724"/>
                  </a:lnTo>
                  <a:close/>
                  <a:moveTo>
                    <a:pt x="614" y="10"/>
                  </a:moveTo>
                  <a:lnTo>
                    <a:pt x="614" y="10"/>
                  </a:lnTo>
                  <a:lnTo>
                    <a:pt x="614" y="8"/>
                  </a:lnTo>
                  <a:lnTo>
                    <a:pt x="612" y="6"/>
                  </a:lnTo>
                  <a:lnTo>
                    <a:pt x="606" y="4"/>
                  </a:lnTo>
                  <a:lnTo>
                    <a:pt x="588" y="0"/>
                  </a:lnTo>
                  <a:lnTo>
                    <a:pt x="576" y="0"/>
                  </a:lnTo>
                  <a:lnTo>
                    <a:pt x="566" y="2"/>
                  </a:lnTo>
                  <a:lnTo>
                    <a:pt x="558" y="4"/>
                  </a:lnTo>
                  <a:lnTo>
                    <a:pt x="554" y="10"/>
                  </a:lnTo>
                  <a:lnTo>
                    <a:pt x="552" y="12"/>
                  </a:lnTo>
                  <a:lnTo>
                    <a:pt x="554" y="14"/>
                  </a:lnTo>
                  <a:lnTo>
                    <a:pt x="558" y="18"/>
                  </a:lnTo>
                  <a:lnTo>
                    <a:pt x="568" y="18"/>
                  </a:lnTo>
                  <a:lnTo>
                    <a:pt x="578" y="18"/>
                  </a:lnTo>
                  <a:lnTo>
                    <a:pt x="602" y="16"/>
                  </a:lnTo>
                  <a:lnTo>
                    <a:pt x="610" y="12"/>
                  </a:lnTo>
                  <a:lnTo>
                    <a:pt x="614" y="10"/>
                  </a:lnTo>
                  <a:close/>
                  <a:moveTo>
                    <a:pt x="444" y="80"/>
                  </a:moveTo>
                  <a:lnTo>
                    <a:pt x="444" y="80"/>
                  </a:lnTo>
                  <a:lnTo>
                    <a:pt x="450" y="82"/>
                  </a:lnTo>
                  <a:lnTo>
                    <a:pt x="450" y="84"/>
                  </a:lnTo>
                  <a:lnTo>
                    <a:pt x="456" y="86"/>
                  </a:lnTo>
                  <a:lnTo>
                    <a:pt x="474" y="88"/>
                  </a:lnTo>
                  <a:lnTo>
                    <a:pt x="502" y="94"/>
                  </a:lnTo>
                  <a:lnTo>
                    <a:pt x="514" y="100"/>
                  </a:lnTo>
                  <a:lnTo>
                    <a:pt x="524" y="102"/>
                  </a:lnTo>
                  <a:lnTo>
                    <a:pt x="536" y="100"/>
                  </a:lnTo>
                  <a:lnTo>
                    <a:pt x="544" y="96"/>
                  </a:lnTo>
                  <a:lnTo>
                    <a:pt x="546" y="94"/>
                  </a:lnTo>
                  <a:lnTo>
                    <a:pt x="544" y="94"/>
                  </a:lnTo>
                  <a:lnTo>
                    <a:pt x="520" y="88"/>
                  </a:lnTo>
                  <a:lnTo>
                    <a:pt x="492" y="76"/>
                  </a:lnTo>
                  <a:lnTo>
                    <a:pt x="478" y="74"/>
                  </a:lnTo>
                  <a:lnTo>
                    <a:pt x="466" y="76"/>
                  </a:lnTo>
                  <a:lnTo>
                    <a:pt x="458" y="76"/>
                  </a:lnTo>
                  <a:lnTo>
                    <a:pt x="452" y="74"/>
                  </a:lnTo>
                  <a:lnTo>
                    <a:pt x="438" y="70"/>
                  </a:lnTo>
                  <a:lnTo>
                    <a:pt x="432" y="68"/>
                  </a:lnTo>
                  <a:lnTo>
                    <a:pt x="426" y="66"/>
                  </a:lnTo>
                  <a:lnTo>
                    <a:pt x="420" y="68"/>
                  </a:lnTo>
                  <a:lnTo>
                    <a:pt x="414" y="74"/>
                  </a:lnTo>
                  <a:lnTo>
                    <a:pt x="412" y="76"/>
                  </a:lnTo>
                  <a:lnTo>
                    <a:pt x="414" y="76"/>
                  </a:lnTo>
                  <a:lnTo>
                    <a:pt x="420" y="78"/>
                  </a:lnTo>
                  <a:lnTo>
                    <a:pt x="432" y="78"/>
                  </a:lnTo>
                  <a:lnTo>
                    <a:pt x="444" y="80"/>
                  </a:lnTo>
                  <a:close/>
                  <a:moveTo>
                    <a:pt x="296" y="786"/>
                  </a:moveTo>
                  <a:lnTo>
                    <a:pt x="296" y="786"/>
                  </a:lnTo>
                  <a:lnTo>
                    <a:pt x="290" y="806"/>
                  </a:lnTo>
                  <a:lnTo>
                    <a:pt x="288" y="812"/>
                  </a:lnTo>
                  <a:lnTo>
                    <a:pt x="288" y="818"/>
                  </a:lnTo>
                  <a:lnTo>
                    <a:pt x="292" y="822"/>
                  </a:lnTo>
                  <a:lnTo>
                    <a:pt x="300" y="826"/>
                  </a:lnTo>
                  <a:lnTo>
                    <a:pt x="310" y="828"/>
                  </a:lnTo>
                  <a:lnTo>
                    <a:pt x="324" y="828"/>
                  </a:lnTo>
                  <a:lnTo>
                    <a:pt x="340" y="828"/>
                  </a:lnTo>
                  <a:lnTo>
                    <a:pt x="338" y="830"/>
                  </a:lnTo>
                  <a:lnTo>
                    <a:pt x="334" y="832"/>
                  </a:lnTo>
                  <a:lnTo>
                    <a:pt x="330" y="836"/>
                  </a:lnTo>
                  <a:lnTo>
                    <a:pt x="330" y="842"/>
                  </a:lnTo>
                  <a:lnTo>
                    <a:pt x="330" y="844"/>
                  </a:lnTo>
                  <a:lnTo>
                    <a:pt x="332" y="848"/>
                  </a:lnTo>
                  <a:lnTo>
                    <a:pt x="344" y="856"/>
                  </a:lnTo>
                  <a:lnTo>
                    <a:pt x="350" y="858"/>
                  </a:lnTo>
                  <a:lnTo>
                    <a:pt x="356" y="860"/>
                  </a:lnTo>
                  <a:lnTo>
                    <a:pt x="360" y="860"/>
                  </a:lnTo>
                  <a:lnTo>
                    <a:pt x="362" y="858"/>
                  </a:lnTo>
                  <a:lnTo>
                    <a:pt x="364" y="852"/>
                  </a:lnTo>
                  <a:lnTo>
                    <a:pt x="366" y="844"/>
                  </a:lnTo>
                  <a:lnTo>
                    <a:pt x="366" y="838"/>
                  </a:lnTo>
                  <a:lnTo>
                    <a:pt x="366" y="834"/>
                  </a:lnTo>
                  <a:lnTo>
                    <a:pt x="368" y="832"/>
                  </a:lnTo>
                  <a:lnTo>
                    <a:pt x="370" y="834"/>
                  </a:lnTo>
                  <a:lnTo>
                    <a:pt x="376" y="842"/>
                  </a:lnTo>
                  <a:lnTo>
                    <a:pt x="380" y="848"/>
                  </a:lnTo>
                  <a:lnTo>
                    <a:pt x="382" y="852"/>
                  </a:lnTo>
                  <a:lnTo>
                    <a:pt x="382" y="856"/>
                  </a:lnTo>
                  <a:lnTo>
                    <a:pt x="382" y="860"/>
                  </a:lnTo>
                  <a:lnTo>
                    <a:pt x="378" y="866"/>
                  </a:lnTo>
                  <a:lnTo>
                    <a:pt x="372" y="870"/>
                  </a:lnTo>
                  <a:lnTo>
                    <a:pt x="368" y="874"/>
                  </a:lnTo>
                  <a:lnTo>
                    <a:pt x="368" y="876"/>
                  </a:lnTo>
                  <a:lnTo>
                    <a:pt x="374" y="878"/>
                  </a:lnTo>
                  <a:lnTo>
                    <a:pt x="388" y="880"/>
                  </a:lnTo>
                  <a:lnTo>
                    <a:pt x="404" y="882"/>
                  </a:lnTo>
                  <a:lnTo>
                    <a:pt x="414" y="884"/>
                  </a:lnTo>
                  <a:lnTo>
                    <a:pt x="420" y="886"/>
                  </a:lnTo>
                  <a:lnTo>
                    <a:pt x="424" y="888"/>
                  </a:lnTo>
                  <a:lnTo>
                    <a:pt x="426" y="890"/>
                  </a:lnTo>
                  <a:lnTo>
                    <a:pt x="430" y="892"/>
                  </a:lnTo>
                  <a:lnTo>
                    <a:pt x="450" y="892"/>
                  </a:lnTo>
                  <a:lnTo>
                    <a:pt x="464" y="894"/>
                  </a:lnTo>
                  <a:lnTo>
                    <a:pt x="476" y="894"/>
                  </a:lnTo>
                  <a:lnTo>
                    <a:pt x="494" y="898"/>
                  </a:lnTo>
                  <a:lnTo>
                    <a:pt x="504" y="898"/>
                  </a:lnTo>
                  <a:lnTo>
                    <a:pt x="514" y="898"/>
                  </a:lnTo>
                  <a:lnTo>
                    <a:pt x="524" y="894"/>
                  </a:lnTo>
                  <a:lnTo>
                    <a:pt x="536" y="888"/>
                  </a:lnTo>
                  <a:lnTo>
                    <a:pt x="540" y="886"/>
                  </a:lnTo>
                  <a:lnTo>
                    <a:pt x="540" y="884"/>
                  </a:lnTo>
                  <a:lnTo>
                    <a:pt x="540" y="882"/>
                  </a:lnTo>
                  <a:lnTo>
                    <a:pt x="538" y="878"/>
                  </a:lnTo>
                  <a:lnTo>
                    <a:pt x="530" y="874"/>
                  </a:lnTo>
                  <a:lnTo>
                    <a:pt x="518" y="868"/>
                  </a:lnTo>
                  <a:lnTo>
                    <a:pt x="506" y="862"/>
                  </a:lnTo>
                  <a:lnTo>
                    <a:pt x="494" y="854"/>
                  </a:lnTo>
                  <a:lnTo>
                    <a:pt x="484" y="846"/>
                  </a:lnTo>
                  <a:lnTo>
                    <a:pt x="476" y="836"/>
                  </a:lnTo>
                  <a:lnTo>
                    <a:pt x="472" y="826"/>
                  </a:lnTo>
                  <a:lnTo>
                    <a:pt x="466" y="820"/>
                  </a:lnTo>
                  <a:lnTo>
                    <a:pt x="456" y="808"/>
                  </a:lnTo>
                  <a:lnTo>
                    <a:pt x="452" y="800"/>
                  </a:lnTo>
                  <a:lnTo>
                    <a:pt x="448" y="792"/>
                  </a:lnTo>
                  <a:lnTo>
                    <a:pt x="448" y="780"/>
                  </a:lnTo>
                  <a:lnTo>
                    <a:pt x="450" y="764"/>
                  </a:lnTo>
                  <a:lnTo>
                    <a:pt x="452" y="756"/>
                  </a:lnTo>
                  <a:lnTo>
                    <a:pt x="456" y="748"/>
                  </a:lnTo>
                  <a:lnTo>
                    <a:pt x="464" y="736"/>
                  </a:lnTo>
                  <a:lnTo>
                    <a:pt x="474" y="726"/>
                  </a:lnTo>
                  <a:lnTo>
                    <a:pt x="482" y="718"/>
                  </a:lnTo>
                  <a:lnTo>
                    <a:pt x="490" y="712"/>
                  </a:lnTo>
                  <a:lnTo>
                    <a:pt x="492" y="706"/>
                  </a:lnTo>
                  <a:lnTo>
                    <a:pt x="492" y="704"/>
                  </a:lnTo>
                  <a:lnTo>
                    <a:pt x="488" y="702"/>
                  </a:lnTo>
                  <a:lnTo>
                    <a:pt x="478" y="696"/>
                  </a:lnTo>
                  <a:lnTo>
                    <a:pt x="458" y="688"/>
                  </a:lnTo>
                  <a:lnTo>
                    <a:pt x="454" y="686"/>
                  </a:lnTo>
                  <a:lnTo>
                    <a:pt x="448" y="686"/>
                  </a:lnTo>
                  <a:lnTo>
                    <a:pt x="434" y="688"/>
                  </a:lnTo>
                  <a:lnTo>
                    <a:pt x="400" y="694"/>
                  </a:lnTo>
                  <a:lnTo>
                    <a:pt x="378" y="698"/>
                  </a:lnTo>
                  <a:lnTo>
                    <a:pt x="366" y="700"/>
                  </a:lnTo>
                  <a:lnTo>
                    <a:pt x="362" y="702"/>
                  </a:lnTo>
                  <a:lnTo>
                    <a:pt x="362" y="706"/>
                  </a:lnTo>
                  <a:lnTo>
                    <a:pt x="362" y="708"/>
                  </a:lnTo>
                  <a:lnTo>
                    <a:pt x="362" y="712"/>
                  </a:lnTo>
                  <a:lnTo>
                    <a:pt x="358" y="716"/>
                  </a:lnTo>
                  <a:lnTo>
                    <a:pt x="348" y="720"/>
                  </a:lnTo>
                  <a:lnTo>
                    <a:pt x="338" y="726"/>
                  </a:lnTo>
                  <a:lnTo>
                    <a:pt x="334" y="730"/>
                  </a:lnTo>
                  <a:lnTo>
                    <a:pt x="332" y="734"/>
                  </a:lnTo>
                  <a:lnTo>
                    <a:pt x="334" y="736"/>
                  </a:lnTo>
                  <a:lnTo>
                    <a:pt x="338" y="742"/>
                  </a:lnTo>
                  <a:lnTo>
                    <a:pt x="340" y="746"/>
                  </a:lnTo>
                  <a:lnTo>
                    <a:pt x="340" y="754"/>
                  </a:lnTo>
                  <a:lnTo>
                    <a:pt x="336" y="764"/>
                  </a:lnTo>
                  <a:lnTo>
                    <a:pt x="330" y="774"/>
                  </a:lnTo>
                  <a:lnTo>
                    <a:pt x="324" y="778"/>
                  </a:lnTo>
                  <a:lnTo>
                    <a:pt x="320" y="778"/>
                  </a:lnTo>
                  <a:lnTo>
                    <a:pt x="316" y="776"/>
                  </a:lnTo>
                  <a:lnTo>
                    <a:pt x="310" y="774"/>
                  </a:lnTo>
                  <a:lnTo>
                    <a:pt x="306" y="774"/>
                  </a:lnTo>
                  <a:lnTo>
                    <a:pt x="302" y="778"/>
                  </a:lnTo>
                  <a:lnTo>
                    <a:pt x="296" y="786"/>
                  </a:lnTo>
                  <a:close/>
                  <a:moveTo>
                    <a:pt x="282" y="168"/>
                  </a:moveTo>
                  <a:lnTo>
                    <a:pt x="282" y="168"/>
                  </a:lnTo>
                  <a:lnTo>
                    <a:pt x="290" y="168"/>
                  </a:lnTo>
                  <a:lnTo>
                    <a:pt x="294" y="164"/>
                  </a:lnTo>
                  <a:lnTo>
                    <a:pt x="292" y="160"/>
                  </a:lnTo>
                  <a:lnTo>
                    <a:pt x="288" y="158"/>
                  </a:lnTo>
                  <a:lnTo>
                    <a:pt x="280" y="154"/>
                  </a:lnTo>
                  <a:lnTo>
                    <a:pt x="270" y="152"/>
                  </a:lnTo>
                  <a:lnTo>
                    <a:pt x="260" y="152"/>
                  </a:lnTo>
                  <a:lnTo>
                    <a:pt x="250" y="156"/>
                  </a:lnTo>
                  <a:lnTo>
                    <a:pt x="242" y="160"/>
                  </a:lnTo>
                  <a:lnTo>
                    <a:pt x="240" y="164"/>
                  </a:lnTo>
                  <a:lnTo>
                    <a:pt x="240" y="166"/>
                  </a:lnTo>
                  <a:lnTo>
                    <a:pt x="244" y="166"/>
                  </a:lnTo>
                  <a:lnTo>
                    <a:pt x="260" y="168"/>
                  </a:lnTo>
                  <a:lnTo>
                    <a:pt x="282" y="168"/>
                  </a:lnTo>
                  <a:close/>
                  <a:moveTo>
                    <a:pt x="416" y="96"/>
                  </a:moveTo>
                  <a:lnTo>
                    <a:pt x="416" y="96"/>
                  </a:lnTo>
                  <a:lnTo>
                    <a:pt x="424" y="96"/>
                  </a:lnTo>
                  <a:lnTo>
                    <a:pt x="428" y="100"/>
                  </a:lnTo>
                  <a:lnTo>
                    <a:pt x="432" y="100"/>
                  </a:lnTo>
                  <a:lnTo>
                    <a:pt x="440" y="100"/>
                  </a:lnTo>
                  <a:lnTo>
                    <a:pt x="452" y="98"/>
                  </a:lnTo>
                  <a:lnTo>
                    <a:pt x="464" y="96"/>
                  </a:lnTo>
                  <a:lnTo>
                    <a:pt x="470" y="96"/>
                  </a:lnTo>
                  <a:lnTo>
                    <a:pt x="472" y="96"/>
                  </a:lnTo>
                  <a:lnTo>
                    <a:pt x="470" y="94"/>
                  </a:lnTo>
                  <a:lnTo>
                    <a:pt x="452" y="88"/>
                  </a:lnTo>
                  <a:lnTo>
                    <a:pt x="440" y="86"/>
                  </a:lnTo>
                  <a:lnTo>
                    <a:pt x="436" y="86"/>
                  </a:lnTo>
                  <a:lnTo>
                    <a:pt x="432" y="88"/>
                  </a:lnTo>
                  <a:lnTo>
                    <a:pt x="428" y="90"/>
                  </a:lnTo>
                  <a:lnTo>
                    <a:pt x="424" y="90"/>
                  </a:lnTo>
                  <a:lnTo>
                    <a:pt x="414" y="88"/>
                  </a:lnTo>
                  <a:lnTo>
                    <a:pt x="404" y="86"/>
                  </a:lnTo>
                  <a:lnTo>
                    <a:pt x="398" y="88"/>
                  </a:lnTo>
                  <a:lnTo>
                    <a:pt x="396" y="92"/>
                  </a:lnTo>
                  <a:lnTo>
                    <a:pt x="394" y="94"/>
                  </a:lnTo>
                  <a:lnTo>
                    <a:pt x="398" y="96"/>
                  </a:lnTo>
                  <a:lnTo>
                    <a:pt x="416" y="96"/>
                  </a:lnTo>
                  <a:close/>
                  <a:moveTo>
                    <a:pt x="406" y="124"/>
                  </a:moveTo>
                  <a:lnTo>
                    <a:pt x="406" y="124"/>
                  </a:lnTo>
                  <a:lnTo>
                    <a:pt x="414" y="122"/>
                  </a:lnTo>
                  <a:lnTo>
                    <a:pt x="416" y="122"/>
                  </a:lnTo>
                  <a:lnTo>
                    <a:pt x="416" y="120"/>
                  </a:lnTo>
                  <a:lnTo>
                    <a:pt x="414" y="116"/>
                  </a:lnTo>
                  <a:lnTo>
                    <a:pt x="408" y="112"/>
                  </a:lnTo>
                  <a:lnTo>
                    <a:pt x="402" y="110"/>
                  </a:lnTo>
                  <a:lnTo>
                    <a:pt x="394" y="110"/>
                  </a:lnTo>
                  <a:lnTo>
                    <a:pt x="390" y="112"/>
                  </a:lnTo>
                  <a:lnTo>
                    <a:pt x="392" y="114"/>
                  </a:lnTo>
                  <a:lnTo>
                    <a:pt x="392" y="116"/>
                  </a:lnTo>
                  <a:lnTo>
                    <a:pt x="392" y="118"/>
                  </a:lnTo>
                  <a:lnTo>
                    <a:pt x="390" y="120"/>
                  </a:lnTo>
                  <a:lnTo>
                    <a:pt x="390" y="122"/>
                  </a:lnTo>
                  <a:lnTo>
                    <a:pt x="392" y="124"/>
                  </a:lnTo>
                  <a:lnTo>
                    <a:pt x="406" y="124"/>
                  </a:lnTo>
                  <a:close/>
                  <a:moveTo>
                    <a:pt x="382" y="134"/>
                  </a:moveTo>
                  <a:lnTo>
                    <a:pt x="382" y="134"/>
                  </a:lnTo>
                  <a:lnTo>
                    <a:pt x="372" y="126"/>
                  </a:lnTo>
                  <a:lnTo>
                    <a:pt x="368" y="124"/>
                  </a:lnTo>
                  <a:lnTo>
                    <a:pt x="364" y="124"/>
                  </a:lnTo>
                  <a:lnTo>
                    <a:pt x="350" y="128"/>
                  </a:lnTo>
                  <a:lnTo>
                    <a:pt x="330" y="136"/>
                  </a:lnTo>
                  <a:lnTo>
                    <a:pt x="328" y="138"/>
                  </a:lnTo>
                  <a:lnTo>
                    <a:pt x="326" y="140"/>
                  </a:lnTo>
                  <a:lnTo>
                    <a:pt x="328" y="142"/>
                  </a:lnTo>
                  <a:lnTo>
                    <a:pt x="332" y="144"/>
                  </a:lnTo>
                  <a:lnTo>
                    <a:pt x="342" y="146"/>
                  </a:lnTo>
                  <a:lnTo>
                    <a:pt x="356" y="148"/>
                  </a:lnTo>
                  <a:lnTo>
                    <a:pt x="370" y="148"/>
                  </a:lnTo>
                  <a:lnTo>
                    <a:pt x="380" y="146"/>
                  </a:lnTo>
                  <a:lnTo>
                    <a:pt x="384" y="144"/>
                  </a:lnTo>
                  <a:lnTo>
                    <a:pt x="386" y="142"/>
                  </a:lnTo>
                  <a:lnTo>
                    <a:pt x="386" y="138"/>
                  </a:lnTo>
                  <a:lnTo>
                    <a:pt x="382" y="134"/>
                  </a:lnTo>
                  <a:close/>
                  <a:moveTo>
                    <a:pt x="46" y="116"/>
                  </a:moveTo>
                  <a:lnTo>
                    <a:pt x="46" y="116"/>
                  </a:lnTo>
                  <a:lnTo>
                    <a:pt x="54" y="118"/>
                  </a:lnTo>
                  <a:lnTo>
                    <a:pt x="62" y="114"/>
                  </a:lnTo>
                  <a:lnTo>
                    <a:pt x="66" y="114"/>
                  </a:lnTo>
                  <a:lnTo>
                    <a:pt x="70" y="116"/>
                  </a:lnTo>
                  <a:lnTo>
                    <a:pt x="76" y="120"/>
                  </a:lnTo>
                  <a:lnTo>
                    <a:pt x="80" y="122"/>
                  </a:lnTo>
                  <a:lnTo>
                    <a:pt x="86" y="124"/>
                  </a:lnTo>
                  <a:lnTo>
                    <a:pt x="92" y="122"/>
                  </a:lnTo>
                  <a:lnTo>
                    <a:pt x="102" y="118"/>
                  </a:lnTo>
                  <a:lnTo>
                    <a:pt x="118" y="110"/>
                  </a:lnTo>
                  <a:lnTo>
                    <a:pt x="130" y="104"/>
                  </a:lnTo>
                  <a:lnTo>
                    <a:pt x="134" y="102"/>
                  </a:lnTo>
                  <a:lnTo>
                    <a:pt x="140" y="102"/>
                  </a:lnTo>
                  <a:lnTo>
                    <a:pt x="148" y="102"/>
                  </a:lnTo>
                  <a:lnTo>
                    <a:pt x="158" y="106"/>
                  </a:lnTo>
                  <a:lnTo>
                    <a:pt x="168" y="108"/>
                  </a:lnTo>
                  <a:lnTo>
                    <a:pt x="176" y="108"/>
                  </a:lnTo>
                  <a:lnTo>
                    <a:pt x="180" y="108"/>
                  </a:lnTo>
                  <a:lnTo>
                    <a:pt x="182" y="106"/>
                  </a:lnTo>
                  <a:lnTo>
                    <a:pt x="182" y="102"/>
                  </a:lnTo>
                  <a:lnTo>
                    <a:pt x="176" y="98"/>
                  </a:lnTo>
                  <a:lnTo>
                    <a:pt x="166" y="94"/>
                  </a:lnTo>
                  <a:lnTo>
                    <a:pt x="150" y="90"/>
                  </a:lnTo>
                  <a:lnTo>
                    <a:pt x="126" y="86"/>
                  </a:lnTo>
                  <a:lnTo>
                    <a:pt x="122" y="88"/>
                  </a:lnTo>
                  <a:lnTo>
                    <a:pt x="120" y="90"/>
                  </a:lnTo>
                  <a:lnTo>
                    <a:pt x="118" y="92"/>
                  </a:lnTo>
                  <a:lnTo>
                    <a:pt x="114" y="94"/>
                  </a:lnTo>
                  <a:lnTo>
                    <a:pt x="108" y="98"/>
                  </a:lnTo>
                  <a:lnTo>
                    <a:pt x="96" y="100"/>
                  </a:lnTo>
                  <a:lnTo>
                    <a:pt x="64" y="104"/>
                  </a:lnTo>
                  <a:lnTo>
                    <a:pt x="42" y="108"/>
                  </a:lnTo>
                  <a:lnTo>
                    <a:pt x="34" y="110"/>
                  </a:lnTo>
                  <a:lnTo>
                    <a:pt x="32" y="112"/>
                  </a:lnTo>
                  <a:lnTo>
                    <a:pt x="36" y="114"/>
                  </a:lnTo>
                  <a:lnTo>
                    <a:pt x="46" y="116"/>
                  </a:lnTo>
                  <a:close/>
                  <a:moveTo>
                    <a:pt x="202" y="100"/>
                  </a:moveTo>
                  <a:lnTo>
                    <a:pt x="202" y="100"/>
                  </a:lnTo>
                  <a:lnTo>
                    <a:pt x="210" y="106"/>
                  </a:lnTo>
                  <a:lnTo>
                    <a:pt x="210" y="108"/>
                  </a:lnTo>
                  <a:lnTo>
                    <a:pt x="210" y="112"/>
                  </a:lnTo>
                  <a:lnTo>
                    <a:pt x="208" y="114"/>
                  </a:lnTo>
                  <a:lnTo>
                    <a:pt x="202" y="116"/>
                  </a:lnTo>
                  <a:lnTo>
                    <a:pt x="178" y="118"/>
                  </a:lnTo>
                  <a:lnTo>
                    <a:pt x="152" y="118"/>
                  </a:lnTo>
                  <a:lnTo>
                    <a:pt x="136" y="118"/>
                  </a:lnTo>
                  <a:lnTo>
                    <a:pt x="132" y="120"/>
                  </a:lnTo>
                  <a:lnTo>
                    <a:pt x="134" y="124"/>
                  </a:lnTo>
                  <a:lnTo>
                    <a:pt x="140" y="126"/>
                  </a:lnTo>
                  <a:lnTo>
                    <a:pt x="146" y="132"/>
                  </a:lnTo>
                  <a:lnTo>
                    <a:pt x="146" y="134"/>
                  </a:lnTo>
                  <a:lnTo>
                    <a:pt x="144" y="134"/>
                  </a:lnTo>
                  <a:lnTo>
                    <a:pt x="124" y="132"/>
                  </a:lnTo>
                  <a:lnTo>
                    <a:pt x="110" y="132"/>
                  </a:lnTo>
                  <a:lnTo>
                    <a:pt x="100" y="132"/>
                  </a:lnTo>
                  <a:lnTo>
                    <a:pt x="96" y="134"/>
                  </a:lnTo>
                  <a:lnTo>
                    <a:pt x="96" y="136"/>
                  </a:lnTo>
                  <a:lnTo>
                    <a:pt x="100" y="140"/>
                  </a:lnTo>
                  <a:lnTo>
                    <a:pt x="110" y="144"/>
                  </a:lnTo>
                  <a:lnTo>
                    <a:pt x="118" y="148"/>
                  </a:lnTo>
                  <a:lnTo>
                    <a:pt x="122" y="148"/>
                  </a:lnTo>
                  <a:lnTo>
                    <a:pt x="128" y="144"/>
                  </a:lnTo>
                  <a:lnTo>
                    <a:pt x="140" y="140"/>
                  </a:lnTo>
                  <a:lnTo>
                    <a:pt x="146" y="140"/>
                  </a:lnTo>
                  <a:lnTo>
                    <a:pt x="148" y="140"/>
                  </a:lnTo>
                  <a:lnTo>
                    <a:pt x="146" y="146"/>
                  </a:lnTo>
                  <a:lnTo>
                    <a:pt x="146" y="150"/>
                  </a:lnTo>
                  <a:lnTo>
                    <a:pt x="146" y="152"/>
                  </a:lnTo>
                  <a:lnTo>
                    <a:pt x="150" y="152"/>
                  </a:lnTo>
                  <a:lnTo>
                    <a:pt x="160" y="150"/>
                  </a:lnTo>
                  <a:lnTo>
                    <a:pt x="168" y="148"/>
                  </a:lnTo>
                  <a:lnTo>
                    <a:pt x="176" y="146"/>
                  </a:lnTo>
                  <a:lnTo>
                    <a:pt x="184" y="148"/>
                  </a:lnTo>
                  <a:lnTo>
                    <a:pt x="190" y="150"/>
                  </a:lnTo>
                  <a:lnTo>
                    <a:pt x="192" y="150"/>
                  </a:lnTo>
                  <a:lnTo>
                    <a:pt x="196" y="148"/>
                  </a:lnTo>
                  <a:lnTo>
                    <a:pt x="200" y="144"/>
                  </a:lnTo>
                  <a:lnTo>
                    <a:pt x="198" y="142"/>
                  </a:lnTo>
                  <a:lnTo>
                    <a:pt x="192" y="140"/>
                  </a:lnTo>
                  <a:lnTo>
                    <a:pt x="184" y="138"/>
                  </a:lnTo>
                  <a:lnTo>
                    <a:pt x="184" y="136"/>
                  </a:lnTo>
                  <a:lnTo>
                    <a:pt x="186" y="134"/>
                  </a:lnTo>
                  <a:lnTo>
                    <a:pt x="196" y="130"/>
                  </a:lnTo>
                  <a:lnTo>
                    <a:pt x="206" y="130"/>
                  </a:lnTo>
                  <a:lnTo>
                    <a:pt x="216" y="128"/>
                  </a:lnTo>
                  <a:lnTo>
                    <a:pt x="220" y="126"/>
                  </a:lnTo>
                  <a:lnTo>
                    <a:pt x="226" y="124"/>
                  </a:lnTo>
                  <a:lnTo>
                    <a:pt x="230" y="120"/>
                  </a:lnTo>
                  <a:lnTo>
                    <a:pt x="234" y="118"/>
                  </a:lnTo>
                  <a:lnTo>
                    <a:pt x="246" y="118"/>
                  </a:lnTo>
                  <a:lnTo>
                    <a:pt x="262" y="118"/>
                  </a:lnTo>
                  <a:lnTo>
                    <a:pt x="286" y="114"/>
                  </a:lnTo>
                  <a:lnTo>
                    <a:pt x="298" y="112"/>
                  </a:lnTo>
                  <a:lnTo>
                    <a:pt x="304" y="108"/>
                  </a:lnTo>
                  <a:lnTo>
                    <a:pt x="306" y="104"/>
                  </a:lnTo>
                  <a:lnTo>
                    <a:pt x="304" y="102"/>
                  </a:lnTo>
                  <a:lnTo>
                    <a:pt x="298" y="98"/>
                  </a:lnTo>
                  <a:lnTo>
                    <a:pt x="290" y="96"/>
                  </a:lnTo>
                  <a:lnTo>
                    <a:pt x="280" y="96"/>
                  </a:lnTo>
                  <a:lnTo>
                    <a:pt x="270" y="98"/>
                  </a:lnTo>
                  <a:lnTo>
                    <a:pt x="256" y="98"/>
                  </a:lnTo>
                  <a:lnTo>
                    <a:pt x="258" y="98"/>
                  </a:lnTo>
                  <a:lnTo>
                    <a:pt x="260" y="96"/>
                  </a:lnTo>
                  <a:lnTo>
                    <a:pt x="262" y="94"/>
                  </a:lnTo>
                  <a:lnTo>
                    <a:pt x="262" y="92"/>
                  </a:lnTo>
                  <a:lnTo>
                    <a:pt x="258" y="90"/>
                  </a:lnTo>
                  <a:lnTo>
                    <a:pt x="250" y="88"/>
                  </a:lnTo>
                  <a:lnTo>
                    <a:pt x="228" y="88"/>
                  </a:lnTo>
                  <a:lnTo>
                    <a:pt x="208" y="90"/>
                  </a:lnTo>
                  <a:lnTo>
                    <a:pt x="202" y="92"/>
                  </a:lnTo>
                  <a:lnTo>
                    <a:pt x="198" y="96"/>
                  </a:lnTo>
                  <a:lnTo>
                    <a:pt x="198" y="98"/>
                  </a:lnTo>
                  <a:lnTo>
                    <a:pt x="202" y="100"/>
                  </a:lnTo>
                  <a:close/>
                  <a:moveTo>
                    <a:pt x="272" y="70"/>
                  </a:moveTo>
                  <a:lnTo>
                    <a:pt x="272" y="70"/>
                  </a:lnTo>
                  <a:lnTo>
                    <a:pt x="276" y="66"/>
                  </a:lnTo>
                  <a:lnTo>
                    <a:pt x="278" y="64"/>
                  </a:lnTo>
                  <a:lnTo>
                    <a:pt x="276" y="62"/>
                  </a:lnTo>
                  <a:lnTo>
                    <a:pt x="274" y="60"/>
                  </a:lnTo>
                  <a:lnTo>
                    <a:pt x="268" y="60"/>
                  </a:lnTo>
                  <a:lnTo>
                    <a:pt x="262" y="60"/>
                  </a:lnTo>
                  <a:lnTo>
                    <a:pt x="256" y="62"/>
                  </a:lnTo>
                  <a:lnTo>
                    <a:pt x="250" y="66"/>
                  </a:lnTo>
                  <a:lnTo>
                    <a:pt x="246" y="72"/>
                  </a:lnTo>
                  <a:lnTo>
                    <a:pt x="244" y="76"/>
                  </a:lnTo>
                  <a:lnTo>
                    <a:pt x="244" y="78"/>
                  </a:lnTo>
                  <a:lnTo>
                    <a:pt x="248" y="78"/>
                  </a:lnTo>
                  <a:lnTo>
                    <a:pt x="258" y="74"/>
                  </a:lnTo>
                  <a:lnTo>
                    <a:pt x="272" y="70"/>
                  </a:lnTo>
                  <a:close/>
                  <a:moveTo>
                    <a:pt x="228" y="142"/>
                  </a:moveTo>
                  <a:lnTo>
                    <a:pt x="228" y="142"/>
                  </a:lnTo>
                  <a:lnTo>
                    <a:pt x="222" y="144"/>
                  </a:lnTo>
                  <a:lnTo>
                    <a:pt x="220" y="146"/>
                  </a:lnTo>
                  <a:lnTo>
                    <a:pt x="218" y="150"/>
                  </a:lnTo>
                  <a:lnTo>
                    <a:pt x="220" y="152"/>
                  </a:lnTo>
                  <a:lnTo>
                    <a:pt x="222" y="156"/>
                  </a:lnTo>
                  <a:lnTo>
                    <a:pt x="226" y="156"/>
                  </a:lnTo>
                  <a:lnTo>
                    <a:pt x="232" y="156"/>
                  </a:lnTo>
                  <a:lnTo>
                    <a:pt x="238" y="154"/>
                  </a:lnTo>
                  <a:lnTo>
                    <a:pt x="246" y="148"/>
                  </a:lnTo>
                  <a:lnTo>
                    <a:pt x="248" y="144"/>
                  </a:lnTo>
                  <a:lnTo>
                    <a:pt x="248" y="142"/>
                  </a:lnTo>
                  <a:lnTo>
                    <a:pt x="246" y="140"/>
                  </a:lnTo>
                  <a:lnTo>
                    <a:pt x="242" y="138"/>
                  </a:lnTo>
                  <a:lnTo>
                    <a:pt x="228" y="142"/>
                  </a:lnTo>
                  <a:close/>
                  <a:moveTo>
                    <a:pt x="790" y="22"/>
                  </a:moveTo>
                  <a:lnTo>
                    <a:pt x="790" y="22"/>
                  </a:lnTo>
                  <a:lnTo>
                    <a:pt x="792" y="20"/>
                  </a:lnTo>
                  <a:lnTo>
                    <a:pt x="792" y="18"/>
                  </a:lnTo>
                  <a:lnTo>
                    <a:pt x="788" y="14"/>
                  </a:lnTo>
                  <a:lnTo>
                    <a:pt x="780" y="12"/>
                  </a:lnTo>
                  <a:lnTo>
                    <a:pt x="770" y="12"/>
                  </a:lnTo>
                  <a:lnTo>
                    <a:pt x="748" y="12"/>
                  </a:lnTo>
                  <a:lnTo>
                    <a:pt x="736" y="14"/>
                  </a:lnTo>
                  <a:lnTo>
                    <a:pt x="728" y="18"/>
                  </a:lnTo>
                  <a:lnTo>
                    <a:pt x="726" y="18"/>
                  </a:lnTo>
                  <a:lnTo>
                    <a:pt x="726" y="20"/>
                  </a:lnTo>
                  <a:lnTo>
                    <a:pt x="730" y="22"/>
                  </a:lnTo>
                  <a:lnTo>
                    <a:pt x="750" y="26"/>
                  </a:lnTo>
                  <a:lnTo>
                    <a:pt x="774" y="26"/>
                  </a:lnTo>
                  <a:lnTo>
                    <a:pt x="784" y="26"/>
                  </a:lnTo>
                  <a:lnTo>
                    <a:pt x="790" y="22"/>
                  </a:lnTo>
                  <a:close/>
                  <a:moveTo>
                    <a:pt x="596" y="154"/>
                  </a:moveTo>
                  <a:lnTo>
                    <a:pt x="596" y="154"/>
                  </a:lnTo>
                  <a:lnTo>
                    <a:pt x="588" y="158"/>
                  </a:lnTo>
                  <a:lnTo>
                    <a:pt x="586" y="160"/>
                  </a:lnTo>
                  <a:lnTo>
                    <a:pt x="588" y="162"/>
                  </a:lnTo>
                  <a:lnTo>
                    <a:pt x="592" y="164"/>
                  </a:lnTo>
                  <a:lnTo>
                    <a:pt x="608" y="164"/>
                  </a:lnTo>
                  <a:lnTo>
                    <a:pt x="628" y="164"/>
                  </a:lnTo>
                  <a:lnTo>
                    <a:pt x="634" y="162"/>
                  </a:lnTo>
                  <a:lnTo>
                    <a:pt x="638" y="160"/>
                  </a:lnTo>
                  <a:lnTo>
                    <a:pt x="636" y="158"/>
                  </a:lnTo>
                  <a:lnTo>
                    <a:pt x="632" y="156"/>
                  </a:lnTo>
                  <a:lnTo>
                    <a:pt x="618" y="152"/>
                  </a:lnTo>
                  <a:lnTo>
                    <a:pt x="610" y="152"/>
                  </a:lnTo>
                  <a:lnTo>
                    <a:pt x="600" y="154"/>
                  </a:lnTo>
                  <a:lnTo>
                    <a:pt x="596" y="154"/>
                  </a:lnTo>
                  <a:close/>
                  <a:moveTo>
                    <a:pt x="482" y="98"/>
                  </a:moveTo>
                  <a:lnTo>
                    <a:pt x="482" y="98"/>
                  </a:lnTo>
                  <a:lnTo>
                    <a:pt x="460" y="100"/>
                  </a:lnTo>
                  <a:lnTo>
                    <a:pt x="458" y="102"/>
                  </a:lnTo>
                  <a:lnTo>
                    <a:pt x="462" y="106"/>
                  </a:lnTo>
                  <a:lnTo>
                    <a:pt x="470" y="108"/>
                  </a:lnTo>
                  <a:lnTo>
                    <a:pt x="482" y="108"/>
                  </a:lnTo>
                  <a:lnTo>
                    <a:pt x="510" y="106"/>
                  </a:lnTo>
                  <a:lnTo>
                    <a:pt x="514" y="106"/>
                  </a:lnTo>
                  <a:lnTo>
                    <a:pt x="516" y="104"/>
                  </a:lnTo>
                  <a:lnTo>
                    <a:pt x="508" y="100"/>
                  </a:lnTo>
                  <a:lnTo>
                    <a:pt x="496" y="98"/>
                  </a:lnTo>
                  <a:lnTo>
                    <a:pt x="482" y="98"/>
                  </a:lnTo>
                  <a:close/>
                  <a:moveTo>
                    <a:pt x="796" y="100"/>
                  </a:moveTo>
                  <a:lnTo>
                    <a:pt x="796" y="100"/>
                  </a:lnTo>
                  <a:lnTo>
                    <a:pt x="822" y="96"/>
                  </a:lnTo>
                  <a:lnTo>
                    <a:pt x="842" y="92"/>
                  </a:lnTo>
                  <a:lnTo>
                    <a:pt x="848" y="90"/>
                  </a:lnTo>
                  <a:lnTo>
                    <a:pt x="854" y="88"/>
                  </a:lnTo>
                  <a:lnTo>
                    <a:pt x="856" y="84"/>
                  </a:lnTo>
                  <a:lnTo>
                    <a:pt x="858" y="78"/>
                  </a:lnTo>
                  <a:lnTo>
                    <a:pt x="856" y="70"/>
                  </a:lnTo>
                  <a:lnTo>
                    <a:pt x="852" y="66"/>
                  </a:lnTo>
                  <a:lnTo>
                    <a:pt x="844" y="62"/>
                  </a:lnTo>
                  <a:lnTo>
                    <a:pt x="836" y="60"/>
                  </a:lnTo>
                  <a:lnTo>
                    <a:pt x="828" y="60"/>
                  </a:lnTo>
                  <a:lnTo>
                    <a:pt x="820" y="60"/>
                  </a:lnTo>
                  <a:lnTo>
                    <a:pt x="812" y="62"/>
                  </a:lnTo>
                  <a:lnTo>
                    <a:pt x="806" y="66"/>
                  </a:lnTo>
                  <a:lnTo>
                    <a:pt x="800" y="70"/>
                  </a:lnTo>
                  <a:lnTo>
                    <a:pt x="796" y="72"/>
                  </a:lnTo>
                  <a:lnTo>
                    <a:pt x="784" y="74"/>
                  </a:lnTo>
                  <a:lnTo>
                    <a:pt x="768" y="76"/>
                  </a:lnTo>
                  <a:lnTo>
                    <a:pt x="758" y="80"/>
                  </a:lnTo>
                  <a:lnTo>
                    <a:pt x="748" y="86"/>
                  </a:lnTo>
                  <a:lnTo>
                    <a:pt x="742" y="90"/>
                  </a:lnTo>
                  <a:lnTo>
                    <a:pt x="740" y="94"/>
                  </a:lnTo>
                  <a:lnTo>
                    <a:pt x="742" y="98"/>
                  </a:lnTo>
                  <a:lnTo>
                    <a:pt x="748" y="100"/>
                  </a:lnTo>
                  <a:lnTo>
                    <a:pt x="758" y="102"/>
                  </a:lnTo>
                  <a:lnTo>
                    <a:pt x="768" y="102"/>
                  </a:lnTo>
                  <a:lnTo>
                    <a:pt x="796" y="100"/>
                  </a:lnTo>
                  <a:close/>
                  <a:moveTo>
                    <a:pt x="506" y="132"/>
                  </a:moveTo>
                  <a:lnTo>
                    <a:pt x="506" y="132"/>
                  </a:lnTo>
                  <a:lnTo>
                    <a:pt x="494" y="134"/>
                  </a:lnTo>
                  <a:lnTo>
                    <a:pt x="482" y="132"/>
                  </a:lnTo>
                  <a:lnTo>
                    <a:pt x="476" y="134"/>
                  </a:lnTo>
                  <a:lnTo>
                    <a:pt x="472" y="136"/>
                  </a:lnTo>
                  <a:lnTo>
                    <a:pt x="468" y="140"/>
                  </a:lnTo>
                  <a:lnTo>
                    <a:pt x="466" y="148"/>
                  </a:lnTo>
                  <a:lnTo>
                    <a:pt x="466" y="154"/>
                  </a:lnTo>
                  <a:lnTo>
                    <a:pt x="468" y="156"/>
                  </a:lnTo>
                  <a:lnTo>
                    <a:pt x="472" y="158"/>
                  </a:lnTo>
                  <a:lnTo>
                    <a:pt x="478" y="158"/>
                  </a:lnTo>
                  <a:lnTo>
                    <a:pt x="494" y="158"/>
                  </a:lnTo>
                  <a:lnTo>
                    <a:pt x="512" y="158"/>
                  </a:lnTo>
                  <a:lnTo>
                    <a:pt x="520" y="156"/>
                  </a:lnTo>
                  <a:lnTo>
                    <a:pt x="524" y="154"/>
                  </a:lnTo>
                  <a:lnTo>
                    <a:pt x="526" y="150"/>
                  </a:lnTo>
                  <a:lnTo>
                    <a:pt x="524" y="144"/>
                  </a:lnTo>
                  <a:lnTo>
                    <a:pt x="522" y="138"/>
                  </a:lnTo>
                  <a:lnTo>
                    <a:pt x="516" y="134"/>
                  </a:lnTo>
                  <a:lnTo>
                    <a:pt x="512" y="132"/>
                  </a:lnTo>
                  <a:lnTo>
                    <a:pt x="506" y="132"/>
                  </a:lnTo>
                  <a:close/>
                  <a:moveTo>
                    <a:pt x="456" y="58"/>
                  </a:moveTo>
                  <a:lnTo>
                    <a:pt x="456" y="58"/>
                  </a:lnTo>
                  <a:lnTo>
                    <a:pt x="460" y="58"/>
                  </a:lnTo>
                  <a:lnTo>
                    <a:pt x="464" y="58"/>
                  </a:lnTo>
                  <a:lnTo>
                    <a:pt x="470" y="58"/>
                  </a:lnTo>
                  <a:lnTo>
                    <a:pt x="480" y="58"/>
                  </a:lnTo>
                  <a:lnTo>
                    <a:pt x="486" y="58"/>
                  </a:lnTo>
                  <a:lnTo>
                    <a:pt x="492" y="62"/>
                  </a:lnTo>
                  <a:lnTo>
                    <a:pt x="496" y="64"/>
                  </a:lnTo>
                  <a:lnTo>
                    <a:pt x="500" y="64"/>
                  </a:lnTo>
                  <a:lnTo>
                    <a:pt x="508" y="60"/>
                  </a:lnTo>
                  <a:lnTo>
                    <a:pt x="524" y="56"/>
                  </a:lnTo>
                  <a:lnTo>
                    <a:pt x="548" y="52"/>
                  </a:lnTo>
                  <a:lnTo>
                    <a:pt x="552" y="52"/>
                  </a:lnTo>
                  <a:lnTo>
                    <a:pt x="550" y="50"/>
                  </a:lnTo>
                  <a:lnTo>
                    <a:pt x="540" y="48"/>
                  </a:lnTo>
                  <a:lnTo>
                    <a:pt x="498" y="44"/>
                  </a:lnTo>
                  <a:lnTo>
                    <a:pt x="492" y="44"/>
                  </a:lnTo>
                  <a:lnTo>
                    <a:pt x="488" y="44"/>
                  </a:lnTo>
                  <a:lnTo>
                    <a:pt x="488" y="46"/>
                  </a:lnTo>
                  <a:lnTo>
                    <a:pt x="490" y="48"/>
                  </a:lnTo>
                  <a:lnTo>
                    <a:pt x="494" y="52"/>
                  </a:lnTo>
                  <a:lnTo>
                    <a:pt x="492" y="54"/>
                  </a:lnTo>
                  <a:lnTo>
                    <a:pt x="488" y="54"/>
                  </a:lnTo>
                  <a:lnTo>
                    <a:pt x="462" y="52"/>
                  </a:lnTo>
                  <a:lnTo>
                    <a:pt x="454" y="54"/>
                  </a:lnTo>
                  <a:lnTo>
                    <a:pt x="454" y="56"/>
                  </a:lnTo>
                  <a:lnTo>
                    <a:pt x="456" y="58"/>
                  </a:lnTo>
                  <a:close/>
                  <a:moveTo>
                    <a:pt x="678" y="84"/>
                  </a:moveTo>
                  <a:lnTo>
                    <a:pt x="678" y="84"/>
                  </a:lnTo>
                  <a:lnTo>
                    <a:pt x="688" y="82"/>
                  </a:lnTo>
                  <a:lnTo>
                    <a:pt x="696" y="78"/>
                  </a:lnTo>
                  <a:lnTo>
                    <a:pt x="704" y="74"/>
                  </a:lnTo>
                  <a:lnTo>
                    <a:pt x="710" y="70"/>
                  </a:lnTo>
                  <a:lnTo>
                    <a:pt x="710" y="68"/>
                  </a:lnTo>
                  <a:lnTo>
                    <a:pt x="710" y="66"/>
                  </a:lnTo>
                  <a:lnTo>
                    <a:pt x="704" y="64"/>
                  </a:lnTo>
                  <a:lnTo>
                    <a:pt x="692" y="64"/>
                  </a:lnTo>
                  <a:lnTo>
                    <a:pt x="670" y="68"/>
                  </a:lnTo>
                  <a:lnTo>
                    <a:pt x="654" y="72"/>
                  </a:lnTo>
                  <a:lnTo>
                    <a:pt x="646" y="76"/>
                  </a:lnTo>
                  <a:lnTo>
                    <a:pt x="644" y="80"/>
                  </a:lnTo>
                  <a:lnTo>
                    <a:pt x="646" y="82"/>
                  </a:lnTo>
                  <a:lnTo>
                    <a:pt x="658" y="84"/>
                  </a:lnTo>
                  <a:lnTo>
                    <a:pt x="678" y="84"/>
                  </a:lnTo>
                  <a:close/>
                  <a:moveTo>
                    <a:pt x="568" y="44"/>
                  </a:moveTo>
                  <a:lnTo>
                    <a:pt x="568" y="44"/>
                  </a:lnTo>
                  <a:lnTo>
                    <a:pt x="580" y="44"/>
                  </a:lnTo>
                  <a:lnTo>
                    <a:pt x="582" y="44"/>
                  </a:lnTo>
                  <a:lnTo>
                    <a:pt x="580" y="42"/>
                  </a:lnTo>
                  <a:lnTo>
                    <a:pt x="570" y="38"/>
                  </a:lnTo>
                  <a:lnTo>
                    <a:pt x="556" y="34"/>
                  </a:lnTo>
                  <a:lnTo>
                    <a:pt x="544" y="30"/>
                  </a:lnTo>
                  <a:lnTo>
                    <a:pt x="536" y="28"/>
                  </a:lnTo>
                  <a:lnTo>
                    <a:pt x="528" y="30"/>
                  </a:lnTo>
                  <a:lnTo>
                    <a:pt x="518" y="34"/>
                  </a:lnTo>
                  <a:lnTo>
                    <a:pt x="510" y="38"/>
                  </a:lnTo>
                  <a:lnTo>
                    <a:pt x="508" y="40"/>
                  </a:lnTo>
                  <a:lnTo>
                    <a:pt x="510" y="40"/>
                  </a:lnTo>
                  <a:lnTo>
                    <a:pt x="520" y="40"/>
                  </a:lnTo>
                  <a:lnTo>
                    <a:pt x="542" y="42"/>
                  </a:lnTo>
                  <a:lnTo>
                    <a:pt x="568" y="44"/>
                  </a:lnTo>
                  <a:close/>
                  <a:moveTo>
                    <a:pt x="672" y="122"/>
                  </a:moveTo>
                  <a:lnTo>
                    <a:pt x="672" y="122"/>
                  </a:lnTo>
                  <a:lnTo>
                    <a:pt x="682" y="124"/>
                  </a:lnTo>
                  <a:lnTo>
                    <a:pt x="690" y="124"/>
                  </a:lnTo>
                  <a:lnTo>
                    <a:pt x="694" y="124"/>
                  </a:lnTo>
                  <a:lnTo>
                    <a:pt x="698" y="120"/>
                  </a:lnTo>
                  <a:lnTo>
                    <a:pt x="706" y="116"/>
                  </a:lnTo>
                  <a:lnTo>
                    <a:pt x="710" y="112"/>
                  </a:lnTo>
                  <a:lnTo>
                    <a:pt x="718" y="112"/>
                  </a:lnTo>
                  <a:lnTo>
                    <a:pt x="724" y="110"/>
                  </a:lnTo>
                  <a:lnTo>
                    <a:pt x="728" y="106"/>
                  </a:lnTo>
                  <a:lnTo>
                    <a:pt x="730" y="100"/>
                  </a:lnTo>
                  <a:lnTo>
                    <a:pt x="728" y="94"/>
                  </a:lnTo>
                  <a:lnTo>
                    <a:pt x="724" y="88"/>
                  </a:lnTo>
                  <a:lnTo>
                    <a:pt x="716" y="84"/>
                  </a:lnTo>
                  <a:lnTo>
                    <a:pt x="704" y="84"/>
                  </a:lnTo>
                  <a:lnTo>
                    <a:pt x="688" y="88"/>
                  </a:lnTo>
                  <a:lnTo>
                    <a:pt x="670" y="94"/>
                  </a:lnTo>
                  <a:lnTo>
                    <a:pt x="656" y="94"/>
                  </a:lnTo>
                  <a:lnTo>
                    <a:pt x="644" y="92"/>
                  </a:lnTo>
                  <a:lnTo>
                    <a:pt x="634" y="90"/>
                  </a:lnTo>
                  <a:lnTo>
                    <a:pt x="626" y="90"/>
                  </a:lnTo>
                  <a:lnTo>
                    <a:pt x="620" y="90"/>
                  </a:lnTo>
                  <a:lnTo>
                    <a:pt x="614" y="94"/>
                  </a:lnTo>
                  <a:lnTo>
                    <a:pt x="608" y="104"/>
                  </a:lnTo>
                  <a:lnTo>
                    <a:pt x="606" y="116"/>
                  </a:lnTo>
                  <a:lnTo>
                    <a:pt x="606" y="118"/>
                  </a:lnTo>
                  <a:lnTo>
                    <a:pt x="608" y="122"/>
                  </a:lnTo>
                  <a:lnTo>
                    <a:pt x="614" y="124"/>
                  </a:lnTo>
                  <a:lnTo>
                    <a:pt x="622" y="124"/>
                  </a:lnTo>
                  <a:lnTo>
                    <a:pt x="646" y="120"/>
                  </a:lnTo>
                  <a:lnTo>
                    <a:pt x="660" y="120"/>
                  </a:lnTo>
                  <a:lnTo>
                    <a:pt x="672" y="122"/>
                  </a:lnTo>
                  <a:close/>
                  <a:moveTo>
                    <a:pt x="4428" y="2314"/>
                  </a:moveTo>
                  <a:lnTo>
                    <a:pt x="4428" y="2314"/>
                  </a:lnTo>
                  <a:lnTo>
                    <a:pt x="4426" y="2314"/>
                  </a:lnTo>
                  <a:lnTo>
                    <a:pt x="4428" y="2314"/>
                  </a:lnTo>
                  <a:lnTo>
                    <a:pt x="4432" y="2310"/>
                  </a:lnTo>
                  <a:lnTo>
                    <a:pt x="4436" y="2306"/>
                  </a:lnTo>
                  <a:lnTo>
                    <a:pt x="4436" y="2302"/>
                  </a:lnTo>
                  <a:lnTo>
                    <a:pt x="4432" y="2304"/>
                  </a:lnTo>
                  <a:lnTo>
                    <a:pt x="4428" y="2314"/>
                  </a:lnTo>
                  <a:close/>
                  <a:moveTo>
                    <a:pt x="4510" y="2192"/>
                  </a:moveTo>
                  <a:lnTo>
                    <a:pt x="4510" y="2192"/>
                  </a:lnTo>
                  <a:lnTo>
                    <a:pt x="4508" y="2194"/>
                  </a:lnTo>
                  <a:lnTo>
                    <a:pt x="4506" y="2196"/>
                  </a:lnTo>
                  <a:lnTo>
                    <a:pt x="4502" y="2202"/>
                  </a:lnTo>
                  <a:lnTo>
                    <a:pt x="4498" y="2210"/>
                  </a:lnTo>
                  <a:lnTo>
                    <a:pt x="4496" y="2214"/>
                  </a:lnTo>
                  <a:lnTo>
                    <a:pt x="4492" y="2216"/>
                  </a:lnTo>
                  <a:lnTo>
                    <a:pt x="4482" y="2220"/>
                  </a:lnTo>
                  <a:lnTo>
                    <a:pt x="4476" y="2224"/>
                  </a:lnTo>
                  <a:lnTo>
                    <a:pt x="4476" y="2226"/>
                  </a:lnTo>
                  <a:lnTo>
                    <a:pt x="4474" y="2228"/>
                  </a:lnTo>
                  <a:lnTo>
                    <a:pt x="4478" y="2236"/>
                  </a:lnTo>
                  <a:lnTo>
                    <a:pt x="4480" y="2238"/>
                  </a:lnTo>
                  <a:lnTo>
                    <a:pt x="4482" y="2238"/>
                  </a:lnTo>
                  <a:lnTo>
                    <a:pt x="4484" y="2236"/>
                  </a:lnTo>
                  <a:lnTo>
                    <a:pt x="4490" y="2230"/>
                  </a:lnTo>
                  <a:lnTo>
                    <a:pt x="4494" y="2228"/>
                  </a:lnTo>
                  <a:lnTo>
                    <a:pt x="4498" y="2226"/>
                  </a:lnTo>
                  <a:lnTo>
                    <a:pt x="4504" y="2224"/>
                  </a:lnTo>
                  <a:lnTo>
                    <a:pt x="4508" y="2220"/>
                  </a:lnTo>
                  <a:lnTo>
                    <a:pt x="4510" y="2214"/>
                  </a:lnTo>
                  <a:lnTo>
                    <a:pt x="4512" y="2208"/>
                  </a:lnTo>
                  <a:lnTo>
                    <a:pt x="4512" y="2198"/>
                  </a:lnTo>
                  <a:lnTo>
                    <a:pt x="4512" y="2194"/>
                  </a:lnTo>
                  <a:lnTo>
                    <a:pt x="4510" y="2192"/>
                  </a:lnTo>
                  <a:close/>
                  <a:moveTo>
                    <a:pt x="4462" y="2262"/>
                  </a:moveTo>
                  <a:lnTo>
                    <a:pt x="4462" y="2262"/>
                  </a:lnTo>
                  <a:lnTo>
                    <a:pt x="4460" y="2260"/>
                  </a:lnTo>
                  <a:lnTo>
                    <a:pt x="4456" y="2262"/>
                  </a:lnTo>
                  <a:lnTo>
                    <a:pt x="4452" y="2272"/>
                  </a:lnTo>
                  <a:lnTo>
                    <a:pt x="4448" y="2284"/>
                  </a:lnTo>
                  <a:lnTo>
                    <a:pt x="4448" y="2292"/>
                  </a:lnTo>
                  <a:lnTo>
                    <a:pt x="4448" y="2294"/>
                  </a:lnTo>
                  <a:lnTo>
                    <a:pt x="4452" y="2292"/>
                  </a:lnTo>
                  <a:lnTo>
                    <a:pt x="4458" y="2282"/>
                  </a:lnTo>
                  <a:lnTo>
                    <a:pt x="4462" y="2272"/>
                  </a:lnTo>
                  <a:lnTo>
                    <a:pt x="4462" y="2266"/>
                  </a:lnTo>
                  <a:lnTo>
                    <a:pt x="4462" y="2262"/>
                  </a:lnTo>
                  <a:close/>
                  <a:moveTo>
                    <a:pt x="4486" y="4072"/>
                  </a:moveTo>
                  <a:lnTo>
                    <a:pt x="4486" y="4072"/>
                  </a:lnTo>
                  <a:lnTo>
                    <a:pt x="4482" y="4070"/>
                  </a:lnTo>
                  <a:lnTo>
                    <a:pt x="4482" y="4068"/>
                  </a:lnTo>
                  <a:lnTo>
                    <a:pt x="4480" y="4066"/>
                  </a:lnTo>
                  <a:lnTo>
                    <a:pt x="4478" y="4064"/>
                  </a:lnTo>
                  <a:lnTo>
                    <a:pt x="4474" y="4064"/>
                  </a:lnTo>
                  <a:lnTo>
                    <a:pt x="4470" y="4064"/>
                  </a:lnTo>
                  <a:lnTo>
                    <a:pt x="4460" y="4068"/>
                  </a:lnTo>
                  <a:lnTo>
                    <a:pt x="4450" y="4076"/>
                  </a:lnTo>
                  <a:lnTo>
                    <a:pt x="4448" y="4080"/>
                  </a:lnTo>
                  <a:lnTo>
                    <a:pt x="4448" y="4084"/>
                  </a:lnTo>
                  <a:lnTo>
                    <a:pt x="4446" y="4088"/>
                  </a:lnTo>
                  <a:lnTo>
                    <a:pt x="4442" y="4094"/>
                  </a:lnTo>
                  <a:lnTo>
                    <a:pt x="4440" y="4100"/>
                  </a:lnTo>
                  <a:lnTo>
                    <a:pt x="4438" y="4104"/>
                  </a:lnTo>
                  <a:lnTo>
                    <a:pt x="4440" y="4106"/>
                  </a:lnTo>
                  <a:lnTo>
                    <a:pt x="4442" y="4104"/>
                  </a:lnTo>
                  <a:lnTo>
                    <a:pt x="4448" y="4104"/>
                  </a:lnTo>
                  <a:lnTo>
                    <a:pt x="4458" y="4106"/>
                  </a:lnTo>
                  <a:lnTo>
                    <a:pt x="4462" y="4106"/>
                  </a:lnTo>
                  <a:lnTo>
                    <a:pt x="4466" y="4106"/>
                  </a:lnTo>
                  <a:lnTo>
                    <a:pt x="4470" y="4102"/>
                  </a:lnTo>
                  <a:lnTo>
                    <a:pt x="4474" y="4098"/>
                  </a:lnTo>
                  <a:lnTo>
                    <a:pt x="4478" y="4094"/>
                  </a:lnTo>
                  <a:lnTo>
                    <a:pt x="4480" y="4092"/>
                  </a:lnTo>
                  <a:lnTo>
                    <a:pt x="4482" y="4090"/>
                  </a:lnTo>
                  <a:lnTo>
                    <a:pt x="4484" y="4082"/>
                  </a:lnTo>
                  <a:lnTo>
                    <a:pt x="4488" y="4074"/>
                  </a:lnTo>
                  <a:lnTo>
                    <a:pt x="4488" y="4072"/>
                  </a:lnTo>
                  <a:lnTo>
                    <a:pt x="4486" y="4072"/>
                  </a:lnTo>
                  <a:close/>
                  <a:moveTo>
                    <a:pt x="2916" y="5240"/>
                  </a:moveTo>
                  <a:lnTo>
                    <a:pt x="2916" y="5240"/>
                  </a:lnTo>
                  <a:lnTo>
                    <a:pt x="2912" y="5240"/>
                  </a:lnTo>
                  <a:lnTo>
                    <a:pt x="2908" y="5240"/>
                  </a:lnTo>
                  <a:lnTo>
                    <a:pt x="2902" y="5244"/>
                  </a:lnTo>
                  <a:lnTo>
                    <a:pt x="2898" y="5248"/>
                  </a:lnTo>
                  <a:lnTo>
                    <a:pt x="2896" y="5252"/>
                  </a:lnTo>
                  <a:lnTo>
                    <a:pt x="2896" y="5260"/>
                  </a:lnTo>
                  <a:lnTo>
                    <a:pt x="2896" y="5264"/>
                  </a:lnTo>
                  <a:lnTo>
                    <a:pt x="2894" y="5266"/>
                  </a:lnTo>
                  <a:lnTo>
                    <a:pt x="2890" y="5266"/>
                  </a:lnTo>
                  <a:lnTo>
                    <a:pt x="2888" y="5270"/>
                  </a:lnTo>
                  <a:lnTo>
                    <a:pt x="2892" y="5272"/>
                  </a:lnTo>
                  <a:lnTo>
                    <a:pt x="2904" y="5274"/>
                  </a:lnTo>
                  <a:lnTo>
                    <a:pt x="2914" y="5274"/>
                  </a:lnTo>
                  <a:lnTo>
                    <a:pt x="2916" y="5272"/>
                  </a:lnTo>
                  <a:lnTo>
                    <a:pt x="2918" y="5272"/>
                  </a:lnTo>
                  <a:lnTo>
                    <a:pt x="2918" y="5266"/>
                  </a:lnTo>
                  <a:lnTo>
                    <a:pt x="2920" y="5258"/>
                  </a:lnTo>
                  <a:lnTo>
                    <a:pt x="2924" y="5250"/>
                  </a:lnTo>
                  <a:lnTo>
                    <a:pt x="2924" y="5246"/>
                  </a:lnTo>
                  <a:lnTo>
                    <a:pt x="2922" y="5242"/>
                  </a:lnTo>
                  <a:lnTo>
                    <a:pt x="2916" y="5240"/>
                  </a:lnTo>
                  <a:close/>
                  <a:moveTo>
                    <a:pt x="2868" y="5234"/>
                  </a:moveTo>
                  <a:lnTo>
                    <a:pt x="2868" y="5234"/>
                  </a:lnTo>
                  <a:lnTo>
                    <a:pt x="2866" y="5232"/>
                  </a:lnTo>
                  <a:lnTo>
                    <a:pt x="2864" y="5232"/>
                  </a:lnTo>
                  <a:lnTo>
                    <a:pt x="2860" y="5234"/>
                  </a:lnTo>
                  <a:lnTo>
                    <a:pt x="2854" y="5238"/>
                  </a:lnTo>
                  <a:lnTo>
                    <a:pt x="2850" y="5238"/>
                  </a:lnTo>
                  <a:lnTo>
                    <a:pt x="2844" y="5236"/>
                  </a:lnTo>
                  <a:lnTo>
                    <a:pt x="2838" y="5234"/>
                  </a:lnTo>
                  <a:lnTo>
                    <a:pt x="2836" y="5234"/>
                  </a:lnTo>
                  <a:lnTo>
                    <a:pt x="2834" y="5236"/>
                  </a:lnTo>
                  <a:lnTo>
                    <a:pt x="2834" y="5240"/>
                  </a:lnTo>
                  <a:lnTo>
                    <a:pt x="2836" y="5246"/>
                  </a:lnTo>
                  <a:lnTo>
                    <a:pt x="2840" y="5248"/>
                  </a:lnTo>
                  <a:lnTo>
                    <a:pt x="2844" y="5250"/>
                  </a:lnTo>
                  <a:lnTo>
                    <a:pt x="2850" y="5252"/>
                  </a:lnTo>
                  <a:lnTo>
                    <a:pt x="2856" y="5256"/>
                  </a:lnTo>
                  <a:lnTo>
                    <a:pt x="2860" y="5262"/>
                  </a:lnTo>
                  <a:lnTo>
                    <a:pt x="2860" y="5266"/>
                  </a:lnTo>
                  <a:lnTo>
                    <a:pt x="2860" y="5270"/>
                  </a:lnTo>
                  <a:lnTo>
                    <a:pt x="2862" y="5270"/>
                  </a:lnTo>
                  <a:lnTo>
                    <a:pt x="2866" y="5270"/>
                  </a:lnTo>
                  <a:lnTo>
                    <a:pt x="2868" y="5266"/>
                  </a:lnTo>
                  <a:lnTo>
                    <a:pt x="2870" y="5260"/>
                  </a:lnTo>
                  <a:lnTo>
                    <a:pt x="2876" y="5254"/>
                  </a:lnTo>
                  <a:lnTo>
                    <a:pt x="2882" y="5250"/>
                  </a:lnTo>
                  <a:lnTo>
                    <a:pt x="2882" y="5246"/>
                  </a:lnTo>
                  <a:lnTo>
                    <a:pt x="2882" y="5244"/>
                  </a:lnTo>
                  <a:lnTo>
                    <a:pt x="2876" y="5240"/>
                  </a:lnTo>
                  <a:lnTo>
                    <a:pt x="2868" y="5234"/>
                  </a:lnTo>
                  <a:close/>
                  <a:moveTo>
                    <a:pt x="2906" y="5026"/>
                  </a:moveTo>
                  <a:lnTo>
                    <a:pt x="2906" y="5026"/>
                  </a:lnTo>
                  <a:lnTo>
                    <a:pt x="2906" y="5016"/>
                  </a:lnTo>
                  <a:lnTo>
                    <a:pt x="2906" y="5006"/>
                  </a:lnTo>
                  <a:lnTo>
                    <a:pt x="2904" y="5000"/>
                  </a:lnTo>
                  <a:lnTo>
                    <a:pt x="2902" y="5000"/>
                  </a:lnTo>
                  <a:lnTo>
                    <a:pt x="2900" y="5002"/>
                  </a:lnTo>
                  <a:lnTo>
                    <a:pt x="2898" y="5010"/>
                  </a:lnTo>
                  <a:lnTo>
                    <a:pt x="2898" y="5018"/>
                  </a:lnTo>
                  <a:lnTo>
                    <a:pt x="2898" y="5026"/>
                  </a:lnTo>
                  <a:lnTo>
                    <a:pt x="2896" y="5036"/>
                  </a:lnTo>
                  <a:lnTo>
                    <a:pt x="2896" y="5038"/>
                  </a:lnTo>
                  <a:lnTo>
                    <a:pt x="2898" y="5038"/>
                  </a:lnTo>
                  <a:lnTo>
                    <a:pt x="2902" y="5034"/>
                  </a:lnTo>
                  <a:lnTo>
                    <a:pt x="2906" y="5026"/>
                  </a:lnTo>
                  <a:close/>
                  <a:moveTo>
                    <a:pt x="3284" y="4314"/>
                  </a:moveTo>
                  <a:lnTo>
                    <a:pt x="3284" y="4314"/>
                  </a:lnTo>
                  <a:lnTo>
                    <a:pt x="3286" y="4316"/>
                  </a:lnTo>
                  <a:lnTo>
                    <a:pt x="3288" y="4318"/>
                  </a:lnTo>
                  <a:lnTo>
                    <a:pt x="3290" y="4318"/>
                  </a:lnTo>
                  <a:lnTo>
                    <a:pt x="3290" y="4316"/>
                  </a:lnTo>
                  <a:lnTo>
                    <a:pt x="3290" y="4314"/>
                  </a:lnTo>
                  <a:lnTo>
                    <a:pt x="3288" y="4312"/>
                  </a:lnTo>
                  <a:lnTo>
                    <a:pt x="3284" y="4314"/>
                  </a:lnTo>
                  <a:close/>
                  <a:moveTo>
                    <a:pt x="3284" y="4332"/>
                  </a:moveTo>
                  <a:lnTo>
                    <a:pt x="3284" y="4332"/>
                  </a:lnTo>
                  <a:lnTo>
                    <a:pt x="3284" y="4330"/>
                  </a:lnTo>
                  <a:lnTo>
                    <a:pt x="3282" y="4330"/>
                  </a:lnTo>
                  <a:lnTo>
                    <a:pt x="3278" y="4336"/>
                  </a:lnTo>
                  <a:lnTo>
                    <a:pt x="3278" y="4344"/>
                  </a:lnTo>
                  <a:lnTo>
                    <a:pt x="3278" y="4350"/>
                  </a:lnTo>
                  <a:lnTo>
                    <a:pt x="3282" y="4354"/>
                  </a:lnTo>
                  <a:lnTo>
                    <a:pt x="3284" y="4358"/>
                  </a:lnTo>
                  <a:lnTo>
                    <a:pt x="3286" y="4358"/>
                  </a:lnTo>
                  <a:lnTo>
                    <a:pt x="3286" y="4354"/>
                  </a:lnTo>
                  <a:lnTo>
                    <a:pt x="3284" y="4332"/>
                  </a:lnTo>
                  <a:close/>
                  <a:moveTo>
                    <a:pt x="2868" y="5178"/>
                  </a:moveTo>
                  <a:lnTo>
                    <a:pt x="2868" y="5178"/>
                  </a:lnTo>
                  <a:lnTo>
                    <a:pt x="2870" y="5178"/>
                  </a:lnTo>
                  <a:lnTo>
                    <a:pt x="2872" y="5178"/>
                  </a:lnTo>
                  <a:lnTo>
                    <a:pt x="2874" y="5178"/>
                  </a:lnTo>
                  <a:lnTo>
                    <a:pt x="2876" y="5178"/>
                  </a:lnTo>
                  <a:lnTo>
                    <a:pt x="2876" y="5176"/>
                  </a:lnTo>
                  <a:lnTo>
                    <a:pt x="2874" y="5174"/>
                  </a:lnTo>
                  <a:lnTo>
                    <a:pt x="2872" y="5172"/>
                  </a:lnTo>
                  <a:lnTo>
                    <a:pt x="2866" y="5172"/>
                  </a:lnTo>
                  <a:lnTo>
                    <a:pt x="2862" y="5174"/>
                  </a:lnTo>
                  <a:lnTo>
                    <a:pt x="2864" y="5176"/>
                  </a:lnTo>
                  <a:lnTo>
                    <a:pt x="2866" y="5178"/>
                  </a:lnTo>
                  <a:lnTo>
                    <a:pt x="2868" y="5178"/>
                  </a:lnTo>
                  <a:close/>
                  <a:moveTo>
                    <a:pt x="2798" y="5190"/>
                  </a:moveTo>
                  <a:lnTo>
                    <a:pt x="2798" y="5190"/>
                  </a:lnTo>
                  <a:lnTo>
                    <a:pt x="2804" y="5186"/>
                  </a:lnTo>
                  <a:lnTo>
                    <a:pt x="2812" y="5182"/>
                  </a:lnTo>
                  <a:lnTo>
                    <a:pt x="2818" y="5180"/>
                  </a:lnTo>
                  <a:lnTo>
                    <a:pt x="2818" y="5178"/>
                  </a:lnTo>
                  <a:lnTo>
                    <a:pt x="2818" y="5176"/>
                  </a:lnTo>
                  <a:lnTo>
                    <a:pt x="2814" y="5174"/>
                  </a:lnTo>
                  <a:lnTo>
                    <a:pt x="2810" y="5174"/>
                  </a:lnTo>
                  <a:lnTo>
                    <a:pt x="2804" y="5176"/>
                  </a:lnTo>
                  <a:lnTo>
                    <a:pt x="2794" y="5176"/>
                  </a:lnTo>
                  <a:lnTo>
                    <a:pt x="2780" y="5174"/>
                  </a:lnTo>
                  <a:lnTo>
                    <a:pt x="2770" y="5176"/>
                  </a:lnTo>
                  <a:lnTo>
                    <a:pt x="2764" y="5180"/>
                  </a:lnTo>
                  <a:lnTo>
                    <a:pt x="2764" y="5182"/>
                  </a:lnTo>
                  <a:lnTo>
                    <a:pt x="2764" y="5186"/>
                  </a:lnTo>
                  <a:lnTo>
                    <a:pt x="2768" y="5188"/>
                  </a:lnTo>
                  <a:lnTo>
                    <a:pt x="2780" y="5192"/>
                  </a:lnTo>
                  <a:lnTo>
                    <a:pt x="2790" y="5192"/>
                  </a:lnTo>
                  <a:lnTo>
                    <a:pt x="2796" y="5192"/>
                  </a:lnTo>
                  <a:lnTo>
                    <a:pt x="2798" y="5190"/>
                  </a:lnTo>
                  <a:close/>
                  <a:moveTo>
                    <a:pt x="4914" y="1916"/>
                  </a:moveTo>
                  <a:lnTo>
                    <a:pt x="4914" y="1916"/>
                  </a:lnTo>
                  <a:lnTo>
                    <a:pt x="4910" y="1920"/>
                  </a:lnTo>
                  <a:lnTo>
                    <a:pt x="4910" y="1924"/>
                  </a:lnTo>
                  <a:lnTo>
                    <a:pt x="4912" y="1928"/>
                  </a:lnTo>
                  <a:lnTo>
                    <a:pt x="4914" y="1934"/>
                  </a:lnTo>
                  <a:lnTo>
                    <a:pt x="4926" y="1944"/>
                  </a:lnTo>
                  <a:lnTo>
                    <a:pt x="4938" y="1954"/>
                  </a:lnTo>
                  <a:lnTo>
                    <a:pt x="4942" y="1958"/>
                  </a:lnTo>
                  <a:lnTo>
                    <a:pt x="4942" y="1954"/>
                  </a:lnTo>
                  <a:lnTo>
                    <a:pt x="4940" y="1946"/>
                  </a:lnTo>
                  <a:lnTo>
                    <a:pt x="4936" y="1936"/>
                  </a:lnTo>
                  <a:lnTo>
                    <a:pt x="4930" y="1926"/>
                  </a:lnTo>
                  <a:lnTo>
                    <a:pt x="4924" y="1918"/>
                  </a:lnTo>
                  <a:lnTo>
                    <a:pt x="4918" y="1914"/>
                  </a:lnTo>
                  <a:lnTo>
                    <a:pt x="4916" y="1914"/>
                  </a:lnTo>
                  <a:lnTo>
                    <a:pt x="4914" y="1916"/>
                  </a:lnTo>
                  <a:close/>
                  <a:moveTo>
                    <a:pt x="4520" y="2200"/>
                  </a:moveTo>
                  <a:lnTo>
                    <a:pt x="4520" y="2200"/>
                  </a:lnTo>
                  <a:lnTo>
                    <a:pt x="4522" y="2200"/>
                  </a:lnTo>
                  <a:lnTo>
                    <a:pt x="4524" y="2200"/>
                  </a:lnTo>
                  <a:lnTo>
                    <a:pt x="4528" y="2196"/>
                  </a:lnTo>
                  <a:lnTo>
                    <a:pt x="4528" y="2192"/>
                  </a:lnTo>
                  <a:lnTo>
                    <a:pt x="4528" y="2188"/>
                  </a:lnTo>
                  <a:lnTo>
                    <a:pt x="4524" y="2188"/>
                  </a:lnTo>
                  <a:lnTo>
                    <a:pt x="4520" y="2190"/>
                  </a:lnTo>
                  <a:lnTo>
                    <a:pt x="4518" y="2194"/>
                  </a:lnTo>
                  <a:lnTo>
                    <a:pt x="4518" y="2196"/>
                  </a:lnTo>
                  <a:lnTo>
                    <a:pt x="4520" y="2200"/>
                  </a:lnTo>
                  <a:close/>
                  <a:moveTo>
                    <a:pt x="4814" y="1702"/>
                  </a:moveTo>
                  <a:lnTo>
                    <a:pt x="4814" y="1702"/>
                  </a:lnTo>
                  <a:lnTo>
                    <a:pt x="4812" y="1704"/>
                  </a:lnTo>
                  <a:lnTo>
                    <a:pt x="4812" y="1706"/>
                  </a:lnTo>
                  <a:lnTo>
                    <a:pt x="4816" y="1706"/>
                  </a:lnTo>
                  <a:lnTo>
                    <a:pt x="4832" y="1700"/>
                  </a:lnTo>
                  <a:lnTo>
                    <a:pt x="4842" y="1696"/>
                  </a:lnTo>
                  <a:lnTo>
                    <a:pt x="4850" y="1690"/>
                  </a:lnTo>
                  <a:lnTo>
                    <a:pt x="4856" y="1684"/>
                  </a:lnTo>
                  <a:lnTo>
                    <a:pt x="4858" y="1678"/>
                  </a:lnTo>
                  <a:lnTo>
                    <a:pt x="4856" y="1674"/>
                  </a:lnTo>
                  <a:lnTo>
                    <a:pt x="4852" y="1672"/>
                  </a:lnTo>
                  <a:lnTo>
                    <a:pt x="4848" y="1672"/>
                  </a:lnTo>
                  <a:lnTo>
                    <a:pt x="4842" y="1674"/>
                  </a:lnTo>
                  <a:lnTo>
                    <a:pt x="4828" y="1686"/>
                  </a:lnTo>
                  <a:lnTo>
                    <a:pt x="4814" y="1702"/>
                  </a:lnTo>
                  <a:close/>
                  <a:moveTo>
                    <a:pt x="3278" y="4364"/>
                  </a:moveTo>
                  <a:lnTo>
                    <a:pt x="3278" y="4364"/>
                  </a:lnTo>
                  <a:lnTo>
                    <a:pt x="3276" y="4362"/>
                  </a:lnTo>
                  <a:lnTo>
                    <a:pt x="3274" y="4362"/>
                  </a:lnTo>
                  <a:lnTo>
                    <a:pt x="3278" y="4384"/>
                  </a:lnTo>
                  <a:lnTo>
                    <a:pt x="3278" y="4398"/>
                  </a:lnTo>
                  <a:lnTo>
                    <a:pt x="3278" y="4400"/>
                  </a:lnTo>
                  <a:lnTo>
                    <a:pt x="3276" y="4402"/>
                  </a:lnTo>
                  <a:lnTo>
                    <a:pt x="3272" y="4402"/>
                  </a:lnTo>
                  <a:lnTo>
                    <a:pt x="3266" y="4398"/>
                  </a:lnTo>
                  <a:lnTo>
                    <a:pt x="3264" y="4400"/>
                  </a:lnTo>
                  <a:lnTo>
                    <a:pt x="3264" y="4406"/>
                  </a:lnTo>
                  <a:lnTo>
                    <a:pt x="3262" y="4408"/>
                  </a:lnTo>
                  <a:lnTo>
                    <a:pt x="3260" y="4408"/>
                  </a:lnTo>
                  <a:lnTo>
                    <a:pt x="3256" y="4404"/>
                  </a:lnTo>
                  <a:lnTo>
                    <a:pt x="3254" y="4402"/>
                  </a:lnTo>
                  <a:lnTo>
                    <a:pt x="3252" y="4400"/>
                  </a:lnTo>
                  <a:lnTo>
                    <a:pt x="3250" y="4402"/>
                  </a:lnTo>
                  <a:lnTo>
                    <a:pt x="3248" y="4404"/>
                  </a:lnTo>
                  <a:lnTo>
                    <a:pt x="3248" y="4424"/>
                  </a:lnTo>
                  <a:lnTo>
                    <a:pt x="3248" y="4426"/>
                  </a:lnTo>
                  <a:lnTo>
                    <a:pt x="3246" y="4426"/>
                  </a:lnTo>
                  <a:lnTo>
                    <a:pt x="3240" y="4422"/>
                  </a:lnTo>
                  <a:lnTo>
                    <a:pt x="3238" y="4422"/>
                  </a:lnTo>
                  <a:lnTo>
                    <a:pt x="3234" y="4420"/>
                  </a:lnTo>
                  <a:lnTo>
                    <a:pt x="3232" y="4422"/>
                  </a:lnTo>
                  <a:lnTo>
                    <a:pt x="3230" y="4428"/>
                  </a:lnTo>
                  <a:lnTo>
                    <a:pt x="3226" y="4438"/>
                  </a:lnTo>
                  <a:lnTo>
                    <a:pt x="3224" y="4440"/>
                  </a:lnTo>
                  <a:lnTo>
                    <a:pt x="3220" y="4440"/>
                  </a:lnTo>
                  <a:lnTo>
                    <a:pt x="3214" y="4444"/>
                  </a:lnTo>
                  <a:lnTo>
                    <a:pt x="3210" y="4446"/>
                  </a:lnTo>
                  <a:lnTo>
                    <a:pt x="3212" y="4440"/>
                  </a:lnTo>
                  <a:lnTo>
                    <a:pt x="3212" y="4432"/>
                  </a:lnTo>
                  <a:lnTo>
                    <a:pt x="3210" y="4424"/>
                  </a:lnTo>
                  <a:lnTo>
                    <a:pt x="3208" y="4420"/>
                  </a:lnTo>
                  <a:lnTo>
                    <a:pt x="3204" y="4418"/>
                  </a:lnTo>
                  <a:lnTo>
                    <a:pt x="3200" y="4418"/>
                  </a:lnTo>
                  <a:lnTo>
                    <a:pt x="3198" y="4420"/>
                  </a:lnTo>
                  <a:lnTo>
                    <a:pt x="3198" y="4418"/>
                  </a:lnTo>
                  <a:lnTo>
                    <a:pt x="3196" y="4416"/>
                  </a:lnTo>
                  <a:lnTo>
                    <a:pt x="3194" y="4414"/>
                  </a:lnTo>
                  <a:lnTo>
                    <a:pt x="3192" y="4416"/>
                  </a:lnTo>
                  <a:lnTo>
                    <a:pt x="3192" y="4420"/>
                  </a:lnTo>
                  <a:lnTo>
                    <a:pt x="3190" y="4422"/>
                  </a:lnTo>
                  <a:lnTo>
                    <a:pt x="3188" y="4424"/>
                  </a:lnTo>
                  <a:lnTo>
                    <a:pt x="3186" y="4424"/>
                  </a:lnTo>
                  <a:lnTo>
                    <a:pt x="3182" y="4424"/>
                  </a:lnTo>
                  <a:lnTo>
                    <a:pt x="3178" y="4428"/>
                  </a:lnTo>
                  <a:lnTo>
                    <a:pt x="3176" y="4432"/>
                  </a:lnTo>
                  <a:lnTo>
                    <a:pt x="3178" y="4438"/>
                  </a:lnTo>
                  <a:lnTo>
                    <a:pt x="3178" y="4440"/>
                  </a:lnTo>
                  <a:lnTo>
                    <a:pt x="3174" y="4442"/>
                  </a:lnTo>
                  <a:lnTo>
                    <a:pt x="3170" y="4444"/>
                  </a:lnTo>
                  <a:lnTo>
                    <a:pt x="3166" y="4442"/>
                  </a:lnTo>
                  <a:lnTo>
                    <a:pt x="3164" y="4442"/>
                  </a:lnTo>
                  <a:lnTo>
                    <a:pt x="3162" y="4442"/>
                  </a:lnTo>
                  <a:lnTo>
                    <a:pt x="3160" y="4444"/>
                  </a:lnTo>
                  <a:lnTo>
                    <a:pt x="3156" y="4446"/>
                  </a:lnTo>
                  <a:lnTo>
                    <a:pt x="3150" y="4448"/>
                  </a:lnTo>
                  <a:lnTo>
                    <a:pt x="3146" y="4452"/>
                  </a:lnTo>
                  <a:lnTo>
                    <a:pt x="3142" y="4458"/>
                  </a:lnTo>
                  <a:lnTo>
                    <a:pt x="3140" y="4462"/>
                  </a:lnTo>
                  <a:lnTo>
                    <a:pt x="3140" y="4472"/>
                  </a:lnTo>
                  <a:lnTo>
                    <a:pt x="3138" y="4478"/>
                  </a:lnTo>
                  <a:lnTo>
                    <a:pt x="3134" y="4488"/>
                  </a:lnTo>
                  <a:lnTo>
                    <a:pt x="3132" y="4492"/>
                  </a:lnTo>
                  <a:lnTo>
                    <a:pt x="3134" y="4496"/>
                  </a:lnTo>
                  <a:lnTo>
                    <a:pt x="3136" y="4500"/>
                  </a:lnTo>
                  <a:lnTo>
                    <a:pt x="3138" y="4504"/>
                  </a:lnTo>
                  <a:lnTo>
                    <a:pt x="3140" y="4504"/>
                  </a:lnTo>
                  <a:lnTo>
                    <a:pt x="3144" y="4500"/>
                  </a:lnTo>
                  <a:lnTo>
                    <a:pt x="3148" y="4488"/>
                  </a:lnTo>
                  <a:lnTo>
                    <a:pt x="3150" y="4480"/>
                  </a:lnTo>
                  <a:lnTo>
                    <a:pt x="3152" y="4478"/>
                  </a:lnTo>
                  <a:lnTo>
                    <a:pt x="3152" y="4476"/>
                  </a:lnTo>
                  <a:lnTo>
                    <a:pt x="3154" y="4474"/>
                  </a:lnTo>
                  <a:lnTo>
                    <a:pt x="3156" y="4472"/>
                  </a:lnTo>
                  <a:lnTo>
                    <a:pt x="3156" y="4470"/>
                  </a:lnTo>
                  <a:lnTo>
                    <a:pt x="3158" y="4466"/>
                  </a:lnTo>
                  <a:lnTo>
                    <a:pt x="3160" y="4462"/>
                  </a:lnTo>
                  <a:lnTo>
                    <a:pt x="3164" y="4460"/>
                  </a:lnTo>
                  <a:lnTo>
                    <a:pt x="3168" y="4462"/>
                  </a:lnTo>
                  <a:lnTo>
                    <a:pt x="3170" y="4466"/>
                  </a:lnTo>
                  <a:lnTo>
                    <a:pt x="3168" y="4472"/>
                  </a:lnTo>
                  <a:lnTo>
                    <a:pt x="3168" y="4474"/>
                  </a:lnTo>
                  <a:lnTo>
                    <a:pt x="3172" y="4474"/>
                  </a:lnTo>
                  <a:lnTo>
                    <a:pt x="3178" y="4472"/>
                  </a:lnTo>
                  <a:lnTo>
                    <a:pt x="3182" y="4466"/>
                  </a:lnTo>
                  <a:lnTo>
                    <a:pt x="3184" y="4462"/>
                  </a:lnTo>
                  <a:lnTo>
                    <a:pt x="3184" y="4466"/>
                  </a:lnTo>
                  <a:lnTo>
                    <a:pt x="3184" y="4472"/>
                  </a:lnTo>
                  <a:lnTo>
                    <a:pt x="3184" y="4474"/>
                  </a:lnTo>
                  <a:lnTo>
                    <a:pt x="3186" y="4476"/>
                  </a:lnTo>
                  <a:lnTo>
                    <a:pt x="3192" y="4478"/>
                  </a:lnTo>
                  <a:lnTo>
                    <a:pt x="3194" y="4480"/>
                  </a:lnTo>
                  <a:lnTo>
                    <a:pt x="3194" y="4476"/>
                  </a:lnTo>
                  <a:lnTo>
                    <a:pt x="3194" y="4470"/>
                  </a:lnTo>
                  <a:lnTo>
                    <a:pt x="3196" y="4466"/>
                  </a:lnTo>
                  <a:lnTo>
                    <a:pt x="3198" y="4464"/>
                  </a:lnTo>
                  <a:lnTo>
                    <a:pt x="3196" y="4462"/>
                  </a:lnTo>
                  <a:lnTo>
                    <a:pt x="3194" y="4460"/>
                  </a:lnTo>
                  <a:lnTo>
                    <a:pt x="3196" y="4458"/>
                  </a:lnTo>
                  <a:lnTo>
                    <a:pt x="3200" y="4458"/>
                  </a:lnTo>
                  <a:lnTo>
                    <a:pt x="3206" y="4460"/>
                  </a:lnTo>
                  <a:lnTo>
                    <a:pt x="3210" y="4464"/>
                  </a:lnTo>
                  <a:lnTo>
                    <a:pt x="3216" y="4466"/>
                  </a:lnTo>
                  <a:lnTo>
                    <a:pt x="3218" y="4468"/>
                  </a:lnTo>
                  <a:lnTo>
                    <a:pt x="3222" y="4472"/>
                  </a:lnTo>
                  <a:lnTo>
                    <a:pt x="3222" y="4476"/>
                  </a:lnTo>
                  <a:lnTo>
                    <a:pt x="3224" y="4478"/>
                  </a:lnTo>
                  <a:lnTo>
                    <a:pt x="3226" y="4478"/>
                  </a:lnTo>
                  <a:lnTo>
                    <a:pt x="3226" y="4482"/>
                  </a:lnTo>
                  <a:lnTo>
                    <a:pt x="3224" y="4486"/>
                  </a:lnTo>
                  <a:lnTo>
                    <a:pt x="3220" y="4492"/>
                  </a:lnTo>
                  <a:lnTo>
                    <a:pt x="3216" y="4500"/>
                  </a:lnTo>
                  <a:lnTo>
                    <a:pt x="3216" y="4502"/>
                  </a:lnTo>
                  <a:lnTo>
                    <a:pt x="3216" y="4506"/>
                  </a:lnTo>
                  <a:lnTo>
                    <a:pt x="3218" y="4520"/>
                  </a:lnTo>
                  <a:lnTo>
                    <a:pt x="3220" y="4526"/>
                  </a:lnTo>
                  <a:lnTo>
                    <a:pt x="3222" y="4532"/>
                  </a:lnTo>
                  <a:lnTo>
                    <a:pt x="3224" y="4534"/>
                  </a:lnTo>
                  <a:lnTo>
                    <a:pt x="3224" y="4536"/>
                  </a:lnTo>
                  <a:lnTo>
                    <a:pt x="3226" y="4538"/>
                  </a:lnTo>
                  <a:lnTo>
                    <a:pt x="3234" y="4544"/>
                  </a:lnTo>
                  <a:lnTo>
                    <a:pt x="3252" y="4552"/>
                  </a:lnTo>
                  <a:lnTo>
                    <a:pt x="3256" y="4554"/>
                  </a:lnTo>
                  <a:lnTo>
                    <a:pt x="3260" y="4548"/>
                  </a:lnTo>
                  <a:lnTo>
                    <a:pt x="3264" y="4542"/>
                  </a:lnTo>
                  <a:lnTo>
                    <a:pt x="3266" y="4542"/>
                  </a:lnTo>
                  <a:lnTo>
                    <a:pt x="3268" y="4544"/>
                  </a:lnTo>
                  <a:lnTo>
                    <a:pt x="3266" y="4550"/>
                  </a:lnTo>
                  <a:lnTo>
                    <a:pt x="3266" y="4556"/>
                  </a:lnTo>
                  <a:lnTo>
                    <a:pt x="3268" y="4564"/>
                  </a:lnTo>
                  <a:lnTo>
                    <a:pt x="3270" y="4566"/>
                  </a:lnTo>
                  <a:lnTo>
                    <a:pt x="3272" y="4568"/>
                  </a:lnTo>
                  <a:lnTo>
                    <a:pt x="3274" y="4566"/>
                  </a:lnTo>
                  <a:lnTo>
                    <a:pt x="3278" y="4564"/>
                  </a:lnTo>
                  <a:lnTo>
                    <a:pt x="3282" y="4554"/>
                  </a:lnTo>
                  <a:lnTo>
                    <a:pt x="3284" y="4546"/>
                  </a:lnTo>
                  <a:lnTo>
                    <a:pt x="3286" y="4540"/>
                  </a:lnTo>
                  <a:lnTo>
                    <a:pt x="3284" y="4534"/>
                  </a:lnTo>
                  <a:lnTo>
                    <a:pt x="3280" y="4524"/>
                  </a:lnTo>
                  <a:lnTo>
                    <a:pt x="3278" y="4520"/>
                  </a:lnTo>
                  <a:lnTo>
                    <a:pt x="3276" y="4518"/>
                  </a:lnTo>
                  <a:lnTo>
                    <a:pt x="3274" y="4516"/>
                  </a:lnTo>
                  <a:lnTo>
                    <a:pt x="3274" y="4514"/>
                  </a:lnTo>
                  <a:lnTo>
                    <a:pt x="3274" y="4508"/>
                  </a:lnTo>
                  <a:lnTo>
                    <a:pt x="3276" y="4500"/>
                  </a:lnTo>
                  <a:lnTo>
                    <a:pt x="3280" y="4496"/>
                  </a:lnTo>
                  <a:lnTo>
                    <a:pt x="3284" y="4494"/>
                  </a:lnTo>
                  <a:lnTo>
                    <a:pt x="3284" y="4490"/>
                  </a:lnTo>
                  <a:lnTo>
                    <a:pt x="3284" y="4486"/>
                  </a:lnTo>
                  <a:lnTo>
                    <a:pt x="3288" y="4484"/>
                  </a:lnTo>
                  <a:lnTo>
                    <a:pt x="3290" y="4482"/>
                  </a:lnTo>
                  <a:lnTo>
                    <a:pt x="3292" y="4482"/>
                  </a:lnTo>
                  <a:lnTo>
                    <a:pt x="3292" y="4490"/>
                  </a:lnTo>
                  <a:lnTo>
                    <a:pt x="3294" y="4498"/>
                  </a:lnTo>
                  <a:lnTo>
                    <a:pt x="3296" y="4502"/>
                  </a:lnTo>
                  <a:lnTo>
                    <a:pt x="3300" y="4506"/>
                  </a:lnTo>
                  <a:lnTo>
                    <a:pt x="3302" y="4510"/>
                  </a:lnTo>
                  <a:lnTo>
                    <a:pt x="3300" y="4512"/>
                  </a:lnTo>
                  <a:lnTo>
                    <a:pt x="3300" y="4518"/>
                  </a:lnTo>
                  <a:lnTo>
                    <a:pt x="3302" y="4528"/>
                  </a:lnTo>
                  <a:lnTo>
                    <a:pt x="3304" y="4530"/>
                  </a:lnTo>
                  <a:lnTo>
                    <a:pt x="3306" y="4530"/>
                  </a:lnTo>
                  <a:lnTo>
                    <a:pt x="3306" y="4526"/>
                  </a:lnTo>
                  <a:lnTo>
                    <a:pt x="3308" y="4518"/>
                  </a:lnTo>
                  <a:lnTo>
                    <a:pt x="3306" y="4508"/>
                  </a:lnTo>
                  <a:lnTo>
                    <a:pt x="3304" y="4502"/>
                  </a:lnTo>
                  <a:lnTo>
                    <a:pt x="3308" y="4504"/>
                  </a:lnTo>
                  <a:lnTo>
                    <a:pt x="3310" y="4506"/>
                  </a:lnTo>
                  <a:lnTo>
                    <a:pt x="3312" y="4506"/>
                  </a:lnTo>
                  <a:lnTo>
                    <a:pt x="3310" y="4504"/>
                  </a:lnTo>
                  <a:lnTo>
                    <a:pt x="3310" y="4500"/>
                  </a:lnTo>
                  <a:lnTo>
                    <a:pt x="3312" y="4498"/>
                  </a:lnTo>
                  <a:lnTo>
                    <a:pt x="3316" y="4498"/>
                  </a:lnTo>
                  <a:lnTo>
                    <a:pt x="3320" y="4492"/>
                  </a:lnTo>
                  <a:lnTo>
                    <a:pt x="3322" y="4488"/>
                  </a:lnTo>
                  <a:lnTo>
                    <a:pt x="3322" y="4482"/>
                  </a:lnTo>
                  <a:lnTo>
                    <a:pt x="3320" y="4468"/>
                  </a:lnTo>
                  <a:lnTo>
                    <a:pt x="3320" y="4464"/>
                  </a:lnTo>
                  <a:lnTo>
                    <a:pt x="3318" y="4462"/>
                  </a:lnTo>
                  <a:lnTo>
                    <a:pt x="3316" y="4460"/>
                  </a:lnTo>
                  <a:lnTo>
                    <a:pt x="3314" y="4458"/>
                  </a:lnTo>
                  <a:lnTo>
                    <a:pt x="3314" y="4452"/>
                  </a:lnTo>
                  <a:lnTo>
                    <a:pt x="3316" y="4446"/>
                  </a:lnTo>
                  <a:lnTo>
                    <a:pt x="3316" y="4442"/>
                  </a:lnTo>
                  <a:lnTo>
                    <a:pt x="3314" y="4438"/>
                  </a:lnTo>
                  <a:lnTo>
                    <a:pt x="3314" y="4432"/>
                  </a:lnTo>
                  <a:lnTo>
                    <a:pt x="3314" y="4428"/>
                  </a:lnTo>
                  <a:lnTo>
                    <a:pt x="3312" y="4424"/>
                  </a:lnTo>
                  <a:lnTo>
                    <a:pt x="3310" y="4424"/>
                  </a:lnTo>
                  <a:lnTo>
                    <a:pt x="3308" y="4424"/>
                  </a:lnTo>
                  <a:lnTo>
                    <a:pt x="3304" y="4424"/>
                  </a:lnTo>
                  <a:lnTo>
                    <a:pt x="3302" y="4422"/>
                  </a:lnTo>
                  <a:lnTo>
                    <a:pt x="3302" y="4420"/>
                  </a:lnTo>
                  <a:lnTo>
                    <a:pt x="3304" y="4418"/>
                  </a:lnTo>
                  <a:lnTo>
                    <a:pt x="3308" y="4416"/>
                  </a:lnTo>
                  <a:lnTo>
                    <a:pt x="3310" y="4412"/>
                  </a:lnTo>
                  <a:lnTo>
                    <a:pt x="3312" y="4406"/>
                  </a:lnTo>
                  <a:lnTo>
                    <a:pt x="3308" y="4400"/>
                  </a:lnTo>
                  <a:lnTo>
                    <a:pt x="3306" y="4396"/>
                  </a:lnTo>
                  <a:lnTo>
                    <a:pt x="3306" y="4390"/>
                  </a:lnTo>
                  <a:lnTo>
                    <a:pt x="3306" y="4386"/>
                  </a:lnTo>
                  <a:lnTo>
                    <a:pt x="3302" y="4388"/>
                  </a:lnTo>
                  <a:lnTo>
                    <a:pt x="3300" y="4388"/>
                  </a:lnTo>
                  <a:lnTo>
                    <a:pt x="3298" y="4384"/>
                  </a:lnTo>
                  <a:lnTo>
                    <a:pt x="3296" y="4380"/>
                  </a:lnTo>
                  <a:lnTo>
                    <a:pt x="3292" y="4376"/>
                  </a:lnTo>
                  <a:lnTo>
                    <a:pt x="3288" y="4374"/>
                  </a:lnTo>
                  <a:lnTo>
                    <a:pt x="3284" y="4372"/>
                  </a:lnTo>
                  <a:lnTo>
                    <a:pt x="3282" y="4368"/>
                  </a:lnTo>
                  <a:lnTo>
                    <a:pt x="3282" y="4366"/>
                  </a:lnTo>
                  <a:lnTo>
                    <a:pt x="3278" y="4364"/>
                  </a:lnTo>
                  <a:close/>
                  <a:moveTo>
                    <a:pt x="3136" y="4268"/>
                  </a:moveTo>
                  <a:lnTo>
                    <a:pt x="3136" y="4268"/>
                  </a:lnTo>
                  <a:lnTo>
                    <a:pt x="3138" y="4270"/>
                  </a:lnTo>
                  <a:lnTo>
                    <a:pt x="3140" y="4272"/>
                  </a:lnTo>
                  <a:lnTo>
                    <a:pt x="3140" y="4278"/>
                  </a:lnTo>
                  <a:lnTo>
                    <a:pt x="3138" y="4286"/>
                  </a:lnTo>
                  <a:lnTo>
                    <a:pt x="3138" y="4296"/>
                  </a:lnTo>
                  <a:lnTo>
                    <a:pt x="3140" y="4302"/>
                  </a:lnTo>
                  <a:lnTo>
                    <a:pt x="3136" y="4306"/>
                  </a:lnTo>
                  <a:lnTo>
                    <a:pt x="3134" y="4312"/>
                  </a:lnTo>
                  <a:lnTo>
                    <a:pt x="3134" y="4324"/>
                  </a:lnTo>
                  <a:lnTo>
                    <a:pt x="3134" y="4328"/>
                  </a:lnTo>
                  <a:lnTo>
                    <a:pt x="3136" y="4330"/>
                  </a:lnTo>
                  <a:lnTo>
                    <a:pt x="3138" y="4330"/>
                  </a:lnTo>
                  <a:lnTo>
                    <a:pt x="3140" y="4328"/>
                  </a:lnTo>
                  <a:lnTo>
                    <a:pt x="3146" y="4324"/>
                  </a:lnTo>
                  <a:lnTo>
                    <a:pt x="3148" y="4320"/>
                  </a:lnTo>
                  <a:lnTo>
                    <a:pt x="3152" y="4320"/>
                  </a:lnTo>
                  <a:lnTo>
                    <a:pt x="3158" y="4318"/>
                  </a:lnTo>
                  <a:lnTo>
                    <a:pt x="3166" y="4312"/>
                  </a:lnTo>
                  <a:lnTo>
                    <a:pt x="3178" y="4298"/>
                  </a:lnTo>
                  <a:lnTo>
                    <a:pt x="3182" y="4296"/>
                  </a:lnTo>
                  <a:lnTo>
                    <a:pt x="3182" y="4292"/>
                  </a:lnTo>
                  <a:lnTo>
                    <a:pt x="3184" y="4282"/>
                  </a:lnTo>
                  <a:lnTo>
                    <a:pt x="3182" y="4276"/>
                  </a:lnTo>
                  <a:lnTo>
                    <a:pt x="3180" y="4276"/>
                  </a:lnTo>
                  <a:lnTo>
                    <a:pt x="3178" y="4276"/>
                  </a:lnTo>
                  <a:lnTo>
                    <a:pt x="3176" y="4278"/>
                  </a:lnTo>
                  <a:lnTo>
                    <a:pt x="3172" y="4276"/>
                  </a:lnTo>
                  <a:lnTo>
                    <a:pt x="3168" y="4274"/>
                  </a:lnTo>
                  <a:lnTo>
                    <a:pt x="3166" y="4274"/>
                  </a:lnTo>
                  <a:lnTo>
                    <a:pt x="3164" y="4274"/>
                  </a:lnTo>
                  <a:lnTo>
                    <a:pt x="3162" y="4276"/>
                  </a:lnTo>
                  <a:lnTo>
                    <a:pt x="3160" y="4274"/>
                  </a:lnTo>
                  <a:lnTo>
                    <a:pt x="3154" y="4270"/>
                  </a:lnTo>
                  <a:lnTo>
                    <a:pt x="3146" y="4264"/>
                  </a:lnTo>
                  <a:lnTo>
                    <a:pt x="3138" y="4258"/>
                  </a:lnTo>
                  <a:lnTo>
                    <a:pt x="3132" y="4258"/>
                  </a:lnTo>
                  <a:lnTo>
                    <a:pt x="3130" y="4260"/>
                  </a:lnTo>
                  <a:lnTo>
                    <a:pt x="3130" y="4264"/>
                  </a:lnTo>
                  <a:lnTo>
                    <a:pt x="3136" y="4268"/>
                  </a:lnTo>
                  <a:close/>
                  <a:moveTo>
                    <a:pt x="3270" y="4928"/>
                  </a:moveTo>
                  <a:lnTo>
                    <a:pt x="3270" y="4928"/>
                  </a:lnTo>
                  <a:lnTo>
                    <a:pt x="3268" y="4926"/>
                  </a:lnTo>
                  <a:lnTo>
                    <a:pt x="3264" y="4924"/>
                  </a:lnTo>
                  <a:lnTo>
                    <a:pt x="3250" y="4920"/>
                  </a:lnTo>
                  <a:lnTo>
                    <a:pt x="3244" y="4920"/>
                  </a:lnTo>
                  <a:lnTo>
                    <a:pt x="3238" y="4920"/>
                  </a:lnTo>
                  <a:lnTo>
                    <a:pt x="3232" y="4924"/>
                  </a:lnTo>
                  <a:lnTo>
                    <a:pt x="3230" y="4930"/>
                  </a:lnTo>
                  <a:lnTo>
                    <a:pt x="3232" y="4934"/>
                  </a:lnTo>
                  <a:lnTo>
                    <a:pt x="3236" y="4936"/>
                  </a:lnTo>
                  <a:lnTo>
                    <a:pt x="3242" y="4936"/>
                  </a:lnTo>
                  <a:lnTo>
                    <a:pt x="3250" y="4936"/>
                  </a:lnTo>
                  <a:lnTo>
                    <a:pt x="3264" y="4934"/>
                  </a:lnTo>
                  <a:lnTo>
                    <a:pt x="3268" y="4932"/>
                  </a:lnTo>
                  <a:lnTo>
                    <a:pt x="3270" y="4928"/>
                  </a:lnTo>
                  <a:close/>
                  <a:moveTo>
                    <a:pt x="3148" y="4520"/>
                  </a:moveTo>
                  <a:lnTo>
                    <a:pt x="3148" y="4520"/>
                  </a:lnTo>
                  <a:lnTo>
                    <a:pt x="3146" y="4516"/>
                  </a:lnTo>
                  <a:lnTo>
                    <a:pt x="3138" y="4512"/>
                  </a:lnTo>
                  <a:lnTo>
                    <a:pt x="3136" y="4512"/>
                  </a:lnTo>
                  <a:lnTo>
                    <a:pt x="3132" y="4512"/>
                  </a:lnTo>
                  <a:lnTo>
                    <a:pt x="3130" y="4516"/>
                  </a:lnTo>
                  <a:lnTo>
                    <a:pt x="3130" y="4520"/>
                  </a:lnTo>
                  <a:lnTo>
                    <a:pt x="3130" y="4524"/>
                  </a:lnTo>
                  <a:lnTo>
                    <a:pt x="3132" y="4526"/>
                  </a:lnTo>
                  <a:lnTo>
                    <a:pt x="3136" y="4528"/>
                  </a:lnTo>
                  <a:lnTo>
                    <a:pt x="3140" y="4526"/>
                  </a:lnTo>
                  <a:lnTo>
                    <a:pt x="3146" y="4524"/>
                  </a:lnTo>
                  <a:lnTo>
                    <a:pt x="3148" y="4520"/>
                  </a:lnTo>
                  <a:close/>
                  <a:moveTo>
                    <a:pt x="3204" y="4288"/>
                  </a:moveTo>
                  <a:lnTo>
                    <a:pt x="3204" y="4288"/>
                  </a:lnTo>
                  <a:lnTo>
                    <a:pt x="3204" y="4290"/>
                  </a:lnTo>
                  <a:lnTo>
                    <a:pt x="3204" y="4294"/>
                  </a:lnTo>
                  <a:lnTo>
                    <a:pt x="3206" y="4296"/>
                  </a:lnTo>
                  <a:lnTo>
                    <a:pt x="3208" y="4296"/>
                  </a:lnTo>
                  <a:lnTo>
                    <a:pt x="3208" y="4294"/>
                  </a:lnTo>
                  <a:lnTo>
                    <a:pt x="3208" y="4292"/>
                  </a:lnTo>
                  <a:lnTo>
                    <a:pt x="3206" y="4288"/>
                  </a:lnTo>
                  <a:lnTo>
                    <a:pt x="3204" y="4288"/>
                  </a:lnTo>
                  <a:close/>
                  <a:moveTo>
                    <a:pt x="3186" y="4210"/>
                  </a:moveTo>
                  <a:lnTo>
                    <a:pt x="3186" y="4210"/>
                  </a:lnTo>
                  <a:lnTo>
                    <a:pt x="3184" y="4208"/>
                  </a:lnTo>
                  <a:lnTo>
                    <a:pt x="3182" y="4204"/>
                  </a:lnTo>
                  <a:lnTo>
                    <a:pt x="3178" y="4200"/>
                  </a:lnTo>
                  <a:lnTo>
                    <a:pt x="3174" y="4198"/>
                  </a:lnTo>
                  <a:lnTo>
                    <a:pt x="3174" y="4200"/>
                  </a:lnTo>
                  <a:lnTo>
                    <a:pt x="3174" y="4202"/>
                  </a:lnTo>
                  <a:lnTo>
                    <a:pt x="3178" y="4206"/>
                  </a:lnTo>
                  <a:lnTo>
                    <a:pt x="3180" y="4212"/>
                  </a:lnTo>
                  <a:lnTo>
                    <a:pt x="3184" y="4214"/>
                  </a:lnTo>
                  <a:lnTo>
                    <a:pt x="3190" y="4220"/>
                  </a:lnTo>
                  <a:lnTo>
                    <a:pt x="3192" y="4220"/>
                  </a:lnTo>
                  <a:lnTo>
                    <a:pt x="3190" y="4216"/>
                  </a:lnTo>
                  <a:lnTo>
                    <a:pt x="3188" y="4212"/>
                  </a:lnTo>
                  <a:lnTo>
                    <a:pt x="3186" y="4210"/>
                  </a:lnTo>
                  <a:close/>
                  <a:moveTo>
                    <a:pt x="3250" y="5238"/>
                  </a:moveTo>
                  <a:lnTo>
                    <a:pt x="3250" y="5238"/>
                  </a:lnTo>
                  <a:lnTo>
                    <a:pt x="3240" y="5236"/>
                  </a:lnTo>
                  <a:lnTo>
                    <a:pt x="3236" y="5234"/>
                  </a:lnTo>
                  <a:lnTo>
                    <a:pt x="3234" y="5234"/>
                  </a:lnTo>
                  <a:lnTo>
                    <a:pt x="3232" y="5242"/>
                  </a:lnTo>
                  <a:lnTo>
                    <a:pt x="3230" y="5250"/>
                  </a:lnTo>
                  <a:lnTo>
                    <a:pt x="3232" y="5250"/>
                  </a:lnTo>
                  <a:lnTo>
                    <a:pt x="3234" y="5250"/>
                  </a:lnTo>
                  <a:lnTo>
                    <a:pt x="3244" y="5248"/>
                  </a:lnTo>
                  <a:lnTo>
                    <a:pt x="3256" y="5248"/>
                  </a:lnTo>
                  <a:lnTo>
                    <a:pt x="3260" y="5246"/>
                  </a:lnTo>
                  <a:lnTo>
                    <a:pt x="3262" y="5246"/>
                  </a:lnTo>
                  <a:lnTo>
                    <a:pt x="3264" y="5244"/>
                  </a:lnTo>
                  <a:lnTo>
                    <a:pt x="3262" y="5242"/>
                  </a:lnTo>
                  <a:lnTo>
                    <a:pt x="3258" y="5238"/>
                  </a:lnTo>
                  <a:lnTo>
                    <a:pt x="3254" y="5236"/>
                  </a:lnTo>
                  <a:lnTo>
                    <a:pt x="3250" y="5238"/>
                  </a:lnTo>
                  <a:close/>
                  <a:moveTo>
                    <a:pt x="3160" y="4332"/>
                  </a:moveTo>
                  <a:lnTo>
                    <a:pt x="3160" y="4332"/>
                  </a:lnTo>
                  <a:lnTo>
                    <a:pt x="3162" y="4332"/>
                  </a:lnTo>
                  <a:lnTo>
                    <a:pt x="3166" y="4328"/>
                  </a:lnTo>
                  <a:lnTo>
                    <a:pt x="3168" y="4322"/>
                  </a:lnTo>
                  <a:lnTo>
                    <a:pt x="3166" y="4318"/>
                  </a:lnTo>
                  <a:lnTo>
                    <a:pt x="3164" y="4318"/>
                  </a:lnTo>
                  <a:lnTo>
                    <a:pt x="3162" y="4320"/>
                  </a:lnTo>
                  <a:lnTo>
                    <a:pt x="3160" y="4322"/>
                  </a:lnTo>
                  <a:lnTo>
                    <a:pt x="3160" y="4326"/>
                  </a:lnTo>
                  <a:lnTo>
                    <a:pt x="3160" y="4328"/>
                  </a:lnTo>
                  <a:lnTo>
                    <a:pt x="3158" y="4328"/>
                  </a:lnTo>
                  <a:lnTo>
                    <a:pt x="3158" y="4330"/>
                  </a:lnTo>
                  <a:lnTo>
                    <a:pt x="3160" y="4332"/>
                  </a:lnTo>
                  <a:close/>
                  <a:moveTo>
                    <a:pt x="3190" y="5244"/>
                  </a:moveTo>
                  <a:lnTo>
                    <a:pt x="3190" y="5244"/>
                  </a:lnTo>
                  <a:lnTo>
                    <a:pt x="3188" y="5242"/>
                  </a:lnTo>
                  <a:lnTo>
                    <a:pt x="3186" y="5240"/>
                  </a:lnTo>
                  <a:lnTo>
                    <a:pt x="3182" y="5242"/>
                  </a:lnTo>
                  <a:lnTo>
                    <a:pt x="3178" y="5244"/>
                  </a:lnTo>
                  <a:lnTo>
                    <a:pt x="3176" y="5248"/>
                  </a:lnTo>
                  <a:lnTo>
                    <a:pt x="3178" y="5248"/>
                  </a:lnTo>
                  <a:lnTo>
                    <a:pt x="3184" y="5248"/>
                  </a:lnTo>
                  <a:lnTo>
                    <a:pt x="3188" y="5248"/>
                  </a:lnTo>
                  <a:lnTo>
                    <a:pt x="3190" y="5244"/>
                  </a:lnTo>
                  <a:close/>
                  <a:moveTo>
                    <a:pt x="3176" y="5252"/>
                  </a:moveTo>
                  <a:lnTo>
                    <a:pt x="3176" y="5252"/>
                  </a:lnTo>
                  <a:lnTo>
                    <a:pt x="3172" y="5254"/>
                  </a:lnTo>
                  <a:lnTo>
                    <a:pt x="3172" y="5256"/>
                  </a:lnTo>
                  <a:lnTo>
                    <a:pt x="3176" y="5258"/>
                  </a:lnTo>
                  <a:lnTo>
                    <a:pt x="3180" y="5254"/>
                  </a:lnTo>
                  <a:lnTo>
                    <a:pt x="3182" y="5252"/>
                  </a:lnTo>
                  <a:lnTo>
                    <a:pt x="3182" y="5250"/>
                  </a:lnTo>
                  <a:lnTo>
                    <a:pt x="3176" y="5252"/>
                  </a:lnTo>
                  <a:close/>
                  <a:moveTo>
                    <a:pt x="3224" y="5242"/>
                  </a:moveTo>
                  <a:lnTo>
                    <a:pt x="3224" y="5242"/>
                  </a:lnTo>
                  <a:lnTo>
                    <a:pt x="3220" y="5246"/>
                  </a:lnTo>
                  <a:lnTo>
                    <a:pt x="3218" y="5246"/>
                  </a:lnTo>
                  <a:lnTo>
                    <a:pt x="3216" y="5244"/>
                  </a:lnTo>
                  <a:lnTo>
                    <a:pt x="3214" y="5248"/>
                  </a:lnTo>
                  <a:lnTo>
                    <a:pt x="3214" y="5250"/>
                  </a:lnTo>
                  <a:lnTo>
                    <a:pt x="3216" y="5254"/>
                  </a:lnTo>
                  <a:lnTo>
                    <a:pt x="3220" y="5256"/>
                  </a:lnTo>
                  <a:lnTo>
                    <a:pt x="3222" y="5254"/>
                  </a:lnTo>
                  <a:lnTo>
                    <a:pt x="3224" y="5252"/>
                  </a:lnTo>
                  <a:lnTo>
                    <a:pt x="3228" y="5246"/>
                  </a:lnTo>
                  <a:lnTo>
                    <a:pt x="3228" y="5240"/>
                  </a:lnTo>
                  <a:lnTo>
                    <a:pt x="3228" y="5238"/>
                  </a:lnTo>
                  <a:lnTo>
                    <a:pt x="3226" y="5238"/>
                  </a:lnTo>
                  <a:lnTo>
                    <a:pt x="3224" y="5242"/>
                  </a:lnTo>
                  <a:close/>
                  <a:moveTo>
                    <a:pt x="3202" y="5252"/>
                  </a:moveTo>
                  <a:lnTo>
                    <a:pt x="3202" y="5252"/>
                  </a:lnTo>
                  <a:lnTo>
                    <a:pt x="3204" y="5250"/>
                  </a:lnTo>
                  <a:lnTo>
                    <a:pt x="3206" y="5248"/>
                  </a:lnTo>
                  <a:lnTo>
                    <a:pt x="3206" y="5246"/>
                  </a:lnTo>
                  <a:lnTo>
                    <a:pt x="3210" y="5244"/>
                  </a:lnTo>
                  <a:lnTo>
                    <a:pt x="3212" y="5240"/>
                  </a:lnTo>
                  <a:lnTo>
                    <a:pt x="3208" y="5240"/>
                  </a:lnTo>
                  <a:lnTo>
                    <a:pt x="3198" y="5240"/>
                  </a:lnTo>
                  <a:lnTo>
                    <a:pt x="3194" y="5242"/>
                  </a:lnTo>
                  <a:lnTo>
                    <a:pt x="3194" y="5246"/>
                  </a:lnTo>
                  <a:lnTo>
                    <a:pt x="3194" y="5248"/>
                  </a:lnTo>
                  <a:lnTo>
                    <a:pt x="3188" y="5254"/>
                  </a:lnTo>
                  <a:lnTo>
                    <a:pt x="3184" y="5256"/>
                  </a:lnTo>
                  <a:lnTo>
                    <a:pt x="3186" y="5256"/>
                  </a:lnTo>
                  <a:lnTo>
                    <a:pt x="3196" y="5258"/>
                  </a:lnTo>
                  <a:lnTo>
                    <a:pt x="3200" y="5256"/>
                  </a:lnTo>
                  <a:lnTo>
                    <a:pt x="3200" y="5254"/>
                  </a:lnTo>
                  <a:lnTo>
                    <a:pt x="3202" y="5252"/>
                  </a:lnTo>
                  <a:close/>
                  <a:moveTo>
                    <a:pt x="3244" y="4390"/>
                  </a:moveTo>
                  <a:lnTo>
                    <a:pt x="3244" y="4390"/>
                  </a:lnTo>
                  <a:lnTo>
                    <a:pt x="3242" y="4392"/>
                  </a:lnTo>
                  <a:lnTo>
                    <a:pt x="3242" y="4394"/>
                  </a:lnTo>
                  <a:lnTo>
                    <a:pt x="3246" y="4396"/>
                  </a:lnTo>
                  <a:lnTo>
                    <a:pt x="3250" y="4396"/>
                  </a:lnTo>
                  <a:lnTo>
                    <a:pt x="3252" y="4394"/>
                  </a:lnTo>
                  <a:lnTo>
                    <a:pt x="3250" y="4392"/>
                  </a:lnTo>
                  <a:lnTo>
                    <a:pt x="3246" y="4390"/>
                  </a:lnTo>
                  <a:lnTo>
                    <a:pt x="3244" y="4390"/>
                  </a:lnTo>
                  <a:close/>
                  <a:moveTo>
                    <a:pt x="3228" y="4278"/>
                  </a:moveTo>
                  <a:lnTo>
                    <a:pt x="3228" y="4278"/>
                  </a:lnTo>
                  <a:lnTo>
                    <a:pt x="3228" y="4280"/>
                  </a:lnTo>
                  <a:lnTo>
                    <a:pt x="3230" y="4284"/>
                  </a:lnTo>
                  <a:lnTo>
                    <a:pt x="3234" y="4290"/>
                  </a:lnTo>
                  <a:lnTo>
                    <a:pt x="3234" y="4294"/>
                  </a:lnTo>
                  <a:lnTo>
                    <a:pt x="3232" y="4298"/>
                  </a:lnTo>
                  <a:lnTo>
                    <a:pt x="3234" y="4300"/>
                  </a:lnTo>
                  <a:lnTo>
                    <a:pt x="3234" y="4302"/>
                  </a:lnTo>
                  <a:lnTo>
                    <a:pt x="3232" y="4304"/>
                  </a:lnTo>
                  <a:lnTo>
                    <a:pt x="3232" y="4306"/>
                  </a:lnTo>
                  <a:lnTo>
                    <a:pt x="3234" y="4308"/>
                  </a:lnTo>
                  <a:lnTo>
                    <a:pt x="3238" y="4308"/>
                  </a:lnTo>
                  <a:lnTo>
                    <a:pt x="3240" y="4306"/>
                  </a:lnTo>
                  <a:lnTo>
                    <a:pt x="3240" y="4304"/>
                  </a:lnTo>
                  <a:lnTo>
                    <a:pt x="3242" y="4304"/>
                  </a:lnTo>
                  <a:lnTo>
                    <a:pt x="3246" y="4308"/>
                  </a:lnTo>
                  <a:lnTo>
                    <a:pt x="3248" y="4314"/>
                  </a:lnTo>
                  <a:lnTo>
                    <a:pt x="3248" y="4318"/>
                  </a:lnTo>
                  <a:lnTo>
                    <a:pt x="3248" y="4322"/>
                  </a:lnTo>
                  <a:lnTo>
                    <a:pt x="3246" y="4328"/>
                  </a:lnTo>
                  <a:lnTo>
                    <a:pt x="3248" y="4332"/>
                  </a:lnTo>
                  <a:lnTo>
                    <a:pt x="3248" y="4334"/>
                  </a:lnTo>
                  <a:lnTo>
                    <a:pt x="3248" y="4338"/>
                  </a:lnTo>
                  <a:lnTo>
                    <a:pt x="3246" y="4342"/>
                  </a:lnTo>
                  <a:lnTo>
                    <a:pt x="3248" y="4344"/>
                  </a:lnTo>
                  <a:lnTo>
                    <a:pt x="3256" y="4348"/>
                  </a:lnTo>
                  <a:lnTo>
                    <a:pt x="3258" y="4350"/>
                  </a:lnTo>
                  <a:lnTo>
                    <a:pt x="3258" y="4344"/>
                  </a:lnTo>
                  <a:lnTo>
                    <a:pt x="3256" y="4338"/>
                  </a:lnTo>
                  <a:lnTo>
                    <a:pt x="3256" y="4336"/>
                  </a:lnTo>
                  <a:lnTo>
                    <a:pt x="3256" y="4334"/>
                  </a:lnTo>
                  <a:lnTo>
                    <a:pt x="3258" y="4336"/>
                  </a:lnTo>
                  <a:lnTo>
                    <a:pt x="3260" y="4342"/>
                  </a:lnTo>
                  <a:lnTo>
                    <a:pt x="3262" y="4348"/>
                  </a:lnTo>
                  <a:lnTo>
                    <a:pt x="3266" y="4354"/>
                  </a:lnTo>
                  <a:lnTo>
                    <a:pt x="3270" y="4356"/>
                  </a:lnTo>
                  <a:lnTo>
                    <a:pt x="3270" y="4354"/>
                  </a:lnTo>
                  <a:lnTo>
                    <a:pt x="3266" y="4344"/>
                  </a:lnTo>
                  <a:lnTo>
                    <a:pt x="3264" y="4342"/>
                  </a:lnTo>
                  <a:lnTo>
                    <a:pt x="3266" y="4342"/>
                  </a:lnTo>
                  <a:lnTo>
                    <a:pt x="3268" y="4340"/>
                  </a:lnTo>
                  <a:lnTo>
                    <a:pt x="3270" y="4338"/>
                  </a:lnTo>
                  <a:lnTo>
                    <a:pt x="3268" y="4332"/>
                  </a:lnTo>
                  <a:lnTo>
                    <a:pt x="3266" y="4330"/>
                  </a:lnTo>
                  <a:lnTo>
                    <a:pt x="3266" y="4326"/>
                  </a:lnTo>
                  <a:lnTo>
                    <a:pt x="3264" y="4322"/>
                  </a:lnTo>
                  <a:lnTo>
                    <a:pt x="3260" y="4318"/>
                  </a:lnTo>
                  <a:lnTo>
                    <a:pt x="3260" y="4316"/>
                  </a:lnTo>
                  <a:lnTo>
                    <a:pt x="3258" y="4312"/>
                  </a:lnTo>
                  <a:lnTo>
                    <a:pt x="3258" y="4304"/>
                  </a:lnTo>
                  <a:lnTo>
                    <a:pt x="3258" y="4296"/>
                  </a:lnTo>
                  <a:lnTo>
                    <a:pt x="3258" y="4294"/>
                  </a:lnTo>
                  <a:lnTo>
                    <a:pt x="3256" y="4292"/>
                  </a:lnTo>
                  <a:lnTo>
                    <a:pt x="3254" y="4290"/>
                  </a:lnTo>
                  <a:lnTo>
                    <a:pt x="3256" y="4288"/>
                  </a:lnTo>
                  <a:lnTo>
                    <a:pt x="3256" y="4284"/>
                  </a:lnTo>
                  <a:lnTo>
                    <a:pt x="3252" y="4284"/>
                  </a:lnTo>
                  <a:lnTo>
                    <a:pt x="3248" y="4284"/>
                  </a:lnTo>
                  <a:lnTo>
                    <a:pt x="3246" y="4286"/>
                  </a:lnTo>
                  <a:lnTo>
                    <a:pt x="3244" y="4288"/>
                  </a:lnTo>
                  <a:lnTo>
                    <a:pt x="3240" y="4286"/>
                  </a:lnTo>
                  <a:lnTo>
                    <a:pt x="3234" y="4280"/>
                  </a:lnTo>
                  <a:lnTo>
                    <a:pt x="3230" y="4278"/>
                  </a:lnTo>
                  <a:lnTo>
                    <a:pt x="3228" y="4278"/>
                  </a:lnTo>
                  <a:close/>
                  <a:moveTo>
                    <a:pt x="3292" y="3100"/>
                  </a:moveTo>
                  <a:lnTo>
                    <a:pt x="3292" y="3100"/>
                  </a:lnTo>
                  <a:lnTo>
                    <a:pt x="3294" y="3100"/>
                  </a:lnTo>
                  <a:lnTo>
                    <a:pt x="3296" y="3094"/>
                  </a:lnTo>
                  <a:lnTo>
                    <a:pt x="3296" y="3092"/>
                  </a:lnTo>
                  <a:lnTo>
                    <a:pt x="3294" y="3094"/>
                  </a:lnTo>
                  <a:lnTo>
                    <a:pt x="3292" y="3096"/>
                  </a:lnTo>
                  <a:lnTo>
                    <a:pt x="3292" y="3100"/>
                  </a:lnTo>
                  <a:close/>
                  <a:moveTo>
                    <a:pt x="3208" y="4238"/>
                  </a:moveTo>
                  <a:lnTo>
                    <a:pt x="3208" y="4238"/>
                  </a:lnTo>
                  <a:lnTo>
                    <a:pt x="3210" y="4234"/>
                  </a:lnTo>
                  <a:lnTo>
                    <a:pt x="3208" y="4228"/>
                  </a:lnTo>
                  <a:lnTo>
                    <a:pt x="3204" y="4224"/>
                  </a:lnTo>
                  <a:lnTo>
                    <a:pt x="3202" y="4222"/>
                  </a:lnTo>
                  <a:lnTo>
                    <a:pt x="3200" y="4222"/>
                  </a:lnTo>
                  <a:lnTo>
                    <a:pt x="3200" y="4224"/>
                  </a:lnTo>
                  <a:lnTo>
                    <a:pt x="3204" y="4230"/>
                  </a:lnTo>
                  <a:lnTo>
                    <a:pt x="3208" y="4238"/>
                  </a:lnTo>
                  <a:close/>
                  <a:moveTo>
                    <a:pt x="3164" y="4238"/>
                  </a:moveTo>
                  <a:lnTo>
                    <a:pt x="3164" y="4238"/>
                  </a:lnTo>
                  <a:lnTo>
                    <a:pt x="3164" y="4232"/>
                  </a:lnTo>
                  <a:lnTo>
                    <a:pt x="3162" y="4230"/>
                  </a:lnTo>
                  <a:lnTo>
                    <a:pt x="3158" y="4230"/>
                  </a:lnTo>
                  <a:lnTo>
                    <a:pt x="3154" y="4232"/>
                  </a:lnTo>
                  <a:lnTo>
                    <a:pt x="3152" y="4232"/>
                  </a:lnTo>
                  <a:lnTo>
                    <a:pt x="3154" y="4234"/>
                  </a:lnTo>
                  <a:lnTo>
                    <a:pt x="3156" y="4236"/>
                  </a:lnTo>
                  <a:lnTo>
                    <a:pt x="3160" y="4240"/>
                  </a:lnTo>
                  <a:lnTo>
                    <a:pt x="3162" y="4240"/>
                  </a:lnTo>
                  <a:lnTo>
                    <a:pt x="3164" y="4238"/>
                  </a:lnTo>
                  <a:close/>
                  <a:moveTo>
                    <a:pt x="3196" y="4228"/>
                  </a:moveTo>
                  <a:lnTo>
                    <a:pt x="3196" y="4228"/>
                  </a:lnTo>
                  <a:lnTo>
                    <a:pt x="3192" y="4228"/>
                  </a:lnTo>
                  <a:lnTo>
                    <a:pt x="3190" y="4228"/>
                  </a:lnTo>
                  <a:lnTo>
                    <a:pt x="3188" y="4228"/>
                  </a:lnTo>
                  <a:lnTo>
                    <a:pt x="3186" y="4232"/>
                  </a:lnTo>
                  <a:lnTo>
                    <a:pt x="3188" y="4238"/>
                  </a:lnTo>
                  <a:lnTo>
                    <a:pt x="3186" y="4242"/>
                  </a:lnTo>
                  <a:lnTo>
                    <a:pt x="3182" y="4256"/>
                  </a:lnTo>
                  <a:lnTo>
                    <a:pt x="3182" y="4258"/>
                  </a:lnTo>
                  <a:lnTo>
                    <a:pt x="3184" y="4258"/>
                  </a:lnTo>
                  <a:lnTo>
                    <a:pt x="3186" y="4254"/>
                  </a:lnTo>
                  <a:lnTo>
                    <a:pt x="3196" y="4244"/>
                  </a:lnTo>
                  <a:lnTo>
                    <a:pt x="3198" y="4244"/>
                  </a:lnTo>
                  <a:lnTo>
                    <a:pt x="3200" y="4244"/>
                  </a:lnTo>
                  <a:lnTo>
                    <a:pt x="3202" y="4250"/>
                  </a:lnTo>
                  <a:lnTo>
                    <a:pt x="3204" y="4256"/>
                  </a:lnTo>
                  <a:lnTo>
                    <a:pt x="3206" y="4258"/>
                  </a:lnTo>
                  <a:lnTo>
                    <a:pt x="3208" y="4260"/>
                  </a:lnTo>
                  <a:lnTo>
                    <a:pt x="3212" y="4262"/>
                  </a:lnTo>
                  <a:lnTo>
                    <a:pt x="3218" y="4266"/>
                  </a:lnTo>
                  <a:lnTo>
                    <a:pt x="3222" y="4268"/>
                  </a:lnTo>
                  <a:lnTo>
                    <a:pt x="3220" y="4264"/>
                  </a:lnTo>
                  <a:lnTo>
                    <a:pt x="3218" y="4258"/>
                  </a:lnTo>
                  <a:lnTo>
                    <a:pt x="3216" y="4252"/>
                  </a:lnTo>
                  <a:lnTo>
                    <a:pt x="3214" y="4246"/>
                  </a:lnTo>
                  <a:lnTo>
                    <a:pt x="3210" y="4242"/>
                  </a:lnTo>
                  <a:lnTo>
                    <a:pt x="3206" y="4240"/>
                  </a:lnTo>
                  <a:lnTo>
                    <a:pt x="3202" y="4234"/>
                  </a:lnTo>
                  <a:lnTo>
                    <a:pt x="3198" y="4230"/>
                  </a:lnTo>
                  <a:lnTo>
                    <a:pt x="3196" y="4228"/>
                  </a:lnTo>
                  <a:close/>
                  <a:moveTo>
                    <a:pt x="3152" y="5104"/>
                  </a:moveTo>
                  <a:lnTo>
                    <a:pt x="3152" y="5104"/>
                  </a:lnTo>
                  <a:lnTo>
                    <a:pt x="3160" y="5100"/>
                  </a:lnTo>
                  <a:lnTo>
                    <a:pt x="3162" y="5098"/>
                  </a:lnTo>
                  <a:lnTo>
                    <a:pt x="3162" y="5094"/>
                  </a:lnTo>
                  <a:lnTo>
                    <a:pt x="3160" y="5090"/>
                  </a:lnTo>
                  <a:lnTo>
                    <a:pt x="3162" y="5084"/>
                  </a:lnTo>
                  <a:lnTo>
                    <a:pt x="3164" y="5078"/>
                  </a:lnTo>
                  <a:lnTo>
                    <a:pt x="3166" y="5070"/>
                  </a:lnTo>
                  <a:lnTo>
                    <a:pt x="3164" y="5066"/>
                  </a:lnTo>
                  <a:lnTo>
                    <a:pt x="3164" y="5064"/>
                  </a:lnTo>
                  <a:lnTo>
                    <a:pt x="3160" y="5064"/>
                  </a:lnTo>
                  <a:lnTo>
                    <a:pt x="3158" y="5064"/>
                  </a:lnTo>
                  <a:lnTo>
                    <a:pt x="3152" y="5070"/>
                  </a:lnTo>
                  <a:lnTo>
                    <a:pt x="3150" y="5074"/>
                  </a:lnTo>
                  <a:lnTo>
                    <a:pt x="3150" y="5078"/>
                  </a:lnTo>
                  <a:lnTo>
                    <a:pt x="3150" y="5090"/>
                  </a:lnTo>
                  <a:lnTo>
                    <a:pt x="3148" y="5098"/>
                  </a:lnTo>
                  <a:lnTo>
                    <a:pt x="3148" y="5104"/>
                  </a:lnTo>
                  <a:lnTo>
                    <a:pt x="3148" y="5106"/>
                  </a:lnTo>
                  <a:lnTo>
                    <a:pt x="3152" y="5104"/>
                  </a:lnTo>
                  <a:close/>
                  <a:moveTo>
                    <a:pt x="3192" y="4332"/>
                  </a:moveTo>
                  <a:lnTo>
                    <a:pt x="3192" y="4332"/>
                  </a:lnTo>
                  <a:lnTo>
                    <a:pt x="3198" y="4322"/>
                  </a:lnTo>
                  <a:lnTo>
                    <a:pt x="3198" y="4314"/>
                  </a:lnTo>
                  <a:lnTo>
                    <a:pt x="3196" y="4308"/>
                  </a:lnTo>
                  <a:lnTo>
                    <a:pt x="3196" y="4306"/>
                  </a:lnTo>
                  <a:lnTo>
                    <a:pt x="3192" y="4306"/>
                  </a:lnTo>
                  <a:lnTo>
                    <a:pt x="3190" y="4304"/>
                  </a:lnTo>
                  <a:lnTo>
                    <a:pt x="3186" y="4304"/>
                  </a:lnTo>
                  <a:lnTo>
                    <a:pt x="3184" y="4304"/>
                  </a:lnTo>
                  <a:lnTo>
                    <a:pt x="3178" y="4306"/>
                  </a:lnTo>
                  <a:lnTo>
                    <a:pt x="3176" y="4310"/>
                  </a:lnTo>
                  <a:lnTo>
                    <a:pt x="3174" y="4312"/>
                  </a:lnTo>
                  <a:lnTo>
                    <a:pt x="3174" y="4316"/>
                  </a:lnTo>
                  <a:lnTo>
                    <a:pt x="3176" y="4320"/>
                  </a:lnTo>
                  <a:lnTo>
                    <a:pt x="3174" y="4322"/>
                  </a:lnTo>
                  <a:lnTo>
                    <a:pt x="3172" y="4324"/>
                  </a:lnTo>
                  <a:lnTo>
                    <a:pt x="3170" y="4326"/>
                  </a:lnTo>
                  <a:lnTo>
                    <a:pt x="3170" y="4330"/>
                  </a:lnTo>
                  <a:lnTo>
                    <a:pt x="3172" y="4336"/>
                  </a:lnTo>
                  <a:lnTo>
                    <a:pt x="3172" y="4344"/>
                  </a:lnTo>
                  <a:lnTo>
                    <a:pt x="3172" y="4348"/>
                  </a:lnTo>
                  <a:lnTo>
                    <a:pt x="3168" y="4352"/>
                  </a:lnTo>
                  <a:lnTo>
                    <a:pt x="3164" y="4354"/>
                  </a:lnTo>
                  <a:lnTo>
                    <a:pt x="3162" y="4354"/>
                  </a:lnTo>
                  <a:lnTo>
                    <a:pt x="3158" y="4352"/>
                  </a:lnTo>
                  <a:lnTo>
                    <a:pt x="3154" y="4352"/>
                  </a:lnTo>
                  <a:lnTo>
                    <a:pt x="3152" y="4358"/>
                  </a:lnTo>
                  <a:lnTo>
                    <a:pt x="3152" y="4364"/>
                  </a:lnTo>
                  <a:lnTo>
                    <a:pt x="3156" y="4372"/>
                  </a:lnTo>
                  <a:lnTo>
                    <a:pt x="3162" y="4380"/>
                  </a:lnTo>
                  <a:lnTo>
                    <a:pt x="3166" y="4382"/>
                  </a:lnTo>
                  <a:lnTo>
                    <a:pt x="3170" y="4384"/>
                  </a:lnTo>
                  <a:lnTo>
                    <a:pt x="3172" y="4392"/>
                  </a:lnTo>
                  <a:lnTo>
                    <a:pt x="3176" y="4398"/>
                  </a:lnTo>
                  <a:lnTo>
                    <a:pt x="3178" y="4400"/>
                  </a:lnTo>
                  <a:lnTo>
                    <a:pt x="3180" y="4400"/>
                  </a:lnTo>
                  <a:lnTo>
                    <a:pt x="3184" y="4396"/>
                  </a:lnTo>
                  <a:lnTo>
                    <a:pt x="3188" y="4392"/>
                  </a:lnTo>
                  <a:lnTo>
                    <a:pt x="3190" y="4388"/>
                  </a:lnTo>
                  <a:lnTo>
                    <a:pt x="3190" y="4384"/>
                  </a:lnTo>
                  <a:lnTo>
                    <a:pt x="3186" y="4376"/>
                  </a:lnTo>
                  <a:lnTo>
                    <a:pt x="3182" y="4364"/>
                  </a:lnTo>
                  <a:lnTo>
                    <a:pt x="3182" y="4360"/>
                  </a:lnTo>
                  <a:lnTo>
                    <a:pt x="3184" y="4356"/>
                  </a:lnTo>
                  <a:lnTo>
                    <a:pt x="3188" y="4348"/>
                  </a:lnTo>
                  <a:lnTo>
                    <a:pt x="3188" y="4344"/>
                  </a:lnTo>
                  <a:lnTo>
                    <a:pt x="3190" y="4338"/>
                  </a:lnTo>
                  <a:lnTo>
                    <a:pt x="3192" y="4332"/>
                  </a:lnTo>
                  <a:close/>
                  <a:moveTo>
                    <a:pt x="3202" y="4390"/>
                  </a:moveTo>
                  <a:lnTo>
                    <a:pt x="3202" y="4390"/>
                  </a:lnTo>
                  <a:lnTo>
                    <a:pt x="3200" y="4392"/>
                  </a:lnTo>
                  <a:lnTo>
                    <a:pt x="3196" y="4392"/>
                  </a:lnTo>
                  <a:lnTo>
                    <a:pt x="3198" y="4394"/>
                  </a:lnTo>
                  <a:lnTo>
                    <a:pt x="3202" y="4396"/>
                  </a:lnTo>
                  <a:lnTo>
                    <a:pt x="3204" y="4396"/>
                  </a:lnTo>
                  <a:lnTo>
                    <a:pt x="3206" y="4394"/>
                  </a:lnTo>
                  <a:lnTo>
                    <a:pt x="3204" y="4390"/>
                  </a:lnTo>
                  <a:lnTo>
                    <a:pt x="3202" y="4388"/>
                  </a:lnTo>
                  <a:lnTo>
                    <a:pt x="3202" y="4390"/>
                  </a:lnTo>
                  <a:close/>
                  <a:moveTo>
                    <a:pt x="3218" y="4324"/>
                  </a:moveTo>
                  <a:lnTo>
                    <a:pt x="3218" y="4324"/>
                  </a:lnTo>
                  <a:lnTo>
                    <a:pt x="3218" y="4318"/>
                  </a:lnTo>
                  <a:lnTo>
                    <a:pt x="3220" y="4314"/>
                  </a:lnTo>
                  <a:lnTo>
                    <a:pt x="3222" y="4310"/>
                  </a:lnTo>
                  <a:lnTo>
                    <a:pt x="3222" y="4308"/>
                  </a:lnTo>
                  <a:lnTo>
                    <a:pt x="3220" y="4300"/>
                  </a:lnTo>
                  <a:lnTo>
                    <a:pt x="3220" y="4292"/>
                  </a:lnTo>
                  <a:lnTo>
                    <a:pt x="3218" y="4290"/>
                  </a:lnTo>
                  <a:lnTo>
                    <a:pt x="3216" y="4298"/>
                  </a:lnTo>
                  <a:lnTo>
                    <a:pt x="3210" y="4312"/>
                  </a:lnTo>
                  <a:lnTo>
                    <a:pt x="3208" y="4316"/>
                  </a:lnTo>
                  <a:lnTo>
                    <a:pt x="3206" y="4324"/>
                  </a:lnTo>
                  <a:lnTo>
                    <a:pt x="3204" y="4334"/>
                  </a:lnTo>
                  <a:lnTo>
                    <a:pt x="3198" y="4342"/>
                  </a:lnTo>
                  <a:lnTo>
                    <a:pt x="3194" y="4348"/>
                  </a:lnTo>
                  <a:lnTo>
                    <a:pt x="3192" y="4354"/>
                  </a:lnTo>
                  <a:lnTo>
                    <a:pt x="3192" y="4362"/>
                  </a:lnTo>
                  <a:lnTo>
                    <a:pt x="3190" y="4374"/>
                  </a:lnTo>
                  <a:lnTo>
                    <a:pt x="3190" y="4380"/>
                  </a:lnTo>
                  <a:lnTo>
                    <a:pt x="3192" y="4380"/>
                  </a:lnTo>
                  <a:lnTo>
                    <a:pt x="3194" y="4376"/>
                  </a:lnTo>
                  <a:lnTo>
                    <a:pt x="3198" y="4368"/>
                  </a:lnTo>
                  <a:lnTo>
                    <a:pt x="3200" y="4362"/>
                  </a:lnTo>
                  <a:lnTo>
                    <a:pt x="3202" y="4360"/>
                  </a:lnTo>
                  <a:lnTo>
                    <a:pt x="3204" y="4358"/>
                  </a:lnTo>
                  <a:lnTo>
                    <a:pt x="3204" y="4352"/>
                  </a:lnTo>
                  <a:lnTo>
                    <a:pt x="3204" y="4348"/>
                  </a:lnTo>
                  <a:lnTo>
                    <a:pt x="3206" y="4344"/>
                  </a:lnTo>
                  <a:lnTo>
                    <a:pt x="3212" y="4340"/>
                  </a:lnTo>
                  <a:lnTo>
                    <a:pt x="3218" y="4332"/>
                  </a:lnTo>
                  <a:lnTo>
                    <a:pt x="3220" y="4328"/>
                  </a:lnTo>
                  <a:lnTo>
                    <a:pt x="3218" y="4324"/>
                  </a:lnTo>
                  <a:close/>
                  <a:moveTo>
                    <a:pt x="3226" y="4342"/>
                  </a:moveTo>
                  <a:lnTo>
                    <a:pt x="3226" y="4342"/>
                  </a:lnTo>
                  <a:lnTo>
                    <a:pt x="3222" y="4350"/>
                  </a:lnTo>
                  <a:lnTo>
                    <a:pt x="3216" y="4354"/>
                  </a:lnTo>
                  <a:lnTo>
                    <a:pt x="3214" y="4356"/>
                  </a:lnTo>
                  <a:lnTo>
                    <a:pt x="3210" y="4360"/>
                  </a:lnTo>
                  <a:lnTo>
                    <a:pt x="3210" y="4364"/>
                  </a:lnTo>
                  <a:lnTo>
                    <a:pt x="3212" y="4368"/>
                  </a:lnTo>
                  <a:lnTo>
                    <a:pt x="3214" y="4370"/>
                  </a:lnTo>
                  <a:lnTo>
                    <a:pt x="3216" y="4372"/>
                  </a:lnTo>
                  <a:lnTo>
                    <a:pt x="3224" y="4372"/>
                  </a:lnTo>
                  <a:lnTo>
                    <a:pt x="3230" y="4370"/>
                  </a:lnTo>
                  <a:lnTo>
                    <a:pt x="3234" y="4368"/>
                  </a:lnTo>
                  <a:lnTo>
                    <a:pt x="3236" y="4366"/>
                  </a:lnTo>
                  <a:lnTo>
                    <a:pt x="3240" y="4366"/>
                  </a:lnTo>
                  <a:lnTo>
                    <a:pt x="3240" y="4364"/>
                  </a:lnTo>
                  <a:lnTo>
                    <a:pt x="3240" y="4362"/>
                  </a:lnTo>
                  <a:lnTo>
                    <a:pt x="3240" y="4356"/>
                  </a:lnTo>
                  <a:lnTo>
                    <a:pt x="3242" y="4352"/>
                  </a:lnTo>
                  <a:lnTo>
                    <a:pt x="3242" y="4346"/>
                  </a:lnTo>
                  <a:lnTo>
                    <a:pt x="3242" y="4344"/>
                  </a:lnTo>
                  <a:lnTo>
                    <a:pt x="3240" y="4344"/>
                  </a:lnTo>
                  <a:lnTo>
                    <a:pt x="3238" y="4346"/>
                  </a:lnTo>
                  <a:lnTo>
                    <a:pt x="3238" y="4348"/>
                  </a:lnTo>
                  <a:lnTo>
                    <a:pt x="3234" y="4348"/>
                  </a:lnTo>
                  <a:lnTo>
                    <a:pt x="3232" y="4346"/>
                  </a:lnTo>
                  <a:lnTo>
                    <a:pt x="3228" y="4342"/>
                  </a:lnTo>
                  <a:lnTo>
                    <a:pt x="3228" y="4340"/>
                  </a:lnTo>
                  <a:lnTo>
                    <a:pt x="3226" y="4342"/>
                  </a:lnTo>
                  <a:close/>
                  <a:moveTo>
                    <a:pt x="3240" y="4278"/>
                  </a:moveTo>
                  <a:lnTo>
                    <a:pt x="3240" y="4278"/>
                  </a:lnTo>
                  <a:lnTo>
                    <a:pt x="3242" y="4278"/>
                  </a:lnTo>
                  <a:lnTo>
                    <a:pt x="3242" y="4274"/>
                  </a:lnTo>
                  <a:lnTo>
                    <a:pt x="3240" y="4270"/>
                  </a:lnTo>
                  <a:lnTo>
                    <a:pt x="3236" y="4270"/>
                  </a:lnTo>
                  <a:lnTo>
                    <a:pt x="3234" y="4270"/>
                  </a:lnTo>
                  <a:lnTo>
                    <a:pt x="3234" y="4274"/>
                  </a:lnTo>
                  <a:lnTo>
                    <a:pt x="3236" y="4278"/>
                  </a:lnTo>
                  <a:lnTo>
                    <a:pt x="3240" y="4278"/>
                  </a:lnTo>
                  <a:close/>
                  <a:moveTo>
                    <a:pt x="3164" y="5116"/>
                  </a:moveTo>
                  <a:lnTo>
                    <a:pt x="3164" y="5116"/>
                  </a:lnTo>
                  <a:lnTo>
                    <a:pt x="3166" y="5118"/>
                  </a:lnTo>
                  <a:lnTo>
                    <a:pt x="3168" y="5116"/>
                  </a:lnTo>
                  <a:lnTo>
                    <a:pt x="3172" y="5110"/>
                  </a:lnTo>
                  <a:lnTo>
                    <a:pt x="3174" y="5106"/>
                  </a:lnTo>
                  <a:lnTo>
                    <a:pt x="3176" y="5104"/>
                  </a:lnTo>
                  <a:lnTo>
                    <a:pt x="3182" y="5102"/>
                  </a:lnTo>
                  <a:lnTo>
                    <a:pt x="3184" y="5102"/>
                  </a:lnTo>
                  <a:lnTo>
                    <a:pt x="3186" y="5100"/>
                  </a:lnTo>
                  <a:lnTo>
                    <a:pt x="3180" y="5092"/>
                  </a:lnTo>
                  <a:lnTo>
                    <a:pt x="3176" y="5086"/>
                  </a:lnTo>
                  <a:lnTo>
                    <a:pt x="3176" y="5082"/>
                  </a:lnTo>
                  <a:lnTo>
                    <a:pt x="3176" y="5078"/>
                  </a:lnTo>
                  <a:lnTo>
                    <a:pt x="3178" y="5076"/>
                  </a:lnTo>
                  <a:lnTo>
                    <a:pt x="3184" y="5070"/>
                  </a:lnTo>
                  <a:lnTo>
                    <a:pt x="3184" y="5064"/>
                  </a:lnTo>
                  <a:lnTo>
                    <a:pt x="3182" y="5058"/>
                  </a:lnTo>
                  <a:lnTo>
                    <a:pt x="3180" y="5054"/>
                  </a:lnTo>
                  <a:lnTo>
                    <a:pt x="3178" y="5052"/>
                  </a:lnTo>
                  <a:lnTo>
                    <a:pt x="3174" y="5054"/>
                  </a:lnTo>
                  <a:lnTo>
                    <a:pt x="3172" y="5058"/>
                  </a:lnTo>
                  <a:lnTo>
                    <a:pt x="3170" y="5070"/>
                  </a:lnTo>
                  <a:lnTo>
                    <a:pt x="3168" y="5086"/>
                  </a:lnTo>
                  <a:lnTo>
                    <a:pt x="3166" y="5094"/>
                  </a:lnTo>
                  <a:lnTo>
                    <a:pt x="3164" y="5100"/>
                  </a:lnTo>
                  <a:lnTo>
                    <a:pt x="3160" y="5108"/>
                  </a:lnTo>
                  <a:lnTo>
                    <a:pt x="3158" y="5110"/>
                  </a:lnTo>
                  <a:lnTo>
                    <a:pt x="3158" y="5112"/>
                  </a:lnTo>
                  <a:lnTo>
                    <a:pt x="3164" y="5116"/>
                  </a:lnTo>
                  <a:close/>
                  <a:moveTo>
                    <a:pt x="3346" y="4866"/>
                  </a:moveTo>
                  <a:lnTo>
                    <a:pt x="3346" y="4866"/>
                  </a:lnTo>
                  <a:lnTo>
                    <a:pt x="3348" y="4862"/>
                  </a:lnTo>
                  <a:lnTo>
                    <a:pt x="3348" y="4858"/>
                  </a:lnTo>
                  <a:lnTo>
                    <a:pt x="3348" y="4852"/>
                  </a:lnTo>
                  <a:lnTo>
                    <a:pt x="3346" y="4852"/>
                  </a:lnTo>
                  <a:lnTo>
                    <a:pt x="3344" y="4852"/>
                  </a:lnTo>
                  <a:lnTo>
                    <a:pt x="3342" y="4856"/>
                  </a:lnTo>
                  <a:lnTo>
                    <a:pt x="3342" y="4860"/>
                  </a:lnTo>
                  <a:lnTo>
                    <a:pt x="3342" y="4864"/>
                  </a:lnTo>
                  <a:lnTo>
                    <a:pt x="3344" y="4866"/>
                  </a:lnTo>
                  <a:lnTo>
                    <a:pt x="3346" y="4866"/>
                  </a:lnTo>
                  <a:close/>
                  <a:moveTo>
                    <a:pt x="3342" y="4998"/>
                  </a:moveTo>
                  <a:lnTo>
                    <a:pt x="3342" y="4998"/>
                  </a:lnTo>
                  <a:lnTo>
                    <a:pt x="3336" y="4992"/>
                  </a:lnTo>
                  <a:lnTo>
                    <a:pt x="3330" y="4990"/>
                  </a:lnTo>
                  <a:lnTo>
                    <a:pt x="3324" y="4986"/>
                  </a:lnTo>
                  <a:lnTo>
                    <a:pt x="3316" y="4986"/>
                  </a:lnTo>
                  <a:lnTo>
                    <a:pt x="3310" y="4986"/>
                  </a:lnTo>
                  <a:lnTo>
                    <a:pt x="3304" y="4988"/>
                  </a:lnTo>
                  <a:lnTo>
                    <a:pt x="3300" y="4992"/>
                  </a:lnTo>
                  <a:lnTo>
                    <a:pt x="3298" y="4996"/>
                  </a:lnTo>
                  <a:lnTo>
                    <a:pt x="3298" y="5002"/>
                  </a:lnTo>
                  <a:lnTo>
                    <a:pt x="3304" y="5010"/>
                  </a:lnTo>
                  <a:lnTo>
                    <a:pt x="3312" y="5016"/>
                  </a:lnTo>
                  <a:lnTo>
                    <a:pt x="3320" y="5024"/>
                  </a:lnTo>
                  <a:lnTo>
                    <a:pt x="3326" y="5026"/>
                  </a:lnTo>
                  <a:lnTo>
                    <a:pt x="3332" y="5026"/>
                  </a:lnTo>
                  <a:lnTo>
                    <a:pt x="3336" y="5024"/>
                  </a:lnTo>
                  <a:lnTo>
                    <a:pt x="3342" y="5020"/>
                  </a:lnTo>
                  <a:lnTo>
                    <a:pt x="3344" y="5016"/>
                  </a:lnTo>
                  <a:lnTo>
                    <a:pt x="3346" y="5010"/>
                  </a:lnTo>
                  <a:lnTo>
                    <a:pt x="3344" y="5004"/>
                  </a:lnTo>
                  <a:lnTo>
                    <a:pt x="3342" y="4998"/>
                  </a:lnTo>
                  <a:close/>
                  <a:moveTo>
                    <a:pt x="3330" y="5214"/>
                  </a:moveTo>
                  <a:lnTo>
                    <a:pt x="3330" y="5214"/>
                  </a:lnTo>
                  <a:lnTo>
                    <a:pt x="3328" y="5212"/>
                  </a:lnTo>
                  <a:lnTo>
                    <a:pt x="3326" y="5210"/>
                  </a:lnTo>
                  <a:lnTo>
                    <a:pt x="3314" y="5210"/>
                  </a:lnTo>
                  <a:lnTo>
                    <a:pt x="3302" y="5214"/>
                  </a:lnTo>
                  <a:lnTo>
                    <a:pt x="3296" y="5216"/>
                  </a:lnTo>
                  <a:lnTo>
                    <a:pt x="3290" y="5220"/>
                  </a:lnTo>
                  <a:lnTo>
                    <a:pt x="3290" y="5224"/>
                  </a:lnTo>
                  <a:lnTo>
                    <a:pt x="3292" y="5224"/>
                  </a:lnTo>
                  <a:lnTo>
                    <a:pt x="3306" y="5224"/>
                  </a:lnTo>
                  <a:lnTo>
                    <a:pt x="3322" y="5220"/>
                  </a:lnTo>
                  <a:lnTo>
                    <a:pt x="3328" y="5216"/>
                  </a:lnTo>
                  <a:lnTo>
                    <a:pt x="3330" y="5214"/>
                  </a:lnTo>
                  <a:close/>
                  <a:moveTo>
                    <a:pt x="3294" y="4936"/>
                  </a:moveTo>
                  <a:lnTo>
                    <a:pt x="3294" y="4936"/>
                  </a:lnTo>
                  <a:lnTo>
                    <a:pt x="3292" y="4938"/>
                  </a:lnTo>
                  <a:lnTo>
                    <a:pt x="3292" y="4942"/>
                  </a:lnTo>
                  <a:lnTo>
                    <a:pt x="3296" y="4956"/>
                  </a:lnTo>
                  <a:lnTo>
                    <a:pt x="3298" y="4960"/>
                  </a:lnTo>
                  <a:lnTo>
                    <a:pt x="3300" y="4960"/>
                  </a:lnTo>
                  <a:lnTo>
                    <a:pt x="3300" y="4956"/>
                  </a:lnTo>
                  <a:lnTo>
                    <a:pt x="3298" y="4950"/>
                  </a:lnTo>
                  <a:lnTo>
                    <a:pt x="3298" y="4944"/>
                  </a:lnTo>
                  <a:lnTo>
                    <a:pt x="3296" y="4938"/>
                  </a:lnTo>
                  <a:lnTo>
                    <a:pt x="3296" y="4936"/>
                  </a:lnTo>
                  <a:lnTo>
                    <a:pt x="3294" y="4936"/>
                  </a:lnTo>
                  <a:close/>
                  <a:moveTo>
                    <a:pt x="3344" y="5246"/>
                  </a:moveTo>
                  <a:lnTo>
                    <a:pt x="3344" y="5246"/>
                  </a:lnTo>
                  <a:lnTo>
                    <a:pt x="3340" y="5244"/>
                  </a:lnTo>
                  <a:lnTo>
                    <a:pt x="3336" y="5244"/>
                  </a:lnTo>
                  <a:lnTo>
                    <a:pt x="3330" y="5248"/>
                  </a:lnTo>
                  <a:lnTo>
                    <a:pt x="3322" y="5250"/>
                  </a:lnTo>
                  <a:lnTo>
                    <a:pt x="3316" y="5250"/>
                  </a:lnTo>
                  <a:lnTo>
                    <a:pt x="3312" y="5250"/>
                  </a:lnTo>
                  <a:lnTo>
                    <a:pt x="3306" y="5252"/>
                  </a:lnTo>
                  <a:lnTo>
                    <a:pt x="3300" y="5254"/>
                  </a:lnTo>
                  <a:lnTo>
                    <a:pt x="3296" y="5254"/>
                  </a:lnTo>
                  <a:lnTo>
                    <a:pt x="3292" y="5254"/>
                  </a:lnTo>
                  <a:lnTo>
                    <a:pt x="3286" y="5254"/>
                  </a:lnTo>
                  <a:lnTo>
                    <a:pt x="3268" y="5258"/>
                  </a:lnTo>
                  <a:lnTo>
                    <a:pt x="3260" y="5262"/>
                  </a:lnTo>
                  <a:lnTo>
                    <a:pt x="3258" y="5266"/>
                  </a:lnTo>
                  <a:lnTo>
                    <a:pt x="3256" y="5272"/>
                  </a:lnTo>
                  <a:lnTo>
                    <a:pt x="3248" y="5278"/>
                  </a:lnTo>
                  <a:lnTo>
                    <a:pt x="3240" y="5284"/>
                  </a:lnTo>
                  <a:lnTo>
                    <a:pt x="3234" y="5286"/>
                  </a:lnTo>
                  <a:lnTo>
                    <a:pt x="3226" y="5290"/>
                  </a:lnTo>
                  <a:lnTo>
                    <a:pt x="3216" y="5296"/>
                  </a:lnTo>
                  <a:lnTo>
                    <a:pt x="3206" y="5304"/>
                  </a:lnTo>
                  <a:lnTo>
                    <a:pt x="3202" y="5310"/>
                  </a:lnTo>
                  <a:lnTo>
                    <a:pt x="3200" y="5322"/>
                  </a:lnTo>
                  <a:lnTo>
                    <a:pt x="3198" y="5326"/>
                  </a:lnTo>
                  <a:lnTo>
                    <a:pt x="3200" y="5328"/>
                  </a:lnTo>
                  <a:lnTo>
                    <a:pt x="3202" y="5330"/>
                  </a:lnTo>
                  <a:lnTo>
                    <a:pt x="3204" y="5330"/>
                  </a:lnTo>
                  <a:lnTo>
                    <a:pt x="3202" y="5332"/>
                  </a:lnTo>
                  <a:lnTo>
                    <a:pt x="3198" y="5336"/>
                  </a:lnTo>
                  <a:lnTo>
                    <a:pt x="3194" y="5340"/>
                  </a:lnTo>
                  <a:lnTo>
                    <a:pt x="3194" y="5342"/>
                  </a:lnTo>
                  <a:lnTo>
                    <a:pt x="3194" y="5344"/>
                  </a:lnTo>
                  <a:lnTo>
                    <a:pt x="3202" y="5346"/>
                  </a:lnTo>
                  <a:lnTo>
                    <a:pt x="3206" y="5346"/>
                  </a:lnTo>
                  <a:lnTo>
                    <a:pt x="3210" y="5344"/>
                  </a:lnTo>
                  <a:lnTo>
                    <a:pt x="3216" y="5340"/>
                  </a:lnTo>
                  <a:lnTo>
                    <a:pt x="3220" y="5336"/>
                  </a:lnTo>
                  <a:lnTo>
                    <a:pt x="3222" y="5336"/>
                  </a:lnTo>
                  <a:lnTo>
                    <a:pt x="3226" y="5336"/>
                  </a:lnTo>
                  <a:lnTo>
                    <a:pt x="3230" y="5336"/>
                  </a:lnTo>
                  <a:lnTo>
                    <a:pt x="3234" y="5334"/>
                  </a:lnTo>
                  <a:lnTo>
                    <a:pt x="3244" y="5320"/>
                  </a:lnTo>
                  <a:lnTo>
                    <a:pt x="3252" y="5312"/>
                  </a:lnTo>
                  <a:lnTo>
                    <a:pt x="3256" y="5306"/>
                  </a:lnTo>
                  <a:lnTo>
                    <a:pt x="3260" y="5300"/>
                  </a:lnTo>
                  <a:lnTo>
                    <a:pt x="3268" y="5294"/>
                  </a:lnTo>
                  <a:lnTo>
                    <a:pt x="3280" y="5288"/>
                  </a:lnTo>
                  <a:lnTo>
                    <a:pt x="3288" y="5286"/>
                  </a:lnTo>
                  <a:lnTo>
                    <a:pt x="3294" y="5284"/>
                  </a:lnTo>
                  <a:lnTo>
                    <a:pt x="3300" y="5280"/>
                  </a:lnTo>
                  <a:lnTo>
                    <a:pt x="3304" y="5278"/>
                  </a:lnTo>
                  <a:lnTo>
                    <a:pt x="3308" y="5278"/>
                  </a:lnTo>
                  <a:lnTo>
                    <a:pt x="3314" y="5276"/>
                  </a:lnTo>
                  <a:lnTo>
                    <a:pt x="3318" y="5272"/>
                  </a:lnTo>
                  <a:lnTo>
                    <a:pt x="3324" y="5266"/>
                  </a:lnTo>
                  <a:lnTo>
                    <a:pt x="3328" y="5266"/>
                  </a:lnTo>
                  <a:lnTo>
                    <a:pt x="3334" y="5264"/>
                  </a:lnTo>
                  <a:lnTo>
                    <a:pt x="3340" y="5260"/>
                  </a:lnTo>
                  <a:lnTo>
                    <a:pt x="3348" y="5252"/>
                  </a:lnTo>
                  <a:lnTo>
                    <a:pt x="3348" y="5248"/>
                  </a:lnTo>
                  <a:lnTo>
                    <a:pt x="3344" y="5246"/>
                  </a:lnTo>
                  <a:close/>
                  <a:moveTo>
                    <a:pt x="3328" y="4618"/>
                  </a:moveTo>
                  <a:lnTo>
                    <a:pt x="3328" y="4618"/>
                  </a:lnTo>
                  <a:lnTo>
                    <a:pt x="3326" y="4622"/>
                  </a:lnTo>
                  <a:lnTo>
                    <a:pt x="3326" y="4628"/>
                  </a:lnTo>
                  <a:lnTo>
                    <a:pt x="3326" y="4630"/>
                  </a:lnTo>
                  <a:lnTo>
                    <a:pt x="3328" y="4632"/>
                  </a:lnTo>
                  <a:lnTo>
                    <a:pt x="3328" y="4634"/>
                  </a:lnTo>
                  <a:lnTo>
                    <a:pt x="3326" y="4638"/>
                  </a:lnTo>
                  <a:lnTo>
                    <a:pt x="3324" y="4642"/>
                  </a:lnTo>
                  <a:lnTo>
                    <a:pt x="3326" y="4644"/>
                  </a:lnTo>
                  <a:lnTo>
                    <a:pt x="3330" y="4642"/>
                  </a:lnTo>
                  <a:lnTo>
                    <a:pt x="3330" y="4640"/>
                  </a:lnTo>
                  <a:lnTo>
                    <a:pt x="3332" y="4636"/>
                  </a:lnTo>
                  <a:lnTo>
                    <a:pt x="3332" y="4632"/>
                  </a:lnTo>
                  <a:lnTo>
                    <a:pt x="3334" y="4630"/>
                  </a:lnTo>
                  <a:lnTo>
                    <a:pt x="3334" y="4628"/>
                  </a:lnTo>
                  <a:lnTo>
                    <a:pt x="3332" y="4624"/>
                  </a:lnTo>
                  <a:lnTo>
                    <a:pt x="3332" y="4620"/>
                  </a:lnTo>
                  <a:lnTo>
                    <a:pt x="3332" y="4618"/>
                  </a:lnTo>
                  <a:lnTo>
                    <a:pt x="3328" y="4618"/>
                  </a:lnTo>
                  <a:close/>
                  <a:moveTo>
                    <a:pt x="3302" y="3114"/>
                  </a:moveTo>
                  <a:lnTo>
                    <a:pt x="3302" y="3114"/>
                  </a:lnTo>
                  <a:lnTo>
                    <a:pt x="3304" y="3116"/>
                  </a:lnTo>
                  <a:lnTo>
                    <a:pt x="3308" y="3114"/>
                  </a:lnTo>
                  <a:lnTo>
                    <a:pt x="3310" y="3112"/>
                  </a:lnTo>
                  <a:lnTo>
                    <a:pt x="3310" y="3108"/>
                  </a:lnTo>
                  <a:lnTo>
                    <a:pt x="3306" y="3108"/>
                  </a:lnTo>
                  <a:lnTo>
                    <a:pt x="3302" y="3110"/>
                  </a:lnTo>
                  <a:lnTo>
                    <a:pt x="3300" y="3112"/>
                  </a:lnTo>
                  <a:lnTo>
                    <a:pt x="3302" y="3114"/>
                  </a:lnTo>
                  <a:close/>
                  <a:moveTo>
                    <a:pt x="3298" y="3086"/>
                  </a:moveTo>
                  <a:lnTo>
                    <a:pt x="3298" y="3086"/>
                  </a:lnTo>
                  <a:lnTo>
                    <a:pt x="3296" y="3088"/>
                  </a:lnTo>
                  <a:lnTo>
                    <a:pt x="3298" y="3090"/>
                  </a:lnTo>
                  <a:lnTo>
                    <a:pt x="3302" y="3096"/>
                  </a:lnTo>
                  <a:lnTo>
                    <a:pt x="3302" y="3098"/>
                  </a:lnTo>
                  <a:lnTo>
                    <a:pt x="3304" y="3094"/>
                  </a:lnTo>
                  <a:lnTo>
                    <a:pt x="3302" y="3088"/>
                  </a:lnTo>
                  <a:lnTo>
                    <a:pt x="3300" y="3086"/>
                  </a:lnTo>
                  <a:lnTo>
                    <a:pt x="3298" y="3086"/>
                  </a:lnTo>
                  <a:close/>
                  <a:moveTo>
                    <a:pt x="3298" y="4354"/>
                  </a:moveTo>
                  <a:lnTo>
                    <a:pt x="3298" y="4354"/>
                  </a:lnTo>
                  <a:lnTo>
                    <a:pt x="3296" y="4358"/>
                  </a:lnTo>
                  <a:lnTo>
                    <a:pt x="3296" y="4362"/>
                  </a:lnTo>
                  <a:lnTo>
                    <a:pt x="3298" y="4362"/>
                  </a:lnTo>
                  <a:lnTo>
                    <a:pt x="3300" y="4364"/>
                  </a:lnTo>
                  <a:lnTo>
                    <a:pt x="3304" y="4362"/>
                  </a:lnTo>
                  <a:lnTo>
                    <a:pt x="3304" y="4360"/>
                  </a:lnTo>
                  <a:lnTo>
                    <a:pt x="3302" y="4356"/>
                  </a:lnTo>
                  <a:lnTo>
                    <a:pt x="3300" y="4348"/>
                  </a:lnTo>
                  <a:lnTo>
                    <a:pt x="3298" y="4354"/>
                  </a:lnTo>
                  <a:close/>
                  <a:moveTo>
                    <a:pt x="3274" y="4930"/>
                  </a:moveTo>
                  <a:lnTo>
                    <a:pt x="3274" y="4930"/>
                  </a:lnTo>
                  <a:lnTo>
                    <a:pt x="3274" y="4932"/>
                  </a:lnTo>
                  <a:lnTo>
                    <a:pt x="3278" y="4934"/>
                  </a:lnTo>
                  <a:lnTo>
                    <a:pt x="3288" y="4934"/>
                  </a:lnTo>
                  <a:lnTo>
                    <a:pt x="3310" y="4928"/>
                  </a:lnTo>
                  <a:lnTo>
                    <a:pt x="3312" y="4926"/>
                  </a:lnTo>
                  <a:lnTo>
                    <a:pt x="3310" y="4926"/>
                  </a:lnTo>
                  <a:lnTo>
                    <a:pt x="3296" y="4924"/>
                  </a:lnTo>
                  <a:lnTo>
                    <a:pt x="3282" y="4924"/>
                  </a:lnTo>
                  <a:lnTo>
                    <a:pt x="3276" y="4926"/>
                  </a:lnTo>
                  <a:lnTo>
                    <a:pt x="3274" y="4930"/>
                  </a:lnTo>
                  <a:close/>
                  <a:moveTo>
                    <a:pt x="3132" y="5104"/>
                  </a:moveTo>
                  <a:lnTo>
                    <a:pt x="3132" y="5104"/>
                  </a:lnTo>
                  <a:lnTo>
                    <a:pt x="3136" y="5106"/>
                  </a:lnTo>
                  <a:lnTo>
                    <a:pt x="3138" y="5104"/>
                  </a:lnTo>
                  <a:lnTo>
                    <a:pt x="3136" y="5096"/>
                  </a:lnTo>
                  <a:lnTo>
                    <a:pt x="3134" y="5090"/>
                  </a:lnTo>
                  <a:lnTo>
                    <a:pt x="3132" y="5086"/>
                  </a:lnTo>
                  <a:lnTo>
                    <a:pt x="3130" y="5088"/>
                  </a:lnTo>
                  <a:lnTo>
                    <a:pt x="3130" y="5096"/>
                  </a:lnTo>
                  <a:lnTo>
                    <a:pt x="3132" y="5104"/>
                  </a:lnTo>
                  <a:close/>
                  <a:moveTo>
                    <a:pt x="3196" y="4912"/>
                  </a:moveTo>
                  <a:lnTo>
                    <a:pt x="3196" y="4912"/>
                  </a:lnTo>
                  <a:lnTo>
                    <a:pt x="3198" y="4908"/>
                  </a:lnTo>
                  <a:lnTo>
                    <a:pt x="3198" y="4904"/>
                  </a:lnTo>
                  <a:lnTo>
                    <a:pt x="3196" y="4900"/>
                  </a:lnTo>
                  <a:lnTo>
                    <a:pt x="3192" y="4900"/>
                  </a:lnTo>
                  <a:lnTo>
                    <a:pt x="3190" y="4902"/>
                  </a:lnTo>
                  <a:lnTo>
                    <a:pt x="3188" y="4904"/>
                  </a:lnTo>
                  <a:lnTo>
                    <a:pt x="3188" y="4908"/>
                  </a:lnTo>
                  <a:lnTo>
                    <a:pt x="3192" y="4912"/>
                  </a:lnTo>
                  <a:lnTo>
                    <a:pt x="3194" y="4912"/>
                  </a:lnTo>
                  <a:lnTo>
                    <a:pt x="3196" y="4912"/>
                  </a:lnTo>
                  <a:close/>
                  <a:moveTo>
                    <a:pt x="3180" y="4896"/>
                  </a:moveTo>
                  <a:lnTo>
                    <a:pt x="3180" y="4896"/>
                  </a:lnTo>
                  <a:lnTo>
                    <a:pt x="3176" y="4896"/>
                  </a:lnTo>
                  <a:lnTo>
                    <a:pt x="3172" y="4900"/>
                  </a:lnTo>
                  <a:lnTo>
                    <a:pt x="3170" y="4906"/>
                  </a:lnTo>
                  <a:lnTo>
                    <a:pt x="3172" y="4916"/>
                  </a:lnTo>
                  <a:lnTo>
                    <a:pt x="3174" y="4916"/>
                  </a:lnTo>
                  <a:lnTo>
                    <a:pt x="3180" y="4908"/>
                  </a:lnTo>
                  <a:lnTo>
                    <a:pt x="3184" y="4900"/>
                  </a:lnTo>
                  <a:lnTo>
                    <a:pt x="3182" y="4898"/>
                  </a:lnTo>
                  <a:lnTo>
                    <a:pt x="3180" y="4896"/>
                  </a:lnTo>
                  <a:close/>
                  <a:moveTo>
                    <a:pt x="3184" y="5356"/>
                  </a:moveTo>
                  <a:lnTo>
                    <a:pt x="3184" y="5356"/>
                  </a:lnTo>
                  <a:lnTo>
                    <a:pt x="3180" y="5360"/>
                  </a:lnTo>
                  <a:lnTo>
                    <a:pt x="3174" y="5364"/>
                  </a:lnTo>
                  <a:lnTo>
                    <a:pt x="3170" y="5366"/>
                  </a:lnTo>
                  <a:lnTo>
                    <a:pt x="3168" y="5370"/>
                  </a:lnTo>
                  <a:lnTo>
                    <a:pt x="3168" y="5372"/>
                  </a:lnTo>
                  <a:lnTo>
                    <a:pt x="3170" y="5372"/>
                  </a:lnTo>
                  <a:lnTo>
                    <a:pt x="3178" y="5370"/>
                  </a:lnTo>
                  <a:lnTo>
                    <a:pt x="3190" y="5362"/>
                  </a:lnTo>
                  <a:lnTo>
                    <a:pt x="3194" y="5358"/>
                  </a:lnTo>
                  <a:lnTo>
                    <a:pt x="3192" y="5352"/>
                  </a:lnTo>
                  <a:lnTo>
                    <a:pt x="3192" y="5350"/>
                  </a:lnTo>
                  <a:lnTo>
                    <a:pt x="3190" y="5350"/>
                  </a:lnTo>
                  <a:lnTo>
                    <a:pt x="3188" y="5352"/>
                  </a:lnTo>
                  <a:lnTo>
                    <a:pt x="3184" y="5356"/>
                  </a:lnTo>
                  <a:close/>
                  <a:moveTo>
                    <a:pt x="3074" y="5152"/>
                  </a:moveTo>
                  <a:lnTo>
                    <a:pt x="3074" y="5152"/>
                  </a:lnTo>
                  <a:lnTo>
                    <a:pt x="3076" y="5154"/>
                  </a:lnTo>
                  <a:lnTo>
                    <a:pt x="3078" y="5144"/>
                  </a:lnTo>
                  <a:lnTo>
                    <a:pt x="3076" y="5132"/>
                  </a:lnTo>
                  <a:lnTo>
                    <a:pt x="3076" y="5122"/>
                  </a:lnTo>
                  <a:lnTo>
                    <a:pt x="3074" y="5122"/>
                  </a:lnTo>
                  <a:lnTo>
                    <a:pt x="3074" y="5124"/>
                  </a:lnTo>
                  <a:lnTo>
                    <a:pt x="3072" y="5130"/>
                  </a:lnTo>
                  <a:lnTo>
                    <a:pt x="3072" y="5142"/>
                  </a:lnTo>
                  <a:lnTo>
                    <a:pt x="3074" y="5152"/>
                  </a:lnTo>
                  <a:close/>
                  <a:moveTo>
                    <a:pt x="3070" y="5308"/>
                  </a:moveTo>
                  <a:lnTo>
                    <a:pt x="3070" y="5308"/>
                  </a:lnTo>
                  <a:lnTo>
                    <a:pt x="3066" y="5308"/>
                  </a:lnTo>
                  <a:lnTo>
                    <a:pt x="3066" y="5306"/>
                  </a:lnTo>
                  <a:lnTo>
                    <a:pt x="3064" y="5304"/>
                  </a:lnTo>
                  <a:lnTo>
                    <a:pt x="3060" y="5298"/>
                  </a:lnTo>
                  <a:lnTo>
                    <a:pt x="3054" y="5294"/>
                  </a:lnTo>
                  <a:lnTo>
                    <a:pt x="3048" y="5294"/>
                  </a:lnTo>
                  <a:lnTo>
                    <a:pt x="3046" y="5296"/>
                  </a:lnTo>
                  <a:lnTo>
                    <a:pt x="3042" y="5296"/>
                  </a:lnTo>
                  <a:lnTo>
                    <a:pt x="3036" y="5294"/>
                  </a:lnTo>
                  <a:lnTo>
                    <a:pt x="3026" y="5294"/>
                  </a:lnTo>
                  <a:lnTo>
                    <a:pt x="3020" y="5296"/>
                  </a:lnTo>
                  <a:lnTo>
                    <a:pt x="3016" y="5298"/>
                  </a:lnTo>
                  <a:lnTo>
                    <a:pt x="3014" y="5302"/>
                  </a:lnTo>
                  <a:lnTo>
                    <a:pt x="3012" y="5306"/>
                  </a:lnTo>
                  <a:lnTo>
                    <a:pt x="3014" y="5310"/>
                  </a:lnTo>
                  <a:lnTo>
                    <a:pt x="3016" y="5312"/>
                  </a:lnTo>
                  <a:lnTo>
                    <a:pt x="3026" y="5316"/>
                  </a:lnTo>
                  <a:lnTo>
                    <a:pt x="3036" y="5318"/>
                  </a:lnTo>
                  <a:lnTo>
                    <a:pt x="3046" y="5322"/>
                  </a:lnTo>
                  <a:lnTo>
                    <a:pt x="3054" y="5328"/>
                  </a:lnTo>
                  <a:lnTo>
                    <a:pt x="3058" y="5334"/>
                  </a:lnTo>
                  <a:lnTo>
                    <a:pt x="3060" y="5338"/>
                  </a:lnTo>
                  <a:lnTo>
                    <a:pt x="3064" y="5340"/>
                  </a:lnTo>
                  <a:lnTo>
                    <a:pt x="3068" y="5340"/>
                  </a:lnTo>
                  <a:lnTo>
                    <a:pt x="3070" y="5342"/>
                  </a:lnTo>
                  <a:lnTo>
                    <a:pt x="3074" y="5342"/>
                  </a:lnTo>
                  <a:lnTo>
                    <a:pt x="3076" y="5340"/>
                  </a:lnTo>
                  <a:lnTo>
                    <a:pt x="3078" y="5338"/>
                  </a:lnTo>
                  <a:lnTo>
                    <a:pt x="3080" y="5338"/>
                  </a:lnTo>
                  <a:lnTo>
                    <a:pt x="3082" y="5336"/>
                  </a:lnTo>
                  <a:lnTo>
                    <a:pt x="3086" y="5332"/>
                  </a:lnTo>
                  <a:lnTo>
                    <a:pt x="3086" y="5330"/>
                  </a:lnTo>
                  <a:lnTo>
                    <a:pt x="3086" y="5326"/>
                  </a:lnTo>
                  <a:lnTo>
                    <a:pt x="3082" y="5320"/>
                  </a:lnTo>
                  <a:lnTo>
                    <a:pt x="3076" y="5312"/>
                  </a:lnTo>
                  <a:lnTo>
                    <a:pt x="3070" y="5308"/>
                  </a:lnTo>
                  <a:close/>
                  <a:moveTo>
                    <a:pt x="3176" y="5238"/>
                  </a:moveTo>
                  <a:lnTo>
                    <a:pt x="3176" y="5238"/>
                  </a:lnTo>
                  <a:lnTo>
                    <a:pt x="3174" y="5234"/>
                  </a:lnTo>
                  <a:lnTo>
                    <a:pt x="3172" y="5234"/>
                  </a:lnTo>
                  <a:lnTo>
                    <a:pt x="3168" y="5234"/>
                  </a:lnTo>
                  <a:lnTo>
                    <a:pt x="3166" y="5238"/>
                  </a:lnTo>
                  <a:lnTo>
                    <a:pt x="3166" y="5240"/>
                  </a:lnTo>
                  <a:lnTo>
                    <a:pt x="3168" y="5240"/>
                  </a:lnTo>
                  <a:lnTo>
                    <a:pt x="3170" y="5242"/>
                  </a:lnTo>
                  <a:lnTo>
                    <a:pt x="3168" y="5246"/>
                  </a:lnTo>
                  <a:lnTo>
                    <a:pt x="3160" y="5248"/>
                  </a:lnTo>
                  <a:lnTo>
                    <a:pt x="3156" y="5252"/>
                  </a:lnTo>
                  <a:lnTo>
                    <a:pt x="3156" y="5256"/>
                  </a:lnTo>
                  <a:lnTo>
                    <a:pt x="3156" y="5258"/>
                  </a:lnTo>
                  <a:lnTo>
                    <a:pt x="3152" y="5260"/>
                  </a:lnTo>
                  <a:lnTo>
                    <a:pt x="3148" y="5260"/>
                  </a:lnTo>
                  <a:lnTo>
                    <a:pt x="3146" y="5260"/>
                  </a:lnTo>
                  <a:lnTo>
                    <a:pt x="3142" y="5256"/>
                  </a:lnTo>
                  <a:lnTo>
                    <a:pt x="3136" y="5252"/>
                  </a:lnTo>
                  <a:lnTo>
                    <a:pt x="3134" y="5250"/>
                  </a:lnTo>
                  <a:lnTo>
                    <a:pt x="3132" y="5252"/>
                  </a:lnTo>
                  <a:lnTo>
                    <a:pt x="3128" y="5254"/>
                  </a:lnTo>
                  <a:lnTo>
                    <a:pt x="3124" y="5254"/>
                  </a:lnTo>
                  <a:lnTo>
                    <a:pt x="3120" y="5254"/>
                  </a:lnTo>
                  <a:lnTo>
                    <a:pt x="3116" y="5256"/>
                  </a:lnTo>
                  <a:lnTo>
                    <a:pt x="3114" y="5258"/>
                  </a:lnTo>
                  <a:lnTo>
                    <a:pt x="3112" y="5256"/>
                  </a:lnTo>
                  <a:lnTo>
                    <a:pt x="3106" y="5254"/>
                  </a:lnTo>
                  <a:lnTo>
                    <a:pt x="3100" y="5250"/>
                  </a:lnTo>
                  <a:lnTo>
                    <a:pt x="3092" y="5246"/>
                  </a:lnTo>
                  <a:lnTo>
                    <a:pt x="3076" y="5242"/>
                  </a:lnTo>
                  <a:lnTo>
                    <a:pt x="3068" y="5242"/>
                  </a:lnTo>
                  <a:lnTo>
                    <a:pt x="3064" y="5242"/>
                  </a:lnTo>
                  <a:lnTo>
                    <a:pt x="3060" y="5246"/>
                  </a:lnTo>
                  <a:lnTo>
                    <a:pt x="3056" y="5250"/>
                  </a:lnTo>
                  <a:lnTo>
                    <a:pt x="3050" y="5252"/>
                  </a:lnTo>
                  <a:lnTo>
                    <a:pt x="3048" y="5256"/>
                  </a:lnTo>
                  <a:lnTo>
                    <a:pt x="3048" y="5262"/>
                  </a:lnTo>
                  <a:lnTo>
                    <a:pt x="3050" y="5270"/>
                  </a:lnTo>
                  <a:lnTo>
                    <a:pt x="3050" y="5272"/>
                  </a:lnTo>
                  <a:lnTo>
                    <a:pt x="3052" y="5272"/>
                  </a:lnTo>
                  <a:lnTo>
                    <a:pt x="3056" y="5270"/>
                  </a:lnTo>
                  <a:lnTo>
                    <a:pt x="3062" y="5268"/>
                  </a:lnTo>
                  <a:lnTo>
                    <a:pt x="3078" y="5270"/>
                  </a:lnTo>
                  <a:lnTo>
                    <a:pt x="3086" y="5272"/>
                  </a:lnTo>
                  <a:lnTo>
                    <a:pt x="3092" y="5274"/>
                  </a:lnTo>
                  <a:lnTo>
                    <a:pt x="3096" y="5278"/>
                  </a:lnTo>
                  <a:lnTo>
                    <a:pt x="3098" y="5276"/>
                  </a:lnTo>
                  <a:lnTo>
                    <a:pt x="3102" y="5274"/>
                  </a:lnTo>
                  <a:lnTo>
                    <a:pt x="3106" y="5274"/>
                  </a:lnTo>
                  <a:lnTo>
                    <a:pt x="3108" y="5274"/>
                  </a:lnTo>
                  <a:lnTo>
                    <a:pt x="3110" y="5272"/>
                  </a:lnTo>
                  <a:lnTo>
                    <a:pt x="3112" y="5270"/>
                  </a:lnTo>
                  <a:lnTo>
                    <a:pt x="3120" y="5272"/>
                  </a:lnTo>
                  <a:lnTo>
                    <a:pt x="3124" y="5272"/>
                  </a:lnTo>
                  <a:lnTo>
                    <a:pt x="3128" y="5272"/>
                  </a:lnTo>
                  <a:lnTo>
                    <a:pt x="3134" y="5270"/>
                  </a:lnTo>
                  <a:lnTo>
                    <a:pt x="3138" y="5268"/>
                  </a:lnTo>
                  <a:lnTo>
                    <a:pt x="3142" y="5266"/>
                  </a:lnTo>
                  <a:lnTo>
                    <a:pt x="3150" y="5266"/>
                  </a:lnTo>
                  <a:lnTo>
                    <a:pt x="3158" y="5264"/>
                  </a:lnTo>
                  <a:lnTo>
                    <a:pt x="3166" y="5260"/>
                  </a:lnTo>
                  <a:lnTo>
                    <a:pt x="3168" y="5258"/>
                  </a:lnTo>
                  <a:lnTo>
                    <a:pt x="3170" y="5254"/>
                  </a:lnTo>
                  <a:lnTo>
                    <a:pt x="3170" y="5252"/>
                  </a:lnTo>
                  <a:lnTo>
                    <a:pt x="3174" y="5248"/>
                  </a:lnTo>
                  <a:lnTo>
                    <a:pt x="3176" y="5244"/>
                  </a:lnTo>
                  <a:lnTo>
                    <a:pt x="3176" y="5238"/>
                  </a:lnTo>
                  <a:close/>
                  <a:moveTo>
                    <a:pt x="3042" y="5268"/>
                  </a:moveTo>
                  <a:lnTo>
                    <a:pt x="3042" y="5268"/>
                  </a:lnTo>
                  <a:lnTo>
                    <a:pt x="3044" y="5266"/>
                  </a:lnTo>
                  <a:lnTo>
                    <a:pt x="3046" y="5264"/>
                  </a:lnTo>
                  <a:lnTo>
                    <a:pt x="3044" y="5262"/>
                  </a:lnTo>
                  <a:lnTo>
                    <a:pt x="3042" y="5260"/>
                  </a:lnTo>
                  <a:lnTo>
                    <a:pt x="3040" y="5262"/>
                  </a:lnTo>
                  <a:lnTo>
                    <a:pt x="3040" y="5266"/>
                  </a:lnTo>
                  <a:lnTo>
                    <a:pt x="3040" y="5268"/>
                  </a:lnTo>
                  <a:lnTo>
                    <a:pt x="3042" y="5268"/>
                  </a:lnTo>
                  <a:close/>
                  <a:moveTo>
                    <a:pt x="3038" y="5258"/>
                  </a:moveTo>
                  <a:lnTo>
                    <a:pt x="3038" y="5258"/>
                  </a:lnTo>
                  <a:lnTo>
                    <a:pt x="3040" y="5256"/>
                  </a:lnTo>
                  <a:lnTo>
                    <a:pt x="3040" y="5254"/>
                  </a:lnTo>
                  <a:lnTo>
                    <a:pt x="3038" y="5252"/>
                  </a:lnTo>
                  <a:lnTo>
                    <a:pt x="3034" y="5250"/>
                  </a:lnTo>
                  <a:lnTo>
                    <a:pt x="3032" y="5250"/>
                  </a:lnTo>
                  <a:lnTo>
                    <a:pt x="3032" y="5252"/>
                  </a:lnTo>
                  <a:lnTo>
                    <a:pt x="3032" y="5258"/>
                  </a:lnTo>
                  <a:lnTo>
                    <a:pt x="3030" y="5262"/>
                  </a:lnTo>
                  <a:lnTo>
                    <a:pt x="3032" y="5266"/>
                  </a:lnTo>
                  <a:lnTo>
                    <a:pt x="3032" y="5264"/>
                  </a:lnTo>
                  <a:lnTo>
                    <a:pt x="3034" y="5260"/>
                  </a:lnTo>
                  <a:lnTo>
                    <a:pt x="3038" y="5258"/>
                  </a:lnTo>
                  <a:close/>
                  <a:moveTo>
                    <a:pt x="2740" y="626"/>
                  </a:moveTo>
                  <a:lnTo>
                    <a:pt x="2740" y="626"/>
                  </a:lnTo>
                  <a:lnTo>
                    <a:pt x="2756" y="630"/>
                  </a:lnTo>
                  <a:lnTo>
                    <a:pt x="2768" y="628"/>
                  </a:lnTo>
                  <a:lnTo>
                    <a:pt x="2778" y="624"/>
                  </a:lnTo>
                  <a:lnTo>
                    <a:pt x="2784" y="618"/>
                  </a:lnTo>
                  <a:lnTo>
                    <a:pt x="2786" y="612"/>
                  </a:lnTo>
                  <a:lnTo>
                    <a:pt x="2786" y="608"/>
                  </a:lnTo>
                  <a:lnTo>
                    <a:pt x="2784" y="604"/>
                  </a:lnTo>
                  <a:lnTo>
                    <a:pt x="2782" y="602"/>
                  </a:lnTo>
                  <a:lnTo>
                    <a:pt x="2776" y="600"/>
                  </a:lnTo>
                  <a:lnTo>
                    <a:pt x="2764" y="598"/>
                  </a:lnTo>
                  <a:lnTo>
                    <a:pt x="2748" y="598"/>
                  </a:lnTo>
                  <a:lnTo>
                    <a:pt x="2736" y="598"/>
                  </a:lnTo>
                  <a:lnTo>
                    <a:pt x="2726" y="600"/>
                  </a:lnTo>
                  <a:lnTo>
                    <a:pt x="2720" y="604"/>
                  </a:lnTo>
                  <a:lnTo>
                    <a:pt x="2716" y="608"/>
                  </a:lnTo>
                  <a:lnTo>
                    <a:pt x="2720" y="614"/>
                  </a:lnTo>
                  <a:lnTo>
                    <a:pt x="2726" y="618"/>
                  </a:lnTo>
                  <a:lnTo>
                    <a:pt x="2740" y="626"/>
                  </a:lnTo>
                  <a:close/>
                  <a:moveTo>
                    <a:pt x="162" y="3354"/>
                  </a:moveTo>
                  <a:lnTo>
                    <a:pt x="162" y="3354"/>
                  </a:lnTo>
                  <a:lnTo>
                    <a:pt x="160" y="3358"/>
                  </a:lnTo>
                  <a:lnTo>
                    <a:pt x="162" y="3364"/>
                  </a:lnTo>
                  <a:lnTo>
                    <a:pt x="164" y="3366"/>
                  </a:lnTo>
                  <a:lnTo>
                    <a:pt x="166" y="3368"/>
                  </a:lnTo>
                  <a:lnTo>
                    <a:pt x="168" y="3366"/>
                  </a:lnTo>
                  <a:lnTo>
                    <a:pt x="168" y="3362"/>
                  </a:lnTo>
                  <a:lnTo>
                    <a:pt x="166" y="3356"/>
                  </a:lnTo>
                  <a:lnTo>
                    <a:pt x="164" y="3352"/>
                  </a:lnTo>
                  <a:lnTo>
                    <a:pt x="162" y="3352"/>
                  </a:lnTo>
                  <a:lnTo>
                    <a:pt x="162" y="3354"/>
                  </a:lnTo>
                  <a:close/>
                  <a:moveTo>
                    <a:pt x="3766" y="1952"/>
                  </a:moveTo>
                  <a:lnTo>
                    <a:pt x="3766" y="1952"/>
                  </a:lnTo>
                  <a:lnTo>
                    <a:pt x="3772" y="1954"/>
                  </a:lnTo>
                  <a:lnTo>
                    <a:pt x="3776" y="1954"/>
                  </a:lnTo>
                  <a:lnTo>
                    <a:pt x="3780" y="1950"/>
                  </a:lnTo>
                  <a:lnTo>
                    <a:pt x="3782" y="1944"/>
                  </a:lnTo>
                  <a:lnTo>
                    <a:pt x="3784" y="1940"/>
                  </a:lnTo>
                  <a:lnTo>
                    <a:pt x="3782" y="1934"/>
                  </a:lnTo>
                  <a:lnTo>
                    <a:pt x="3780" y="1930"/>
                  </a:lnTo>
                  <a:lnTo>
                    <a:pt x="3774" y="1928"/>
                  </a:lnTo>
                  <a:lnTo>
                    <a:pt x="3768" y="1928"/>
                  </a:lnTo>
                  <a:lnTo>
                    <a:pt x="3764" y="1930"/>
                  </a:lnTo>
                  <a:lnTo>
                    <a:pt x="3760" y="1932"/>
                  </a:lnTo>
                  <a:lnTo>
                    <a:pt x="3758" y="1936"/>
                  </a:lnTo>
                  <a:lnTo>
                    <a:pt x="3758" y="1938"/>
                  </a:lnTo>
                  <a:lnTo>
                    <a:pt x="3760" y="1944"/>
                  </a:lnTo>
                  <a:lnTo>
                    <a:pt x="3762" y="1948"/>
                  </a:lnTo>
                  <a:lnTo>
                    <a:pt x="3766" y="1952"/>
                  </a:lnTo>
                  <a:close/>
                  <a:moveTo>
                    <a:pt x="3314" y="2942"/>
                  </a:moveTo>
                  <a:lnTo>
                    <a:pt x="3314" y="2942"/>
                  </a:lnTo>
                  <a:lnTo>
                    <a:pt x="3316" y="2940"/>
                  </a:lnTo>
                  <a:lnTo>
                    <a:pt x="3318" y="2936"/>
                  </a:lnTo>
                  <a:lnTo>
                    <a:pt x="3316" y="2932"/>
                  </a:lnTo>
                  <a:lnTo>
                    <a:pt x="3312" y="2930"/>
                  </a:lnTo>
                  <a:lnTo>
                    <a:pt x="3310" y="2930"/>
                  </a:lnTo>
                  <a:lnTo>
                    <a:pt x="3310" y="2932"/>
                  </a:lnTo>
                  <a:lnTo>
                    <a:pt x="3310" y="2936"/>
                  </a:lnTo>
                  <a:lnTo>
                    <a:pt x="3312" y="2940"/>
                  </a:lnTo>
                  <a:lnTo>
                    <a:pt x="3314" y="2942"/>
                  </a:lnTo>
                  <a:close/>
                  <a:moveTo>
                    <a:pt x="3310" y="2998"/>
                  </a:moveTo>
                  <a:lnTo>
                    <a:pt x="3310" y="2998"/>
                  </a:lnTo>
                  <a:lnTo>
                    <a:pt x="3308" y="2998"/>
                  </a:lnTo>
                  <a:lnTo>
                    <a:pt x="3308" y="3002"/>
                  </a:lnTo>
                  <a:lnTo>
                    <a:pt x="3310" y="3004"/>
                  </a:lnTo>
                  <a:lnTo>
                    <a:pt x="3312" y="3006"/>
                  </a:lnTo>
                  <a:lnTo>
                    <a:pt x="3314" y="3006"/>
                  </a:lnTo>
                  <a:lnTo>
                    <a:pt x="3314" y="3002"/>
                  </a:lnTo>
                  <a:lnTo>
                    <a:pt x="3312" y="2998"/>
                  </a:lnTo>
                  <a:lnTo>
                    <a:pt x="3310" y="2998"/>
                  </a:lnTo>
                  <a:close/>
                  <a:moveTo>
                    <a:pt x="468" y="3506"/>
                  </a:moveTo>
                  <a:lnTo>
                    <a:pt x="468" y="3506"/>
                  </a:lnTo>
                  <a:lnTo>
                    <a:pt x="468" y="3508"/>
                  </a:lnTo>
                  <a:lnTo>
                    <a:pt x="466" y="3510"/>
                  </a:lnTo>
                  <a:lnTo>
                    <a:pt x="458" y="3514"/>
                  </a:lnTo>
                  <a:lnTo>
                    <a:pt x="452" y="3518"/>
                  </a:lnTo>
                  <a:lnTo>
                    <a:pt x="450" y="3520"/>
                  </a:lnTo>
                  <a:lnTo>
                    <a:pt x="450" y="3522"/>
                  </a:lnTo>
                  <a:lnTo>
                    <a:pt x="452" y="3524"/>
                  </a:lnTo>
                  <a:lnTo>
                    <a:pt x="456" y="3524"/>
                  </a:lnTo>
                  <a:lnTo>
                    <a:pt x="464" y="3520"/>
                  </a:lnTo>
                  <a:lnTo>
                    <a:pt x="476" y="3514"/>
                  </a:lnTo>
                  <a:lnTo>
                    <a:pt x="484" y="3504"/>
                  </a:lnTo>
                  <a:lnTo>
                    <a:pt x="486" y="3502"/>
                  </a:lnTo>
                  <a:lnTo>
                    <a:pt x="486" y="3500"/>
                  </a:lnTo>
                  <a:lnTo>
                    <a:pt x="480" y="3502"/>
                  </a:lnTo>
                  <a:lnTo>
                    <a:pt x="468" y="3506"/>
                  </a:lnTo>
                  <a:close/>
                  <a:moveTo>
                    <a:pt x="1966" y="4176"/>
                  </a:moveTo>
                  <a:lnTo>
                    <a:pt x="1966" y="4176"/>
                  </a:lnTo>
                  <a:lnTo>
                    <a:pt x="1964" y="4176"/>
                  </a:lnTo>
                  <a:lnTo>
                    <a:pt x="1960" y="4184"/>
                  </a:lnTo>
                  <a:lnTo>
                    <a:pt x="1958" y="4200"/>
                  </a:lnTo>
                  <a:lnTo>
                    <a:pt x="1956" y="4222"/>
                  </a:lnTo>
                  <a:lnTo>
                    <a:pt x="1954" y="4242"/>
                  </a:lnTo>
                  <a:lnTo>
                    <a:pt x="1952" y="4252"/>
                  </a:lnTo>
                  <a:lnTo>
                    <a:pt x="1950" y="4260"/>
                  </a:lnTo>
                  <a:lnTo>
                    <a:pt x="1952" y="4272"/>
                  </a:lnTo>
                  <a:lnTo>
                    <a:pt x="1954" y="4278"/>
                  </a:lnTo>
                  <a:lnTo>
                    <a:pt x="1956" y="4280"/>
                  </a:lnTo>
                  <a:lnTo>
                    <a:pt x="1958" y="4274"/>
                  </a:lnTo>
                  <a:lnTo>
                    <a:pt x="1962" y="4248"/>
                  </a:lnTo>
                  <a:lnTo>
                    <a:pt x="1962" y="4240"/>
                  </a:lnTo>
                  <a:lnTo>
                    <a:pt x="1962" y="4236"/>
                  </a:lnTo>
                  <a:lnTo>
                    <a:pt x="1962" y="4234"/>
                  </a:lnTo>
                  <a:lnTo>
                    <a:pt x="1964" y="4232"/>
                  </a:lnTo>
                  <a:lnTo>
                    <a:pt x="1966" y="4228"/>
                  </a:lnTo>
                  <a:lnTo>
                    <a:pt x="1966" y="4226"/>
                  </a:lnTo>
                  <a:lnTo>
                    <a:pt x="1964" y="4218"/>
                  </a:lnTo>
                  <a:lnTo>
                    <a:pt x="1964" y="4210"/>
                  </a:lnTo>
                  <a:lnTo>
                    <a:pt x="1964" y="4206"/>
                  </a:lnTo>
                  <a:lnTo>
                    <a:pt x="1964" y="4204"/>
                  </a:lnTo>
                  <a:lnTo>
                    <a:pt x="1968" y="4200"/>
                  </a:lnTo>
                  <a:lnTo>
                    <a:pt x="1970" y="4192"/>
                  </a:lnTo>
                  <a:lnTo>
                    <a:pt x="1970" y="4182"/>
                  </a:lnTo>
                  <a:lnTo>
                    <a:pt x="1966" y="4176"/>
                  </a:lnTo>
                  <a:close/>
                  <a:moveTo>
                    <a:pt x="1508" y="4454"/>
                  </a:moveTo>
                  <a:lnTo>
                    <a:pt x="1508" y="4454"/>
                  </a:lnTo>
                  <a:lnTo>
                    <a:pt x="1504" y="4444"/>
                  </a:lnTo>
                  <a:lnTo>
                    <a:pt x="1498" y="4430"/>
                  </a:lnTo>
                  <a:lnTo>
                    <a:pt x="1492" y="4416"/>
                  </a:lnTo>
                  <a:lnTo>
                    <a:pt x="1484" y="4404"/>
                  </a:lnTo>
                  <a:lnTo>
                    <a:pt x="1478" y="4396"/>
                  </a:lnTo>
                  <a:lnTo>
                    <a:pt x="1474" y="4388"/>
                  </a:lnTo>
                  <a:lnTo>
                    <a:pt x="1472" y="4380"/>
                  </a:lnTo>
                  <a:lnTo>
                    <a:pt x="1464" y="4372"/>
                  </a:lnTo>
                  <a:lnTo>
                    <a:pt x="1456" y="4364"/>
                  </a:lnTo>
                  <a:lnTo>
                    <a:pt x="1448" y="4360"/>
                  </a:lnTo>
                  <a:lnTo>
                    <a:pt x="1442" y="4360"/>
                  </a:lnTo>
                  <a:lnTo>
                    <a:pt x="1438" y="4362"/>
                  </a:lnTo>
                  <a:lnTo>
                    <a:pt x="1438" y="4364"/>
                  </a:lnTo>
                  <a:lnTo>
                    <a:pt x="1440" y="4368"/>
                  </a:lnTo>
                  <a:lnTo>
                    <a:pt x="1444" y="4372"/>
                  </a:lnTo>
                  <a:lnTo>
                    <a:pt x="1446" y="4382"/>
                  </a:lnTo>
                  <a:lnTo>
                    <a:pt x="1446" y="4392"/>
                  </a:lnTo>
                  <a:lnTo>
                    <a:pt x="1444" y="4398"/>
                  </a:lnTo>
                  <a:lnTo>
                    <a:pt x="1440" y="4404"/>
                  </a:lnTo>
                  <a:lnTo>
                    <a:pt x="1440" y="4410"/>
                  </a:lnTo>
                  <a:lnTo>
                    <a:pt x="1440" y="4420"/>
                  </a:lnTo>
                  <a:lnTo>
                    <a:pt x="1438" y="4430"/>
                  </a:lnTo>
                  <a:lnTo>
                    <a:pt x="1436" y="4438"/>
                  </a:lnTo>
                  <a:lnTo>
                    <a:pt x="1436" y="4436"/>
                  </a:lnTo>
                  <a:lnTo>
                    <a:pt x="1434" y="4432"/>
                  </a:lnTo>
                  <a:lnTo>
                    <a:pt x="1432" y="4432"/>
                  </a:lnTo>
                  <a:lnTo>
                    <a:pt x="1430" y="4440"/>
                  </a:lnTo>
                  <a:lnTo>
                    <a:pt x="1432" y="4456"/>
                  </a:lnTo>
                  <a:lnTo>
                    <a:pt x="1434" y="4476"/>
                  </a:lnTo>
                  <a:lnTo>
                    <a:pt x="1434" y="4500"/>
                  </a:lnTo>
                  <a:lnTo>
                    <a:pt x="1436" y="4512"/>
                  </a:lnTo>
                  <a:lnTo>
                    <a:pt x="1438" y="4524"/>
                  </a:lnTo>
                  <a:lnTo>
                    <a:pt x="1442" y="4534"/>
                  </a:lnTo>
                  <a:lnTo>
                    <a:pt x="1450" y="4544"/>
                  </a:lnTo>
                  <a:lnTo>
                    <a:pt x="1458" y="4548"/>
                  </a:lnTo>
                  <a:lnTo>
                    <a:pt x="1464" y="4550"/>
                  </a:lnTo>
                  <a:lnTo>
                    <a:pt x="1470" y="4550"/>
                  </a:lnTo>
                  <a:lnTo>
                    <a:pt x="1476" y="4548"/>
                  </a:lnTo>
                  <a:lnTo>
                    <a:pt x="1488" y="4540"/>
                  </a:lnTo>
                  <a:lnTo>
                    <a:pt x="1502" y="4532"/>
                  </a:lnTo>
                  <a:lnTo>
                    <a:pt x="1508" y="4526"/>
                  </a:lnTo>
                  <a:lnTo>
                    <a:pt x="1512" y="4520"/>
                  </a:lnTo>
                  <a:lnTo>
                    <a:pt x="1516" y="4510"/>
                  </a:lnTo>
                  <a:lnTo>
                    <a:pt x="1518" y="4502"/>
                  </a:lnTo>
                  <a:lnTo>
                    <a:pt x="1518" y="4484"/>
                  </a:lnTo>
                  <a:lnTo>
                    <a:pt x="1516" y="4476"/>
                  </a:lnTo>
                  <a:lnTo>
                    <a:pt x="1514" y="4472"/>
                  </a:lnTo>
                  <a:lnTo>
                    <a:pt x="1512" y="4466"/>
                  </a:lnTo>
                  <a:lnTo>
                    <a:pt x="1512" y="4462"/>
                  </a:lnTo>
                  <a:lnTo>
                    <a:pt x="1510" y="4458"/>
                  </a:lnTo>
                  <a:lnTo>
                    <a:pt x="1508" y="4454"/>
                  </a:lnTo>
                  <a:close/>
                  <a:moveTo>
                    <a:pt x="1946" y="4308"/>
                  </a:moveTo>
                  <a:lnTo>
                    <a:pt x="1946" y="4308"/>
                  </a:lnTo>
                  <a:lnTo>
                    <a:pt x="1942" y="4310"/>
                  </a:lnTo>
                  <a:lnTo>
                    <a:pt x="1940" y="4316"/>
                  </a:lnTo>
                  <a:lnTo>
                    <a:pt x="1940" y="4322"/>
                  </a:lnTo>
                  <a:lnTo>
                    <a:pt x="1942" y="4328"/>
                  </a:lnTo>
                  <a:lnTo>
                    <a:pt x="1944" y="4328"/>
                  </a:lnTo>
                  <a:lnTo>
                    <a:pt x="1946" y="4326"/>
                  </a:lnTo>
                  <a:lnTo>
                    <a:pt x="1948" y="4320"/>
                  </a:lnTo>
                  <a:lnTo>
                    <a:pt x="1950" y="4312"/>
                  </a:lnTo>
                  <a:lnTo>
                    <a:pt x="1948" y="4310"/>
                  </a:lnTo>
                  <a:lnTo>
                    <a:pt x="1946" y="4308"/>
                  </a:lnTo>
                  <a:close/>
                  <a:moveTo>
                    <a:pt x="1996" y="4488"/>
                  </a:moveTo>
                  <a:lnTo>
                    <a:pt x="1996" y="4488"/>
                  </a:lnTo>
                  <a:lnTo>
                    <a:pt x="1994" y="4492"/>
                  </a:lnTo>
                  <a:lnTo>
                    <a:pt x="1994" y="4496"/>
                  </a:lnTo>
                  <a:lnTo>
                    <a:pt x="1994" y="4504"/>
                  </a:lnTo>
                  <a:lnTo>
                    <a:pt x="1998" y="4508"/>
                  </a:lnTo>
                  <a:lnTo>
                    <a:pt x="2000" y="4510"/>
                  </a:lnTo>
                  <a:lnTo>
                    <a:pt x="2002" y="4508"/>
                  </a:lnTo>
                  <a:lnTo>
                    <a:pt x="2004" y="4506"/>
                  </a:lnTo>
                  <a:lnTo>
                    <a:pt x="2004" y="4502"/>
                  </a:lnTo>
                  <a:lnTo>
                    <a:pt x="2004" y="4494"/>
                  </a:lnTo>
                  <a:lnTo>
                    <a:pt x="2000" y="4488"/>
                  </a:lnTo>
                  <a:lnTo>
                    <a:pt x="1998" y="4488"/>
                  </a:lnTo>
                  <a:lnTo>
                    <a:pt x="1996" y="4488"/>
                  </a:lnTo>
                  <a:close/>
                  <a:moveTo>
                    <a:pt x="1980" y="4454"/>
                  </a:moveTo>
                  <a:lnTo>
                    <a:pt x="1980" y="4454"/>
                  </a:lnTo>
                  <a:lnTo>
                    <a:pt x="1982" y="4454"/>
                  </a:lnTo>
                  <a:lnTo>
                    <a:pt x="1984" y="4454"/>
                  </a:lnTo>
                  <a:lnTo>
                    <a:pt x="1982" y="4448"/>
                  </a:lnTo>
                  <a:lnTo>
                    <a:pt x="1980" y="4448"/>
                  </a:lnTo>
                  <a:lnTo>
                    <a:pt x="1978" y="4448"/>
                  </a:lnTo>
                  <a:lnTo>
                    <a:pt x="1978" y="4450"/>
                  </a:lnTo>
                  <a:lnTo>
                    <a:pt x="1980" y="4454"/>
                  </a:lnTo>
                  <a:close/>
                  <a:moveTo>
                    <a:pt x="1954" y="4386"/>
                  </a:moveTo>
                  <a:lnTo>
                    <a:pt x="1954" y="4386"/>
                  </a:lnTo>
                  <a:lnTo>
                    <a:pt x="1952" y="4390"/>
                  </a:lnTo>
                  <a:lnTo>
                    <a:pt x="1952" y="4394"/>
                  </a:lnTo>
                  <a:lnTo>
                    <a:pt x="1954" y="4396"/>
                  </a:lnTo>
                  <a:lnTo>
                    <a:pt x="1958" y="4396"/>
                  </a:lnTo>
                  <a:lnTo>
                    <a:pt x="1960" y="4394"/>
                  </a:lnTo>
                  <a:lnTo>
                    <a:pt x="1958" y="4390"/>
                  </a:lnTo>
                  <a:lnTo>
                    <a:pt x="1958" y="4386"/>
                  </a:lnTo>
                  <a:lnTo>
                    <a:pt x="1956" y="4386"/>
                  </a:lnTo>
                  <a:lnTo>
                    <a:pt x="1954" y="4386"/>
                  </a:lnTo>
                  <a:close/>
                  <a:moveTo>
                    <a:pt x="2078" y="4702"/>
                  </a:moveTo>
                  <a:lnTo>
                    <a:pt x="2078" y="4702"/>
                  </a:lnTo>
                  <a:lnTo>
                    <a:pt x="2078" y="4706"/>
                  </a:lnTo>
                  <a:lnTo>
                    <a:pt x="2080" y="4710"/>
                  </a:lnTo>
                  <a:lnTo>
                    <a:pt x="2084" y="4714"/>
                  </a:lnTo>
                  <a:lnTo>
                    <a:pt x="2090" y="4720"/>
                  </a:lnTo>
                  <a:lnTo>
                    <a:pt x="2102" y="4728"/>
                  </a:lnTo>
                  <a:lnTo>
                    <a:pt x="2106" y="4730"/>
                  </a:lnTo>
                  <a:lnTo>
                    <a:pt x="2106" y="4726"/>
                  </a:lnTo>
                  <a:lnTo>
                    <a:pt x="2102" y="4716"/>
                  </a:lnTo>
                  <a:lnTo>
                    <a:pt x="2094" y="4706"/>
                  </a:lnTo>
                  <a:lnTo>
                    <a:pt x="2084" y="4700"/>
                  </a:lnTo>
                  <a:lnTo>
                    <a:pt x="2080" y="4700"/>
                  </a:lnTo>
                  <a:lnTo>
                    <a:pt x="2078" y="4702"/>
                  </a:lnTo>
                  <a:close/>
                  <a:moveTo>
                    <a:pt x="2508" y="4960"/>
                  </a:moveTo>
                  <a:lnTo>
                    <a:pt x="2508" y="4960"/>
                  </a:lnTo>
                  <a:lnTo>
                    <a:pt x="2502" y="4956"/>
                  </a:lnTo>
                  <a:lnTo>
                    <a:pt x="2500" y="4950"/>
                  </a:lnTo>
                  <a:lnTo>
                    <a:pt x="2496" y="4932"/>
                  </a:lnTo>
                  <a:lnTo>
                    <a:pt x="2494" y="4924"/>
                  </a:lnTo>
                  <a:lnTo>
                    <a:pt x="2490" y="4918"/>
                  </a:lnTo>
                  <a:lnTo>
                    <a:pt x="2484" y="4914"/>
                  </a:lnTo>
                  <a:lnTo>
                    <a:pt x="2476" y="4912"/>
                  </a:lnTo>
                  <a:lnTo>
                    <a:pt x="2466" y="4916"/>
                  </a:lnTo>
                  <a:lnTo>
                    <a:pt x="2464" y="4920"/>
                  </a:lnTo>
                  <a:lnTo>
                    <a:pt x="2464" y="4926"/>
                  </a:lnTo>
                  <a:lnTo>
                    <a:pt x="2462" y="4928"/>
                  </a:lnTo>
                  <a:lnTo>
                    <a:pt x="2460" y="4932"/>
                  </a:lnTo>
                  <a:lnTo>
                    <a:pt x="2456" y="4936"/>
                  </a:lnTo>
                  <a:lnTo>
                    <a:pt x="2454" y="4938"/>
                  </a:lnTo>
                  <a:lnTo>
                    <a:pt x="2454" y="4940"/>
                  </a:lnTo>
                  <a:lnTo>
                    <a:pt x="2456" y="4942"/>
                  </a:lnTo>
                  <a:lnTo>
                    <a:pt x="2464" y="4944"/>
                  </a:lnTo>
                  <a:lnTo>
                    <a:pt x="2474" y="4942"/>
                  </a:lnTo>
                  <a:lnTo>
                    <a:pt x="2478" y="4944"/>
                  </a:lnTo>
                  <a:lnTo>
                    <a:pt x="2480" y="4948"/>
                  </a:lnTo>
                  <a:lnTo>
                    <a:pt x="2484" y="4958"/>
                  </a:lnTo>
                  <a:lnTo>
                    <a:pt x="2488" y="4972"/>
                  </a:lnTo>
                  <a:lnTo>
                    <a:pt x="2490" y="4976"/>
                  </a:lnTo>
                  <a:lnTo>
                    <a:pt x="2494" y="4978"/>
                  </a:lnTo>
                  <a:lnTo>
                    <a:pt x="2502" y="4984"/>
                  </a:lnTo>
                  <a:lnTo>
                    <a:pt x="2508" y="4988"/>
                  </a:lnTo>
                  <a:lnTo>
                    <a:pt x="2512" y="4990"/>
                  </a:lnTo>
                  <a:lnTo>
                    <a:pt x="2516" y="4990"/>
                  </a:lnTo>
                  <a:lnTo>
                    <a:pt x="2518" y="4990"/>
                  </a:lnTo>
                  <a:lnTo>
                    <a:pt x="2520" y="4988"/>
                  </a:lnTo>
                  <a:lnTo>
                    <a:pt x="2518" y="4984"/>
                  </a:lnTo>
                  <a:lnTo>
                    <a:pt x="2516" y="4978"/>
                  </a:lnTo>
                  <a:lnTo>
                    <a:pt x="2514" y="4976"/>
                  </a:lnTo>
                  <a:lnTo>
                    <a:pt x="2516" y="4974"/>
                  </a:lnTo>
                  <a:lnTo>
                    <a:pt x="2518" y="4970"/>
                  </a:lnTo>
                  <a:lnTo>
                    <a:pt x="2518" y="4966"/>
                  </a:lnTo>
                  <a:lnTo>
                    <a:pt x="2514" y="4964"/>
                  </a:lnTo>
                  <a:lnTo>
                    <a:pt x="2508" y="4960"/>
                  </a:lnTo>
                  <a:close/>
                  <a:moveTo>
                    <a:pt x="2428" y="4870"/>
                  </a:moveTo>
                  <a:lnTo>
                    <a:pt x="2428" y="4870"/>
                  </a:lnTo>
                  <a:lnTo>
                    <a:pt x="2432" y="4868"/>
                  </a:lnTo>
                  <a:lnTo>
                    <a:pt x="2434" y="4862"/>
                  </a:lnTo>
                  <a:lnTo>
                    <a:pt x="2434" y="4858"/>
                  </a:lnTo>
                  <a:lnTo>
                    <a:pt x="2432" y="4856"/>
                  </a:lnTo>
                  <a:lnTo>
                    <a:pt x="2430" y="4856"/>
                  </a:lnTo>
                  <a:lnTo>
                    <a:pt x="2426" y="4858"/>
                  </a:lnTo>
                  <a:lnTo>
                    <a:pt x="2424" y="4860"/>
                  </a:lnTo>
                  <a:lnTo>
                    <a:pt x="2420" y="4866"/>
                  </a:lnTo>
                  <a:lnTo>
                    <a:pt x="2420" y="4868"/>
                  </a:lnTo>
                  <a:lnTo>
                    <a:pt x="2420" y="4872"/>
                  </a:lnTo>
                  <a:lnTo>
                    <a:pt x="2424" y="4872"/>
                  </a:lnTo>
                  <a:lnTo>
                    <a:pt x="2428" y="4870"/>
                  </a:lnTo>
                  <a:close/>
                  <a:moveTo>
                    <a:pt x="2450" y="4852"/>
                  </a:moveTo>
                  <a:lnTo>
                    <a:pt x="2450" y="4852"/>
                  </a:lnTo>
                  <a:lnTo>
                    <a:pt x="2444" y="4848"/>
                  </a:lnTo>
                  <a:lnTo>
                    <a:pt x="2434" y="4840"/>
                  </a:lnTo>
                  <a:lnTo>
                    <a:pt x="2430" y="4836"/>
                  </a:lnTo>
                  <a:lnTo>
                    <a:pt x="2428" y="4838"/>
                  </a:lnTo>
                  <a:lnTo>
                    <a:pt x="2428" y="4846"/>
                  </a:lnTo>
                  <a:lnTo>
                    <a:pt x="2430" y="4848"/>
                  </a:lnTo>
                  <a:lnTo>
                    <a:pt x="2432" y="4850"/>
                  </a:lnTo>
                  <a:lnTo>
                    <a:pt x="2438" y="4854"/>
                  </a:lnTo>
                  <a:lnTo>
                    <a:pt x="2446" y="4854"/>
                  </a:lnTo>
                  <a:lnTo>
                    <a:pt x="2450" y="4852"/>
                  </a:lnTo>
                  <a:close/>
                  <a:moveTo>
                    <a:pt x="2378" y="4806"/>
                  </a:moveTo>
                  <a:lnTo>
                    <a:pt x="2378" y="4806"/>
                  </a:lnTo>
                  <a:lnTo>
                    <a:pt x="2376" y="4806"/>
                  </a:lnTo>
                  <a:lnTo>
                    <a:pt x="2376" y="4810"/>
                  </a:lnTo>
                  <a:lnTo>
                    <a:pt x="2376" y="4812"/>
                  </a:lnTo>
                  <a:lnTo>
                    <a:pt x="2378" y="4814"/>
                  </a:lnTo>
                  <a:lnTo>
                    <a:pt x="2382" y="4814"/>
                  </a:lnTo>
                  <a:lnTo>
                    <a:pt x="2382" y="4810"/>
                  </a:lnTo>
                  <a:lnTo>
                    <a:pt x="2380" y="4806"/>
                  </a:lnTo>
                  <a:lnTo>
                    <a:pt x="2378" y="4806"/>
                  </a:lnTo>
                  <a:close/>
                  <a:moveTo>
                    <a:pt x="2422" y="4774"/>
                  </a:moveTo>
                  <a:lnTo>
                    <a:pt x="2422" y="4774"/>
                  </a:lnTo>
                  <a:lnTo>
                    <a:pt x="2414" y="4778"/>
                  </a:lnTo>
                  <a:lnTo>
                    <a:pt x="2412" y="4782"/>
                  </a:lnTo>
                  <a:lnTo>
                    <a:pt x="2410" y="4784"/>
                  </a:lnTo>
                  <a:lnTo>
                    <a:pt x="2406" y="4788"/>
                  </a:lnTo>
                  <a:lnTo>
                    <a:pt x="2406" y="4790"/>
                  </a:lnTo>
                  <a:lnTo>
                    <a:pt x="2410" y="4792"/>
                  </a:lnTo>
                  <a:lnTo>
                    <a:pt x="2414" y="4790"/>
                  </a:lnTo>
                  <a:lnTo>
                    <a:pt x="2420" y="4796"/>
                  </a:lnTo>
                  <a:lnTo>
                    <a:pt x="2416" y="4796"/>
                  </a:lnTo>
                  <a:lnTo>
                    <a:pt x="2414" y="4796"/>
                  </a:lnTo>
                  <a:lnTo>
                    <a:pt x="2414" y="4798"/>
                  </a:lnTo>
                  <a:lnTo>
                    <a:pt x="2414" y="4800"/>
                  </a:lnTo>
                  <a:lnTo>
                    <a:pt x="2418" y="4804"/>
                  </a:lnTo>
                  <a:lnTo>
                    <a:pt x="2420" y="4804"/>
                  </a:lnTo>
                  <a:lnTo>
                    <a:pt x="2422" y="4802"/>
                  </a:lnTo>
                  <a:lnTo>
                    <a:pt x="2420" y="4798"/>
                  </a:lnTo>
                  <a:lnTo>
                    <a:pt x="2432" y="4808"/>
                  </a:lnTo>
                  <a:lnTo>
                    <a:pt x="2436" y="4808"/>
                  </a:lnTo>
                  <a:lnTo>
                    <a:pt x="2438" y="4804"/>
                  </a:lnTo>
                  <a:lnTo>
                    <a:pt x="2438" y="4798"/>
                  </a:lnTo>
                  <a:lnTo>
                    <a:pt x="2438" y="4790"/>
                  </a:lnTo>
                  <a:lnTo>
                    <a:pt x="2436" y="4782"/>
                  </a:lnTo>
                  <a:lnTo>
                    <a:pt x="2434" y="4776"/>
                  </a:lnTo>
                  <a:lnTo>
                    <a:pt x="2428" y="4774"/>
                  </a:lnTo>
                  <a:lnTo>
                    <a:pt x="2422" y="4774"/>
                  </a:lnTo>
                  <a:close/>
                  <a:moveTo>
                    <a:pt x="2384" y="4796"/>
                  </a:moveTo>
                  <a:lnTo>
                    <a:pt x="2384" y="4796"/>
                  </a:lnTo>
                  <a:lnTo>
                    <a:pt x="2384" y="4798"/>
                  </a:lnTo>
                  <a:lnTo>
                    <a:pt x="2384" y="4802"/>
                  </a:lnTo>
                  <a:lnTo>
                    <a:pt x="2386" y="4806"/>
                  </a:lnTo>
                  <a:lnTo>
                    <a:pt x="2390" y="4806"/>
                  </a:lnTo>
                  <a:lnTo>
                    <a:pt x="2392" y="4806"/>
                  </a:lnTo>
                  <a:lnTo>
                    <a:pt x="2390" y="4802"/>
                  </a:lnTo>
                  <a:lnTo>
                    <a:pt x="2388" y="4798"/>
                  </a:lnTo>
                  <a:lnTo>
                    <a:pt x="2384" y="4796"/>
                  </a:lnTo>
                  <a:close/>
                  <a:moveTo>
                    <a:pt x="2578" y="4662"/>
                  </a:moveTo>
                  <a:lnTo>
                    <a:pt x="2578" y="4662"/>
                  </a:lnTo>
                  <a:lnTo>
                    <a:pt x="2580" y="4662"/>
                  </a:lnTo>
                  <a:lnTo>
                    <a:pt x="2584" y="4660"/>
                  </a:lnTo>
                  <a:lnTo>
                    <a:pt x="2584" y="4650"/>
                  </a:lnTo>
                  <a:lnTo>
                    <a:pt x="2584" y="4640"/>
                  </a:lnTo>
                  <a:lnTo>
                    <a:pt x="2582" y="4634"/>
                  </a:lnTo>
                  <a:lnTo>
                    <a:pt x="2578" y="4634"/>
                  </a:lnTo>
                  <a:lnTo>
                    <a:pt x="2574" y="4640"/>
                  </a:lnTo>
                  <a:lnTo>
                    <a:pt x="2570" y="4646"/>
                  </a:lnTo>
                  <a:lnTo>
                    <a:pt x="2572" y="4650"/>
                  </a:lnTo>
                  <a:lnTo>
                    <a:pt x="2574" y="4652"/>
                  </a:lnTo>
                  <a:lnTo>
                    <a:pt x="2578" y="4656"/>
                  </a:lnTo>
                  <a:lnTo>
                    <a:pt x="2576" y="4658"/>
                  </a:lnTo>
                  <a:lnTo>
                    <a:pt x="2574" y="4660"/>
                  </a:lnTo>
                  <a:lnTo>
                    <a:pt x="2578" y="4662"/>
                  </a:lnTo>
                  <a:close/>
                  <a:moveTo>
                    <a:pt x="2136" y="4766"/>
                  </a:moveTo>
                  <a:lnTo>
                    <a:pt x="2136" y="4766"/>
                  </a:lnTo>
                  <a:lnTo>
                    <a:pt x="2134" y="4768"/>
                  </a:lnTo>
                  <a:lnTo>
                    <a:pt x="2134" y="4772"/>
                  </a:lnTo>
                  <a:lnTo>
                    <a:pt x="2138" y="4782"/>
                  </a:lnTo>
                  <a:lnTo>
                    <a:pt x="2154" y="4806"/>
                  </a:lnTo>
                  <a:lnTo>
                    <a:pt x="2158" y="4812"/>
                  </a:lnTo>
                  <a:lnTo>
                    <a:pt x="2162" y="4812"/>
                  </a:lnTo>
                  <a:lnTo>
                    <a:pt x="2164" y="4810"/>
                  </a:lnTo>
                  <a:lnTo>
                    <a:pt x="2166" y="4806"/>
                  </a:lnTo>
                  <a:lnTo>
                    <a:pt x="2166" y="4794"/>
                  </a:lnTo>
                  <a:lnTo>
                    <a:pt x="2164" y="4790"/>
                  </a:lnTo>
                  <a:lnTo>
                    <a:pt x="2160" y="4786"/>
                  </a:lnTo>
                  <a:lnTo>
                    <a:pt x="2154" y="4780"/>
                  </a:lnTo>
                  <a:lnTo>
                    <a:pt x="2150" y="4772"/>
                  </a:lnTo>
                  <a:lnTo>
                    <a:pt x="2144" y="4768"/>
                  </a:lnTo>
                  <a:lnTo>
                    <a:pt x="2140" y="4766"/>
                  </a:lnTo>
                  <a:lnTo>
                    <a:pt x="2136" y="4766"/>
                  </a:lnTo>
                  <a:close/>
                  <a:moveTo>
                    <a:pt x="2832" y="5258"/>
                  </a:moveTo>
                  <a:lnTo>
                    <a:pt x="2832" y="5258"/>
                  </a:lnTo>
                  <a:lnTo>
                    <a:pt x="2828" y="5254"/>
                  </a:lnTo>
                  <a:lnTo>
                    <a:pt x="2828" y="5248"/>
                  </a:lnTo>
                  <a:lnTo>
                    <a:pt x="2832" y="5234"/>
                  </a:lnTo>
                  <a:lnTo>
                    <a:pt x="2832" y="5226"/>
                  </a:lnTo>
                  <a:lnTo>
                    <a:pt x="2832" y="5220"/>
                  </a:lnTo>
                  <a:lnTo>
                    <a:pt x="2828" y="5214"/>
                  </a:lnTo>
                  <a:lnTo>
                    <a:pt x="2820" y="5212"/>
                  </a:lnTo>
                  <a:lnTo>
                    <a:pt x="2808" y="5212"/>
                  </a:lnTo>
                  <a:lnTo>
                    <a:pt x="2798" y="5214"/>
                  </a:lnTo>
                  <a:lnTo>
                    <a:pt x="2786" y="5216"/>
                  </a:lnTo>
                  <a:lnTo>
                    <a:pt x="2780" y="5216"/>
                  </a:lnTo>
                  <a:lnTo>
                    <a:pt x="2772" y="5212"/>
                  </a:lnTo>
                  <a:lnTo>
                    <a:pt x="2762" y="5208"/>
                  </a:lnTo>
                  <a:lnTo>
                    <a:pt x="2762" y="5206"/>
                  </a:lnTo>
                  <a:lnTo>
                    <a:pt x="2762" y="5204"/>
                  </a:lnTo>
                  <a:lnTo>
                    <a:pt x="2762" y="5196"/>
                  </a:lnTo>
                  <a:lnTo>
                    <a:pt x="2762" y="5190"/>
                  </a:lnTo>
                  <a:lnTo>
                    <a:pt x="2758" y="5184"/>
                  </a:lnTo>
                  <a:lnTo>
                    <a:pt x="2754" y="5178"/>
                  </a:lnTo>
                  <a:lnTo>
                    <a:pt x="2752" y="5174"/>
                  </a:lnTo>
                  <a:lnTo>
                    <a:pt x="2748" y="5174"/>
                  </a:lnTo>
                  <a:lnTo>
                    <a:pt x="2746" y="5176"/>
                  </a:lnTo>
                  <a:lnTo>
                    <a:pt x="2740" y="5178"/>
                  </a:lnTo>
                  <a:lnTo>
                    <a:pt x="2738" y="5178"/>
                  </a:lnTo>
                  <a:lnTo>
                    <a:pt x="2734" y="5174"/>
                  </a:lnTo>
                  <a:lnTo>
                    <a:pt x="2730" y="5168"/>
                  </a:lnTo>
                  <a:lnTo>
                    <a:pt x="2728" y="5170"/>
                  </a:lnTo>
                  <a:lnTo>
                    <a:pt x="2726" y="5170"/>
                  </a:lnTo>
                  <a:lnTo>
                    <a:pt x="2720" y="5166"/>
                  </a:lnTo>
                  <a:lnTo>
                    <a:pt x="2718" y="5164"/>
                  </a:lnTo>
                  <a:lnTo>
                    <a:pt x="2714" y="5162"/>
                  </a:lnTo>
                  <a:lnTo>
                    <a:pt x="2708" y="5164"/>
                  </a:lnTo>
                  <a:lnTo>
                    <a:pt x="2704" y="5166"/>
                  </a:lnTo>
                  <a:lnTo>
                    <a:pt x="2700" y="5166"/>
                  </a:lnTo>
                  <a:lnTo>
                    <a:pt x="2698" y="5162"/>
                  </a:lnTo>
                  <a:lnTo>
                    <a:pt x="2694" y="5154"/>
                  </a:lnTo>
                  <a:lnTo>
                    <a:pt x="2692" y="5150"/>
                  </a:lnTo>
                  <a:lnTo>
                    <a:pt x="2688" y="5148"/>
                  </a:lnTo>
                  <a:lnTo>
                    <a:pt x="2686" y="5150"/>
                  </a:lnTo>
                  <a:lnTo>
                    <a:pt x="2682" y="5152"/>
                  </a:lnTo>
                  <a:lnTo>
                    <a:pt x="2680" y="5156"/>
                  </a:lnTo>
                  <a:lnTo>
                    <a:pt x="2676" y="5166"/>
                  </a:lnTo>
                  <a:lnTo>
                    <a:pt x="2670" y="5178"/>
                  </a:lnTo>
                  <a:lnTo>
                    <a:pt x="2668" y="5180"/>
                  </a:lnTo>
                  <a:lnTo>
                    <a:pt x="2666" y="5180"/>
                  </a:lnTo>
                  <a:lnTo>
                    <a:pt x="2660" y="5176"/>
                  </a:lnTo>
                  <a:lnTo>
                    <a:pt x="2654" y="5174"/>
                  </a:lnTo>
                  <a:lnTo>
                    <a:pt x="2646" y="5172"/>
                  </a:lnTo>
                  <a:lnTo>
                    <a:pt x="2634" y="5174"/>
                  </a:lnTo>
                  <a:lnTo>
                    <a:pt x="2630" y="5174"/>
                  </a:lnTo>
                  <a:lnTo>
                    <a:pt x="2626" y="5176"/>
                  </a:lnTo>
                  <a:lnTo>
                    <a:pt x="2620" y="5174"/>
                  </a:lnTo>
                  <a:lnTo>
                    <a:pt x="2612" y="5172"/>
                  </a:lnTo>
                  <a:lnTo>
                    <a:pt x="2604" y="5172"/>
                  </a:lnTo>
                  <a:lnTo>
                    <a:pt x="2600" y="5170"/>
                  </a:lnTo>
                  <a:lnTo>
                    <a:pt x="2596" y="5168"/>
                  </a:lnTo>
                  <a:lnTo>
                    <a:pt x="2594" y="5162"/>
                  </a:lnTo>
                  <a:lnTo>
                    <a:pt x="2590" y="5154"/>
                  </a:lnTo>
                  <a:lnTo>
                    <a:pt x="2588" y="5148"/>
                  </a:lnTo>
                  <a:lnTo>
                    <a:pt x="2586" y="5144"/>
                  </a:lnTo>
                  <a:lnTo>
                    <a:pt x="2584" y="5144"/>
                  </a:lnTo>
                  <a:lnTo>
                    <a:pt x="2582" y="5144"/>
                  </a:lnTo>
                  <a:lnTo>
                    <a:pt x="2576" y="5146"/>
                  </a:lnTo>
                  <a:lnTo>
                    <a:pt x="2574" y="5146"/>
                  </a:lnTo>
                  <a:lnTo>
                    <a:pt x="2570" y="5142"/>
                  </a:lnTo>
                  <a:lnTo>
                    <a:pt x="2566" y="5140"/>
                  </a:lnTo>
                  <a:lnTo>
                    <a:pt x="2564" y="5140"/>
                  </a:lnTo>
                  <a:lnTo>
                    <a:pt x="2558" y="5140"/>
                  </a:lnTo>
                  <a:lnTo>
                    <a:pt x="2554" y="5142"/>
                  </a:lnTo>
                  <a:lnTo>
                    <a:pt x="2552" y="5140"/>
                  </a:lnTo>
                  <a:lnTo>
                    <a:pt x="2550" y="5138"/>
                  </a:lnTo>
                  <a:lnTo>
                    <a:pt x="2544" y="5132"/>
                  </a:lnTo>
                  <a:lnTo>
                    <a:pt x="2538" y="5128"/>
                  </a:lnTo>
                  <a:lnTo>
                    <a:pt x="2532" y="5128"/>
                  </a:lnTo>
                  <a:lnTo>
                    <a:pt x="2530" y="5130"/>
                  </a:lnTo>
                  <a:lnTo>
                    <a:pt x="2530" y="5132"/>
                  </a:lnTo>
                  <a:lnTo>
                    <a:pt x="2528" y="5136"/>
                  </a:lnTo>
                  <a:lnTo>
                    <a:pt x="2526" y="5136"/>
                  </a:lnTo>
                  <a:lnTo>
                    <a:pt x="2520" y="5136"/>
                  </a:lnTo>
                  <a:lnTo>
                    <a:pt x="2512" y="5132"/>
                  </a:lnTo>
                  <a:lnTo>
                    <a:pt x="2498" y="5130"/>
                  </a:lnTo>
                  <a:lnTo>
                    <a:pt x="2492" y="5130"/>
                  </a:lnTo>
                  <a:lnTo>
                    <a:pt x="2488" y="5132"/>
                  </a:lnTo>
                  <a:lnTo>
                    <a:pt x="2486" y="5136"/>
                  </a:lnTo>
                  <a:lnTo>
                    <a:pt x="2484" y="5140"/>
                  </a:lnTo>
                  <a:lnTo>
                    <a:pt x="2482" y="5150"/>
                  </a:lnTo>
                  <a:lnTo>
                    <a:pt x="2480" y="5152"/>
                  </a:lnTo>
                  <a:lnTo>
                    <a:pt x="2478" y="5154"/>
                  </a:lnTo>
                  <a:lnTo>
                    <a:pt x="2474" y="5156"/>
                  </a:lnTo>
                  <a:lnTo>
                    <a:pt x="2472" y="5160"/>
                  </a:lnTo>
                  <a:lnTo>
                    <a:pt x="2472" y="5164"/>
                  </a:lnTo>
                  <a:lnTo>
                    <a:pt x="2464" y="5164"/>
                  </a:lnTo>
                  <a:lnTo>
                    <a:pt x="2460" y="5166"/>
                  </a:lnTo>
                  <a:lnTo>
                    <a:pt x="2458" y="5168"/>
                  </a:lnTo>
                  <a:lnTo>
                    <a:pt x="2460" y="5172"/>
                  </a:lnTo>
                  <a:lnTo>
                    <a:pt x="2464" y="5174"/>
                  </a:lnTo>
                  <a:lnTo>
                    <a:pt x="2474" y="5174"/>
                  </a:lnTo>
                  <a:lnTo>
                    <a:pt x="2482" y="5174"/>
                  </a:lnTo>
                  <a:lnTo>
                    <a:pt x="2490" y="5174"/>
                  </a:lnTo>
                  <a:lnTo>
                    <a:pt x="2494" y="5174"/>
                  </a:lnTo>
                  <a:lnTo>
                    <a:pt x="2496" y="5178"/>
                  </a:lnTo>
                  <a:lnTo>
                    <a:pt x="2500" y="5180"/>
                  </a:lnTo>
                  <a:lnTo>
                    <a:pt x="2504" y="5180"/>
                  </a:lnTo>
                  <a:lnTo>
                    <a:pt x="2510" y="5180"/>
                  </a:lnTo>
                  <a:lnTo>
                    <a:pt x="2512" y="5180"/>
                  </a:lnTo>
                  <a:lnTo>
                    <a:pt x="2508" y="5188"/>
                  </a:lnTo>
                  <a:lnTo>
                    <a:pt x="2506" y="5194"/>
                  </a:lnTo>
                  <a:lnTo>
                    <a:pt x="2508" y="5198"/>
                  </a:lnTo>
                  <a:lnTo>
                    <a:pt x="2510" y="5200"/>
                  </a:lnTo>
                  <a:lnTo>
                    <a:pt x="2516" y="5200"/>
                  </a:lnTo>
                  <a:lnTo>
                    <a:pt x="2536" y="5204"/>
                  </a:lnTo>
                  <a:lnTo>
                    <a:pt x="2550" y="5210"/>
                  </a:lnTo>
                  <a:lnTo>
                    <a:pt x="2570" y="5218"/>
                  </a:lnTo>
                  <a:lnTo>
                    <a:pt x="2576" y="5220"/>
                  </a:lnTo>
                  <a:lnTo>
                    <a:pt x="2584" y="5220"/>
                  </a:lnTo>
                  <a:lnTo>
                    <a:pt x="2588" y="5220"/>
                  </a:lnTo>
                  <a:lnTo>
                    <a:pt x="2594" y="5218"/>
                  </a:lnTo>
                  <a:lnTo>
                    <a:pt x="2602" y="5214"/>
                  </a:lnTo>
                  <a:lnTo>
                    <a:pt x="2606" y="5214"/>
                  </a:lnTo>
                  <a:lnTo>
                    <a:pt x="2608" y="5214"/>
                  </a:lnTo>
                  <a:lnTo>
                    <a:pt x="2614" y="5218"/>
                  </a:lnTo>
                  <a:lnTo>
                    <a:pt x="2620" y="5216"/>
                  </a:lnTo>
                  <a:lnTo>
                    <a:pt x="2628" y="5216"/>
                  </a:lnTo>
                  <a:lnTo>
                    <a:pt x="2642" y="5218"/>
                  </a:lnTo>
                  <a:lnTo>
                    <a:pt x="2648" y="5220"/>
                  </a:lnTo>
                  <a:lnTo>
                    <a:pt x="2654" y="5224"/>
                  </a:lnTo>
                  <a:lnTo>
                    <a:pt x="2662" y="5230"/>
                  </a:lnTo>
                  <a:lnTo>
                    <a:pt x="2668" y="5234"/>
                  </a:lnTo>
                  <a:lnTo>
                    <a:pt x="2676" y="5238"/>
                  </a:lnTo>
                  <a:lnTo>
                    <a:pt x="2690" y="5242"/>
                  </a:lnTo>
                  <a:lnTo>
                    <a:pt x="2706" y="5246"/>
                  </a:lnTo>
                  <a:lnTo>
                    <a:pt x="2722" y="5248"/>
                  </a:lnTo>
                  <a:lnTo>
                    <a:pt x="2726" y="5246"/>
                  </a:lnTo>
                  <a:lnTo>
                    <a:pt x="2728" y="5244"/>
                  </a:lnTo>
                  <a:lnTo>
                    <a:pt x="2732" y="5244"/>
                  </a:lnTo>
                  <a:lnTo>
                    <a:pt x="2752" y="5248"/>
                  </a:lnTo>
                  <a:lnTo>
                    <a:pt x="2764" y="5250"/>
                  </a:lnTo>
                  <a:lnTo>
                    <a:pt x="2770" y="5248"/>
                  </a:lnTo>
                  <a:lnTo>
                    <a:pt x="2772" y="5246"/>
                  </a:lnTo>
                  <a:lnTo>
                    <a:pt x="2774" y="5244"/>
                  </a:lnTo>
                  <a:lnTo>
                    <a:pt x="2774" y="5242"/>
                  </a:lnTo>
                  <a:lnTo>
                    <a:pt x="2776" y="5242"/>
                  </a:lnTo>
                  <a:lnTo>
                    <a:pt x="2794" y="5250"/>
                  </a:lnTo>
                  <a:lnTo>
                    <a:pt x="2806" y="5256"/>
                  </a:lnTo>
                  <a:lnTo>
                    <a:pt x="2814" y="5258"/>
                  </a:lnTo>
                  <a:lnTo>
                    <a:pt x="2820" y="5260"/>
                  </a:lnTo>
                  <a:lnTo>
                    <a:pt x="2828" y="5264"/>
                  </a:lnTo>
                  <a:lnTo>
                    <a:pt x="2834" y="5268"/>
                  </a:lnTo>
                  <a:lnTo>
                    <a:pt x="2836" y="5268"/>
                  </a:lnTo>
                  <a:lnTo>
                    <a:pt x="2836" y="5266"/>
                  </a:lnTo>
                  <a:lnTo>
                    <a:pt x="2836" y="5262"/>
                  </a:lnTo>
                  <a:lnTo>
                    <a:pt x="2832" y="5258"/>
                  </a:lnTo>
                  <a:close/>
                  <a:moveTo>
                    <a:pt x="2398" y="4778"/>
                  </a:moveTo>
                  <a:lnTo>
                    <a:pt x="2398" y="4778"/>
                  </a:lnTo>
                  <a:lnTo>
                    <a:pt x="2400" y="4780"/>
                  </a:lnTo>
                  <a:lnTo>
                    <a:pt x="2402" y="4780"/>
                  </a:lnTo>
                  <a:lnTo>
                    <a:pt x="2406" y="4780"/>
                  </a:lnTo>
                  <a:lnTo>
                    <a:pt x="2410" y="4776"/>
                  </a:lnTo>
                  <a:lnTo>
                    <a:pt x="2410" y="4774"/>
                  </a:lnTo>
                  <a:lnTo>
                    <a:pt x="2408" y="4772"/>
                  </a:lnTo>
                  <a:lnTo>
                    <a:pt x="2402" y="4772"/>
                  </a:lnTo>
                  <a:lnTo>
                    <a:pt x="2398" y="4774"/>
                  </a:lnTo>
                  <a:lnTo>
                    <a:pt x="2398" y="4776"/>
                  </a:lnTo>
                  <a:lnTo>
                    <a:pt x="2398" y="4778"/>
                  </a:lnTo>
                  <a:close/>
                  <a:moveTo>
                    <a:pt x="2330" y="4760"/>
                  </a:moveTo>
                  <a:lnTo>
                    <a:pt x="2330" y="4760"/>
                  </a:lnTo>
                  <a:lnTo>
                    <a:pt x="2330" y="4762"/>
                  </a:lnTo>
                  <a:lnTo>
                    <a:pt x="2332" y="4764"/>
                  </a:lnTo>
                  <a:lnTo>
                    <a:pt x="2340" y="4770"/>
                  </a:lnTo>
                  <a:lnTo>
                    <a:pt x="2348" y="4774"/>
                  </a:lnTo>
                  <a:lnTo>
                    <a:pt x="2350" y="4774"/>
                  </a:lnTo>
                  <a:lnTo>
                    <a:pt x="2350" y="4770"/>
                  </a:lnTo>
                  <a:lnTo>
                    <a:pt x="2350" y="4768"/>
                  </a:lnTo>
                  <a:lnTo>
                    <a:pt x="2346" y="4764"/>
                  </a:lnTo>
                  <a:lnTo>
                    <a:pt x="2340" y="4760"/>
                  </a:lnTo>
                  <a:lnTo>
                    <a:pt x="2334" y="4758"/>
                  </a:lnTo>
                  <a:lnTo>
                    <a:pt x="2332" y="4758"/>
                  </a:lnTo>
                  <a:lnTo>
                    <a:pt x="2330" y="4760"/>
                  </a:lnTo>
                  <a:close/>
                  <a:moveTo>
                    <a:pt x="2230" y="4942"/>
                  </a:moveTo>
                  <a:lnTo>
                    <a:pt x="2230" y="4942"/>
                  </a:lnTo>
                  <a:lnTo>
                    <a:pt x="2230" y="4944"/>
                  </a:lnTo>
                  <a:lnTo>
                    <a:pt x="2230" y="4946"/>
                  </a:lnTo>
                  <a:lnTo>
                    <a:pt x="2234" y="4952"/>
                  </a:lnTo>
                  <a:lnTo>
                    <a:pt x="2238" y="4956"/>
                  </a:lnTo>
                  <a:lnTo>
                    <a:pt x="2242" y="4956"/>
                  </a:lnTo>
                  <a:lnTo>
                    <a:pt x="2244" y="4954"/>
                  </a:lnTo>
                  <a:lnTo>
                    <a:pt x="2244" y="4952"/>
                  </a:lnTo>
                  <a:lnTo>
                    <a:pt x="2244" y="4950"/>
                  </a:lnTo>
                  <a:lnTo>
                    <a:pt x="2240" y="4944"/>
                  </a:lnTo>
                  <a:lnTo>
                    <a:pt x="2236" y="4940"/>
                  </a:lnTo>
                  <a:lnTo>
                    <a:pt x="2232" y="4940"/>
                  </a:lnTo>
                  <a:lnTo>
                    <a:pt x="2230" y="4942"/>
                  </a:lnTo>
                  <a:close/>
                  <a:moveTo>
                    <a:pt x="2194" y="4886"/>
                  </a:moveTo>
                  <a:lnTo>
                    <a:pt x="2194" y="4886"/>
                  </a:lnTo>
                  <a:lnTo>
                    <a:pt x="2192" y="4890"/>
                  </a:lnTo>
                  <a:lnTo>
                    <a:pt x="2192" y="4896"/>
                  </a:lnTo>
                  <a:lnTo>
                    <a:pt x="2194" y="4904"/>
                  </a:lnTo>
                  <a:lnTo>
                    <a:pt x="2198" y="4910"/>
                  </a:lnTo>
                  <a:lnTo>
                    <a:pt x="2208" y="4920"/>
                  </a:lnTo>
                  <a:lnTo>
                    <a:pt x="2214" y="4924"/>
                  </a:lnTo>
                  <a:lnTo>
                    <a:pt x="2218" y="4924"/>
                  </a:lnTo>
                  <a:lnTo>
                    <a:pt x="2220" y="4920"/>
                  </a:lnTo>
                  <a:lnTo>
                    <a:pt x="2220" y="4914"/>
                  </a:lnTo>
                  <a:lnTo>
                    <a:pt x="2214" y="4900"/>
                  </a:lnTo>
                  <a:lnTo>
                    <a:pt x="2210" y="4894"/>
                  </a:lnTo>
                  <a:lnTo>
                    <a:pt x="2204" y="4888"/>
                  </a:lnTo>
                  <a:lnTo>
                    <a:pt x="2200" y="4886"/>
                  </a:lnTo>
                  <a:lnTo>
                    <a:pt x="2194" y="4886"/>
                  </a:lnTo>
                  <a:close/>
                  <a:moveTo>
                    <a:pt x="2182" y="4866"/>
                  </a:moveTo>
                  <a:lnTo>
                    <a:pt x="2182" y="4866"/>
                  </a:lnTo>
                  <a:lnTo>
                    <a:pt x="2184" y="4868"/>
                  </a:lnTo>
                  <a:lnTo>
                    <a:pt x="2186" y="4866"/>
                  </a:lnTo>
                  <a:lnTo>
                    <a:pt x="2188" y="4862"/>
                  </a:lnTo>
                  <a:lnTo>
                    <a:pt x="2188" y="4856"/>
                  </a:lnTo>
                  <a:lnTo>
                    <a:pt x="2186" y="4850"/>
                  </a:lnTo>
                  <a:lnTo>
                    <a:pt x="2184" y="4850"/>
                  </a:lnTo>
                  <a:lnTo>
                    <a:pt x="2182" y="4850"/>
                  </a:lnTo>
                  <a:lnTo>
                    <a:pt x="2180" y="4854"/>
                  </a:lnTo>
                  <a:lnTo>
                    <a:pt x="2180" y="4860"/>
                  </a:lnTo>
                  <a:lnTo>
                    <a:pt x="2180" y="4864"/>
                  </a:lnTo>
                  <a:lnTo>
                    <a:pt x="2182" y="4866"/>
                  </a:lnTo>
                  <a:close/>
                  <a:moveTo>
                    <a:pt x="2248" y="4964"/>
                  </a:moveTo>
                  <a:lnTo>
                    <a:pt x="2248" y="4964"/>
                  </a:lnTo>
                  <a:lnTo>
                    <a:pt x="2246" y="4968"/>
                  </a:lnTo>
                  <a:lnTo>
                    <a:pt x="2246" y="4974"/>
                  </a:lnTo>
                  <a:lnTo>
                    <a:pt x="2248" y="4976"/>
                  </a:lnTo>
                  <a:lnTo>
                    <a:pt x="2252" y="4978"/>
                  </a:lnTo>
                  <a:lnTo>
                    <a:pt x="2254" y="4978"/>
                  </a:lnTo>
                  <a:lnTo>
                    <a:pt x="2256" y="4980"/>
                  </a:lnTo>
                  <a:lnTo>
                    <a:pt x="2260" y="4990"/>
                  </a:lnTo>
                  <a:lnTo>
                    <a:pt x="2262" y="4996"/>
                  </a:lnTo>
                  <a:lnTo>
                    <a:pt x="2264" y="4996"/>
                  </a:lnTo>
                  <a:lnTo>
                    <a:pt x="2266" y="4994"/>
                  </a:lnTo>
                  <a:lnTo>
                    <a:pt x="2266" y="4990"/>
                  </a:lnTo>
                  <a:lnTo>
                    <a:pt x="2266" y="4984"/>
                  </a:lnTo>
                  <a:lnTo>
                    <a:pt x="2260" y="4974"/>
                  </a:lnTo>
                  <a:lnTo>
                    <a:pt x="2254" y="4964"/>
                  </a:lnTo>
                  <a:lnTo>
                    <a:pt x="2250" y="4964"/>
                  </a:lnTo>
                  <a:lnTo>
                    <a:pt x="2248" y="4964"/>
                  </a:lnTo>
                  <a:close/>
                  <a:moveTo>
                    <a:pt x="2354" y="4788"/>
                  </a:moveTo>
                  <a:lnTo>
                    <a:pt x="2354" y="4788"/>
                  </a:lnTo>
                  <a:lnTo>
                    <a:pt x="2352" y="4784"/>
                  </a:lnTo>
                  <a:lnTo>
                    <a:pt x="2350" y="4792"/>
                  </a:lnTo>
                  <a:lnTo>
                    <a:pt x="2348" y="4796"/>
                  </a:lnTo>
                  <a:lnTo>
                    <a:pt x="2348" y="4800"/>
                  </a:lnTo>
                  <a:lnTo>
                    <a:pt x="2352" y="4800"/>
                  </a:lnTo>
                  <a:lnTo>
                    <a:pt x="2358" y="4802"/>
                  </a:lnTo>
                  <a:lnTo>
                    <a:pt x="2364" y="4802"/>
                  </a:lnTo>
                  <a:lnTo>
                    <a:pt x="2370" y="4804"/>
                  </a:lnTo>
                  <a:lnTo>
                    <a:pt x="2372" y="4804"/>
                  </a:lnTo>
                  <a:lnTo>
                    <a:pt x="2372" y="4800"/>
                  </a:lnTo>
                  <a:lnTo>
                    <a:pt x="2372" y="4798"/>
                  </a:lnTo>
                  <a:lnTo>
                    <a:pt x="2370" y="4796"/>
                  </a:lnTo>
                  <a:lnTo>
                    <a:pt x="2364" y="4794"/>
                  </a:lnTo>
                  <a:lnTo>
                    <a:pt x="2358" y="4792"/>
                  </a:lnTo>
                  <a:lnTo>
                    <a:pt x="2354" y="4788"/>
                  </a:lnTo>
                  <a:close/>
                  <a:moveTo>
                    <a:pt x="2484" y="5128"/>
                  </a:moveTo>
                  <a:lnTo>
                    <a:pt x="2484" y="5128"/>
                  </a:lnTo>
                  <a:lnTo>
                    <a:pt x="2486" y="5124"/>
                  </a:lnTo>
                  <a:lnTo>
                    <a:pt x="2486" y="5120"/>
                  </a:lnTo>
                  <a:lnTo>
                    <a:pt x="2488" y="5108"/>
                  </a:lnTo>
                  <a:lnTo>
                    <a:pt x="2486" y="5092"/>
                  </a:lnTo>
                  <a:lnTo>
                    <a:pt x="2488" y="5076"/>
                  </a:lnTo>
                  <a:lnTo>
                    <a:pt x="2488" y="5062"/>
                  </a:lnTo>
                  <a:lnTo>
                    <a:pt x="2486" y="5056"/>
                  </a:lnTo>
                  <a:lnTo>
                    <a:pt x="2484" y="5050"/>
                  </a:lnTo>
                  <a:lnTo>
                    <a:pt x="2486" y="5038"/>
                  </a:lnTo>
                  <a:lnTo>
                    <a:pt x="2488" y="5028"/>
                  </a:lnTo>
                  <a:lnTo>
                    <a:pt x="2488" y="5020"/>
                  </a:lnTo>
                  <a:lnTo>
                    <a:pt x="2486" y="5014"/>
                  </a:lnTo>
                  <a:lnTo>
                    <a:pt x="2492" y="5004"/>
                  </a:lnTo>
                  <a:lnTo>
                    <a:pt x="2494" y="4998"/>
                  </a:lnTo>
                  <a:lnTo>
                    <a:pt x="2496" y="4994"/>
                  </a:lnTo>
                  <a:lnTo>
                    <a:pt x="2494" y="4990"/>
                  </a:lnTo>
                  <a:lnTo>
                    <a:pt x="2492" y="4988"/>
                  </a:lnTo>
                  <a:lnTo>
                    <a:pt x="2486" y="4982"/>
                  </a:lnTo>
                  <a:lnTo>
                    <a:pt x="2482" y="4978"/>
                  </a:lnTo>
                  <a:lnTo>
                    <a:pt x="2480" y="4972"/>
                  </a:lnTo>
                  <a:lnTo>
                    <a:pt x="2476" y="4962"/>
                  </a:lnTo>
                  <a:lnTo>
                    <a:pt x="2472" y="4956"/>
                  </a:lnTo>
                  <a:lnTo>
                    <a:pt x="2468" y="4954"/>
                  </a:lnTo>
                  <a:lnTo>
                    <a:pt x="2460" y="4956"/>
                  </a:lnTo>
                  <a:lnTo>
                    <a:pt x="2456" y="4958"/>
                  </a:lnTo>
                  <a:lnTo>
                    <a:pt x="2452" y="4956"/>
                  </a:lnTo>
                  <a:lnTo>
                    <a:pt x="2450" y="4956"/>
                  </a:lnTo>
                  <a:lnTo>
                    <a:pt x="2446" y="4958"/>
                  </a:lnTo>
                  <a:lnTo>
                    <a:pt x="2440" y="4962"/>
                  </a:lnTo>
                  <a:lnTo>
                    <a:pt x="2442" y="4956"/>
                  </a:lnTo>
                  <a:lnTo>
                    <a:pt x="2446" y="4946"/>
                  </a:lnTo>
                  <a:lnTo>
                    <a:pt x="2446" y="4942"/>
                  </a:lnTo>
                  <a:lnTo>
                    <a:pt x="2442" y="4940"/>
                  </a:lnTo>
                  <a:lnTo>
                    <a:pt x="2438" y="4938"/>
                  </a:lnTo>
                  <a:lnTo>
                    <a:pt x="2436" y="4932"/>
                  </a:lnTo>
                  <a:lnTo>
                    <a:pt x="2430" y="4914"/>
                  </a:lnTo>
                  <a:lnTo>
                    <a:pt x="2428" y="4904"/>
                  </a:lnTo>
                  <a:lnTo>
                    <a:pt x="2426" y="4898"/>
                  </a:lnTo>
                  <a:lnTo>
                    <a:pt x="2422" y="4892"/>
                  </a:lnTo>
                  <a:lnTo>
                    <a:pt x="2420" y="4890"/>
                  </a:lnTo>
                  <a:lnTo>
                    <a:pt x="2416" y="4890"/>
                  </a:lnTo>
                  <a:lnTo>
                    <a:pt x="2410" y="4890"/>
                  </a:lnTo>
                  <a:lnTo>
                    <a:pt x="2404" y="4890"/>
                  </a:lnTo>
                  <a:lnTo>
                    <a:pt x="2394" y="4884"/>
                  </a:lnTo>
                  <a:lnTo>
                    <a:pt x="2390" y="4880"/>
                  </a:lnTo>
                  <a:lnTo>
                    <a:pt x="2388" y="4876"/>
                  </a:lnTo>
                  <a:lnTo>
                    <a:pt x="2388" y="4872"/>
                  </a:lnTo>
                  <a:lnTo>
                    <a:pt x="2388" y="4868"/>
                  </a:lnTo>
                  <a:lnTo>
                    <a:pt x="2390" y="4862"/>
                  </a:lnTo>
                  <a:lnTo>
                    <a:pt x="2392" y="4858"/>
                  </a:lnTo>
                  <a:lnTo>
                    <a:pt x="2390" y="4852"/>
                  </a:lnTo>
                  <a:lnTo>
                    <a:pt x="2390" y="4848"/>
                  </a:lnTo>
                  <a:lnTo>
                    <a:pt x="2392" y="4846"/>
                  </a:lnTo>
                  <a:lnTo>
                    <a:pt x="2396" y="4844"/>
                  </a:lnTo>
                  <a:lnTo>
                    <a:pt x="2400" y="4842"/>
                  </a:lnTo>
                  <a:lnTo>
                    <a:pt x="2402" y="4836"/>
                  </a:lnTo>
                  <a:lnTo>
                    <a:pt x="2402" y="4832"/>
                  </a:lnTo>
                  <a:lnTo>
                    <a:pt x="2400" y="4826"/>
                  </a:lnTo>
                  <a:lnTo>
                    <a:pt x="2396" y="4822"/>
                  </a:lnTo>
                  <a:lnTo>
                    <a:pt x="2392" y="4818"/>
                  </a:lnTo>
                  <a:lnTo>
                    <a:pt x="2386" y="4816"/>
                  </a:lnTo>
                  <a:lnTo>
                    <a:pt x="2380" y="4818"/>
                  </a:lnTo>
                  <a:lnTo>
                    <a:pt x="2376" y="4820"/>
                  </a:lnTo>
                  <a:lnTo>
                    <a:pt x="2374" y="4820"/>
                  </a:lnTo>
                  <a:lnTo>
                    <a:pt x="2372" y="4814"/>
                  </a:lnTo>
                  <a:lnTo>
                    <a:pt x="2372" y="4812"/>
                  </a:lnTo>
                  <a:lnTo>
                    <a:pt x="2368" y="4808"/>
                  </a:lnTo>
                  <a:lnTo>
                    <a:pt x="2364" y="4806"/>
                  </a:lnTo>
                  <a:lnTo>
                    <a:pt x="2356" y="4804"/>
                  </a:lnTo>
                  <a:lnTo>
                    <a:pt x="2348" y="4802"/>
                  </a:lnTo>
                  <a:lnTo>
                    <a:pt x="2342" y="4796"/>
                  </a:lnTo>
                  <a:lnTo>
                    <a:pt x="2340" y="4790"/>
                  </a:lnTo>
                  <a:lnTo>
                    <a:pt x="2338" y="4784"/>
                  </a:lnTo>
                  <a:lnTo>
                    <a:pt x="2336" y="4776"/>
                  </a:lnTo>
                  <a:lnTo>
                    <a:pt x="2332" y="4768"/>
                  </a:lnTo>
                  <a:lnTo>
                    <a:pt x="2324" y="4762"/>
                  </a:lnTo>
                  <a:lnTo>
                    <a:pt x="2314" y="4758"/>
                  </a:lnTo>
                  <a:lnTo>
                    <a:pt x="2308" y="4756"/>
                  </a:lnTo>
                  <a:lnTo>
                    <a:pt x="2304" y="4754"/>
                  </a:lnTo>
                  <a:lnTo>
                    <a:pt x="2302" y="4748"/>
                  </a:lnTo>
                  <a:lnTo>
                    <a:pt x="2300" y="4740"/>
                  </a:lnTo>
                  <a:lnTo>
                    <a:pt x="2298" y="4738"/>
                  </a:lnTo>
                  <a:lnTo>
                    <a:pt x="2296" y="4734"/>
                  </a:lnTo>
                  <a:lnTo>
                    <a:pt x="2288" y="4728"/>
                  </a:lnTo>
                  <a:lnTo>
                    <a:pt x="2284" y="4728"/>
                  </a:lnTo>
                  <a:lnTo>
                    <a:pt x="2282" y="4730"/>
                  </a:lnTo>
                  <a:lnTo>
                    <a:pt x="2282" y="4732"/>
                  </a:lnTo>
                  <a:lnTo>
                    <a:pt x="2282" y="4740"/>
                  </a:lnTo>
                  <a:lnTo>
                    <a:pt x="2282" y="4742"/>
                  </a:lnTo>
                  <a:lnTo>
                    <a:pt x="2280" y="4740"/>
                  </a:lnTo>
                  <a:lnTo>
                    <a:pt x="2274" y="4736"/>
                  </a:lnTo>
                  <a:lnTo>
                    <a:pt x="2270" y="4732"/>
                  </a:lnTo>
                  <a:lnTo>
                    <a:pt x="2266" y="4728"/>
                  </a:lnTo>
                  <a:lnTo>
                    <a:pt x="2262" y="4718"/>
                  </a:lnTo>
                  <a:lnTo>
                    <a:pt x="2258" y="4710"/>
                  </a:lnTo>
                  <a:lnTo>
                    <a:pt x="2254" y="4708"/>
                  </a:lnTo>
                  <a:lnTo>
                    <a:pt x="2252" y="4708"/>
                  </a:lnTo>
                  <a:lnTo>
                    <a:pt x="2248" y="4702"/>
                  </a:lnTo>
                  <a:lnTo>
                    <a:pt x="2242" y="4692"/>
                  </a:lnTo>
                  <a:lnTo>
                    <a:pt x="2234" y="4680"/>
                  </a:lnTo>
                  <a:lnTo>
                    <a:pt x="2222" y="4670"/>
                  </a:lnTo>
                  <a:lnTo>
                    <a:pt x="2214" y="4666"/>
                  </a:lnTo>
                  <a:lnTo>
                    <a:pt x="2208" y="4664"/>
                  </a:lnTo>
                  <a:lnTo>
                    <a:pt x="2204" y="4662"/>
                  </a:lnTo>
                  <a:lnTo>
                    <a:pt x="2200" y="4658"/>
                  </a:lnTo>
                  <a:lnTo>
                    <a:pt x="2196" y="4652"/>
                  </a:lnTo>
                  <a:lnTo>
                    <a:pt x="2192" y="4646"/>
                  </a:lnTo>
                  <a:lnTo>
                    <a:pt x="2190" y="4644"/>
                  </a:lnTo>
                  <a:lnTo>
                    <a:pt x="2186" y="4642"/>
                  </a:lnTo>
                  <a:lnTo>
                    <a:pt x="2182" y="4640"/>
                  </a:lnTo>
                  <a:lnTo>
                    <a:pt x="2180" y="4638"/>
                  </a:lnTo>
                  <a:lnTo>
                    <a:pt x="2180" y="4632"/>
                  </a:lnTo>
                  <a:lnTo>
                    <a:pt x="2178" y="4626"/>
                  </a:lnTo>
                  <a:lnTo>
                    <a:pt x="2176" y="4624"/>
                  </a:lnTo>
                  <a:lnTo>
                    <a:pt x="2174" y="4622"/>
                  </a:lnTo>
                  <a:lnTo>
                    <a:pt x="2170" y="4620"/>
                  </a:lnTo>
                  <a:lnTo>
                    <a:pt x="2168" y="4618"/>
                  </a:lnTo>
                  <a:lnTo>
                    <a:pt x="2166" y="4612"/>
                  </a:lnTo>
                  <a:lnTo>
                    <a:pt x="2166" y="4604"/>
                  </a:lnTo>
                  <a:lnTo>
                    <a:pt x="2162" y="4598"/>
                  </a:lnTo>
                  <a:lnTo>
                    <a:pt x="2158" y="4592"/>
                  </a:lnTo>
                  <a:lnTo>
                    <a:pt x="2150" y="4582"/>
                  </a:lnTo>
                  <a:lnTo>
                    <a:pt x="2146" y="4582"/>
                  </a:lnTo>
                  <a:lnTo>
                    <a:pt x="2146" y="4584"/>
                  </a:lnTo>
                  <a:lnTo>
                    <a:pt x="2142" y="4586"/>
                  </a:lnTo>
                  <a:lnTo>
                    <a:pt x="2138" y="4586"/>
                  </a:lnTo>
                  <a:lnTo>
                    <a:pt x="2134" y="4584"/>
                  </a:lnTo>
                  <a:lnTo>
                    <a:pt x="2130" y="4582"/>
                  </a:lnTo>
                  <a:lnTo>
                    <a:pt x="2128" y="4580"/>
                  </a:lnTo>
                  <a:lnTo>
                    <a:pt x="2122" y="4582"/>
                  </a:lnTo>
                  <a:lnTo>
                    <a:pt x="2114" y="4584"/>
                  </a:lnTo>
                  <a:lnTo>
                    <a:pt x="2108" y="4584"/>
                  </a:lnTo>
                  <a:lnTo>
                    <a:pt x="2098" y="4584"/>
                  </a:lnTo>
                  <a:lnTo>
                    <a:pt x="2088" y="4580"/>
                  </a:lnTo>
                  <a:lnTo>
                    <a:pt x="2086" y="4578"/>
                  </a:lnTo>
                  <a:lnTo>
                    <a:pt x="2084" y="4576"/>
                  </a:lnTo>
                  <a:lnTo>
                    <a:pt x="2082" y="4572"/>
                  </a:lnTo>
                  <a:lnTo>
                    <a:pt x="2078" y="4568"/>
                  </a:lnTo>
                  <a:lnTo>
                    <a:pt x="2070" y="4566"/>
                  </a:lnTo>
                  <a:lnTo>
                    <a:pt x="2062" y="4564"/>
                  </a:lnTo>
                  <a:lnTo>
                    <a:pt x="2058" y="4566"/>
                  </a:lnTo>
                  <a:lnTo>
                    <a:pt x="2056" y="4570"/>
                  </a:lnTo>
                  <a:lnTo>
                    <a:pt x="2056" y="4576"/>
                  </a:lnTo>
                  <a:lnTo>
                    <a:pt x="2058" y="4584"/>
                  </a:lnTo>
                  <a:lnTo>
                    <a:pt x="2060" y="4594"/>
                  </a:lnTo>
                  <a:lnTo>
                    <a:pt x="2070" y="4612"/>
                  </a:lnTo>
                  <a:lnTo>
                    <a:pt x="2080" y="4626"/>
                  </a:lnTo>
                  <a:lnTo>
                    <a:pt x="2086" y="4634"/>
                  </a:lnTo>
                  <a:lnTo>
                    <a:pt x="2094" y="4640"/>
                  </a:lnTo>
                  <a:lnTo>
                    <a:pt x="2102" y="4650"/>
                  </a:lnTo>
                  <a:lnTo>
                    <a:pt x="2104" y="4654"/>
                  </a:lnTo>
                  <a:lnTo>
                    <a:pt x="2108" y="4658"/>
                  </a:lnTo>
                  <a:lnTo>
                    <a:pt x="2114" y="4658"/>
                  </a:lnTo>
                  <a:lnTo>
                    <a:pt x="2116" y="4658"/>
                  </a:lnTo>
                  <a:lnTo>
                    <a:pt x="2120" y="4660"/>
                  </a:lnTo>
                  <a:lnTo>
                    <a:pt x="2124" y="4664"/>
                  </a:lnTo>
                  <a:lnTo>
                    <a:pt x="2130" y="4672"/>
                  </a:lnTo>
                  <a:lnTo>
                    <a:pt x="2138" y="4686"/>
                  </a:lnTo>
                  <a:lnTo>
                    <a:pt x="2138" y="4690"/>
                  </a:lnTo>
                  <a:lnTo>
                    <a:pt x="2138" y="4692"/>
                  </a:lnTo>
                  <a:lnTo>
                    <a:pt x="2146" y="4698"/>
                  </a:lnTo>
                  <a:lnTo>
                    <a:pt x="2152" y="4702"/>
                  </a:lnTo>
                  <a:lnTo>
                    <a:pt x="2154" y="4706"/>
                  </a:lnTo>
                  <a:lnTo>
                    <a:pt x="2154" y="4716"/>
                  </a:lnTo>
                  <a:lnTo>
                    <a:pt x="2156" y="4720"/>
                  </a:lnTo>
                  <a:lnTo>
                    <a:pt x="2158" y="4724"/>
                  </a:lnTo>
                  <a:lnTo>
                    <a:pt x="2162" y="4730"/>
                  </a:lnTo>
                  <a:lnTo>
                    <a:pt x="2172" y="4736"/>
                  </a:lnTo>
                  <a:lnTo>
                    <a:pt x="2182" y="4742"/>
                  </a:lnTo>
                  <a:lnTo>
                    <a:pt x="2192" y="4748"/>
                  </a:lnTo>
                  <a:lnTo>
                    <a:pt x="2198" y="4756"/>
                  </a:lnTo>
                  <a:lnTo>
                    <a:pt x="2200" y="4760"/>
                  </a:lnTo>
                  <a:lnTo>
                    <a:pt x="2200" y="4762"/>
                  </a:lnTo>
                  <a:lnTo>
                    <a:pt x="2198" y="4766"/>
                  </a:lnTo>
                  <a:lnTo>
                    <a:pt x="2198" y="4772"/>
                  </a:lnTo>
                  <a:lnTo>
                    <a:pt x="2206" y="4794"/>
                  </a:lnTo>
                  <a:lnTo>
                    <a:pt x="2214" y="4820"/>
                  </a:lnTo>
                  <a:lnTo>
                    <a:pt x="2218" y="4828"/>
                  </a:lnTo>
                  <a:lnTo>
                    <a:pt x="2226" y="4834"/>
                  </a:lnTo>
                  <a:lnTo>
                    <a:pt x="2234" y="4838"/>
                  </a:lnTo>
                  <a:lnTo>
                    <a:pt x="2236" y="4844"/>
                  </a:lnTo>
                  <a:lnTo>
                    <a:pt x="2240" y="4854"/>
                  </a:lnTo>
                  <a:lnTo>
                    <a:pt x="2254" y="4870"/>
                  </a:lnTo>
                  <a:lnTo>
                    <a:pt x="2260" y="4876"/>
                  </a:lnTo>
                  <a:lnTo>
                    <a:pt x="2262" y="4882"/>
                  </a:lnTo>
                  <a:lnTo>
                    <a:pt x="2264" y="4886"/>
                  </a:lnTo>
                  <a:lnTo>
                    <a:pt x="2264" y="4890"/>
                  </a:lnTo>
                  <a:lnTo>
                    <a:pt x="2262" y="4898"/>
                  </a:lnTo>
                  <a:lnTo>
                    <a:pt x="2264" y="4900"/>
                  </a:lnTo>
                  <a:lnTo>
                    <a:pt x="2266" y="4904"/>
                  </a:lnTo>
                  <a:lnTo>
                    <a:pt x="2274" y="4912"/>
                  </a:lnTo>
                  <a:lnTo>
                    <a:pt x="2278" y="4922"/>
                  </a:lnTo>
                  <a:lnTo>
                    <a:pt x="2282" y="4934"/>
                  </a:lnTo>
                  <a:lnTo>
                    <a:pt x="2284" y="4946"/>
                  </a:lnTo>
                  <a:lnTo>
                    <a:pt x="2290" y="4960"/>
                  </a:lnTo>
                  <a:lnTo>
                    <a:pt x="2300" y="4976"/>
                  </a:lnTo>
                  <a:lnTo>
                    <a:pt x="2312" y="4992"/>
                  </a:lnTo>
                  <a:lnTo>
                    <a:pt x="2326" y="5008"/>
                  </a:lnTo>
                  <a:lnTo>
                    <a:pt x="2336" y="5018"/>
                  </a:lnTo>
                  <a:lnTo>
                    <a:pt x="2342" y="5028"/>
                  </a:lnTo>
                  <a:lnTo>
                    <a:pt x="2350" y="5038"/>
                  </a:lnTo>
                  <a:lnTo>
                    <a:pt x="2364" y="5054"/>
                  </a:lnTo>
                  <a:lnTo>
                    <a:pt x="2380" y="5072"/>
                  </a:lnTo>
                  <a:lnTo>
                    <a:pt x="2394" y="5084"/>
                  </a:lnTo>
                  <a:lnTo>
                    <a:pt x="2404" y="5094"/>
                  </a:lnTo>
                  <a:lnTo>
                    <a:pt x="2416" y="5108"/>
                  </a:lnTo>
                  <a:lnTo>
                    <a:pt x="2426" y="5122"/>
                  </a:lnTo>
                  <a:lnTo>
                    <a:pt x="2434" y="5132"/>
                  </a:lnTo>
                  <a:lnTo>
                    <a:pt x="2436" y="5134"/>
                  </a:lnTo>
                  <a:lnTo>
                    <a:pt x="2438" y="5134"/>
                  </a:lnTo>
                  <a:lnTo>
                    <a:pt x="2434" y="5120"/>
                  </a:lnTo>
                  <a:lnTo>
                    <a:pt x="2434" y="5112"/>
                  </a:lnTo>
                  <a:lnTo>
                    <a:pt x="2434" y="5110"/>
                  </a:lnTo>
                  <a:lnTo>
                    <a:pt x="2438" y="5112"/>
                  </a:lnTo>
                  <a:lnTo>
                    <a:pt x="2444" y="5114"/>
                  </a:lnTo>
                  <a:lnTo>
                    <a:pt x="2450" y="5118"/>
                  </a:lnTo>
                  <a:lnTo>
                    <a:pt x="2454" y="5120"/>
                  </a:lnTo>
                  <a:lnTo>
                    <a:pt x="2458" y="5118"/>
                  </a:lnTo>
                  <a:lnTo>
                    <a:pt x="2460" y="5114"/>
                  </a:lnTo>
                  <a:lnTo>
                    <a:pt x="2462" y="5108"/>
                  </a:lnTo>
                  <a:lnTo>
                    <a:pt x="2464" y="5108"/>
                  </a:lnTo>
                  <a:lnTo>
                    <a:pt x="2470" y="5116"/>
                  </a:lnTo>
                  <a:lnTo>
                    <a:pt x="2476" y="5126"/>
                  </a:lnTo>
                  <a:lnTo>
                    <a:pt x="2480" y="5128"/>
                  </a:lnTo>
                  <a:lnTo>
                    <a:pt x="2484" y="5128"/>
                  </a:lnTo>
                  <a:close/>
                  <a:moveTo>
                    <a:pt x="2344" y="4774"/>
                  </a:moveTo>
                  <a:lnTo>
                    <a:pt x="2344" y="4774"/>
                  </a:lnTo>
                  <a:lnTo>
                    <a:pt x="2340" y="4772"/>
                  </a:lnTo>
                  <a:lnTo>
                    <a:pt x="2338" y="4772"/>
                  </a:lnTo>
                  <a:lnTo>
                    <a:pt x="2338" y="4774"/>
                  </a:lnTo>
                  <a:lnTo>
                    <a:pt x="2338" y="4776"/>
                  </a:lnTo>
                  <a:lnTo>
                    <a:pt x="2340" y="4784"/>
                  </a:lnTo>
                  <a:lnTo>
                    <a:pt x="2344" y="4792"/>
                  </a:lnTo>
                  <a:lnTo>
                    <a:pt x="2346" y="4792"/>
                  </a:lnTo>
                  <a:lnTo>
                    <a:pt x="2348" y="4788"/>
                  </a:lnTo>
                  <a:lnTo>
                    <a:pt x="2348" y="4780"/>
                  </a:lnTo>
                  <a:lnTo>
                    <a:pt x="2346" y="4776"/>
                  </a:lnTo>
                  <a:lnTo>
                    <a:pt x="2344" y="4774"/>
                  </a:lnTo>
                  <a:close/>
                  <a:moveTo>
                    <a:pt x="2374" y="4792"/>
                  </a:moveTo>
                  <a:lnTo>
                    <a:pt x="2374" y="4792"/>
                  </a:lnTo>
                  <a:lnTo>
                    <a:pt x="2372" y="4786"/>
                  </a:lnTo>
                  <a:lnTo>
                    <a:pt x="2366" y="4784"/>
                  </a:lnTo>
                  <a:lnTo>
                    <a:pt x="2360" y="4782"/>
                  </a:lnTo>
                  <a:lnTo>
                    <a:pt x="2358" y="4782"/>
                  </a:lnTo>
                  <a:lnTo>
                    <a:pt x="2358" y="4784"/>
                  </a:lnTo>
                  <a:lnTo>
                    <a:pt x="2358" y="4788"/>
                  </a:lnTo>
                  <a:lnTo>
                    <a:pt x="2364" y="4790"/>
                  </a:lnTo>
                  <a:lnTo>
                    <a:pt x="2372" y="4794"/>
                  </a:lnTo>
                  <a:lnTo>
                    <a:pt x="2374" y="4794"/>
                  </a:lnTo>
                  <a:lnTo>
                    <a:pt x="2374" y="4792"/>
                  </a:lnTo>
                  <a:close/>
                  <a:moveTo>
                    <a:pt x="2316" y="4736"/>
                  </a:moveTo>
                  <a:lnTo>
                    <a:pt x="2316" y="4736"/>
                  </a:lnTo>
                  <a:lnTo>
                    <a:pt x="2312" y="4736"/>
                  </a:lnTo>
                  <a:lnTo>
                    <a:pt x="2310" y="4736"/>
                  </a:lnTo>
                  <a:lnTo>
                    <a:pt x="2306" y="4740"/>
                  </a:lnTo>
                  <a:lnTo>
                    <a:pt x="2306" y="4746"/>
                  </a:lnTo>
                  <a:lnTo>
                    <a:pt x="2308" y="4750"/>
                  </a:lnTo>
                  <a:lnTo>
                    <a:pt x="2310" y="4752"/>
                  </a:lnTo>
                  <a:lnTo>
                    <a:pt x="2312" y="4752"/>
                  </a:lnTo>
                  <a:lnTo>
                    <a:pt x="2314" y="4752"/>
                  </a:lnTo>
                  <a:lnTo>
                    <a:pt x="2318" y="4746"/>
                  </a:lnTo>
                  <a:lnTo>
                    <a:pt x="2318" y="4740"/>
                  </a:lnTo>
                  <a:lnTo>
                    <a:pt x="2318" y="4736"/>
                  </a:lnTo>
                  <a:lnTo>
                    <a:pt x="2316" y="4736"/>
                  </a:lnTo>
                  <a:close/>
                  <a:moveTo>
                    <a:pt x="36" y="5458"/>
                  </a:moveTo>
                  <a:lnTo>
                    <a:pt x="36" y="5458"/>
                  </a:lnTo>
                  <a:lnTo>
                    <a:pt x="32" y="5458"/>
                  </a:lnTo>
                  <a:lnTo>
                    <a:pt x="30" y="5460"/>
                  </a:lnTo>
                  <a:lnTo>
                    <a:pt x="32" y="5464"/>
                  </a:lnTo>
                  <a:lnTo>
                    <a:pt x="36" y="5470"/>
                  </a:lnTo>
                  <a:lnTo>
                    <a:pt x="38" y="5472"/>
                  </a:lnTo>
                  <a:lnTo>
                    <a:pt x="40" y="5472"/>
                  </a:lnTo>
                  <a:lnTo>
                    <a:pt x="40" y="5468"/>
                  </a:lnTo>
                  <a:lnTo>
                    <a:pt x="40" y="5462"/>
                  </a:lnTo>
                  <a:lnTo>
                    <a:pt x="36" y="5458"/>
                  </a:lnTo>
                  <a:close/>
                  <a:moveTo>
                    <a:pt x="2554" y="4992"/>
                  </a:moveTo>
                  <a:lnTo>
                    <a:pt x="2554" y="4992"/>
                  </a:lnTo>
                  <a:lnTo>
                    <a:pt x="2558" y="4998"/>
                  </a:lnTo>
                  <a:lnTo>
                    <a:pt x="2560" y="4998"/>
                  </a:lnTo>
                  <a:lnTo>
                    <a:pt x="2562" y="4996"/>
                  </a:lnTo>
                  <a:lnTo>
                    <a:pt x="2564" y="4994"/>
                  </a:lnTo>
                  <a:lnTo>
                    <a:pt x="2566" y="4994"/>
                  </a:lnTo>
                  <a:lnTo>
                    <a:pt x="2570" y="4994"/>
                  </a:lnTo>
                  <a:lnTo>
                    <a:pt x="2574" y="4994"/>
                  </a:lnTo>
                  <a:lnTo>
                    <a:pt x="2578" y="4988"/>
                  </a:lnTo>
                  <a:lnTo>
                    <a:pt x="2582" y="4980"/>
                  </a:lnTo>
                  <a:lnTo>
                    <a:pt x="2582" y="4976"/>
                  </a:lnTo>
                  <a:lnTo>
                    <a:pt x="2580" y="4974"/>
                  </a:lnTo>
                  <a:lnTo>
                    <a:pt x="2576" y="4968"/>
                  </a:lnTo>
                  <a:lnTo>
                    <a:pt x="2568" y="4964"/>
                  </a:lnTo>
                  <a:lnTo>
                    <a:pt x="2562" y="4962"/>
                  </a:lnTo>
                  <a:lnTo>
                    <a:pt x="2558" y="4964"/>
                  </a:lnTo>
                  <a:lnTo>
                    <a:pt x="2556" y="4968"/>
                  </a:lnTo>
                  <a:lnTo>
                    <a:pt x="2554" y="4972"/>
                  </a:lnTo>
                  <a:lnTo>
                    <a:pt x="2552" y="4982"/>
                  </a:lnTo>
                  <a:lnTo>
                    <a:pt x="2552" y="4988"/>
                  </a:lnTo>
                  <a:lnTo>
                    <a:pt x="2554" y="4992"/>
                  </a:lnTo>
                  <a:close/>
                  <a:moveTo>
                    <a:pt x="8" y="5430"/>
                  </a:moveTo>
                  <a:lnTo>
                    <a:pt x="8" y="5430"/>
                  </a:lnTo>
                  <a:lnTo>
                    <a:pt x="6" y="5434"/>
                  </a:lnTo>
                  <a:lnTo>
                    <a:pt x="6" y="5436"/>
                  </a:lnTo>
                  <a:lnTo>
                    <a:pt x="6" y="5440"/>
                  </a:lnTo>
                  <a:lnTo>
                    <a:pt x="10" y="5444"/>
                  </a:lnTo>
                  <a:lnTo>
                    <a:pt x="14" y="5442"/>
                  </a:lnTo>
                  <a:lnTo>
                    <a:pt x="14" y="5438"/>
                  </a:lnTo>
                  <a:lnTo>
                    <a:pt x="14" y="5434"/>
                  </a:lnTo>
                  <a:lnTo>
                    <a:pt x="12" y="5430"/>
                  </a:lnTo>
                  <a:lnTo>
                    <a:pt x="10" y="5430"/>
                  </a:lnTo>
                  <a:lnTo>
                    <a:pt x="8" y="5430"/>
                  </a:lnTo>
                  <a:close/>
                  <a:moveTo>
                    <a:pt x="3222" y="4178"/>
                  </a:moveTo>
                  <a:lnTo>
                    <a:pt x="3222" y="4178"/>
                  </a:lnTo>
                  <a:lnTo>
                    <a:pt x="3224" y="4178"/>
                  </a:lnTo>
                  <a:lnTo>
                    <a:pt x="3228" y="4176"/>
                  </a:lnTo>
                  <a:lnTo>
                    <a:pt x="3232" y="4172"/>
                  </a:lnTo>
                  <a:lnTo>
                    <a:pt x="3234" y="4166"/>
                  </a:lnTo>
                  <a:lnTo>
                    <a:pt x="3232" y="4162"/>
                  </a:lnTo>
                  <a:lnTo>
                    <a:pt x="3232" y="4160"/>
                  </a:lnTo>
                  <a:lnTo>
                    <a:pt x="3230" y="4160"/>
                  </a:lnTo>
                  <a:lnTo>
                    <a:pt x="3228" y="4156"/>
                  </a:lnTo>
                  <a:lnTo>
                    <a:pt x="3226" y="4152"/>
                  </a:lnTo>
                  <a:lnTo>
                    <a:pt x="3224" y="4150"/>
                  </a:lnTo>
                  <a:lnTo>
                    <a:pt x="3222" y="4154"/>
                  </a:lnTo>
                  <a:lnTo>
                    <a:pt x="3222" y="4160"/>
                  </a:lnTo>
                  <a:lnTo>
                    <a:pt x="3222" y="4168"/>
                  </a:lnTo>
                  <a:lnTo>
                    <a:pt x="3220" y="4172"/>
                  </a:lnTo>
                  <a:lnTo>
                    <a:pt x="3218" y="4174"/>
                  </a:lnTo>
                  <a:lnTo>
                    <a:pt x="3222" y="4178"/>
                  </a:lnTo>
                  <a:close/>
                  <a:moveTo>
                    <a:pt x="3526" y="3176"/>
                  </a:moveTo>
                  <a:lnTo>
                    <a:pt x="3526" y="3176"/>
                  </a:lnTo>
                  <a:lnTo>
                    <a:pt x="3522" y="3176"/>
                  </a:lnTo>
                  <a:lnTo>
                    <a:pt x="3520" y="3174"/>
                  </a:lnTo>
                  <a:lnTo>
                    <a:pt x="3522" y="3168"/>
                  </a:lnTo>
                  <a:lnTo>
                    <a:pt x="3526" y="3162"/>
                  </a:lnTo>
                  <a:lnTo>
                    <a:pt x="3526" y="3158"/>
                  </a:lnTo>
                  <a:lnTo>
                    <a:pt x="3526" y="3154"/>
                  </a:lnTo>
                  <a:lnTo>
                    <a:pt x="3522" y="3152"/>
                  </a:lnTo>
                  <a:lnTo>
                    <a:pt x="3518" y="3152"/>
                  </a:lnTo>
                  <a:lnTo>
                    <a:pt x="3510" y="3156"/>
                  </a:lnTo>
                  <a:lnTo>
                    <a:pt x="3506" y="3156"/>
                  </a:lnTo>
                  <a:lnTo>
                    <a:pt x="3504" y="3156"/>
                  </a:lnTo>
                  <a:lnTo>
                    <a:pt x="3500" y="3154"/>
                  </a:lnTo>
                  <a:lnTo>
                    <a:pt x="3500" y="3148"/>
                  </a:lnTo>
                  <a:lnTo>
                    <a:pt x="3498" y="3146"/>
                  </a:lnTo>
                  <a:lnTo>
                    <a:pt x="3496" y="3142"/>
                  </a:lnTo>
                  <a:lnTo>
                    <a:pt x="3490" y="3140"/>
                  </a:lnTo>
                  <a:lnTo>
                    <a:pt x="3486" y="3140"/>
                  </a:lnTo>
                  <a:lnTo>
                    <a:pt x="3482" y="3140"/>
                  </a:lnTo>
                  <a:lnTo>
                    <a:pt x="3478" y="3144"/>
                  </a:lnTo>
                  <a:lnTo>
                    <a:pt x="3476" y="3148"/>
                  </a:lnTo>
                  <a:lnTo>
                    <a:pt x="3474" y="3154"/>
                  </a:lnTo>
                  <a:lnTo>
                    <a:pt x="3470" y="3154"/>
                  </a:lnTo>
                  <a:lnTo>
                    <a:pt x="3466" y="3154"/>
                  </a:lnTo>
                  <a:lnTo>
                    <a:pt x="3464" y="3160"/>
                  </a:lnTo>
                  <a:lnTo>
                    <a:pt x="3462" y="3164"/>
                  </a:lnTo>
                  <a:lnTo>
                    <a:pt x="3460" y="3164"/>
                  </a:lnTo>
                  <a:lnTo>
                    <a:pt x="3456" y="3160"/>
                  </a:lnTo>
                  <a:lnTo>
                    <a:pt x="3454" y="3158"/>
                  </a:lnTo>
                  <a:lnTo>
                    <a:pt x="3452" y="3164"/>
                  </a:lnTo>
                  <a:lnTo>
                    <a:pt x="3452" y="3168"/>
                  </a:lnTo>
                  <a:lnTo>
                    <a:pt x="3448" y="3170"/>
                  </a:lnTo>
                  <a:lnTo>
                    <a:pt x="3444" y="3168"/>
                  </a:lnTo>
                  <a:lnTo>
                    <a:pt x="3440" y="3168"/>
                  </a:lnTo>
                  <a:lnTo>
                    <a:pt x="3442" y="3174"/>
                  </a:lnTo>
                  <a:lnTo>
                    <a:pt x="3444" y="3182"/>
                  </a:lnTo>
                  <a:lnTo>
                    <a:pt x="3444" y="3186"/>
                  </a:lnTo>
                  <a:lnTo>
                    <a:pt x="3444" y="3190"/>
                  </a:lnTo>
                  <a:lnTo>
                    <a:pt x="3446" y="3196"/>
                  </a:lnTo>
                  <a:lnTo>
                    <a:pt x="3448" y="3200"/>
                  </a:lnTo>
                  <a:lnTo>
                    <a:pt x="3450" y="3204"/>
                  </a:lnTo>
                  <a:lnTo>
                    <a:pt x="3450" y="3210"/>
                  </a:lnTo>
                  <a:lnTo>
                    <a:pt x="3456" y="3204"/>
                  </a:lnTo>
                  <a:lnTo>
                    <a:pt x="3460" y="3202"/>
                  </a:lnTo>
                  <a:lnTo>
                    <a:pt x="3464" y="3200"/>
                  </a:lnTo>
                  <a:lnTo>
                    <a:pt x="3464" y="3202"/>
                  </a:lnTo>
                  <a:lnTo>
                    <a:pt x="3464" y="3204"/>
                  </a:lnTo>
                  <a:lnTo>
                    <a:pt x="3466" y="3208"/>
                  </a:lnTo>
                  <a:lnTo>
                    <a:pt x="3468" y="3208"/>
                  </a:lnTo>
                  <a:lnTo>
                    <a:pt x="3472" y="3206"/>
                  </a:lnTo>
                  <a:lnTo>
                    <a:pt x="3474" y="3204"/>
                  </a:lnTo>
                  <a:lnTo>
                    <a:pt x="3474" y="3200"/>
                  </a:lnTo>
                  <a:lnTo>
                    <a:pt x="3472" y="3198"/>
                  </a:lnTo>
                  <a:lnTo>
                    <a:pt x="3468" y="3194"/>
                  </a:lnTo>
                  <a:lnTo>
                    <a:pt x="3466" y="3192"/>
                  </a:lnTo>
                  <a:lnTo>
                    <a:pt x="3464" y="3188"/>
                  </a:lnTo>
                  <a:lnTo>
                    <a:pt x="3466" y="3182"/>
                  </a:lnTo>
                  <a:lnTo>
                    <a:pt x="3466" y="3180"/>
                  </a:lnTo>
                  <a:lnTo>
                    <a:pt x="3468" y="3180"/>
                  </a:lnTo>
                  <a:lnTo>
                    <a:pt x="3470" y="3182"/>
                  </a:lnTo>
                  <a:lnTo>
                    <a:pt x="3474" y="3186"/>
                  </a:lnTo>
                  <a:lnTo>
                    <a:pt x="3480" y="3196"/>
                  </a:lnTo>
                  <a:lnTo>
                    <a:pt x="3482" y="3208"/>
                  </a:lnTo>
                  <a:lnTo>
                    <a:pt x="3480" y="3218"/>
                  </a:lnTo>
                  <a:lnTo>
                    <a:pt x="3474" y="3228"/>
                  </a:lnTo>
                  <a:lnTo>
                    <a:pt x="3468" y="3236"/>
                  </a:lnTo>
                  <a:lnTo>
                    <a:pt x="3466" y="3242"/>
                  </a:lnTo>
                  <a:lnTo>
                    <a:pt x="3470" y="3258"/>
                  </a:lnTo>
                  <a:lnTo>
                    <a:pt x="3470" y="3266"/>
                  </a:lnTo>
                  <a:lnTo>
                    <a:pt x="3468" y="3270"/>
                  </a:lnTo>
                  <a:lnTo>
                    <a:pt x="3466" y="3274"/>
                  </a:lnTo>
                  <a:lnTo>
                    <a:pt x="3466" y="3276"/>
                  </a:lnTo>
                  <a:lnTo>
                    <a:pt x="3476" y="3280"/>
                  </a:lnTo>
                  <a:lnTo>
                    <a:pt x="3482" y="3282"/>
                  </a:lnTo>
                  <a:lnTo>
                    <a:pt x="3486" y="3286"/>
                  </a:lnTo>
                  <a:lnTo>
                    <a:pt x="3486" y="3290"/>
                  </a:lnTo>
                  <a:lnTo>
                    <a:pt x="3486" y="3292"/>
                  </a:lnTo>
                  <a:lnTo>
                    <a:pt x="3488" y="3292"/>
                  </a:lnTo>
                  <a:lnTo>
                    <a:pt x="3496" y="3288"/>
                  </a:lnTo>
                  <a:lnTo>
                    <a:pt x="3500" y="3284"/>
                  </a:lnTo>
                  <a:lnTo>
                    <a:pt x="3502" y="3280"/>
                  </a:lnTo>
                  <a:lnTo>
                    <a:pt x="3502" y="3278"/>
                  </a:lnTo>
                  <a:lnTo>
                    <a:pt x="3502" y="3276"/>
                  </a:lnTo>
                  <a:lnTo>
                    <a:pt x="3500" y="3272"/>
                  </a:lnTo>
                  <a:lnTo>
                    <a:pt x="3502" y="3270"/>
                  </a:lnTo>
                  <a:lnTo>
                    <a:pt x="3506" y="3268"/>
                  </a:lnTo>
                  <a:lnTo>
                    <a:pt x="3508" y="3270"/>
                  </a:lnTo>
                  <a:lnTo>
                    <a:pt x="3510" y="3274"/>
                  </a:lnTo>
                  <a:lnTo>
                    <a:pt x="3514" y="3272"/>
                  </a:lnTo>
                  <a:lnTo>
                    <a:pt x="3516" y="3268"/>
                  </a:lnTo>
                  <a:lnTo>
                    <a:pt x="3518" y="3260"/>
                  </a:lnTo>
                  <a:lnTo>
                    <a:pt x="3522" y="3236"/>
                  </a:lnTo>
                  <a:lnTo>
                    <a:pt x="3528" y="3212"/>
                  </a:lnTo>
                  <a:lnTo>
                    <a:pt x="3532" y="3202"/>
                  </a:lnTo>
                  <a:lnTo>
                    <a:pt x="3534" y="3200"/>
                  </a:lnTo>
                  <a:lnTo>
                    <a:pt x="3538" y="3198"/>
                  </a:lnTo>
                  <a:lnTo>
                    <a:pt x="3540" y="3196"/>
                  </a:lnTo>
                  <a:lnTo>
                    <a:pt x="3542" y="3194"/>
                  </a:lnTo>
                  <a:lnTo>
                    <a:pt x="3540" y="3186"/>
                  </a:lnTo>
                  <a:lnTo>
                    <a:pt x="3534" y="3180"/>
                  </a:lnTo>
                  <a:lnTo>
                    <a:pt x="3530" y="3178"/>
                  </a:lnTo>
                  <a:lnTo>
                    <a:pt x="3526" y="3176"/>
                  </a:lnTo>
                  <a:close/>
                  <a:moveTo>
                    <a:pt x="3432" y="3438"/>
                  </a:moveTo>
                  <a:lnTo>
                    <a:pt x="3432" y="3438"/>
                  </a:lnTo>
                  <a:lnTo>
                    <a:pt x="3432" y="3442"/>
                  </a:lnTo>
                  <a:lnTo>
                    <a:pt x="3434" y="3442"/>
                  </a:lnTo>
                  <a:lnTo>
                    <a:pt x="3440" y="3436"/>
                  </a:lnTo>
                  <a:lnTo>
                    <a:pt x="3446" y="3428"/>
                  </a:lnTo>
                  <a:lnTo>
                    <a:pt x="3448" y="3424"/>
                  </a:lnTo>
                  <a:lnTo>
                    <a:pt x="3448" y="3422"/>
                  </a:lnTo>
                  <a:lnTo>
                    <a:pt x="3444" y="3422"/>
                  </a:lnTo>
                  <a:lnTo>
                    <a:pt x="3438" y="3424"/>
                  </a:lnTo>
                  <a:lnTo>
                    <a:pt x="3434" y="3430"/>
                  </a:lnTo>
                  <a:lnTo>
                    <a:pt x="3432" y="3434"/>
                  </a:lnTo>
                  <a:lnTo>
                    <a:pt x="3432" y="3438"/>
                  </a:lnTo>
                  <a:close/>
                  <a:moveTo>
                    <a:pt x="3434" y="3100"/>
                  </a:moveTo>
                  <a:lnTo>
                    <a:pt x="3434" y="3100"/>
                  </a:lnTo>
                  <a:lnTo>
                    <a:pt x="3432" y="3102"/>
                  </a:lnTo>
                  <a:lnTo>
                    <a:pt x="3430" y="3106"/>
                  </a:lnTo>
                  <a:lnTo>
                    <a:pt x="3430" y="3110"/>
                  </a:lnTo>
                  <a:lnTo>
                    <a:pt x="3428" y="3116"/>
                  </a:lnTo>
                  <a:lnTo>
                    <a:pt x="3426" y="3126"/>
                  </a:lnTo>
                  <a:lnTo>
                    <a:pt x="3426" y="3130"/>
                  </a:lnTo>
                  <a:lnTo>
                    <a:pt x="3428" y="3128"/>
                  </a:lnTo>
                  <a:lnTo>
                    <a:pt x="3430" y="3124"/>
                  </a:lnTo>
                  <a:lnTo>
                    <a:pt x="3432" y="3120"/>
                  </a:lnTo>
                  <a:lnTo>
                    <a:pt x="3434" y="3114"/>
                  </a:lnTo>
                  <a:lnTo>
                    <a:pt x="3436" y="3110"/>
                  </a:lnTo>
                  <a:lnTo>
                    <a:pt x="3438" y="3104"/>
                  </a:lnTo>
                  <a:lnTo>
                    <a:pt x="3438" y="3100"/>
                  </a:lnTo>
                  <a:lnTo>
                    <a:pt x="3436" y="3100"/>
                  </a:lnTo>
                  <a:lnTo>
                    <a:pt x="3434" y="3100"/>
                  </a:lnTo>
                  <a:close/>
                  <a:moveTo>
                    <a:pt x="4106" y="2564"/>
                  </a:moveTo>
                  <a:lnTo>
                    <a:pt x="4106" y="2564"/>
                  </a:lnTo>
                  <a:lnTo>
                    <a:pt x="4098" y="2576"/>
                  </a:lnTo>
                  <a:lnTo>
                    <a:pt x="4088" y="2586"/>
                  </a:lnTo>
                  <a:lnTo>
                    <a:pt x="4084" y="2594"/>
                  </a:lnTo>
                  <a:lnTo>
                    <a:pt x="4082" y="2598"/>
                  </a:lnTo>
                  <a:lnTo>
                    <a:pt x="4084" y="2604"/>
                  </a:lnTo>
                  <a:lnTo>
                    <a:pt x="4086" y="2604"/>
                  </a:lnTo>
                  <a:lnTo>
                    <a:pt x="4088" y="2602"/>
                  </a:lnTo>
                  <a:lnTo>
                    <a:pt x="4094" y="2592"/>
                  </a:lnTo>
                  <a:lnTo>
                    <a:pt x="4098" y="2586"/>
                  </a:lnTo>
                  <a:lnTo>
                    <a:pt x="4104" y="2580"/>
                  </a:lnTo>
                  <a:lnTo>
                    <a:pt x="4112" y="2574"/>
                  </a:lnTo>
                  <a:lnTo>
                    <a:pt x="4122" y="2570"/>
                  </a:lnTo>
                  <a:lnTo>
                    <a:pt x="4126" y="2568"/>
                  </a:lnTo>
                  <a:lnTo>
                    <a:pt x="4126" y="2566"/>
                  </a:lnTo>
                  <a:lnTo>
                    <a:pt x="4120" y="2562"/>
                  </a:lnTo>
                  <a:lnTo>
                    <a:pt x="4112" y="2562"/>
                  </a:lnTo>
                  <a:lnTo>
                    <a:pt x="4108" y="2562"/>
                  </a:lnTo>
                  <a:lnTo>
                    <a:pt x="4106" y="2564"/>
                  </a:lnTo>
                  <a:close/>
                  <a:moveTo>
                    <a:pt x="3472" y="4884"/>
                  </a:moveTo>
                  <a:lnTo>
                    <a:pt x="3472" y="4884"/>
                  </a:lnTo>
                  <a:lnTo>
                    <a:pt x="3474" y="4884"/>
                  </a:lnTo>
                  <a:lnTo>
                    <a:pt x="3476" y="4884"/>
                  </a:lnTo>
                  <a:lnTo>
                    <a:pt x="3484" y="4882"/>
                  </a:lnTo>
                  <a:lnTo>
                    <a:pt x="3488" y="4880"/>
                  </a:lnTo>
                  <a:lnTo>
                    <a:pt x="3490" y="4878"/>
                  </a:lnTo>
                  <a:lnTo>
                    <a:pt x="3488" y="4878"/>
                  </a:lnTo>
                  <a:lnTo>
                    <a:pt x="3478" y="4878"/>
                  </a:lnTo>
                  <a:lnTo>
                    <a:pt x="3472" y="4880"/>
                  </a:lnTo>
                  <a:lnTo>
                    <a:pt x="3472" y="4882"/>
                  </a:lnTo>
                  <a:lnTo>
                    <a:pt x="3472" y="4884"/>
                  </a:lnTo>
                  <a:close/>
                  <a:moveTo>
                    <a:pt x="3468" y="3214"/>
                  </a:moveTo>
                  <a:lnTo>
                    <a:pt x="3468" y="3214"/>
                  </a:lnTo>
                  <a:lnTo>
                    <a:pt x="3468" y="3212"/>
                  </a:lnTo>
                  <a:lnTo>
                    <a:pt x="3466" y="3212"/>
                  </a:lnTo>
                  <a:lnTo>
                    <a:pt x="3462" y="3212"/>
                  </a:lnTo>
                  <a:lnTo>
                    <a:pt x="3460" y="3218"/>
                  </a:lnTo>
                  <a:lnTo>
                    <a:pt x="3460" y="3224"/>
                  </a:lnTo>
                  <a:lnTo>
                    <a:pt x="3460" y="3226"/>
                  </a:lnTo>
                  <a:lnTo>
                    <a:pt x="3462" y="3226"/>
                  </a:lnTo>
                  <a:lnTo>
                    <a:pt x="3464" y="3224"/>
                  </a:lnTo>
                  <a:lnTo>
                    <a:pt x="3468" y="3220"/>
                  </a:lnTo>
                  <a:lnTo>
                    <a:pt x="3468" y="3214"/>
                  </a:lnTo>
                  <a:close/>
                  <a:moveTo>
                    <a:pt x="3482" y="3322"/>
                  </a:moveTo>
                  <a:lnTo>
                    <a:pt x="3482" y="3322"/>
                  </a:lnTo>
                  <a:lnTo>
                    <a:pt x="3478" y="3322"/>
                  </a:lnTo>
                  <a:lnTo>
                    <a:pt x="3476" y="3326"/>
                  </a:lnTo>
                  <a:lnTo>
                    <a:pt x="3478" y="3330"/>
                  </a:lnTo>
                  <a:lnTo>
                    <a:pt x="3482" y="3332"/>
                  </a:lnTo>
                  <a:lnTo>
                    <a:pt x="3486" y="3332"/>
                  </a:lnTo>
                  <a:lnTo>
                    <a:pt x="3486" y="3328"/>
                  </a:lnTo>
                  <a:lnTo>
                    <a:pt x="3484" y="3324"/>
                  </a:lnTo>
                  <a:lnTo>
                    <a:pt x="3482" y="3322"/>
                  </a:lnTo>
                  <a:close/>
                  <a:moveTo>
                    <a:pt x="3652" y="3124"/>
                  </a:moveTo>
                  <a:lnTo>
                    <a:pt x="3652" y="3124"/>
                  </a:lnTo>
                  <a:lnTo>
                    <a:pt x="3654" y="3126"/>
                  </a:lnTo>
                  <a:lnTo>
                    <a:pt x="3656" y="3124"/>
                  </a:lnTo>
                  <a:lnTo>
                    <a:pt x="3658" y="3118"/>
                  </a:lnTo>
                  <a:lnTo>
                    <a:pt x="3662" y="3112"/>
                  </a:lnTo>
                  <a:lnTo>
                    <a:pt x="3662" y="3106"/>
                  </a:lnTo>
                  <a:lnTo>
                    <a:pt x="3662" y="3104"/>
                  </a:lnTo>
                  <a:lnTo>
                    <a:pt x="3660" y="3104"/>
                  </a:lnTo>
                  <a:lnTo>
                    <a:pt x="3656" y="3110"/>
                  </a:lnTo>
                  <a:lnTo>
                    <a:pt x="3652" y="3116"/>
                  </a:lnTo>
                  <a:lnTo>
                    <a:pt x="3652" y="3120"/>
                  </a:lnTo>
                  <a:lnTo>
                    <a:pt x="3652" y="3124"/>
                  </a:lnTo>
                  <a:close/>
                  <a:moveTo>
                    <a:pt x="3482" y="4890"/>
                  </a:moveTo>
                  <a:lnTo>
                    <a:pt x="3482" y="4890"/>
                  </a:lnTo>
                  <a:lnTo>
                    <a:pt x="3486" y="4896"/>
                  </a:lnTo>
                  <a:lnTo>
                    <a:pt x="3492" y="4904"/>
                  </a:lnTo>
                  <a:lnTo>
                    <a:pt x="3494" y="4904"/>
                  </a:lnTo>
                  <a:lnTo>
                    <a:pt x="3498" y="4898"/>
                  </a:lnTo>
                  <a:lnTo>
                    <a:pt x="3498" y="4890"/>
                  </a:lnTo>
                  <a:lnTo>
                    <a:pt x="3498" y="4888"/>
                  </a:lnTo>
                  <a:lnTo>
                    <a:pt x="3496" y="4886"/>
                  </a:lnTo>
                  <a:lnTo>
                    <a:pt x="3492" y="4884"/>
                  </a:lnTo>
                  <a:lnTo>
                    <a:pt x="3486" y="4884"/>
                  </a:lnTo>
                  <a:lnTo>
                    <a:pt x="3482" y="4886"/>
                  </a:lnTo>
                  <a:lnTo>
                    <a:pt x="3482" y="4888"/>
                  </a:lnTo>
                  <a:lnTo>
                    <a:pt x="3482" y="4890"/>
                  </a:lnTo>
                  <a:close/>
                  <a:moveTo>
                    <a:pt x="3640" y="3122"/>
                  </a:moveTo>
                  <a:lnTo>
                    <a:pt x="3640" y="3122"/>
                  </a:lnTo>
                  <a:lnTo>
                    <a:pt x="3634" y="3120"/>
                  </a:lnTo>
                  <a:lnTo>
                    <a:pt x="3628" y="3116"/>
                  </a:lnTo>
                  <a:lnTo>
                    <a:pt x="3620" y="3116"/>
                  </a:lnTo>
                  <a:lnTo>
                    <a:pt x="3612" y="3120"/>
                  </a:lnTo>
                  <a:lnTo>
                    <a:pt x="3608" y="3122"/>
                  </a:lnTo>
                  <a:lnTo>
                    <a:pt x="3604" y="3126"/>
                  </a:lnTo>
                  <a:lnTo>
                    <a:pt x="3602" y="3132"/>
                  </a:lnTo>
                  <a:lnTo>
                    <a:pt x="3600" y="3136"/>
                  </a:lnTo>
                  <a:lnTo>
                    <a:pt x="3598" y="3138"/>
                  </a:lnTo>
                  <a:lnTo>
                    <a:pt x="3596" y="3136"/>
                  </a:lnTo>
                  <a:lnTo>
                    <a:pt x="3592" y="3136"/>
                  </a:lnTo>
                  <a:lnTo>
                    <a:pt x="3590" y="3136"/>
                  </a:lnTo>
                  <a:lnTo>
                    <a:pt x="3586" y="3138"/>
                  </a:lnTo>
                  <a:lnTo>
                    <a:pt x="3582" y="3140"/>
                  </a:lnTo>
                  <a:lnTo>
                    <a:pt x="3580" y="3136"/>
                  </a:lnTo>
                  <a:lnTo>
                    <a:pt x="3580" y="3130"/>
                  </a:lnTo>
                  <a:lnTo>
                    <a:pt x="3578" y="3128"/>
                  </a:lnTo>
                  <a:lnTo>
                    <a:pt x="3576" y="3128"/>
                  </a:lnTo>
                  <a:lnTo>
                    <a:pt x="3574" y="3132"/>
                  </a:lnTo>
                  <a:lnTo>
                    <a:pt x="3568" y="3144"/>
                  </a:lnTo>
                  <a:lnTo>
                    <a:pt x="3564" y="3150"/>
                  </a:lnTo>
                  <a:lnTo>
                    <a:pt x="3560" y="3156"/>
                  </a:lnTo>
                  <a:lnTo>
                    <a:pt x="3550" y="3164"/>
                  </a:lnTo>
                  <a:lnTo>
                    <a:pt x="3544" y="3168"/>
                  </a:lnTo>
                  <a:lnTo>
                    <a:pt x="3548" y="3168"/>
                  </a:lnTo>
                  <a:lnTo>
                    <a:pt x="3554" y="3168"/>
                  </a:lnTo>
                  <a:lnTo>
                    <a:pt x="3556" y="3170"/>
                  </a:lnTo>
                  <a:lnTo>
                    <a:pt x="3558" y="3172"/>
                  </a:lnTo>
                  <a:lnTo>
                    <a:pt x="3558" y="3174"/>
                  </a:lnTo>
                  <a:lnTo>
                    <a:pt x="3558" y="3182"/>
                  </a:lnTo>
                  <a:lnTo>
                    <a:pt x="3558" y="3186"/>
                  </a:lnTo>
                  <a:lnTo>
                    <a:pt x="3562" y="3190"/>
                  </a:lnTo>
                  <a:lnTo>
                    <a:pt x="3564" y="3192"/>
                  </a:lnTo>
                  <a:lnTo>
                    <a:pt x="3564" y="3196"/>
                  </a:lnTo>
                  <a:lnTo>
                    <a:pt x="3564" y="3198"/>
                  </a:lnTo>
                  <a:lnTo>
                    <a:pt x="3562" y="3200"/>
                  </a:lnTo>
                  <a:lnTo>
                    <a:pt x="3564" y="3200"/>
                  </a:lnTo>
                  <a:lnTo>
                    <a:pt x="3574" y="3202"/>
                  </a:lnTo>
                  <a:lnTo>
                    <a:pt x="3578" y="3202"/>
                  </a:lnTo>
                  <a:lnTo>
                    <a:pt x="3580" y="3198"/>
                  </a:lnTo>
                  <a:lnTo>
                    <a:pt x="3584" y="3186"/>
                  </a:lnTo>
                  <a:lnTo>
                    <a:pt x="3588" y="3178"/>
                  </a:lnTo>
                  <a:lnTo>
                    <a:pt x="3590" y="3172"/>
                  </a:lnTo>
                  <a:lnTo>
                    <a:pt x="3594" y="3166"/>
                  </a:lnTo>
                  <a:lnTo>
                    <a:pt x="3602" y="3164"/>
                  </a:lnTo>
                  <a:lnTo>
                    <a:pt x="3608" y="3162"/>
                  </a:lnTo>
                  <a:lnTo>
                    <a:pt x="3614" y="3164"/>
                  </a:lnTo>
                  <a:lnTo>
                    <a:pt x="3620" y="3170"/>
                  </a:lnTo>
                  <a:lnTo>
                    <a:pt x="3624" y="3172"/>
                  </a:lnTo>
                  <a:lnTo>
                    <a:pt x="3626" y="3172"/>
                  </a:lnTo>
                  <a:lnTo>
                    <a:pt x="3628" y="3170"/>
                  </a:lnTo>
                  <a:lnTo>
                    <a:pt x="3630" y="3166"/>
                  </a:lnTo>
                  <a:lnTo>
                    <a:pt x="3632" y="3160"/>
                  </a:lnTo>
                  <a:lnTo>
                    <a:pt x="3636" y="3156"/>
                  </a:lnTo>
                  <a:lnTo>
                    <a:pt x="3642" y="3150"/>
                  </a:lnTo>
                  <a:lnTo>
                    <a:pt x="3646" y="3148"/>
                  </a:lnTo>
                  <a:lnTo>
                    <a:pt x="3648" y="3144"/>
                  </a:lnTo>
                  <a:lnTo>
                    <a:pt x="3646" y="3140"/>
                  </a:lnTo>
                  <a:lnTo>
                    <a:pt x="3644" y="3132"/>
                  </a:lnTo>
                  <a:lnTo>
                    <a:pt x="3644" y="3128"/>
                  </a:lnTo>
                  <a:lnTo>
                    <a:pt x="3644" y="3126"/>
                  </a:lnTo>
                  <a:lnTo>
                    <a:pt x="3640" y="3122"/>
                  </a:lnTo>
                  <a:close/>
                  <a:moveTo>
                    <a:pt x="3450" y="4936"/>
                  </a:moveTo>
                  <a:lnTo>
                    <a:pt x="3450" y="4936"/>
                  </a:lnTo>
                  <a:lnTo>
                    <a:pt x="3456" y="4938"/>
                  </a:lnTo>
                  <a:lnTo>
                    <a:pt x="3462" y="4940"/>
                  </a:lnTo>
                  <a:lnTo>
                    <a:pt x="3468" y="4940"/>
                  </a:lnTo>
                  <a:lnTo>
                    <a:pt x="3470" y="4938"/>
                  </a:lnTo>
                  <a:lnTo>
                    <a:pt x="3472" y="4934"/>
                  </a:lnTo>
                  <a:lnTo>
                    <a:pt x="3474" y="4926"/>
                  </a:lnTo>
                  <a:lnTo>
                    <a:pt x="3472" y="4922"/>
                  </a:lnTo>
                  <a:lnTo>
                    <a:pt x="3466" y="4922"/>
                  </a:lnTo>
                  <a:lnTo>
                    <a:pt x="3458" y="4924"/>
                  </a:lnTo>
                  <a:lnTo>
                    <a:pt x="3448" y="4930"/>
                  </a:lnTo>
                  <a:lnTo>
                    <a:pt x="3448" y="4932"/>
                  </a:lnTo>
                  <a:lnTo>
                    <a:pt x="3450" y="4936"/>
                  </a:lnTo>
                  <a:close/>
                  <a:moveTo>
                    <a:pt x="3012" y="5270"/>
                  </a:moveTo>
                  <a:lnTo>
                    <a:pt x="3012" y="5270"/>
                  </a:lnTo>
                  <a:lnTo>
                    <a:pt x="3008" y="5266"/>
                  </a:lnTo>
                  <a:lnTo>
                    <a:pt x="3006" y="5264"/>
                  </a:lnTo>
                  <a:lnTo>
                    <a:pt x="3008" y="5262"/>
                  </a:lnTo>
                  <a:lnTo>
                    <a:pt x="3012" y="5264"/>
                  </a:lnTo>
                  <a:lnTo>
                    <a:pt x="3020" y="5266"/>
                  </a:lnTo>
                  <a:lnTo>
                    <a:pt x="3022" y="5266"/>
                  </a:lnTo>
                  <a:lnTo>
                    <a:pt x="3022" y="5264"/>
                  </a:lnTo>
                  <a:lnTo>
                    <a:pt x="3022" y="5258"/>
                  </a:lnTo>
                  <a:lnTo>
                    <a:pt x="3020" y="5250"/>
                  </a:lnTo>
                  <a:lnTo>
                    <a:pt x="3014" y="5244"/>
                  </a:lnTo>
                  <a:lnTo>
                    <a:pt x="3010" y="5242"/>
                  </a:lnTo>
                  <a:lnTo>
                    <a:pt x="3008" y="5244"/>
                  </a:lnTo>
                  <a:lnTo>
                    <a:pt x="3006" y="5246"/>
                  </a:lnTo>
                  <a:lnTo>
                    <a:pt x="3004" y="5246"/>
                  </a:lnTo>
                  <a:lnTo>
                    <a:pt x="3000" y="5242"/>
                  </a:lnTo>
                  <a:lnTo>
                    <a:pt x="2998" y="5240"/>
                  </a:lnTo>
                  <a:lnTo>
                    <a:pt x="2994" y="5240"/>
                  </a:lnTo>
                  <a:lnTo>
                    <a:pt x="2992" y="5242"/>
                  </a:lnTo>
                  <a:lnTo>
                    <a:pt x="2988" y="5244"/>
                  </a:lnTo>
                  <a:lnTo>
                    <a:pt x="2986" y="5244"/>
                  </a:lnTo>
                  <a:lnTo>
                    <a:pt x="2982" y="5240"/>
                  </a:lnTo>
                  <a:lnTo>
                    <a:pt x="2978" y="5236"/>
                  </a:lnTo>
                  <a:lnTo>
                    <a:pt x="2974" y="5234"/>
                  </a:lnTo>
                  <a:lnTo>
                    <a:pt x="2970" y="5234"/>
                  </a:lnTo>
                  <a:lnTo>
                    <a:pt x="2966" y="5236"/>
                  </a:lnTo>
                  <a:lnTo>
                    <a:pt x="2964" y="5238"/>
                  </a:lnTo>
                  <a:lnTo>
                    <a:pt x="2964" y="5240"/>
                  </a:lnTo>
                  <a:lnTo>
                    <a:pt x="2966" y="5244"/>
                  </a:lnTo>
                  <a:lnTo>
                    <a:pt x="2970" y="5250"/>
                  </a:lnTo>
                  <a:lnTo>
                    <a:pt x="2974" y="5252"/>
                  </a:lnTo>
                  <a:lnTo>
                    <a:pt x="2978" y="5252"/>
                  </a:lnTo>
                  <a:lnTo>
                    <a:pt x="2984" y="5256"/>
                  </a:lnTo>
                  <a:lnTo>
                    <a:pt x="2986" y="5260"/>
                  </a:lnTo>
                  <a:lnTo>
                    <a:pt x="2984" y="5260"/>
                  </a:lnTo>
                  <a:lnTo>
                    <a:pt x="2982" y="5260"/>
                  </a:lnTo>
                  <a:lnTo>
                    <a:pt x="2976" y="5262"/>
                  </a:lnTo>
                  <a:lnTo>
                    <a:pt x="2972" y="5264"/>
                  </a:lnTo>
                  <a:lnTo>
                    <a:pt x="2970" y="5264"/>
                  </a:lnTo>
                  <a:lnTo>
                    <a:pt x="2966" y="5260"/>
                  </a:lnTo>
                  <a:lnTo>
                    <a:pt x="2960" y="5252"/>
                  </a:lnTo>
                  <a:lnTo>
                    <a:pt x="2956" y="5252"/>
                  </a:lnTo>
                  <a:lnTo>
                    <a:pt x="2954" y="5252"/>
                  </a:lnTo>
                  <a:lnTo>
                    <a:pt x="2948" y="5250"/>
                  </a:lnTo>
                  <a:lnTo>
                    <a:pt x="2944" y="5248"/>
                  </a:lnTo>
                  <a:lnTo>
                    <a:pt x="2940" y="5246"/>
                  </a:lnTo>
                  <a:lnTo>
                    <a:pt x="2938" y="5248"/>
                  </a:lnTo>
                  <a:lnTo>
                    <a:pt x="2936" y="5250"/>
                  </a:lnTo>
                  <a:lnTo>
                    <a:pt x="2932" y="5254"/>
                  </a:lnTo>
                  <a:lnTo>
                    <a:pt x="2928" y="5256"/>
                  </a:lnTo>
                  <a:lnTo>
                    <a:pt x="2926" y="5258"/>
                  </a:lnTo>
                  <a:lnTo>
                    <a:pt x="2926" y="5266"/>
                  </a:lnTo>
                  <a:lnTo>
                    <a:pt x="2926" y="5270"/>
                  </a:lnTo>
                  <a:lnTo>
                    <a:pt x="2926" y="5276"/>
                  </a:lnTo>
                  <a:lnTo>
                    <a:pt x="2926" y="5278"/>
                  </a:lnTo>
                  <a:lnTo>
                    <a:pt x="2928" y="5280"/>
                  </a:lnTo>
                  <a:lnTo>
                    <a:pt x="2938" y="5282"/>
                  </a:lnTo>
                  <a:lnTo>
                    <a:pt x="2948" y="5282"/>
                  </a:lnTo>
                  <a:lnTo>
                    <a:pt x="2960" y="5278"/>
                  </a:lnTo>
                  <a:lnTo>
                    <a:pt x="2970" y="5274"/>
                  </a:lnTo>
                  <a:lnTo>
                    <a:pt x="2978" y="5272"/>
                  </a:lnTo>
                  <a:lnTo>
                    <a:pt x="2984" y="5272"/>
                  </a:lnTo>
                  <a:lnTo>
                    <a:pt x="2986" y="5268"/>
                  </a:lnTo>
                  <a:lnTo>
                    <a:pt x="2988" y="5268"/>
                  </a:lnTo>
                  <a:lnTo>
                    <a:pt x="2990" y="5270"/>
                  </a:lnTo>
                  <a:lnTo>
                    <a:pt x="2992" y="5272"/>
                  </a:lnTo>
                  <a:lnTo>
                    <a:pt x="2994" y="5270"/>
                  </a:lnTo>
                  <a:lnTo>
                    <a:pt x="2998" y="5270"/>
                  </a:lnTo>
                  <a:lnTo>
                    <a:pt x="3004" y="5270"/>
                  </a:lnTo>
                  <a:lnTo>
                    <a:pt x="3014" y="5272"/>
                  </a:lnTo>
                  <a:lnTo>
                    <a:pt x="3016" y="5272"/>
                  </a:lnTo>
                  <a:lnTo>
                    <a:pt x="3012" y="5270"/>
                  </a:lnTo>
                  <a:close/>
                  <a:moveTo>
                    <a:pt x="3240" y="4810"/>
                  </a:moveTo>
                  <a:lnTo>
                    <a:pt x="3240" y="4810"/>
                  </a:lnTo>
                  <a:lnTo>
                    <a:pt x="3258" y="4782"/>
                  </a:lnTo>
                  <a:lnTo>
                    <a:pt x="3262" y="4776"/>
                  </a:lnTo>
                  <a:lnTo>
                    <a:pt x="3264" y="4770"/>
                  </a:lnTo>
                  <a:lnTo>
                    <a:pt x="3264" y="4764"/>
                  </a:lnTo>
                  <a:lnTo>
                    <a:pt x="3262" y="4760"/>
                  </a:lnTo>
                  <a:lnTo>
                    <a:pt x="3258" y="4756"/>
                  </a:lnTo>
                  <a:lnTo>
                    <a:pt x="3254" y="4756"/>
                  </a:lnTo>
                  <a:lnTo>
                    <a:pt x="3250" y="4758"/>
                  </a:lnTo>
                  <a:lnTo>
                    <a:pt x="3246" y="4764"/>
                  </a:lnTo>
                  <a:lnTo>
                    <a:pt x="3236" y="4776"/>
                  </a:lnTo>
                  <a:lnTo>
                    <a:pt x="3228" y="4792"/>
                  </a:lnTo>
                  <a:lnTo>
                    <a:pt x="3222" y="4796"/>
                  </a:lnTo>
                  <a:lnTo>
                    <a:pt x="3216" y="4798"/>
                  </a:lnTo>
                  <a:lnTo>
                    <a:pt x="3208" y="4798"/>
                  </a:lnTo>
                  <a:lnTo>
                    <a:pt x="3198" y="4798"/>
                  </a:lnTo>
                  <a:lnTo>
                    <a:pt x="3182" y="4794"/>
                  </a:lnTo>
                  <a:lnTo>
                    <a:pt x="3176" y="4794"/>
                  </a:lnTo>
                  <a:lnTo>
                    <a:pt x="3174" y="4796"/>
                  </a:lnTo>
                  <a:lnTo>
                    <a:pt x="3170" y="4798"/>
                  </a:lnTo>
                  <a:lnTo>
                    <a:pt x="3168" y="4798"/>
                  </a:lnTo>
                  <a:lnTo>
                    <a:pt x="3158" y="4794"/>
                  </a:lnTo>
                  <a:lnTo>
                    <a:pt x="3146" y="4792"/>
                  </a:lnTo>
                  <a:lnTo>
                    <a:pt x="3138" y="4790"/>
                  </a:lnTo>
                  <a:lnTo>
                    <a:pt x="3130" y="4790"/>
                  </a:lnTo>
                  <a:lnTo>
                    <a:pt x="3122" y="4790"/>
                  </a:lnTo>
                  <a:lnTo>
                    <a:pt x="3118" y="4788"/>
                  </a:lnTo>
                  <a:lnTo>
                    <a:pt x="3116" y="4786"/>
                  </a:lnTo>
                  <a:lnTo>
                    <a:pt x="3114" y="4784"/>
                  </a:lnTo>
                  <a:lnTo>
                    <a:pt x="3114" y="4780"/>
                  </a:lnTo>
                  <a:lnTo>
                    <a:pt x="3114" y="4778"/>
                  </a:lnTo>
                  <a:lnTo>
                    <a:pt x="3112" y="4778"/>
                  </a:lnTo>
                  <a:lnTo>
                    <a:pt x="3104" y="4778"/>
                  </a:lnTo>
                  <a:lnTo>
                    <a:pt x="3098" y="4776"/>
                  </a:lnTo>
                  <a:lnTo>
                    <a:pt x="3092" y="4776"/>
                  </a:lnTo>
                  <a:lnTo>
                    <a:pt x="3090" y="4778"/>
                  </a:lnTo>
                  <a:lnTo>
                    <a:pt x="3088" y="4780"/>
                  </a:lnTo>
                  <a:lnTo>
                    <a:pt x="3084" y="4788"/>
                  </a:lnTo>
                  <a:lnTo>
                    <a:pt x="3080" y="4796"/>
                  </a:lnTo>
                  <a:lnTo>
                    <a:pt x="3078" y="4800"/>
                  </a:lnTo>
                  <a:lnTo>
                    <a:pt x="3074" y="4800"/>
                  </a:lnTo>
                  <a:lnTo>
                    <a:pt x="3072" y="4800"/>
                  </a:lnTo>
                  <a:lnTo>
                    <a:pt x="3068" y="4796"/>
                  </a:lnTo>
                  <a:lnTo>
                    <a:pt x="3066" y="4792"/>
                  </a:lnTo>
                  <a:lnTo>
                    <a:pt x="3064" y="4792"/>
                  </a:lnTo>
                  <a:lnTo>
                    <a:pt x="3060" y="4798"/>
                  </a:lnTo>
                  <a:lnTo>
                    <a:pt x="3056" y="4810"/>
                  </a:lnTo>
                  <a:lnTo>
                    <a:pt x="3052" y="4820"/>
                  </a:lnTo>
                  <a:lnTo>
                    <a:pt x="3048" y="4824"/>
                  </a:lnTo>
                  <a:lnTo>
                    <a:pt x="3048" y="4828"/>
                  </a:lnTo>
                  <a:lnTo>
                    <a:pt x="3048" y="4834"/>
                  </a:lnTo>
                  <a:lnTo>
                    <a:pt x="3048" y="4838"/>
                  </a:lnTo>
                  <a:lnTo>
                    <a:pt x="3046" y="4840"/>
                  </a:lnTo>
                  <a:lnTo>
                    <a:pt x="3044" y="4842"/>
                  </a:lnTo>
                  <a:lnTo>
                    <a:pt x="3040" y="4844"/>
                  </a:lnTo>
                  <a:lnTo>
                    <a:pt x="3040" y="4848"/>
                  </a:lnTo>
                  <a:lnTo>
                    <a:pt x="3042" y="4854"/>
                  </a:lnTo>
                  <a:lnTo>
                    <a:pt x="3044" y="4864"/>
                  </a:lnTo>
                  <a:lnTo>
                    <a:pt x="3040" y="4876"/>
                  </a:lnTo>
                  <a:lnTo>
                    <a:pt x="3034" y="4886"/>
                  </a:lnTo>
                  <a:lnTo>
                    <a:pt x="3030" y="4900"/>
                  </a:lnTo>
                  <a:lnTo>
                    <a:pt x="3030" y="4908"/>
                  </a:lnTo>
                  <a:lnTo>
                    <a:pt x="3030" y="4918"/>
                  </a:lnTo>
                  <a:lnTo>
                    <a:pt x="3030" y="4932"/>
                  </a:lnTo>
                  <a:lnTo>
                    <a:pt x="3028" y="4934"/>
                  </a:lnTo>
                  <a:lnTo>
                    <a:pt x="3026" y="4936"/>
                  </a:lnTo>
                  <a:lnTo>
                    <a:pt x="3024" y="4936"/>
                  </a:lnTo>
                  <a:lnTo>
                    <a:pt x="3024" y="4938"/>
                  </a:lnTo>
                  <a:lnTo>
                    <a:pt x="3022" y="4944"/>
                  </a:lnTo>
                  <a:lnTo>
                    <a:pt x="3020" y="4952"/>
                  </a:lnTo>
                  <a:lnTo>
                    <a:pt x="3020" y="4960"/>
                  </a:lnTo>
                  <a:lnTo>
                    <a:pt x="3016" y="4964"/>
                  </a:lnTo>
                  <a:lnTo>
                    <a:pt x="3014" y="4968"/>
                  </a:lnTo>
                  <a:lnTo>
                    <a:pt x="3010" y="4968"/>
                  </a:lnTo>
                  <a:lnTo>
                    <a:pt x="3006" y="4970"/>
                  </a:lnTo>
                  <a:lnTo>
                    <a:pt x="3006" y="4972"/>
                  </a:lnTo>
                  <a:lnTo>
                    <a:pt x="3008" y="4976"/>
                  </a:lnTo>
                  <a:lnTo>
                    <a:pt x="3010" y="4984"/>
                  </a:lnTo>
                  <a:lnTo>
                    <a:pt x="3008" y="4986"/>
                  </a:lnTo>
                  <a:lnTo>
                    <a:pt x="3006" y="4990"/>
                  </a:lnTo>
                  <a:lnTo>
                    <a:pt x="3008" y="5002"/>
                  </a:lnTo>
                  <a:lnTo>
                    <a:pt x="3012" y="5008"/>
                  </a:lnTo>
                  <a:lnTo>
                    <a:pt x="3014" y="5010"/>
                  </a:lnTo>
                  <a:lnTo>
                    <a:pt x="3018" y="5010"/>
                  </a:lnTo>
                  <a:lnTo>
                    <a:pt x="3020" y="5010"/>
                  </a:lnTo>
                  <a:lnTo>
                    <a:pt x="3024" y="5010"/>
                  </a:lnTo>
                  <a:lnTo>
                    <a:pt x="3028" y="5010"/>
                  </a:lnTo>
                  <a:lnTo>
                    <a:pt x="3032" y="5014"/>
                  </a:lnTo>
                  <a:lnTo>
                    <a:pt x="3036" y="5022"/>
                  </a:lnTo>
                  <a:lnTo>
                    <a:pt x="3040" y="5034"/>
                  </a:lnTo>
                  <a:lnTo>
                    <a:pt x="3040" y="5046"/>
                  </a:lnTo>
                  <a:lnTo>
                    <a:pt x="3038" y="5058"/>
                  </a:lnTo>
                  <a:lnTo>
                    <a:pt x="3036" y="5070"/>
                  </a:lnTo>
                  <a:lnTo>
                    <a:pt x="3032" y="5082"/>
                  </a:lnTo>
                  <a:lnTo>
                    <a:pt x="3030" y="5092"/>
                  </a:lnTo>
                  <a:lnTo>
                    <a:pt x="3030" y="5102"/>
                  </a:lnTo>
                  <a:lnTo>
                    <a:pt x="3034" y="5112"/>
                  </a:lnTo>
                  <a:lnTo>
                    <a:pt x="3038" y="5116"/>
                  </a:lnTo>
                  <a:lnTo>
                    <a:pt x="3042" y="5118"/>
                  </a:lnTo>
                  <a:lnTo>
                    <a:pt x="3046" y="5118"/>
                  </a:lnTo>
                  <a:lnTo>
                    <a:pt x="3050" y="5116"/>
                  </a:lnTo>
                  <a:lnTo>
                    <a:pt x="3058" y="5114"/>
                  </a:lnTo>
                  <a:lnTo>
                    <a:pt x="3068" y="5112"/>
                  </a:lnTo>
                  <a:lnTo>
                    <a:pt x="3072" y="5112"/>
                  </a:lnTo>
                  <a:lnTo>
                    <a:pt x="3072" y="5110"/>
                  </a:lnTo>
                  <a:lnTo>
                    <a:pt x="3070" y="5100"/>
                  </a:lnTo>
                  <a:lnTo>
                    <a:pt x="3068" y="5088"/>
                  </a:lnTo>
                  <a:lnTo>
                    <a:pt x="3068" y="5082"/>
                  </a:lnTo>
                  <a:lnTo>
                    <a:pt x="3070" y="5076"/>
                  </a:lnTo>
                  <a:lnTo>
                    <a:pt x="3072" y="5070"/>
                  </a:lnTo>
                  <a:lnTo>
                    <a:pt x="3074" y="5064"/>
                  </a:lnTo>
                  <a:lnTo>
                    <a:pt x="3072" y="5050"/>
                  </a:lnTo>
                  <a:lnTo>
                    <a:pt x="3072" y="5034"/>
                  </a:lnTo>
                  <a:lnTo>
                    <a:pt x="3072" y="5014"/>
                  </a:lnTo>
                  <a:lnTo>
                    <a:pt x="3074" y="5004"/>
                  </a:lnTo>
                  <a:lnTo>
                    <a:pt x="3072" y="4998"/>
                  </a:lnTo>
                  <a:lnTo>
                    <a:pt x="3068" y="4990"/>
                  </a:lnTo>
                  <a:lnTo>
                    <a:pt x="3068" y="4988"/>
                  </a:lnTo>
                  <a:lnTo>
                    <a:pt x="3068" y="4984"/>
                  </a:lnTo>
                  <a:lnTo>
                    <a:pt x="3076" y="4974"/>
                  </a:lnTo>
                  <a:lnTo>
                    <a:pt x="3084" y="4970"/>
                  </a:lnTo>
                  <a:lnTo>
                    <a:pt x="3090" y="4968"/>
                  </a:lnTo>
                  <a:lnTo>
                    <a:pt x="3094" y="4968"/>
                  </a:lnTo>
                  <a:lnTo>
                    <a:pt x="3098" y="4972"/>
                  </a:lnTo>
                  <a:lnTo>
                    <a:pt x="3100" y="4976"/>
                  </a:lnTo>
                  <a:lnTo>
                    <a:pt x="3100" y="4982"/>
                  </a:lnTo>
                  <a:lnTo>
                    <a:pt x="3098" y="4990"/>
                  </a:lnTo>
                  <a:lnTo>
                    <a:pt x="3094" y="4996"/>
                  </a:lnTo>
                  <a:lnTo>
                    <a:pt x="3092" y="5002"/>
                  </a:lnTo>
                  <a:lnTo>
                    <a:pt x="3090" y="5008"/>
                  </a:lnTo>
                  <a:lnTo>
                    <a:pt x="3092" y="5012"/>
                  </a:lnTo>
                  <a:lnTo>
                    <a:pt x="3094" y="5016"/>
                  </a:lnTo>
                  <a:lnTo>
                    <a:pt x="3102" y="5024"/>
                  </a:lnTo>
                  <a:lnTo>
                    <a:pt x="3112" y="5034"/>
                  </a:lnTo>
                  <a:lnTo>
                    <a:pt x="3116" y="5040"/>
                  </a:lnTo>
                  <a:lnTo>
                    <a:pt x="3116" y="5046"/>
                  </a:lnTo>
                  <a:lnTo>
                    <a:pt x="3114" y="5062"/>
                  </a:lnTo>
                  <a:lnTo>
                    <a:pt x="3114" y="5068"/>
                  </a:lnTo>
                  <a:lnTo>
                    <a:pt x="3116" y="5074"/>
                  </a:lnTo>
                  <a:lnTo>
                    <a:pt x="3120" y="5076"/>
                  </a:lnTo>
                  <a:lnTo>
                    <a:pt x="3130" y="5078"/>
                  </a:lnTo>
                  <a:lnTo>
                    <a:pt x="3136" y="5076"/>
                  </a:lnTo>
                  <a:lnTo>
                    <a:pt x="3138" y="5076"/>
                  </a:lnTo>
                  <a:lnTo>
                    <a:pt x="3140" y="5072"/>
                  </a:lnTo>
                  <a:lnTo>
                    <a:pt x="3140" y="5070"/>
                  </a:lnTo>
                  <a:lnTo>
                    <a:pt x="3140" y="5062"/>
                  </a:lnTo>
                  <a:lnTo>
                    <a:pt x="3142" y="5060"/>
                  </a:lnTo>
                  <a:lnTo>
                    <a:pt x="3148" y="5056"/>
                  </a:lnTo>
                  <a:lnTo>
                    <a:pt x="3152" y="5056"/>
                  </a:lnTo>
                  <a:lnTo>
                    <a:pt x="3156" y="5054"/>
                  </a:lnTo>
                  <a:lnTo>
                    <a:pt x="3164" y="5056"/>
                  </a:lnTo>
                  <a:lnTo>
                    <a:pt x="3166" y="5056"/>
                  </a:lnTo>
                  <a:lnTo>
                    <a:pt x="3168" y="5056"/>
                  </a:lnTo>
                  <a:lnTo>
                    <a:pt x="3172" y="5048"/>
                  </a:lnTo>
                  <a:lnTo>
                    <a:pt x="3172" y="5042"/>
                  </a:lnTo>
                  <a:lnTo>
                    <a:pt x="3170" y="5036"/>
                  </a:lnTo>
                  <a:lnTo>
                    <a:pt x="3164" y="5032"/>
                  </a:lnTo>
                  <a:lnTo>
                    <a:pt x="3158" y="5028"/>
                  </a:lnTo>
                  <a:lnTo>
                    <a:pt x="3152" y="5026"/>
                  </a:lnTo>
                  <a:lnTo>
                    <a:pt x="3148" y="5022"/>
                  </a:lnTo>
                  <a:lnTo>
                    <a:pt x="3146" y="5016"/>
                  </a:lnTo>
                  <a:lnTo>
                    <a:pt x="3148" y="5012"/>
                  </a:lnTo>
                  <a:lnTo>
                    <a:pt x="3152" y="5006"/>
                  </a:lnTo>
                  <a:lnTo>
                    <a:pt x="3152" y="4998"/>
                  </a:lnTo>
                  <a:lnTo>
                    <a:pt x="3150" y="4990"/>
                  </a:lnTo>
                  <a:lnTo>
                    <a:pt x="3148" y="4980"/>
                  </a:lnTo>
                  <a:lnTo>
                    <a:pt x="3136" y="4962"/>
                  </a:lnTo>
                  <a:lnTo>
                    <a:pt x="3122" y="4946"/>
                  </a:lnTo>
                  <a:lnTo>
                    <a:pt x="3118" y="4940"/>
                  </a:lnTo>
                  <a:lnTo>
                    <a:pt x="3118" y="4934"/>
                  </a:lnTo>
                  <a:lnTo>
                    <a:pt x="3122" y="4930"/>
                  </a:lnTo>
                  <a:lnTo>
                    <a:pt x="3128" y="4926"/>
                  </a:lnTo>
                  <a:lnTo>
                    <a:pt x="3146" y="4916"/>
                  </a:lnTo>
                  <a:lnTo>
                    <a:pt x="3154" y="4908"/>
                  </a:lnTo>
                  <a:lnTo>
                    <a:pt x="3162" y="4898"/>
                  </a:lnTo>
                  <a:lnTo>
                    <a:pt x="3168" y="4888"/>
                  </a:lnTo>
                  <a:lnTo>
                    <a:pt x="3172" y="4884"/>
                  </a:lnTo>
                  <a:lnTo>
                    <a:pt x="3176" y="4884"/>
                  </a:lnTo>
                  <a:lnTo>
                    <a:pt x="3180" y="4886"/>
                  </a:lnTo>
                  <a:lnTo>
                    <a:pt x="3186" y="4890"/>
                  </a:lnTo>
                  <a:lnTo>
                    <a:pt x="3190" y="4890"/>
                  </a:lnTo>
                  <a:lnTo>
                    <a:pt x="3192" y="4888"/>
                  </a:lnTo>
                  <a:lnTo>
                    <a:pt x="3196" y="4880"/>
                  </a:lnTo>
                  <a:lnTo>
                    <a:pt x="3196" y="4876"/>
                  </a:lnTo>
                  <a:lnTo>
                    <a:pt x="3194" y="4874"/>
                  </a:lnTo>
                  <a:lnTo>
                    <a:pt x="3192" y="4872"/>
                  </a:lnTo>
                  <a:lnTo>
                    <a:pt x="3188" y="4870"/>
                  </a:lnTo>
                  <a:lnTo>
                    <a:pt x="3170" y="4870"/>
                  </a:lnTo>
                  <a:lnTo>
                    <a:pt x="3160" y="4872"/>
                  </a:lnTo>
                  <a:lnTo>
                    <a:pt x="3152" y="4874"/>
                  </a:lnTo>
                  <a:lnTo>
                    <a:pt x="3144" y="4880"/>
                  </a:lnTo>
                  <a:lnTo>
                    <a:pt x="3136" y="4884"/>
                  </a:lnTo>
                  <a:lnTo>
                    <a:pt x="3130" y="4884"/>
                  </a:lnTo>
                  <a:lnTo>
                    <a:pt x="3124" y="4884"/>
                  </a:lnTo>
                  <a:lnTo>
                    <a:pt x="3116" y="4882"/>
                  </a:lnTo>
                  <a:lnTo>
                    <a:pt x="3112" y="4886"/>
                  </a:lnTo>
                  <a:lnTo>
                    <a:pt x="3108" y="4890"/>
                  </a:lnTo>
                  <a:lnTo>
                    <a:pt x="3106" y="4894"/>
                  </a:lnTo>
                  <a:lnTo>
                    <a:pt x="3104" y="4900"/>
                  </a:lnTo>
                  <a:lnTo>
                    <a:pt x="3100" y="4904"/>
                  </a:lnTo>
                  <a:lnTo>
                    <a:pt x="3096" y="4908"/>
                  </a:lnTo>
                  <a:lnTo>
                    <a:pt x="3088" y="4908"/>
                  </a:lnTo>
                  <a:lnTo>
                    <a:pt x="3082" y="4906"/>
                  </a:lnTo>
                  <a:lnTo>
                    <a:pt x="3078" y="4904"/>
                  </a:lnTo>
                  <a:lnTo>
                    <a:pt x="3078" y="4902"/>
                  </a:lnTo>
                  <a:lnTo>
                    <a:pt x="3078" y="4898"/>
                  </a:lnTo>
                  <a:lnTo>
                    <a:pt x="3076" y="4892"/>
                  </a:lnTo>
                  <a:lnTo>
                    <a:pt x="3074" y="4888"/>
                  </a:lnTo>
                  <a:lnTo>
                    <a:pt x="3068" y="4882"/>
                  </a:lnTo>
                  <a:lnTo>
                    <a:pt x="3064" y="4880"/>
                  </a:lnTo>
                  <a:lnTo>
                    <a:pt x="3062" y="4876"/>
                  </a:lnTo>
                  <a:lnTo>
                    <a:pt x="3058" y="4866"/>
                  </a:lnTo>
                  <a:lnTo>
                    <a:pt x="3058" y="4852"/>
                  </a:lnTo>
                  <a:lnTo>
                    <a:pt x="3060" y="4840"/>
                  </a:lnTo>
                  <a:lnTo>
                    <a:pt x="3066" y="4828"/>
                  </a:lnTo>
                  <a:lnTo>
                    <a:pt x="3072" y="4818"/>
                  </a:lnTo>
                  <a:lnTo>
                    <a:pt x="3074" y="4816"/>
                  </a:lnTo>
                  <a:lnTo>
                    <a:pt x="3078" y="4814"/>
                  </a:lnTo>
                  <a:lnTo>
                    <a:pt x="3082" y="4814"/>
                  </a:lnTo>
                  <a:lnTo>
                    <a:pt x="3086" y="4816"/>
                  </a:lnTo>
                  <a:lnTo>
                    <a:pt x="3092" y="4818"/>
                  </a:lnTo>
                  <a:lnTo>
                    <a:pt x="3096" y="4820"/>
                  </a:lnTo>
                  <a:lnTo>
                    <a:pt x="3106" y="4818"/>
                  </a:lnTo>
                  <a:lnTo>
                    <a:pt x="3116" y="4818"/>
                  </a:lnTo>
                  <a:lnTo>
                    <a:pt x="3122" y="4818"/>
                  </a:lnTo>
                  <a:lnTo>
                    <a:pt x="3126" y="4818"/>
                  </a:lnTo>
                  <a:lnTo>
                    <a:pt x="3132" y="4820"/>
                  </a:lnTo>
                  <a:lnTo>
                    <a:pt x="3140" y="4820"/>
                  </a:lnTo>
                  <a:lnTo>
                    <a:pt x="3156" y="4818"/>
                  </a:lnTo>
                  <a:lnTo>
                    <a:pt x="3172" y="4816"/>
                  </a:lnTo>
                  <a:lnTo>
                    <a:pt x="3178" y="4818"/>
                  </a:lnTo>
                  <a:lnTo>
                    <a:pt x="3182" y="4820"/>
                  </a:lnTo>
                  <a:lnTo>
                    <a:pt x="3186" y="4822"/>
                  </a:lnTo>
                  <a:lnTo>
                    <a:pt x="3192" y="4824"/>
                  </a:lnTo>
                  <a:lnTo>
                    <a:pt x="3200" y="4826"/>
                  </a:lnTo>
                  <a:lnTo>
                    <a:pt x="3208" y="4826"/>
                  </a:lnTo>
                  <a:lnTo>
                    <a:pt x="3218" y="4824"/>
                  </a:lnTo>
                  <a:lnTo>
                    <a:pt x="3226" y="4822"/>
                  </a:lnTo>
                  <a:lnTo>
                    <a:pt x="3234" y="4816"/>
                  </a:lnTo>
                  <a:lnTo>
                    <a:pt x="3240" y="4810"/>
                  </a:lnTo>
                  <a:close/>
                  <a:moveTo>
                    <a:pt x="2954" y="5244"/>
                  </a:moveTo>
                  <a:lnTo>
                    <a:pt x="2954" y="5244"/>
                  </a:lnTo>
                  <a:lnTo>
                    <a:pt x="2954" y="5248"/>
                  </a:lnTo>
                  <a:lnTo>
                    <a:pt x="2956" y="5246"/>
                  </a:lnTo>
                  <a:lnTo>
                    <a:pt x="2960" y="5240"/>
                  </a:lnTo>
                  <a:lnTo>
                    <a:pt x="2962" y="5238"/>
                  </a:lnTo>
                  <a:lnTo>
                    <a:pt x="2960" y="5236"/>
                  </a:lnTo>
                  <a:lnTo>
                    <a:pt x="2958" y="5236"/>
                  </a:lnTo>
                  <a:lnTo>
                    <a:pt x="2954" y="5240"/>
                  </a:lnTo>
                  <a:lnTo>
                    <a:pt x="2954" y="5244"/>
                  </a:lnTo>
                  <a:close/>
                  <a:moveTo>
                    <a:pt x="3346" y="4878"/>
                  </a:moveTo>
                  <a:lnTo>
                    <a:pt x="3346" y="4878"/>
                  </a:lnTo>
                  <a:lnTo>
                    <a:pt x="3350" y="4878"/>
                  </a:lnTo>
                  <a:lnTo>
                    <a:pt x="3352" y="4876"/>
                  </a:lnTo>
                  <a:lnTo>
                    <a:pt x="3350" y="4874"/>
                  </a:lnTo>
                  <a:lnTo>
                    <a:pt x="3348" y="4872"/>
                  </a:lnTo>
                  <a:lnTo>
                    <a:pt x="3346" y="4872"/>
                  </a:lnTo>
                  <a:lnTo>
                    <a:pt x="3344" y="4874"/>
                  </a:lnTo>
                  <a:lnTo>
                    <a:pt x="3344" y="4876"/>
                  </a:lnTo>
                  <a:lnTo>
                    <a:pt x="3346" y="4878"/>
                  </a:lnTo>
                  <a:close/>
                  <a:moveTo>
                    <a:pt x="3352" y="4858"/>
                  </a:moveTo>
                  <a:lnTo>
                    <a:pt x="3352" y="4858"/>
                  </a:lnTo>
                  <a:lnTo>
                    <a:pt x="3350" y="4862"/>
                  </a:lnTo>
                  <a:lnTo>
                    <a:pt x="3354" y="4868"/>
                  </a:lnTo>
                  <a:lnTo>
                    <a:pt x="3358" y="4874"/>
                  </a:lnTo>
                  <a:lnTo>
                    <a:pt x="3360" y="4876"/>
                  </a:lnTo>
                  <a:lnTo>
                    <a:pt x="3364" y="4874"/>
                  </a:lnTo>
                  <a:lnTo>
                    <a:pt x="3364" y="4866"/>
                  </a:lnTo>
                  <a:lnTo>
                    <a:pt x="3362" y="4858"/>
                  </a:lnTo>
                  <a:lnTo>
                    <a:pt x="3360" y="4854"/>
                  </a:lnTo>
                  <a:lnTo>
                    <a:pt x="3356" y="4854"/>
                  </a:lnTo>
                  <a:lnTo>
                    <a:pt x="3352" y="4858"/>
                  </a:lnTo>
                  <a:close/>
                  <a:moveTo>
                    <a:pt x="3452" y="4980"/>
                  </a:moveTo>
                  <a:lnTo>
                    <a:pt x="3452" y="4980"/>
                  </a:lnTo>
                  <a:lnTo>
                    <a:pt x="3440" y="4974"/>
                  </a:lnTo>
                  <a:lnTo>
                    <a:pt x="3438" y="4974"/>
                  </a:lnTo>
                  <a:lnTo>
                    <a:pt x="3436" y="4976"/>
                  </a:lnTo>
                  <a:lnTo>
                    <a:pt x="3428" y="4978"/>
                  </a:lnTo>
                  <a:lnTo>
                    <a:pt x="3422" y="4980"/>
                  </a:lnTo>
                  <a:lnTo>
                    <a:pt x="3414" y="4978"/>
                  </a:lnTo>
                  <a:lnTo>
                    <a:pt x="3404" y="4978"/>
                  </a:lnTo>
                  <a:lnTo>
                    <a:pt x="3396" y="4978"/>
                  </a:lnTo>
                  <a:lnTo>
                    <a:pt x="3390" y="4980"/>
                  </a:lnTo>
                  <a:lnTo>
                    <a:pt x="3384" y="4982"/>
                  </a:lnTo>
                  <a:lnTo>
                    <a:pt x="3378" y="4986"/>
                  </a:lnTo>
                  <a:lnTo>
                    <a:pt x="3376" y="4990"/>
                  </a:lnTo>
                  <a:lnTo>
                    <a:pt x="3374" y="4996"/>
                  </a:lnTo>
                  <a:lnTo>
                    <a:pt x="3374" y="5002"/>
                  </a:lnTo>
                  <a:lnTo>
                    <a:pt x="3376" y="5010"/>
                  </a:lnTo>
                  <a:lnTo>
                    <a:pt x="3378" y="5006"/>
                  </a:lnTo>
                  <a:lnTo>
                    <a:pt x="3380" y="4998"/>
                  </a:lnTo>
                  <a:lnTo>
                    <a:pt x="3382" y="4994"/>
                  </a:lnTo>
                  <a:lnTo>
                    <a:pt x="3384" y="4992"/>
                  </a:lnTo>
                  <a:lnTo>
                    <a:pt x="3386" y="4992"/>
                  </a:lnTo>
                  <a:lnTo>
                    <a:pt x="3388" y="4994"/>
                  </a:lnTo>
                  <a:lnTo>
                    <a:pt x="3392" y="5000"/>
                  </a:lnTo>
                  <a:lnTo>
                    <a:pt x="3396" y="5002"/>
                  </a:lnTo>
                  <a:lnTo>
                    <a:pt x="3400" y="5004"/>
                  </a:lnTo>
                  <a:lnTo>
                    <a:pt x="3404" y="5004"/>
                  </a:lnTo>
                  <a:lnTo>
                    <a:pt x="3408" y="5000"/>
                  </a:lnTo>
                  <a:lnTo>
                    <a:pt x="3414" y="4998"/>
                  </a:lnTo>
                  <a:lnTo>
                    <a:pt x="3418" y="4998"/>
                  </a:lnTo>
                  <a:lnTo>
                    <a:pt x="3428" y="5002"/>
                  </a:lnTo>
                  <a:lnTo>
                    <a:pt x="3436" y="5006"/>
                  </a:lnTo>
                  <a:lnTo>
                    <a:pt x="3438" y="5008"/>
                  </a:lnTo>
                  <a:lnTo>
                    <a:pt x="3440" y="5006"/>
                  </a:lnTo>
                  <a:lnTo>
                    <a:pt x="3442" y="5002"/>
                  </a:lnTo>
                  <a:lnTo>
                    <a:pt x="3446" y="5002"/>
                  </a:lnTo>
                  <a:lnTo>
                    <a:pt x="3456" y="5006"/>
                  </a:lnTo>
                  <a:lnTo>
                    <a:pt x="3468" y="5014"/>
                  </a:lnTo>
                  <a:lnTo>
                    <a:pt x="3482" y="5022"/>
                  </a:lnTo>
                  <a:lnTo>
                    <a:pt x="3488" y="5026"/>
                  </a:lnTo>
                  <a:lnTo>
                    <a:pt x="3492" y="5028"/>
                  </a:lnTo>
                  <a:lnTo>
                    <a:pt x="3494" y="5026"/>
                  </a:lnTo>
                  <a:lnTo>
                    <a:pt x="3496" y="5024"/>
                  </a:lnTo>
                  <a:lnTo>
                    <a:pt x="3494" y="5012"/>
                  </a:lnTo>
                  <a:lnTo>
                    <a:pt x="3484" y="4994"/>
                  </a:lnTo>
                  <a:lnTo>
                    <a:pt x="3478" y="4988"/>
                  </a:lnTo>
                  <a:lnTo>
                    <a:pt x="3476" y="4984"/>
                  </a:lnTo>
                  <a:lnTo>
                    <a:pt x="3472" y="4982"/>
                  </a:lnTo>
                  <a:lnTo>
                    <a:pt x="3470" y="4984"/>
                  </a:lnTo>
                  <a:lnTo>
                    <a:pt x="3464" y="4984"/>
                  </a:lnTo>
                  <a:lnTo>
                    <a:pt x="3458" y="4984"/>
                  </a:lnTo>
                  <a:lnTo>
                    <a:pt x="3452" y="4980"/>
                  </a:lnTo>
                  <a:close/>
                  <a:moveTo>
                    <a:pt x="3092" y="4546"/>
                  </a:moveTo>
                  <a:lnTo>
                    <a:pt x="3092" y="4546"/>
                  </a:lnTo>
                  <a:lnTo>
                    <a:pt x="3090" y="4552"/>
                  </a:lnTo>
                  <a:lnTo>
                    <a:pt x="3092" y="4552"/>
                  </a:lnTo>
                  <a:lnTo>
                    <a:pt x="3094" y="4552"/>
                  </a:lnTo>
                  <a:lnTo>
                    <a:pt x="3098" y="4552"/>
                  </a:lnTo>
                  <a:lnTo>
                    <a:pt x="3104" y="4552"/>
                  </a:lnTo>
                  <a:lnTo>
                    <a:pt x="3108" y="4554"/>
                  </a:lnTo>
                  <a:lnTo>
                    <a:pt x="3112" y="4552"/>
                  </a:lnTo>
                  <a:lnTo>
                    <a:pt x="3112" y="4548"/>
                  </a:lnTo>
                  <a:lnTo>
                    <a:pt x="3110" y="4548"/>
                  </a:lnTo>
                  <a:lnTo>
                    <a:pt x="3106" y="4546"/>
                  </a:lnTo>
                  <a:lnTo>
                    <a:pt x="3102" y="4542"/>
                  </a:lnTo>
                  <a:lnTo>
                    <a:pt x="3100" y="4540"/>
                  </a:lnTo>
                  <a:lnTo>
                    <a:pt x="3098" y="4540"/>
                  </a:lnTo>
                  <a:lnTo>
                    <a:pt x="3096" y="4542"/>
                  </a:lnTo>
                  <a:lnTo>
                    <a:pt x="3092" y="4546"/>
                  </a:lnTo>
                  <a:close/>
                  <a:moveTo>
                    <a:pt x="3058" y="4324"/>
                  </a:moveTo>
                  <a:lnTo>
                    <a:pt x="3058" y="4324"/>
                  </a:lnTo>
                  <a:lnTo>
                    <a:pt x="3056" y="4322"/>
                  </a:lnTo>
                  <a:lnTo>
                    <a:pt x="3052" y="4322"/>
                  </a:lnTo>
                  <a:lnTo>
                    <a:pt x="3048" y="4326"/>
                  </a:lnTo>
                  <a:lnTo>
                    <a:pt x="3048" y="4330"/>
                  </a:lnTo>
                  <a:lnTo>
                    <a:pt x="3050" y="4330"/>
                  </a:lnTo>
                  <a:lnTo>
                    <a:pt x="3058" y="4324"/>
                  </a:lnTo>
                  <a:close/>
                  <a:moveTo>
                    <a:pt x="3358" y="4790"/>
                  </a:moveTo>
                  <a:lnTo>
                    <a:pt x="3358" y="4790"/>
                  </a:lnTo>
                  <a:lnTo>
                    <a:pt x="3360" y="4800"/>
                  </a:lnTo>
                  <a:lnTo>
                    <a:pt x="3358" y="4806"/>
                  </a:lnTo>
                  <a:lnTo>
                    <a:pt x="3358" y="4812"/>
                  </a:lnTo>
                  <a:lnTo>
                    <a:pt x="3358" y="4816"/>
                  </a:lnTo>
                  <a:lnTo>
                    <a:pt x="3362" y="4820"/>
                  </a:lnTo>
                  <a:lnTo>
                    <a:pt x="3364" y="4826"/>
                  </a:lnTo>
                  <a:lnTo>
                    <a:pt x="3364" y="4830"/>
                  </a:lnTo>
                  <a:lnTo>
                    <a:pt x="3364" y="4838"/>
                  </a:lnTo>
                  <a:lnTo>
                    <a:pt x="3364" y="4846"/>
                  </a:lnTo>
                  <a:lnTo>
                    <a:pt x="3364" y="4850"/>
                  </a:lnTo>
                  <a:lnTo>
                    <a:pt x="3368" y="4856"/>
                  </a:lnTo>
                  <a:lnTo>
                    <a:pt x="3382" y="4876"/>
                  </a:lnTo>
                  <a:lnTo>
                    <a:pt x="3388" y="4882"/>
                  </a:lnTo>
                  <a:lnTo>
                    <a:pt x="3390" y="4884"/>
                  </a:lnTo>
                  <a:lnTo>
                    <a:pt x="3394" y="4884"/>
                  </a:lnTo>
                  <a:lnTo>
                    <a:pt x="3394" y="4882"/>
                  </a:lnTo>
                  <a:lnTo>
                    <a:pt x="3394" y="4880"/>
                  </a:lnTo>
                  <a:lnTo>
                    <a:pt x="3390" y="4876"/>
                  </a:lnTo>
                  <a:lnTo>
                    <a:pt x="3384" y="4868"/>
                  </a:lnTo>
                  <a:lnTo>
                    <a:pt x="3380" y="4860"/>
                  </a:lnTo>
                  <a:lnTo>
                    <a:pt x="3376" y="4848"/>
                  </a:lnTo>
                  <a:lnTo>
                    <a:pt x="3374" y="4836"/>
                  </a:lnTo>
                  <a:lnTo>
                    <a:pt x="3374" y="4826"/>
                  </a:lnTo>
                  <a:lnTo>
                    <a:pt x="3376" y="4820"/>
                  </a:lnTo>
                  <a:lnTo>
                    <a:pt x="3380" y="4818"/>
                  </a:lnTo>
                  <a:lnTo>
                    <a:pt x="3382" y="4818"/>
                  </a:lnTo>
                  <a:lnTo>
                    <a:pt x="3390" y="4820"/>
                  </a:lnTo>
                  <a:lnTo>
                    <a:pt x="3402" y="4824"/>
                  </a:lnTo>
                  <a:lnTo>
                    <a:pt x="3406" y="4826"/>
                  </a:lnTo>
                  <a:lnTo>
                    <a:pt x="3410" y="4826"/>
                  </a:lnTo>
                  <a:lnTo>
                    <a:pt x="3410" y="4822"/>
                  </a:lnTo>
                  <a:lnTo>
                    <a:pt x="3406" y="4816"/>
                  </a:lnTo>
                  <a:lnTo>
                    <a:pt x="3400" y="4812"/>
                  </a:lnTo>
                  <a:lnTo>
                    <a:pt x="3394" y="4810"/>
                  </a:lnTo>
                  <a:lnTo>
                    <a:pt x="3390" y="4806"/>
                  </a:lnTo>
                  <a:lnTo>
                    <a:pt x="3386" y="4804"/>
                  </a:lnTo>
                  <a:lnTo>
                    <a:pt x="3386" y="4802"/>
                  </a:lnTo>
                  <a:lnTo>
                    <a:pt x="3388" y="4800"/>
                  </a:lnTo>
                  <a:lnTo>
                    <a:pt x="3394" y="4796"/>
                  </a:lnTo>
                  <a:lnTo>
                    <a:pt x="3400" y="4792"/>
                  </a:lnTo>
                  <a:lnTo>
                    <a:pt x="3404" y="4788"/>
                  </a:lnTo>
                  <a:lnTo>
                    <a:pt x="3406" y="4784"/>
                  </a:lnTo>
                  <a:lnTo>
                    <a:pt x="3408" y="4774"/>
                  </a:lnTo>
                  <a:lnTo>
                    <a:pt x="3406" y="4770"/>
                  </a:lnTo>
                  <a:lnTo>
                    <a:pt x="3404" y="4766"/>
                  </a:lnTo>
                  <a:lnTo>
                    <a:pt x="3400" y="4766"/>
                  </a:lnTo>
                  <a:lnTo>
                    <a:pt x="3396" y="4766"/>
                  </a:lnTo>
                  <a:lnTo>
                    <a:pt x="3390" y="4770"/>
                  </a:lnTo>
                  <a:lnTo>
                    <a:pt x="3386" y="4774"/>
                  </a:lnTo>
                  <a:lnTo>
                    <a:pt x="3378" y="4788"/>
                  </a:lnTo>
                  <a:lnTo>
                    <a:pt x="3372" y="4800"/>
                  </a:lnTo>
                  <a:lnTo>
                    <a:pt x="3370" y="4800"/>
                  </a:lnTo>
                  <a:lnTo>
                    <a:pt x="3368" y="4798"/>
                  </a:lnTo>
                  <a:lnTo>
                    <a:pt x="3366" y="4792"/>
                  </a:lnTo>
                  <a:lnTo>
                    <a:pt x="3368" y="4788"/>
                  </a:lnTo>
                  <a:lnTo>
                    <a:pt x="3372" y="4782"/>
                  </a:lnTo>
                  <a:lnTo>
                    <a:pt x="3378" y="4772"/>
                  </a:lnTo>
                  <a:lnTo>
                    <a:pt x="3378" y="4766"/>
                  </a:lnTo>
                  <a:lnTo>
                    <a:pt x="3378" y="4762"/>
                  </a:lnTo>
                  <a:lnTo>
                    <a:pt x="3376" y="4754"/>
                  </a:lnTo>
                  <a:lnTo>
                    <a:pt x="3374" y="4750"/>
                  </a:lnTo>
                  <a:lnTo>
                    <a:pt x="3374" y="4748"/>
                  </a:lnTo>
                  <a:lnTo>
                    <a:pt x="3374" y="4744"/>
                  </a:lnTo>
                  <a:lnTo>
                    <a:pt x="3378" y="4734"/>
                  </a:lnTo>
                  <a:lnTo>
                    <a:pt x="3378" y="4732"/>
                  </a:lnTo>
                  <a:lnTo>
                    <a:pt x="3376" y="4732"/>
                  </a:lnTo>
                  <a:lnTo>
                    <a:pt x="3370" y="4736"/>
                  </a:lnTo>
                  <a:lnTo>
                    <a:pt x="3366" y="4740"/>
                  </a:lnTo>
                  <a:lnTo>
                    <a:pt x="3362" y="4746"/>
                  </a:lnTo>
                  <a:lnTo>
                    <a:pt x="3356" y="4760"/>
                  </a:lnTo>
                  <a:lnTo>
                    <a:pt x="3356" y="4776"/>
                  </a:lnTo>
                  <a:lnTo>
                    <a:pt x="3356" y="4784"/>
                  </a:lnTo>
                  <a:lnTo>
                    <a:pt x="3358" y="4790"/>
                  </a:lnTo>
                  <a:close/>
                  <a:moveTo>
                    <a:pt x="3086" y="4178"/>
                  </a:moveTo>
                  <a:lnTo>
                    <a:pt x="3086" y="4178"/>
                  </a:lnTo>
                  <a:lnTo>
                    <a:pt x="3076" y="4178"/>
                  </a:lnTo>
                  <a:lnTo>
                    <a:pt x="3070" y="4180"/>
                  </a:lnTo>
                  <a:lnTo>
                    <a:pt x="3068" y="4184"/>
                  </a:lnTo>
                  <a:lnTo>
                    <a:pt x="3072" y="4186"/>
                  </a:lnTo>
                  <a:lnTo>
                    <a:pt x="3076" y="4188"/>
                  </a:lnTo>
                  <a:lnTo>
                    <a:pt x="3076" y="4190"/>
                  </a:lnTo>
                  <a:lnTo>
                    <a:pt x="3078" y="4194"/>
                  </a:lnTo>
                  <a:lnTo>
                    <a:pt x="3080" y="4196"/>
                  </a:lnTo>
                  <a:lnTo>
                    <a:pt x="3084" y="4202"/>
                  </a:lnTo>
                  <a:lnTo>
                    <a:pt x="3088" y="4212"/>
                  </a:lnTo>
                  <a:lnTo>
                    <a:pt x="3092" y="4224"/>
                  </a:lnTo>
                  <a:lnTo>
                    <a:pt x="3098" y="4238"/>
                  </a:lnTo>
                  <a:lnTo>
                    <a:pt x="3102" y="4244"/>
                  </a:lnTo>
                  <a:lnTo>
                    <a:pt x="3104" y="4244"/>
                  </a:lnTo>
                  <a:lnTo>
                    <a:pt x="3106" y="4244"/>
                  </a:lnTo>
                  <a:lnTo>
                    <a:pt x="3112" y="4240"/>
                  </a:lnTo>
                  <a:lnTo>
                    <a:pt x="3116" y="4232"/>
                  </a:lnTo>
                  <a:lnTo>
                    <a:pt x="3118" y="4224"/>
                  </a:lnTo>
                  <a:lnTo>
                    <a:pt x="3118" y="4220"/>
                  </a:lnTo>
                  <a:lnTo>
                    <a:pt x="3116" y="4216"/>
                  </a:lnTo>
                  <a:lnTo>
                    <a:pt x="3116" y="4208"/>
                  </a:lnTo>
                  <a:lnTo>
                    <a:pt x="3118" y="4204"/>
                  </a:lnTo>
                  <a:lnTo>
                    <a:pt x="3116" y="4198"/>
                  </a:lnTo>
                  <a:lnTo>
                    <a:pt x="3114" y="4194"/>
                  </a:lnTo>
                  <a:lnTo>
                    <a:pt x="3110" y="4190"/>
                  </a:lnTo>
                  <a:lnTo>
                    <a:pt x="3100" y="4184"/>
                  </a:lnTo>
                  <a:lnTo>
                    <a:pt x="3086" y="4178"/>
                  </a:lnTo>
                  <a:close/>
                  <a:moveTo>
                    <a:pt x="3138" y="4192"/>
                  </a:moveTo>
                  <a:lnTo>
                    <a:pt x="3138" y="4192"/>
                  </a:lnTo>
                  <a:lnTo>
                    <a:pt x="3140" y="4190"/>
                  </a:lnTo>
                  <a:lnTo>
                    <a:pt x="3142" y="4186"/>
                  </a:lnTo>
                  <a:lnTo>
                    <a:pt x="3140" y="4180"/>
                  </a:lnTo>
                  <a:lnTo>
                    <a:pt x="3138" y="4178"/>
                  </a:lnTo>
                  <a:lnTo>
                    <a:pt x="3134" y="4178"/>
                  </a:lnTo>
                  <a:lnTo>
                    <a:pt x="3132" y="4178"/>
                  </a:lnTo>
                  <a:lnTo>
                    <a:pt x="3130" y="4178"/>
                  </a:lnTo>
                  <a:lnTo>
                    <a:pt x="3130" y="4184"/>
                  </a:lnTo>
                  <a:lnTo>
                    <a:pt x="3130" y="4188"/>
                  </a:lnTo>
                  <a:lnTo>
                    <a:pt x="3132" y="4192"/>
                  </a:lnTo>
                  <a:lnTo>
                    <a:pt x="3134" y="4194"/>
                  </a:lnTo>
                  <a:lnTo>
                    <a:pt x="3138" y="4192"/>
                  </a:lnTo>
                  <a:close/>
                  <a:moveTo>
                    <a:pt x="3386" y="4736"/>
                  </a:moveTo>
                  <a:lnTo>
                    <a:pt x="3386" y="4736"/>
                  </a:lnTo>
                  <a:lnTo>
                    <a:pt x="3388" y="4742"/>
                  </a:lnTo>
                  <a:lnTo>
                    <a:pt x="3392" y="4742"/>
                  </a:lnTo>
                  <a:lnTo>
                    <a:pt x="3396" y="4740"/>
                  </a:lnTo>
                  <a:lnTo>
                    <a:pt x="3398" y="4736"/>
                  </a:lnTo>
                  <a:lnTo>
                    <a:pt x="3402" y="4732"/>
                  </a:lnTo>
                  <a:lnTo>
                    <a:pt x="3404" y="4726"/>
                  </a:lnTo>
                  <a:lnTo>
                    <a:pt x="3404" y="4720"/>
                  </a:lnTo>
                  <a:lnTo>
                    <a:pt x="3404" y="4714"/>
                  </a:lnTo>
                  <a:lnTo>
                    <a:pt x="3400" y="4712"/>
                  </a:lnTo>
                  <a:lnTo>
                    <a:pt x="3398" y="4712"/>
                  </a:lnTo>
                  <a:lnTo>
                    <a:pt x="3394" y="4714"/>
                  </a:lnTo>
                  <a:lnTo>
                    <a:pt x="3392" y="4718"/>
                  </a:lnTo>
                  <a:lnTo>
                    <a:pt x="3388" y="4726"/>
                  </a:lnTo>
                  <a:lnTo>
                    <a:pt x="3386" y="4736"/>
                  </a:lnTo>
                  <a:close/>
                  <a:moveTo>
                    <a:pt x="3378" y="4912"/>
                  </a:moveTo>
                  <a:lnTo>
                    <a:pt x="3378" y="4912"/>
                  </a:lnTo>
                  <a:lnTo>
                    <a:pt x="3374" y="4908"/>
                  </a:lnTo>
                  <a:lnTo>
                    <a:pt x="3370" y="4906"/>
                  </a:lnTo>
                  <a:lnTo>
                    <a:pt x="3364" y="4904"/>
                  </a:lnTo>
                  <a:lnTo>
                    <a:pt x="3362" y="4904"/>
                  </a:lnTo>
                  <a:lnTo>
                    <a:pt x="3358" y="4906"/>
                  </a:lnTo>
                  <a:lnTo>
                    <a:pt x="3356" y="4908"/>
                  </a:lnTo>
                  <a:lnTo>
                    <a:pt x="3354" y="4912"/>
                  </a:lnTo>
                  <a:lnTo>
                    <a:pt x="3354" y="4916"/>
                  </a:lnTo>
                  <a:lnTo>
                    <a:pt x="3354" y="4922"/>
                  </a:lnTo>
                  <a:lnTo>
                    <a:pt x="3358" y="4924"/>
                  </a:lnTo>
                  <a:lnTo>
                    <a:pt x="3366" y="4922"/>
                  </a:lnTo>
                  <a:lnTo>
                    <a:pt x="3382" y="4922"/>
                  </a:lnTo>
                  <a:lnTo>
                    <a:pt x="3384" y="4922"/>
                  </a:lnTo>
                  <a:lnTo>
                    <a:pt x="3384" y="4920"/>
                  </a:lnTo>
                  <a:lnTo>
                    <a:pt x="3378" y="4912"/>
                  </a:lnTo>
                  <a:close/>
                  <a:moveTo>
                    <a:pt x="3378" y="5236"/>
                  </a:moveTo>
                  <a:lnTo>
                    <a:pt x="3378" y="5236"/>
                  </a:lnTo>
                  <a:lnTo>
                    <a:pt x="3374" y="5234"/>
                  </a:lnTo>
                  <a:lnTo>
                    <a:pt x="3370" y="5234"/>
                  </a:lnTo>
                  <a:lnTo>
                    <a:pt x="3368" y="5236"/>
                  </a:lnTo>
                  <a:lnTo>
                    <a:pt x="3372" y="5240"/>
                  </a:lnTo>
                  <a:lnTo>
                    <a:pt x="3376" y="5242"/>
                  </a:lnTo>
                  <a:lnTo>
                    <a:pt x="3380" y="5240"/>
                  </a:lnTo>
                  <a:lnTo>
                    <a:pt x="3380" y="5238"/>
                  </a:lnTo>
                  <a:lnTo>
                    <a:pt x="3378" y="5236"/>
                  </a:lnTo>
                  <a:close/>
                  <a:moveTo>
                    <a:pt x="3444" y="5230"/>
                  </a:moveTo>
                  <a:lnTo>
                    <a:pt x="3444" y="5230"/>
                  </a:lnTo>
                  <a:lnTo>
                    <a:pt x="3448" y="5232"/>
                  </a:lnTo>
                  <a:lnTo>
                    <a:pt x="3450" y="5230"/>
                  </a:lnTo>
                  <a:lnTo>
                    <a:pt x="3452" y="5228"/>
                  </a:lnTo>
                  <a:lnTo>
                    <a:pt x="3452" y="5224"/>
                  </a:lnTo>
                  <a:lnTo>
                    <a:pt x="3448" y="5220"/>
                  </a:lnTo>
                  <a:lnTo>
                    <a:pt x="3442" y="5218"/>
                  </a:lnTo>
                  <a:lnTo>
                    <a:pt x="3440" y="5220"/>
                  </a:lnTo>
                  <a:lnTo>
                    <a:pt x="3442" y="5224"/>
                  </a:lnTo>
                  <a:lnTo>
                    <a:pt x="3444" y="5230"/>
                  </a:lnTo>
                  <a:close/>
                  <a:moveTo>
                    <a:pt x="3364" y="4876"/>
                  </a:moveTo>
                  <a:lnTo>
                    <a:pt x="3364" y="4876"/>
                  </a:lnTo>
                  <a:lnTo>
                    <a:pt x="3364" y="4878"/>
                  </a:lnTo>
                  <a:lnTo>
                    <a:pt x="3366" y="4880"/>
                  </a:lnTo>
                  <a:lnTo>
                    <a:pt x="3370" y="4882"/>
                  </a:lnTo>
                  <a:lnTo>
                    <a:pt x="3372" y="4880"/>
                  </a:lnTo>
                  <a:lnTo>
                    <a:pt x="3374" y="4876"/>
                  </a:lnTo>
                  <a:lnTo>
                    <a:pt x="3372" y="4874"/>
                  </a:lnTo>
                  <a:lnTo>
                    <a:pt x="3368" y="4874"/>
                  </a:lnTo>
                  <a:lnTo>
                    <a:pt x="3364" y="4876"/>
                  </a:lnTo>
                  <a:close/>
                  <a:moveTo>
                    <a:pt x="3374" y="5022"/>
                  </a:moveTo>
                  <a:lnTo>
                    <a:pt x="3374" y="5022"/>
                  </a:lnTo>
                  <a:lnTo>
                    <a:pt x="3378" y="5024"/>
                  </a:lnTo>
                  <a:lnTo>
                    <a:pt x="3384" y="5022"/>
                  </a:lnTo>
                  <a:lnTo>
                    <a:pt x="3388" y="5018"/>
                  </a:lnTo>
                  <a:lnTo>
                    <a:pt x="3390" y="5012"/>
                  </a:lnTo>
                  <a:lnTo>
                    <a:pt x="3390" y="5010"/>
                  </a:lnTo>
                  <a:lnTo>
                    <a:pt x="3388" y="5010"/>
                  </a:lnTo>
                  <a:lnTo>
                    <a:pt x="3382" y="5012"/>
                  </a:lnTo>
                  <a:lnTo>
                    <a:pt x="3376" y="5018"/>
                  </a:lnTo>
                  <a:lnTo>
                    <a:pt x="3374" y="5020"/>
                  </a:lnTo>
                  <a:lnTo>
                    <a:pt x="3374" y="5022"/>
                  </a:lnTo>
                  <a:close/>
                  <a:moveTo>
                    <a:pt x="3412" y="3200"/>
                  </a:moveTo>
                  <a:lnTo>
                    <a:pt x="3412" y="3200"/>
                  </a:lnTo>
                  <a:lnTo>
                    <a:pt x="3408" y="3200"/>
                  </a:lnTo>
                  <a:lnTo>
                    <a:pt x="3406" y="3202"/>
                  </a:lnTo>
                  <a:lnTo>
                    <a:pt x="3404" y="3206"/>
                  </a:lnTo>
                  <a:lnTo>
                    <a:pt x="3406" y="3208"/>
                  </a:lnTo>
                  <a:lnTo>
                    <a:pt x="3408" y="3208"/>
                  </a:lnTo>
                  <a:lnTo>
                    <a:pt x="3414" y="3206"/>
                  </a:lnTo>
                  <a:lnTo>
                    <a:pt x="3416" y="3204"/>
                  </a:lnTo>
                  <a:lnTo>
                    <a:pt x="3416" y="3202"/>
                  </a:lnTo>
                  <a:lnTo>
                    <a:pt x="3412" y="3200"/>
                  </a:lnTo>
                  <a:close/>
                  <a:moveTo>
                    <a:pt x="3402" y="3084"/>
                  </a:moveTo>
                  <a:lnTo>
                    <a:pt x="3402" y="3084"/>
                  </a:lnTo>
                  <a:lnTo>
                    <a:pt x="3400" y="3088"/>
                  </a:lnTo>
                  <a:lnTo>
                    <a:pt x="3398" y="3092"/>
                  </a:lnTo>
                  <a:lnTo>
                    <a:pt x="3400" y="3096"/>
                  </a:lnTo>
                  <a:lnTo>
                    <a:pt x="3402" y="3098"/>
                  </a:lnTo>
                  <a:lnTo>
                    <a:pt x="3404" y="3096"/>
                  </a:lnTo>
                  <a:lnTo>
                    <a:pt x="3406" y="3092"/>
                  </a:lnTo>
                  <a:lnTo>
                    <a:pt x="3406" y="3088"/>
                  </a:lnTo>
                  <a:lnTo>
                    <a:pt x="3406" y="3084"/>
                  </a:lnTo>
                  <a:lnTo>
                    <a:pt x="3404" y="3084"/>
                  </a:lnTo>
                  <a:lnTo>
                    <a:pt x="3402" y="3084"/>
                  </a:lnTo>
                  <a:close/>
                  <a:moveTo>
                    <a:pt x="3416" y="3464"/>
                  </a:moveTo>
                  <a:lnTo>
                    <a:pt x="3416" y="3464"/>
                  </a:lnTo>
                  <a:lnTo>
                    <a:pt x="3420" y="3466"/>
                  </a:lnTo>
                  <a:lnTo>
                    <a:pt x="3422" y="3464"/>
                  </a:lnTo>
                  <a:lnTo>
                    <a:pt x="3422" y="3460"/>
                  </a:lnTo>
                  <a:lnTo>
                    <a:pt x="3420" y="3454"/>
                  </a:lnTo>
                  <a:lnTo>
                    <a:pt x="3418" y="3452"/>
                  </a:lnTo>
                  <a:lnTo>
                    <a:pt x="3416" y="3454"/>
                  </a:lnTo>
                  <a:lnTo>
                    <a:pt x="3414" y="3458"/>
                  </a:lnTo>
                  <a:lnTo>
                    <a:pt x="3416" y="3464"/>
                  </a:lnTo>
                  <a:close/>
                  <a:moveTo>
                    <a:pt x="2806" y="3776"/>
                  </a:moveTo>
                  <a:lnTo>
                    <a:pt x="2806" y="3776"/>
                  </a:lnTo>
                  <a:lnTo>
                    <a:pt x="2810" y="3778"/>
                  </a:lnTo>
                  <a:lnTo>
                    <a:pt x="2814" y="3778"/>
                  </a:lnTo>
                  <a:lnTo>
                    <a:pt x="2816" y="3776"/>
                  </a:lnTo>
                  <a:lnTo>
                    <a:pt x="2818" y="3774"/>
                  </a:lnTo>
                  <a:lnTo>
                    <a:pt x="2820" y="3768"/>
                  </a:lnTo>
                  <a:lnTo>
                    <a:pt x="2818" y="3762"/>
                  </a:lnTo>
                  <a:lnTo>
                    <a:pt x="2820" y="3758"/>
                  </a:lnTo>
                  <a:lnTo>
                    <a:pt x="2820" y="3754"/>
                  </a:lnTo>
                  <a:lnTo>
                    <a:pt x="2820" y="3752"/>
                  </a:lnTo>
                  <a:lnTo>
                    <a:pt x="2818" y="3752"/>
                  </a:lnTo>
                  <a:lnTo>
                    <a:pt x="2814" y="3752"/>
                  </a:lnTo>
                  <a:lnTo>
                    <a:pt x="2812" y="3752"/>
                  </a:lnTo>
                  <a:lnTo>
                    <a:pt x="2814" y="3752"/>
                  </a:lnTo>
                  <a:lnTo>
                    <a:pt x="2814" y="3750"/>
                  </a:lnTo>
                  <a:lnTo>
                    <a:pt x="2812" y="3748"/>
                  </a:lnTo>
                  <a:lnTo>
                    <a:pt x="2810" y="3750"/>
                  </a:lnTo>
                  <a:lnTo>
                    <a:pt x="2808" y="3752"/>
                  </a:lnTo>
                  <a:lnTo>
                    <a:pt x="2808" y="3756"/>
                  </a:lnTo>
                  <a:lnTo>
                    <a:pt x="2806" y="3758"/>
                  </a:lnTo>
                  <a:lnTo>
                    <a:pt x="2802" y="3760"/>
                  </a:lnTo>
                  <a:lnTo>
                    <a:pt x="2802" y="3766"/>
                  </a:lnTo>
                  <a:lnTo>
                    <a:pt x="2802" y="3774"/>
                  </a:lnTo>
                  <a:lnTo>
                    <a:pt x="2800" y="3774"/>
                  </a:lnTo>
                  <a:lnTo>
                    <a:pt x="2802" y="3774"/>
                  </a:lnTo>
                  <a:lnTo>
                    <a:pt x="2804" y="3774"/>
                  </a:lnTo>
                  <a:lnTo>
                    <a:pt x="2806" y="3776"/>
                  </a:lnTo>
                  <a:close/>
                  <a:moveTo>
                    <a:pt x="3380" y="3090"/>
                  </a:moveTo>
                  <a:lnTo>
                    <a:pt x="3380" y="3090"/>
                  </a:lnTo>
                  <a:lnTo>
                    <a:pt x="3378" y="3088"/>
                  </a:lnTo>
                  <a:lnTo>
                    <a:pt x="3376" y="3086"/>
                  </a:lnTo>
                  <a:lnTo>
                    <a:pt x="3372" y="3088"/>
                  </a:lnTo>
                  <a:lnTo>
                    <a:pt x="3370" y="3090"/>
                  </a:lnTo>
                  <a:lnTo>
                    <a:pt x="3370" y="3092"/>
                  </a:lnTo>
                  <a:lnTo>
                    <a:pt x="3376" y="3096"/>
                  </a:lnTo>
                  <a:lnTo>
                    <a:pt x="3378" y="3096"/>
                  </a:lnTo>
                  <a:lnTo>
                    <a:pt x="3380" y="3096"/>
                  </a:lnTo>
                  <a:lnTo>
                    <a:pt x="3380" y="3090"/>
                  </a:lnTo>
                  <a:close/>
                  <a:moveTo>
                    <a:pt x="3918" y="2740"/>
                  </a:moveTo>
                  <a:lnTo>
                    <a:pt x="3918" y="2740"/>
                  </a:lnTo>
                  <a:lnTo>
                    <a:pt x="3918" y="2736"/>
                  </a:lnTo>
                  <a:lnTo>
                    <a:pt x="3918" y="2734"/>
                  </a:lnTo>
                  <a:lnTo>
                    <a:pt x="3914" y="2732"/>
                  </a:lnTo>
                  <a:lnTo>
                    <a:pt x="3908" y="2730"/>
                  </a:lnTo>
                  <a:lnTo>
                    <a:pt x="3902" y="2728"/>
                  </a:lnTo>
                  <a:lnTo>
                    <a:pt x="3900" y="2726"/>
                  </a:lnTo>
                  <a:lnTo>
                    <a:pt x="3898" y="2728"/>
                  </a:lnTo>
                  <a:lnTo>
                    <a:pt x="3894" y="2736"/>
                  </a:lnTo>
                  <a:lnTo>
                    <a:pt x="3894" y="2740"/>
                  </a:lnTo>
                  <a:lnTo>
                    <a:pt x="3894" y="2744"/>
                  </a:lnTo>
                  <a:lnTo>
                    <a:pt x="3898" y="2746"/>
                  </a:lnTo>
                  <a:lnTo>
                    <a:pt x="3902" y="2744"/>
                  </a:lnTo>
                  <a:lnTo>
                    <a:pt x="3906" y="2744"/>
                  </a:lnTo>
                  <a:lnTo>
                    <a:pt x="3910" y="2746"/>
                  </a:lnTo>
                  <a:lnTo>
                    <a:pt x="3910" y="2748"/>
                  </a:lnTo>
                  <a:lnTo>
                    <a:pt x="3912" y="2752"/>
                  </a:lnTo>
                  <a:lnTo>
                    <a:pt x="3908" y="2760"/>
                  </a:lnTo>
                  <a:lnTo>
                    <a:pt x="3906" y="2762"/>
                  </a:lnTo>
                  <a:lnTo>
                    <a:pt x="3904" y="2760"/>
                  </a:lnTo>
                  <a:lnTo>
                    <a:pt x="3900" y="2758"/>
                  </a:lnTo>
                  <a:lnTo>
                    <a:pt x="3898" y="2760"/>
                  </a:lnTo>
                  <a:lnTo>
                    <a:pt x="3894" y="2762"/>
                  </a:lnTo>
                  <a:lnTo>
                    <a:pt x="3890" y="2764"/>
                  </a:lnTo>
                  <a:lnTo>
                    <a:pt x="3888" y="2762"/>
                  </a:lnTo>
                  <a:lnTo>
                    <a:pt x="3888" y="2756"/>
                  </a:lnTo>
                  <a:lnTo>
                    <a:pt x="3886" y="2746"/>
                  </a:lnTo>
                  <a:lnTo>
                    <a:pt x="3884" y="2742"/>
                  </a:lnTo>
                  <a:lnTo>
                    <a:pt x="3880" y="2740"/>
                  </a:lnTo>
                  <a:lnTo>
                    <a:pt x="3878" y="2742"/>
                  </a:lnTo>
                  <a:lnTo>
                    <a:pt x="3876" y="2744"/>
                  </a:lnTo>
                  <a:lnTo>
                    <a:pt x="3874" y="2750"/>
                  </a:lnTo>
                  <a:lnTo>
                    <a:pt x="3874" y="2758"/>
                  </a:lnTo>
                  <a:lnTo>
                    <a:pt x="3872" y="2764"/>
                  </a:lnTo>
                  <a:lnTo>
                    <a:pt x="3870" y="2768"/>
                  </a:lnTo>
                  <a:lnTo>
                    <a:pt x="3866" y="2768"/>
                  </a:lnTo>
                  <a:lnTo>
                    <a:pt x="3862" y="2770"/>
                  </a:lnTo>
                  <a:lnTo>
                    <a:pt x="3858" y="2770"/>
                  </a:lnTo>
                  <a:lnTo>
                    <a:pt x="3856" y="2772"/>
                  </a:lnTo>
                  <a:lnTo>
                    <a:pt x="3856" y="2776"/>
                  </a:lnTo>
                  <a:lnTo>
                    <a:pt x="3856" y="2786"/>
                  </a:lnTo>
                  <a:lnTo>
                    <a:pt x="3858" y="2796"/>
                  </a:lnTo>
                  <a:lnTo>
                    <a:pt x="3860" y="2802"/>
                  </a:lnTo>
                  <a:lnTo>
                    <a:pt x="3858" y="2806"/>
                  </a:lnTo>
                  <a:lnTo>
                    <a:pt x="3856" y="2808"/>
                  </a:lnTo>
                  <a:lnTo>
                    <a:pt x="3852" y="2810"/>
                  </a:lnTo>
                  <a:lnTo>
                    <a:pt x="3850" y="2812"/>
                  </a:lnTo>
                  <a:lnTo>
                    <a:pt x="3850" y="2814"/>
                  </a:lnTo>
                  <a:lnTo>
                    <a:pt x="3850" y="2816"/>
                  </a:lnTo>
                  <a:lnTo>
                    <a:pt x="3852" y="2818"/>
                  </a:lnTo>
                  <a:lnTo>
                    <a:pt x="3854" y="2818"/>
                  </a:lnTo>
                  <a:lnTo>
                    <a:pt x="3858" y="2820"/>
                  </a:lnTo>
                  <a:lnTo>
                    <a:pt x="3860" y="2824"/>
                  </a:lnTo>
                  <a:lnTo>
                    <a:pt x="3860" y="2832"/>
                  </a:lnTo>
                  <a:lnTo>
                    <a:pt x="3858" y="2846"/>
                  </a:lnTo>
                  <a:lnTo>
                    <a:pt x="3854" y="2866"/>
                  </a:lnTo>
                  <a:lnTo>
                    <a:pt x="3850" y="2884"/>
                  </a:lnTo>
                  <a:lnTo>
                    <a:pt x="3844" y="2896"/>
                  </a:lnTo>
                  <a:lnTo>
                    <a:pt x="3840" y="2904"/>
                  </a:lnTo>
                  <a:lnTo>
                    <a:pt x="3834" y="2912"/>
                  </a:lnTo>
                  <a:lnTo>
                    <a:pt x="3822" y="2926"/>
                  </a:lnTo>
                  <a:lnTo>
                    <a:pt x="3808" y="2942"/>
                  </a:lnTo>
                  <a:lnTo>
                    <a:pt x="3802" y="2952"/>
                  </a:lnTo>
                  <a:lnTo>
                    <a:pt x="3794" y="2960"/>
                  </a:lnTo>
                  <a:lnTo>
                    <a:pt x="3788" y="2964"/>
                  </a:lnTo>
                  <a:lnTo>
                    <a:pt x="3782" y="2968"/>
                  </a:lnTo>
                  <a:lnTo>
                    <a:pt x="3768" y="2974"/>
                  </a:lnTo>
                  <a:lnTo>
                    <a:pt x="3760" y="2978"/>
                  </a:lnTo>
                  <a:lnTo>
                    <a:pt x="3752" y="2984"/>
                  </a:lnTo>
                  <a:lnTo>
                    <a:pt x="3742" y="2990"/>
                  </a:lnTo>
                  <a:lnTo>
                    <a:pt x="3742" y="2988"/>
                  </a:lnTo>
                  <a:lnTo>
                    <a:pt x="3742" y="2986"/>
                  </a:lnTo>
                  <a:lnTo>
                    <a:pt x="3744" y="2978"/>
                  </a:lnTo>
                  <a:lnTo>
                    <a:pt x="3744" y="2974"/>
                  </a:lnTo>
                  <a:lnTo>
                    <a:pt x="3740" y="2970"/>
                  </a:lnTo>
                  <a:lnTo>
                    <a:pt x="3740" y="2968"/>
                  </a:lnTo>
                  <a:lnTo>
                    <a:pt x="3740" y="2966"/>
                  </a:lnTo>
                  <a:lnTo>
                    <a:pt x="3748" y="2960"/>
                  </a:lnTo>
                  <a:lnTo>
                    <a:pt x="3754" y="2952"/>
                  </a:lnTo>
                  <a:lnTo>
                    <a:pt x="3756" y="2948"/>
                  </a:lnTo>
                  <a:lnTo>
                    <a:pt x="3754" y="2944"/>
                  </a:lnTo>
                  <a:lnTo>
                    <a:pt x="3752" y="2944"/>
                  </a:lnTo>
                  <a:lnTo>
                    <a:pt x="3748" y="2944"/>
                  </a:lnTo>
                  <a:lnTo>
                    <a:pt x="3738" y="2948"/>
                  </a:lnTo>
                  <a:lnTo>
                    <a:pt x="3734" y="2952"/>
                  </a:lnTo>
                  <a:lnTo>
                    <a:pt x="3730" y="2956"/>
                  </a:lnTo>
                  <a:lnTo>
                    <a:pt x="3728" y="2962"/>
                  </a:lnTo>
                  <a:lnTo>
                    <a:pt x="3730" y="2966"/>
                  </a:lnTo>
                  <a:lnTo>
                    <a:pt x="3730" y="2976"/>
                  </a:lnTo>
                  <a:lnTo>
                    <a:pt x="3728" y="2986"/>
                  </a:lnTo>
                  <a:lnTo>
                    <a:pt x="3722" y="2996"/>
                  </a:lnTo>
                  <a:lnTo>
                    <a:pt x="3716" y="3006"/>
                  </a:lnTo>
                  <a:lnTo>
                    <a:pt x="3704" y="3022"/>
                  </a:lnTo>
                  <a:lnTo>
                    <a:pt x="3700" y="3026"/>
                  </a:lnTo>
                  <a:lnTo>
                    <a:pt x="3698" y="3030"/>
                  </a:lnTo>
                  <a:lnTo>
                    <a:pt x="3700" y="3036"/>
                  </a:lnTo>
                  <a:lnTo>
                    <a:pt x="3700" y="3044"/>
                  </a:lnTo>
                  <a:lnTo>
                    <a:pt x="3698" y="3046"/>
                  </a:lnTo>
                  <a:lnTo>
                    <a:pt x="3694" y="3050"/>
                  </a:lnTo>
                  <a:lnTo>
                    <a:pt x="3690" y="3052"/>
                  </a:lnTo>
                  <a:lnTo>
                    <a:pt x="3682" y="3054"/>
                  </a:lnTo>
                  <a:lnTo>
                    <a:pt x="3676" y="3054"/>
                  </a:lnTo>
                  <a:lnTo>
                    <a:pt x="3672" y="3052"/>
                  </a:lnTo>
                  <a:lnTo>
                    <a:pt x="3672" y="3048"/>
                  </a:lnTo>
                  <a:lnTo>
                    <a:pt x="3674" y="3044"/>
                  </a:lnTo>
                  <a:lnTo>
                    <a:pt x="3672" y="3042"/>
                  </a:lnTo>
                  <a:lnTo>
                    <a:pt x="3668" y="3040"/>
                  </a:lnTo>
                  <a:lnTo>
                    <a:pt x="3662" y="3042"/>
                  </a:lnTo>
                  <a:lnTo>
                    <a:pt x="3652" y="3044"/>
                  </a:lnTo>
                  <a:lnTo>
                    <a:pt x="3626" y="3052"/>
                  </a:lnTo>
                  <a:lnTo>
                    <a:pt x="3614" y="3056"/>
                  </a:lnTo>
                  <a:lnTo>
                    <a:pt x="3602" y="3058"/>
                  </a:lnTo>
                  <a:lnTo>
                    <a:pt x="3594" y="3058"/>
                  </a:lnTo>
                  <a:lnTo>
                    <a:pt x="3592" y="3056"/>
                  </a:lnTo>
                  <a:lnTo>
                    <a:pt x="3590" y="3054"/>
                  </a:lnTo>
                  <a:lnTo>
                    <a:pt x="3588" y="3050"/>
                  </a:lnTo>
                  <a:lnTo>
                    <a:pt x="3584" y="3050"/>
                  </a:lnTo>
                  <a:lnTo>
                    <a:pt x="3580" y="3050"/>
                  </a:lnTo>
                  <a:lnTo>
                    <a:pt x="3574" y="3052"/>
                  </a:lnTo>
                  <a:lnTo>
                    <a:pt x="3562" y="3062"/>
                  </a:lnTo>
                  <a:lnTo>
                    <a:pt x="3548" y="3080"/>
                  </a:lnTo>
                  <a:lnTo>
                    <a:pt x="3542" y="3088"/>
                  </a:lnTo>
                  <a:lnTo>
                    <a:pt x="3536" y="3092"/>
                  </a:lnTo>
                  <a:lnTo>
                    <a:pt x="3530" y="3096"/>
                  </a:lnTo>
                  <a:lnTo>
                    <a:pt x="3524" y="3098"/>
                  </a:lnTo>
                  <a:lnTo>
                    <a:pt x="3518" y="3106"/>
                  </a:lnTo>
                  <a:lnTo>
                    <a:pt x="3514" y="3112"/>
                  </a:lnTo>
                  <a:lnTo>
                    <a:pt x="3510" y="3114"/>
                  </a:lnTo>
                  <a:lnTo>
                    <a:pt x="3502" y="3114"/>
                  </a:lnTo>
                  <a:lnTo>
                    <a:pt x="3500" y="3116"/>
                  </a:lnTo>
                  <a:lnTo>
                    <a:pt x="3498" y="3116"/>
                  </a:lnTo>
                  <a:lnTo>
                    <a:pt x="3496" y="3120"/>
                  </a:lnTo>
                  <a:lnTo>
                    <a:pt x="3496" y="3126"/>
                  </a:lnTo>
                  <a:lnTo>
                    <a:pt x="3496" y="3132"/>
                  </a:lnTo>
                  <a:lnTo>
                    <a:pt x="3500" y="3136"/>
                  </a:lnTo>
                  <a:lnTo>
                    <a:pt x="3504" y="3136"/>
                  </a:lnTo>
                  <a:lnTo>
                    <a:pt x="3508" y="3136"/>
                  </a:lnTo>
                  <a:lnTo>
                    <a:pt x="3522" y="3134"/>
                  </a:lnTo>
                  <a:lnTo>
                    <a:pt x="3528" y="3134"/>
                  </a:lnTo>
                  <a:lnTo>
                    <a:pt x="3536" y="3138"/>
                  </a:lnTo>
                  <a:lnTo>
                    <a:pt x="3542" y="3140"/>
                  </a:lnTo>
                  <a:lnTo>
                    <a:pt x="3544" y="3140"/>
                  </a:lnTo>
                  <a:lnTo>
                    <a:pt x="3546" y="3138"/>
                  </a:lnTo>
                  <a:lnTo>
                    <a:pt x="3546" y="3134"/>
                  </a:lnTo>
                  <a:lnTo>
                    <a:pt x="3546" y="3124"/>
                  </a:lnTo>
                  <a:lnTo>
                    <a:pt x="3548" y="3120"/>
                  </a:lnTo>
                  <a:lnTo>
                    <a:pt x="3550" y="3118"/>
                  </a:lnTo>
                  <a:lnTo>
                    <a:pt x="3556" y="3116"/>
                  </a:lnTo>
                  <a:lnTo>
                    <a:pt x="3558" y="3118"/>
                  </a:lnTo>
                  <a:lnTo>
                    <a:pt x="3562" y="3120"/>
                  </a:lnTo>
                  <a:lnTo>
                    <a:pt x="3570" y="3120"/>
                  </a:lnTo>
                  <a:lnTo>
                    <a:pt x="3596" y="3116"/>
                  </a:lnTo>
                  <a:lnTo>
                    <a:pt x="3620" y="3108"/>
                  </a:lnTo>
                  <a:lnTo>
                    <a:pt x="3626" y="3104"/>
                  </a:lnTo>
                  <a:lnTo>
                    <a:pt x="3630" y="3102"/>
                  </a:lnTo>
                  <a:lnTo>
                    <a:pt x="3632" y="3098"/>
                  </a:lnTo>
                  <a:lnTo>
                    <a:pt x="3632" y="3096"/>
                  </a:lnTo>
                  <a:lnTo>
                    <a:pt x="3636" y="3096"/>
                  </a:lnTo>
                  <a:lnTo>
                    <a:pt x="3648" y="3098"/>
                  </a:lnTo>
                  <a:lnTo>
                    <a:pt x="3656" y="3100"/>
                  </a:lnTo>
                  <a:lnTo>
                    <a:pt x="3662" y="3100"/>
                  </a:lnTo>
                  <a:lnTo>
                    <a:pt x="3670" y="3098"/>
                  </a:lnTo>
                  <a:lnTo>
                    <a:pt x="3674" y="3098"/>
                  </a:lnTo>
                  <a:lnTo>
                    <a:pt x="3676" y="3102"/>
                  </a:lnTo>
                  <a:lnTo>
                    <a:pt x="3678" y="3106"/>
                  </a:lnTo>
                  <a:lnTo>
                    <a:pt x="3676" y="3110"/>
                  </a:lnTo>
                  <a:lnTo>
                    <a:pt x="3672" y="3114"/>
                  </a:lnTo>
                  <a:lnTo>
                    <a:pt x="3666" y="3118"/>
                  </a:lnTo>
                  <a:lnTo>
                    <a:pt x="3666" y="3120"/>
                  </a:lnTo>
                  <a:lnTo>
                    <a:pt x="3666" y="3124"/>
                  </a:lnTo>
                  <a:lnTo>
                    <a:pt x="3666" y="3130"/>
                  </a:lnTo>
                  <a:lnTo>
                    <a:pt x="3664" y="3136"/>
                  </a:lnTo>
                  <a:lnTo>
                    <a:pt x="3664" y="3142"/>
                  </a:lnTo>
                  <a:lnTo>
                    <a:pt x="3664" y="3144"/>
                  </a:lnTo>
                  <a:lnTo>
                    <a:pt x="3668" y="3146"/>
                  </a:lnTo>
                  <a:lnTo>
                    <a:pt x="3674" y="3150"/>
                  </a:lnTo>
                  <a:lnTo>
                    <a:pt x="3674" y="3152"/>
                  </a:lnTo>
                  <a:lnTo>
                    <a:pt x="3676" y="3156"/>
                  </a:lnTo>
                  <a:lnTo>
                    <a:pt x="3684" y="3162"/>
                  </a:lnTo>
                  <a:lnTo>
                    <a:pt x="3684" y="3164"/>
                  </a:lnTo>
                  <a:lnTo>
                    <a:pt x="3688" y="3166"/>
                  </a:lnTo>
                  <a:lnTo>
                    <a:pt x="3692" y="3164"/>
                  </a:lnTo>
                  <a:lnTo>
                    <a:pt x="3696" y="3160"/>
                  </a:lnTo>
                  <a:lnTo>
                    <a:pt x="3700" y="3156"/>
                  </a:lnTo>
                  <a:lnTo>
                    <a:pt x="3716" y="3130"/>
                  </a:lnTo>
                  <a:lnTo>
                    <a:pt x="3720" y="3124"/>
                  </a:lnTo>
                  <a:lnTo>
                    <a:pt x="3724" y="3122"/>
                  </a:lnTo>
                  <a:lnTo>
                    <a:pt x="3734" y="3118"/>
                  </a:lnTo>
                  <a:lnTo>
                    <a:pt x="3738" y="3116"/>
                  </a:lnTo>
                  <a:lnTo>
                    <a:pt x="3738" y="3114"/>
                  </a:lnTo>
                  <a:lnTo>
                    <a:pt x="3736" y="3112"/>
                  </a:lnTo>
                  <a:lnTo>
                    <a:pt x="3730" y="3108"/>
                  </a:lnTo>
                  <a:lnTo>
                    <a:pt x="3724" y="3104"/>
                  </a:lnTo>
                  <a:lnTo>
                    <a:pt x="3722" y="3098"/>
                  </a:lnTo>
                  <a:lnTo>
                    <a:pt x="3722" y="3090"/>
                  </a:lnTo>
                  <a:lnTo>
                    <a:pt x="3724" y="3086"/>
                  </a:lnTo>
                  <a:lnTo>
                    <a:pt x="3728" y="3082"/>
                  </a:lnTo>
                  <a:lnTo>
                    <a:pt x="3732" y="3080"/>
                  </a:lnTo>
                  <a:lnTo>
                    <a:pt x="3734" y="3082"/>
                  </a:lnTo>
                  <a:lnTo>
                    <a:pt x="3734" y="3086"/>
                  </a:lnTo>
                  <a:lnTo>
                    <a:pt x="3736" y="3092"/>
                  </a:lnTo>
                  <a:lnTo>
                    <a:pt x="3738" y="3094"/>
                  </a:lnTo>
                  <a:lnTo>
                    <a:pt x="3742" y="3096"/>
                  </a:lnTo>
                  <a:lnTo>
                    <a:pt x="3746" y="3096"/>
                  </a:lnTo>
                  <a:lnTo>
                    <a:pt x="3750" y="3096"/>
                  </a:lnTo>
                  <a:lnTo>
                    <a:pt x="3746" y="3100"/>
                  </a:lnTo>
                  <a:lnTo>
                    <a:pt x="3742" y="3104"/>
                  </a:lnTo>
                  <a:lnTo>
                    <a:pt x="3750" y="3104"/>
                  </a:lnTo>
                  <a:lnTo>
                    <a:pt x="3762" y="3102"/>
                  </a:lnTo>
                  <a:lnTo>
                    <a:pt x="3774" y="3102"/>
                  </a:lnTo>
                  <a:lnTo>
                    <a:pt x="3782" y="3104"/>
                  </a:lnTo>
                  <a:lnTo>
                    <a:pt x="3786" y="3104"/>
                  </a:lnTo>
                  <a:lnTo>
                    <a:pt x="3788" y="3100"/>
                  </a:lnTo>
                  <a:lnTo>
                    <a:pt x="3792" y="3092"/>
                  </a:lnTo>
                  <a:lnTo>
                    <a:pt x="3800" y="3082"/>
                  </a:lnTo>
                  <a:lnTo>
                    <a:pt x="3806" y="3076"/>
                  </a:lnTo>
                  <a:lnTo>
                    <a:pt x="3810" y="3076"/>
                  </a:lnTo>
                  <a:lnTo>
                    <a:pt x="3810" y="3078"/>
                  </a:lnTo>
                  <a:lnTo>
                    <a:pt x="3812" y="3082"/>
                  </a:lnTo>
                  <a:lnTo>
                    <a:pt x="3810" y="3090"/>
                  </a:lnTo>
                  <a:lnTo>
                    <a:pt x="3810" y="3096"/>
                  </a:lnTo>
                  <a:lnTo>
                    <a:pt x="3810" y="3102"/>
                  </a:lnTo>
                  <a:lnTo>
                    <a:pt x="3812" y="3104"/>
                  </a:lnTo>
                  <a:lnTo>
                    <a:pt x="3814" y="3104"/>
                  </a:lnTo>
                  <a:lnTo>
                    <a:pt x="3820" y="3098"/>
                  </a:lnTo>
                  <a:lnTo>
                    <a:pt x="3824" y="3086"/>
                  </a:lnTo>
                  <a:lnTo>
                    <a:pt x="3826" y="3076"/>
                  </a:lnTo>
                  <a:lnTo>
                    <a:pt x="3828" y="3068"/>
                  </a:lnTo>
                  <a:lnTo>
                    <a:pt x="3830" y="3066"/>
                  </a:lnTo>
                  <a:lnTo>
                    <a:pt x="3834" y="3066"/>
                  </a:lnTo>
                  <a:lnTo>
                    <a:pt x="3842" y="3070"/>
                  </a:lnTo>
                  <a:lnTo>
                    <a:pt x="3848" y="3074"/>
                  </a:lnTo>
                  <a:lnTo>
                    <a:pt x="3848" y="3072"/>
                  </a:lnTo>
                  <a:lnTo>
                    <a:pt x="3848" y="3064"/>
                  </a:lnTo>
                  <a:lnTo>
                    <a:pt x="3848" y="3060"/>
                  </a:lnTo>
                  <a:lnTo>
                    <a:pt x="3850" y="3054"/>
                  </a:lnTo>
                  <a:lnTo>
                    <a:pt x="3852" y="3050"/>
                  </a:lnTo>
                  <a:lnTo>
                    <a:pt x="3856" y="3048"/>
                  </a:lnTo>
                  <a:lnTo>
                    <a:pt x="3862" y="3046"/>
                  </a:lnTo>
                  <a:lnTo>
                    <a:pt x="3864" y="3048"/>
                  </a:lnTo>
                  <a:lnTo>
                    <a:pt x="3864" y="3050"/>
                  </a:lnTo>
                  <a:lnTo>
                    <a:pt x="3864" y="3052"/>
                  </a:lnTo>
                  <a:lnTo>
                    <a:pt x="3862" y="3056"/>
                  </a:lnTo>
                  <a:lnTo>
                    <a:pt x="3858" y="3066"/>
                  </a:lnTo>
                  <a:lnTo>
                    <a:pt x="3854" y="3080"/>
                  </a:lnTo>
                  <a:lnTo>
                    <a:pt x="3854" y="3090"/>
                  </a:lnTo>
                  <a:lnTo>
                    <a:pt x="3856" y="3090"/>
                  </a:lnTo>
                  <a:lnTo>
                    <a:pt x="3860" y="3086"/>
                  </a:lnTo>
                  <a:lnTo>
                    <a:pt x="3864" y="3080"/>
                  </a:lnTo>
                  <a:lnTo>
                    <a:pt x="3866" y="3078"/>
                  </a:lnTo>
                  <a:lnTo>
                    <a:pt x="3872" y="3076"/>
                  </a:lnTo>
                  <a:lnTo>
                    <a:pt x="3874" y="3076"/>
                  </a:lnTo>
                  <a:lnTo>
                    <a:pt x="3876" y="3072"/>
                  </a:lnTo>
                  <a:lnTo>
                    <a:pt x="3878" y="3060"/>
                  </a:lnTo>
                  <a:lnTo>
                    <a:pt x="3880" y="3052"/>
                  </a:lnTo>
                  <a:lnTo>
                    <a:pt x="3886" y="3048"/>
                  </a:lnTo>
                  <a:lnTo>
                    <a:pt x="3890" y="3048"/>
                  </a:lnTo>
                  <a:lnTo>
                    <a:pt x="3894" y="3048"/>
                  </a:lnTo>
                  <a:lnTo>
                    <a:pt x="3898" y="3048"/>
                  </a:lnTo>
                  <a:lnTo>
                    <a:pt x="3900" y="3046"/>
                  </a:lnTo>
                  <a:lnTo>
                    <a:pt x="3898" y="3042"/>
                  </a:lnTo>
                  <a:lnTo>
                    <a:pt x="3892" y="3034"/>
                  </a:lnTo>
                  <a:lnTo>
                    <a:pt x="3888" y="3028"/>
                  </a:lnTo>
                  <a:lnTo>
                    <a:pt x="3886" y="3022"/>
                  </a:lnTo>
                  <a:lnTo>
                    <a:pt x="3884" y="3010"/>
                  </a:lnTo>
                  <a:lnTo>
                    <a:pt x="3886" y="3000"/>
                  </a:lnTo>
                  <a:lnTo>
                    <a:pt x="3892" y="2988"/>
                  </a:lnTo>
                  <a:lnTo>
                    <a:pt x="3896" y="2978"/>
                  </a:lnTo>
                  <a:lnTo>
                    <a:pt x="3902" y="2966"/>
                  </a:lnTo>
                  <a:lnTo>
                    <a:pt x="3902" y="2952"/>
                  </a:lnTo>
                  <a:lnTo>
                    <a:pt x="3900" y="2938"/>
                  </a:lnTo>
                  <a:lnTo>
                    <a:pt x="3898" y="2928"/>
                  </a:lnTo>
                  <a:lnTo>
                    <a:pt x="3898" y="2920"/>
                  </a:lnTo>
                  <a:lnTo>
                    <a:pt x="3898" y="2912"/>
                  </a:lnTo>
                  <a:lnTo>
                    <a:pt x="3900" y="2906"/>
                  </a:lnTo>
                  <a:lnTo>
                    <a:pt x="3904" y="2902"/>
                  </a:lnTo>
                  <a:lnTo>
                    <a:pt x="3908" y="2900"/>
                  </a:lnTo>
                  <a:lnTo>
                    <a:pt x="3912" y="2900"/>
                  </a:lnTo>
                  <a:lnTo>
                    <a:pt x="3918" y="2902"/>
                  </a:lnTo>
                  <a:lnTo>
                    <a:pt x="3922" y="2906"/>
                  </a:lnTo>
                  <a:lnTo>
                    <a:pt x="3924" y="2906"/>
                  </a:lnTo>
                  <a:lnTo>
                    <a:pt x="3924" y="2898"/>
                  </a:lnTo>
                  <a:lnTo>
                    <a:pt x="3924" y="2884"/>
                  </a:lnTo>
                  <a:lnTo>
                    <a:pt x="3926" y="2876"/>
                  </a:lnTo>
                  <a:lnTo>
                    <a:pt x="3930" y="2868"/>
                  </a:lnTo>
                  <a:lnTo>
                    <a:pt x="3936" y="2860"/>
                  </a:lnTo>
                  <a:lnTo>
                    <a:pt x="3940" y="2850"/>
                  </a:lnTo>
                  <a:lnTo>
                    <a:pt x="3942" y="2840"/>
                  </a:lnTo>
                  <a:lnTo>
                    <a:pt x="3944" y="2830"/>
                  </a:lnTo>
                  <a:lnTo>
                    <a:pt x="3942" y="2820"/>
                  </a:lnTo>
                  <a:lnTo>
                    <a:pt x="3940" y="2810"/>
                  </a:lnTo>
                  <a:lnTo>
                    <a:pt x="3936" y="2802"/>
                  </a:lnTo>
                  <a:lnTo>
                    <a:pt x="3932" y="2794"/>
                  </a:lnTo>
                  <a:lnTo>
                    <a:pt x="3926" y="2788"/>
                  </a:lnTo>
                  <a:lnTo>
                    <a:pt x="3922" y="2780"/>
                  </a:lnTo>
                  <a:lnTo>
                    <a:pt x="3918" y="2766"/>
                  </a:lnTo>
                  <a:lnTo>
                    <a:pt x="3918" y="2752"/>
                  </a:lnTo>
                  <a:lnTo>
                    <a:pt x="3918" y="2740"/>
                  </a:lnTo>
                  <a:close/>
                  <a:moveTo>
                    <a:pt x="3276" y="3612"/>
                  </a:moveTo>
                  <a:lnTo>
                    <a:pt x="3276" y="3612"/>
                  </a:lnTo>
                  <a:lnTo>
                    <a:pt x="3274" y="3610"/>
                  </a:lnTo>
                  <a:lnTo>
                    <a:pt x="3270" y="3612"/>
                  </a:lnTo>
                  <a:lnTo>
                    <a:pt x="3268" y="3614"/>
                  </a:lnTo>
                  <a:lnTo>
                    <a:pt x="3268" y="3618"/>
                  </a:lnTo>
                  <a:lnTo>
                    <a:pt x="3272" y="3618"/>
                  </a:lnTo>
                  <a:lnTo>
                    <a:pt x="3274" y="3618"/>
                  </a:lnTo>
                  <a:lnTo>
                    <a:pt x="3276" y="3614"/>
                  </a:lnTo>
                  <a:lnTo>
                    <a:pt x="3276" y="3612"/>
                  </a:lnTo>
                  <a:close/>
                  <a:moveTo>
                    <a:pt x="3322" y="3130"/>
                  </a:moveTo>
                  <a:lnTo>
                    <a:pt x="3322" y="3130"/>
                  </a:lnTo>
                  <a:lnTo>
                    <a:pt x="3324" y="3128"/>
                  </a:lnTo>
                  <a:lnTo>
                    <a:pt x="3322" y="3126"/>
                  </a:lnTo>
                  <a:lnTo>
                    <a:pt x="3318" y="3126"/>
                  </a:lnTo>
                  <a:lnTo>
                    <a:pt x="3316" y="3128"/>
                  </a:lnTo>
                  <a:lnTo>
                    <a:pt x="3318" y="3130"/>
                  </a:lnTo>
                  <a:lnTo>
                    <a:pt x="3320" y="3130"/>
                  </a:lnTo>
                  <a:lnTo>
                    <a:pt x="3322" y="3130"/>
                  </a:lnTo>
                  <a:close/>
                  <a:moveTo>
                    <a:pt x="3302" y="3176"/>
                  </a:moveTo>
                  <a:lnTo>
                    <a:pt x="3302" y="3176"/>
                  </a:lnTo>
                  <a:lnTo>
                    <a:pt x="3304" y="3178"/>
                  </a:lnTo>
                  <a:lnTo>
                    <a:pt x="3310" y="3178"/>
                  </a:lnTo>
                  <a:lnTo>
                    <a:pt x="3320" y="3176"/>
                  </a:lnTo>
                  <a:lnTo>
                    <a:pt x="3330" y="3170"/>
                  </a:lnTo>
                  <a:lnTo>
                    <a:pt x="3334" y="3166"/>
                  </a:lnTo>
                  <a:lnTo>
                    <a:pt x="3334" y="3162"/>
                  </a:lnTo>
                  <a:lnTo>
                    <a:pt x="3332" y="3158"/>
                  </a:lnTo>
                  <a:lnTo>
                    <a:pt x="3326" y="3158"/>
                  </a:lnTo>
                  <a:lnTo>
                    <a:pt x="3322" y="3158"/>
                  </a:lnTo>
                  <a:lnTo>
                    <a:pt x="3314" y="3160"/>
                  </a:lnTo>
                  <a:lnTo>
                    <a:pt x="3310" y="3164"/>
                  </a:lnTo>
                  <a:lnTo>
                    <a:pt x="3304" y="3166"/>
                  </a:lnTo>
                  <a:lnTo>
                    <a:pt x="3302" y="3172"/>
                  </a:lnTo>
                  <a:lnTo>
                    <a:pt x="3302" y="3176"/>
                  </a:lnTo>
                  <a:close/>
                  <a:moveTo>
                    <a:pt x="3372" y="3542"/>
                  </a:moveTo>
                  <a:lnTo>
                    <a:pt x="3372" y="3542"/>
                  </a:lnTo>
                  <a:lnTo>
                    <a:pt x="3374" y="3538"/>
                  </a:lnTo>
                  <a:lnTo>
                    <a:pt x="3376" y="3534"/>
                  </a:lnTo>
                  <a:lnTo>
                    <a:pt x="3386" y="3520"/>
                  </a:lnTo>
                  <a:lnTo>
                    <a:pt x="3392" y="3512"/>
                  </a:lnTo>
                  <a:lnTo>
                    <a:pt x="3394" y="3508"/>
                  </a:lnTo>
                  <a:lnTo>
                    <a:pt x="3390" y="3508"/>
                  </a:lnTo>
                  <a:lnTo>
                    <a:pt x="3384" y="3512"/>
                  </a:lnTo>
                  <a:lnTo>
                    <a:pt x="3374" y="3522"/>
                  </a:lnTo>
                  <a:lnTo>
                    <a:pt x="3370" y="3528"/>
                  </a:lnTo>
                  <a:lnTo>
                    <a:pt x="3366" y="3538"/>
                  </a:lnTo>
                  <a:lnTo>
                    <a:pt x="3366" y="3544"/>
                  </a:lnTo>
                  <a:lnTo>
                    <a:pt x="3368" y="3546"/>
                  </a:lnTo>
                  <a:lnTo>
                    <a:pt x="3372" y="3544"/>
                  </a:lnTo>
                  <a:lnTo>
                    <a:pt x="3372" y="3542"/>
                  </a:lnTo>
                  <a:close/>
                  <a:moveTo>
                    <a:pt x="3932" y="2136"/>
                  </a:moveTo>
                  <a:lnTo>
                    <a:pt x="3932" y="2136"/>
                  </a:lnTo>
                  <a:lnTo>
                    <a:pt x="3930" y="2138"/>
                  </a:lnTo>
                  <a:lnTo>
                    <a:pt x="3932" y="2138"/>
                  </a:lnTo>
                  <a:lnTo>
                    <a:pt x="3936" y="2142"/>
                  </a:lnTo>
                  <a:lnTo>
                    <a:pt x="3942" y="2150"/>
                  </a:lnTo>
                  <a:lnTo>
                    <a:pt x="3950" y="2162"/>
                  </a:lnTo>
                  <a:lnTo>
                    <a:pt x="3952" y="2168"/>
                  </a:lnTo>
                  <a:lnTo>
                    <a:pt x="3952" y="2174"/>
                  </a:lnTo>
                  <a:lnTo>
                    <a:pt x="3948" y="2186"/>
                  </a:lnTo>
                  <a:lnTo>
                    <a:pt x="3944" y="2198"/>
                  </a:lnTo>
                  <a:lnTo>
                    <a:pt x="3944" y="2206"/>
                  </a:lnTo>
                  <a:lnTo>
                    <a:pt x="3946" y="2214"/>
                  </a:lnTo>
                  <a:lnTo>
                    <a:pt x="3948" y="2224"/>
                  </a:lnTo>
                  <a:lnTo>
                    <a:pt x="3948" y="2236"/>
                  </a:lnTo>
                  <a:lnTo>
                    <a:pt x="3948" y="2266"/>
                  </a:lnTo>
                  <a:lnTo>
                    <a:pt x="3944" y="2294"/>
                  </a:lnTo>
                  <a:lnTo>
                    <a:pt x="3940" y="2304"/>
                  </a:lnTo>
                  <a:lnTo>
                    <a:pt x="3938" y="2312"/>
                  </a:lnTo>
                  <a:lnTo>
                    <a:pt x="3936" y="2316"/>
                  </a:lnTo>
                  <a:lnTo>
                    <a:pt x="3938" y="2320"/>
                  </a:lnTo>
                  <a:lnTo>
                    <a:pt x="3944" y="2330"/>
                  </a:lnTo>
                  <a:lnTo>
                    <a:pt x="3946" y="2336"/>
                  </a:lnTo>
                  <a:lnTo>
                    <a:pt x="3948" y="2344"/>
                  </a:lnTo>
                  <a:lnTo>
                    <a:pt x="3946" y="2356"/>
                  </a:lnTo>
                  <a:lnTo>
                    <a:pt x="3942" y="2370"/>
                  </a:lnTo>
                  <a:lnTo>
                    <a:pt x="3940" y="2378"/>
                  </a:lnTo>
                  <a:lnTo>
                    <a:pt x="3940" y="2386"/>
                  </a:lnTo>
                  <a:lnTo>
                    <a:pt x="3942" y="2400"/>
                  </a:lnTo>
                  <a:lnTo>
                    <a:pt x="3944" y="2412"/>
                  </a:lnTo>
                  <a:lnTo>
                    <a:pt x="3944" y="2418"/>
                  </a:lnTo>
                  <a:lnTo>
                    <a:pt x="3940" y="2424"/>
                  </a:lnTo>
                  <a:lnTo>
                    <a:pt x="3936" y="2436"/>
                  </a:lnTo>
                  <a:lnTo>
                    <a:pt x="3934" y="2444"/>
                  </a:lnTo>
                  <a:lnTo>
                    <a:pt x="3936" y="2454"/>
                  </a:lnTo>
                  <a:lnTo>
                    <a:pt x="3938" y="2468"/>
                  </a:lnTo>
                  <a:lnTo>
                    <a:pt x="3942" y="2478"/>
                  </a:lnTo>
                  <a:lnTo>
                    <a:pt x="3944" y="2478"/>
                  </a:lnTo>
                  <a:lnTo>
                    <a:pt x="3946" y="2478"/>
                  </a:lnTo>
                  <a:lnTo>
                    <a:pt x="3950" y="2470"/>
                  </a:lnTo>
                  <a:lnTo>
                    <a:pt x="3954" y="2456"/>
                  </a:lnTo>
                  <a:lnTo>
                    <a:pt x="3958" y="2442"/>
                  </a:lnTo>
                  <a:lnTo>
                    <a:pt x="3962" y="2434"/>
                  </a:lnTo>
                  <a:lnTo>
                    <a:pt x="3966" y="2432"/>
                  </a:lnTo>
                  <a:lnTo>
                    <a:pt x="3968" y="2432"/>
                  </a:lnTo>
                  <a:lnTo>
                    <a:pt x="3972" y="2434"/>
                  </a:lnTo>
                  <a:lnTo>
                    <a:pt x="3976" y="2438"/>
                  </a:lnTo>
                  <a:lnTo>
                    <a:pt x="3980" y="2440"/>
                  </a:lnTo>
                  <a:lnTo>
                    <a:pt x="3984" y="2438"/>
                  </a:lnTo>
                  <a:lnTo>
                    <a:pt x="3990" y="2440"/>
                  </a:lnTo>
                  <a:lnTo>
                    <a:pt x="3994" y="2442"/>
                  </a:lnTo>
                  <a:lnTo>
                    <a:pt x="3996" y="2446"/>
                  </a:lnTo>
                  <a:lnTo>
                    <a:pt x="3998" y="2456"/>
                  </a:lnTo>
                  <a:lnTo>
                    <a:pt x="4000" y="2464"/>
                  </a:lnTo>
                  <a:lnTo>
                    <a:pt x="4000" y="2466"/>
                  </a:lnTo>
                  <a:lnTo>
                    <a:pt x="4002" y="2466"/>
                  </a:lnTo>
                  <a:lnTo>
                    <a:pt x="4006" y="2454"/>
                  </a:lnTo>
                  <a:lnTo>
                    <a:pt x="4006" y="2448"/>
                  </a:lnTo>
                  <a:lnTo>
                    <a:pt x="4004" y="2444"/>
                  </a:lnTo>
                  <a:lnTo>
                    <a:pt x="4002" y="2434"/>
                  </a:lnTo>
                  <a:lnTo>
                    <a:pt x="4002" y="2426"/>
                  </a:lnTo>
                  <a:lnTo>
                    <a:pt x="3998" y="2426"/>
                  </a:lnTo>
                  <a:lnTo>
                    <a:pt x="3992" y="2426"/>
                  </a:lnTo>
                  <a:lnTo>
                    <a:pt x="3990" y="2422"/>
                  </a:lnTo>
                  <a:lnTo>
                    <a:pt x="3986" y="2420"/>
                  </a:lnTo>
                  <a:lnTo>
                    <a:pt x="3984" y="2410"/>
                  </a:lnTo>
                  <a:lnTo>
                    <a:pt x="3980" y="2400"/>
                  </a:lnTo>
                  <a:lnTo>
                    <a:pt x="3976" y="2394"/>
                  </a:lnTo>
                  <a:lnTo>
                    <a:pt x="3972" y="2390"/>
                  </a:lnTo>
                  <a:lnTo>
                    <a:pt x="3966" y="2382"/>
                  </a:lnTo>
                  <a:lnTo>
                    <a:pt x="3964" y="2372"/>
                  </a:lnTo>
                  <a:lnTo>
                    <a:pt x="3964" y="2362"/>
                  </a:lnTo>
                  <a:lnTo>
                    <a:pt x="3964" y="2350"/>
                  </a:lnTo>
                  <a:lnTo>
                    <a:pt x="3970" y="2328"/>
                  </a:lnTo>
                  <a:lnTo>
                    <a:pt x="3978" y="2314"/>
                  </a:lnTo>
                  <a:lnTo>
                    <a:pt x="3980" y="2308"/>
                  </a:lnTo>
                  <a:lnTo>
                    <a:pt x="3982" y="2304"/>
                  </a:lnTo>
                  <a:lnTo>
                    <a:pt x="3982" y="2294"/>
                  </a:lnTo>
                  <a:lnTo>
                    <a:pt x="3984" y="2290"/>
                  </a:lnTo>
                  <a:lnTo>
                    <a:pt x="3984" y="2288"/>
                  </a:lnTo>
                  <a:lnTo>
                    <a:pt x="3988" y="2284"/>
                  </a:lnTo>
                  <a:lnTo>
                    <a:pt x="3994" y="2282"/>
                  </a:lnTo>
                  <a:lnTo>
                    <a:pt x="4004" y="2280"/>
                  </a:lnTo>
                  <a:lnTo>
                    <a:pt x="4014" y="2280"/>
                  </a:lnTo>
                  <a:lnTo>
                    <a:pt x="4026" y="2286"/>
                  </a:lnTo>
                  <a:lnTo>
                    <a:pt x="4036" y="2294"/>
                  </a:lnTo>
                  <a:lnTo>
                    <a:pt x="4048" y="2314"/>
                  </a:lnTo>
                  <a:lnTo>
                    <a:pt x="4052" y="2316"/>
                  </a:lnTo>
                  <a:lnTo>
                    <a:pt x="4052" y="2312"/>
                  </a:lnTo>
                  <a:lnTo>
                    <a:pt x="4048" y="2302"/>
                  </a:lnTo>
                  <a:lnTo>
                    <a:pt x="4040" y="2294"/>
                  </a:lnTo>
                  <a:lnTo>
                    <a:pt x="4034" y="2282"/>
                  </a:lnTo>
                  <a:lnTo>
                    <a:pt x="4032" y="2276"/>
                  </a:lnTo>
                  <a:lnTo>
                    <a:pt x="4030" y="2268"/>
                  </a:lnTo>
                  <a:lnTo>
                    <a:pt x="4026" y="2252"/>
                  </a:lnTo>
                  <a:lnTo>
                    <a:pt x="4020" y="2234"/>
                  </a:lnTo>
                  <a:lnTo>
                    <a:pt x="4012" y="2214"/>
                  </a:lnTo>
                  <a:lnTo>
                    <a:pt x="4010" y="2206"/>
                  </a:lnTo>
                  <a:lnTo>
                    <a:pt x="4010" y="2196"/>
                  </a:lnTo>
                  <a:lnTo>
                    <a:pt x="4008" y="2180"/>
                  </a:lnTo>
                  <a:lnTo>
                    <a:pt x="4004" y="2168"/>
                  </a:lnTo>
                  <a:lnTo>
                    <a:pt x="4002" y="2158"/>
                  </a:lnTo>
                  <a:lnTo>
                    <a:pt x="3998" y="2148"/>
                  </a:lnTo>
                  <a:lnTo>
                    <a:pt x="3998" y="2144"/>
                  </a:lnTo>
                  <a:lnTo>
                    <a:pt x="3994" y="2146"/>
                  </a:lnTo>
                  <a:lnTo>
                    <a:pt x="3992" y="2146"/>
                  </a:lnTo>
                  <a:lnTo>
                    <a:pt x="3992" y="2138"/>
                  </a:lnTo>
                  <a:lnTo>
                    <a:pt x="3994" y="2128"/>
                  </a:lnTo>
                  <a:lnTo>
                    <a:pt x="3992" y="2128"/>
                  </a:lnTo>
                  <a:lnTo>
                    <a:pt x="3990" y="2128"/>
                  </a:lnTo>
                  <a:lnTo>
                    <a:pt x="3988" y="2124"/>
                  </a:lnTo>
                  <a:lnTo>
                    <a:pt x="3988" y="2116"/>
                  </a:lnTo>
                  <a:lnTo>
                    <a:pt x="3988" y="2108"/>
                  </a:lnTo>
                  <a:lnTo>
                    <a:pt x="3992" y="2096"/>
                  </a:lnTo>
                  <a:lnTo>
                    <a:pt x="3994" y="2090"/>
                  </a:lnTo>
                  <a:lnTo>
                    <a:pt x="3996" y="2082"/>
                  </a:lnTo>
                  <a:lnTo>
                    <a:pt x="3996" y="2072"/>
                  </a:lnTo>
                  <a:lnTo>
                    <a:pt x="3994" y="2058"/>
                  </a:lnTo>
                  <a:lnTo>
                    <a:pt x="3990" y="2042"/>
                  </a:lnTo>
                  <a:lnTo>
                    <a:pt x="3988" y="2036"/>
                  </a:lnTo>
                  <a:lnTo>
                    <a:pt x="3986" y="2034"/>
                  </a:lnTo>
                  <a:lnTo>
                    <a:pt x="3988" y="2032"/>
                  </a:lnTo>
                  <a:lnTo>
                    <a:pt x="3988" y="2028"/>
                  </a:lnTo>
                  <a:lnTo>
                    <a:pt x="3986" y="2026"/>
                  </a:lnTo>
                  <a:lnTo>
                    <a:pt x="3984" y="2026"/>
                  </a:lnTo>
                  <a:lnTo>
                    <a:pt x="3982" y="2022"/>
                  </a:lnTo>
                  <a:lnTo>
                    <a:pt x="3982" y="2014"/>
                  </a:lnTo>
                  <a:lnTo>
                    <a:pt x="3978" y="2010"/>
                  </a:lnTo>
                  <a:lnTo>
                    <a:pt x="3978" y="2006"/>
                  </a:lnTo>
                  <a:lnTo>
                    <a:pt x="3980" y="2000"/>
                  </a:lnTo>
                  <a:lnTo>
                    <a:pt x="3984" y="1994"/>
                  </a:lnTo>
                  <a:lnTo>
                    <a:pt x="3982" y="1988"/>
                  </a:lnTo>
                  <a:lnTo>
                    <a:pt x="3978" y="1984"/>
                  </a:lnTo>
                  <a:lnTo>
                    <a:pt x="3974" y="1976"/>
                  </a:lnTo>
                  <a:lnTo>
                    <a:pt x="3970" y="1972"/>
                  </a:lnTo>
                  <a:lnTo>
                    <a:pt x="3970" y="1974"/>
                  </a:lnTo>
                  <a:lnTo>
                    <a:pt x="3966" y="1978"/>
                  </a:lnTo>
                  <a:lnTo>
                    <a:pt x="3962" y="1980"/>
                  </a:lnTo>
                  <a:lnTo>
                    <a:pt x="3958" y="1982"/>
                  </a:lnTo>
                  <a:lnTo>
                    <a:pt x="3954" y="1982"/>
                  </a:lnTo>
                  <a:lnTo>
                    <a:pt x="3954" y="1984"/>
                  </a:lnTo>
                  <a:lnTo>
                    <a:pt x="3960" y="1990"/>
                  </a:lnTo>
                  <a:lnTo>
                    <a:pt x="3966" y="1998"/>
                  </a:lnTo>
                  <a:lnTo>
                    <a:pt x="3968" y="2004"/>
                  </a:lnTo>
                  <a:lnTo>
                    <a:pt x="3970" y="2008"/>
                  </a:lnTo>
                  <a:lnTo>
                    <a:pt x="3966" y="2016"/>
                  </a:lnTo>
                  <a:lnTo>
                    <a:pt x="3964" y="2018"/>
                  </a:lnTo>
                  <a:lnTo>
                    <a:pt x="3962" y="2018"/>
                  </a:lnTo>
                  <a:lnTo>
                    <a:pt x="3960" y="2020"/>
                  </a:lnTo>
                  <a:lnTo>
                    <a:pt x="3960" y="2024"/>
                  </a:lnTo>
                  <a:lnTo>
                    <a:pt x="3962" y="2024"/>
                  </a:lnTo>
                  <a:lnTo>
                    <a:pt x="3964" y="2026"/>
                  </a:lnTo>
                  <a:lnTo>
                    <a:pt x="3966" y="2028"/>
                  </a:lnTo>
                  <a:lnTo>
                    <a:pt x="3966" y="2030"/>
                  </a:lnTo>
                  <a:lnTo>
                    <a:pt x="3962" y="2034"/>
                  </a:lnTo>
                  <a:lnTo>
                    <a:pt x="3958" y="2038"/>
                  </a:lnTo>
                  <a:lnTo>
                    <a:pt x="3954" y="2038"/>
                  </a:lnTo>
                  <a:lnTo>
                    <a:pt x="3954" y="2036"/>
                  </a:lnTo>
                  <a:lnTo>
                    <a:pt x="3952" y="2034"/>
                  </a:lnTo>
                  <a:lnTo>
                    <a:pt x="3952" y="2030"/>
                  </a:lnTo>
                  <a:lnTo>
                    <a:pt x="3950" y="2028"/>
                  </a:lnTo>
                  <a:lnTo>
                    <a:pt x="3946" y="2030"/>
                  </a:lnTo>
                  <a:lnTo>
                    <a:pt x="3940" y="2032"/>
                  </a:lnTo>
                  <a:lnTo>
                    <a:pt x="3936" y="2034"/>
                  </a:lnTo>
                  <a:lnTo>
                    <a:pt x="3932" y="2036"/>
                  </a:lnTo>
                  <a:lnTo>
                    <a:pt x="3934" y="2044"/>
                  </a:lnTo>
                  <a:lnTo>
                    <a:pt x="3936" y="2054"/>
                  </a:lnTo>
                  <a:lnTo>
                    <a:pt x="3938" y="2066"/>
                  </a:lnTo>
                  <a:lnTo>
                    <a:pt x="3936" y="2078"/>
                  </a:lnTo>
                  <a:lnTo>
                    <a:pt x="3930" y="2090"/>
                  </a:lnTo>
                  <a:lnTo>
                    <a:pt x="3928" y="2098"/>
                  </a:lnTo>
                  <a:lnTo>
                    <a:pt x="3928" y="2104"/>
                  </a:lnTo>
                  <a:lnTo>
                    <a:pt x="3930" y="2108"/>
                  </a:lnTo>
                  <a:lnTo>
                    <a:pt x="3928" y="2118"/>
                  </a:lnTo>
                  <a:lnTo>
                    <a:pt x="3926" y="2124"/>
                  </a:lnTo>
                  <a:lnTo>
                    <a:pt x="3928" y="2128"/>
                  </a:lnTo>
                  <a:lnTo>
                    <a:pt x="3930" y="2132"/>
                  </a:lnTo>
                  <a:lnTo>
                    <a:pt x="3934" y="2134"/>
                  </a:lnTo>
                  <a:lnTo>
                    <a:pt x="3934" y="2136"/>
                  </a:lnTo>
                  <a:lnTo>
                    <a:pt x="3932" y="2136"/>
                  </a:lnTo>
                  <a:close/>
                  <a:moveTo>
                    <a:pt x="4070" y="2610"/>
                  </a:moveTo>
                  <a:lnTo>
                    <a:pt x="4070" y="2610"/>
                  </a:lnTo>
                  <a:lnTo>
                    <a:pt x="4068" y="2602"/>
                  </a:lnTo>
                  <a:lnTo>
                    <a:pt x="4068" y="2594"/>
                  </a:lnTo>
                  <a:lnTo>
                    <a:pt x="4070" y="2586"/>
                  </a:lnTo>
                  <a:lnTo>
                    <a:pt x="4072" y="2580"/>
                  </a:lnTo>
                  <a:lnTo>
                    <a:pt x="4078" y="2572"/>
                  </a:lnTo>
                  <a:lnTo>
                    <a:pt x="4078" y="2570"/>
                  </a:lnTo>
                  <a:lnTo>
                    <a:pt x="4076" y="2568"/>
                  </a:lnTo>
                  <a:lnTo>
                    <a:pt x="4072" y="2570"/>
                  </a:lnTo>
                  <a:lnTo>
                    <a:pt x="4068" y="2572"/>
                  </a:lnTo>
                  <a:lnTo>
                    <a:pt x="4062" y="2582"/>
                  </a:lnTo>
                  <a:lnTo>
                    <a:pt x="4054" y="2590"/>
                  </a:lnTo>
                  <a:lnTo>
                    <a:pt x="4050" y="2592"/>
                  </a:lnTo>
                  <a:lnTo>
                    <a:pt x="4044" y="2592"/>
                  </a:lnTo>
                  <a:lnTo>
                    <a:pt x="4040" y="2592"/>
                  </a:lnTo>
                  <a:lnTo>
                    <a:pt x="4038" y="2590"/>
                  </a:lnTo>
                  <a:lnTo>
                    <a:pt x="4036" y="2586"/>
                  </a:lnTo>
                  <a:lnTo>
                    <a:pt x="4034" y="2582"/>
                  </a:lnTo>
                  <a:lnTo>
                    <a:pt x="4032" y="2580"/>
                  </a:lnTo>
                  <a:lnTo>
                    <a:pt x="4028" y="2578"/>
                  </a:lnTo>
                  <a:lnTo>
                    <a:pt x="4022" y="2578"/>
                  </a:lnTo>
                  <a:lnTo>
                    <a:pt x="4012" y="2576"/>
                  </a:lnTo>
                  <a:lnTo>
                    <a:pt x="4004" y="2570"/>
                  </a:lnTo>
                  <a:lnTo>
                    <a:pt x="3994" y="2562"/>
                  </a:lnTo>
                  <a:lnTo>
                    <a:pt x="3984" y="2554"/>
                  </a:lnTo>
                  <a:lnTo>
                    <a:pt x="3966" y="2534"/>
                  </a:lnTo>
                  <a:lnTo>
                    <a:pt x="3952" y="2516"/>
                  </a:lnTo>
                  <a:lnTo>
                    <a:pt x="3946" y="2510"/>
                  </a:lnTo>
                  <a:lnTo>
                    <a:pt x="3940" y="2506"/>
                  </a:lnTo>
                  <a:lnTo>
                    <a:pt x="3934" y="2504"/>
                  </a:lnTo>
                  <a:lnTo>
                    <a:pt x="3930" y="2504"/>
                  </a:lnTo>
                  <a:lnTo>
                    <a:pt x="3926" y="2508"/>
                  </a:lnTo>
                  <a:lnTo>
                    <a:pt x="3924" y="2512"/>
                  </a:lnTo>
                  <a:lnTo>
                    <a:pt x="3924" y="2520"/>
                  </a:lnTo>
                  <a:lnTo>
                    <a:pt x="3928" y="2530"/>
                  </a:lnTo>
                  <a:lnTo>
                    <a:pt x="3932" y="2540"/>
                  </a:lnTo>
                  <a:lnTo>
                    <a:pt x="3932" y="2546"/>
                  </a:lnTo>
                  <a:lnTo>
                    <a:pt x="3932" y="2552"/>
                  </a:lnTo>
                  <a:lnTo>
                    <a:pt x="3930" y="2556"/>
                  </a:lnTo>
                  <a:lnTo>
                    <a:pt x="3928" y="2564"/>
                  </a:lnTo>
                  <a:lnTo>
                    <a:pt x="3926" y="2568"/>
                  </a:lnTo>
                  <a:lnTo>
                    <a:pt x="3928" y="2574"/>
                  </a:lnTo>
                  <a:lnTo>
                    <a:pt x="3928" y="2580"/>
                  </a:lnTo>
                  <a:lnTo>
                    <a:pt x="3928" y="2584"/>
                  </a:lnTo>
                  <a:lnTo>
                    <a:pt x="3922" y="2594"/>
                  </a:lnTo>
                  <a:lnTo>
                    <a:pt x="3918" y="2602"/>
                  </a:lnTo>
                  <a:lnTo>
                    <a:pt x="3916" y="2606"/>
                  </a:lnTo>
                  <a:lnTo>
                    <a:pt x="3916" y="2610"/>
                  </a:lnTo>
                  <a:lnTo>
                    <a:pt x="3918" y="2620"/>
                  </a:lnTo>
                  <a:lnTo>
                    <a:pt x="3918" y="2630"/>
                  </a:lnTo>
                  <a:lnTo>
                    <a:pt x="3914" y="2634"/>
                  </a:lnTo>
                  <a:lnTo>
                    <a:pt x="3912" y="2636"/>
                  </a:lnTo>
                  <a:lnTo>
                    <a:pt x="3906" y="2636"/>
                  </a:lnTo>
                  <a:lnTo>
                    <a:pt x="3900" y="2632"/>
                  </a:lnTo>
                  <a:lnTo>
                    <a:pt x="3886" y="2626"/>
                  </a:lnTo>
                  <a:lnTo>
                    <a:pt x="3876" y="2624"/>
                  </a:lnTo>
                  <a:lnTo>
                    <a:pt x="3874" y="2624"/>
                  </a:lnTo>
                  <a:lnTo>
                    <a:pt x="3872" y="2628"/>
                  </a:lnTo>
                  <a:lnTo>
                    <a:pt x="3874" y="2630"/>
                  </a:lnTo>
                  <a:lnTo>
                    <a:pt x="3878" y="2636"/>
                  </a:lnTo>
                  <a:lnTo>
                    <a:pt x="3880" y="2640"/>
                  </a:lnTo>
                  <a:lnTo>
                    <a:pt x="3880" y="2642"/>
                  </a:lnTo>
                  <a:lnTo>
                    <a:pt x="3878" y="2648"/>
                  </a:lnTo>
                  <a:lnTo>
                    <a:pt x="3872" y="2656"/>
                  </a:lnTo>
                  <a:lnTo>
                    <a:pt x="3866" y="2662"/>
                  </a:lnTo>
                  <a:lnTo>
                    <a:pt x="3858" y="2670"/>
                  </a:lnTo>
                  <a:lnTo>
                    <a:pt x="3854" y="2676"/>
                  </a:lnTo>
                  <a:lnTo>
                    <a:pt x="3852" y="2680"/>
                  </a:lnTo>
                  <a:lnTo>
                    <a:pt x="3852" y="2682"/>
                  </a:lnTo>
                  <a:lnTo>
                    <a:pt x="3854" y="2686"/>
                  </a:lnTo>
                  <a:lnTo>
                    <a:pt x="3856" y="2690"/>
                  </a:lnTo>
                  <a:lnTo>
                    <a:pt x="3862" y="2694"/>
                  </a:lnTo>
                  <a:lnTo>
                    <a:pt x="3866" y="2700"/>
                  </a:lnTo>
                  <a:lnTo>
                    <a:pt x="3866" y="2706"/>
                  </a:lnTo>
                  <a:lnTo>
                    <a:pt x="3864" y="2710"/>
                  </a:lnTo>
                  <a:lnTo>
                    <a:pt x="3860" y="2722"/>
                  </a:lnTo>
                  <a:lnTo>
                    <a:pt x="3862" y="2726"/>
                  </a:lnTo>
                  <a:lnTo>
                    <a:pt x="3864" y="2732"/>
                  </a:lnTo>
                  <a:lnTo>
                    <a:pt x="3866" y="2734"/>
                  </a:lnTo>
                  <a:lnTo>
                    <a:pt x="3870" y="2736"/>
                  </a:lnTo>
                  <a:lnTo>
                    <a:pt x="3874" y="2732"/>
                  </a:lnTo>
                  <a:lnTo>
                    <a:pt x="3880" y="2720"/>
                  </a:lnTo>
                  <a:lnTo>
                    <a:pt x="3884" y="2712"/>
                  </a:lnTo>
                  <a:lnTo>
                    <a:pt x="3888" y="2710"/>
                  </a:lnTo>
                  <a:lnTo>
                    <a:pt x="3890" y="2712"/>
                  </a:lnTo>
                  <a:lnTo>
                    <a:pt x="3896" y="2714"/>
                  </a:lnTo>
                  <a:lnTo>
                    <a:pt x="3900" y="2714"/>
                  </a:lnTo>
                  <a:lnTo>
                    <a:pt x="3908" y="2712"/>
                  </a:lnTo>
                  <a:lnTo>
                    <a:pt x="3912" y="2710"/>
                  </a:lnTo>
                  <a:lnTo>
                    <a:pt x="3910" y="2706"/>
                  </a:lnTo>
                  <a:lnTo>
                    <a:pt x="3894" y="2698"/>
                  </a:lnTo>
                  <a:lnTo>
                    <a:pt x="3886" y="2692"/>
                  </a:lnTo>
                  <a:lnTo>
                    <a:pt x="3878" y="2686"/>
                  </a:lnTo>
                  <a:lnTo>
                    <a:pt x="3874" y="2680"/>
                  </a:lnTo>
                  <a:lnTo>
                    <a:pt x="3874" y="2676"/>
                  </a:lnTo>
                  <a:lnTo>
                    <a:pt x="3876" y="2672"/>
                  </a:lnTo>
                  <a:lnTo>
                    <a:pt x="3882" y="2666"/>
                  </a:lnTo>
                  <a:lnTo>
                    <a:pt x="3886" y="2666"/>
                  </a:lnTo>
                  <a:lnTo>
                    <a:pt x="3888" y="2668"/>
                  </a:lnTo>
                  <a:lnTo>
                    <a:pt x="3892" y="2670"/>
                  </a:lnTo>
                  <a:lnTo>
                    <a:pt x="3896" y="2674"/>
                  </a:lnTo>
                  <a:lnTo>
                    <a:pt x="3900" y="2676"/>
                  </a:lnTo>
                  <a:lnTo>
                    <a:pt x="3906" y="2676"/>
                  </a:lnTo>
                  <a:lnTo>
                    <a:pt x="3912" y="2674"/>
                  </a:lnTo>
                  <a:lnTo>
                    <a:pt x="3918" y="2670"/>
                  </a:lnTo>
                  <a:lnTo>
                    <a:pt x="3924" y="2668"/>
                  </a:lnTo>
                  <a:lnTo>
                    <a:pt x="3930" y="2666"/>
                  </a:lnTo>
                  <a:lnTo>
                    <a:pt x="3936" y="2668"/>
                  </a:lnTo>
                  <a:lnTo>
                    <a:pt x="3954" y="2678"/>
                  </a:lnTo>
                  <a:lnTo>
                    <a:pt x="3984" y="2698"/>
                  </a:lnTo>
                  <a:lnTo>
                    <a:pt x="3992" y="2700"/>
                  </a:lnTo>
                  <a:lnTo>
                    <a:pt x="3996" y="2698"/>
                  </a:lnTo>
                  <a:lnTo>
                    <a:pt x="4000" y="2692"/>
                  </a:lnTo>
                  <a:lnTo>
                    <a:pt x="4002" y="2684"/>
                  </a:lnTo>
                  <a:lnTo>
                    <a:pt x="4008" y="2664"/>
                  </a:lnTo>
                  <a:lnTo>
                    <a:pt x="4012" y="2656"/>
                  </a:lnTo>
                  <a:lnTo>
                    <a:pt x="4018" y="2652"/>
                  </a:lnTo>
                  <a:lnTo>
                    <a:pt x="4030" y="2648"/>
                  </a:lnTo>
                  <a:lnTo>
                    <a:pt x="4042" y="2646"/>
                  </a:lnTo>
                  <a:lnTo>
                    <a:pt x="4054" y="2644"/>
                  </a:lnTo>
                  <a:lnTo>
                    <a:pt x="4068" y="2640"/>
                  </a:lnTo>
                  <a:lnTo>
                    <a:pt x="4090" y="2630"/>
                  </a:lnTo>
                  <a:lnTo>
                    <a:pt x="4096" y="2626"/>
                  </a:lnTo>
                  <a:lnTo>
                    <a:pt x="4096" y="2624"/>
                  </a:lnTo>
                  <a:lnTo>
                    <a:pt x="4094" y="2622"/>
                  </a:lnTo>
                  <a:lnTo>
                    <a:pt x="4092" y="2620"/>
                  </a:lnTo>
                  <a:lnTo>
                    <a:pt x="4090" y="2620"/>
                  </a:lnTo>
                  <a:lnTo>
                    <a:pt x="4084" y="2622"/>
                  </a:lnTo>
                  <a:lnTo>
                    <a:pt x="4082" y="2622"/>
                  </a:lnTo>
                  <a:lnTo>
                    <a:pt x="4078" y="2622"/>
                  </a:lnTo>
                  <a:lnTo>
                    <a:pt x="4074" y="2618"/>
                  </a:lnTo>
                  <a:lnTo>
                    <a:pt x="4070" y="2610"/>
                  </a:lnTo>
                  <a:close/>
                  <a:moveTo>
                    <a:pt x="3802" y="2924"/>
                  </a:moveTo>
                  <a:lnTo>
                    <a:pt x="3802" y="2924"/>
                  </a:lnTo>
                  <a:lnTo>
                    <a:pt x="3806" y="2916"/>
                  </a:lnTo>
                  <a:lnTo>
                    <a:pt x="3806" y="2908"/>
                  </a:lnTo>
                  <a:lnTo>
                    <a:pt x="3804" y="2906"/>
                  </a:lnTo>
                  <a:lnTo>
                    <a:pt x="3802" y="2904"/>
                  </a:lnTo>
                  <a:lnTo>
                    <a:pt x="3800" y="2906"/>
                  </a:lnTo>
                  <a:lnTo>
                    <a:pt x="3796" y="2910"/>
                  </a:lnTo>
                  <a:lnTo>
                    <a:pt x="3792" y="2914"/>
                  </a:lnTo>
                  <a:lnTo>
                    <a:pt x="3792" y="2918"/>
                  </a:lnTo>
                  <a:lnTo>
                    <a:pt x="3792" y="2922"/>
                  </a:lnTo>
                  <a:lnTo>
                    <a:pt x="3792" y="2924"/>
                  </a:lnTo>
                  <a:lnTo>
                    <a:pt x="3794" y="2926"/>
                  </a:lnTo>
                  <a:lnTo>
                    <a:pt x="3798" y="2928"/>
                  </a:lnTo>
                  <a:lnTo>
                    <a:pt x="3800" y="2926"/>
                  </a:lnTo>
                  <a:lnTo>
                    <a:pt x="3802" y="2924"/>
                  </a:lnTo>
                  <a:close/>
                  <a:moveTo>
                    <a:pt x="3594" y="3018"/>
                  </a:moveTo>
                  <a:lnTo>
                    <a:pt x="3594" y="3018"/>
                  </a:lnTo>
                  <a:lnTo>
                    <a:pt x="3596" y="3016"/>
                  </a:lnTo>
                  <a:lnTo>
                    <a:pt x="3596" y="3014"/>
                  </a:lnTo>
                  <a:lnTo>
                    <a:pt x="3594" y="3010"/>
                  </a:lnTo>
                  <a:lnTo>
                    <a:pt x="3592" y="3010"/>
                  </a:lnTo>
                  <a:lnTo>
                    <a:pt x="3590" y="3012"/>
                  </a:lnTo>
                  <a:lnTo>
                    <a:pt x="3588" y="3014"/>
                  </a:lnTo>
                  <a:lnTo>
                    <a:pt x="3590" y="3018"/>
                  </a:lnTo>
                  <a:lnTo>
                    <a:pt x="3594" y="3018"/>
                  </a:lnTo>
                  <a:close/>
                  <a:moveTo>
                    <a:pt x="3048" y="4040"/>
                  </a:moveTo>
                  <a:lnTo>
                    <a:pt x="3048" y="4040"/>
                  </a:lnTo>
                  <a:lnTo>
                    <a:pt x="3046" y="4042"/>
                  </a:lnTo>
                  <a:lnTo>
                    <a:pt x="3044" y="4044"/>
                  </a:lnTo>
                  <a:lnTo>
                    <a:pt x="3042" y="4050"/>
                  </a:lnTo>
                  <a:lnTo>
                    <a:pt x="3044" y="4056"/>
                  </a:lnTo>
                  <a:lnTo>
                    <a:pt x="3046" y="4062"/>
                  </a:lnTo>
                  <a:lnTo>
                    <a:pt x="3048" y="4064"/>
                  </a:lnTo>
                  <a:lnTo>
                    <a:pt x="3050" y="4068"/>
                  </a:lnTo>
                  <a:lnTo>
                    <a:pt x="3052" y="4098"/>
                  </a:lnTo>
                  <a:lnTo>
                    <a:pt x="3054" y="4116"/>
                  </a:lnTo>
                  <a:lnTo>
                    <a:pt x="3056" y="4120"/>
                  </a:lnTo>
                  <a:lnTo>
                    <a:pt x="3058" y="4120"/>
                  </a:lnTo>
                  <a:lnTo>
                    <a:pt x="3062" y="4120"/>
                  </a:lnTo>
                  <a:lnTo>
                    <a:pt x="3064" y="4122"/>
                  </a:lnTo>
                  <a:lnTo>
                    <a:pt x="3066" y="4126"/>
                  </a:lnTo>
                  <a:lnTo>
                    <a:pt x="3070" y="4134"/>
                  </a:lnTo>
                  <a:lnTo>
                    <a:pt x="3074" y="4138"/>
                  </a:lnTo>
                  <a:lnTo>
                    <a:pt x="3076" y="4134"/>
                  </a:lnTo>
                  <a:lnTo>
                    <a:pt x="3076" y="4128"/>
                  </a:lnTo>
                  <a:lnTo>
                    <a:pt x="3078" y="4120"/>
                  </a:lnTo>
                  <a:lnTo>
                    <a:pt x="3078" y="4118"/>
                  </a:lnTo>
                  <a:lnTo>
                    <a:pt x="3082" y="4118"/>
                  </a:lnTo>
                  <a:lnTo>
                    <a:pt x="3086" y="4122"/>
                  </a:lnTo>
                  <a:lnTo>
                    <a:pt x="3090" y="4126"/>
                  </a:lnTo>
                  <a:lnTo>
                    <a:pt x="3092" y="4130"/>
                  </a:lnTo>
                  <a:lnTo>
                    <a:pt x="3090" y="4134"/>
                  </a:lnTo>
                  <a:lnTo>
                    <a:pt x="3086" y="4140"/>
                  </a:lnTo>
                  <a:lnTo>
                    <a:pt x="3080" y="4146"/>
                  </a:lnTo>
                  <a:lnTo>
                    <a:pt x="3076" y="4156"/>
                  </a:lnTo>
                  <a:lnTo>
                    <a:pt x="3078" y="4164"/>
                  </a:lnTo>
                  <a:lnTo>
                    <a:pt x="3078" y="4166"/>
                  </a:lnTo>
                  <a:lnTo>
                    <a:pt x="3082" y="4166"/>
                  </a:lnTo>
                  <a:lnTo>
                    <a:pt x="3084" y="4164"/>
                  </a:lnTo>
                  <a:lnTo>
                    <a:pt x="3088" y="4166"/>
                  </a:lnTo>
                  <a:lnTo>
                    <a:pt x="3092" y="4170"/>
                  </a:lnTo>
                  <a:lnTo>
                    <a:pt x="3096" y="4174"/>
                  </a:lnTo>
                  <a:lnTo>
                    <a:pt x="3100" y="4176"/>
                  </a:lnTo>
                  <a:lnTo>
                    <a:pt x="3104" y="4178"/>
                  </a:lnTo>
                  <a:lnTo>
                    <a:pt x="3112" y="4176"/>
                  </a:lnTo>
                  <a:lnTo>
                    <a:pt x="3112" y="4174"/>
                  </a:lnTo>
                  <a:lnTo>
                    <a:pt x="3112" y="4168"/>
                  </a:lnTo>
                  <a:lnTo>
                    <a:pt x="3112" y="4166"/>
                  </a:lnTo>
                  <a:lnTo>
                    <a:pt x="3116" y="4164"/>
                  </a:lnTo>
                  <a:lnTo>
                    <a:pt x="3120" y="4160"/>
                  </a:lnTo>
                  <a:lnTo>
                    <a:pt x="3124" y="4160"/>
                  </a:lnTo>
                  <a:lnTo>
                    <a:pt x="3138" y="4172"/>
                  </a:lnTo>
                  <a:lnTo>
                    <a:pt x="3144" y="4176"/>
                  </a:lnTo>
                  <a:lnTo>
                    <a:pt x="3148" y="4180"/>
                  </a:lnTo>
                  <a:lnTo>
                    <a:pt x="3152" y="4188"/>
                  </a:lnTo>
                  <a:lnTo>
                    <a:pt x="3154" y="4196"/>
                  </a:lnTo>
                  <a:lnTo>
                    <a:pt x="3156" y="4198"/>
                  </a:lnTo>
                  <a:lnTo>
                    <a:pt x="3158" y="4198"/>
                  </a:lnTo>
                  <a:lnTo>
                    <a:pt x="3162" y="4198"/>
                  </a:lnTo>
                  <a:lnTo>
                    <a:pt x="3162" y="4196"/>
                  </a:lnTo>
                  <a:lnTo>
                    <a:pt x="3162" y="4188"/>
                  </a:lnTo>
                  <a:lnTo>
                    <a:pt x="3154" y="4170"/>
                  </a:lnTo>
                  <a:lnTo>
                    <a:pt x="3154" y="4166"/>
                  </a:lnTo>
                  <a:lnTo>
                    <a:pt x="3154" y="4164"/>
                  </a:lnTo>
                  <a:lnTo>
                    <a:pt x="3160" y="4164"/>
                  </a:lnTo>
                  <a:lnTo>
                    <a:pt x="3164" y="4168"/>
                  </a:lnTo>
                  <a:lnTo>
                    <a:pt x="3168" y="4174"/>
                  </a:lnTo>
                  <a:lnTo>
                    <a:pt x="3172" y="4180"/>
                  </a:lnTo>
                  <a:lnTo>
                    <a:pt x="3176" y="4182"/>
                  </a:lnTo>
                  <a:lnTo>
                    <a:pt x="3180" y="4186"/>
                  </a:lnTo>
                  <a:lnTo>
                    <a:pt x="3184" y="4192"/>
                  </a:lnTo>
                  <a:lnTo>
                    <a:pt x="3186" y="4198"/>
                  </a:lnTo>
                  <a:lnTo>
                    <a:pt x="3186" y="4202"/>
                  </a:lnTo>
                  <a:lnTo>
                    <a:pt x="3188" y="4206"/>
                  </a:lnTo>
                  <a:lnTo>
                    <a:pt x="3196" y="4210"/>
                  </a:lnTo>
                  <a:lnTo>
                    <a:pt x="3206" y="4216"/>
                  </a:lnTo>
                  <a:lnTo>
                    <a:pt x="3210" y="4218"/>
                  </a:lnTo>
                  <a:lnTo>
                    <a:pt x="3212" y="4222"/>
                  </a:lnTo>
                  <a:lnTo>
                    <a:pt x="3212" y="4228"/>
                  </a:lnTo>
                  <a:lnTo>
                    <a:pt x="3216" y="4232"/>
                  </a:lnTo>
                  <a:lnTo>
                    <a:pt x="3218" y="4230"/>
                  </a:lnTo>
                  <a:lnTo>
                    <a:pt x="3220" y="4224"/>
                  </a:lnTo>
                  <a:lnTo>
                    <a:pt x="3222" y="4216"/>
                  </a:lnTo>
                  <a:lnTo>
                    <a:pt x="3222" y="4208"/>
                  </a:lnTo>
                  <a:lnTo>
                    <a:pt x="3220" y="4204"/>
                  </a:lnTo>
                  <a:lnTo>
                    <a:pt x="3218" y="4202"/>
                  </a:lnTo>
                  <a:lnTo>
                    <a:pt x="3210" y="4200"/>
                  </a:lnTo>
                  <a:lnTo>
                    <a:pt x="3206" y="4200"/>
                  </a:lnTo>
                  <a:lnTo>
                    <a:pt x="3206" y="4196"/>
                  </a:lnTo>
                  <a:lnTo>
                    <a:pt x="3206" y="4194"/>
                  </a:lnTo>
                  <a:lnTo>
                    <a:pt x="3206" y="4192"/>
                  </a:lnTo>
                  <a:lnTo>
                    <a:pt x="3204" y="4186"/>
                  </a:lnTo>
                  <a:lnTo>
                    <a:pt x="3198" y="4182"/>
                  </a:lnTo>
                  <a:lnTo>
                    <a:pt x="3196" y="4178"/>
                  </a:lnTo>
                  <a:lnTo>
                    <a:pt x="3194" y="4174"/>
                  </a:lnTo>
                  <a:lnTo>
                    <a:pt x="3196" y="4174"/>
                  </a:lnTo>
                  <a:lnTo>
                    <a:pt x="3198" y="4174"/>
                  </a:lnTo>
                  <a:lnTo>
                    <a:pt x="3206" y="4174"/>
                  </a:lnTo>
                  <a:lnTo>
                    <a:pt x="3210" y="4172"/>
                  </a:lnTo>
                  <a:lnTo>
                    <a:pt x="3212" y="4172"/>
                  </a:lnTo>
                  <a:lnTo>
                    <a:pt x="3214" y="4168"/>
                  </a:lnTo>
                  <a:lnTo>
                    <a:pt x="3210" y="4164"/>
                  </a:lnTo>
                  <a:lnTo>
                    <a:pt x="3194" y="4156"/>
                  </a:lnTo>
                  <a:lnTo>
                    <a:pt x="3190" y="4154"/>
                  </a:lnTo>
                  <a:lnTo>
                    <a:pt x="3186" y="4156"/>
                  </a:lnTo>
                  <a:lnTo>
                    <a:pt x="3186" y="4158"/>
                  </a:lnTo>
                  <a:lnTo>
                    <a:pt x="3184" y="4162"/>
                  </a:lnTo>
                  <a:lnTo>
                    <a:pt x="3184" y="4170"/>
                  </a:lnTo>
                  <a:lnTo>
                    <a:pt x="3182" y="4172"/>
                  </a:lnTo>
                  <a:lnTo>
                    <a:pt x="3180" y="4170"/>
                  </a:lnTo>
                  <a:lnTo>
                    <a:pt x="3178" y="4168"/>
                  </a:lnTo>
                  <a:lnTo>
                    <a:pt x="3176" y="4164"/>
                  </a:lnTo>
                  <a:lnTo>
                    <a:pt x="3176" y="4158"/>
                  </a:lnTo>
                  <a:lnTo>
                    <a:pt x="3176" y="4154"/>
                  </a:lnTo>
                  <a:lnTo>
                    <a:pt x="3174" y="4150"/>
                  </a:lnTo>
                  <a:lnTo>
                    <a:pt x="3170" y="4146"/>
                  </a:lnTo>
                  <a:lnTo>
                    <a:pt x="3164" y="4142"/>
                  </a:lnTo>
                  <a:lnTo>
                    <a:pt x="3158" y="4140"/>
                  </a:lnTo>
                  <a:lnTo>
                    <a:pt x="3154" y="4140"/>
                  </a:lnTo>
                  <a:lnTo>
                    <a:pt x="3152" y="4140"/>
                  </a:lnTo>
                  <a:lnTo>
                    <a:pt x="3150" y="4142"/>
                  </a:lnTo>
                  <a:lnTo>
                    <a:pt x="3148" y="4146"/>
                  </a:lnTo>
                  <a:lnTo>
                    <a:pt x="3144" y="4146"/>
                  </a:lnTo>
                  <a:lnTo>
                    <a:pt x="3142" y="4146"/>
                  </a:lnTo>
                  <a:lnTo>
                    <a:pt x="3140" y="4148"/>
                  </a:lnTo>
                  <a:lnTo>
                    <a:pt x="3140" y="4152"/>
                  </a:lnTo>
                  <a:lnTo>
                    <a:pt x="3140" y="4158"/>
                  </a:lnTo>
                  <a:lnTo>
                    <a:pt x="3138" y="4158"/>
                  </a:lnTo>
                  <a:lnTo>
                    <a:pt x="3136" y="4158"/>
                  </a:lnTo>
                  <a:lnTo>
                    <a:pt x="3130" y="4156"/>
                  </a:lnTo>
                  <a:lnTo>
                    <a:pt x="3126" y="4152"/>
                  </a:lnTo>
                  <a:lnTo>
                    <a:pt x="3122" y="4142"/>
                  </a:lnTo>
                  <a:lnTo>
                    <a:pt x="3120" y="4132"/>
                  </a:lnTo>
                  <a:lnTo>
                    <a:pt x="3120" y="4124"/>
                  </a:lnTo>
                  <a:lnTo>
                    <a:pt x="3120" y="4120"/>
                  </a:lnTo>
                  <a:lnTo>
                    <a:pt x="3120" y="4116"/>
                  </a:lnTo>
                  <a:lnTo>
                    <a:pt x="3116" y="4104"/>
                  </a:lnTo>
                  <a:lnTo>
                    <a:pt x="3112" y="4092"/>
                  </a:lnTo>
                  <a:lnTo>
                    <a:pt x="3112" y="4086"/>
                  </a:lnTo>
                  <a:lnTo>
                    <a:pt x="3116" y="4082"/>
                  </a:lnTo>
                  <a:lnTo>
                    <a:pt x="3120" y="4072"/>
                  </a:lnTo>
                  <a:lnTo>
                    <a:pt x="3120" y="4066"/>
                  </a:lnTo>
                  <a:lnTo>
                    <a:pt x="3120" y="4062"/>
                  </a:lnTo>
                  <a:lnTo>
                    <a:pt x="3124" y="4054"/>
                  </a:lnTo>
                  <a:lnTo>
                    <a:pt x="3128" y="4052"/>
                  </a:lnTo>
                  <a:lnTo>
                    <a:pt x="3130" y="4050"/>
                  </a:lnTo>
                  <a:lnTo>
                    <a:pt x="3132" y="4052"/>
                  </a:lnTo>
                  <a:lnTo>
                    <a:pt x="3134" y="4052"/>
                  </a:lnTo>
                  <a:lnTo>
                    <a:pt x="3136" y="4056"/>
                  </a:lnTo>
                  <a:lnTo>
                    <a:pt x="3138" y="4056"/>
                  </a:lnTo>
                  <a:lnTo>
                    <a:pt x="3144" y="4046"/>
                  </a:lnTo>
                  <a:lnTo>
                    <a:pt x="3148" y="4034"/>
                  </a:lnTo>
                  <a:lnTo>
                    <a:pt x="3154" y="4008"/>
                  </a:lnTo>
                  <a:lnTo>
                    <a:pt x="3154" y="4006"/>
                  </a:lnTo>
                  <a:lnTo>
                    <a:pt x="3152" y="4002"/>
                  </a:lnTo>
                  <a:lnTo>
                    <a:pt x="3146" y="3992"/>
                  </a:lnTo>
                  <a:lnTo>
                    <a:pt x="3144" y="3986"/>
                  </a:lnTo>
                  <a:lnTo>
                    <a:pt x="3142" y="3978"/>
                  </a:lnTo>
                  <a:lnTo>
                    <a:pt x="3142" y="3970"/>
                  </a:lnTo>
                  <a:lnTo>
                    <a:pt x="3144" y="3960"/>
                  </a:lnTo>
                  <a:lnTo>
                    <a:pt x="3148" y="3944"/>
                  </a:lnTo>
                  <a:lnTo>
                    <a:pt x="3146" y="3936"/>
                  </a:lnTo>
                  <a:lnTo>
                    <a:pt x="3146" y="3934"/>
                  </a:lnTo>
                  <a:lnTo>
                    <a:pt x="3142" y="3934"/>
                  </a:lnTo>
                  <a:lnTo>
                    <a:pt x="3140" y="3936"/>
                  </a:lnTo>
                  <a:lnTo>
                    <a:pt x="3136" y="3942"/>
                  </a:lnTo>
                  <a:lnTo>
                    <a:pt x="3132" y="3946"/>
                  </a:lnTo>
                  <a:lnTo>
                    <a:pt x="3126" y="3944"/>
                  </a:lnTo>
                  <a:lnTo>
                    <a:pt x="3122" y="3942"/>
                  </a:lnTo>
                  <a:lnTo>
                    <a:pt x="3114" y="3938"/>
                  </a:lnTo>
                  <a:lnTo>
                    <a:pt x="3100" y="3930"/>
                  </a:lnTo>
                  <a:lnTo>
                    <a:pt x="3094" y="3926"/>
                  </a:lnTo>
                  <a:lnTo>
                    <a:pt x="3086" y="3928"/>
                  </a:lnTo>
                  <a:lnTo>
                    <a:pt x="3076" y="3932"/>
                  </a:lnTo>
                  <a:lnTo>
                    <a:pt x="3076" y="3936"/>
                  </a:lnTo>
                  <a:lnTo>
                    <a:pt x="3074" y="3938"/>
                  </a:lnTo>
                  <a:lnTo>
                    <a:pt x="3074" y="3946"/>
                  </a:lnTo>
                  <a:lnTo>
                    <a:pt x="3074" y="3952"/>
                  </a:lnTo>
                  <a:lnTo>
                    <a:pt x="3072" y="3958"/>
                  </a:lnTo>
                  <a:lnTo>
                    <a:pt x="3068" y="3966"/>
                  </a:lnTo>
                  <a:lnTo>
                    <a:pt x="3068" y="3972"/>
                  </a:lnTo>
                  <a:lnTo>
                    <a:pt x="3068" y="3986"/>
                  </a:lnTo>
                  <a:lnTo>
                    <a:pt x="3070" y="4000"/>
                  </a:lnTo>
                  <a:lnTo>
                    <a:pt x="3068" y="4010"/>
                  </a:lnTo>
                  <a:lnTo>
                    <a:pt x="3066" y="4018"/>
                  </a:lnTo>
                  <a:lnTo>
                    <a:pt x="3064" y="4026"/>
                  </a:lnTo>
                  <a:lnTo>
                    <a:pt x="3062" y="4032"/>
                  </a:lnTo>
                  <a:lnTo>
                    <a:pt x="3064" y="4038"/>
                  </a:lnTo>
                  <a:lnTo>
                    <a:pt x="3066" y="4040"/>
                  </a:lnTo>
                  <a:lnTo>
                    <a:pt x="3068" y="4046"/>
                  </a:lnTo>
                  <a:lnTo>
                    <a:pt x="3070" y="4050"/>
                  </a:lnTo>
                  <a:lnTo>
                    <a:pt x="3068" y="4054"/>
                  </a:lnTo>
                  <a:lnTo>
                    <a:pt x="3066" y="4058"/>
                  </a:lnTo>
                  <a:lnTo>
                    <a:pt x="3062" y="4060"/>
                  </a:lnTo>
                  <a:lnTo>
                    <a:pt x="3060" y="4056"/>
                  </a:lnTo>
                  <a:lnTo>
                    <a:pt x="3058" y="4054"/>
                  </a:lnTo>
                  <a:lnTo>
                    <a:pt x="3052" y="4044"/>
                  </a:lnTo>
                  <a:lnTo>
                    <a:pt x="3050" y="4042"/>
                  </a:lnTo>
                  <a:lnTo>
                    <a:pt x="3048" y="4040"/>
                  </a:lnTo>
                  <a:close/>
                  <a:moveTo>
                    <a:pt x="3012" y="4336"/>
                  </a:moveTo>
                  <a:lnTo>
                    <a:pt x="3012" y="4336"/>
                  </a:lnTo>
                  <a:lnTo>
                    <a:pt x="2996" y="4362"/>
                  </a:lnTo>
                  <a:lnTo>
                    <a:pt x="2978" y="4384"/>
                  </a:lnTo>
                  <a:lnTo>
                    <a:pt x="2960" y="4400"/>
                  </a:lnTo>
                  <a:lnTo>
                    <a:pt x="2950" y="4412"/>
                  </a:lnTo>
                  <a:lnTo>
                    <a:pt x="2948" y="4420"/>
                  </a:lnTo>
                  <a:lnTo>
                    <a:pt x="2944" y="4428"/>
                  </a:lnTo>
                  <a:lnTo>
                    <a:pt x="2944" y="4432"/>
                  </a:lnTo>
                  <a:lnTo>
                    <a:pt x="2946" y="4434"/>
                  </a:lnTo>
                  <a:lnTo>
                    <a:pt x="2950" y="4432"/>
                  </a:lnTo>
                  <a:lnTo>
                    <a:pt x="2954" y="4426"/>
                  </a:lnTo>
                  <a:lnTo>
                    <a:pt x="2960" y="4422"/>
                  </a:lnTo>
                  <a:lnTo>
                    <a:pt x="2968" y="4410"/>
                  </a:lnTo>
                  <a:lnTo>
                    <a:pt x="2994" y="4388"/>
                  </a:lnTo>
                  <a:lnTo>
                    <a:pt x="3002" y="4380"/>
                  </a:lnTo>
                  <a:lnTo>
                    <a:pt x="3006" y="4372"/>
                  </a:lnTo>
                  <a:lnTo>
                    <a:pt x="3008" y="4368"/>
                  </a:lnTo>
                  <a:lnTo>
                    <a:pt x="3008" y="4364"/>
                  </a:lnTo>
                  <a:lnTo>
                    <a:pt x="3010" y="4358"/>
                  </a:lnTo>
                  <a:lnTo>
                    <a:pt x="3012" y="4356"/>
                  </a:lnTo>
                  <a:lnTo>
                    <a:pt x="3016" y="4354"/>
                  </a:lnTo>
                  <a:lnTo>
                    <a:pt x="3022" y="4352"/>
                  </a:lnTo>
                  <a:lnTo>
                    <a:pt x="3024" y="4350"/>
                  </a:lnTo>
                  <a:lnTo>
                    <a:pt x="3028" y="4344"/>
                  </a:lnTo>
                  <a:lnTo>
                    <a:pt x="3030" y="4338"/>
                  </a:lnTo>
                  <a:lnTo>
                    <a:pt x="3030" y="4336"/>
                  </a:lnTo>
                  <a:lnTo>
                    <a:pt x="3034" y="4336"/>
                  </a:lnTo>
                  <a:lnTo>
                    <a:pt x="3038" y="4334"/>
                  </a:lnTo>
                  <a:lnTo>
                    <a:pt x="3042" y="4330"/>
                  </a:lnTo>
                  <a:lnTo>
                    <a:pt x="3044" y="4324"/>
                  </a:lnTo>
                  <a:lnTo>
                    <a:pt x="3042" y="4316"/>
                  </a:lnTo>
                  <a:lnTo>
                    <a:pt x="3040" y="4312"/>
                  </a:lnTo>
                  <a:lnTo>
                    <a:pt x="3040" y="4306"/>
                  </a:lnTo>
                  <a:lnTo>
                    <a:pt x="3040" y="4296"/>
                  </a:lnTo>
                  <a:lnTo>
                    <a:pt x="3040" y="4288"/>
                  </a:lnTo>
                  <a:lnTo>
                    <a:pt x="3038" y="4286"/>
                  </a:lnTo>
                  <a:lnTo>
                    <a:pt x="3036" y="4284"/>
                  </a:lnTo>
                  <a:lnTo>
                    <a:pt x="3034" y="4284"/>
                  </a:lnTo>
                  <a:lnTo>
                    <a:pt x="3032" y="4286"/>
                  </a:lnTo>
                  <a:lnTo>
                    <a:pt x="3032" y="4294"/>
                  </a:lnTo>
                  <a:lnTo>
                    <a:pt x="3030" y="4302"/>
                  </a:lnTo>
                  <a:lnTo>
                    <a:pt x="3028" y="4304"/>
                  </a:lnTo>
                  <a:lnTo>
                    <a:pt x="3026" y="4306"/>
                  </a:lnTo>
                  <a:lnTo>
                    <a:pt x="3024" y="4306"/>
                  </a:lnTo>
                  <a:lnTo>
                    <a:pt x="3024" y="4308"/>
                  </a:lnTo>
                  <a:lnTo>
                    <a:pt x="3026" y="4312"/>
                  </a:lnTo>
                  <a:lnTo>
                    <a:pt x="3028" y="4318"/>
                  </a:lnTo>
                  <a:lnTo>
                    <a:pt x="3028" y="4322"/>
                  </a:lnTo>
                  <a:lnTo>
                    <a:pt x="3026" y="4326"/>
                  </a:lnTo>
                  <a:lnTo>
                    <a:pt x="3022" y="4330"/>
                  </a:lnTo>
                  <a:lnTo>
                    <a:pt x="3020" y="4328"/>
                  </a:lnTo>
                  <a:lnTo>
                    <a:pt x="3018" y="4328"/>
                  </a:lnTo>
                  <a:lnTo>
                    <a:pt x="3012" y="4336"/>
                  </a:lnTo>
                  <a:close/>
                  <a:moveTo>
                    <a:pt x="3126" y="3596"/>
                  </a:moveTo>
                  <a:lnTo>
                    <a:pt x="3126" y="3596"/>
                  </a:lnTo>
                  <a:lnTo>
                    <a:pt x="3122" y="3592"/>
                  </a:lnTo>
                  <a:lnTo>
                    <a:pt x="3118" y="3590"/>
                  </a:lnTo>
                  <a:lnTo>
                    <a:pt x="3116" y="3590"/>
                  </a:lnTo>
                  <a:lnTo>
                    <a:pt x="3114" y="3590"/>
                  </a:lnTo>
                  <a:lnTo>
                    <a:pt x="3110" y="3594"/>
                  </a:lnTo>
                  <a:lnTo>
                    <a:pt x="3104" y="3598"/>
                  </a:lnTo>
                  <a:lnTo>
                    <a:pt x="3098" y="3600"/>
                  </a:lnTo>
                  <a:lnTo>
                    <a:pt x="3092" y="3608"/>
                  </a:lnTo>
                  <a:lnTo>
                    <a:pt x="3072" y="3644"/>
                  </a:lnTo>
                  <a:lnTo>
                    <a:pt x="3062" y="3662"/>
                  </a:lnTo>
                  <a:lnTo>
                    <a:pt x="3060" y="3678"/>
                  </a:lnTo>
                  <a:lnTo>
                    <a:pt x="3060" y="3694"/>
                  </a:lnTo>
                  <a:lnTo>
                    <a:pt x="3062" y="3712"/>
                  </a:lnTo>
                  <a:lnTo>
                    <a:pt x="3066" y="3726"/>
                  </a:lnTo>
                  <a:lnTo>
                    <a:pt x="3070" y="3730"/>
                  </a:lnTo>
                  <a:lnTo>
                    <a:pt x="3074" y="3734"/>
                  </a:lnTo>
                  <a:lnTo>
                    <a:pt x="3078" y="3742"/>
                  </a:lnTo>
                  <a:lnTo>
                    <a:pt x="3082" y="3752"/>
                  </a:lnTo>
                  <a:lnTo>
                    <a:pt x="3086" y="3762"/>
                  </a:lnTo>
                  <a:lnTo>
                    <a:pt x="3088" y="3764"/>
                  </a:lnTo>
                  <a:lnTo>
                    <a:pt x="3090" y="3762"/>
                  </a:lnTo>
                  <a:lnTo>
                    <a:pt x="3090" y="3756"/>
                  </a:lnTo>
                  <a:lnTo>
                    <a:pt x="3090" y="3748"/>
                  </a:lnTo>
                  <a:lnTo>
                    <a:pt x="3092" y="3738"/>
                  </a:lnTo>
                  <a:lnTo>
                    <a:pt x="3094" y="3730"/>
                  </a:lnTo>
                  <a:lnTo>
                    <a:pt x="3096" y="3726"/>
                  </a:lnTo>
                  <a:lnTo>
                    <a:pt x="3098" y="3722"/>
                  </a:lnTo>
                  <a:lnTo>
                    <a:pt x="3102" y="3718"/>
                  </a:lnTo>
                  <a:lnTo>
                    <a:pt x="3106" y="3712"/>
                  </a:lnTo>
                  <a:lnTo>
                    <a:pt x="3110" y="3702"/>
                  </a:lnTo>
                  <a:lnTo>
                    <a:pt x="3114" y="3690"/>
                  </a:lnTo>
                  <a:lnTo>
                    <a:pt x="3120" y="3662"/>
                  </a:lnTo>
                  <a:lnTo>
                    <a:pt x="3126" y="3644"/>
                  </a:lnTo>
                  <a:lnTo>
                    <a:pt x="3130" y="3632"/>
                  </a:lnTo>
                  <a:lnTo>
                    <a:pt x="3130" y="3628"/>
                  </a:lnTo>
                  <a:lnTo>
                    <a:pt x="3128" y="3622"/>
                  </a:lnTo>
                  <a:lnTo>
                    <a:pt x="3128" y="3618"/>
                  </a:lnTo>
                  <a:lnTo>
                    <a:pt x="3128" y="3614"/>
                  </a:lnTo>
                  <a:lnTo>
                    <a:pt x="3130" y="3610"/>
                  </a:lnTo>
                  <a:lnTo>
                    <a:pt x="3132" y="3608"/>
                  </a:lnTo>
                  <a:lnTo>
                    <a:pt x="3132" y="3604"/>
                  </a:lnTo>
                  <a:lnTo>
                    <a:pt x="3130" y="3600"/>
                  </a:lnTo>
                  <a:lnTo>
                    <a:pt x="3126" y="3596"/>
                  </a:lnTo>
                  <a:close/>
                  <a:moveTo>
                    <a:pt x="4186" y="2510"/>
                  </a:moveTo>
                  <a:lnTo>
                    <a:pt x="4186" y="2510"/>
                  </a:lnTo>
                  <a:lnTo>
                    <a:pt x="4182" y="2506"/>
                  </a:lnTo>
                  <a:lnTo>
                    <a:pt x="4182" y="2510"/>
                  </a:lnTo>
                  <a:lnTo>
                    <a:pt x="4180" y="2516"/>
                  </a:lnTo>
                  <a:lnTo>
                    <a:pt x="4180" y="2518"/>
                  </a:lnTo>
                  <a:lnTo>
                    <a:pt x="4176" y="2522"/>
                  </a:lnTo>
                  <a:lnTo>
                    <a:pt x="4166" y="2526"/>
                  </a:lnTo>
                  <a:lnTo>
                    <a:pt x="4156" y="2534"/>
                  </a:lnTo>
                  <a:lnTo>
                    <a:pt x="4148" y="2544"/>
                  </a:lnTo>
                  <a:lnTo>
                    <a:pt x="4140" y="2558"/>
                  </a:lnTo>
                  <a:lnTo>
                    <a:pt x="4140" y="2560"/>
                  </a:lnTo>
                  <a:lnTo>
                    <a:pt x="4140" y="2562"/>
                  </a:lnTo>
                  <a:lnTo>
                    <a:pt x="4142" y="2564"/>
                  </a:lnTo>
                  <a:lnTo>
                    <a:pt x="4144" y="2562"/>
                  </a:lnTo>
                  <a:lnTo>
                    <a:pt x="4152" y="2556"/>
                  </a:lnTo>
                  <a:lnTo>
                    <a:pt x="4162" y="2546"/>
                  </a:lnTo>
                  <a:lnTo>
                    <a:pt x="4170" y="2536"/>
                  </a:lnTo>
                  <a:lnTo>
                    <a:pt x="4176" y="2532"/>
                  </a:lnTo>
                  <a:lnTo>
                    <a:pt x="4182" y="2528"/>
                  </a:lnTo>
                  <a:lnTo>
                    <a:pt x="4192" y="2522"/>
                  </a:lnTo>
                  <a:lnTo>
                    <a:pt x="4196" y="2518"/>
                  </a:lnTo>
                  <a:lnTo>
                    <a:pt x="4202" y="2516"/>
                  </a:lnTo>
                  <a:lnTo>
                    <a:pt x="4212" y="2512"/>
                  </a:lnTo>
                  <a:lnTo>
                    <a:pt x="4216" y="2510"/>
                  </a:lnTo>
                  <a:lnTo>
                    <a:pt x="4218" y="2508"/>
                  </a:lnTo>
                  <a:lnTo>
                    <a:pt x="4218" y="2506"/>
                  </a:lnTo>
                  <a:lnTo>
                    <a:pt x="4216" y="2502"/>
                  </a:lnTo>
                  <a:lnTo>
                    <a:pt x="4214" y="2500"/>
                  </a:lnTo>
                  <a:lnTo>
                    <a:pt x="4210" y="2500"/>
                  </a:lnTo>
                  <a:lnTo>
                    <a:pt x="4204" y="2504"/>
                  </a:lnTo>
                  <a:lnTo>
                    <a:pt x="4194" y="2510"/>
                  </a:lnTo>
                  <a:lnTo>
                    <a:pt x="4190" y="2510"/>
                  </a:lnTo>
                  <a:lnTo>
                    <a:pt x="4186" y="2510"/>
                  </a:lnTo>
                  <a:close/>
                  <a:moveTo>
                    <a:pt x="3264" y="4226"/>
                  </a:moveTo>
                  <a:lnTo>
                    <a:pt x="3264" y="4226"/>
                  </a:lnTo>
                  <a:lnTo>
                    <a:pt x="3258" y="4226"/>
                  </a:lnTo>
                  <a:lnTo>
                    <a:pt x="3250" y="4226"/>
                  </a:lnTo>
                  <a:lnTo>
                    <a:pt x="3242" y="4228"/>
                  </a:lnTo>
                  <a:lnTo>
                    <a:pt x="3234" y="4226"/>
                  </a:lnTo>
                  <a:lnTo>
                    <a:pt x="3230" y="4226"/>
                  </a:lnTo>
                  <a:lnTo>
                    <a:pt x="3228" y="4228"/>
                  </a:lnTo>
                  <a:lnTo>
                    <a:pt x="3228" y="4234"/>
                  </a:lnTo>
                  <a:lnTo>
                    <a:pt x="3234" y="4244"/>
                  </a:lnTo>
                  <a:lnTo>
                    <a:pt x="3242" y="4252"/>
                  </a:lnTo>
                  <a:lnTo>
                    <a:pt x="3246" y="4258"/>
                  </a:lnTo>
                  <a:lnTo>
                    <a:pt x="3248" y="4260"/>
                  </a:lnTo>
                  <a:lnTo>
                    <a:pt x="3250" y="4262"/>
                  </a:lnTo>
                  <a:lnTo>
                    <a:pt x="3254" y="4264"/>
                  </a:lnTo>
                  <a:lnTo>
                    <a:pt x="3258" y="4266"/>
                  </a:lnTo>
                  <a:lnTo>
                    <a:pt x="3258" y="4268"/>
                  </a:lnTo>
                  <a:lnTo>
                    <a:pt x="3256" y="4272"/>
                  </a:lnTo>
                  <a:lnTo>
                    <a:pt x="3254" y="4276"/>
                  </a:lnTo>
                  <a:lnTo>
                    <a:pt x="3252" y="4276"/>
                  </a:lnTo>
                  <a:lnTo>
                    <a:pt x="3252" y="4278"/>
                  </a:lnTo>
                  <a:lnTo>
                    <a:pt x="3256" y="4282"/>
                  </a:lnTo>
                  <a:lnTo>
                    <a:pt x="3260" y="4288"/>
                  </a:lnTo>
                  <a:lnTo>
                    <a:pt x="3264" y="4296"/>
                  </a:lnTo>
                  <a:lnTo>
                    <a:pt x="3266" y="4298"/>
                  </a:lnTo>
                  <a:lnTo>
                    <a:pt x="3268" y="4300"/>
                  </a:lnTo>
                  <a:lnTo>
                    <a:pt x="3272" y="4298"/>
                  </a:lnTo>
                  <a:lnTo>
                    <a:pt x="3276" y="4298"/>
                  </a:lnTo>
                  <a:lnTo>
                    <a:pt x="3280" y="4298"/>
                  </a:lnTo>
                  <a:lnTo>
                    <a:pt x="3282" y="4300"/>
                  </a:lnTo>
                  <a:lnTo>
                    <a:pt x="3286" y="4302"/>
                  </a:lnTo>
                  <a:lnTo>
                    <a:pt x="3288" y="4300"/>
                  </a:lnTo>
                  <a:lnTo>
                    <a:pt x="3286" y="4296"/>
                  </a:lnTo>
                  <a:lnTo>
                    <a:pt x="3282" y="4292"/>
                  </a:lnTo>
                  <a:lnTo>
                    <a:pt x="3282" y="4290"/>
                  </a:lnTo>
                  <a:lnTo>
                    <a:pt x="3282" y="4288"/>
                  </a:lnTo>
                  <a:lnTo>
                    <a:pt x="3282" y="4284"/>
                  </a:lnTo>
                  <a:lnTo>
                    <a:pt x="3278" y="4280"/>
                  </a:lnTo>
                  <a:lnTo>
                    <a:pt x="3276" y="4276"/>
                  </a:lnTo>
                  <a:lnTo>
                    <a:pt x="3276" y="4272"/>
                  </a:lnTo>
                  <a:lnTo>
                    <a:pt x="3276" y="4260"/>
                  </a:lnTo>
                  <a:lnTo>
                    <a:pt x="3276" y="4248"/>
                  </a:lnTo>
                  <a:lnTo>
                    <a:pt x="3276" y="4242"/>
                  </a:lnTo>
                  <a:lnTo>
                    <a:pt x="3274" y="4240"/>
                  </a:lnTo>
                  <a:lnTo>
                    <a:pt x="3270" y="4236"/>
                  </a:lnTo>
                  <a:lnTo>
                    <a:pt x="3270" y="4234"/>
                  </a:lnTo>
                  <a:lnTo>
                    <a:pt x="3268" y="4230"/>
                  </a:lnTo>
                  <a:lnTo>
                    <a:pt x="3264" y="4226"/>
                  </a:lnTo>
                  <a:close/>
                  <a:moveTo>
                    <a:pt x="2906" y="4970"/>
                  </a:moveTo>
                  <a:lnTo>
                    <a:pt x="2906" y="4970"/>
                  </a:lnTo>
                  <a:lnTo>
                    <a:pt x="2908" y="4964"/>
                  </a:lnTo>
                  <a:lnTo>
                    <a:pt x="2910" y="4962"/>
                  </a:lnTo>
                  <a:lnTo>
                    <a:pt x="2914" y="4960"/>
                  </a:lnTo>
                  <a:lnTo>
                    <a:pt x="2918" y="4958"/>
                  </a:lnTo>
                  <a:lnTo>
                    <a:pt x="2918" y="4956"/>
                  </a:lnTo>
                  <a:lnTo>
                    <a:pt x="2918" y="4950"/>
                  </a:lnTo>
                  <a:lnTo>
                    <a:pt x="2916" y="4942"/>
                  </a:lnTo>
                  <a:lnTo>
                    <a:pt x="2914" y="4932"/>
                  </a:lnTo>
                  <a:lnTo>
                    <a:pt x="2914" y="4924"/>
                  </a:lnTo>
                  <a:lnTo>
                    <a:pt x="2916" y="4918"/>
                  </a:lnTo>
                  <a:lnTo>
                    <a:pt x="2920" y="4912"/>
                  </a:lnTo>
                  <a:lnTo>
                    <a:pt x="2930" y="4902"/>
                  </a:lnTo>
                  <a:lnTo>
                    <a:pt x="2934" y="4898"/>
                  </a:lnTo>
                  <a:lnTo>
                    <a:pt x="2938" y="4892"/>
                  </a:lnTo>
                  <a:lnTo>
                    <a:pt x="2940" y="4888"/>
                  </a:lnTo>
                  <a:lnTo>
                    <a:pt x="2944" y="4886"/>
                  </a:lnTo>
                  <a:lnTo>
                    <a:pt x="2952" y="4882"/>
                  </a:lnTo>
                  <a:lnTo>
                    <a:pt x="2954" y="4882"/>
                  </a:lnTo>
                  <a:lnTo>
                    <a:pt x="2958" y="4878"/>
                  </a:lnTo>
                  <a:lnTo>
                    <a:pt x="2958" y="4872"/>
                  </a:lnTo>
                  <a:lnTo>
                    <a:pt x="2958" y="4862"/>
                  </a:lnTo>
                  <a:lnTo>
                    <a:pt x="2956" y="4840"/>
                  </a:lnTo>
                  <a:lnTo>
                    <a:pt x="2958" y="4822"/>
                  </a:lnTo>
                  <a:lnTo>
                    <a:pt x="2962" y="4808"/>
                  </a:lnTo>
                  <a:lnTo>
                    <a:pt x="2964" y="4804"/>
                  </a:lnTo>
                  <a:lnTo>
                    <a:pt x="2968" y="4800"/>
                  </a:lnTo>
                  <a:lnTo>
                    <a:pt x="2972" y="4796"/>
                  </a:lnTo>
                  <a:lnTo>
                    <a:pt x="2974" y="4792"/>
                  </a:lnTo>
                  <a:lnTo>
                    <a:pt x="2978" y="4792"/>
                  </a:lnTo>
                  <a:lnTo>
                    <a:pt x="2982" y="4796"/>
                  </a:lnTo>
                  <a:lnTo>
                    <a:pt x="2988" y="4800"/>
                  </a:lnTo>
                  <a:lnTo>
                    <a:pt x="2992" y="4802"/>
                  </a:lnTo>
                  <a:lnTo>
                    <a:pt x="3002" y="4802"/>
                  </a:lnTo>
                  <a:lnTo>
                    <a:pt x="3010" y="4800"/>
                  </a:lnTo>
                  <a:lnTo>
                    <a:pt x="3012" y="4798"/>
                  </a:lnTo>
                  <a:lnTo>
                    <a:pt x="3014" y="4796"/>
                  </a:lnTo>
                  <a:lnTo>
                    <a:pt x="3012" y="4792"/>
                  </a:lnTo>
                  <a:lnTo>
                    <a:pt x="3006" y="4786"/>
                  </a:lnTo>
                  <a:lnTo>
                    <a:pt x="2988" y="4770"/>
                  </a:lnTo>
                  <a:lnTo>
                    <a:pt x="2980" y="4760"/>
                  </a:lnTo>
                  <a:lnTo>
                    <a:pt x="2972" y="4752"/>
                  </a:lnTo>
                  <a:lnTo>
                    <a:pt x="2970" y="4744"/>
                  </a:lnTo>
                  <a:lnTo>
                    <a:pt x="2970" y="4742"/>
                  </a:lnTo>
                  <a:lnTo>
                    <a:pt x="2970" y="4738"/>
                  </a:lnTo>
                  <a:lnTo>
                    <a:pt x="2974" y="4734"/>
                  </a:lnTo>
                  <a:lnTo>
                    <a:pt x="2976" y="4730"/>
                  </a:lnTo>
                  <a:lnTo>
                    <a:pt x="2974" y="4726"/>
                  </a:lnTo>
                  <a:lnTo>
                    <a:pt x="2972" y="4722"/>
                  </a:lnTo>
                  <a:lnTo>
                    <a:pt x="2966" y="4714"/>
                  </a:lnTo>
                  <a:lnTo>
                    <a:pt x="2964" y="4708"/>
                  </a:lnTo>
                  <a:lnTo>
                    <a:pt x="2962" y="4702"/>
                  </a:lnTo>
                  <a:lnTo>
                    <a:pt x="2960" y="4696"/>
                  </a:lnTo>
                  <a:lnTo>
                    <a:pt x="2958" y="4692"/>
                  </a:lnTo>
                  <a:lnTo>
                    <a:pt x="2954" y="4690"/>
                  </a:lnTo>
                  <a:lnTo>
                    <a:pt x="2950" y="4686"/>
                  </a:lnTo>
                  <a:lnTo>
                    <a:pt x="2948" y="4684"/>
                  </a:lnTo>
                  <a:lnTo>
                    <a:pt x="2950" y="4678"/>
                  </a:lnTo>
                  <a:lnTo>
                    <a:pt x="2950" y="4672"/>
                  </a:lnTo>
                  <a:lnTo>
                    <a:pt x="2952" y="4668"/>
                  </a:lnTo>
                  <a:lnTo>
                    <a:pt x="2956" y="4666"/>
                  </a:lnTo>
                  <a:lnTo>
                    <a:pt x="2958" y="4666"/>
                  </a:lnTo>
                  <a:lnTo>
                    <a:pt x="2964" y="4666"/>
                  </a:lnTo>
                  <a:lnTo>
                    <a:pt x="2966" y="4666"/>
                  </a:lnTo>
                  <a:lnTo>
                    <a:pt x="2966" y="4662"/>
                  </a:lnTo>
                  <a:lnTo>
                    <a:pt x="2964" y="4658"/>
                  </a:lnTo>
                  <a:lnTo>
                    <a:pt x="2956" y="4648"/>
                  </a:lnTo>
                  <a:lnTo>
                    <a:pt x="2954" y="4644"/>
                  </a:lnTo>
                  <a:lnTo>
                    <a:pt x="2954" y="4642"/>
                  </a:lnTo>
                  <a:lnTo>
                    <a:pt x="2954" y="4640"/>
                  </a:lnTo>
                  <a:lnTo>
                    <a:pt x="2956" y="4638"/>
                  </a:lnTo>
                  <a:lnTo>
                    <a:pt x="2958" y="4638"/>
                  </a:lnTo>
                  <a:lnTo>
                    <a:pt x="2960" y="4636"/>
                  </a:lnTo>
                  <a:lnTo>
                    <a:pt x="2958" y="4630"/>
                  </a:lnTo>
                  <a:lnTo>
                    <a:pt x="2958" y="4628"/>
                  </a:lnTo>
                  <a:lnTo>
                    <a:pt x="2966" y="4632"/>
                  </a:lnTo>
                  <a:lnTo>
                    <a:pt x="2972" y="4636"/>
                  </a:lnTo>
                  <a:lnTo>
                    <a:pt x="2976" y="4636"/>
                  </a:lnTo>
                  <a:lnTo>
                    <a:pt x="2980" y="4632"/>
                  </a:lnTo>
                  <a:lnTo>
                    <a:pt x="2986" y="4632"/>
                  </a:lnTo>
                  <a:lnTo>
                    <a:pt x="2992" y="4630"/>
                  </a:lnTo>
                  <a:lnTo>
                    <a:pt x="2998" y="4628"/>
                  </a:lnTo>
                  <a:lnTo>
                    <a:pt x="2998" y="4626"/>
                  </a:lnTo>
                  <a:lnTo>
                    <a:pt x="2998" y="4624"/>
                  </a:lnTo>
                  <a:lnTo>
                    <a:pt x="2990" y="4618"/>
                  </a:lnTo>
                  <a:lnTo>
                    <a:pt x="2982" y="4610"/>
                  </a:lnTo>
                  <a:lnTo>
                    <a:pt x="2980" y="4606"/>
                  </a:lnTo>
                  <a:lnTo>
                    <a:pt x="2982" y="4602"/>
                  </a:lnTo>
                  <a:lnTo>
                    <a:pt x="2986" y="4598"/>
                  </a:lnTo>
                  <a:lnTo>
                    <a:pt x="2988" y="4598"/>
                  </a:lnTo>
                  <a:lnTo>
                    <a:pt x="2990" y="4598"/>
                  </a:lnTo>
                  <a:lnTo>
                    <a:pt x="2994" y="4600"/>
                  </a:lnTo>
                  <a:lnTo>
                    <a:pt x="3002" y="4600"/>
                  </a:lnTo>
                  <a:lnTo>
                    <a:pt x="3014" y="4596"/>
                  </a:lnTo>
                  <a:lnTo>
                    <a:pt x="3020" y="4592"/>
                  </a:lnTo>
                  <a:lnTo>
                    <a:pt x="3024" y="4586"/>
                  </a:lnTo>
                  <a:lnTo>
                    <a:pt x="3024" y="4580"/>
                  </a:lnTo>
                  <a:lnTo>
                    <a:pt x="3022" y="4578"/>
                  </a:lnTo>
                  <a:lnTo>
                    <a:pt x="3022" y="4576"/>
                  </a:lnTo>
                  <a:lnTo>
                    <a:pt x="3018" y="4576"/>
                  </a:lnTo>
                  <a:lnTo>
                    <a:pt x="3014" y="4578"/>
                  </a:lnTo>
                  <a:lnTo>
                    <a:pt x="3012" y="4578"/>
                  </a:lnTo>
                  <a:lnTo>
                    <a:pt x="3010" y="4576"/>
                  </a:lnTo>
                  <a:lnTo>
                    <a:pt x="3006" y="4572"/>
                  </a:lnTo>
                  <a:lnTo>
                    <a:pt x="3004" y="4572"/>
                  </a:lnTo>
                  <a:lnTo>
                    <a:pt x="3000" y="4570"/>
                  </a:lnTo>
                  <a:lnTo>
                    <a:pt x="2998" y="4566"/>
                  </a:lnTo>
                  <a:lnTo>
                    <a:pt x="2994" y="4562"/>
                  </a:lnTo>
                  <a:lnTo>
                    <a:pt x="2988" y="4560"/>
                  </a:lnTo>
                  <a:lnTo>
                    <a:pt x="2984" y="4560"/>
                  </a:lnTo>
                  <a:lnTo>
                    <a:pt x="2982" y="4560"/>
                  </a:lnTo>
                  <a:lnTo>
                    <a:pt x="2976" y="4564"/>
                  </a:lnTo>
                  <a:lnTo>
                    <a:pt x="2974" y="4564"/>
                  </a:lnTo>
                  <a:lnTo>
                    <a:pt x="2972" y="4562"/>
                  </a:lnTo>
                  <a:lnTo>
                    <a:pt x="2972" y="4560"/>
                  </a:lnTo>
                  <a:lnTo>
                    <a:pt x="2974" y="4558"/>
                  </a:lnTo>
                  <a:lnTo>
                    <a:pt x="2976" y="4556"/>
                  </a:lnTo>
                  <a:lnTo>
                    <a:pt x="2976" y="4550"/>
                  </a:lnTo>
                  <a:lnTo>
                    <a:pt x="2974" y="4548"/>
                  </a:lnTo>
                  <a:lnTo>
                    <a:pt x="2972" y="4548"/>
                  </a:lnTo>
                  <a:lnTo>
                    <a:pt x="2968" y="4548"/>
                  </a:lnTo>
                  <a:lnTo>
                    <a:pt x="2964" y="4550"/>
                  </a:lnTo>
                  <a:lnTo>
                    <a:pt x="2962" y="4550"/>
                  </a:lnTo>
                  <a:lnTo>
                    <a:pt x="2960" y="4548"/>
                  </a:lnTo>
                  <a:lnTo>
                    <a:pt x="2960" y="4542"/>
                  </a:lnTo>
                  <a:lnTo>
                    <a:pt x="2960" y="4536"/>
                  </a:lnTo>
                  <a:lnTo>
                    <a:pt x="2962" y="4530"/>
                  </a:lnTo>
                  <a:lnTo>
                    <a:pt x="2958" y="4522"/>
                  </a:lnTo>
                  <a:lnTo>
                    <a:pt x="2954" y="4518"/>
                  </a:lnTo>
                  <a:lnTo>
                    <a:pt x="2952" y="4520"/>
                  </a:lnTo>
                  <a:lnTo>
                    <a:pt x="2948" y="4520"/>
                  </a:lnTo>
                  <a:lnTo>
                    <a:pt x="2946" y="4518"/>
                  </a:lnTo>
                  <a:lnTo>
                    <a:pt x="2944" y="4510"/>
                  </a:lnTo>
                  <a:lnTo>
                    <a:pt x="2942" y="4504"/>
                  </a:lnTo>
                  <a:lnTo>
                    <a:pt x="2940" y="4502"/>
                  </a:lnTo>
                  <a:lnTo>
                    <a:pt x="2938" y="4502"/>
                  </a:lnTo>
                  <a:lnTo>
                    <a:pt x="2936" y="4504"/>
                  </a:lnTo>
                  <a:lnTo>
                    <a:pt x="2934" y="4508"/>
                  </a:lnTo>
                  <a:lnTo>
                    <a:pt x="2932" y="4514"/>
                  </a:lnTo>
                  <a:lnTo>
                    <a:pt x="2928" y="4520"/>
                  </a:lnTo>
                  <a:lnTo>
                    <a:pt x="2926" y="4522"/>
                  </a:lnTo>
                  <a:lnTo>
                    <a:pt x="2924" y="4520"/>
                  </a:lnTo>
                  <a:lnTo>
                    <a:pt x="2926" y="4512"/>
                  </a:lnTo>
                  <a:lnTo>
                    <a:pt x="2928" y="4504"/>
                  </a:lnTo>
                  <a:lnTo>
                    <a:pt x="2926" y="4500"/>
                  </a:lnTo>
                  <a:lnTo>
                    <a:pt x="2924" y="4500"/>
                  </a:lnTo>
                  <a:lnTo>
                    <a:pt x="2920" y="4502"/>
                  </a:lnTo>
                  <a:lnTo>
                    <a:pt x="2918" y="4506"/>
                  </a:lnTo>
                  <a:lnTo>
                    <a:pt x="2916" y="4514"/>
                  </a:lnTo>
                  <a:lnTo>
                    <a:pt x="2910" y="4528"/>
                  </a:lnTo>
                  <a:lnTo>
                    <a:pt x="2904" y="4538"/>
                  </a:lnTo>
                  <a:lnTo>
                    <a:pt x="2900" y="4542"/>
                  </a:lnTo>
                  <a:lnTo>
                    <a:pt x="2896" y="4544"/>
                  </a:lnTo>
                  <a:lnTo>
                    <a:pt x="2896" y="4548"/>
                  </a:lnTo>
                  <a:lnTo>
                    <a:pt x="2894" y="4556"/>
                  </a:lnTo>
                  <a:lnTo>
                    <a:pt x="2892" y="4558"/>
                  </a:lnTo>
                  <a:lnTo>
                    <a:pt x="2890" y="4560"/>
                  </a:lnTo>
                  <a:lnTo>
                    <a:pt x="2890" y="4562"/>
                  </a:lnTo>
                  <a:lnTo>
                    <a:pt x="2888" y="4570"/>
                  </a:lnTo>
                  <a:lnTo>
                    <a:pt x="2884" y="4572"/>
                  </a:lnTo>
                  <a:lnTo>
                    <a:pt x="2882" y="4574"/>
                  </a:lnTo>
                  <a:lnTo>
                    <a:pt x="2880" y="4572"/>
                  </a:lnTo>
                  <a:lnTo>
                    <a:pt x="2876" y="4570"/>
                  </a:lnTo>
                  <a:lnTo>
                    <a:pt x="2874" y="4572"/>
                  </a:lnTo>
                  <a:lnTo>
                    <a:pt x="2868" y="4580"/>
                  </a:lnTo>
                  <a:lnTo>
                    <a:pt x="2868" y="4582"/>
                  </a:lnTo>
                  <a:lnTo>
                    <a:pt x="2868" y="4584"/>
                  </a:lnTo>
                  <a:lnTo>
                    <a:pt x="2872" y="4586"/>
                  </a:lnTo>
                  <a:lnTo>
                    <a:pt x="2876" y="4592"/>
                  </a:lnTo>
                  <a:lnTo>
                    <a:pt x="2874" y="4594"/>
                  </a:lnTo>
                  <a:lnTo>
                    <a:pt x="2872" y="4598"/>
                  </a:lnTo>
                  <a:lnTo>
                    <a:pt x="2868" y="4602"/>
                  </a:lnTo>
                  <a:lnTo>
                    <a:pt x="2864" y="4600"/>
                  </a:lnTo>
                  <a:lnTo>
                    <a:pt x="2862" y="4600"/>
                  </a:lnTo>
                  <a:lnTo>
                    <a:pt x="2858" y="4604"/>
                  </a:lnTo>
                  <a:lnTo>
                    <a:pt x="2854" y="4608"/>
                  </a:lnTo>
                  <a:lnTo>
                    <a:pt x="2854" y="4604"/>
                  </a:lnTo>
                  <a:lnTo>
                    <a:pt x="2856" y="4598"/>
                  </a:lnTo>
                  <a:lnTo>
                    <a:pt x="2856" y="4596"/>
                  </a:lnTo>
                  <a:lnTo>
                    <a:pt x="2854" y="4596"/>
                  </a:lnTo>
                  <a:lnTo>
                    <a:pt x="2850" y="4598"/>
                  </a:lnTo>
                  <a:lnTo>
                    <a:pt x="2844" y="4602"/>
                  </a:lnTo>
                  <a:lnTo>
                    <a:pt x="2836" y="4610"/>
                  </a:lnTo>
                  <a:lnTo>
                    <a:pt x="2828" y="4616"/>
                  </a:lnTo>
                  <a:lnTo>
                    <a:pt x="2822" y="4618"/>
                  </a:lnTo>
                  <a:lnTo>
                    <a:pt x="2816" y="4618"/>
                  </a:lnTo>
                  <a:lnTo>
                    <a:pt x="2814" y="4618"/>
                  </a:lnTo>
                  <a:lnTo>
                    <a:pt x="2812" y="4618"/>
                  </a:lnTo>
                  <a:lnTo>
                    <a:pt x="2812" y="4630"/>
                  </a:lnTo>
                  <a:lnTo>
                    <a:pt x="2810" y="4634"/>
                  </a:lnTo>
                  <a:lnTo>
                    <a:pt x="2806" y="4640"/>
                  </a:lnTo>
                  <a:lnTo>
                    <a:pt x="2798" y="4652"/>
                  </a:lnTo>
                  <a:lnTo>
                    <a:pt x="2786" y="4666"/>
                  </a:lnTo>
                  <a:lnTo>
                    <a:pt x="2780" y="4674"/>
                  </a:lnTo>
                  <a:lnTo>
                    <a:pt x="2778" y="4684"/>
                  </a:lnTo>
                  <a:lnTo>
                    <a:pt x="2774" y="4688"/>
                  </a:lnTo>
                  <a:lnTo>
                    <a:pt x="2766" y="4692"/>
                  </a:lnTo>
                  <a:lnTo>
                    <a:pt x="2746" y="4696"/>
                  </a:lnTo>
                  <a:lnTo>
                    <a:pt x="2724" y="4700"/>
                  </a:lnTo>
                  <a:lnTo>
                    <a:pt x="2716" y="4704"/>
                  </a:lnTo>
                  <a:lnTo>
                    <a:pt x="2712" y="4706"/>
                  </a:lnTo>
                  <a:lnTo>
                    <a:pt x="2710" y="4710"/>
                  </a:lnTo>
                  <a:lnTo>
                    <a:pt x="2708" y="4716"/>
                  </a:lnTo>
                  <a:lnTo>
                    <a:pt x="2710" y="4724"/>
                  </a:lnTo>
                  <a:lnTo>
                    <a:pt x="2708" y="4728"/>
                  </a:lnTo>
                  <a:lnTo>
                    <a:pt x="2704" y="4726"/>
                  </a:lnTo>
                  <a:lnTo>
                    <a:pt x="2702" y="4724"/>
                  </a:lnTo>
                  <a:lnTo>
                    <a:pt x="2700" y="4724"/>
                  </a:lnTo>
                  <a:lnTo>
                    <a:pt x="2698" y="4728"/>
                  </a:lnTo>
                  <a:lnTo>
                    <a:pt x="2698" y="4734"/>
                  </a:lnTo>
                  <a:lnTo>
                    <a:pt x="2700" y="4738"/>
                  </a:lnTo>
                  <a:lnTo>
                    <a:pt x="2702" y="4738"/>
                  </a:lnTo>
                  <a:lnTo>
                    <a:pt x="2702" y="4740"/>
                  </a:lnTo>
                  <a:lnTo>
                    <a:pt x="2700" y="4742"/>
                  </a:lnTo>
                  <a:lnTo>
                    <a:pt x="2698" y="4750"/>
                  </a:lnTo>
                  <a:lnTo>
                    <a:pt x="2696" y="4756"/>
                  </a:lnTo>
                  <a:lnTo>
                    <a:pt x="2692" y="4760"/>
                  </a:lnTo>
                  <a:lnTo>
                    <a:pt x="2692" y="4764"/>
                  </a:lnTo>
                  <a:lnTo>
                    <a:pt x="2696" y="4768"/>
                  </a:lnTo>
                  <a:lnTo>
                    <a:pt x="2698" y="4772"/>
                  </a:lnTo>
                  <a:lnTo>
                    <a:pt x="2698" y="4774"/>
                  </a:lnTo>
                  <a:lnTo>
                    <a:pt x="2690" y="4768"/>
                  </a:lnTo>
                  <a:lnTo>
                    <a:pt x="2684" y="4766"/>
                  </a:lnTo>
                  <a:lnTo>
                    <a:pt x="2678" y="4766"/>
                  </a:lnTo>
                  <a:lnTo>
                    <a:pt x="2672" y="4764"/>
                  </a:lnTo>
                  <a:lnTo>
                    <a:pt x="2672" y="4762"/>
                  </a:lnTo>
                  <a:lnTo>
                    <a:pt x="2672" y="4760"/>
                  </a:lnTo>
                  <a:lnTo>
                    <a:pt x="2674" y="4756"/>
                  </a:lnTo>
                  <a:lnTo>
                    <a:pt x="2672" y="4756"/>
                  </a:lnTo>
                  <a:lnTo>
                    <a:pt x="2670" y="4756"/>
                  </a:lnTo>
                  <a:lnTo>
                    <a:pt x="2666" y="4754"/>
                  </a:lnTo>
                  <a:lnTo>
                    <a:pt x="2664" y="4752"/>
                  </a:lnTo>
                  <a:lnTo>
                    <a:pt x="2664" y="4754"/>
                  </a:lnTo>
                  <a:lnTo>
                    <a:pt x="2662" y="4756"/>
                  </a:lnTo>
                  <a:lnTo>
                    <a:pt x="2656" y="4758"/>
                  </a:lnTo>
                  <a:lnTo>
                    <a:pt x="2650" y="4758"/>
                  </a:lnTo>
                  <a:lnTo>
                    <a:pt x="2644" y="4756"/>
                  </a:lnTo>
                  <a:lnTo>
                    <a:pt x="2640" y="4750"/>
                  </a:lnTo>
                  <a:lnTo>
                    <a:pt x="2638" y="4742"/>
                  </a:lnTo>
                  <a:lnTo>
                    <a:pt x="2632" y="4744"/>
                  </a:lnTo>
                  <a:lnTo>
                    <a:pt x="2628" y="4746"/>
                  </a:lnTo>
                  <a:lnTo>
                    <a:pt x="2622" y="4750"/>
                  </a:lnTo>
                  <a:lnTo>
                    <a:pt x="2620" y="4758"/>
                  </a:lnTo>
                  <a:lnTo>
                    <a:pt x="2618" y="4764"/>
                  </a:lnTo>
                  <a:lnTo>
                    <a:pt x="2614" y="4772"/>
                  </a:lnTo>
                  <a:lnTo>
                    <a:pt x="2610" y="4780"/>
                  </a:lnTo>
                  <a:lnTo>
                    <a:pt x="2606" y="4802"/>
                  </a:lnTo>
                  <a:lnTo>
                    <a:pt x="2606" y="4812"/>
                  </a:lnTo>
                  <a:lnTo>
                    <a:pt x="2608" y="4820"/>
                  </a:lnTo>
                  <a:lnTo>
                    <a:pt x="2610" y="4826"/>
                  </a:lnTo>
                  <a:lnTo>
                    <a:pt x="2616" y="4830"/>
                  </a:lnTo>
                  <a:lnTo>
                    <a:pt x="2620" y="4834"/>
                  </a:lnTo>
                  <a:lnTo>
                    <a:pt x="2620" y="4836"/>
                  </a:lnTo>
                  <a:lnTo>
                    <a:pt x="2616" y="4844"/>
                  </a:lnTo>
                  <a:lnTo>
                    <a:pt x="2614" y="4848"/>
                  </a:lnTo>
                  <a:lnTo>
                    <a:pt x="2614" y="4854"/>
                  </a:lnTo>
                  <a:lnTo>
                    <a:pt x="2614" y="4858"/>
                  </a:lnTo>
                  <a:lnTo>
                    <a:pt x="2618" y="4864"/>
                  </a:lnTo>
                  <a:lnTo>
                    <a:pt x="2622" y="4870"/>
                  </a:lnTo>
                  <a:lnTo>
                    <a:pt x="2624" y="4874"/>
                  </a:lnTo>
                  <a:lnTo>
                    <a:pt x="2624" y="4876"/>
                  </a:lnTo>
                  <a:lnTo>
                    <a:pt x="2622" y="4878"/>
                  </a:lnTo>
                  <a:lnTo>
                    <a:pt x="2620" y="4880"/>
                  </a:lnTo>
                  <a:lnTo>
                    <a:pt x="2626" y="4882"/>
                  </a:lnTo>
                  <a:lnTo>
                    <a:pt x="2630" y="4886"/>
                  </a:lnTo>
                  <a:lnTo>
                    <a:pt x="2632" y="4888"/>
                  </a:lnTo>
                  <a:lnTo>
                    <a:pt x="2632" y="4890"/>
                  </a:lnTo>
                  <a:lnTo>
                    <a:pt x="2630" y="4892"/>
                  </a:lnTo>
                  <a:lnTo>
                    <a:pt x="2628" y="4898"/>
                  </a:lnTo>
                  <a:lnTo>
                    <a:pt x="2626" y="4900"/>
                  </a:lnTo>
                  <a:lnTo>
                    <a:pt x="2628" y="4902"/>
                  </a:lnTo>
                  <a:lnTo>
                    <a:pt x="2632" y="4904"/>
                  </a:lnTo>
                  <a:lnTo>
                    <a:pt x="2634" y="4904"/>
                  </a:lnTo>
                  <a:lnTo>
                    <a:pt x="2640" y="4900"/>
                  </a:lnTo>
                  <a:lnTo>
                    <a:pt x="2646" y="4898"/>
                  </a:lnTo>
                  <a:lnTo>
                    <a:pt x="2650" y="4898"/>
                  </a:lnTo>
                  <a:lnTo>
                    <a:pt x="2652" y="4902"/>
                  </a:lnTo>
                  <a:lnTo>
                    <a:pt x="2652" y="4908"/>
                  </a:lnTo>
                  <a:lnTo>
                    <a:pt x="2652" y="4910"/>
                  </a:lnTo>
                  <a:lnTo>
                    <a:pt x="2650" y="4918"/>
                  </a:lnTo>
                  <a:lnTo>
                    <a:pt x="2648" y="4926"/>
                  </a:lnTo>
                  <a:lnTo>
                    <a:pt x="2648" y="4934"/>
                  </a:lnTo>
                  <a:lnTo>
                    <a:pt x="2652" y="4942"/>
                  </a:lnTo>
                  <a:lnTo>
                    <a:pt x="2658" y="4960"/>
                  </a:lnTo>
                  <a:lnTo>
                    <a:pt x="2660" y="4972"/>
                  </a:lnTo>
                  <a:lnTo>
                    <a:pt x="2660" y="4980"/>
                  </a:lnTo>
                  <a:lnTo>
                    <a:pt x="2660" y="4984"/>
                  </a:lnTo>
                  <a:lnTo>
                    <a:pt x="2660" y="4986"/>
                  </a:lnTo>
                  <a:lnTo>
                    <a:pt x="2666" y="4986"/>
                  </a:lnTo>
                  <a:lnTo>
                    <a:pt x="2678" y="4988"/>
                  </a:lnTo>
                  <a:lnTo>
                    <a:pt x="2684" y="4992"/>
                  </a:lnTo>
                  <a:lnTo>
                    <a:pt x="2692" y="4992"/>
                  </a:lnTo>
                  <a:lnTo>
                    <a:pt x="2698" y="4986"/>
                  </a:lnTo>
                  <a:lnTo>
                    <a:pt x="2702" y="4982"/>
                  </a:lnTo>
                  <a:lnTo>
                    <a:pt x="2706" y="4982"/>
                  </a:lnTo>
                  <a:lnTo>
                    <a:pt x="2712" y="4982"/>
                  </a:lnTo>
                  <a:lnTo>
                    <a:pt x="2716" y="4984"/>
                  </a:lnTo>
                  <a:lnTo>
                    <a:pt x="2720" y="4986"/>
                  </a:lnTo>
                  <a:lnTo>
                    <a:pt x="2722" y="4992"/>
                  </a:lnTo>
                  <a:lnTo>
                    <a:pt x="2724" y="4996"/>
                  </a:lnTo>
                  <a:lnTo>
                    <a:pt x="2724" y="5002"/>
                  </a:lnTo>
                  <a:lnTo>
                    <a:pt x="2724" y="5010"/>
                  </a:lnTo>
                  <a:lnTo>
                    <a:pt x="2726" y="5012"/>
                  </a:lnTo>
                  <a:lnTo>
                    <a:pt x="2728" y="5012"/>
                  </a:lnTo>
                  <a:lnTo>
                    <a:pt x="2734" y="5010"/>
                  </a:lnTo>
                  <a:lnTo>
                    <a:pt x="2740" y="5004"/>
                  </a:lnTo>
                  <a:lnTo>
                    <a:pt x="2742" y="5002"/>
                  </a:lnTo>
                  <a:lnTo>
                    <a:pt x="2746" y="5002"/>
                  </a:lnTo>
                  <a:lnTo>
                    <a:pt x="2754" y="5004"/>
                  </a:lnTo>
                  <a:lnTo>
                    <a:pt x="2756" y="5004"/>
                  </a:lnTo>
                  <a:lnTo>
                    <a:pt x="2760" y="5004"/>
                  </a:lnTo>
                  <a:lnTo>
                    <a:pt x="2764" y="5002"/>
                  </a:lnTo>
                  <a:lnTo>
                    <a:pt x="2768" y="4998"/>
                  </a:lnTo>
                  <a:lnTo>
                    <a:pt x="2770" y="4992"/>
                  </a:lnTo>
                  <a:lnTo>
                    <a:pt x="2774" y="4990"/>
                  </a:lnTo>
                  <a:lnTo>
                    <a:pt x="2776" y="4990"/>
                  </a:lnTo>
                  <a:lnTo>
                    <a:pt x="2778" y="4992"/>
                  </a:lnTo>
                  <a:lnTo>
                    <a:pt x="2784" y="4996"/>
                  </a:lnTo>
                  <a:lnTo>
                    <a:pt x="2788" y="4998"/>
                  </a:lnTo>
                  <a:lnTo>
                    <a:pt x="2792" y="4998"/>
                  </a:lnTo>
                  <a:lnTo>
                    <a:pt x="2794" y="4998"/>
                  </a:lnTo>
                  <a:lnTo>
                    <a:pt x="2796" y="5000"/>
                  </a:lnTo>
                  <a:lnTo>
                    <a:pt x="2796" y="5004"/>
                  </a:lnTo>
                  <a:lnTo>
                    <a:pt x="2796" y="5006"/>
                  </a:lnTo>
                  <a:lnTo>
                    <a:pt x="2798" y="5008"/>
                  </a:lnTo>
                  <a:lnTo>
                    <a:pt x="2800" y="5008"/>
                  </a:lnTo>
                  <a:lnTo>
                    <a:pt x="2806" y="5006"/>
                  </a:lnTo>
                  <a:lnTo>
                    <a:pt x="2814" y="5004"/>
                  </a:lnTo>
                  <a:lnTo>
                    <a:pt x="2820" y="5004"/>
                  </a:lnTo>
                  <a:lnTo>
                    <a:pt x="2826" y="5008"/>
                  </a:lnTo>
                  <a:lnTo>
                    <a:pt x="2830" y="5012"/>
                  </a:lnTo>
                  <a:lnTo>
                    <a:pt x="2834" y="5016"/>
                  </a:lnTo>
                  <a:lnTo>
                    <a:pt x="2836" y="5022"/>
                  </a:lnTo>
                  <a:lnTo>
                    <a:pt x="2836" y="5030"/>
                  </a:lnTo>
                  <a:lnTo>
                    <a:pt x="2836" y="5036"/>
                  </a:lnTo>
                  <a:lnTo>
                    <a:pt x="2836" y="5040"/>
                  </a:lnTo>
                  <a:lnTo>
                    <a:pt x="2840" y="5042"/>
                  </a:lnTo>
                  <a:lnTo>
                    <a:pt x="2846" y="5040"/>
                  </a:lnTo>
                  <a:lnTo>
                    <a:pt x="2852" y="5036"/>
                  </a:lnTo>
                  <a:lnTo>
                    <a:pt x="2868" y="5026"/>
                  </a:lnTo>
                  <a:lnTo>
                    <a:pt x="2876" y="5024"/>
                  </a:lnTo>
                  <a:lnTo>
                    <a:pt x="2882" y="5022"/>
                  </a:lnTo>
                  <a:lnTo>
                    <a:pt x="2886" y="5020"/>
                  </a:lnTo>
                  <a:lnTo>
                    <a:pt x="2890" y="5018"/>
                  </a:lnTo>
                  <a:lnTo>
                    <a:pt x="2894" y="5008"/>
                  </a:lnTo>
                  <a:lnTo>
                    <a:pt x="2896" y="4996"/>
                  </a:lnTo>
                  <a:lnTo>
                    <a:pt x="2898" y="4986"/>
                  </a:lnTo>
                  <a:lnTo>
                    <a:pt x="2898" y="4982"/>
                  </a:lnTo>
                  <a:lnTo>
                    <a:pt x="2902" y="4980"/>
                  </a:lnTo>
                  <a:lnTo>
                    <a:pt x="2904" y="4978"/>
                  </a:lnTo>
                  <a:lnTo>
                    <a:pt x="2906" y="4970"/>
                  </a:lnTo>
                  <a:close/>
                  <a:moveTo>
                    <a:pt x="2606" y="3938"/>
                  </a:moveTo>
                  <a:lnTo>
                    <a:pt x="2606" y="3938"/>
                  </a:lnTo>
                  <a:lnTo>
                    <a:pt x="2616" y="3942"/>
                  </a:lnTo>
                  <a:lnTo>
                    <a:pt x="2622" y="3944"/>
                  </a:lnTo>
                  <a:lnTo>
                    <a:pt x="2624" y="3944"/>
                  </a:lnTo>
                  <a:lnTo>
                    <a:pt x="2626" y="3944"/>
                  </a:lnTo>
                  <a:lnTo>
                    <a:pt x="2630" y="3948"/>
                  </a:lnTo>
                  <a:lnTo>
                    <a:pt x="2634" y="3950"/>
                  </a:lnTo>
                  <a:lnTo>
                    <a:pt x="2638" y="3948"/>
                  </a:lnTo>
                  <a:lnTo>
                    <a:pt x="2640" y="3942"/>
                  </a:lnTo>
                  <a:lnTo>
                    <a:pt x="2640" y="3940"/>
                  </a:lnTo>
                  <a:lnTo>
                    <a:pt x="2642" y="3940"/>
                  </a:lnTo>
                  <a:lnTo>
                    <a:pt x="2646" y="3940"/>
                  </a:lnTo>
                  <a:lnTo>
                    <a:pt x="2652" y="3938"/>
                  </a:lnTo>
                  <a:lnTo>
                    <a:pt x="2654" y="3938"/>
                  </a:lnTo>
                  <a:lnTo>
                    <a:pt x="2654" y="3934"/>
                  </a:lnTo>
                  <a:lnTo>
                    <a:pt x="2656" y="3930"/>
                  </a:lnTo>
                  <a:lnTo>
                    <a:pt x="2658" y="3928"/>
                  </a:lnTo>
                  <a:lnTo>
                    <a:pt x="2664" y="3926"/>
                  </a:lnTo>
                  <a:lnTo>
                    <a:pt x="2666" y="3924"/>
                  </a:lnTo>
                  <a:lnTo>
                    <a:pt x="2670" y="3922"/>
                  </a:lnTo>
                  <a:lnTo>
                    <a:pt x="2670" y="3918"/>
                  </a:lnTo>
                  <a:lnTo>
                    <a:pt x="2672" y="3912"/>
                  </a:lnTo>
                  <a:lnTo>
                    <a:pt x="2674" y="3902"/>
                  </a:lnTo>
                  <a:lnTo>
                    <a:pt x="2678" y="3892"/>
                  </a:lnTo>
                  <a:lnTo>
                    <a:pt x="2684" y="3884"/>
                  </a:lnTo>
                  <a:lnTo>
                    <a:pt x="2690" y="3878"/>
                  </a:lnTo>
                  <a:lnTo>
                    <a:pt x="2692" y="3874"/>
                  </a:lnTo>
                  <a:lnTo>
                    <a:pt x="2692" y="3868"/>
                  </a:lnTo>
                  <a:lnTo>
                    <a:pt x="2690" y="3862"/>
                  </a:lnTo>
                  <a:lnTo>
                    <a:pt x="2686" y="3858"/>
                  </a:lnTo>
                  <a:lnTo>
                    <a:pt x="2682" y="3856"/>
                  </a:lnTo>
                  <a:lnTo>
                    <a:pt x="2680" y="3854"/>
                  </a:lnTo>
                  <a:lnTo>
                    <a:pt x="2676" y="3852"/>
                  </a:lnTo>
                  <a:lnTo>
                    <a:pt x="2674" y="3854"/>
                  </a:lnTo>
                  <a:lnTo>
                    <a:pt x="2670" y="3856"/>
                  </a:lnTo>
                  <a:lnTo>
                    <a:pt x="2666" y="3856"/>
                  </a:lnTo>
                  <a:lnTo>
                    <a:pt x="2660" y="3856"/>
                  </a:lnTo>
                  <a:lnTo>
                    <a:pt x="2654" y="3858"/>
                  </a:lnTo>
                  <a:lnTo>
                    <a:pt x="2652" y="3860"/>
                  </a:lnTo>
                  <a:lnTo>
                    <a:pt x="2648" y="3860"/>
                  </a:lnTo>
                  <a:lnTo>
                    <a:pt x="2642" y="3858"/>
                  </a:lnTo>
                  <a:lnTo>
                    <a:pt x="2636" y="3858"/>
                  </a:lnTo>
                  <a:lnTo>
                    <a:pt x="2634" y="3858"/>
                  </a:lnTo>
                  <a:lnTo>
                    <a:pt x="2632" y="3862"/>
                  </a:lnTo>
                  <a:lnTo>
                    <a:pt x="2630" y="3864"/>
                  </a:lnTo>
                  <a:lnTo>
                    <a:pt x="2626" y="3864"/>
                  </a:lnTo>
                  <a:lnTo>
                    <a:pt x="2622" y="3862"/>
                  </a:lnTo>
                  <a:lnTo>
                    <a:pt x="2620" y="3864"/>
                  </a:lnTo>
                  <a:lnTo>
                    <a:pt x="2618" y="3866"/>
                  </a:lnTo>
                  <a:lnTo>
                    <a:pt x="2616" y="3870"/>
                  </a:lnTo>
                  <a:lnTo>
                    <a:pt x="2616" y="3872"/>
                  </a:lnTo>
                  <a:lnTo>
                    <a:pt x="2614" y="3874"/>
                  </a:lnTo>
                  <a:lnTo>
                    <a:pt x="2608" y="3882"/>
                  </a:lnTo>
                  <a:lnTo>
                    <a:pt x="2604" y="3886"/>
                  </a:lnTo>
                  <a:lnTo>
                    <a:pt x="2598" y="3890"/>
                  </a:lnTo>
                  <a:lnTo>
                    <a:pt x="2596" y="3896"/>
                  </a:lnTo>
                  <a:lnTo>
                    <a:pt x="2596" y="3908"/>
                  </a:lnTo>
                  <a:lnTo>
                    <a:pt x="2596" y="3920"/>
                  </a:lnTo>
                  <a:lnTo>
                    <a:pt x="2596" y="3926"/>
                  </a:lnTo>
                  <a:lnTo>
                    <a:pt x="2600" y="3932"/>
                  </a:lnTo>
                  <a:lnTo>
                    <a:pt x="2606" y="3938"/>
                  </a:lnTo>
                  <a:close/>
                  <a:moveTo>
                    <a:pt x="3234" y="3626"/>
                  </a:moveTo>
                  <a:lnTo>
                    <a:pt x="3234" y="3626"/>
                  </a:lnTo>
                  <a:lnTo>
                    <a:pt x="3234" y="3624"/>
                  </a:lnTo>
                  <a:lnTo>
                    <a:pt x="3232" y="3624"/>
                  </a:lnTo>
                  <a:lnTo>
                    <a:pt x="3226" y="3626"/>
                  </a:lnTo>
                  <a:lnTo>
                    <a:pt x="3222" y="3632"/>
                  </a:lnTo>
                  <a:lnTo>
                    <a:pt x="3222" y="3634"/>
                  </a:lnTo>
                  <a:lnTo>
                    <a:pt x="3224" y="3636"/>
                  </a:lnTo>
                  <a:lnTo>
                    <a:pt x="3226" y="3636"/>
                  </a:lnTo>
                  <a:lnTo>
                    <a:pt x="3230" y="3634"/>
                  </a:lnTo>
                  <a:lnTo>
                    <a:pt x="3234" y="3626"/>
                  </a:lnTo>
                  <a:close/>
                  <a:moveTo>
                    <a:pt x="3140" y="4236"/>
                  </a:moveTo>
                  <a:lnTo>
                    <a:pt x="3140" y="4236"/>
                  </a:lnTo>
                  <a:lnTo>
                    <a:pt x="3142" y="4224"/>
                  </a:lnTo>
                  <a:lnTo>
                    <a:pt x="3142" y="4222"/>
                  </a:lnTo>
                  <a:lnTo>
                    <a:pt x="3138" y="4224"/>
                  </a:lnTo>
                  <a:lnTo>
                    <a:pt x="3136" y="4226"/>
                  </a:lnTo>
                  <a:lnTo>
                    <a:pt x="3136" y="4230"/>
                  </a:lnTo>
                  <a:lnTo>
                    <a:pt x="3134" y="4236"/>
                  </a:lnTo>
                  <a:lnTo>
                    <a:pt x="3134" y="4240"/>
                  </a:lnTo>
                  <a:lnTo>
                    <a:pt x="3136" y="4242"/>
                  </a:lnTo>
                  <a:lnTo>
                    <a:pt x="3138" y="4242"/>
                  </a:lnTo>
                  <a:lnTo>
                    <a:pt x="3140" y="4236"/>
                  </a:lnTo>
                  <a:close/>
                  <a:moveTo>
                    <a:pt x="3216" y="3638"/>
                  </a:moveTo>
                  <a:lnTo>
                    <a:pt x="3216" y="3638"/>
                  </a:lnTo>
                  <a:lnTo>
                    <a:pt x="3216" y="3634"/>
                  </a:lnTo>
                  <a:lnTo>
                    <a:pt x="3212" y="3632"/>
                  </a:lnTo>
                  <a:lnTo>
                    <a:pt x="3208" y="3632"/>
                  </a:lnTo>
                  <a:lnTo>
                    <a:pt x="3206" y="3636"/>
                  </a:lnTo>
                  <a:lnTo>
                    <a:pt x="3208" y="3638"/>
                  </a:lnTo>
                  <a:lnTo>
                    <a:pt x="3210" y="3640"/>
                  </a:lnTo>
                  <a:lnTo>
                    <a:pt x="3214" y="3640"/>
                  </a:lnTo>
                  <a:lnTo>
                    <a:pt x="3216" y="3638"/>
                  </a:lnTo>
                  <a:close/>
                  <a:moveTo>
                    <a:pt x="3130" y="4102"/>
                  </a:moveTo>
                  <a:lnTo>
                    <a:pt x="3130" y="4102"/>
                  </a:lnTo>
                  <a:lnTo>
                    <a:pt x="3128" y="4106"/>
                  </a:lnTo>
                  <a:lnTo>
                    <a:pt x="3128" y="4108"/>
                  </a:lnTo>
                  <a:lnTo>
                    <a:pt x="3132" y="4120"/>
                  </a:lnTo>
                  <a:lnTo>
                    <a:pt x="3134" y="4124"/>
                  </a:lnTo>
                  <a:lnTo>
                    <a:pt x="3136" y="4124"/>
                  </a:lnTo>
                  <a:lnTo>
                    <a:pt x="3136" y="4120"/>
                  </a:lnTo>
                  <a:lnTo>
                    <a:pt x="3136" y="4116"/>
                  </a:lnTo>
                  <a:lnTo>
                    <a:pt x="3134" y="4104"/>
                  </a:lnTo>
                  <a:lnTo>
                    <a:pt x="3132" y="4102"/>
                  </a:lnTo>
                  <a:lnTo>
                    <a:pt x="3130" y="4102"/>
                  </a:lnTo>
                  <a:close/>
                  <a:moveTo>
                    <a:pt x="3462" y="5402"/>
                  </a:moveTo>
                  <a:lnTo>
                    <a:pt x="3462" y="5402"/>
                  </a:lnTo>
                  <a:lnTo>
                    <a:pt x="3462" y="5410"/>
                  </a:lnTo>
                  <a:lnTo>
                    <a:pt x="3462" y="5414"/>
                  </a:lnTo>
                  <a:lnTo>
                    <a:pt x="3466" y="5416"/>
                  </a:lnTo>
                  <a:lnTo>
                    <a:pt x="3472" y="5418"/>
                  </a:lnTo>
                  <a:lnTo>
                    <a:pt x="3476" y="5418"/>
                  </a:lnTo>
                  <a:lnTo>
                    <a:pt x="3478" y="5416"/>
                  </a:lnTo>
                  <a:lnTo>
                    <a:pt x="3478" y="5412"/>
                  </a:lnTo>
                  <a:lnTo>
                    <a:pt x="3474" y="5404"/>
                  </a:lnTo>
                  <a:lnTo>
                    <a:pt x="3468" y="5398"/>
                  </a:lnTo>
                  <a:lnTo>
                    <a:pt x="3464" y="5394"/>
                  </a:lnTo>
                  <a:lnTo>
                    <a:pt x="3462" y="5396"/>
                  </a:lnTo>
                  <a:lnTo>
                    <a:pt x="3462" y="5402"/>
                  </a:lnTo>
                  <a:close/>
                  <a:moveTo>
                    <a:pt x="4244" y="2492"/>
                  </a:moveTo>
                  <a:lnTo>
                    <a:pt x="4244" y="2492"/>
                  </a:lnTo>
                  <a:lnTo>
                    <a:pt x="4244" y="2496"/>
                  </a:lnTo>
                  <a:lnTo>
                    <a:pt x="4248" y="2496"/>
                  </a:lnTo>
                  <a:lnTo>
                    <a:pt x="4256" y="2492"/>
                  </a:lnTo>
                  <a:lnTo>
                    <a:pt x="4264" y="2486"/>
                  </a:lnTo>
                  <a:lnTo>
                    <a:pt x="4280" y="2470"/>
                  </a:lnTo>
                  <a:lnTo>
                    <a:pt x="4284" y="2464"/>
                  </a:lnTo>
                  <a:lnTo>
                    <a:pt x="4284" y="2460"/>
                  </a:lnTo>
                  <a:lnTo>
                    <a:pt x="4282" y="2460"/>
                  </a:lnTo>
                  <a:lnTo>
                    <a:pt x="4276" y="2460"/>
                  </a:lnTo>
                  <a:lnTo>
                    <a:pt x="4266" y="2466"/>
                  </a:lnTo>
                  <a:lnTo>
                    <a:pt x="4254" y="2476"/>
                  </a:lnTo>
                  <a:lnTo>
                    <a:pt x="4248" y="2484"/>
                  </a:lnTo>
                  <a:lnTo>
                    <a:pt x="4244" y="2492"/>
                  </a:lnTo>
                  <a:close/>
                  <a:moveTo>
                    <a:pt x="4364" y="2396"/>
                  </a:moveTo>
                  <a:lnTo>
                    <a:pt x="4364" y="2396"/>
                  </a:lnTo>
                  <a:lnTo>
                    <a:pt x="4368" y="2398"/>
                  </a:lnTo>
                  <a:lnTo>
                    <a:pt x="4370" y="2396"/>
                  </a:lnTo>
                  <a:lnTo>
                    <a:pt x="4370" y="2394"/>
                  </a:lnTo>
                  <a:lnTo>
                    <a:pt x="4368" y="2392"/>
                  </a:lnTo>
                  <a:lnTo>
                    <a:pt x="4366" y="2390"/>
                  </a:lnTo>
                  <a:lnTo>
                    <a:pt x="4364" y="2392"/>
                  </a:lnTo>
                  <a:lnTo>
                    <a:pt x="4364" y="2394"/>
                  </a:lnTo>
                  <a:lnTo>
                    <a:pt x="4364" y="2396"/>
                  </a:lnTo>
                  <a:close/>
                  <a:moveTo>
                    <a:pt x="4388" y="2374"/>
                  </a:moveTo>
                  <a:lnTo>
                    <a:pt x="4388" y="2374"/>
                  </a:lnTo>
                  <a:lnTo>
                    <a:pt x="4392" y="2376"/>
                  </a:lnTo>
                  <a:lnTo>
                    <a:pt x="4392" y="2374"/>
                  </a:lnTo>
                  <a:lnTo>
                    <a:pt x="4394" y="2370"/>
                  </a:lnTo>
                  <a:lnTo>
                    <a:pt x="4392" y="2368"/>
                  </a:lnTo>
                  <a:lnTo>
                    <a:pt x="4390" y="2366"/>
                  </a:lnTo>
                  <a:lnTo>
                    <a:pt x="4388" y="2368"/>
                  </a:lnTo>
                  <a:lnTo>
                    <a:pt x="4388" y="2372"/>
                  </a:lnTo>
                  <a:lnTo>
                    <a:pt x="4388" y="2374"/>
                  </a:lnTo>
                  <a:close/>
                  <a:moveTo>
                    <a:pt x="264" y="3518"/>
                  </a:moveTo>
                  <a:lnTo>
                    <a:pt x="264" y="3518"/>
                  </a:lnTo>
                  <a:lnTo>
                    <a:pt x="266" y="3518"/>
                  </a:lnTo>
                  <a:lnTo>
                    <a:pt x="264" y="3518"/>
                  </a:lnTo>
                  <a:close/>
                  <a:moveTo>
                    <a:pt x="5798" y="1166"/>
                  </a:moveTo>
                  <a:lnTo>
                    <a:pt x="5798" y="1166"/>
                  </a:lnTo>
                  <a:lnTo>
                    <a:pt x="5790" y="1156"/>
                  </a:lnTo>
                  <a:lnTo>
                    <a:pt x="5782" y="1148"/>
                  </a:lnTo>
                  <a:lnTo>
                    <a:pt x="5772" y="1144"/>
                  </a:lnTo>
                  <a:lnTo>
                    <a:pt x="5760" y="1140"/>
                  </a:lnTo>
                  <a:lnTo>
                    <a:pt x="5732" y="1138"/>
                  </a:lnTo>
                  <a:lnTo>
                    <a:pt x="5698" y="1136"/>
                  </a:lnTo>
                  <a:lnTo>
                    <a:pt x="5692" y="1138"/>
                  </a:lnTo>
                  <a:lnTo>
                    <a:pt x="5688" y="1140"/>
                  </a:lnTo>
                  <a:lnTo>
                    <a:pt x="5686" y="1144"/>
                  </a:lnTo>
                  <a:lnTo>
                    <a:pt x="5686" y="1148"/>
                  </a:lnTo>
                  <a:lnTo>
                    <a:pt x="5690" y="1160"/>
                  </a:lnTo>
                  <a:lnTo>
                    <a:pt x="5696" y="1172"/>
                  </a:lnTo>
                  <a:lnTo>
                    <a:pt x="5702" y="1184"/>
                  </a:lnTo>
                  <a:lnTo>
                    <a:pt x="5704" y="1190"/>
                  </a:lnTo>
                  <a:lnTo>
                    <a:pt x="5704" y="1192"/>
                  </a:lnTo>
                  <a:lnTo>
                    <a:pt x="5700" y="1192"/>
                  </a:lnTo>
                  <a:lnTo>
                    <a:pt x="5684" y="1186"/>
                  </a:lnTo>
                  <a:lnTo>
                    <a:pt x="5676" y="1180"/>
                  </a:lnTo>
                  <a:lnTo>
                    <a:pt x="5670" y="1174"/>
                  </a:lnTo>
                  <a:lnTo>
                    <a:pt x="5666" y="1168"/>
                  </a:lnTo>
                  <a:lnTo>
                    <a:pt x="5664" y="1162"/>
                  </a:lnTo>
                  <a:lnTo>
                    <a:pt x="5664" y="1150"/>
                  </a:lnTo>
                  <a:lnTo>
                    <a:pt x="5666" y="1138"/>
                  </a:lnTo>
                  <a:lnTo>
                    <a:pt x="5666" y="1126"/>
                  </a:lnTo>
                  <a:lnTo>
                    <a:pt x="5664" y="1120"/>
                  </a:lnTo>
                  <a:lnTo>
                    <a:pt x="5660" y="1114"/>
                  </a:lnTo>
                  <a:lnTo>
                    <a:pt x="5654" y="1106"/>
                  </a:lnTo>
                  <a:lnTo>
                    <a:pt x="5646" y="1100"/>
                  </a:lnTo>
                  <a:lnTo>
                    <a:pt x="5634" y="1092"/>
                  </a:lnTo>
                  <a:lnTo>
                    <a:pt x="5618" y="1084"/>
                  </a:lnTo>
                  <a:lnTo>
                    <a:pt x="5580" y="1068"/>
                  </a:lnTo>
                  <a:lnTo>
                    <a:pt x="5546" y="1050"/>
                  </a:lnTo>
                  <a:lnTo>
                    <a:pt x="5478" y="1014"/>
                  </a:lnTo>
                  <a:lnTo>
                    <a:pt x="5478" y="1008"/>
                  </a:lnTo>
                  <a:lnTo>
                    <a:pt x="5448" y="994"/>
                  </a:lnTo>
                  <a:lnTo>
                    <a:pt x="5418" y="982"/>
                  </a:lnTo>
                  <a:lnTo>
                    <a:pt x="5386" y="970"/>
                  </a:lnTo>
                  <a:lnTo>
                    <a:pt x="5356" y="962"/>
                  </a:lnTo>
                  <a:lnTo>
                    <a:pt x="5310" y="952"/>
                  </a:lnTo>
                  <a:lnTo>
                    <a:pt x="5294" y="946"/>
                  </a:lnTo>
                  <a:lnTo>
                    <a:pt x="5270" y="944"/>
                  </a:lnTo>
                  <a:lnTo>
                    <a:pt x="5210" y="940"/>
                  </a:lnTo>
                  <a:lnTo>
                    <a:pt x="5170" y="936"/>
                  </a:lnTo>
                  <a:lnTo>
                    <a:pt x="5144" y="930"/>
                  </a:lnTo>
                  <a:lnTo>
                    <a:pt x="5126" y="924"/>
                  </a:lnTo>
                  <a:lnTo>
                    <a:pt x="5116" y="918"/>
                  </a:lnTo>
                  <a:lnTo>
                    <a:pt x="5108" y="916"/>
                  </a:lnTo>
                  <a:lnTo>
                    <a:pt x="5102" y="918"/>
                  </a:lnTo>
                  <a:lnTo>
                    <a:pt x="5096" y="926"/>
                  </a:lnTo>
                  <a:lnTo>
                    <a:pt x="5086" y="942"/>
                  </a:lnTo>
                  <a:lnTo>
                    <a:pt x="5080" y="950"/>
                  </a:lnTo>
                  <a:lnTo>
                    <a:pt x="5078" y="958"/>
                  </a:lnTo>
                  <a:lnTo>
                    <a:pt x="5078" y="964"/>
                  </a:lnTo>
                  <a:lnTo>
                    <a:pt x="5080" y="968"/>
                  </a:lnTo>
                  <a:lnTo>
                    <a:pt x="5084" y="972"/>
                  </a:lnTo>
                  <a:lnTo>
                    <a:pt x="5088" y="974"/>
                  </a:lnTo>
                  <a:lnTo>
                    <a:pt x="5100" y="978"/>
                  </a:lnTo>
                  <a:lnTo>
                    <a:pt x="5110" y="982"/>
                  </a:lnTo>
                  <a:lnTo>
                    <a:pt x="5114" y="986"/>
                  </a:lnTo>
                  <a:lnTo>
                    <a:pt x="5116" y="988"/>
                  </a:lnTo>
                  <a:lnTo>
                    <a:pt x="5116" y="992"/>
                  </a:lnTo>
                  <a:lnTo>
                    <a:pt x="5114" y="998"/>
                  </a:lnTo>
                  <a:lnTo>
                    <a:pt x="5108" y="1004"/>
                  </a:lnTo>
                  <a:lnTo>
                    <a:pt x="5100" y="1012"/>
                  </a:lnTo>
                  <a:lnTo>
                    <a:pt x="5084" y="1024"/>
                  </a:lnTo>
                  <a:lnTo>
                    <a:pt x="5076" y="1028"/>
                  </a:lnTo>
                  <a:lnTo>
                    <a:pt x="5072" y="1030"/>
                  </a:lnTo>
                  <a:lnTo>
                    <a:pt x="5068" y="1028"/>
                  </a:lnTo>
                  <a:lnTo>
                    <a:pt x="5064" y="1026"/>
                  </a:lnTo>
                  <a:lnTo>
                    <a:pt x="5058" y="1020"/>
                  </a:lnTo>
                  <a:lnTo>
                    <a:pt x="5052" y="1012"/>
                  </a:lnTo>
                  <a:lnTo>
                    <a:pt x="5044" y="1004"/>
                  </a:lnTo>
                  <a:lnTo>
                    <a:pt x="5040" y="1000"/>
                  </a:lnTo>
                  <a:lnTo>
                    <a:pt x="5034" y="996"/>
                  </a:lnTo>
                  <a:lnTo>
                    <a:pt x="5028" y="996"/>
                  </a:lnTo>
                  <a:lnTo>
                    <a:pt x="5020" y="994"/>
                  </a:lnTo>
                  <a:lnTo>
                    <a:pt x="5012" y="994"/>
                  </a:lnTo>
                  <a:lnTo>
                    <a:pt x="5006" y="992"/>
                  </a:lnTo>
                  <a:lnTo>
                    <a:pt x="5004" y="990"/>
                  </a:lnTo>
                  <a:lnTo>
                    <a:pt x="5002" y="988"/>
                  </a:lnTo>
                  <a:lnTo>
                    <a:pt x="5000" y="978"/>
                  </a:lnTo>
                  <a:lnTo>
                    <a:pt x="5000" y="970"/>
                  </a:lnTo>
                  <a:lnTo>
                    <a:pt x="5000" y="962"/>
                  </a:lnTo>
                  <a:lnTo>
                    <a:pt x="4998" y="960"/>
                  </a:lnTo>
                  <a:lnTo>
                    <a:pt x="4994" y="958"/>
                  </a:lnTo>
                  <a:lnTo>
                    <a:pt x="4988" y="956"/>
                  </a:lnTo>
                  <a:lnTo>
                    <a:pt x="4980" y="958"/>
                  </a:lnTo>
                  <a:lnTo>
                    <a:pt x="4958" y="964"/>
                  </a:lnTo>
                  <a:lnTo>
                    <a:pt x="4944" y="968"/>
                  </a:lnTo>
                  <a:lnTo>
                    <a:pt x="4930" y="970"/>
                  </a:lnTo>
                  <a:lnTo>
                    <a:pt x="4920" y="972"/>
                  </a:lnTo>
                  <a:lnTo>
                    <a:pt x="4908" y="972"/>
                  </a:lnTo>
                  <a:lnTo>
                    <a:pt x="4890" y="968"/>
                  </a:lnTo>
                  <a:lnTo>
                    <a:pt x="4870" y="964"/>
                  </a:lnTo>
                  <a:lnTo>
                    <a:pt x="4850" y="958"/>
                  </a:lnTo>
                  <a:lnTo>
                    <a:pt x="4828" y="954"/>
                  </a:lnTo>
                  <a:lnTo>
                    <a:pt x="4814" y="954"/>
                  </a:lnTo>
                  <a:lnTo>
                    <a:pt x="4800" y="954"/>
                  </a:lnTo>
                  <a:lnTo>
                    <a:pt x="4784" y="956"/>
                  </a:lnTo>
                  <a:lnTo>
                    <a:pt x="4766" y="958"/>
                  </a:lnTo>
                  <a:lnTo>
                    <a:pt x="4732" y="966"/>
                  </a:lnTo>
                  <a:lnTo>
                    <a:pt x="4706" y="966"/>
                  </a:lnTo>
                  <a:lnTo>
                    <a:pt x="4686" y="964"/>
                  </a:lnTo>
                  <a:lnTo>
                    <a:pt x="4674" y="960"/>
                  </a:lnTo>
                  <a:lnTo>
                    <a:pt x="4668" y="956"/>
                  </a:lnTo>
                  <a:lnTo>
                    <a:pt x="4666" y="952"/>
                  </a:lnTo>
                  <a:lnTo>
                    <a:pt x="4662" y="944"/>
                  </a:lnTo>
                  <a:lnTo>
                    <a:pt x="4664" y="934"/>
                  </a:lnTo>
                  <a:lnTo>
                    <a:pt x="4668" y="924"/>
                  </a:lnTo>
                  <a:lnTo>
                    <a:pt x="4670" y="918"/>
                  </a:lnTo>
                  <a:lnTo>
                    <a:pt x="4670" y="912"/>
                  </a:lnTo>
                  <a:lnTo>
                    <a:pt x="4668" y="906"/>
                  </a:lnTo>
                  <a:lnTo>
                    <a:pt x="4662" y="898"/>
                  </a:lnTo>
                  <a:lnTo>
                    <a:pt x="4656" y="892"/>
                  </a:lnTo>
                  <a:lnTo>
                    <a:pt x="4648" y="884"/>
                  </a:lnTo>
                  <a:lnTo>
                    <a:pt x="4636" y="878"/>
                  </a:lnTo>
                  <a:lnTo>
                    <a:pt x="4624" y="872"/>
                  </a:lnTo>
                  <a:lnTo>
                    <a:pt x="4608" y="868"/>
                  </a:lnTo>
                  <a:lnTo>
                    <a:pt x="4592" y="862"/>
                  </a:lnTo>
                  <a:lnTo>
                    <a:pt x="4572" y="860"/>
                  </a:lnTo>
                  <a:lnTo>
                    <a:pt x="4552" y="856"/>
                  </a:lnTo>
                  <a:lnTo>
                    <a:pt x="4528" y="856"/>
                  </a:lnTo>
                  <a:lnTo>
                    <a:pt x="4504" y="856"/>
                  </a:lnTo>
                  <a:lnTo>
                    <a:pt x="4476" y="860"/>
                  </a:lnTo>
                  <a:lnTo>
                    <a:pt x="4448" y="864"/>
                  </a:lnTo>
                  <a:lnTo>
                    <a:pt x="4420" y="868"/>
                  </a:lnTo>
                  <a:lnTo>
                    <a:pt x="4396" y="870"/>
                  </a:lnTo>
                  <a:lnTo>
                    <a:pt x="4374" y="868"/>
                  </a:lnTo>
                  <a:lnTo>
                    <a:pt x="4358" y="866"/>
                  </a:lnTo>
                  <a:lnTo>
                    <a:pt x="4342" y="860"/>
                  </a:lnTo>
                  <a:lnTo>
                    <a:pt x="4328" y="854"/>
                  </a:lnTo>
                  <a:lnTo>
                    <a:pt x="4318" y="848"/>
                  </a:lnTo>
                  <a:lnTo>
                    <a:pt x="4308" y="840"/>
                  </a:lnTo>
                  <a:lnTo>
                    <a:pt x="4292" y="822"/>
                  </a:lnTo>
                  <a:lnTo>
                    <a:pt x="4278" y="804"/>
                  </a:lnTo>
                  <a:lnTo>
                    <a:pt x="4264" y="788"/>
                  </a:lnTo>
                  <a:lnTo>
                    <a:pt x="4256" y="782"/>
                  </a:lnTo>
                  <a:lnTo>
                    <a:pt x="4246" y="778"/>
                  </a:lnTo>
                  <a:lnTo>
                    <a:pt x="4228" y="772"/>
                  </a:lnTo>
                  <a:lnTo>
                    <a:pt x="4214" y="768"/>
                  </a:lnTo>
                  <a:lnTo>
                    <a:pt x="4186" y="768"/>
                  </a:lnTo>
                  <a:lnTo>
                    <a:pt x="4154" y="764"/>
                  </a:lnTo>
                  <a:lnTo>
                    <a:pt x="4130" y="762"/>
                  </a:lnTo>
                  <a:lnTo>
                    <a:pt x="4100" y="754"/>
                  </a:lnTo>
                  <a:lnTo>
                    <a:pt x="4068" y="748"/>
                  </a:lnTo>
                  <a:lnTo>
                    <a:pt x="4044" y="744"/>
                  </a:lnTo>
                  <a:lnTo>
                    <a:pt x="4002" y="740"/>
                  </a:lnTo>
                  <a:lnTo>
                    <a:pt x="3964" y="738"/>
                  </a:lnTo>
                  <a:lnTo>
                    <a:pt x="3944" y="734"/>
                  </a:lnTo>
                  <a:lnTo>
                    <a:pt x="3922" y="730"/>
                  </a:lnTo>
                  <a:lnTo>
                    <a:pt x="3902" y="724"/>
                  </a:lnTo>
                  <a:lnTo>
                    <a:pt x="3892" y="724"/>
                  </a:lnTo>
                  <a:lnTo>
                    <a:pt x="3892" y="726"/>
                  </a:lnTo>
                  <a:lnTo>
                    <a:pt x="3890" y="728"/>
                  </a:lnTo>
                  <a:lnTo>
                    <a:pt x="3890" y="734"/>
                  </a:lnTo>
                  <a:lnTo>
                    <a:pt x="3892" y="740"/>
                  </a:lnTo>
                  <a:lnTo>
                    <a:pt x="3890" y="744"/>
                  </a:lnTo>
                  <a:lnTo>
                    <a:pt x="3888" y="746"/>
                  </a:lnTo>
                  <a:lnTo>
                    <a:pt x="3882" y="750"/>
                  </a:lnTo>
                  <a:lnTo>
                    <a:pt x="3876" y="752"/>
                  </a:lnTo>
                  <a:lnTo>
                    <a:pt x="3854" y="754"/>
                  </a:lnTo>
                  <a:lnTo>
                    <a:pt x="3842" y="756"/>
                  </a:lnTo>
                  <a:lnTo>
                    <a:pt x="3834" y="758"/>
                  </a:lnTo>
                  <a:lnTo>
                    <a:pt x="3830" y="764"/>
                  </a:lnTo>
                  <a:lnTo>
                    <a:pt x="3830" y="768"/>
                  </a:lnTo>
                  <a:lnTo>
                    <a:pt x="3832" y="776"/>
                  </a:lnTo>
                  <a:lnTo>
                    <a:pt x="3836" y="782"/>
                  </a:lnTo>
                  <a:lnTo>
                    <a:pt x="3846" y="798"/>
                  </a:lnTo>
                  <a:lnTo>
                    <a:pt x="3856" y="812"/>
                  </a:lnTo>
                  <a:lnTo>
                    <a:pt x="3860" y="818"/>
                  </a:lnTo>
                  <a:lnTo>
                    <a:pt x="3862" y="822"/>
                  </a:lnTo>
                  <a:lnTo>
                    <a:pt x="3860" y="826"/>
                  </a:lnTo>
                  <a:lnTo>
                    <a:pt x="3856" y="828"/>
                  </a:lnTo>
                  <a:lnTo>
                    <a:pt x="3848" y="826"/>
                  </a:lnTo>
                  <a:lnTo>
                    <a:pt x="3836" y="824"/>
                  </a:lnTo>
                  <a:lnTo>
                    <a:pt x="3810" y="818"/>
                  </a:lnTo>
                  <a:lnTo>
                    <a:pt x="3792" y="818"/>
                  </a:lnTo>
                  <a:lnTo>
                    <a:pt x="3778" y="818"/>
                  </a:lnTo>
                  <a:lnTo>
                    <a:pt x="3770" y="820"/>
                  </a:lnTo>
                  <a:lnTo>
                    <a:pt x="3760" y="824"/>
                  </a:lnTo>
                  <a:lnTo>
                    <a:pt x="3750" y="824"/>
                  </a:lnTo>
                  <a:lnTo>
                    <a:pt x="3736" y="824"/>
                  </a:lnTo>
                  <a:lnTo>
                    <a:pt x="3716" y="820"/>
                  </a:lnTo>
                  <a:lnTo>
                    <a:pt x="3704" y="818"/>
                  </a:lnTo>
                  <a:lnTo>
                    <a:pt x="3694" y="818"/>
                  </a:lnTo>
                  <a:lnTo>
                    <a:pt x="3686" y="818"/>
                  </a:lnTo>
                  <a:lnTo>
                    <a:pt x="3676" y="820"/>
                  </a:lnTo>
                  <a:lnTo>
                    <a:pt x="3662" y="826"/>
                  </a:lnTo>
                  <a:lnTo>
                    <a:pt x="3650" y="832"/>
                  </a:lnTo>
                  <a:lnTo>
                    <a:pt x="3638" y="836"/>
                  </a:lnTo>
                  <a:lnTo>
                    <a:pt x="3632" y="838"/>
                  </a:lnTo>
                  <a:lnTo>
                    <a:pt x="3624" y="836"/>
                  </a:lnTo>
                  <a:lnTo>
                    <a:pt x="3616" y="836"/>
                  </a:lnTo>
                  <a:lnTo>
                    <a:pt x="3608" y="832"/>
                  </a:lnTo>
                  <a:lnTo>
                    <a:pt x="3598" y="826"/>
                  </a:lnTo>
                  <a:lnTo>
                    <a:pt x="3586" y="818"/>
                  </a:lnTo>
                  <a:lnTo>
                    <a:pt x="3576" y="812"/>
                  </a:lnTo>
                  <a:lnTo>
                    <a:pt x="3566" y="810"/>
                  </a:lnTo>
                  <a:lnTo>
                    <a:pt x="3558" y="810"/>
                  </a:lnTo>
                  <a:lnTo>
                    <a:pt x="3552" y="814"/>
                  </a:lnTo>
                  <a:lnTo>
                    <a:pt x="3546" y="820"/>
                  </a:lnTo>
                  <a:lnTo>
                    <a:pt x="3540" y="828"/>
                  </a:lnTo>
                  <a:lnTo>
                    <a:pt x="3530" y="848"/>
                  </a:lnTo>
                  <a:lnTo>
                    <a:pt x="3520" y="864"/>
                  </a:lnTo>
                  <a:lnTo>
                    <a:pt x="3514" y="872"/>
                  </a:lnTo>
                  <a:lnTo>
                    <a:pt x="3508" y="876"/>
                  </a:lnTo>
                  <a:lnTo>
                    <a:pt x="3500" y="878"/>
                  </a:lnTo>
                  <a:lnTo>
                    <a:pt x="3492" y="878"/>
                  </a:lnTo>
                  <a:lnTo>
                    <a:pt x="3482" y="872"/>
                  </a:lnTo>
                  <a:lnTo>
                    <a:pt x="3470" y="864"/>
                  </a:lnTo>
                  <a:lnTo>
                    <a:pt x="3428" y="824"/>
                  </a:lnTo>
                  <a:lnTo>
                    <a:pt x="3402" y="796"/>
                  </a:lnTo>
                  <a:lnTo>
                    <a:pt x="3390" y="784"/>
                  </a:lnTo>
                  <a:lnTo>
                    <a:pt x="3380" y="776"/>
                  </a:lnTo>
                  <a:lnTo>
                    <a:pt x="3368" y="768"/>
                  </a:lnTo>
                  <a:lnTo>
                    <a:pt x="3352" y="762"/>
                  </a:lnTo>
                  <a:lnTo>
                    <a:pt x="3346" y="760"/>
                  </a:lnTo>
                  <a:lnTo>
                    <a:pt x="3342" y="760"/>
                  </a:lnTo>
                  <a:lnTo>
                    <a:pt x="3338" y="762"/>
                  </a:lnTo>
                  <a:lnTo>
                    <a:pt x="3338" y="764"/>
                  </a:lnTo>
                  <a:lnTo>
                    <a:pt x="3340" y="772"/>
                  </a:lnTo>
                  <a:lnTo>
                    <a:pt x="3344" y="782"/>
                  </a:lnTo>
                  <a:lnTo>
                    <a:pt x="3348" y="792"/>
                  </a:lnTo>
                  <a:lnTo>
                    <a:pt x="3350" y="798"/>
                  </a:lnTo>
                  <a:lnTo>
                    <a:pt x="3348" y="798"/>
                  </a:lnTo>
                  <a:lnTo>
                    <a:pt x="3346" y="798"/>
                  </a:lnTo>
                  <a:lnTo>
                    <a:pt x="3336" y="790"/>
                  </a:lnTo>
                  <a:lnTo>
                    <a:pt x="3318" y="778"/>
                  </a:lnTo>
                  <a:lnTo>
                    <a:pt x="3296" y="766"/>
                  </a:lnTo>
                  <a:lnTo>
                    <a:pt x="3270" y="754"/>
                  </a:lnTo>
                  <a:lnTo>
                    <a:pt x="3242" y="744"/>
                  </a:lnTo>
                  <a:lnTo>
                    <a:pt x="3208" y="734"/>
                  </a:lnTo>
                  <a:lnTo>
                    <a:pt x="3170" y="728"/>
                  </a:lnTo>
                  <a:lnTo>
                    <a:pt x="3128" y="722"/>
                  </a:lnTo>
                  <a:lnTo>
                    <a:pt x="3082" y="716"/>
                  </a:lnTo>
                  <a:lnTo>
                    <a:pt x="3030" y="712"/>
                  </a:lnTo>
                  <a:lnTo>
                    <a:pt x="3012" y="708"/>
                  </a:lnTo>
                  <a:lnTo>
                    <a:pt x="3000" y="704"/>
                  </a:lnTo>
                  <a:lnTo>
                    <a:pt x="2994" y="702"/>
                  </a:lnTo>
                  <a:lnTo>
                    <a:pt x="2992" y="698"/>
                  </a:lnTo>
                  <a:lnTo>
                    <a:pt x="2992" y="694"/>
                  </a:lnTo>
                  <a:lnTo>
                    <a:pt x="2994" y="690"/>
                  </a:lnTo>
                  <a:lnTo>
                    <a:pt x="3002" y="684"/>
                  </a:lnTo>
                  <a:lnTo>
                    <a:pt x="3008" y="678"/>
                  </a:lnTo>
                  <a:lnTo>
                    <a:pt x="3008" y="676"/>
                  </a:lnTo>
                  <a:lnTo>
                    <a:pt x="3006" y="674"/>
                  </a:lnTo>
                  <a:lnTo>
                    <a:pt x="3002" y="672"/>
                  </a:lnTo>
                  <a:lnTo>
                    <a:pt x="2992" y="670"/>
                  </a:lnTo>
                  <a:lnTo>
                    <a:pt x="2946" y="666"/>
                  </a:lnTo>
                  <a:lnTo>
                    <a:pt x="2904" y="664"/>
                  </a:lnTo>
                  <a:lnTo>
                    <a:pt x="2864" y="664"/>
                  </a:lnTo>
                  <a:lnTo>
                    <a:pt x="2844" y="666"/>
                  </a:lnTo>
                  <a:lnTo>
                    <a:pt x="2822" y="670"/>
                  </a:lnTo>
                  <a:lnTo>
                    <a:pt x="2814" y="670"/>
                  </a:lnTo>
                  <a:lnTo>
                    <a:pt x="2806" y="670"/>
                  </a:lnTo>
                  <a:lnTo>
                    <a:pt x="2800" y="670"/>
                  </a:lnTo>
                  <a:lnTo>
                    <a:pt x="2794" y="668"/>
                  </a:lnTo>
                  <a:lnTo>
                    <a:pt x="2790" y="662"/>
                  </a:lnTo>
                  <a:lnTo>
                    <a:pt x="2786" y="654"/>
                  </a:lnTo>
                  <a:lnTo>
                    <a:pt x="2784" y="648"/>
                  </a:lnTo>
                  <a:lnTo>
                    <a:pt x="2780" y="644"/>
                  </a:lnTo>
                  <a:lnTo>
                    <a:pt x="2778" y="642"/>
                  </a:lnTo>
                  <a:lnTo>
                    <a:pt x="2774" y="642"/>
                  </a:lnTo>
                  <a:lnTo>
                    <a:pt x="2762" y="648"/>
                  </a:lnTo>
                  <a:lnTo>
                    <a:pt x="2748" y="654"/>
                  </a:lnTo>
                  <a:lnTo>
                    <a:pt x="2738" y="654"/>
                  </a:lnTo>
                  <a:lnTo>
                    <a:pt x="2730" y="652"/>
                  </a:lnTo>
                  <a:lnTo>
                    <a:pt x="2722" y="648"/>
                  </a:lnTo>
                  <a:lnTo>
                    <a:pt x="2714" y="644"/>
                  </a:lnTo>
                  <a:lnTo>
                    <a:pt x="2704" y="640"/>
                  </a:lnTo>
                  <a:lnTo>
                    <a:pt x="2692" y="638"/>
                  </a:lnTo>
                  <a:lnTo>
                    <a:pt x="2676" y="640"/>
                  </a:lnTo>
                  <a:lnTo>
                    <a:pt x="2660" y="644"/>
                  </a:lnTo>
                  <a:lnTo>
                    <a:pt x="2652" y="650"/>
                  </a:lnTo>
                  <a:lnTo>
                    <a:pt x="2650" y="658"/>
                  </a:lnTo>
                  <a:lnTo>
                    <a:pt x="2648" y="664"/>
                  </a:lnTo>
                  <a:lnTo>
                    <a:pt x="2642" y="672"/>
                  </a:lnTo>
                  <a:lnTo>
                    <a:pt x="2634" y="680"/>
                  </a:lnTo>
                  <a:lnTo>
                    <a:pt x="2614" y="686"/>
                  </a:lnTo>
                  <a:lnTo>
                    <a:pt x="2586" y="692"/>
                  </a:lnTo>
                  <a:lnTo>
                    <a:pt x="2554" y="696"/>
                  </a:lnTo>
                  <a:lnTo>
                    <a:pt x="2530" y="698"/>
                  </a:lnTo>
                  <a:lnTo>
                    <a:pt x="2516" y="696"/>
                  </a:lnTo>
                  <a:lnTo>
                    <a:pt x="2512" y="694"/>
                  </a:lnTo>
                  <a:lnTo>
                    <a:pt x="2512" y="692"/>
                  </a:lnTo>
                  <a:lnTo>
                    <a:pt x="2512" y="690"/>
                  </a:lnTo>
                  <a:lnTo>
                    <a:pt x="2516" y="686"/>
                  </a:lnTo>
                  <a:lnTo>
                    <a:pt x="2528" y="676"/>
                  </a:lnTo>
                  <a:lnTo>
                    <a:pt x="2550" y="666"/>
                  </a:lnTo>
                  <a:lnTo>
                    <a:pt x="2580" y="652"/>
                  </a:lnTo>
                  <a:lnTo>
                    <a:pt x="2610" y="640"/>
                  </a:lnTo>
                  <a:lnTo>
                    <a:pt x="2632" y="628"/>
                  </a:lnTo>
                  <a:lnTo>
                    <a:pt x="2660" y="610"/>
                  </a:lnTo>
                  <a:lnTo>
                    <a:pt x="2672" y="602"/>
                  </a:lnTo>
                  <a:lnTo>
                    <a:pt x="2688" y="594"/>
                  </a:lnTo>
                  <a:lnTo>
                    <a:pt x="2706" y="586"/>
                  </a:lnTo>
                  <a:lnTo>
                    <a:pt x="2734" y="576"/>
                  </a:lnTo>
                  <a:lnTo>
                    <a:pt x="2762" y="566"/>
                  </a:lnTo>
                  <a:lnTo>
                    <a:pt x="2782" y="554"/>
                  </a:lnTo>
                  <a:lnTo>
                    <a:pt x="2788" y="548"/>
                  </a:lnTo>
                  <a:lnTo>
                    <a:pt x="2794" y="542"/>
                  </a:lnTo>
                  <a:lnTo>
                    <a:pt x="2802" y="528"/>
                  </a:lnTo>
                  <a:lnTo>
                    <a:pt x="2806" y="514"/>
                  </a:lnTo>
                  <a:lnTo>
                    <a:pt x="2806" y="502"/>
                  </a:lnTo>
                  <a:lnTo>
                    <a:pt x="2802" y="490"/>
                  </a:lnTo>
                  <a:lnTo>
                    <a:pt x="2798" y="478"/>
                  </a:lnTo>
                  <a:lnTo>
                    <a:pt x="2792" y="470"/>
                  </a:lnTo>
                  <a:lnTo>
                    <a:pt x="2784" y="464"/>
                  </a:lnTo>
                  <a:lnTo>
                    <a:pt x="2776" y="462"/>
                  </a:lnTo>
                  <a:lnTo>
                    <a:pt x="2768" y="460"/>
                  </a:lnTo>
                  <a:lnTo>
                    <a:pt x="2748" y="454"/>
                  </a:lnTo>
                  <a:lnTo>
                    <a:pt x="2738" y="448"/>
                  </a:lnTo>
                  <a:lnTo>
                    <a:pt x="2724" y="438"/>
                  </a:lnTo>
                  <a:lnTo>
                    <a:pt x="2712" y="430"/>
                  </a:lnTo>
                  <a:lnTo>
                    <a:pt x="2700" y="426"/>
                  </a:lnTo>
                  <a:lnTo>
                    <a:pt x="2686" y="424"/>
                  </a:lnTo>
                  <a:lnTo>
                    <a:pt x="2672" y="424"/>
                  </a:lnTo>
                  <a:lnTo>
                    <a:pt x="2644" y="428"/>
                  </a:lnTo>
                  <a:lnTo>
                    <a:pt x="2628" y="428"/>
                  </a:lnTo>
                  <a:lnTo>
                    <a:pt x="2612" y="426"/>
                  </a:lnTo>
                  <a:lnTo>
                    <a:pt x="2598" y="424"/>
                  </a:lnTo>
                  <a:lnTo>
                    <a:pt x="2590" y="424"/>
                  </a:lnTo>
                  <a:lnTo>
                    <a:pt x="2582" y="426"/>
                  </a:lnTo>
                  <a:lnTo>
                    <a:pt x="2578" y="428"/>
                  </a:lnTo>
                  <a:lnTo>
                    <a:pt x="2574" y="432"/>
                  </a:lnTo>
                  <a:lnTo>
                    <a:pt x="2566" y="436"/>
                  </a:lnTo>
                  <a:lnTo>
                    <a:pt x="2554" y="440"/>
                  </a:lnTo>
                  <a:lnTo>
                    <a:pt x="2538" y="444"/>
                  </a:lnTo>
                  <a:lnTo>
                    <a:pt x="2516" y="444"/>
                  </a:lnTo>
                  <a:lnTo>
                    <a:pt x="2512" y="444"/>
                  </a:lnTo>
                  <a:lnTo>
                    <a:pt x="2512" y="442"/>
                  </a:lnTo>
                  <a:lnTo>
                    <a:pt x="2516" y="436"/>
                  </a:lnTo>
                  <a:lnTo>
                    <a:pt x="2528" y="428"/>
                  </a:lnTo>
                  <a:lnTo>
                    <a:pt x="2538" y="420"/>
                  </a:lnTo>
                  <a:lnTo>
                    <a:pt x="2540" y="416"/>
                  </a:lnTo>
                  <a:lnTo>
                    <a:pt x="2542" y="412"/>
                  </a:lnTo>
                  <a:lnTo>
                    <a:pt x="2540" y="410"/>
                  </a:lnTo>
                  <a:lnTo>
                    <a:pt x="2534" y="406"/>
                  </a:lnTo>
                  <a:lnTo>
                    <a:pt x="2524" y="404"/>
                  </a:lnTo>
                  <a:lnTo>
                    <a:pt x="2508" y="402"/>
                  </a:lnTo>
                  <a:lnTo>
                    <a:pt x="2478" y="400"/>
                  </a:lnTo>
                  <a:lnTo>
                    <a:pt x="2458" y="398"/>
                  </a:lnTo>
                  <a:lnTo>
                    <a:pt x="2448" y="394"/>
                  </a:lnTo>
                  <a:lnTo>
                    <a:pt x="2446" y="394"/>
                  </a:lnTo>
                  <a:lnTo>
                    <a:pt x="2446" y="392"/>
                  </a:lnTo>
                  <a:lnTo>
                    <a:pt x="2450" y="388"/>
                  </a:lnTo>
                  <a:lnTo>
                    <a:pt x="2458" y="386"/>
                  </a:lnTo>
                  <a:lnTo>
                    <a:pt x="2486" y="378"/>
                  </a:lnTo>
                  <a:lnTo>
                    <a:pt x="2492" y="376"/>
                  </a:lnTo>
                  <a:lnTo>
                    <a:pt x="2496" y="374"/>
                  </a:lnTo>
                  <a:lnTo>
                    <a:pt x="2496" y="370"/>
                  </a:lnTo>
                  <a:lnTo>
                    <a:pt x="2496" y="366"/>
                  </a:lnTo>
                  <a:lnTo>
                    <a:pt x="2492" y="364"/>
                  </a:lnTo>
                  <a:lnTo>
                    <a:pt x="2486" y="360"/>
                  </a:lnTo>
                  <a:lnTo>
                    <a:pt x="2470" y="352"/>
                  </a:lnTo>
                  <a:lnTo>
                    <a:pt x="2448" y="348"/>
                  </a:lnTo>
                  <a:lnTo>
                    <a:pt x="2422" y="348"/>
                  </a:lnTo>
                  <a:lnTo>
                    <a:pt x="2408" y="348"/>
                  </a:lnTo>
                  <a:lnTo>
                    <a:pt x="2392" y="352"/>
                  </a:lnTo>
                  <a:lnTo>
                    <a:pt x="2378" y="356"/>
                  </a:lnTo>
                  <a:lnTo>
                    <a:pt x="2362" y="362"/>
                  </a:lnTo>
                  <a:lnTo>
                    <a:pt x="2342" y="370"/>
                  </a:lnTo>
                  <a:lnTo>
                    <a:pt x="2326" y="380"/>
                  </a:lnTo>
                  <a:lnTo>
                    <a:pt x="2314" y="388"/>
                  </a:lnTo>
                  <a:lnTo>
                    <a:pt x="2304" y="396"/>
                  </a:lnTo>
                  <a:lnTo>
                    <a:pt x="2296" y="402"/>
                  </a:lnTo>
                  <a:lnTo>
                    <a:pt x="2292" y="408"/>
                  </a:lnTo>
                  <a:lnTo>
                    <a:pt x="2286" y="420"/>
                  </a:lnTo>
                  <a:lnTo>
                    <a:pt x="2284" y="428"/>
                  </a:lnTo>
                  <a:lnTo>
                    <a:pt x="2280" y="434"/>
                  </a:lnTo>
                  <a:lnTo>
                    <a:pt x="2276" y="436"/>
                  </a:lnTo>
                  <a:lnTo>
                    <a:pt x="2272" y="438"/>
                  </a:lnTo>
                  <a:lnTo>
                    <a:pt x="2256" y="440"/>
                  </a:lnTo>
                  <a:lnTo>
                    <a:pt x="2224" y="442"/>
                  </a:lnTo>
                  <a:lnTo>
                    <a:pt x="2208" y="444"/>
                  </a:lnTo>
                  <a:lnTo>
                    <a:pt x="2206" y="444"/>
                  </a:lnTo>
                  <a:lnTo>
                    <a:pt x="2206" y="446"/>
                  </a:lnTo>
                  <a:lnTo>
                    <a:pt x="2206" y="448"/>
                  </a:lnTo>
                  <a:lnTo>
                    <a:pt x="2210" y="452"/>
                  </a:lnTo>
                  <a:lnTo>
                    <a:pt x="2208" y="456"/>
                  </a:lnTo>
                  <a:lnTo>
                    <a:pt x="2206" y="458"/>
                  </a:lnTo>
                  <a:lnTo>
                    <a:pt x="2192" y="464"/>
                  </a:lnTo>
                  <a:lnTo>
                    <a:pt x="2162" y="472"/>
                  </a:lnTo>
                  <a:lnTo>
                    <a:pt x="2132" y="478"/>
                  </a:lnTo>
                  <a:lnTo>
                    <a:pt x="2118" y="478"/>
                  </a:lnTo>
                  <a:lnTo>
                    <a:pt x="2114" y="476"/>
                  </a:lnTo>
                  <a:lnTo>
                    <a:pt x="2112" y="474"/>
                  </a:lnTo>
                  <a:lnTo>
                    <a:pt x="2112" y="470"/>
                  </a:lnTo>
                  <a:lnTo>
                    <a:pt x="2110" y="468"/>
                  </a:lnTo>
                  <a:lnTo>
                    <a:pt x="2108" y="464"/>
                  </a:lnTo>
                  <a:lnTo>
                    <a:pt x="2106" y="462"/>
                  </a:lnTo>
                  <a:lnTo>
                    <a:pt x="2098" y="462"/>
                  </a:lnTo>
                  <a:lnTo>
                    <a:pt x="2076" y="460"/>
                  </a:lnTo>
                  <a:lnTo>
                    <a:pt x="2034" y="464"/>
                  </a:lnTo>
                  <a:lnTo>
                    <a:pt x="1994" y="472"/>
                  </a:lnTo>
                  <a:lnTo>
                    <a:pt x="1982" y="474"/>
                  </a:lnTo>
                  <a:lnTo>
                    <a:pt x="1974" y="478"/>
                  </a:lnTo>
                  <a:lnTo>
                    <a:pt x="1970" y="482"/>
                  </a:lnTo>
                  <a:lnTo>
                    <a:pt x="1968" y="484"/>
                  </a:lnTo>
                  <a:lnTo>
                    <a:pt x="1970" y="490"/>
                  </a:lnTo>
                  <a:lnTo>
                    <a:pt x="1970" y="494"/>
                  </a:lnTo>
                  <a:lnTo>
                    <a:pt x="1970" y="496"/>
                  </a:lnTo>
                  <a:lnTo>
                    <a:pt x="1968" y="500"/>
                  </a:lnTo>
                  <a:lnTo>
                    <a:pt x="1964" y="502"/>
                  </a:lnTo>
                  <a:lnTo>
                    <a:pt x="1954" y="504"/>
                  </a:lnTo>
                  <a:lnTo>
                    <a:pt x="1942" y="506"/>
                  </a:lnTo>
                  <a:lnTo>
                    <a:pt x="1898" y="512"/>
                  </a:lnTo>
                  <a:lnTo>
                    <a:pt x="1850" y="516"/>
                  </a:lnTo>
                  <a:lnTo>
                    <a:pt x="1818" y="522"/>
                  </a:lnTo>
                  <a:lnTo>
                    <a:pt x="1800" y="526"/>
                  </a:lnTo>
                  <a:lnTo>
                    <a:pt x="1790" y="532"/>
                  </a:lnTo>
                  <a:lnTo>
                    <a:pt x="1784" y="538"/>
                  </a:lnTo>
                  <a:lnTo>
                    <a:pt x="1776" y="542"/>
                  </a:lnTo>
                  <a:lnTo>
                    <a:pt x="1764" y="546"/>
                  </a:lnTo>
                  <a:lnTo>
                    <a:pt x="1742" y="550"/>
                  </a:lnTo>
                  <a:lnTo>
                    <a:pt x="1728" y="550"/>
                  </a:lnTo>
                  <a:lnTo>
                    <a:pt x="1718" y="554"/>
                  </a:lnTo>
                  <a:lnTo>
                    <a:pt x="1708" y="558"/>
                  </a:lnTo>
                  <a:lnTo>
                    <a:pt x="1698" y="562"/>
                  </a:lnTo>
                  <a:lnTo>
                    <a:pt x="1692" y="566"/>
                  </a:lnTo>
                  <a:lnTo>
                    <a:pt x="1686" y="572"/>
                  </a:lnTo>
                  <a:lnTo>
                    <a:pt x="1682" y="578"/>
                  </a:lnTo>
                  <a:lnTo>
                    <a:pt x="1680" y="584"/>
                  </a:lnTo>
                  <a:lnTo>
                    <a:pt x="1678" y="590"/>
                  </a:lnTo>
                  <a:lnTo>
                    <a:pt x="1678" y="596"/>
                  </a:lnTo>
                  <a:lnTo>
                    <a:pt x="1680" y="602"/>
                  </a:lnTo>
                  <a:lnTo>
                    <a:pt x="1682" y="608"/>
                  </a:lnTo>
                  <a:lnTo>
                    <a:pt x="1686" y="612"/>
                  </a:lnTo>
                  <a:lnTo>
                    <a:pt x="1690" y="616"/>
                  </a:lnTo>
                  <a:lnTo>
                    <a:pt x="1696" y="618"/>
                  </a:lnTo>
                  <a:lnTo>
                    <a:pt x="1704" y="620"/>
                  </a:lnTo>
                  <a:lnTo>
                    <a:pt x="1716" y="622"/>
                  </a:lnTo>
                  <a:lnTo>
                    <a:pt x="1724" y="624"/>
                  </a:lnTo>
                  <a:lnTo>
                    <a:pt x="1726" y="628"/>
                  </a:lnTo>
                  <a:lnTo>
                    <a:pt x="1724" y="634"/>
                  </a:lnTo>
                  <a:lnTo>
                    <a:pt x="1716" y="638"/>
                  </a:lnTo>
                  <a:lnTo>
                    <a:pt x="1704" y="644"/>
                  </a:lnTo>
                  <a:lnTo>
                    <a:pt x="1690" y="648"/>
                  </a:lnTo>
                  <a:lnTo>
                    <a:pt x="1672" y="652"/>
                  </a:lnTo>
                  <a:lnTo>
                    <a:pt x="1638" y="658"/>
                  </a:lnTo>
                  <a:lnTo>
                    <a:pt x="1604" y="662"/>
                  </a:lnTo>
                  <a:lnTo>
                    <a:pt x="1542" y="662"/>
                  </a:lnTo>
                  <a:lnTo>
                    <a:pt x="1514" y="662"/>
                  </a:lnTo>
                  <a:lnTo>
                    <a:pt x="1490" y="666"/>
                  </a:lnTo>
                  <a:lnTo>
                    <a:pt x="1480" y="668"/>
                  </a:lnTo>
                  <a:lnTo>
                    <a:pt x="1470" y="672"/>
                  </a:lnTo>
                  <a:lnTo>
                    <a:pt x="1462" y="676"/>
                  </a:lnTo>
                  <a:lnTo>
                    <a:pt x="1458" y="682"/>
                  </a:lnTo>
                  <a:lnTo>
                    <a:pt x="1450" y="692"/>
                  </a:lnTo>
                  <a:lnTo>
                    <a:pt x="1450" y="696"/>
                  </a:lnTo>
                  <a:lnTo>
                    <a:pt x="1452" y="698"/>
                  </a:lnTo>
                  <a:lnTo>
                    <a:pt x="1456" y="702"/>
                  </a:lnTo>
                  <a:lnTo>
                    <a:pt x="1462" y="704"/>
                  </a:lnTo>
                  <a:lnTo>
                    <a:pt x="1470" y="706"/>
                  </a:lnTo>
                  <a:lnTo>
                    <a:pt x="1476" y="710"/>
                  </a:lnTo>
                  <a:lnTo>
                    <a:pt x="1476" y="714"/>
                  </a:lnTo>
                  <a:lnTo>
                    <a:pt x="1476" y="718"/>
                  </a:lnTo>
                  <a:lnTo>
                    <a:pt x="1476" y="724"/>
                  </a:lnTo>
                  <a:lnTo>
                    <a:pt x="1472" y="732"/>
                  </a:lnTo>
                  <a:lnTo>
                    <a:pt x="1468" y="738"/>
                  </a:lnTo>
                  <a:lnTo>
                    <a:pt x="1468" y="744"/>
                  </a:lnTo>
                  <a:lnTo>
                    <a:pt x="1468" y="748"/>
                  </a:lnTo>
                  <a:lnTo>
                    <a:pt x="1472" y="752"/>
                  </a:lnTo>
                  <a:lnTo>
                    <a:pt x="1480" y="756"/>
                  </a:lnTo>
                  <a:lnTo>
                    <a:pt x="1492" y="758"/>
                  </a:lnTo>
                  <a:lnTo>
                    <a:pt x="1506" y="760"/>
                  </a:lnTo>
                  <a:lnTo>
                    <a:pt x="1520" y="764"/>
                  </a:lnTo>
                  <a:lnTo>
                    <a:pt x="1524" y="766"/>
                  </a:lnTo>
                  <a:lnTo>
                    <a:pt x="1528" y="770"/>
                  </a:lnTo>
                  <a:lnTo>
                    <a:pt x="1532" y="774"/>
                  </a:lnTo>
                  <a:lnTo>
                    <a:pt x="1532" y="780"/>
                  </a:lnTo>
                  <a:lnTo>
                    <a:pt x="1534" y="786"/>
                  </a:lnTo>
                  <a:lnTo>
                    <a:pt x="1536" y="790"/>
                  </a:lnTo>
                  <a:lnTo>
                    <a:pt x="1540" y="792"/>
                  </a:lnTo>
                  <a:lnTo>
                    <a:pt x="1546" y="794"/>
                  </a:lnTo>
                  <a:lnTo>
                    <a:pt x="1556" y="796"/>
                  </a:lnTo>
                  <a:lnTo>
                    <a:pt x="1568" y="796"/>
                  </a:lnTo>
                  <a:lnTo>
                    <a:pt x="1580" y="798"/>
                  </a:lnTo>
                  <a:lnTo>
                    <a:pt x="1584" y="800"/>
                  </a:lnTo>
                  <a:lnTo>
                    <a:pt x="1586" y="804"/>
                  </a:lnTo>
                  <a:lnTo>
                    <a:pt x="1588" y="806"/>
                  </a:lnTo>
                  <a:lnTo>
                    <a:pt x="1588" y="812"/>
                  </a:lnTo>
                  <a:lnTo>
                    <a:pt x="1586" y="818"/>
                  </a:lnTo>
                  <a:lnTo>
                    <a:pt x="1582" y="828"/>
                  </a:lnTo>
                  <a:lnTo>
                    <a:pt x="1578" y="836"/>
                  </a:lnTo>
                  <a:lnTo>
                    <a:pt x="1576" y="844"/>
                  </a:lnTo>
                  <a:lnTo>
                    <a:pt x="1576" y="852"/>
                  </a:lnTo>
                  <a:lnTo>
                    <a:pt x="1578" y="858"/>
                  </a:lnTo>
                  <a:lnTo>
                    <a:pt x="1582" y="868"/>
                  </a:lnTo>
                  <a:lnTo>
                    <a:pt x="1590" y="876"/>
                  </a:lnTo>
                  <a:lnTo>
                    <a:pt x="1596" y="882"/>
                  </a:lnTo>
                  <a:lnTo>
                    <a:pt x="1598" y="886"/>
                  </a:lnTo>
                  <a:lnTo>
                    <a:pt x="1598" y="890"/>
                  </a:lnTo>
                  <a:lnTo>
                    <a:pt x="1598" y="896"/>
                  </a:lnTo>
                  <a:lnTo>
                    <a:pt x="1596" y="900"/>
                  </a:lnTo>
                  <a:lnTo>
                    <a:pt x="1590" y="906"/>
                  </a:lnTo>
                  <a:lnTo>
                    <a:pt x="1584" y="912"/>
                  </a:lnTo>
                  <a:lnTo>
                    <a:pt x="1570" y="922"/>
                  </a:lnTo>
                  <a:lnTo>
                    <a:pt x="1566" y="924"/>
                  </a:lnTo>
                  <a:lnTo>
                    <a:pt x="1564" y="922"/>
                  </a:lnTo>
                  <a:lnTo>
                    <a:pt x="1566" y="912"/>
                  </a:lnTo>
                  <a:lnTo>
                    <a:pt x="1568" y="898"/>
                  </a:lnTo>
                  <a:lnTo>
                    <a:pt x="1572" y="884"/>
                  </a:lnTo>
                  <a:lnTo>
                    <a:pt x="1572" y="878"/>
                  </a:lnTo>
                  <a:lnTo>
                    <a:pt x="1572" y="872"/>
                  </a:lnTo>
                  <a:lnTo>
                    <a:pt x="1570" y="866"/>
                  </a:lnTo>
                  <a:lnTo>
                    <a:pt x="1566" y="864"/>
                  </a:lnTo>
                  <a:lnTo>
                    <a:pt x="1560" y="864"/>
                  </a:lnTo>
                  <a:lnTo>
                    <a:pt x="1552" y="866"/>
                  </a:lnTo>
                  <a:lnTo>
                    <a:pt x="1542" y="868"/>
                  </a:lnTo>
                  <a:lnTo>
                    <a:pt x="1538" y="868"/>
                  </a:lnTo>
                  <a:lnTo>
                    <a:pt x="1536" y="866"/>
                  </a:lnTo>
                  <a:lnTo>
                    <a:pt x="1536" y="864"/>
                  </a:lnTo>
                  <a:lnTo>
                    <a:pt x="1542" y="856"/>
                  </a:lnTo>
                  <a:lnTo>
                    <a:pt x="1550" y="844"/>
                  </a:lnTo>
                  <a:lnTo>
                    <a:pt x="1560" y="832"/>
                  </a:lnTo>
                  <a:lnTo>
                    <a:pt x="1562" y="826"/>
                  </a:lnTo>
                  <a:lnTo>
                    <a:pt x="1564" y="820"/>
                  </a:lnTo>
                  <a:lnTo>
                    <a:pt x="1562" y="816"/>
                  </a:lnTo>
                  <a:lnTo>
                    <a:pt x="1558" y="812"/>
                  </a:lnTo>
                  <a:lnTo>
                    <a:pt x="1552" y="810"/>
                  </a:lnTo>
                  <a:lnTo>
                    <a:pt x="1540" y="810"/>
                  </a:lnTo>
                  <a:lnTo>
                    <a:pt x="1518" y="810"/>
                  </a:lnTo>
                  <a:lnTo>
                    <a:pt x="1504" y="806"/>
                  </a:lnTo>
                  <a:lnTo>
                    <a:pt x="1492" y="798"/>
                  </a:lnTo>
                  <a:lnTo>
                    <a:pt x="1482" y="792"/>
                  </a:lnTo>
                  <a:lnTo>
                    <a:pt x="1472" y="782"/>
                  </a:lnTo>
                  <a:lnTo>
                    <a:pt x="1460" y="774"/>
                  </a:lnTo>
                  <a:lnTo>
                    <a:pt x="1442" y="768"/>
                  </a:lnTo>
                  <a:lnTo>
                    <a:pt x="1416" y="762"/>
                  </a:lnTo>
                  <a:lnTo>
                    <a:pt x="1400" y="760"/>
                  </a:lnTo>
                  <a:lnTo>
                    <a:pt x="1386" y="760"/>
                  </a:lnTo>
                  <a:lnTo>
                    <a:pt x="1374" y="760"/>
                  </a:lnTo>
                  <a:lnTo>
                    <a:pt x="1364" y="762"/>
                  </a:lnTo>
                  <a:lnTo>
                    <a:pt x="1358" y="764"/>
                  </a:lnTo>
                  <a:lnTo>
                    <a:pt x="1352" y="768"/>
                  </a:lnTo>
                  <a:lnTo>
                    <a:pt x="1346" y="776"/>
                  </a:lnTo>
                  <a:lnTo>
                    <a:pt x="1342" y="784"/>
                  </a:lnTo>
                  <a:lnTo>
                    <a:pt x="1340" y="790"/>
                  </a:lnTo>
                  <a:lnTo>
                    <a:pt x="1336" y="794"/>
                  </a:lnTo>
                  <a:lnTo>
                    <a:pt x="1334" y="794"/>
                  </a:lnTo>
                  <a:lnTo>
                    <a:pt x="1330" y="792"/>
                  </a:lnTo>
                  <a:lnTo>
                    <a:pt x="1316" y="788"/>
                  </a:lnTo>
                  <a:lnTo>
                    <a:pt x="1302" y="788"/>
                  </a:lnTo>
                  <a:lnTo>
                    <a:pt x="1292" y="792"/>
                  </a:lnTo>
                  <a:lnTo>
                    <a:pt x="1284" y="796"/>
                  </a:lnTo>
                  <a:lnTo>
                    <a:pt x="1282" y="800"/>
                  </a:lnTo>
                  <a:lnTo>
                    <a:pt x="1282" y="804"/>
                  </a:lnTo>
                  <a:lnTo>
                    <a:pt x="1282" y="808"/>
                  </a:lnTo>
                  <a:lnTo>
                    <a:pt x="1284" y="812"/>
                  </a:lnTo>
                  <a:lnTo>
                    <a:pt x="1288" y="816"/>
                  </a:lnTo>
                  <a:lnTo>
                    <a:pt x="1294" y="820"/>
                  </a:lnTo>
                  <a:lnTo>
                    <a:pt x="1314" y="828"/>
                  </a:lnTo>
                  <a:lnTo>
                    <a:pt x="1332" y="834"/>
                  </a:lnTo>
                  <a:lnTo>
                    <a:pt x="1342" y="840"/>
                  </a:lnTo>
                  <a:lnTo>
                    <a:pt x="1344" y="842"/>
                  </a:lnTo>
                  <a:lnTo>
                    <a:pt x="1344" y="844"/>
                  </a:lnTo>
                  <a:lnTo>
                    <a:pt x="1340" y="846"/>
                  </a:lnTo>
                  <a:lnTo>
                    <a:pt x="1332" y="848"/>
                  </a:lnTo>
                  <a:lnTo>
                    <a:pt x="1318" y="848"/>
                  </a:lnTo>
                  <a:lnTo>
                    <a:pt x="1280" y="844"/>
                  </a:lnTo>
                  <a:lnTo>
                    <a:pt x="1270" y="842"/>
                  </a:lnTo>
                  <a:lnTo>
                    <a:pt x="1264" y="840"/>
                  </a:lnTo>
                  <a:lnTo>
                    <a:pt x="1260" y="836"/>
                  </a:lnTo>
                  <a:lnTo>
                    <a:pt x="1256" y="830"/>
                  </a:lnTo>
                  <a:lnTo>
                    <a:pt x="1256" y="824"/>
                  </a:lnTo>
                  <a:lnTo>
                    <a:pt x="1256" y="818"/>
                  </a:lnTo>
                  <a:lnTo>
                    <a:pt x="1260" y="804"/>
                  </a:lnTo>
                  <a:lnTo>
                    <a:pt x="1264" y="788"/>
                  </a:lnTo>
                  <a:lnTo>
                    <a:pt x="1268" y="772"/>
                  </a:lnTo>
                  <a:lnTo>
                    <a:pt x="1270" y="758"/>
                  </a:lnTo>
                  <a:lnTo>
                    <a:pt x="1268" y="750"/>
                  </a:lnTo>
                  <a:lnTo>
                    <a:pt x="1266" y="744"/>
                  </a:lnTo>
                  <a:lnTo>
                    <a:pt x="1258" y="734"/>
                  </a:lnTo>
                  <a:lnTo>
                    <a:pt x="1250" y="726"/>
                  </a:lnTo>
                  <a:lnTo>
                    <a:pt x="1244" y="722"/>
                  </a:lnTo>
                  <a:lnTo>
                    <a:pt x="1240" y="722"/>
                  </a:lnTo>
                  <a:lnTo>
                    <a:pt x="1236" y="724"/>
                  </a:lnTo>
                  <a:lnTo>
                    <a:pt x="1234" y="730"/>
                  </a:lnTo>
                  <a:lnTo>
                    <a:pt x="1234" y="738"/>
                  </a:lnTo>
                  <a:lnTo>
                    <a:pt x="1238" y="752"/>
                  </a:lnTo>
                  <a:lnTo>
                    <a:pt x="1240" y="762"/>
                  </a:lnTo>
                  <a:lnTo>
                    <a:pt x="1238" y="772"/>
                  </a:lnTo>
                  <a:lnTo>
                    <a:pt x="1236" y="778"/>
                  </a:lnTo>
                  <a:lnTo>
                    <a:pt x="1230" y="784"/>
                  </a:lnTo>
                  <a:lnTo>
                    <a:pt x="1224" y="788"/>
                  </a:lnTo>
                  <a:lnTo>
                    <a:pt x="1216" y="792"/>
                  </a:lnTo>
                  <a:lnTo>
                    <a:pt x="1198" y="798"/>
                  </a:lnTo>
                  <a:lnTo>
                    <a:pt x="1182" y="804"/>
                  </a:lnTo>
                  <a:lnTo>
                    <a:pt x="1176" y="808"/>
                  </a:lnTo>
                  <a:lnTo>
                    <a:pt x="1170" y="812"/>
                  </a:lnTo>
                  <a:lnTo>
                    <a:pt x="1168" y="818"/>
                  </a:lnTo>
                  <a:lnTo>
                    <a:pt x="1168" y="824"/>
                  </a:lnTo>
                  <a:lnTo>
                    <a:pt x="1172" y="832"/>
                  </a:lnTo>
                  <a:lnTo>
                    <a:pt x="1178" y="842"/>
                  </a:lnTo>
                  <a:lnTo>
                    <a:pt x="1200" y="870"/>
                  </a:lnTo>
                  <a:lnTo>
                    <a:pt x="1208" y="878"/>
                  </a:lnTo>
                  <a:lnTo>
                    <a:pt x="1212" y="886"/>
                  </a:lnTo>
                  <a:lnTo>
                    <a:pt x="1212" y="894"/>
                  </a:lnTo>
                  <a:lnTo>
                    <a:pt x="1210" y="902"/>
                  </a:lnTo>
                  <a:lnTo>
                    <a:pt x="1204" y="912"/>
                  </a:lnTo>
                  <a:lnTo>
                    <a:pt x="1194" y="926"/>
                  </a:lnTo>
                  <a:lnTo>
                    <a:pt x="1184" y="940"/>
                  </a:lnTo>
                  <a:lnTo>
                    <a:pt x="1180" y="950"/>
                  </a:lnTo>
                  <a:lnTo>
                    <a:pt x="1180" y="956"/>
                  </a:lnTo>
                  <a:lnTo>
                    <a:pt x="1182" y="962"/>
                  </a:lnTo>
                  <a:lnTo>
                    <a:pt x="1190" y="974"/>
                  </a:lnTo>
                  <a:lnTo>
                    <a:pt x="1192" y="982"/>
                  </a:lnTo>
                  <a:lnTo>
                    <a:pt x="1194" y="992"/>
                  </a:lnTo>
                  <a:lnTo>
                    <a:pt x="1194" y="996"/>
                  </a:lnTo>
                  <a:lnTo>
                    <a:pt x="1196" y="1000"/>
                  </a:lnTo>
                  <a:lnTo>
                    <a:pt x="1200" y="1002"/>
                  </a:lnTo>
                  <a:lnTo>
                    <a:pt x="1204" y="1002"/>
                  </a:lnTo>
                  <a:lnTo>
                    <a:pt x="1218" y="1000"/>
                  </a:lnTo>
                  <a:lnTo>
                    <a:pt x="1234" y="996"/>
                  </a:lnTo>
                  <a:lnTo>
                    <a:pt x="1254" y="992"/>
                  </a:lnTo>
                  <a:lnTo>
                    <a:pt x="1276" y="992"/>
                  </a:lnTo>
                  <a:lnTo>
                    <a:pt x="1288" y="992"/>
                  </a:lnTo>
                  <a:lnTo>
                    <a:pt x="1298" y="994"/>
                  </a:lnTo>
                  <a:lnTo>
                    <a:pt x="1310" y="998"/>
                  </a:lnTo>
                  <a:lnTo>
                    <a:pt x="1322" y="1004"/>
                  </a:lnTo>
                  <a:lnTo>
                    <a:pt x="1340" y="1016"/>
                  </a:lnTo>
                  <a:lnTo>
                    <a:pt x="1352" y="1028"/>
                  </a:lnTo>
                  <a:lnTo>
                    <a:pt x="1358" y="1036"/>
                  </a:lnTo>
                  <a:lnTo>
                    <a:pt x="1360" y="1044"/>
                  </a:lnTo>
                  <a:lnTo>
                    <a:pt x="1360" y="1050"/>
                  </a:lnTo>
                  <a:lnTo>
                    <a:pt x="1356" y="1054"/>
                  </a:lnTo>
                  <a:lnTo>
                    <a:pt x="1350" y="1066"/>
                  </a:lnTo>
                  <a:lnTo>
                    <a:pt x="1342" y="1078"/>
                  </a:lnTo>
                  <a:lnTo>
                    <a:pt x="1334" y="1092"/>
                  </a:lnTo>
                  <a:lnTo>
                    <a:pt x="1332" y="1096"/>
                  </a:lnTo>
                  <a:lnTo>
                    <a:pt x="1330" y="1098"/>
                  </a:lnTo>
                  <a:lnTo>
                    <a:pt x="1330" y="1092"/>
                  </a:lnTo>
                  <a:lnTo>
                    <a:pt x="1332" y="1082"/>
                  </a:lnTo>
                  <a:lnTo>
                    <a:pt x="1334" y="1066"/>
                  </a:lnTo>
                  <a:lnTo>
                    <a:pt x="1334" y="1052"/>
                  </a:lnTo>
                  <a:lnTo>
                    <a:pt x="1330" y="1038"/>
                  </a:lnTo>
                  <a:lnTo>
                    <a:pt x="1322" y="1026"/>
                  </a:lnTo>
                  <a:lnTo>
                    <a:pt x="1318" y="1020"/>
                  </a:lnTo>
                  <a:lnTo>
                    <a:pt x="1312" y="1016"/>
                  </a:lnTo>
                  <a:lnTo>
                    <a:pt x="1304" y="1014"/>
                  </a:lnTo>
                  <a:lnTo>
                    <a:pt x="1298" y="1012"/>
                  </a:lnTo>
                  <a:lnTo>
                    <a:pt x="1288" y="1010"/>
                  </a:lnTo>
                  <a:lnTo>
                    <a:pt x="1278" y="1010"/>
                  </a:lnTo>
                  <a:lnTo>
                    <a:pt x="1266" y="1012"/>
                  </a:lnTo>
                  <a:lnTo>
                    <a:pt x="1254" y="1016"/>
                  </a:lnTo>
                  <a:lnTo>
                    <a:pt x="1242" y="1020"/>
                  </a:lnTo>
                  <a:lnTo>
                    <a:pt x="1234" y="1026"/>
                  </a:lnTo>
                  <a:lnTo>
                    <a:pt x="1228" y="1032"/>
                  </a:lnTo>
                  <a:lnTo>
                    <a:pt x="1224" y="1036"/>
                  </a:lnTo>
                  <a:lnTo>
                    <a:pt x="1222" y="1044"/>
                  </a:lnTo>
                  <a:lnTo>
                    <a:pt x="1222" y="1050"/>
                  </a:lnTo>
                  <a:lnTo>
                    <a:pt x="1226" y="1062"/>
                  </a:lnTo>
                  <a:lnTo>
                    <a:pt x="1230" y="1076"/>
                  </a:lnTo>
                  <a:lnTo>
                    <a:pt x="1234" y="1088"/>
                  </a:lnTo>
                  <a:lnTo>
                    <a:pt x="1234" y="1092"/>
                  </a:lnTo>
                  <a:lnTo>
                    <a:pt x="1232" y="1098"/>
                  </a:lnTo>
                  <a:lnTo>
                    <a:pt x="1228" y="1102"/>
                  </a:lnTo>
                  <a:lnTo>
                    <a:pt x="1222" y="1106"/>
                  </a:lnTo>
                  <a:lnTo>
                    <a:pt x="1210" y="1112"/>
                  </a:lnTo>
                  <a:lnTo>
                    <a:pt x="1202" y="1120"/>
                  </a:lnTo>
                  <a:lnTo>
                    <a:pt x="1198" y="1128"/>
                  </a:lnTo>
                  <a:lnTo>
                    <a:pt x="1196" y="1136"/>
                  </a:lnTo>
                  <a:lnTo>
                    <a:pt x="1194" y="1144"/>
                  </a:lnTo>
                  <a:lnTo>
                    <a:pt x="1188" y="1152"/>
                  </a:lnTo>
                  <a:lnTo>
                    <a:pt x="1180" y="1160"/>
                  </a:lnTo>
                  <a:lnTo>
                    <a:pt x="1166" y="1168"/>
                  </a:lnTo>
                  <a:lnTo>
                    <a:pt x="1152" y="1176"/>
                  </a:lnTo>
                  <a:lnTo>
                    <a:pt x="1144" y="1184"/>
                  </a:lnTo>
                  <a:lnTo>
                    <a:pt x="1136" y="1196"/>
                  </a:lnTo>
                  <a:lnTo>
                    <a:pt x="1130" y="1200"/>
                  </a:lnTo>
                  <a:lnTo>
                    <a:pt x="1118" y="1202"/>
                  </a:lnTo>
                  <a:lnTo>
                    <a:pt x="1100" y="1200"/>
                  </a:lnTo>
                  <a:lnTo>
                    <a:pt x="1070" y="1196"/>
                  </a:lnTo>
                  <a:lnTo>
                    <a:pt x="1044" y="1190"/>
                  </a:lnTo>
                  <a:lnTo>
                    <a:pt x="1036" y="1186"/>
                  </a:lnTo>
                  <a:lnTo>
                    <a:pt x="1040" y="1184"/>
                  </a:lnTo>
                  <a:lnTo>
                    <a:pt x="1052" y="1180"/>
                  </a:lnTo>
                  <a:lnTo>
                    <a:pt x="1072" y="1176"/>
                  </a:lnTo>
                  <a:lnTo>
                    <a:pt x="1094" y="1168"/>
                  </a:lnTo>
                  <a:lnTo>
                    <a:pt x="1104" y="1162"/>
                  </a:lnTo>
                  <a:lnTo>
                    <a:pt x="1114" y="1156"/>
                  </a:lnTo>
                  <a:lnTo>
                    <a:pt x="1122" y="1148"/>
                  </a:lnTo>
                  <a:lnTo>
                    <a:pt x="1128" y="1138"/>
                  </a:lnTo>
                  <a:lnTo>
                    <a:pt x="1138" y="1122"/>
                  </a:lnTo>
                  <a:lnTo>
                    <a:pt x="1146" y="1112"/>
                  </a:lnTo>
                  <a:lnTo>
                    <a:pt x="1154" y="1106"/>
                  </a:lnTo>
                  <a:lnTo>
                    <a:pt x="1160" y="1104"/>
                  </a:lnTo>
                  <a:lnTo>
                    <a:pt x="1166" y="1100"/>
                  </a:lnTo>
                  <a:lnTo>
                    <a:pt x="1170" y="1096"/>
                  </a:lnTo>
                  <a:lnTo>
                    <a:pt x="1174" y="1088"/>
                  </a:lnTo>
                  <a:lnTo>
                    <a:pt x="1176" y="1072"/>
                  </a:lnTo>
                  <a:lnTo>
                    <a:pt x="1176" y="1058"/>
                  </a:lnTo>
                  <a:lnTo>
                    <a:pt x="1174" y="1044"/>
                  </a:lnTo>
                  <a:lnTo>
                    <a:pt x="1166" y="1034"/>
                  </a:lnTo>
                  <a:lnTo>
                    <a:pt x="1160" y="1026"/>
                  </a:lnTo>
                  <a:lnTo>
                    <a:pt x="1152" y="1016"/>
                  </a:lnTo>
                  <a:lnTo>
                    <a:pt x="1146" y="1004"/>
                  </a:lnTo>
                  <a:lnTo>
                    <a:pt x="1142" y="988"/>
                  </a:lnTo>
                  <a:lnTo>
                    <a:pt x="1142" y="968"/>
                  </a:lnTo>
                  <a:lnTo>
                    <a:pt x="1150" y="928"/>
                  </a:lnTo>
                  <a:lnTo>
                    <a:pt x="1152" y="910"/>
                  </a:lnTo>
                  <a:lnTo>
                    <a:pt x="1154" y="896"/>
                  </a:lnTo>
                  <a:lnTo>
                    <a:pt x="1152" y="882"/>
                  </a:lnTo>
                  <a:lnTo>
                    <a:pt x="1148" y="868"/>
                  </a:lnTo>
                  <a:lnTo>
                    <a:pt x="1140" y="856"/>
                  </a:lnTo>
                  <a:lnTo>
                    <a:pt x="1126" y="844"/>
                  </a:lnTo>
                  <a:lnTo>
                    <a:pt x="1116" y="832"/>
                  </a:lnTo>
                  <a:lnTo>
                    <a:pt x="1114" y="828"/>
                  </a:lnTo>
                  <a:lnTo>
                    <a:pt x="1112" y="824"/>
                  </a:lnTo>
                  <a:lnTo>
                    <a:pt x="1114" y="822"/>
                  </a:lnTo>
                  <a:lnTo>
                    <a:pt x="1118" y="818"/>
                  </a:lnTo>
                  <a:lnTo>
                    <a:pt x="1126" y="812"/>
                  </a:lnTo>
                  <a:lnTo>
                    <a:pt x="1136" y="804"/>
                  </a:lnTo>
                  <a:lnTo>
                    <a:pt x="1146" y="796"/>
                  </a:lnTo>
                  <a:lnTo>
                    <a:pt x="1150" y="790"/>
                  </a:lnTo>
                  <a:lnTo>
                    <a:pt x="1154" y="782"/>
                  </a:lnTo>
                  <a:lnTo>
                    <a:pt x="1156" y="774"/>
                  </a:lnTo>
                  <a:lnTo>
                    <a:pt x="1156" y="764"/>
                  </a:lnTo>
                  <a:lnTo>
                    <a:pt x="1156" y="754"/>
                  </a:lnTo>
                  <a:lnTo>
                    <a:pt x="1152" y="744"/>
                  </a:lnTo>
                  <a:lnTo>
                    <a:pt x="1148" y="738"/>
                  </a:lnTo>
                  <a:lnTo>
                    <a:pt x="1142" y="732"/>
                  </a:lnTo>
                  <a:lnTo>
                    <a:pt x="1134" y="728"/>
                  </a:lnTo>
                  <a:lnTo>
                    <a:pt x="1126" y="724"/>
                  </a:lnTo>
                  <a:lnTo>
                    <a:pt x="1106" y="722"/>
                  </a:lnTo>
                  <a:lnTo>
                    <a:pt x="1086" y="722"/>
                  </a:lnTo>
                  <a:lnTo>
                    <a:pt x="1064" y="724"/>
                  </a:lnTo>
                  <a:lnTo>
                    <a:pt x="1044" y="724"/>
                  </a:lnTo>
                  <a:lnTo>
                    <a:pt x="1028" y="722"/>
                  </a:lnTo>
                  <a:lnTo>
                    <a:pt x="1020" y="722"/>
                  </a:lnTo>
                  <a:lnTo>
                    <a:pt x="1012" y="722"/>
                  </a:lnTo>
                  <a:lnTo>
                    <a:pt x="1006" y="726"/>
                  </a:lnTo>
                  <a:lnTo>
                    <a:pt x="1002" y="732"/>
                  </a:lnTo>
                  <a:lnTo>
                    <a:pt x="994" y="748"/>
                  </a:lnTo>
                  <a:lnTo>
                    <a:pt x="988" y="766"/>
                  </a:lnTo>
                  <a:lnTo>
                    <a:pt x="980" y="788"/>
                  </a:lnTo>
                  <a:lnTo>
                    <a:pt x="970" y="808"/>
                  </a:lnTo>
                  <a:lnTo>
                    <a:pt x="964" y="816"/>
                  </a:lnTo>
                  <a:lnTo>
                    <a:pt x="958" y="824"/>
                  </a:lnTo>
                  <a:lnTo>
                    <a:pt x="948" y="832"/>
                  </a:lnTo>
                  <a:lnTo>
                    <a:pt x="938" y="838"/>
                  </a:lnTo>
                  <a:lnTo>
                    <a:pt x="916" y="848"/>
                  </a:lnTo>
                  <a:lnTo>
                    <a:pt x="908" y="854"/>
                  </a:lnTo>
                  <a:lnTo>
                    <a:pt x="906" y="858"/>
                  </a:lnTo>
                  <a:lnTo>
                    <a:pt x="904" y="862"/>
                  </a:lnTo>
                  <a:lnTo>
                    <a:pt x="906" y="866"/>
                  </a:lnTo>
                  <a:lnTo>
                    <a:pt x="912" y="874"/>
                  </a:lnTo>
                  <a:lnTo>
                    <a:pt x="920" y="884"/>
                  </a:lnTo>
                  <a:lnTo>
                    <a:pt x="922" y="888"/>
                  </a:lnTo>
                  <a:lnTo>
                    <a:pt x="926" y="894"/>
                  </a:lnTo>
                  <a:lnTo>
                    <a:pt x="926" y="902"/>
                  </a:lnTo>
                  <a:lnTo>
                    <a:pt x="926" y="910"/>
                  </a:lnTo>
                  <a:lnTo>
                    <a:pt x="922" y="918"/>
                  </a:lnTo>
                  <a:lnTo>
                    <a:pt x="916" y="928"/>
                  </a:lnTo>
                  <a:lnTo>
                    <a:pt x="912" y="938"/>
                  </a:lnTo>
                  <a:lnTo>
                    <a:pt x="910" y="948"/>
                  </a:lnTo>
                  <a:lnTo>
                    <a:pt x="912" y="954"/>
                  </a:lnTo>
                  <a:lnTo>
                    <a:pt x="916" y="962"/>
                  </a:lnTo>
                  <a:lnTo>
                    <a:pt x="924" y="968"/>
                  </a:lnTo>
                  <a:lnTo>
                    <a:pt x="932" y="974"/>
                  </a:lnTo>
                  <a:lnTo>
                    <a:pt x="952" y="986"/>
                  </a:lnTo>
                  <a:lnTo>
                    <a:pt x="974" y="996"/>
                  </a:lnTo>
                  <a:lnTo>
                    <a:pt x="982" y="1002"/>
                  </a:lnTo>
                  <a:lnTo>
                    <a:pt x="990" y="1008"/>
                  </a:lnTo>
                  <a:lnTo>
                    <a:pt x="996" y="1014"/>
                  </a:lnTo>
                  <a:lnTo>
                    <a:pt x="998" y="1022"/>
                  </a:lnTo>
                  <a:lnTo>
                    <a:pt x="998" y="1030"/>
                  </a:lnTo>
                  <a:lnTo>
                    <a:pt x="992" y="1040"/>
                  </a:lnTo>
                  <a:lnTo>
                    <a:pt x="982" y="1054"/>
                  </a:lnTo>
                  <a:lnTo>
                    <a:pt x="978" y="1058"/>
                  </a:lnTo>
                  <a:lnTo>
                    <a:pt x="974" y="1060"/>
                  </a:lnTo>
                  <a:lnTo>
                    <a:pt x="970" y="1060"/>
                  </a:lnTo>
                  <a:lnTo>
                    <a:pt x="966" y="1060"/>
                  </a:lnTo>
                  <a:lnTo>
                    <a:pt x="956" y="1052"/>
                  </a:lnTo>
                  <a:lnTo>
                    <a:pt x="942" y="1040"/>
                  </a:lnTo>
                  <a:lnTo>
                    <a:pt x="918" y="1024"/>
                  </a:lnTo>
                  <a:lnTo>
                    <a:pt x="884" y="1004"/>
                  </a:lnTo>
                  <a:lnTo>
                    <a:pt x="862" y="994"/>
                  </a:lnTo>
                  <a:lnTo>
                    <a:pt x="838" y="984"/>
                  </a:lnTo>
                  <a:lnTo>
                    <a:pt x="810" y="974"/>
                  </a:lnTo>
                  <a:lnTo>
                    <a:pt x="786" y="966"/>
                  </a:lnTo>
                  <a:lnTo>
                    <a:pt x="762" y="960"/>
                  </a:lnTo>
                  <a:lnTo>
                    <a:pt x="742" y="956"/>
                  </a:lnTo>
                  <a:lnTo>
                    <a:pt x="724" y="954"/>
                  </a:lnTo>
                  <a:lnTo>
                    <a:pt x="706" y="952"/>
                  </a:lnTo>
                  <a:lnTo>
                    <a:pt x="692" y="952"/>
                  </a:lnTo>
                  <a:lnTo>
                    <a:pt x="678" y="954"/>
                  </a:lnTo>
                  <a:lnTo>
                    <a:pt x="668" y="956"/>
                  </a:lnTo>
                  <a:lnTo>
                    <a:pt x="660" y="960"/>
                  </a:lnTo>
                  <a:lnTo>
                    <a:pt x="654" y="964"/>
                  </a:lnTo>
                  <a:lnTo>
                    <a:pt x="650" y="968"/>
                  </a:lnTo>
                  <a:lnTo>
                    <a:pt x="650" y="974"/>
                  </a:lnTo>
                  <a:lnTo>
                    <a:pt x="650" y="980"/>
                  </a:lnTo>
                  <a:lnTo>
                    <a:pt x="654" y="986"/>
                  </a:lnTo>
                  <a:lnTo>
                    <a:pt x="660" y="994"/>
                  </a:lnTo>
                  <a:lnTo>
                    <a:pt x="664" y="998"/>
                  </a:lnTo>
                  <a:lnTo>
                    <a:pt x="664" y="1004"/>
                  </a:lnTo>
                  <a:lnTo>
                    <a:pt x="664" y="1010"/>
                  </a:lnTo>
                  <a:lnTo>
                    <a:pt x="662" y="1016"/>
                  </a:lnTo>
                  <a:lnTo>
                    <a:pt x="654" y="1028"/>
                  </a:lnTo>
                  <a:lnTo>
                    <a:pt x="642" y="1038"/>
                  </a:lnTo>
                  <a:lnTo>
                    <a:pt x="628" y="1044"/>
                  </a:lnTo>
                  <a:lnTo>
                    <a:pt x="622" y="1046"/>
                  </a:lnTo>
                  <a:lnTo>
                    <a:pt x="618" y="1046"/>
                  </a:lnTo>
                  <a:lnTo>
                    <a:pt x="612" y="1046"/>
                  </a:lnTo>
                  <a:lnTo>
                    <a:pt x="608" y="1042"/>
                  </a:lnTo>
                  <a:lnTo>
                    <a:pt x="606" y="1038"/>
                  </a:lnTo>
                  <a:lnTo>
                    <a:pt x="606" y="1030"/>
                  </a:lnTo>
                  <a:lnTo>
                    <a:pt x="604" y="1018"/>
                  </a:lnTo>
                  <a:lnTo>
                    <a:pt x="602" y="1010"/>
                  </a:lnTo>
                  <a:lnTo>
                    <a:pt x="596" y="1006"/>
                  </a:lnTo>
                  <a:lnTo>
                    <a:pt x="590" y="1006"/>
                  </a:lnTo>
                  <a:lnTo>
                    <a:pt x="582" y="1010"/>
                  </a:lnTo>
                  <a:lnTo>
                    <a:pt x="570" y="1016"/>
                  </a:lnTo>
                  <a:lnTo>
                    <a:pt x="542" y="1034"/>
                  </a:lnTo>
                  <a:lnTo>
                    <a:pt x="526" y="1042"/>
                  </a:lnTo>
                  <a:lnTo>
                    <a:pt x="520" y="1042"/>
                  </a:lnTo>
                  <a:lnTo>
                    <a:pt x="516" y="1042"/>
                  </a:lnTo>
                  <a:lnTo>
                    <a:pt x="506" y="1040"/>
                  </a:lnTo>
                  <a:lnTo>
                    <a:pt x="498" y="1036"/>
                  </a:lnTo>
                  <a:lnTo>
                    <a:pt x="488" y="1032"/>
                  </a:lnTo>
                  <a:lnTo>
                    <a:pt x="478" y="1032"/>
                  </a:lnTo>
                  <a:lnTo>
                    <a:pt x="470" y="1032"/>
                  </a:lnTo>
                  <a:lnTo>
                    <a:pt x="462" y="1034"/>
                  </a:lnTo>
                  <a:lnTo>
                    <a:pt x="440" y="1046"/>
                  </a:lnTo>
                  <a:lnTo>
                    <a:pt x="420" y="1056"/>
                  </a:lnTo>
                  <a:lnTo>
                    <a:pt x="412" y="1060"/>
                  </a:lnTo>
                  <a:lnTo>
                    <a:pt x="406" y="1060"/>
                  </a:lnTo>
                  <a:lnTo>
                    <a:pt x="400" y="1060"/>
                  </a:lnTo>
                  <a:lnTo>
                    <a:pt x="396" y="1058"/>
                  </a:lnTo>
                  <a:lnTo>
                    <a:pt x="392" y="1054"/>
                  </a:lnTo>
                  <a:lnTo>
                    <a:pt x="390" y="1052"/>
                  </a:lnTo>
                  <a:lnTo>
                    <a:pt x="388" y="1042"/>
                  </a:lnTo>
                  <a:lnTo>
                    <a:pt x="392" y="1030"/>
                  </a:lnTo>
                  <a:lnTo>
                    <a:pt x="396" y="1020"/>
                  </a:lnTo>
                  <a:lnTo>
                    <a:pt x="406" y="1012"/>
                  </a:lnTo>
                  <a:lnTo>
                    <a:pt x="410" y="1006"/>
                  </a:lnTo>
                  <a:lnTo>
                    <a:pt x="412" y="1004"/>
                  </a:lnTo>
                  <a:lnTo>
                    <a:pt x="410" y="1004"/>
                  </a:lnTo>
                  <a:lnTo>
                    <a:pt x="402" y="1004"/>
                  </a:lnTo>
                  <a:lnTo>
                    <a:pt x="388" y="1008"/>
                  </a:lnTo>
                  <a:lnTo>
                    <a:pt x="368" y="1014"/>
                  </a:lnTo>
                  <a:lnTo>
                    <a:pt x="342" y="1024"/>
                  </a:lnTo>
                  <a:lnTo>
                    <a:pt x="312" y="1038"/>
                  </a:lnTo>
                  <a:lnTo>
                    <a:pt x="276" y="1054"/>
                  </a:lnTo>
                  <a:lnTo>
                    <a:pt x="242" y="1070"/>
                  </a:lnTo>
                  <a:lnTo>
                    <a:pt x="216" y="1078"/>
                  </a:lnTo>
                  <a:lnTo>
                    <a:pt x="196" y="1084"/>
                  </a:lnTo>
                  <a:lnTo>
                    <a:pt x="180" y="1086"/>
                  </a:lnTo>
                  <a:lnTo>
                    <a:pt x="168" y="1088"/>
                  </a:lnTo>
                  <a:lnTo>
                    <a:pt x="158" y="1094"/>
                  </a:lnTo>
                  <a:lnTo>
                    <a:pt x="152" y="1106"/>
                  </a:lnTo>
                  <a:lnTo>
                    <a:pt x="144" y="1124"/>
                  </a:lnTo>
                  <a:lnTo>
                    <a:pt x="138" y="1142"/>
                  </a:lnTo>
                  <a:lnTo>
                    <a:pt x="132" y="1152"/>
                  </a:lnTo>
                  <a:lnTo>
                    <a:pt x="126" y="1158"/>
                  </a:lnTo>
                  <a:lnTo>
                    <a:pt x="120" y="1158"/>
                  </a:lnTo>
                  <a:lnTo>
                    <a:pt x="106" y="1156"/>
                  </a:lnTo>
                  <a:lnTo>
                    <a:pt x="98" y="1156"/>
                  </a:lnTo>
                  <a:lnTo>
                    <a:pt x="86" y="1160"/>
                  </a:lnTo>
                  <a:lnTo>
                    <a:pt x="78" y="1164"/>
                  </a:lnTo>
                  <a:lnTo>
                    <a:pt x="54" y="1230"/>
                  </a:lnTo>
                  <a:lnTo>
                    <a:pt x="44" y="1256"/>
                  </a:lnTo>
                  <a:lnTo>
                    <a:pt x="36" y="1274"/>
                  </a:lnTo>
                  <a:lnTo>
                    <a:pt x="28" y="1292"/>
                  </a:lnTo>
                  <a:lnTo>
                    <a:pt x="20" y="1312"/>
                  </a:lnTo>
                  <a:lnTo>
                    <a:pt x="8" y="1346"/>
                  </a:lnTo>
                  <a:lnTo>
                    <a:pt x="0" y="1382"/>
                  </a:lnTo>
                  <a:lnTo>
                    <a:pt x="0" y="1562"/>
                  </a:lnTo>
                  <a:lnTo>
                    <a:pt x="60" y="1706"/>
                  </a:lnTo>
                  <a:lnTo>
                    <a:pt x="180" y="1898"/>
                  </a:lnTo>
                  <a:lnTo>
                    <a:pt x="236" y="2142"/>
                  </a:lnTo>
                  <a:lnTo>
                    <a:pt x="172" y="2176"/>
                  </a:lnTo>
                  <a:lnTo>
                    <a:pt x="166" y="2200"/>
                  </a:lnTo>
                  <a:lnTo>
                    <a:pt x="124" y="2214"/>
                  </a:lnTo>
                  <a:lnTo>
                    <a:pt x="104" y="2206"/>
                  </a:lnTo>
                  <a:lnTo>
                    <a:pt x="92" y="2204"/>
                  </a:lnTo>
                  <a:lnTo>
                    <a:pt x="86" y="2204"/>
                  </a:lnTo>
                  <a:lnTo>
                    <a:pt x="84" y="2208"/>
                  </a:lnTo>
                  <a:lnTo>
                    <a:pt x="70" y="2258"/>
                  </a:lnTo>
                  <a:lnTo>
                    <a:pt x="60" y="2304"/>
                  </a:lnTo>
                  <a:lnTo>
                    <a:pt x="76" y="2364"/>
                  </a:lnTo>
                  <a:lnTo>
                    <a:pt x="114" y="2388"/>
                  </a:lnTo>
                  <a:lnTo>
                    <a:pt x="142" y="2422"/>
                  </a:lnTo>
                  <a:lnTo>
                    <a:pt x="148" y="2454"/>
                  </a:lnTo>
                  <a:lnTo>
                    <a:pt x="130" y="2486"/>
                  </a:lnTo>
                  <a:lnTo>
                    <a:pt x="98" y="2508"/>
                  </a:lnTo>
                  <a:lnTo>
                    <a:pt x="70" y="2552"/>
                  </a:lnTo>
                  <a:lnTo>
                    <a:pt x="80" y="2588"/>
                  </a:lnTo>
                  <a:lnTo>
                    <a:pt x="132" y="2652"/>
                  </a:lnTo>
                  <a:lnTo>
                    <a:pt x="156" y="2704"/>
                  </a:lnTo>
                  <a:lnTo>
                    <a:pt x="182" y="2744"/>
                  </a:lnTo>
                  <a:lnTo>
                    <a:pt x="180" y="2776"/>
                  </a:lnTo>
                  <a:lnTo>
                    <a:pt x="182" y="2792"/>
                  </a:lnTo>
                  <a:lnTo>
                    <a:pt x="186" y="2844"/>
                  </a:lnTo>
                  <a:lnTo>
                    <a:pt x="190" y="2864"/>
                  </a:lnTo>
                  <a:lnTo>
                    <a:pt x="186" y="2882"/>
                  </a:lnTo>
                  <a:lnTo>
                    <a:pt x="188" y="2896"/>
                  </a:lnTo>
                  <a:lnTo>
                    <a:pt x="182" y="2898"/>
                  </a:lnTo>
                  <a:lnTo>
                    <a:pt x="178" y="2898"/>
                  </a:lnTo>
                  <a:lnTo>
                    <a:pt x="176" y="2896"/>
                  </a:lnTo>
                  <a:lnTo>
                    <a:pt x="176" y="2894"/>
                  </a:lnTo>
                  <a:lnTo>
                    <a:pt x="174" y="2888"/>
                  </a:lnTo>
                  <a:lnTo>
                    <a:pt x="172" y="2886"/>
                  </a:lnTo>
                  <a:lnTo>
                    <a:pt x="170" y="2886"/>
                  </a:lnTo>
                  <a:lnTo>
                    <a:pt x="172" y="2886"/>
                  </a:lnTo>
                  <a:lnTo>
                    <a:pt x="174" y="2888"/>
                  </a:lnTo>
                  <a:lnTo>
                    <a:pt x="176" y="2894"/>
                  </a:lnTo>
                  <a:lnTo>
                    <a:pt x="176" y="2896"/>
                  </a:lnTo>
                  <a:lnTo>
                    <a:pt x="178" y="2898"/>
                  </a:lnTo>
                  <a:lnTo>
                    <a:pt x="182" y="2898"/>
                  </a:lnTo>
                  <a:lnTo>
                    <a:pt x="188" y="2896"/>
                  </a:lnTo>
                  <a:lnTo>
                    <a:pt x="174" y="2986"/>
                  </a:lnTo>
                  <a:lnTo>
                    <a:pt x="174" y="3028"/>
                  </a:lnTo>
                  <a:lnTo>
                    <a:pt x="168" y="3124"/>
                  </a:lnTo>
                  <a:lnTo>
                    <a:pt x="174" y="3168"/>
                  </a:lnTo>
                  <a:lnTo>
                    <a:pt x="210" y="3264"/>
                  </a:lnTo>
                  <a:lnTo>
                    <a:pt x="248" y="3338"/>
                  </a:lnTo>
                  <a:lnTo>
                    <a:pt x="248" y="3362"/>
                  </a:lnTo>
                  <a:lnTo>
                    <a:pt x="254" y="3368"/>
                  </a:lnTo>
                  <a:lnTo>
                    <a:pt x="258" y="3372"/>
                  </a:lnTo>
                  <a:lnTo>
                    <a:pt x="262" y="3384"/>
                  </a:lnTo>
                  <a:lnTo>
                    <a:pt x="264" y="3394"/>
                  </a:lnTo>
                  <a:lnTo>
                    <a:pt x="268" y="3400"/>
                  </a:lnTo>
                  <a:lnTo>
                    <a:pt x="272" y="3406"/>
                  </a:lnTo>
                  <a:lnTo>
                    <a:pt x="276" y="3412"/>
                  </a:lnTo>
                  <a:lnTo>
                    <a:pt x="278" y="3416"/>
                  </a:lnTo>
                  <a:lnTo>
                    <a:pt x="278" y="3424"/>
                  </a:lnTo>
                  <a:lnTo>
                    <a:pt x="280" y="3432"/>
                  </a:lnTo>
                  <a:lnTo>
                    <a:pt x="282" y="3438"/>
                  </a:lnTo>
                  <a:lnTo>
                    <a:pt x="286" y="3444"/>
                  </a:lnTo>
                  <a:lnTo>
                    <a:pt x="294" y="3452"/>
                  </a:lnTo>
                  <a:lnTo>
                    <a:pt x="302" y="3456"/>
                  </a:lnTo>
                  <a:lnTo>
                    <a:pt x="320" y="3464"/>
                  </a:lnTo>
                  <a:lnTo>
                    <a:pt x="334" y="3470"/>
                  </a:lnTo>
                  <a:lnTo>
                    <a:pt x="338" y="3474"/>
                  </a:lnTo>
                  <a:lnTo>
                    <a:pt x="338" y="3478"/>
                  </a:lnTo>
                  <a:lnTo>
                    <a:pt x="338" y="3480"/>
                  </a:lnTo>
                  <a:lnTo>
                    <a:pt x="340" y="3484"/>
                  </a:lnTo>
                  <a:lnTo>
                    <a:pt x="350" y="3490"/>
                  </a:lnTo>
                  <a:lnTo>
                    <a:pt x="360" y="3496"/>
                  </a:lnTo>
                  <a:lnTo>
                    <a:pt x="366" y="3500"/>
                  </a:lnTo>
                  <a:lnTo>
                    <a:pt x="374" y="3508"/>
                  </a:lnTo>
                  <a:lnTo>
                    <a:pt x="382" y="3512"/>
                  </a:lnTo>
                  <a:lnTo>
                    <a:pt x="388" y="3514"/>
                  </a:lnTo>
                  <a:lnTo>
                    <a:pt x="394" y="3514"/>
                  </a:lnTo>
                  <a:lnTo>
                    <a:pt x="404" y="3516"/>
                  </a:lnTo>
                  <a:lnTo>
                    <a:pt x="410" y="3516"/>
                  </a:lnTo>
                  <a:lnTo>
                    <a:pt x="414" y="3522"/>
                  </a:lnTo>
                  <a:lnTo>
                    <a:pt x="420" y="3524"/>
                  </a:lnTo>
                  <a:lnTo>
                    <a:pt x="424" y="3526"/>
                  </a:lnTo>
                  <a:lnTo>
                    <a:pt x="428" y="3524"/>
                  </a:lnTo>
                  <a:lnTo>
                    <a:pt x="432" y="3522"/>
                  </a:lnTo>
                  <a:lnTo>
                    <a:pt x="442" y="3514"/>
                  </a:lnTo>
                  <a:lnTo>
                    <a:pt x="446" y="3512"/>
                  </a:lnTo>
                  <a:lnTo>
                    <a:pt x="450" y="3512"/>
                  </a:lnTo>
                  <a:lnTo>
                    <a:pt x="456" y="3510"/>
                  </a:lnTo>
                  <a:lnTo>
                    <a:pt x="458" y="3508"/>
                  </a:lnTo>
                  <a:lnTo>
                    <a:pt x="462" y="3504"/>
                  </a:lnTo>
                  <a:lnTo>
                    <a:pt x="464" y="3502"/>
                  </a:lnTo>
                  <a:lnTo>
                    <a:pt x="468" y="3502"/>
                  </a:lnTo>
                  <a:lnTo>
                    <a:pt x="472" y="3500"/>
                  </a:lnTo>
                  <a:lnTo>
                    <a:pt x="476" y="3498"/>
                  </a:lnTo>
                  <a:lnTo>
                    <a:pt x="480" y="3494"/>
                  </a:lnTo>
                  <a:lnTo>
                    <a:pt x="482" y="3492"/>
                  </a:lnTo>
                  <a:lnTo>
                    <a:pt x="488" y="3490"/>
                  </a:lnTo>
                  <a:lnTo>
                    <a:pt x="492" y="3490"/>
                  </a:lnTo>
                  <a:lnTo>
                    <a:pt x="500" y="3492"/>
                  </a:lnTo>
                  <a:lnTo>
                    <a:pt x="508" y="3496"/>
                  </a:lnTo>
                  <a:lnTo>
                    <a:pt x="514" y="3502"/>
                  </a:lnTo>
                  <a:lnTo>
                    <a:pt x="518" y="3512"/>
                  </a:lnTo>
                  <a:lnTo>
                    <a:pt x="520" y="3522"/>
                  </a:lnTo>
                  <a:lnTo>
                    <a:pt x="524" y="3542"/>
                  </a:lnTo>
                  <a:lnTo>
                    <a:pt x="526" y="3558"/>
                  </a:lnTo>
                  <a:lnTo>
                    <a:pt x="528" y="3562"/>
                  </a:lnTo>
                  <a:lnTo>
                    <a:pt x="532" y="3564"/>
                  </a:lnTo>
                  <a:lnTo>
                    <a:pt x="542" y="3566"/>
                  </a:lnTo>
                  <a:lnTo>
                    <a:pt x="550" y="3568"/>
                  </a:lnTo>
                  <a:lnTo>
                    <a:pt x="554" y="3570"/>
                  </a:lnTo>
                  <a:lnTo>
                    <a:pt x="558" y="3572"/>
                  </a:lnTo>
                  <a:lnTo>
                    <a:pt x="562" y="3576"/>
                  </a:lnTo>
                  <a:lnTo>
                    <a:pt x="566" y="3574"/>
                  </a:lnTo>
                  <a:lnTo>
                    <a:pt x="570" y="3574"/>
                  </a:lnTo>
                  <a:lnTo>
                    <a:pt x="580" y="3574"/>
                  </a:lnTo>
                  <a:lnTo>
                    <a:pt x="586" y="3574"/>
                  </a:lnTo>
                  <a:lnTo>
                    <a:pt x="590" y="3576"/>
                  </a:lnTo>
                  <a:lnTo>
                    <a:pt x="596" y="3580"/>
                  </a:lnTo>
                  <a:lnTo>
                    <a:pt x="600" y="3584"/>
                  </a:lnTo>
                  <a:lnTo>
                    <a:pt x="604" y="3584"/>
                  </a:lnTo>
                  <a:lnTo>
                    <a:pt x="608" y="3582"/>
                  </a:lnTo>
                  <a:lnTo>
                    <a:pt x="614" y="3580"/>
                  </a:lnTo>
                  <a:lnTo>
                    <a:pt x="620" y="3582"/>
                  </a:lnTo>
                  <a:lnTo>
                    <a:pt x="636" y="3584"/>
                  </a:lnTo>
                  <a:lnTo>
                    <a:pt x="650" y="3588"/>
                  </a:lnTo>
                  <a:lnTo>
                    <a:pt x="652" y="3588"/>
                  </a:lnTo>
                  <a:lnTo>
                    <a:pt x="654" y="3586"/>
                  </a:lnTo>
                  <a:lnTo>
                    <a:pt x="654" y="3582"/>
                  </a:lnTo>
                  <a:lnTo>
                    <a:pt x="656" y="3580"/>
                  </a:lnTo>
                  <a:lnTo>
                    <a:pt x="658" y="3582"/>
                  </a:lnTo>
                  <a:lnTo>
                    <a:pt x="662" y="3586"/>
                  </a:lnTo>
                  <a:lnTo>
                    <a:pt x="664" y="3590"/>
                  </a:lnTo>
                  <a:lnTo>
                    <a:pt x="670" y="3592"/>
                  </a:lnTo>
                  <a:lnTo>
                    <a:pt x="678" y="3594"/>
                  </a:lnTo>
                  <a:lnTo>
                    <a:pt x="688" y="3598"/>
                  </a:lnTo>
                  <a:lnTo>
                    <a:pt x="692" y="3600"/>
                  </a:lnTo>
                  <a:lnTo>
                    <a:pt x="696" y="3600"/>
                  </a:lnTo>
                  <a:lnTo>
                    <a:pt x="696" y="3596"/>
                  </a:lnTo>
                  <a:lnTo>
                    <a:pt x="698" y="3592"/>
                  </a:lnTo>
                  <a:lnTo>
                    <a:pt x="700" y="3592"/>
                  </a:lnTo>
                  <a:lnTo>
                    <a:pt x="702" y="3592"/>
                  </a:lnTo>
                  <a:lnTo>
                    <a:pt x="706" y="3598"/>
                  </a:lnTo>
                  <a:lnTo>
                    <a:pt x="710" y="3600"/>
                  </a:lnTo>
                  <a:lnTo>
                    <a:pt x="712" y="3600"/>
                  </a:lnTo>
                  <a:lnTo>
                    <a:pt x="716" y="3598"/>
                  </a:lnTo>
                  <a:lnTo>
                    <a:pt x="724" y="3594"/>
                  </a:lnTo>
                  <a:lnTo>
                    <a:pt x="726" y="3592"/>
                  </a:lnTo>
                  <a:lnTo>
                    <a:pt x="730" y="3594"/>
                  </a:lnTo>
                  <a:lnTo>
                    <a:pt x="732" y="3594"/>
                  </a:lnTo>
                  <a:lnTo>
                    <a:pt x="734" y="3594"/>
                  </a:lnTo>
                  <a:lnTo>
                    <a:pt x="738" y="3590"/>
                  </a:lnTo>
                  <a:lnTo>
                    <a:pt x="740" y="3588"/>
                  </a:lnTo>
                  <a:lnTo>
                    <a:pt x="746" y="3588"/>
                  </a:lnTo>
                  <a:lnTo>
                    <a:pt x="752" y="3588"/>
                  </a:lnTo>
                  <a:lnTo>
                    <a:pt x="762" y="3590"/>
                  </a:lnTo>
                  <a:lnTo>
                    <a:pt x="770" y="3594"/>
                  </a:lnTo>
                  <a:lnTo>
                    <a:pt x="774" y="3594"/>
                  </a:lnTo>
                  <a:lnTo>
                    <a:pt x="776" y="3592"/>
                  </a:lnTo>
                  <a:lnTo>
                    <a:pt x="778" y="3590"/>
                  </a:lnTo>
                  <a:lnTo>
                    <a:pt x="780" y="3588"/>
                  </a:lnTo>
                  <a:lnTo>
                    <a:pt x="782" y="3586"/>
                  </a:lnTo>
                  <a:lnTo>
                    <a:pt x="786" y="3586"/>
                  </a:lnTo>
                  <a:lnTo>
                    <a:pt x="794" y="3586"/>
                  </a:lnTo>
                  <a:lnTo>
                    <a:pt x="810" y="3590"/>
                  </a:lnTo>
                  <a:lnTo>
                    <a:pt x="820" y="3594"/>
                  </a:lnTo>
                  <a:lnTo>
                    <a:pt x="824" y="3594"/>
                  </a:lnTo>
                  <a:lnTo>
                    <a:pt x="828" y="3590"/>
                  </a:lnTo>
                  <a:lnTo>
                    <a:pt x="832" y="3588"/>
                  </a:lnTo>
                  <a:lnTo>
                    <a:pt x="840" y="3586"/>
                  </a:lnTo>
                  <a:lnTo>
                    <a:pt x="866" y="3582"/>
                  </a:lnTo>
                  <a:lnTo>
                    <a:pt x="892" y="3582"/>
                  </a:lnTo>
                  <a:lnTo>
                    <a:pt x="900" y="3584"/>
                  </a:lnTo>
                  <a:lnTo>
                    <a:pt x="904" y="3586"/>
                  </a:lnTo>
                  <a:lnTo>
                    <a:pt x="904" y="3588"/>
                  </a:lnTo>
                  <a:lnTo>
                    <a:pt x="904" y="3598"/>
                  </a:lnTo>
                  <a:lnTo>
                    <a:pt x="904" y="3606"/>
                  </a:lnTo>
                  <a:lnTo>
                    <a:pt x="904" y="3608"/>
                  </a:lnTo>
                  <a:lnTo>
                    <a:pt x="906" y="3610"/>
                  </a:lnTo>
                  <a:lnTo>
                    <a:pt x="916" y="3612"/>
                  </a:lnTo>
                  <a:lnTo>
                    <a:pt x="920" y="3612"/>
                  </a:lnTo>
                  <a:lnTo>
                    <a:pt x="924" y="3614"/>
                  </a:lnTo>
                  <a:lnTo>
                    <a:pt x="926" y="3616"/>
                  </a:lnTo>
                  <a:lnTo>
                    <a:pt x="926" y="3620"/>
                  </a:lnTo>
                  <a:lnTo>
                    <a:pt x="926" y="3626"/>
                  </a:lnTo>
                  <a:lnTo>
                    <a:pt x="926" y="3630"/>
                  </a:lnTo>
                  <a:lnTo>
                    <a:pt x="928" y="3634"/>
                  </a:lnTo>
                  <a:lnTo>
                    <a:pt x="932" y="3638"/>
                  </a:lnTo>
                  <a:lnTo>
                    <a:pt x="932" y="3642"/>
                  </a:lnTo>
                  <a:lnTo>
                    <a:pt x="932" y="3646"/>
                  </a:lnTo>
                  <a:lnTo>
                    <a:pt x="934" y="3652"/>
                  </a:lnTo>
                  <a:lnTo>
                    <a:pt x="938" y="3654"/>
                  </a:lnTo>
                  <a:lnTo>
                    <a:pt x="936" y="3656"/>
                  </a:lnTo>
                  <a:lnTo>
                    <a:pt x="936" y="3658"/>
                  </a:lnTo>
                  <a:lnTo>
                    <a:pt x="940" y="3662"/>
                  </a:lnTo>
                  <a:lnTo>
                    <a:pt x="944" y="3664"/>
                  </a:lnTo>
                  <a:lnTo>
                    <a:pt x="946" y="3664"/>
                  </a:lnTo>
                  <a:lnTo>
                    <a:pt x="950" y="3664"/>
                  </a:lnTo>
                  <a:lnTo>
                    <a:pt x="952" y="3662"/>
                  </a:lnTo>
                  <a:lnTo>
                    <a:pt x="956" y="3664"/>
                  </a:lnTo>
                  <a:lnTo>
                    <a:pt x="958" y="3666"/>
                  </a:lnTo>
                  <a:lnTo>
                    <a:pt x="962" y="3670"/>
                  </a:lnTo>
                  <a:lnTo>
                    <a:pt x="966" y="3674"/>
                  </a:lnTo>
                  <a:lnTo>
                    <a:pt x="972" y="3676"/>
                  </a:lnTo>
                  <a:lnTo>
                    <a:pt x="976" y="3680"/>
                  </a:lnTo>
                  <a:lnTo>
                    <a:pt x="982" y="3690"/>
                  </a:lnTo>
                  <a:lnTo>
                    <a:pt x="986" y="3696"/>
                  </a:lnTo>
                  <a:lnTo>
                    <a:pt x="992" y="3702"/>
                  </a:lnTo>
                  <a:lnTo>
                    <a:pt x="1000" y="3708"/>
                  </a:lnTo>
                  <a:lnTo>
                    <a:pt x="1008" y="3712"/>
                  </a:lnTo>
                  <a:lnTo>
                    <a:pt x="1016" y="3716"/>
                  </a:lnTo>
                  <a:lnTo>
                    <a:pt x="1024" y="3716"/>
                  </a:lnTo>
                  <a:lnTo>
                    <a:pt x="1032" y="3716"/>
                  </a:lnTo>
                  <a:lnTo>
                    <a:pt x="1038" y="3712"/>
                  </a:lnTo>
                  <a:lnTo>
                    <a:pt x="1044" y="3708"/>
                  </a:lnTo>
                  <a:lnTo>
                    <a:pt x="1048" y="3708"/>
                  </a:lnTo>
                  <a:lnTo>
                    <a:pt x="1052" y="3710"/>
                  </a:lnTo>
                  <a:lnTo>
                    <a:pt x="1052" y="3714"/>
                  </a:lnTo>
                  <a:lnTo>
                    <a:pt x="1050" y="3720"/>
                  </a:lnTo>
                  <a:lnTo>
                    <a:pt x="1046" y="3726"/>
                  </a:lnTo>
                  <a:lnTo>
                    <a:pt x="1040" y="3730"/>
                  </a:lnTo>
                  <a:lnTo>
                    <a:pt x="1028" y="3734"/>
                  </a:lnTo>
                  <a:lnTo>
                    <a:pt x="1016" y="3736"/>
                  </a:lnTo>
                  <a:lnTo>
                    <a:pt x="1006" y="3734"/>
                  </a:lnTo>
                  <a:lnTo>
                    <a:pt x="992" y="3732"/>
                  </a:lnTo>
                  <a:lnTo>
                    <a:pt x="992" y="3734"/>
                  </a:lnTo>
                  <a:lnTo>
                    <a:pt x="994" y="3740"/>
                  </a:lnTo>
                  <a:lnTo>
                    <a:pt x="1018" y="3770"/>
                  </a:lnTo>
                  <a:lnTo>
                    <a:pt x="1048" y="3804"/>
                  </a:lnTo>
                  <a:lnTo>
                    <a:pt x="1060" y="3814"/>
                  </a:lnTo>
                  <a:lnTo>
                    <a:pt x="1070" y="3820"/>
                  </a:lnTo>
                  <a:lnTo>
                    <a:pt x="1078" y="3822"/>
                  </a:lnTo>
                  <a:lnTo>
                    <a:pt x="1090" y="3818"/>
                  </a:lnTo>
                  <a:lnTo>
                    <a:pt x="1102" y="3810"/>
                  </a:lnTo>
                  <a:lnTo>
                    <a:pt x="1116" y="3798"/>
                  </a:lnTo>
                  <a:lnTo>
                    <a:pt x="1124" y="3790"/>
                  </a:lnTo>
                  <a:lnTo>
                    <a:pt x="1128" y="3782"/>
                  </a:lnTo>
                  <a:lnTo>
                    <a:pt x="1128" y="3772"/>
                  </a:lnTo>
                  <a:lnTo>
                    <a:pt x="1128" y="3764"/>
                  </a:lnTo>
                  <a:lnTo>
                    <a:pt x="1128" y="3756"/>
                  </a:lnTo>
                  <a:lnTo>
                    <a:pt x="1128" y="3750"/>
                  </a:lnTo>
                  <a:lnTo>
                    <a:pt x="1132" y="3744"/>
                  </a:lnTo>
                  <a:lnTo>
                    <a:pt x="1138" y="3742"/>
                  </a:lnTo>
                  <a:lnTo>
                    <a:pt x="1144" y="3740"/>
                  </a:lnTo>
                  <a:lnTo>
                    <a:pt x="1148" y="3740"/>
                  </a:lnTo>
                  <a:lnTo>
                    <a:pt x="1148" y="3742"/>
                  </a:lnTo>
                  <a:lnTo>
                    <a:pt x="1146" y="3746"/>
                  </a:lnTo>
                  <a:lnTo>
                    <a:pt x="1142" y="3754"/>
                  </a:lnTo>
                  <a:lnTo>
                    <a:pt x="1142" y="3760"/>
                  </a:lnTo>
                  <a:lnTo>
                    <a:pt x="1144" y="3764"/>
                  </a:lnTo>
                  <a:lnTo>
                    <a:pt x="1146" y="3770"/>
                  </a:lnTo>
                  <a:lnTo>
                    <a:pt x="1146" y="3774"/>
                  </a:lnTo>
                  <a:lnTo>
                    <a:pt x="1144" y="3778"/>
                  </a:lnTo>
                  <a:lnTo>
                    <a:pt x="1144" y="3782"/>
                  </a:lnTo>
                  <a:lnTo>
                    <a:pt x="1144" y="3788"/>
                  </a:lnTo>
                  <a:lnTo>
                    <a:pt x="1146" y="3794"/>
                  </a:lnTo>
                  <a:lnTo>
                    <a:pt x="1150" y="3804"/>
                  </a:lnTo>
                  <a:lnTo>
                    <a:pt x="1154" y="3814"/>
                  </a:lnTo>
                  <a:lnTo>
                    <a:pt x="1154" y="3822"/>
                  </a:lnTo>
                  <a:lnTo>
                    <a:pt x="1150" y="3838"/>
                  </a:lnTo>
                  <a:lnTo>
                    <a:pt x="1148" y="3848"/>
                  </a:lnTo>
                  <a:lnTo>
                    <a:pt x="1148" y="3864"/>
                  </a:lnTo>
                  <a:lnTo>
                    <a:pt x="1148" y="3884"/>
                  </a:lnTo>
                  <a:lnTo>
                    <a:pt x="1152" y="3912"/>
                  </a:lnTo>
                  <a:lnTo>
                    <a:pt x="1170" y="4010"/>
                  </a:lnTo>
                  <a:lnTo>
                    <a:pt x="1176" y="4042"/>
                  </a:lnTo>
                  <a:lnTo>
                    <a:pt x="1184" y="4060"/>
                  </a:lnTo>
                  <a:lnTo>
                    <a:pt x="1194" y="4084"/>
                  </a:lnTo>
                  <a:lnTo>
                    <a:pt x="1210" y="4122"/>
                  </a:lnTo>
                  <a:lnTo>
                    <a:pt x="1224" y="4164"/>
                  </a:lnTo>
                  <a:lnTo>
                    <a:pt x="1230" y="4184"/>
                  </a:lnTo>
                  <a:lnTo>
                    <a:pt x="1232" y="4204"/>
                  </a:lnTo>
                  <a:lnTo>
                    <a:pt x="1236" y="4220"/>
                  </a:lnTo>
                  <a:lnTo>
                    <a:pt x="1240" y="4232"/>
                  </a:lnTo>
                  <a:lnTo>
                    <a:pt x="1254" y="4256"/>
                  </a:lnTo>
                  <a:lnTo>
                    <a:pt x="1262" y="4268"/>
                  </a:lnTo>
                  <a:lnTo>
                    <a:pt x="1268" y="4284"/>
                  </a:lnTo>
                  <a:lnTo>
                    <a:pt x="1276" y="4304"/>
                  </a:lnTo>
                  <a:lnTo>
                    <a:pt x="1282" y="4330"/>
                  </a:lnTo>
                  <a:lnTo>
                    <a:pt x="1290" y="4358"/>
                  </a:lnTo>
                  <a:lnTo>
                    <a:pt x="1296" y="4384"/>
                  </a:lnTo>
                  <a:lnTo>
                    <a:pt x="1306" y="4406"/>
                  </a:lnTo>
                  <a:lnTo>
                    <a:pt x="1314" y="4424"/>
                  </a:lnTo>
                  <a:lnTo>
                    <a:pt x="1324" y="4436"/>
                  </a:lnTo>
                  <a:lnTo>
                    <a:pt x="1328" y="4442"/>
                  </a:lnTo>
                  <a:lnTo>
                    <a:pt x="1334" y="4444"/>
                  </a:lnTo>
                  <a:lnTo>
                    <a:pt x="1338" y="4446"/>
                  </a:lnTo>
                  <a:lnTo>
                    <a:pt x="1344" y="4446"/>
                  </a:lnTo>
                  <a:lnTo>
                    <a:pt x="1348" y="4444"/>
                  </a:lnTo>
                  <a:lnTo>
                    <a:pt x="1354" y="4440"/>
                  </a:lnTo>
                  <a:lnTo>
                    <a:pt x="1362" y="4432"/>
                  </a:lnTo>
                  <a:lnTo>
                    <a:pt x="1366" y="4424"/>
                  </a:lnTo>
                  <a:lnTo>
                    <a:pt x="1368" y="4416"/>
                  </a:lnTo>
                  <a:lnTo>
                    <a:pt x="1368" y="4410"/>
                  </a:lnTo>
                  <a:lnTo>
                    <a:pt x="1368" y="4406"/>
                  </a:lnTo>
                  <a:lnTo>
                    <a:pt x="1372" y="4400"/>
                  </a:lnTo>
                  <a:lnTo>
                    <a:pt x="1376" y="4396"/>
                  </a:lnTo>
                  <a:lnTo>
                    <a:pt x="1384" y="4394"/>
                  </a:lnTo>
                  <a:lnTo>
                    <a:pt x="1402" y="4390"/>
                  </a:lnTo>
                  <a:lnTo>
                    <a:pt x="1412" y="4390"/>
                  </a:lnTo>
                  <a:lnTo>
                    <a:pt x="1418" y="4390"/>
                  </a:lnTo>
                  <a:lnTo>
                    <a:pt x="1420" y="4390"/>
                  </a:lnTo>
                  <a:lnTo>
                    <a:pt x="1420" y="4388"/>
                  </a:lnTo>
                  <a:lnTo>
                    <a:pt x="1420" y="4386"/>
                  </a:lnTo>
                  <a:lnTo>
                    <a:pt x="1416" y="4384"/>
                  </a:lnTo>
                  <a:lnTo>
                    <a:pt x="1408" y="4382"/>
                  </a:lnTo>
                  <a:lnTo>
                    <a:pt x="1404" y="4380"/>
                  </a:lnTo>
                  <a:lnTo>
                    <a:pt x="1400" y="4376"/>
                  </a:lnTo>
                  <a:lnTo>
                    <a:pt x="1402" y="4370"/>
                  </a:lnTo>
                  <a:lnTo>
                    <a:pt x="1406" y="4362"/>
                  </a:lnTo>
                  <a:lnTo>
                    <a:pt x="1410" y="4354"/>
                  </a:lnTo>
                  <a:lnTo>
                    <a:pt x="1412" y="4348"/>
                  </a:lnTo>
                  <a:lnTo>
                    <a:pt x="1412" y="4342"/>
                  </a:lnTo>
                  <a:lnTo>
                    <a:pt x="1414" y="4340"/>
                  </a:lnTo>
                  <a:lnTo>
                    <a:pt x="1428" y="4338"/>
                  </a:lnTo>
                  <a:lnTo>
                    <a:pt x="1434" y="4336"/>
                  </a:lnTo>
                  <a:lnTo>
                    <a:pt x="1436" y="4334"/>
                  </a:lnTo>
                  <a:lnTo>
                    <a:pt x="1438" y="4332"/>
                  </a:lnTo>
                  <a:lnTo>
                    <a:pt x="1438" y="4322"/>
                  </a:lnTo>
                  <a:lnTo>
                    <a:pt x="1436" y="4312"/>
                  </a:lnTo>
                  <a:lnTo>
                    <a:pt x="1434" y="4298"/>
                  </a:lnTo>
                  <a:lnTo>
                    <a:pt x="1432" y="4284"/>
                  </a:lnTo>
                  <a:lnTo>
                    <a:pt x="1434" y="4266"/>
                  </a:lnTo>
                  <a:lnTo>
                    <a:pt x="1440" y="4246"/>
                  </a:lnTo>
                  <a:lnTo>
                    <a:pt x="1448" y="4226"/>
                  </a:lnTo>
                  <a:lnTo>
                    <a:pt x="1454" y="4206"/>
                  </a:lnTo>
                  <a:lnTo>
                    <a:pt x="1456" y="4196"/>
                  </a:lnTo>
                  <a:lnTo>
                    <a:pt x="1454" y="4186"/>
                  </a:lnTo>
                  <a:lnTo>
                    <a:pt x="1452" y="4172"/>
                  </a:lnTo>
                  <a:lnTo>
                    <a:pt x="1448" y="4154"/>
                  </a:lnTo>
                  <a:lnTo>
                    <a:pt x="1448" y="4144"/>
                  </a:lnTo>
                  <a:lnTo>
                    <a:pt x="1450" y="4138"/>
                  </a:lnTo>
                  <a:lnTo>
                    <a:pt x="1450" y="4128"/>
                  </a:lnTo>
                  <a:lnTo>
                    <a:pt x="1446" y="4108"/>
                  </a:lnTo>
                  <a:lnTo>
                    <a:pt x="1444" y="4098"/>
                  </a:lnTo>
                  <a:lnTo>
                    <a:pt x="1442" y="4088"/>
                  </a:lnTo>
                  <a:lnTo>
                    <a:pt x="1444" y="4082"/>
                  </a:lnTo>
                  <a:lnTo>
                    <a:pt x="1444" y="4076"/>
                  </a:lnTo>
                  <a:lnTo>
                    <a:pt x="1448" y="4074"/>
                  </a:lnTo>
                  <a:lnTo>
                    <a:pt x="1452" y="4070"/>
                  </a:lnTo>
                  <a:lnTo>
                    <a:pt x="1460" y="4068"/>
                  </a:lnTo>
                  <a:lnTo>
                    <a:pt x="1470" y="4066"/>
                  </a:lnTo>
                  <a:lnTo>
                    <a:pt x="1480" y="4064"/>
                  </a:lnTo>
                  <a:lnTo>
                    <a:pt x="1488" y="4058"/>
                  </a:lnTo>
                  <a:lnTo>
                    <a:pt x="1490" y="4054"/>
                  </a:lnTo>
                  <a:lnTo>
                    <a:pt x="1492" y="4050"/>
                  </a:lnTo>
                  <a:lnTo>
                    <a:pt x="1494" y="4040"/>
                  </a:lnTo>
                  <a:lnTo>
                    <a:pt x="1496" y="4038"/>
                  </a:lnTo>
                  <a:lnTo>
                    <a:pt x="1498" y="4038"/>
                  </a:lnTo>
                  <a:lnTo>
                    <a:pt x="1502" y="4040"/>
                  </a:lnTo>
                  <a:lnTo>
                    <a:pt x="1506" y="4042"/>
                  </a:lnTo>
                  <a:lnTo>
                    <a:pt x="1512" y="4042"/>
                  </a:lnTo>
                  <a:lnTo>
                    <a:pt x="1520" y="4040"/>
                  </a:lnTo>
                  <a:lnTo>
                    <a:pt x="1530" y="4032"/>
                  </a:lnTo>
                  <a:lnTo>
                    <a:pt x="1536" y="4024"/>
                  </a:lnTo>
                  <a:lnTo>
                    <a:pt x="1538" y="4020"/>
                  </a:lnTo>
                  <a:lnTo>
                    <a:pt x="1538" y="4016"/>
                  </a:lnTo>
                  <a:lnTo>
                    <a:pt x="1538" y="4014"/>
                  </a:lnTo>
                  <a:lnTo>
                    <a:pt x="1538" y="4010"/>
                  </a:lnTo>
                  <a:lnTo>
                    <a:pt x="1542" y="4004"/>
                  </a:lnTo>
                  <a:lnTo>
                    <a:pt x="1550" y="3996"/>
                  </a:lnTo>
                  <a:lnTo>
                    <a:pt x="1566" y="3982"/>
                  </a:lnTo>
                  <a:lnTo>
                    <a:pt x="1584" y="3966"/>
                  </a:lnTo>
                  <a:lnTo>
                    <a:pt x="1600" y="3950"/>
                  </a:lnTo>
                  <a:lnTo>
                    <a:pt x="1624" y="3918"/>
                  </a:lnTo>
                  <a:lnTo>
                    <a:pt x="1644" y="3892"/>
                  </a:lnTo>
                  <a:lnTo>
                    <a:pt x="1654" y="3880"/>
                  </a:lnTo>
                  <a:lnTo>
                    <a:pt x="1666" y="3870"/>
                  </a:lnTo>
                  <a:lnTo>
                    <a:pt x="1674" y="3866"/>
                  </a:lnTo>
                  <a:lnTo>
                    <a:pt x="1680" y="3864"/>
                  </a:lnTo>
                  <a:lnTo>
                    <a:pt x="1688" y="3864"/>
                  </a:lnTo>
                  <a:lnTo>
                    <a:pt x="1692" y="3864"/>
                  </a:lnTo>
                  <a:lnTo>
                    <a:pt x="1696" y="3860"/>
                  </a:lnTo>
                  <a:lnTo>
                    <a:pt x="1704" y="3852"/>
                  </a:lnTo>
                  <a:lnTo>
                    <a:pt x="1714" y="3840"/>
                  </a:lnTo>
                  <a:lnTo>
                    <a:pt x="1722" y="3828"/>
                  </a:lnTo>
                  <a:lnTo>
                    <a:pt x="1724" y="3816"/>
                  </a:lnTo>
                  <a:lnTo>
                    <a:pt x="1724" y="3808"/>
                  </a:lnTo>
                  <a:lnTo>
                    <a:pt x="1722" y="3802"/>
                  </a:lnTo>
                  <a:lnTo>
                    <a:pt x="1720" y="3796"/>
                  </a:lnTo>
                  <a:lnTo>
                    <a:pt x="1720" y="3790"/>
                  </a:lnTo>
                  <a:lnTo>
                    <a:pt x="1724" y="3784"/>
                  </a:lnTo>
                  <a:lnTo>
                    <a:pt x="1736" y="3778"/>
                  </a:lnTo>
                  <a:lnTo>
                    <a:pt x="1748" y="3772"/>
                  </a:lnTo>
                  <a:lnTo>
                    <a:pt x="1756" y="3766"/>
                  </a:lnTo>
                  <a:lnTo>
                    <a:pt x="1768" y="3758"/>
                  </a:lnTo>
                  <a:lnTo>
                    <a:pt x="1770" y="3756"/>
                  </a:lnTo>
                  <a:lnTo>
                    <a:pt x="1772" y="3756"/>
                  </a:lnTo>
                  <a:lnTo>
                    <a:pt x="1774" y="3766"/>
                  </a:lnTo>
                  <a:lnTo>
                    <a:pt x="1774" y="3772"/>
                  </a:lnTo>
                  <a:lnTo>
                    <a:pt x="1778" y="3776"/>
                  </a:lnTo>
                  <a:lnTo>
                    <a:pt x="1780" y="3778"/>
                  </a:lnTo>
                  <a:lnTo>
                    <a:pt x="1784" y="3778"/>
                  </a:lnTo>
                  <a:lnTo>
                    <a:pt x="1790" y="3774"/>
                  </a:lnTo>
                  <a:lnTo>
                    <a:pt x="1794" y="3774"/>
                  </a:lnTo>
                  <a:lnTo>
                    <a:pt x="1798" y="3774"/>
                  </a:lnTo>
                  <a:lnTo>
                    <a:pt x="1804" y="3776"/>
                  </a:lnTo>
                  <a:lnTo>
                    <a:pt x="1808" y="3776"/>
                  </a:lnTo>
                  <a:lnTo>
                    <a:pt x="1810" y="3774"/>
                  </a:lnTo>
                  <a:lnTo>
                    <a:pt x="1808" y="3768"/>
                  </a:lnTo>
                  <a:lnTo>
                    <a:pt x="1806" y="3760"/>
                  </a:lnTo>
                  <a:lnTo>
                    <a:pt x="1806" y="3758"/>
                  </a:lnTo>
                  <a:lnTo>
                    <a:pt x="1810" y="3756"/>
                  </a:lnTo>
                  <a:lnTo>
                    <a:pt x="1812" y="3762"/>
                  </a:lnTo>
                  <a:lnTo>
                    <a:pt x="1816" y="3766"/>
                  </a:lnTo>
                  <a:lnTo>
                    <a:pt x="1818" y="3766"/>
                  </a:lnTo>
                  <a:lnTo>
                    <a:pt x="1820" y="3766"/>
                  </a:lnTo>
                  <a:lnTo>
                    <a:pt x="1824" y="3766"/>
                  </a:lnTo>
                  <a:lnTo>
                    <a:pt x="1826" y="3766"/>
                  </a:lnTo>
                  <a:lnTo>
                    <a:pt x="1828" y="3768"/>
                  </a:lnTo>
                  <a:lnTo>
                    <a:pt x="1830" y="3770"/>
                  </a:lnTo>
                  <a:lnTo>
                    <a:pt x="1832" y="3770"/>
                  </a:lnTo>
                  <a:lnTo>
                    <a:pt x="1836" y="3764"/>
                  </a:lnTo>
                  <a:lnTo>
                    <a:pt x="1842" y="3760"/>
                  </a:lnTo>
                  <a:lnTo>
                    <a:pt x="1844" y="3760"/>
                  </a:lnTo>
                  <a:lnTo>
                    <a:pt x="1848" y="3762"/>
                  </a:lnTo>
                  <a:lnTo>
                    <a:pt x="1852" y="3766"/>
                  </a:lnTo>
                  <a:lnTo>
                    <a:pt x="1856" y="3764"/>
                  </a:lnTo>
                  <a:lnTo>
                    <a:pt x="1860" y="3762"/>
                  </a:lnTo>
                  <a:lnTo>
                    <a:pt x="1864" y="3756"/>
                  </a:lnTo>
                  <a:lnTo>
                    <a:pt x="1866" y="3748"/>
                  </a:lnTo>
                  <a:lnTo>
                    <a:pt x="1868" y="3740"/>
                  </a:lnTo>
                  <a:lnTo>
                    <a:pt x="1868" y="3734"/>
                  </a:lnTo>
                  <a:lnTo>
                    <a:pt x="1866" y="3726"/>
                  </a:lnTo>
                  <a:lnTo>
                    <a:pt x="1864" y="3716"/>
                  </a:lnTo>
                  <a:lnTo>
                    <a:pt x="1866" y="3706"/>
                  </a:lnTo>
                  <a:lnTo>
                    <a:pt x="1866" y="3698"/>
                  </a:lnTo>
                  <a:lnTo>
                    <a:pt x="1866" y="3690"/>
                  </a:lnTo>
                  <a:lnTo>
                    <a:pt x="1864" y="3686"/>
                  </a:lnTo>
                  <a:lnTo>
                    <a:pt x="1866" y="3684"/>
                  </a:lnTo>
                  <a:lnTo>
                    <a:pt x="1868" y="3680"/>
                  </a:lnTo>
                  <a:lnTo>
                    <a:pt x="1870" y="3676"/>
                  </a:lnTo>
                  <a:lnTo>
                    <a:pt x="1872" y="3678"/>
                  </a:lnTo>
                  <a:lnTo>
                    <a:pt x="1872" y="3684"/>
                  </a:lnTo>
                  <a:lnTo>
                    <a:pt x="1876" y="3710"/>
                  </a:lnTo>
                  <a:lnTo>
                    <a:pt x="1880" y="3720"/>
                  </a:lnTo>
                  <a:lnTo>
                    <a:pt x="1882" y="3724"/>
                  </a:lnTo>
                  <a:lnTo>
                    <a:pt x="1884" y="3726"/>
                  </a:lnTo>
                  <a:lnTo>
                    <a:pt x="1888" y="3726"/>
                  </a:lnTo>
                  <a:lnTo>
                    <a:pt x="1890" y="3726"/>
                  </a:lnTo>
                  <a:lnTo>
                    <a:pt x="1898" y="3722"/>
                  </a:lnTo>
                  <a:lnTo>
                    <a:pt x="1900" y="3720"/>
                  </a:lnTo>
                  <a:lnTo>
                    <a:pt x="1904" y="3720"/>
                  </a:lnTo>
                  <a:lnTo>
                    <a:pt x="1906" y="3722"/>
                  </a:lnTo>
                  <a:lnTo>
                    <a:pt x="1910" y="3726"/>
                  </a:lnTo>
                  <a:lnTo>
                    <a:pt x="1916" y="3738"/>
                  </a:lnTo>
                  <a:lnTo>
                    <a:pt x="1922" y="3760"/>
                  </a:lnTo>
                  <a:lnTo>
                    <a:pt x="1926" y="3768"/>
                  </a:lnTo>
                  <a:lnTo>
                    <a:pt x="1928" y="3772"/>
                  </a:lnTo>
                  <a:lnTo>
                    <a:pt x="1928" y="3774"/>
                  </a:lnTo>
                  <a:lnTo>
                    <a:pt x="1928" y="3780"/>
                  </a:lnTo>
                  <a:lnTo>
                    <a:pt x="1926" y="3786"/>
                  </a:lnTo>
                  <a:lnTo>
                    <a:pt x="1926" y="3792"/>
                  </a:lnTo>
                  <a:lnTo>
                    <a:pt x="1930" y="3804"/>
                  </a:lnTo>
                  <a:lnTo>
                    <a:pt x="1934" y="3814"/>
                  </a:lnTo>
                  <a:lnTo>
                    <a:pt x="1936" y="3810"/>
                  </a:lnTo>
                  <a:lnTo>
                    <a:pt x="1936" y="3800"/>
                  </a:lnTo>
                  <a:lnTo>
                    <a:pt x="1938" y="3806"/>
                  </a:lnTo>
                  <a:lnTo>
                    <a:pt x="1942" y="3816"/>
                  </a:lnTo>
                  <a:lnTo>
                    <a:pt x="1946" y="3828"/>
                  </a:lnTo>
                  <a:lnTo>
                    <a:pt x="1952" y="3838"/>
                  </a:lnTo>
                  <a:lnTo>
                    <a:pt x="1968" y="3862"/>
                  </a:lnTo>
                  <a:lnTo>
                    <a:pt x="1972" y="3864"/>
                  </a:lnTo>
                  <a:lnTo>
                    <a:pt x="1974" y="3860"/>
                  </a:lnTo>
                  <a:lnTo>
                    <a:pt x="1976" y="3856"/>
                  </a:lnTo>
                  <a:lnTo>
                    <a:pt x="1978" y="3854"/>
                  </a:lnTo>
                  <a:lnTo>
                    <a:pt x="1980" y="3854"/>
                  </a:lnTo>
                  <a:lnTo>
                    <a:pt x="1982" y="3854"/>
                  </a:lnTo>
                  <a:lnTo>
                    <a:pt x="1990" y="3862"/>
                  </a:lnTo>
                  <a:lnTo>
                    <a:pt x="1994" y="3870"/>
                  </a:lnTo>
                  <a:lnTo>
                    <a:pt x="1998" y="3876"/>
                  </a:lnTo>
                  <a:lnTo>
                    <a:pt x="2004" y="3882"/>
                  </a:lnTo>
                  <a:lnTo>
                    <a:pt x="2008" y="3886"/>
                  </a:lnTo>
                  <a:lnTo>
                    <a:pt x="2008" y="3888"/>
                  </a:lnTo>
                  <a:lnTo>
                    <a:pt x="2006" y="3890"/>
                  </a:lnTo>
                  <a:lnTo>
                    <a:pt x="2002" y="3892"/>
                  </a:lnTo>
                  <a:lnTo>
                    <a:pt x="2000" y="3892"/>
                  </a:lnTo>
                  <a:lnTo>
                    <a:pt x="1996" y="3890"/>
                  </a:lnTo>
                  <a:lnTo>
                    <a:pt x="1992" y="3886"/>
                  </a:lnTo>
                  <a:lnTo>
                    <a:pt x="1990" y="3886"/>
                  </a:lnTo>
                  <a:lnTo>
                    <a:pt x="1988" y="3888"/>
                  </a:lnTo>
                  <a:lnTo>
                    <a:pt x="1986" y="3890"/>
                  </a:lnTo>
                  <a:lnTo>
                    <a:pt x="1986" y="3894"/>
                  </a:lnTo>
                  <a:lnTo>
                    <a:pt x="1992" y="3904"/>
                  </a:lnTo>
                  <a:lnTo>
                    <a:pt x="1998" y="3910"/>
                  </a:lnTo>
                  <a:lnTo>
                    <a:pt x="2000" y="3912"/>
                  </a:lnTo>
                  <a:lnTo>
                    <a:pt x="2000" y="3910"/>
                  </a:lnTo>
                  <a:lnTo>
                    <a:pt x="2002" y="3904"/>
                  </a:lnTo>
                  <a:lnTo>
                    <a:pt x="2004" y="3900"/>
                  </a:lnTo>
                  <a:lnTo>
                    <a:pt x="2006" y="3900"/>
                  </a:lnTo>
                  <a:lnTo>
                    <a:pt x="2010" y="3912"/>
                  </a:lnTo>
                  <a:lnTo>
                    <a:pt x="2016" y="3930"/>
                  </a:lnTo>
                  <a:lnTo>
                    <a:pt x="2024" y="3950"/>
                  </a:lnTo>
                  <a:lnTo>
                    <a:pt x="2028" y="3960"/>
                  </a:lnTo>
                  <a:lnTo>
                    <a:pt x="2032" y="3972"/>
                  </a:lnTo>
                  <a:lnTo>
                    <a:pt x="2032" y="3982"/>
                  </a:lnTo>
                  <a:lnTo>
                    <a:pt x="2030" y="3992"/>
                  </a:lnTo>
                  <a:lnTo>
                    <a:pt x="2016" y="4034"/>
                  </a:lnTo>
                  <a:lnTo>
                    <a:pt x="2014" y="4050"/>
                  </a:lnTo>
                  <a:lnTo>
                    <a:pt x="2014" y="4056"/>
                  </a:lnTo>
                  <a:lnTo>
                    <a:pt x="2016" y="4058"/>
                  </a:lnTo>
                  <a:lnTo>
                    <a:pt x="2020" y="4058"/>
                  </a:lnTo>
                  <a:lnTo>
                    <a:pt x="2022" y="4056"/>
                  </a:lnTo>
                  <a:lnTo>
                    <a:pt x="2026" y="4050"/>
                  </a:lnTo>
                  <a:lnTo>
                    <a:pt x="2028" y="4044"/>
                  </a:lnTo>
                  <a:lnTo>
                    <a:pt x="2030" y="4042"/>
                  </a:lnTo>
                  <a:lnTo>
                    <a:pt x="2034" y="4042"/>
                  </a:lnTo>
                  <a:lnTo>
                    <a:pt x="2036" y="4042"/>
                  </a:lnTo>
                  <a:lnTo>
                    <a:pt x="2036" y="4044"/>
                  </a:lnTo>
                  <a:lnTo>
                    <a:pt x="2032" y="4048"/>
                  </a:lnTo>
                  <a:lnTo>
                    <a:pt x="2032" y="4054"/>
                  </a:lnTo>
                  <a:lnTo>
                    <a:pt x="2032" y="4056"/>
                  </a:lnTo>
                  <a:lnTo>
                    <a:pt x="2036" y="4060"/>
                  </a:lnTo>
                  <a:lnTo>
                    <a:pt x="2040" y="4064"/>
                  </a:lnTo>
                  <a:lnTo>
                    <a:pt x="2042" y="4064"/>
                  </a:lnTo>
                  <a:lnTo>
                    <a:pt x="2046" y="4062"/>
                  </a:lnTo>
                  <a:lnTo>
                    <a:pt x="2048" y="4060"/>
                  </a:lnTo>
                  <a:lnTo>
                    <a:pt x="2050" y="4060"/>
                  </a:lnTo>
                  <a:lnTo>
                    <a:pt x="2052" y="4062"/>
                  </a:lnTo>
                  <a:lnTo>
                    <a:pt x="2056" y="4066"/>
                  </a:lnTo>
                  <a:lnTo>
                    <a:pt x="2062" y="4070"/>
                  </a:lnTo>
                  <a:lnTo>
                    <a:pt x="2066" y="4068"/>
                  </a:lnTo>
                  <a:lnTo>
                    <a:pt x="2068" y="4066"/>
                  </a:lnTo>
                  <a:lnTo>
                    <a:pt x="2072" y="4060"/>
                  </a:lnTo>
                  <a:lnTo>
                    <a:pt x="2080" y="4048"/>
                  </a:lnTo>
                  <a:lnTo>
                    <a:pt x="2086" y="4042"/>
                  </a:lnTo>
                  <a:lnTo>
                    <a:pt x="2092" y="4038"/>
                  </a:lnTo>
                  <a:lnTo>
                    <a:pt x="2106" y="4032"/>
                  </a:lnTo>
                  <a:lnTo>
                    <a:pt x="2112" y="4028"/>
                  </a:lnTo>
                  <a:lnTo>
                    <a:pt x="2118" y="4024"/>
                  </a:lnTo>
                  <a:lnTo>
                    <a:pt x="2122" y="4016"/>
                  </a:lnTo>
                  <a:lnTo>
                    <a:pt x="2124" y="4008"/>
                  </a:lnTo>
                  <a:lnTo>
                    <a:pt x="2126" y="3998"/>
                  </a:lnTo>
                  <a:lnTo>
                    <a:pt x="2122" y="3986"/>
                  </a:lnTo>
                  <a:lnTo>
                    <a:pt x="2128" y="3990"/>
                  </a:lnTo>
                  <a:lnTo>
                    <a:pt x="2130" y="3992"/>
                  </a:lnTo>
                  <a:lnTo>
                    <a:pt x="2132" y="3998"/>
                  </a:lnTo>
                  <a:lnTo>
                    <a:pt x="2132" y="4002"/>
                  </a:lnTo>
                  <a:lnTo>
                    <a:pt x="2136" y="4004"/>
                  </a:lnTo>
                  <a:lnTo>
                    <a:pt x="2138" y="4008"/>
                  </a:lnTo>
                  <a:lnTo>
                    <a:pt x="2140" y="4020"/>
                  </a:lnTo>
                  <a:lnTo>
                    <a:pt x="2144" y="4028"/>
                  </a:lnTo>
                  <a:lnTo>
                    <a:pt x="2146" y="4030"/>
                  </a:lnTo>
                  <a:lnTo>
                    <a:pt x="2148" y="4032"/>
                  </a:lnTo>
                  <a:lnTo>
                    <a:pt x="2152" y="4030"/>
                  </a:lnTo>
                  <a:lnTo>
                    <a:pt x="2156" y="4028"/>
                  </a:lnTo>
                  <a:lnTo>
                    <a:pt x="2158" y="4028"/>
                  </a:lnTo>
                  <a:lnTo>
                    <a:pt x="2156" y="4032"/>
                  </a:lnTo>
                  <a:lnTo>
                    <a:pt x="2152" y="4040"/>
                  </a:lnTo>
                  <a:lnTo>
                    <a:pt x="2150" y="4046"/>
                  </a:lnTo>
                  <a:lnTo>
                    <a:pt x="2150" y="4052"/>
                  </a:lnTo>
                  <a:lnTo>
                    <a:pt x="2154" y="4060"/>
                  </a:lnTo>
                  <a:lnTo>
                    <a:pt x="2156" y="4070"/>
                  </a:lnTo>
                  <a:lnTo>
                    <a:pt x="2158" y="4092"/>
                  </a:lnTo>
                  <a:lnTo>
                    <a:pt x="2160" y="4114"/>
                  </a:lnTo>
                  <a:lnTo>
                    <a:pt x="2164" y="4128"/>
                  </a:lnTo>
                  <a:lnTo>
                    <a:pt x="2168" y="4140"/>
                  </a:lnTo>
                  <a:lnTo>
                    <a:pt x="2172" y="4154"/>
                  </a:lnTo>
                  <a:lnTo>
                    <a:pt x="2172" y="4172"/>
                  </a:lnTo>
                  <a:lnTo>
                    <a:pt x="2174" y="4172"/>
                  </a:lnTo>
                  <a:lnTo>
                    <a:pt x="2176" y="4166"/>
                  </a:lnTo>
                  <a:lnTo>
                    <a:pt x="2178" y="4168"/>
                  </a:lnTo>
                  <a:lnTo>
                    <a:pt x="2180" y="4172"/>
                  </a:lnTo>
                  <a:lnTo>
                    <a:pt x="2184" y="4186"/>
                  </a:lnTo>
                  <a:lnTo>
                    <a:pt x="2188" y="4198"/>
                  </a:lnTo>
                  <a:lnTo>
                    <a:pt x="2190" y="4208"/>
                  </a:lnTo>
                  <a:lnTo>
                    <a:pt x="2192" y="4216"/>
                  </a:lnTo>
                  <a:lnTo>
                    <a:pt x="2194" y="4224"/>
                  </a:lnTo>
                  <a:lnTo>
                    <a:pt x="2192" y="4232"/>
                  </a:lnTo>
                  <a:lnTo>
                    <a:pt x="2192" y="4240"/>
                  </a:lnTo>
                  <a:lnTo>
                    <a:pt x="2192" y="4242"/>
                  </a:lnTo>
                  <a:lnTo>
                    <a:pt x="2194" y="4246"/>
                  </a:lnTo>
                  <a:lnTo>
                    <a:pt x="2194" y="4248"/>
                  </a:lnTo>
                  <a:lnTo>
                    <a:pt x="2194" y="4250"/>
                  </a:lnTo>
                  <a:lnTo>
                    <a:pt x="2192" y="4258"/>
                  </a:lnTo>
                  <a:lnTo>
                    <a:pt x="2190" y="4266"/>
                  </a:lnTo>
                  <a:lnTo>
                    <a:pt x="2192" y="4268"/>
                  </a:lnTo>
                  <a:lnTo>
                    <a:pt x="2196" y="4268"/>
                  </a:lnTo>
                  <a:lnTo>
                    <a:pt x="2198" y="4268"/>
                  </a:lnTo>
                  <a:lnTo>
                    <a:pt x="2200" y="4270"/>
                  </a:lnTo>
                  <a:lnTo>
                    <a:pt x="2200" y="4276"/>
                  </a:lnTo>
                  <a:lnTo>
                    <a:pt x="2196" y="4286"/>
                  </a:lnTo>
                  <a:lnTo>
                    <a:pt x="2196" y="4298"/>
                  </a:lnTo>
                  <a:lnTo>
                    <a:pt x="2194" y="4306"/>
                  </a:lnTo>
                  <a:lnTo>
                    <a:pt x="2192" y="4310"/>
                  </a:lnTo>
                  <a:lnTo>
                    <a:pt x="2190" y="4320"/>
                  </a:lnTo>
                  <a:lnTo>
                    <a:pt x="2188" y="4344"/>
                  </a:lnTo>
                  <a:lnTo>
                    <a:pt x="2188" y="4352"/>
                  </a:lnTo>
                  <a:lnTo>
                    <a:pt x="2190" y="4352"/>
                  </a:lnTo>
                  <a:lnTo>
                    <a:pt x="2198" y="4336"/>
                  </a:lnTo>
                  <a:lnTo>
                    <a:pt x="2198" y="4340"/>
                  </a:lnTo>
                  <a:lnTo>
                    <a:pt x="2198" y="4346"/>
                  </a:lnTo>
                  <a:lnTo>
                    <a:pt x="2190" y="4360"/>
                  </a:lnTo>
                  <a:lnTo>
                    <a:pt x="2186" y="4368"/>
                  </a:lnTo>
                  <a:lnTo>
                    <a:pt x="2188" y="4372"/>
                  </a:lnTo>
                  <a:lnTo>
                    <a:pt x="2188" y="4374"/>
                  </a:lnTo>
                  <a:lnTo>
                    <a:pt x="2186" y="4380"/>
                  </a:lnTo>
                  <a:lnTo>
                    <a:pt x="2182" y="4390"/>
                  </a:lnTo>
                  <a:lnTo>
                    <a:pt x="2182" y="4396"/>
                  </a:lnTo>
                  <a:lnTo>
                    <a:pt x="2182" y="4400"/>
                  </a:lnTo>
                  <a:lnTo>
                    <a:pt x="2180" y="4406"/>
                  </a:lnTo>
                  <a:lnTo>
                    <a:pt x="2178" y="4416"/>
                  </a:lnTo>
                  <a:lnTo>
                    <a:pt x="2176" y="4426"/>
                  </a:lnTo>
                  <a:lnTo>
                    <a:pt x="2178" y="4434"/>
                  </a:lnTo>
                  <a:lnTo>
                    <a:pt x="2180" y="4440"/>
                  </a:lnTo>
                  <a:lnTo>
                    <a:pt x="2182" y="4442"/>
                  </a:lnTo>
                  <a:lnTo>
                    <a:pt x="2184" y="4442"/>
                  </a:lnTo>
                  <a:lnTo>
                    <a:pt x="2186" y="4438"/>
                  </a:lnTo>
                  <a:lnTo>
                    <a:pt x="2190" y="4432"/>
                  </a:lnTo>
                  <a:lnTo>
                    <a:pt x="2190" y="4430"/>
                  </a:lnTo>
                  <a:lnTo>
                    <a:pt x="2192" y="4430"/>
                  </a:lnTo>
                  <a:lnTo>
                    <a:pt x="2198" y="4438"/>
                  </a:lnTo>
                  <a:lnTo>
                    <a:pt x="2204" y="4450"/>
                  </a:lnTo>
                  <a:lnTo>
                    <a:pt x="2210" y="4464"/>
                  </a:lnTo>
                  <a:lnTo>
                    <a:pt x="2220" y="4480"/>
                  </a:lnTo>
                  <a:lnTo>
                    <a:pt x="2224" y="4484"/>
                  </a:lnTo>
                  <a:lnTo>
                    <a:pt x="2228" y="4484"/>
                  </a:lnTo>
                  <a:lnTo>
                    <a:pt x="2232" y="4486"/>
                  </a:lnTo>
                  <a:lnTo>
                    <a:pt x="2234" y="4488"/>
                  </a:lnTo>
                  <a:lnTo>
                    <a:pt x="2234" y="4494"/>
                  </a:lnTo>
                  <a:lnTo>
                    <a:pt x="2234" y="4498"/>
                  </a:lnTo>
                  <a:lnTo>
                    <a:pt x="2236" y="4502"/>
                  </a:lnTo>
                  <a:lnTo>
                    <a:pt x="2238" y="4508"/>
                  </a:lnTo>
                  <a:lnTo>
                    <a:pt x="2248" y="4516"/>
                  </a:lnTo>
                  <a:lnTo>
                    <a:pt x="2254" y="4526"/>
                  </a:lnTo>
                  <a:lnTo>
                    <a:pt x="2258" y="4536"/>
                  </a:lnTo>
                  <a:lnTo>
                    <a:pt x="2262" y="4544"/>
                  </a:lnTo>
                  <a:lnTo>
                    <a:pt x="2266" y="4562"/>
                  </a:lnTo>
                  <a:lnTo>
                    <a:pt x="2266" y="4578"/>
                  </a:lnTo>
                  <a:lnTo>
                    <a:pt x="2266" y="4588"/>
                  </a:lnTo>
                  <a:lnTo>
                    <a:pt x="2264" y="4592"/>
                  </a:lnTo>
                  <a:lnTo>
                    <a:pt x="2264" y="4596"/>
                  </a:lnTo>
                  <a:lnTo>
                    <a:pt x="2268" y="4600"/>
                  </a:lnTo>
                  <a:lnTo>
                    <a:pt x="2270" y="4602"/>
                  </a:lnTo>
                  <a:lnTo>
                    <a:pt x="2272" y="4606"/>
                  </a:lnTo>
                  <a:lnTo>
                    <a:pt x="2274" y="4612"/>
                  </a:lnTo>
                  <a:lnTo>
                    <a:pt x="2272" y="4622"/>
                  </a:lnTo>
                  <a:lnTo>
                    <a:pt x="2272" y="4634"/>
                  </a:lnTo>
                  <a:lnTo>
                    <a:pt x="2276" y="4638"/>
                  </a:lnTo>
                  <a:lnTo>
                    <a:pt x="2278" y="4640"/>
                  </a:lnTo>
                  <a:lnTo>
                    <a:pt x="2278" y="4644"/>
                  </a:lnTo>
                  <a:lnTo>
                    <a:pt x="2278" y="4648"/>
                  </a:lnTo>
                  <a:lnTo>
                    <a:pt x="2282" y="4654"/>
                  </a:lnTo>
                  <a:lnTo>
                    <a:pt x="2292" y="4666"/>
                  </a:lnTo>
                  <a:lnTo>
                    <a:pt x="2296" y="4672"/>
                  </a:lnTo>
                  <a:lnTo>
                    <a:pt x="2300" y="4680"/>
                  </a:lnTo>
                  <a:lnTo>
                    <a:pt x="2302" y="4688"/>
                  </a:lnTo>
                  <a:lnTo>
                    <a:pt x="2302" y="4696"/>
                  </a:lnTo>
                  <a:lnTo>
                    <a:pt x="2302" y="4700"/>
                  </a:lnTo>
                  <a:lnTo>
                    <a:pt x="2302" y="4702"/>
                  </a:lnTo>
                  <a:lnTo>
                    <a:pt x="2308" y="4708"/>
                  </a:lnTo>
                  <a:lnTo>
                    <a:pt x="2320" y="4716"/>
                  </a:lnTo>
                  <a:lnTo>
                    <a:pt x="2330" y="4724"/>
                  </a:lnTo>
                  <a:lnTo>
                    <a:pt x="2344" y="4736"/>
                  </a:lnTo>
                  <a:lnTo>
                    <a:pt x="2354" y="4746"/>
                  </a:lnTo>
                  <a:lnTo>
                    <a:pt x="2364" y="4754"/>
                  </a:lnTo>
                  <a:lnTo>
                    <a:pt x="2376" y="4760"/>
                  </a:lnTo>
                  <a:lnTo>
                    <a:pt x="2382" y="4764"/>
                  </a:lnTo>
                  <a:lnTo>
                    <a:pt x="2384" y="4766"/>
                  </a:lnTo>
                  <a:lnTo>
                    <a:pt x="2386" y="4770"/>
                  </a:lnTo>
                  <a:lnTo>
                    <a:pt x="2390" y="4776"/>
                  </a:lnTo>
                  <a:lnTo>
                    <a:pt x="2392" y="4774"/>
                  </a:lnTo>
                  <a:lnTo>
                    <a:pt x="2396" y="4770"/>
                  </a:lnTo>
                  <a:lnTo>
                    <a:pt x="2400" y="4770"/>
                  </a:lnTo>
                  <a:lnTo>
                    <a:pt x="2404" y="4770"/>
                  </a:lnTo>
                  <a:lnTo>
                    <a:pt x="2408" y="4770"/>
                  </a:lnTo>
                  <a:lnTo>
                    <a:pt x="2410" y="4768"/>
                  </a:lnTo>
                  <a:lnTo>
                    <a:pt x="2410" y="4764"/>
                  </a:lnTo>
                  <a:lnTo>
                    <a:pt x="2414" y="4764"/>
                  </a:lnTo>
                  <a:lnTo>
                    <a:pt x="2416" y="4766"/>
                  </a:lnTo>
                  <a:lnTo>
                    <a:pt x="2414" y="4770"/>
                  </a:lnTo>
                  <a:lnTo>
                    <a:pt x="2414" y="4772"/>
                  </a:lnTo>
                  <a:lnTo>
                    <a:pt x="2418" y="4774"/>
                  </a:lnTo>
                  <a:lnTo>
                    <a:pt x="2420" y="4774"/>
                  </a:lnTo>
                  <a:lnTo>
                    <a:pt x="2422" y="4772"/>
                  </a:lnTo>
                  <a:lnTo>
                    <a:pt x="2422" y="4766"/>
                  </a:lnTo>
                  <a:lnTo>
                    <a:pt x="2420" y="4756"/>
                  </a:lnTo>
                  <a:lnTo>
                    <a:pt x="2416" y="4750"/>
                  </a:lnTo>
                  <a:lnTo>
                    <a:pt x="2414" y="4744"/>
                  </a:lnTo>
                  <a:lnTo>
                    <a:pt x="2412" y="4740"/>
                  </a:lnTo>
                  <a:lnTo>
                    <a:pt x="2410" y="4730"/>
                  </a:lnTo>
                  <a:lnTo>
                    <a:pt x="2406" y="4718"/>
                  </a:lnTo>
                  <a:lnTo>
                    <a:pt x="2402" y="4714"/>
                  </a:lnTo>
                  <a:lnTo>
                    <a:pt x="2398" y="4708"/>
                  </a:lnTo>
                  <a:lnTo>
                    <a:pt x="2392" y="4704"/>
                  </a:lnTo>
                  <a:lnTo>
                    <a:pt x="2388" y="4698"/>
                  </a:lnTo>
                  <a:lnTo>
                    <a:pt x="2388" y="4690"/>
                  </a:lnTo>
                  <a:lnTo>
                    <a:pt x="2388" y="4684"/>
                  </a:lnTo>
                  <a:lnTo>
                    <a:pt x="2390" y="4672"/>
                  </a:lnTo>
                  <a:lnTo>
                    <a:pt x="2390" y="4668"/>
                  </a:lnTo>
                  <a:lnTo>
                    <a:pt x="2386" y="4664"/>
                  </a:lnTo>
                  <a:lnTo>
                    <a:pt x="2384" y="4658"/>
                  </a:lnTo>
                  <a:lnTo>
                    <a:pt x="2386" y="4654"/>
                  </a:lnTo>
                  <a:lnTo>
                    <a:pt x="2386" y="4648"/>
                  </a:lnTo>
                  <a:lnTo>
                    <a:pt x="2388" y="4642"/>
                  </a:lnTo>
                  <a:lnTo>
                    <a:pt x="2388" y="4636"/>
                  </a:lnTo>
                  <a:lnTo>
                    <a:pt x="2388" y="4628"/>
                  </a:lnTo>
                  <a:lnTo>
                    <a:pt x="2390" y="4616"/>
                  </a:lnTo>
                  <a:lnTo>
                    <a:pt x="2386" y="4600"/>
                  </a:lnTo>
                  <a:lnTo>
                    <a:pt x="2384" y="4592"/>
                  </a:lnTo>
                  <a:lnTo>
                    <a:pt x="2378" y="4584"/>
                  </a:lnTo>
                  <a:lnTo>
                    <a:pt x="2366" y="4570"/>
                  </a:lnTo>
                  <a:lnTo>
                    <a:pt x="2354" y="4558"/>
                  </a:lnTo>
                  <a:lnTo>
                    <a:pt x="2350" y="4552"/>
                  </a:lnTo>
                  <a:lnTo>
                    <a:pt x="2348" y="4546"/>
                  </a:lnTo>
                  <a:lnTo>
                    <a:pt x="2344" y="4540"/>
                  </a:lnTo>
                  <a:lnTo>
                    <a:pt x="2342" y="4538"/>
                  </a:lnTo>
                  <a:lnTo>
                    <a:pt x="2334" y="4536"/>
                  </a:lnTo>
                  <a:lnTo>
                    <a:pt x="2324" y="4526"/>
                  </a:lnTo>
                  <a:lnTo>
                    <a:pt x="2310" y="4508"/>
                  </a:lnTo>
                  <a:lnTo>
                    <a:pt x="2306" y="4502"/>
                  </a:lnTo>
                  <a:lnTo>
                    <a:pt x="2304" y="4502"/>
                  </a:lnTo>
                  <a:lnTo>
                    <a:pt x="2300" y="4504"/>
                  </a:lnTo>
                  <a:lnTo>
                    <a:pt x="2296" y="4504"/>
                  </a:lnTo>
                  <a:lnTo>
                    <a:pt x="2292" y="4504"/>
                  </a:lnTo>
                  <a:lnTo>
                    <a:pt x="2286" y="4500"/>
                  </a:lnTo>
                  <a:lnTo>
                    <a:pt x="2276" y="4494"/>
                  </a:lnTo>
                  <a:lnTo>
                    <a:pt x="2272" y="4486"/>
                  </a:lnTo>
                  <a:lnTo>
                    <a:pt x="2270" y="4476"/>
                  </a:lnTo>
                  <a:lnTo>
                    <a:pt x="2264" y="4454"/>
                  </a:lnTo>
                  <a:lnTo>
                    <a:pt x="2262" y="4434"/>
                  </a:lnTo>
                  <a:lnTo>
                    <a:pt x="2260" y="4428"/>
                  </a:lnTo>
                  <a:lnTo>
                    <a:pt x="2258" y="4426"/>
                  </a:lnTo>
                  <a:lnTo>
                    <a:pt x="2254" y="4426"/>
                  </a:lnTo>
                  <a:lnTo>
                    <a:pt x="2252" y="4424"/>
                  </a:lnTo>
                  <a:lnTo>
                    <a:pt x="2248" y="4416"/>
                  </a:lnTo>
                  <a:lnTo>
                    <a:pt x="2244" y="4402"/>
                  </a:lnTo>
                  <a:lnTo>
                    <a:pt x="2244" y="4388"/>
                  </a:lnTo>
                  <a:lnTo>
                    <a:pt x="2242" y="4386"/>
                  </a:lnTo>
                  <a:lnTo>
                    <a:pt x="2240" y="4384"/>
                  </a:lnTo>
                  <a:lnTo>
                    <a:pt x="2230" y="4388"/>
                  </a:lnTo>
                  <a:lnTo>
                    <a:pt x="2226" y="4390"/>
                  </a:lnTo>
                  <a:lnTo>
                    <a:pt x="2222" y="4390"/>
                  </a:lnTo>
                  <a:lnTo>
                    <a:pt x="2220" y="4388"/>
                  </a:lnTo>
                  <a:lnTo>
                    <a:pt x="2220" y="4382"/>
                  </a:lnTo>
                  <a:lnTo>
                    <a:pt x="2218" y="4352"/>
                  </a:lnTo>
                  <a:lnTo>
                    <a:pt x="2218" y="4330"/>
                  </a:lnTo>
                  <a:lnTo>
                    <a:pt x="2220" y="4320"/>
                  </a:lnTo>
                  <a:lnTo>
                    <a:pt x="2224" y="4316"/>
                  </a:lnTo>
                  <a:lnTo>
                    <a:pt x="2226" y="4310"/>
                  </a:lnTo>
                  <a:lnTo>
                    <a:pt x="2228" y="4306"/>
                  </a:lnTo>
                  <a:lnTo>
                    <a:pt x="2232" y="4296"/>
                  </a:lnTo>
                  <a:lnTo>
                    <a:pt x="2234" y="4284"/>
                  </a:lnTo>
                  <a:lnTo>
                    <a:pt x="2236" y="4274"/>
                  </a:lnTo>
                  <a:lnTo>
                    <a:pt x="2242" y="4258"/>
                  </a:lnTo>
                  <a:lnTo>
                    <a:pt x="2248" y="4232"/>
                  </a:lnTo>
                  <a:lnTo>
                    <a:pt x="2252" y="4208"/>
                  </a:lnTo>
                  <a:lnTo>
                    <a:pt x="2252" y="4200"/>
                  </a:lnTo>
                  <a:lnTo>
                    <a:pt x="2252" y="4196"/>
                  </a:lnTo>
                  <a:lnTo>
                    <a:pt x="2248" y="4192"/>
                  </a:lnTo>
                  <a:lnTo>
                    <a:pt x="2248" y="4190"/>
                  </a:lnTo>
                  <a:lnTo>
                    <a:pt x="2248" y="4186"/>
                  </a:lnTo>
                  <a:lnTo>
                    <a:pt x="2250" y="4184"/>
                  </a:lnTo>
                  <a:lnTo>
                    <a:pt x="2252" y="4180"/>
                  </a:lnTo>
                  <a:lnTo>
                    <a:pt x="2256" y="4178"/>
                  </a:lnTo>
                  <a:lnTo>
                    <a:pt x="2272" y="4176"/>
                  </a:lnTo>
                  <a:lnTo>
                    <a:pt x="2278" y="4178"/>
                  </a:lnTo>
                  <a:lnTo>
                    <a:pt x="2282" y="4180"/>
                  </a:lnTo>
                  <a:lnTo>
                    <a:pt x="2286" y="4182"/>
                  </a:lnTo>
                  <a:lnTo>
                    <a:pt x="2286" y="4184"/>
                  </a:lnTo>
                  <a:lnTo>
                    <a:pt x="2284" y="4194"/>
                  </a:lnTo>
                  <a:lnTo>
                    <a:pt x="2282" y="4210"/>
                  </a:lnTo>
                  <a:lnTo>
                    <a:pt x="2282" y="4220"/>
                  </a:lnTo>
                  <a:lnTo>
                    <a:pt x="2284" y="4222"/>
                  </a:lnTo>
                  <a:lnTo>
                    <a:pt x="2286" y="4222"/>
                  </a:lnTo>
                  <a:lnTo>
                    <a:pt x="2292" y="4222"/>
                  </a:lnTo>
                  <a:lnTo>
                    <a:pt x="2296" y="4222"/>
                  </a:lnTo>
                  <a:lnTo>
                    <a:pt x="2300" y="4222"/>
                  </a:lnTo>
                  <a:lnTo>
                    <a:pt x="2304" y="4224"/>
                  </a:lnTo>
                  <a:lnTo>
                    <a:pt x="2306" y="4224"/>
                  </a:lnTo>
                  <a:lnTo>
                    <a:pt x="2310" y="4220"/>
                  </a:lnTo>
                  <a:lnTo>
                    <a:pt x="2316" y="4218"/>
                  </a:lnTo>
                  <a:lnTo>
                    <a:pt x="2318" y="4218"/>
                  </a:lnTo>
                  <a:lnTo>
                    <a:pt x="2322" y="4220"/>
                  </a:lnTo>
                  <a:lnTo>
                    <a:pt x="2330" y="4228"/>
                  </a:lnTo>
                  <a:lnTo>
                    <a:pt x="2336" y="4236"/>
                  </a:lnTo>
                  <a:lnTo>
                    <a:pt x="2342" y="4244"/>
                  </a:lnTo>
                  <a:lnTo>
                    <a:pt x="2346" y="4246"/>
                  </a:lnTo>
                  <a:lnTo>
                    <a:pt x="2350" y="4248"/>
                  </a:lnTo>
                  <a:lnTo>
                    <a:pt x="2354" y="4250"/>
                  </a:lnTo>
                  <a:lnTo>
                    <a:pt x="2356" y="4252"/>
                  </a:lnTo>
                  <a:lnTo>
                    <a:pt x="2360" y="4258"/>
                  </a:lnTo>
                  <a:lnTo>
                    <a:pt x="2362" y="4266"/>
                  </a:lnTo>
                  <a:lnTo>
                    <a:pt x="2364" y="4268"/>
                  </a:lnTo>
                  <a:lnTo>
                    <a:pt x="2368" y="4268"/>
                  </a:lnTo>
                  <a:lnTo>
                    <a:pt x="2362" y="4256"/>
                  </a:lnTo>
                  <a:lnTo>
                    <a:pt x="2362" y="4246"/>
                  </a:lnTo>
                  <a:lnTo>
                    <a:pt x="2362" y="4256"/>
                  </a:lnTo>
                  <a:lnTo>
                    <a:pt x="2368" y="4268"/>
                  </a:lnTo>
                  <a:lnTo>
                    <a:pt x="2374" y="4280"/>
                  </a:lnTo>
                  <a:lnTo>
                    <a:pt x="2376" y="4286"/>
                  </a:lnTo>
                  <a:lnTo>
                    <a:pt x="2374" y="4292"/>
                  </a:lnTo>
                  <a:lnTo>
                    <a:pt x="2374" y="4300"/>
                  </a:lnTo>
                  <a:lnTo>
                    <a:pt x="2376" y="4310"/>
                  </a:lnTo>
                  <a:lnTo>
                    <a:pt x="2378" y="4310"/>
                  </a:lnTo>
                  <a:lnTo>
                    <a:pt x="2380" y="4308"/>
                  </a:lnTo>
                  <a:lnTo>
                    <a:pt x="2386" y="4308"/>
                  </a:lnTo>
                  <a:lnTo>
                    <a:pt x="2388" y="4308"/>
                  </a:lnTo>
                  <a:lnTo>
                    <a:pt x="2388" y="4304"/>
                  </a:lnTo>
                  <a:lnTo>
                    <a:pt x="2388" y="4298"/>
                  </a:lnTo>
                  <a:lnTo>
                    <a:pt x="2388" y="4296"/>
                  </a:lnTo>
                  <a:lnTo>
                    <a:pt x="2390" y="4294"/>
                  </a:lnTo>
                  <a:lnTo>
                    <a:pt x="2392" y="4296"/>
                  </a:lnTo>
                  <a:lnTo>
                    <a:pt x="2396" y="4300"/>
                  </a:lnTo>
                  <a:lnTo>
                    <a:pt x="2398" y="4304"/>
                  </a:lnTo>
                  <a:lnTo>
                    <a:pt x="2398" y="4308"/>
                  </a:lnTo>
                  <a:lnTo>
                    <a:pt x="2394" y="4314"/>
                  </a:lnTo>
                  <a:lnTo>
                    <a:pt x="2390" y="4320"/>
                  </a:lnTo>
                  <a:lnTo>
                    <a:pt x="2390" y="4322"/>
                  </a:lnTo>
                  <a:lnTo>
                    <a:pt x="2392" y="4324"/>
                  </a:lnTo>
                  <a:lnTo>
                    <a:pt x="2396" y="4326"/>
                  </a:lnTo>
                  <a:lnTo>
                    <a:pt x="2398" y="4326"/>
                  </a:lnTo>
                  <a:lnTo>
                    <a:pt x="2402" y="4324"/>
                  </a:lnTo>
                  <a:lnTo>
                    <a:pt x="2404" y="4322"/>
                  </a:lnTo>
                  <a:lnTo>
                    <a:pt x="2406" y="4320"/>
                  </a:lnTo>
                  <a:lnTo>
                    <a:pt x="2406" y="4322"/>
                  </a:lnTo>
                  <a:lnTo>
                    <a:pt x="2412" y="4324"/>
                  </a:lnTo>
                  <a:lnTo>
                    <a:pt x="2416" y="4324"/>
                  </a:lnTo>
                  <a:lnTo>
                    <a:pt x="2422" y="4326"/>
                  </a:lnTo>
                  <a:lnTo>
                    <a:pt x="2424" y="4328"/>
                  </a:lnTo>
                  <a:lnTo>
                    <a:pt x="2428" y="4334"/>
                  </a:lnTo>
                  <a:lnTo>
                    <a:pt x="2430" y="4340"/>
                  </a:lnTo>
                  <a:lnTo>
                    <a:pt x="2434" y="4344"/>
                  </a:lnTo>
                  <a:lnTo>
                    <a:pt x="2436" y="4344"/>
                  </a:lnTo>
                  <a:lnTo>
                    <a:pt x="2438" y="4344"/>
                  </a:lnTo>
                  <a:lnTo>
                    <a:pt x="2444" y="4342"/>
                  </a:lnTo>
                  <a:lnTo>
                    <a:pt x="2446" y="4342"/>
                  </a:lnTo>
                  <a:lnTo>
                    <a:pt x="2450" y="4346"/>
                  </a:lnTo>
                  <a:lnTo>
                    <a:pt x="2452" y="4350"/>
                  </a:lnTo>
                  <a:lnTo>
                    <a:pt x="2452" y="4352"/>
                  </a:lnTo>
                  <a:lnTo>
                    <a:pt x="2448" y="4360"/>
                  </a:lnTo>
                  <a:lnTo>
                    <a:pt x="2444" y="4370"/>
                  </a:lnTo>
                  <a:lnTo>
                    <a:pt x="2442" y="4378"/>
                  </a:lnTo>
                  <a:lnTo>
                    <a:pt x="2440" y="4388"/>
                  </a:lnTo>
                  <a:lnTo>
                    <a:pt x="2440" y="4410"/>
                  </a:lnTo>
                  <a:lnTo>
                    <a:pt x="2442" y="4422"/>
                  </a:lnTo>
                  <a:lnTo>
                    <a:pt x="2444" y="4424"/>
                  </a:lnTo>
                  <a:lnTo>
                    <a:pt x="2446" y="4424"/>
                  </a:lnTo>
                  <a:lnTo>
                    <a:pt x="2450" y="4422"/>
                  </a:lnTo>
                  <a:lnTo>
                    <a:pt x="2456" y="4416"/>
                  </a:lnTo>
                  <a:lnTo>
                    <a:pt x="2478" y="4396"/>
                  </a:lnTo>
                  <a:lnTo>
                    <a:pt x="2488" y="4388"/>
                  </a:lnTo>
                  <a:lnTo>
                    <a:pt x="2496" y="4384"/>
                  </a:lnTo>
                  <a:lnTo>
                    <a:pt x="2500" y="4382"/>
                  </a:lnTo>
                  <a:lnTo>
                    <a:pt x="2502" y="4380"/>
                  </a:lnTo>
                  <a:lnTo>
                    <a:pt x="2502" y="4376"/>
                  </a:lnTo>
                  <a:lnTo>
                    <a:pt x="2502" y="4374"/>
                  </a:lnTo>
                  <a:lnTo>
                    <a:pt x="2508" y="4372"/>
                  </a:lnTo>
                  <a:lnTo>
                    <a:pt x="2512" y="4370"/>
                  </a:lnTo>
                  <a:lnTo>
                    <a:pt x="2516" y="4364"/>
                  </a:lnTo>
                  <a:lnTo>
                    <a:pt x="2520" y="4346"/>
                  </a:lnTo>
                  <a:lnTo>
                    <a:pt x="2524" y="4328"/>
                  </a:lnTo>
                  <a:lnTo>
                    <a:pt x="2526" y="4324"/>
                  </a:lnTo>
                  <a:lnTo>
                    <a:pt x="2526" y="4322"/>
                  </a:lnTo>
                  <a:lnTo>
                    <a:pt x="2528" y="4324"/>
                  </a:lnTo>
                  <a:lnTo>
                    <a:pt x="2534" y="4328"/>
                  </a:lnTo>
                  <a:lnTo>
                    <a:pt x="2536" y="4330"/>
                  </a:lnTo>
                  <a:lnTo>
                    <a:pt x="2538" y="4332"/>
                  </a:lnTo>
                  <a:lnTo>
                    <a:pt x="2544" y="4332"/>
                  </a:lnTo>
                  <a:lnTo>
                    <a:pt x="2548" y="4330"/>
                  </a:lnTo>
                  <a:lnTo>
                    <a:pt x="2556" y="4326"/>
                  </a:lnTo>
                  <a:lnTo>
                    <a:pt x="2566" y="4318"/>
                  </a:lnTo>
                  <a:lnTo>
                    <a:pt x="2576" y="4310"/>
                  </a:lnTo>
                  <a:lnTo>
                    <a:pt x="2584" y="4304"/>
                  </a:lnTo>
                  <a:lnTo>
                    <a:pt x="2598" y="4296"/>
                  </a:lnTo>
                  <a:lnTo>
                    <a:pt x="2604" y="4292"/>
                  </a:lnTo>
                  <a:lnTo>
                    <a:pt x="2610" y="4286"/>
                  </a:lnTo>
                  <a:lnTo>
                    <a:pt x="2614" y="4280"/>
                  </a:lnTo>
                  <a:lnTo>
                    <a:pt x="2618" y="4272"/>
                  </a:lnTo>
                  <a:lnTo>
                    <a:pt x="2622" y="4252"/>
                  </a:lnTo>
                  <a:lnTo>
                    <a:pt x="2622" y="4238"/>
                  </a:lnTo>
                  <a:lnTo>
                    <a:pt x="2624" y="4228"/>
                  </a:lnTo>
                  <a:lnTo>
                    <a:pt x="2624" y="4224"/>
                  </a:lnTo>
                  <a:lnTo>
                    <a:pt x="2626" y="4222"/>
                  </a:lnTo>
                  <a:lnTo>
                    <a:pt x="2628" y="4222"/>
                  </a:lnTo>
                  <a:lnTo>
                    <a:pt x="2630" y="4220"/>
                  </a:lnTo>
                  <a:lnTo>
                    <a:pt x="2630" y="4214"/>
                  </a:lnTo>
                  <a:lnTo>
                    <a:pt x="2628" y="4206"/>
                  </a:lnTo>
                  <a:lnTo>
                    <a:pt x="2624" y="4198"/>
                  </a:lnTo>
                  <a:lnTo>
                    <a:pt x="2622" y="4194"/>
                  </a:lnTo>
                  <a:lnTo>
                    <a:pt x="2622" y="4190"/>
                  </a:lnTo>
                  <a:lnTo>
                    <a:pt x="2624" y="4174"/>
                  </a:lnTo>
                  <a:lnTo>
                    <a:pt x="2624" y="4152"/>
                  </a:lnTo>
                  <a:lnTo>
                    <a:pt x="2622" y="4138"/>
                  </a:lnTo>
                  <a:lnTo>
                    <a:pt x="2616" y="4122"/>
                  </a:lnTo>
                  <a:lnTo>
                    <a:pt x="2606" y="4096"/>
                  </a:lnTo>
                  <a:lnTo>
                    <a:pt x="2598" y="4080"/>
                  </a:lnTo>
                  <a:lnTo>
                    <a:pt x="2590" y="4068"/>
                  </a:lnTo>
                  <a:lnTo>
                    <a:pt x="2584" y="4056"/>
                  </a:lnTo>
                  <a:lnTo>
                    <a:pt x="2580" y="4046"/>
                  </a:lnTo>
                  <a:lnTo>
                    <a:pt x="2572" y="4042"/>
                  </a:lnTo>
                  <a:lnTo>
                    <a:pt x="2562" y="4034"/>
                  </a:lnTo>
                  <a:lnTo>
                    <a:pt x="2548" y="4020"/>
                  </a:lnTo>
                  <a:lnTo>
                    <a:pt x="2534" y="4002"/>
                  </a:lnTo>
                  <a:lnTo>
                    <a:pt x="2522" y="3986"/>
                  </a:lnTo>
                  <a:lnTo>
                    <a:pt x="2514" y="3972"/>
                  </a:lnTo>
                  <a:lnTo>
                    <a:pt x="2510" y="3966"/>
                  </a:lnTo>
                  <a:lnTo>
                    <a:pt x="2510" y="3960"/>
                  </a:lnTo>
                  <a:lnTo>
                    <a:pt x="2508" y="3954"/>
                  </a:lnTo>
                  <a:lnTo>
                    <a:pt x="2506" y="3950"/>
                  </a:lnTo>
                  <a:lnTo>
                    <a:pt x="2500" y="3946"/>
                  </a:lnTo>
                  <a:lnTo>
                    <a:pt x="2492" y="3940"/>
                  </a:lnTo>
                  <a:lnTo>
                    <a:pt x="2486" y="3934"/>
                  </a:lnTo>
                  <a:lnTo>
                    <a:pt x="2482" y="3926"/>
                  </a:lnTo>
                  <a:lnTo>
                    <a:pt x="2478" y="3916"/>
                  </a:lnTo>
                  <a:lnTo>
                    <a:pt x="2478" y="3904"/>
                  </a:lnTo>
                  <a:lnTo>
                    <a:pt x="2480" y="3894"/>
                  </a:lnTo>
                  <a:lnTo>
                    <a:pt x="2482" y="3884"/>
                  </a:lnTo>
                  <a:lnTo>
                    <a:pt x="2486" y="3874"/>
                  </a:lnTo>
                  <a:lnTo>
                    <a:pt x="2492" y="3864"/>
                  </a:lnTo>
                  <a:lnTo>
                    <a:pt x="2498" y="3856"/>
                  </a:lnTo>
                  <a:lnTo>
                    <a:pt x="2506" y="3848"/>
                  </a:lnTo>
                  <a:lnTo>
                    <a:pt x="2512" y="3842"/>
                  </a:lnTo>
                  <a:lnTo>
                    <a:pt x="2516" y="3836"/>
                  </a:lnTo>
                  <a:lnTo>
                    <a:pt x="2518" y="3826"/>
                  </a:lnTo>
                  <a:lnTo>
                    <a:pt x="2520" y="3816"/>
                  </a:lnTo>
                  <a:lnTo>
                    <a:pt x="2522" y="3812"/>
                  </a:lnTo>
                  <a:lnTo>
                    <a:pt x="2526" y="3808"/>
                  </a:lnTo>
                  <a:lnTo>
                    <a:pt x="2532" y="3806"/>
                  </a:lnTo>
                  <a:lnTo>
                    <a:pt x="2534" y="3806"/>
                  </a:lnTo>
                  <a:lnTo>
                    <a:pt x="2536" y="3808"/>
                  </a:lnTo>
                  <a:lnTo>
                    <a:pt x="2540" y="3808"/>
                  </a:lnTo>
                  <a:lnTo>
                    <a:pt x="2544" y="3804"/>
                  </a:lnTo>
                  <a:lnTo>
                    <a:pt x="2546" y="3800"/>
                  </a:lnTo>
                  <a:lnTo>
                    <a:pt x="2548" y="3794"/>
                  </a:lnTo>
                  <a:lnTo>
                    <a:pt x="2554" y="3790"/>
                  </a:lnTo>
                  <a:lnTo>
                    <a:pt x="2562" y="3784"/>
                  </a:lnTo>
                  <a:lnTo>
                    <a:pt x="2568" y="3782"/>
                  </a:lnTo>
                  <a:lnTo>
                    <a:pt x="2572" y="3782"/>
                  </a:lnTo>
                  <a:lnTo>
                    <a:pt x="2574" y="3778"/>
                  </a:lnTo>
                  <a:lnTo>
                    <a:pt x="2576" y="3780"/>
                  </a:lnTo>
                  <a:lnTo>
                    <a:pt x="2578" y="3780"/>
                  </a:lnTo>
                  <a:lnTo>
                    <a:pt x="2582" y="3780"/>
                  </a:lnTo>
                  <a:lnTo>
                    <a:pt x="2584" y="3776"/>
                  </a:lnTo>
                  <a:lnTo>
                    <a:pt x="2584" y="3774"/>
                  </a:lnTo>
                  <a:lnTo>
                    <a:pt x="2586" y="3776"/>
                  </a:lnTo>
                  <a:lnTo>
                    <a:pt x="2590" y="3778"/>
                  </a:lnTo>
                  <a:lnTo>
                    <a:pt x="2592" y="3778"/>
                  </a:lnTo>
                  <a:lnTo>
                    <a:pt x="2594" y="3774"/>
                  </a:lnTo>
                  <a:lnTo>
                    <a:pt x="2592" y="3772"/>
                  </a:lnTo>
                  <a:lnTo>
                    <a:pt x="2592" y="3768"/>
                  </a:lnTo>
                  <a:lnTo>
                    <a:pt x="2592" y="3762"/>
                  </a:lnTo>
                  <a:lnTo>
                    <a:pt x="2592" y="3760"/>
                  </a:lnTo>
                  <a:lnTo>
                    <a:pt x="2594" y="3762"/>
                  </a:lnTo>
                  <a:lnTo>
                    <a:pt x="2596" y="3766"/>
                  </a:lnTo>
                  <a:lnTo>
                    <a:pt x="2602" y="3772"/>
                  </a:lnTo>
                  <a:lnTo>
                    <a:pt x="2604" y="3774"/>
                  </a:lnTo>
                  <a:lnTo>
                    <a:pt x="2610" y="3776"/>
                  </a:lnTo>
                  <a:lnTo>
                    <a:pt x="2614" y="3776"/>
                  </a:lnTo>
                  <a:lnTo>
                    <a:pt x="2616" y="3778"/>
                  </a:lnTo>
                  <a:lnTo>
                    <a:pt x="2614" y="3782"/>
                  </a:lnTo>
                  <a:lnTo>
                    <a:pt x="2614" y="3784"/>
                  </a:lnTo>
                  <a:lnTo>
                    <a:pt x="2616" y="3786"/>
                  </a:lnTo>
                  <a:lnTo>
                    <a:pt x="2620" y="3786"/>
                  </a:lnTo>
                  <a:lnTo>
                    <a:pt x="2630" y="3784"/>
                  </a:lnTo>
                  <a:lnTo>
                    <a:pt x="2632" y="3782"/>
                  </a:lnTo>
                  <a:lnTo>
                    <a:pt x="2634" y="3778"/>
                  </a:lnTo>
                  <a:lnTo>
                    <a:pt x="2632" y="3772"/>
                  </a:lnTo>
                  <a:lnTo>
                    <a:pt x="2634" y="3772"/>
                  </a:lnTo>
                  <a:lnTo>
                    <a:pt x="2636" y="3778"/>
                  </a:lnTo>
                  <a:lnTo>
                    <a:pt x="2640" y="3782"/>
                  </a:lnTo>
                  <a:lnTo>
                    <a:pt x="2642" y="3782"/>
                  </a:lnTo>
                  <a:lnTo>
                    <a:pt x="2644" y="3782"/>
                  </a:lnTo>
                  <a:lnTo>
                    <a:pt x="2648" y="3784"/>
                  </a:lnTo>
                  <a:lnTo>
                    <a:pt x="2648" y="3786"/>
                  </a:lnTo>
                  <a:lnTo>
                    <a:pt x="2646" y="3788"/>
                  </a:lnTo>
                  <a:lnTo>
                    <a:pt x="2642" y="3794"/>
                  </a:lnTo>
                  <a:lnTo>
                    <a:pt x="2640" y="3802"/>
                  </a:lnTo>
                  <a:lnTo>
                    <a:pt x="2638" y="3810"/>
                  </a:lnTo>
                  <a:lnTo>
                    <a:pt x="2640" y="3816"/>
                  </a:lnTo>
                  <a:lnTo>
                    <a:pt x="2642" y="3818"/>
                  </a:lnTo>
                  <a:lnTo>
                    <a:pt x="2642" y="3820"/>
                  </a:lnTo>
                  <a:lnTo>
                    <a:pt x="2642" y="3824"/>
                  </a:lnTo>
                  <a:lnTo>
                    <a:pt x="2644" y="3828"/>
                  </a:lnTo>
                  <a:lnTo>
                    <a:pt x="2646" y="3832"/>
                  </a:lnTo>
                  <a:lnTo>
                    <a:pt x="2648" y="3836"/>
                  </a:lnTo>
                  <a:lnTo>
                    <a:pt x="2648" y="3840"/>
                  </a:lnTo>
                  <a:lnTo>
                    <a:pt x="2648" y="3842"/>
                  </a:lnTo>
                  <a:lnTo>
                    <a:pt x="2652" y="3844"/>
                  </a:lnTo>
                  <a:lnTo>
                    <a:pt x="2664" y="3842"/>
                  </a:lnTo>
                  <a:lnTo>
                    <a:pt x="2672" y="3838"/>
                  </a:lnTo>
                  <a:lnTo>
                    <a:pt x="2674" y="3836"/>
                  </a:lnTo>
                  <a:lnTo>
                    <a:pt x="2674" y="3834"/>
                  </a:lnTo>
                  <a:lnTo>
                    <a:pt x="2670" y="3828"/>
                  </a:lnTo>
                  <a:lnTo>
                    <a:pt x="2668" y="3820"/>
                  </a:lnTo>
                  <a:lnTo>
                    <a:pt x="2666" y="3814"/>
                  </a:lnTo>
                  <a:lnTo>
                    <a:pt x="2662" y="3812"/>
                  </a:lnTo>
                  <a:lnTo>
                    <a:pt x="2660" y="3812"/>
                  </a:lnTo>
                  <a:lnTo>
                    <a:pt x="2658" y="3810"/>
                  </a:lnTo>
                  <a:lnTo>
                    <a:pt x="2660" y="3804"/>
                  </a:lnTo>
                  <a:lnTo>
                    <a:pt x="2666" y="3800"/>
                  </a:lnTo>
                  <a:lnTo>
                    <a:pt x="2684" y="3788"/>
                  </a:lnTo>
                  <a:lnTo>
                    <a:pt x="2692" y="3784"/>
                  </a:lnTo>
                  <a:lnTo>
                    <a:pt x="2698" y="3782"/>
                  </a:lnTo>
                  <a:lnTo>
                    <a:pt x="2704" y="3784"/>
                  </a:lnTo>
                  <a:lnTo>
                    <a:pt x="2716" y="3780"/>
                  </a:lnTo>
                  <a:lnTo>
                    <a:pt x="2722" y="3778"/>
                  </a:lnTo>
                  <a:lnTo>
                    <a:pt x="2726" y="3774"/>
                  </a:lnTo>
                  <a:lnTo>
                    <a:pt x="2730" y="3768"/>
                  </a:lnTo>
                  <a:lnTo>
                    <a:pt x="2730" y="3764"/>
                  </a:lnTo>
                  <a:lnTo>
                    <a:pt x="2736" y="3766"/>
                  </a:lnTo>
                  <a:lnTo>
                    <a:pt x="2740" y="3768"/>
                  </a:lnTo>
                  <a:lnTo>
                    <a:pt x="2742" y="3772"/>
                  </a:lnTo>
                  <a:lnTo>
                    <a:pt x="2746" y="3768"/>
                  </a:lnTo>
                  <a:lnTo>
                    <a:pt x="2750" y="3764"/>
                  </a:lnTo>
                  <a:lnTo>
                    <a:pt x="2752" y="3766"/>
                  </a:lnTo>
                  <a:lnTo>
                    <a:pt x="2754" y="3768"/>
                  </a:lnTo>
                  <a:lnTo>
                    <a:pt x="2758" y="3764"/>
                  </a:lnTo>
                  <a:lnTo>
                    <a:pt x="2762" y="3760"/>
                  </a:lnTo>
                  <a:lnTo>
                    <a:pt x="2764" y="3760"/>
                  </a:lnTo>
                  <a:lnTo>
                    <a:pt x="2768" y="3760"/>
                  </a:lnTo>
                  <a:lnTo>
                    <a:pt x="2772" y="3762"/>
                  </a:lnTo>
                  <a:lnTo>
                    <a:pt x="2774" y="3760"/>
                  </a:lnTo>
                  <a:lnTo>
                    <a:pt x="2774" y="3756"/>
                  </a:lnTo>
                  <a:lnTo>
                    <a:pt x="2776" y="3750"/>
                  </a:lnTo>
                  <a:lnTo>
                    <a:pt x="2778" y="3752"/>
                  </a:lnTo>
                  <a:lnTo>
                    <a:pt x="2780" y="3754"/>
                  </a:lnTo>
                  <a:lnTo>
                    <a:pt x="2782" y="3754"/>
                  </a:lnTo>
                  <a:lnTo>
                    <a:pt x="2784" y="3752"/>
                  </a:lnTo>
                  <a:lnTo>
                    <a:pt x="2788" y="3748"/>
                  </a:lnTo>
                  <a:lnTo>
                    <a:pt x="2790" y="3748"/>
                  </a:lnTo>
                  <a:lnTo>
                    <a:pt x="2792" y="3748"/>
                  </a:lnTo>
                  <a:lnTo>
                    <a:pt x="2796" y="3744"/>
                  </a:lnTo>
                  <a:lnTo>
                    <a:pt x="2798" y="3740"/>
                  </a:lnTo>
                  <a:lnTo>
                    <a:pt x="2798" y="3736"/>
                  </a:lnTo>
                  <a:lnTo>
                    <a:pt x="2794" y="3724"/>
                  </a:lnTo>
                  <a:lnTo>
                    <a:pt x="2792" y="3714"/>
                  </a:lnTo>
                  <a:lnTo>
                    <a:pt x="2790" y="3712"/>
                  </a:lnTo>
                  <a:lnTo>
                    <a:pt x="2792" y="3708"/>
                  </a:lnTo>
                  <a:lnTo>
                    <a:pt x="2794" y="3708"/>
                  </a:lnTo>
                  <a:lnTo>
                    <a:pt x="2796" y="3710"/>
                  </a:lnTo>
                  <a:lnTo>
                    <a:pt x="2804" y="3720"/>
                  </a:lnTo>
                  <a:lnTo>
                    <a:pt x="2808" y="3726"/>
                  </a:lnTo>
                  <a:lnTo>
                    <a:pt x="2812" y="3730"/>
                  </a:lnTo>
                  <a:lnTo>
                    <a:pt x="2810" y="3734"/>
                  </a:lnTo>
                  <a:lnTo>
                    <a:pt x="2810" y="3738"/>
                  </a:lnTo>
                  <a:lnTo>
                    <a:pt x="2812" y="3738"/>
                  </a:lnTo>
                  <a:lnTo>
                    <a:pt x="2818" y="3740"/>
                  </a:lnTo>
                  <a:lnTo>
                    <a:pt x="2820" y="3742"/>
                  </a:lnTo>
                  <a:lnTo>
                    <a:pt x="2824" y="3742"/>
                  </a:lnTo>
                  <a:lnTo>
                    <a:pt x="2826" y="3740"/>
                  </a:lnTo>
                  <a:lnTo>
                    <a:pt x="2828" y="3736"/>
                  </a:lnTo>
                  <a:lnTo>
                    <a:pt x="2828" y="3734"/>
                  </a:lnTo>
                  <a:lnTo>
                    <a:pt x="2826" y="3730"/>
                  </a:lnTo>
                  <a:lnTo>
                    <a:pt x="2826" y="3726"/>
                  </a:lnTo>
                  <a:lnTo>
                    <a:pt x="2826" y="3724"/>
                  </a:lnTo>
                  <a:lnTo>
                    <a:pt x="2828" y="3724"/>
                  </a:lnTo>
                  <a:lnTo>
                    <a:pt x="2830" y="3728"/>
                  </a:lnTo>
                  <a:lnTo>
                    <a:pt x="2834" y="3730"/>
                  </a:lnTo>
                  <a:lnTo>
                    <a:pt x="2836" y="3732"/>
                  </a:lnTo>
                  <a:lnTo>
                    <a:pt x="2838" y="3730"/>
                  </a:lnTo>
                  <a:lnTo>
                    <a:pt x="2840" y="3728"/>
                  </a:lnTo>
                  <a:lnTo>
                    <a:pt x="2838" y="3724"/>
                  </a:lnTo>
                  <a:lnTo>
                    <a:pt x="2836" y="3720"/>
                  </a:lnTo>
                  <a:lnTo>
                    <a:pt x="2838" y="3718"/>
                  </a:lnTo>
                  <a:lnTo>
                    <a:pt x="2840" y="3716"/>
                  </a:lnTo>
                  <a:lnTo>
                    <a:pt x="2842" y="3716"/>
                  </a:lnTo>
                  <a:lnTo>
                    <a:pt x="2844" y="3718"/>
                  </a:lnTo>
                  <a:lnTo>
                    <a:pt x="2846" y="3724"/>
                  </a:lnTo>
                  <a:lnTo>
                    <a:pt x="2846" y="3726"/>
                  </a:lnTo>
                  <a:lnTo>
                    <a:pt x="2848" y="3728"/>
                  </a:lnTo>
                  <a:lnTo>
                    <a:pt x="2850" y="3728"/>
                  </a:lnTo>
                  <a:lnTo>
                    <a:pt x="2854" y="3724"/>
                  </a:lnTo>
                  <a:lnTo>
                    <a:pt x="2860" y="3718"/>
                  </a:lnTo>
                  <a:lnTo>
                    <a:pt x="2864" y="3716"/>
                  </a:lnTo>
                  <a:lnTo>
                    <a:pt x="2874" y="3722"/>
                  </a:lnTo>
                  <a:lnTo>
                    <a:pt x="2876" y="3722"/>
                  </a:lnTo>
                  <a:lnTo>
                    <a:pt x="2878" y="3722"/>
                  </a:lnTo>
                  <a:lnTo>
                    <a:pt x="2878" y="3718"/>
                  </a:lnTo>
                  <a:lnTo>
                    <a:pt x="2878" y="3714"/>
                  </a:lnTo>
                  <a:lnTo>
                    <a:pt x="2878" y="3712"/>
                  </a:lnTo>
                  <a:lnTo>
                    <a:pt x="2880" y="3712"/>
                  </a:lnTo>
                  <a:lnTo>
                    <a:pt x="2882" y="3712"/>
                  </a:lnTo>
                  <a:lnTo>
                    <a:pt x="2884" y="3716"/>
                  </a:lnTo>
                  <a:lnTo>
                    <a:pt x="2886" y="3718"/>
                  </a:lnTo>
                  <a:lnTo>
                    <a:pt x="2894" y="3716"/>
                  </a:lnTo>
                  <a:lnTo>
                    <a:pt x="2902" y="3712"/>
                  </a:lnTo>
                  <a:lnTo>
                    <a:pt x="2910" y="3710"/>
                  </a:lnTo>
                  <a:lnTo>
                    <a:pt x="2914" y="3706"/>
                  </a:lnTo>
                  <a:lnTo>
                    <a:pt x="2916" y="3702"/>
                  </a:lnTo>
                  <a:lnTo>
                    <a:pt x="2918" y="3698"/>
                  </a:lnTo>
                  <a:lnTo>
                    <a:pt x="2918" y="3696"/>
                  </a:lnTo>
                  <a:lnTo>
                    <a:pt x="2922" y="3694"/>
                  </a:lnTo>
                  <a:lnTo>
                    <a:pt x="2926" y="3692"/>
                  </a:lnTo>
                  <a:lnTo>
                    <a:pt x="2924" y="3690"/>
                  </a:lnTo>
                  <a:lnTo>
                    <a:pt x="2922" y="3688"/>
                  </a:lnTo>
                  <a:lnTo>
                    <a:pt x="2924" y="3686"/>
                  </a:lnTo>
                  <a:lnTo>
                    <a:pt x="2926" y="3684"/>
                  </a:lnTo>
                  <a:lnTo>
                    <a:pt x="2930" y="3678"/>
                  </a:lnTo>
                  <a:lnTo>
                    <a:pt x="2932" y="3674"/>
                  </a:lnTo>
                  <a:lnTo>
                    <a:pt x="2936" y="3674"/>
                  </a:lnTo>
                  <a:lnTo>
                    <a:pt x="2940" y="3674"/>
                  </a:lnTo>
                  <a:lnTo>
                    <a:pt x="2944" y="3672"/>
                  </a:lnTo>
                  <a:lnTo>
                    <a:pt x="2948" y="3668"/>
                  </a:lnTo>
                  <a:lnTo>
                    <a:pt x="2954" y="3662"/>
                  </a:lnTo>
                  <a:lnTo>
                    <a:pt x="2956" y="3662"/>
                  </a:lnTo>
                  <a:lnTo>
                    <a:pt x="2956" y="3664"/>
                  </a:lnTo>
                  <a:lnTo>
                    <a:pt x="2958" y="3666"/>
                  </a:lnTo>
                  <a:lnTo>
                    <a:pt x="2960" y="3662"/>
                  </a:lnTo>
                  <a:lnTo>
                    <a:pt x="2974" y="3648"/>
                  </a:lnTo>
                  <a:lnTo>
                    <a:pt x="2980" y="3642"/>
                  </a:lnTo>
                  <a:lnTo>
                    <a:pt x="2980" y="3638"/>
                  </a:lnTo>
                  <a:lnTo>
                    <a:pt x="2978" y="3636"/>
                  </a:lnTo>
                  <a:lnTo>
                    <a:pt x="2976" y="3632"/>
                  </a:lnTo>
                  <a:lnTo>
                    <a:pt x="2978" y="3626"/>
                  </a:lnTo>
                  <a:lnTo>
                    <a:pt x="2980" y="3624"/>
                  </a:lnTo>
                  <a:lnTo>
                    <a:pt x="2982" y="3624"/>
                  </a:lnTo>
                  <a:lnTo>
                    <a:pt x="2984" y="3626"/>
                  </a:lnTo>
                  <a:lnTo>
                    <a:pt x="2986" y="3628"/>
                  </a:lnTo>
                  <a:lnTo>
                    <a:pt x="2988" y="3626"/>
                  </a:lnTo>
                  <a:lnTo>
                    <a:pt x="2990" y="3626"/>
                  </a:lnTo>
                  <a:lnTo>
                    <a:pt x="2994" y="3628"/>
                  </a:lnTo>
                  <a:lnTo>
                    <a:pt x="2998" y="3630"/>
                  </a:lnTo>
                  <a:lnTo>
                    <a:pt x="3000" y="3624"/>
                  </a:lnTo>
                  <a:lnTo>
                    <a:pt x="3004" y="3616"/>
                  </a:lnTo>
                  <a:lnTo>
                    <a:pt x="3008" y="3614"/>
                  </a:lnTo>
                  <a:lnTo>
                    <a:pt x="3012" y="3610"/>
                  </a:lnTo>
                  <a:lnTo>
                    <a:pt x="3016" y="3608"/>
                  </a:lnTo>
                  <a:lnTo>
                    <a:pt x="3016" y="3606"/>
                  </a:lnTo>
                  <a:lnTo>
                    <a:pt x="3012" y="3602"/>
                  </a:lnTo>
                  <a:lnTo>
                    <a:pt x="3010" y="3598"/>
                  </a:lnTo>
                  <a:lnTo>
                    <a:pt x="3010" y="3594"/>
                  </a:lnTo>
                  <a:lnTo>
                    <a:pt x="3012" y="3590"/>
                  </a:lnTo>
                  <a:lnTo>
                    <a:pt x="3014" y="3594"/>
                  </a:lnTo>
                  <a:lnTo>
                    <a:pt x="3018" y="3596"/>
                  </a:lnTo>
                  <a:lnTo>
                    <a:pt x="3022" y="3596"/>
                  </a:lnTo>
                  <a:lnTo>
                    <a:pt x="3026" y="3594"/>
                  </a:lnTo>
                  <a:lnTo>
                    <a:pt x="3030" y="3590"/>
                  </a:lnTo>
                  <a:lnTo>
                    <a:pt x="3030" y="3588"/>
                  </a:lnTo>
                  <a:lnTo>
                    <a:pt x="3028" y="3588"/>
                  </a:lnTo>
                  <a:lnTo>
                    <a:pt x="3024" y="3588"/>
                  </a:lnTo>
                  <a:lnTo>
                    <a:pt x="3020" y="3586"/>
                  </a:lnTo>
                  <a:lnTo>
                    <a:pt x="3020" y="3582"/>
                  </a:lnTo>
                  <a:lnTo>
                    <a:pt x="3022" y="3578"/>
                  </a:lnTo>
                  <a:lnTo>
                    <a:pt x="3024" y="3576"/>
                  </a:lnTo>
                  <a:lnTo>
                    <a:pt x="3026" y="3576"/>
                  </a:lnTo>
                  <a:lnTo>
                    <a:pt x="3030" y="3578"/>
                  </a:lnTo>
                  <a:lnTo>
                    <a:pt x="3032" y="3580"/>
                  </a:lnTo>
                  <a:lnTo>
                    <a:pt x="3038" y="3586"/>
                  </a:lnTo>
                  <a:lnTo>
                    <a:pt x="3040" y="3586"/>
                  </a:lnTo>
                  <a:lnTo>
                    <a:pt x="3042" y="3582"/>
                  </a:lnTo>
                  <a:lnTo>
                    <a:pt x="3038" y="3576"/>
                  </a:lnTo>
                  <a:lnTo>
                    <a:pt x="3036" y="3572"/>
                  </a:lnTo>
                  <a:lnTo>
                    <a:pt x="3038" y="3568"/>
                  </a:lnTo>
                  <a:lnTo>
                    <a:pt x="3042" y="3558"/>
                  </a:lnTo>
                  <a:lnTo>
                    <a:pt x="3044" y="3552"/>
                  </a:lnTo>
                  <a:lnTo>
                    <a:pt x="3040" y="3552"/>
                  </a:lnTo>
                  <a:lnTo>
                    <a:pt x="3038" y="3552"/>
                  </a:lnTo>
                  <a:lnTo>
                    <a:pt x="3036" y="3550"/>
                  </a:lnTo>
                  <a:lnTo>
                    <a:pt x="3038" y="3546"/>
                  </a:lnTo>
                  <a:lnTo>
                    <a:pt x="3042" y="3540"/>
                  </a:lnTo>
                  <a:lnTo>
                    <a:pt x="3048" y="3536"/>
                  </a:lnTo>
                  <a:lnTo>
                    <a:pt x="3052" y="3534"/>
                  </a:lnTo>
                  <a:lnTo>
                    <a:pt x="3052" y="3532"/>
                  </a:lnTo>
                  <a:lnTo>
                    <a:pt x="3050" y="3532"/>
                  </a:lnTo>
                  <a:lnTo>
                    <a:pt x="3046" y="3526"/>
                  </a:lnTo>
                  <a:lnTo>
                    <a:pt x="3042" y="3522"/>
                  </a:lnTo>
                  <a:lnTo>
                    <a:pt x="3040" y="3518"/>
                  </a:lnTo>
                  <a:lnTo>
                    <a:pt x="3038" y="3518"/>
                  </a:lnTo>
                  <a:lnTo>
                    <a:pt x="3042" y="3516"/>
                  </a:lnTo>
                  <a:lnTo>
                    <a:pt x="3046" y="3514"/>
                  </a:lnTo>
                  <a:lnTo>
                    <a:pt x="3046" y="3516"/>
                  </a:lnTo>
                  <a:lnTo>
                    <a:pt x="3048" y="3520"/>
                  </a:lnTo>
                  <a:lnTo>
                    <a:pt x="3050" y="3524"/>
                  </a:lnTo>
                  <a:lnTo>
                    <a:pt x="3054" y="3524"/>
                  </a:lnTo>
                  <a:lnTo>
                    <a:pt x="3058" y="3522"/>
                  </a:lnTo>
                  <a:lnTo>
                    <a:pt x="3060" y="3520"/>
                  </a:lnTo>
                  <a:lnTo>
                    <a:pt x="3062" y="3518"/>
                  </a:lnTo>
                  <a:lnTo>
                    <a:pt x="3062" y="3512"/>
                  </a:lnTo>
                  <a:lnTo>
                    <a:pt x="3060" y="3510"/>
                  </a:lnTo>
                  <a:lnTo>
                    <a:pt x="3060" y="3508"/>
                  </a:lnTo>
                  <a:lnTo>
                    <a:pt x="3062" y="3506"/>
                  </a:lnTo>
                  <a:lnTo>
                    <a:pt x="3068" y="3502"/>
                  </a:lnTo>
                  <a:lnTo>
                    <a:pt x="3074" y="3492"/>
                  </a:lnTo>
                  <a:lnTo>
                    <a:pt x="3080" y="3482"/>
                  </a:lnTo>
                  <a:lnTo>
                    <a:pt x="3080" y="3478"/>
                  </a:lnTo>
                  <a:lnTo>
                    <a:pt x="3080" y="3474"/>
                  </a:lnTo>
                  <a:lnTo>
                    <a:pt x="3080" y="3470"/>
                  </a:lnTo>
                  <a:lnTo>
                    <a:pt x="3080" y="3468"/>
                  </a:lnTo>
                  <a:lnTo>
                    <a:pt x="3084" y="3462"/>
                  </a:lnTo>
                  <a:lnTo>
                    <a:pt x="3090" y="3454"/>
                  </a:lnTo>
                  <a:lnTo>
                    <a:pt x="3098" y="3440"/>
                  </a:lnTo>
                  <a:lnTo>
                    <a:pt x="3100" y="3436"/>
                  </a:lnTo>
                  <a:lnTo>
                    <a:pt x="3102" y="3432"/>
                  </a:lnTo>
                  <a:lnTo>
                    <a:pt x="3104" y="3434"/>
                  </a:lnTo>
                  <a:lnTo>
                    <a:pt x="3106" y="3436"/>
                  </a:lnTo>
                  <a:lnTo>
                    <a:pt x="3108" y="3440"/>
                  </a:lnTo>
                  <a:lnTo>
                    <a:pt x="3110" y="3440"/>
                  </a:lnTo>
                  <a:lnTo>
                    <a:pt x="3112" y="3440"/>
                  </a:lnTo>
                  <a:lnTo>
                    <a:pt x="3116" y="3436"/>
                  </a:lnTo>
                  <a:lnTo>
                    <a:pt x="3120" y="3434"/>
                  </a:lnTo>
                  <a:lnTo>
                    <a:pt x="3122" y="3432"/>
                  </a:lnTo>
                  <a:lnTo>
                    <a:pt x="3118" y="3424"/>
                  </a:lnTo>
                  <a:lnTo>
                    <a:pt x="3116" y="3420"/>
                  </a:lnTo>
                  <a:lnTo>
                    <a:pt x="3116" y="3416"/>
                  </a:lnTo>
                  <a:lnTo>
                    <a:pt x="3118" y="3414"/>
                  </a:lnTo>
                  <a:lnTo>
                    <a:pt x="3122" y="3412"/>
                  </a:lnTo>
                  <a:lnTo>
                    <a:pt x="3122" y="3410"/>
                  </a:lnTo>
                  <a:lnTo>
                    <a:pt x="3122" y="3408"/>
                  </a:lnTo>
                  <a:lnTo>
                    <a:pt x="3122" y="3402"/>
                  </a:lnTo>
                  <a:lnTo>
                    <a:pt x="3122" y="3400"/>
                  </a:lnTo>
                  <a:lnTo>
                    <a:pt x="3124" y="3398"/>
                  </a:lnTo>
                  <a:lnTo>
                    <a:pt x="3120" y="3392"/>
                  </a:lnTo>
                  <a:lnTo>
                    <a:pt x="3118" y="3390"/>
                  </a:lnTo>
                  <a:lnTo>
                    <a:pt x="3124" y="3390"/>
                  </a:lnTo>
                  <a:lnTo>
                    <a:pt x="3128" y="3390"/>
                  </a:lnTo>
                  <a:lnTo>
                    <a:pt x="3132" y="3388"/>
                  </a:lnTo>
                  <a:lnTo>
                    <a:pt x="3134" y="3384"/>
                  </a:lnTo>
                  <a:lnTo>
                    <a:pt x="3134" y="3376"/>
                  </a:lnTo>
                  <a:lnTo>
                    <a:pt x="3134" y="3370"/>
                  </a:lnTo>
                  <a:lnTo>
                    <a:pt x="3132" y="3366"/>
                  </a:lnTo>
                  <a:lnTo>
                    <a:pt x="3128" y="3362"/>
                  </a:lnTo>
                  <a:lnTo>
                    <a:pt x="3136" y="3356"/>
                  </a:lnTo>
                  <a:lnTo>
                    <a:pt x="3140" y="3352"/>
                  </a:lnTo>
                  <a:lnTo>
                    <a:pt x="3136" y="3350"/>
                  </a:lnTo>
                  <a:lnTo>
                    <a:pt x="3128" y="3348"/>
                  </a:lnTo>
                  <a:lnTo>
                    <a:pt x="3122" y="3344"/>
                  </a:lnTo>
                  <a:lnTo>
                    <a:pt x="3118" y="3338"/>
                  </a:lnTo>
                  <a:lnTo>
                    <a:pt x="3112" y="3332"/>
                  </a:lnTo>
                  <a:lnTo>
                    <a:pt x="3108" y="3330"/>
                  </a:lnTo>
                  <a:lnTo>
                    <a:pt x="3102" y="3330"/>
                  </a:lnTo>
                  <a:lnTo>
                    <a:pt x="3096" y="3334"/>
                  </a:lnTo>
                  <a:lnTo>
                    <a:pt x="3086" y="3338"/>
                  </a:lnTo>
                  <a:lnTo>
                    <a:pt x="3082" y="3338"/>
                  </a:lnTo>
                  <a:lnTo>
                    <a:pt x="3078" y="3334"/>
                  </a:lnTo>
                  <a:lnTo>
                    <a:pt x="3076" y="3332"/>
                  </a:lnTo>
                  <a:lnTo>
                    <a:pt x="3074" y="3330"/>
                  </a:lnTo>
                  <a:lnTo>
                    <a:pt x="3070" y="3332"/>
                  </a:lnTo>
                  <a:lnTo>
                    <a:pt x="3070" y="3328"/>
                  </a:lnTo>
                  <a:lnTo>
                    <a:pt x="3072" y="3326"/>
                  </a:lnTo>
                  <a:lnTo>
                    <a:pt x="3074" y="3324"/>
                  </a:lnTo>
                  <a:lnTo>
                    <a:pt x="3082" y="3326"/>
                  </a:lnTo>
                  <a:lnTo>
                    <a:pt x="3088" y="3326"/>
                  </a:lnTo>
                  <a:lnTo>
                    <a:pt x="3090" y="3326"/>
                  </a:lnTo>
                  <a:lnTo>
                    <a:pt x="3092" y="3324"/>
                  </a:lnTo>
                  <a:lnTo>
                    <a:pt x="3098" y="3316"/>
                  </a:lnTo>
                  <a:lnTo>
                    <a:pt x="3106" y="3310"/>
                  </a:lnTo>
                  <a:lnTo>
                    <a:pt x="3116" y="3304"/>
                  </a:lnTo>
                  <a:lnTo>
                    <a:pt x="3124" y="3302"/>
                  </a:lnTo>
                  <a:lnTo>
                    <a:pt x="3128" y="3300"/>
                  </a:lnTo>
                  <a:lnTo>
                    <a:pt x="3132" y="3298"/>
                  </a:lnTo>
                  <a:lnTo>
                    <a:pt x="3132" y="3294"/>
                  </a:lnTo>
                  <a:lnTo>
                    <a:pt x="3130" y="3290"/>
                  </a:lnTo>
                  <a:lnTo>
                    <a:pt x="3122" y="3278"/>
                  </a:lnTo>
                  <a:lnTo>
                    <a:pt x="3110" y="3268"/>
                  </a:lnTo>
                  <a:lnTo>
                    <a:pt x="3100" y="3258"/>
                  </a:lnTo>
                  <a:lnTo>
                    <a:pt x="3090" y="3254"/>
                  </a:lnTo>
                  <a:lnTo>
                    <a:pt x="3086" y="3252"/>
                  </a:lnTo>
                  <a:lnTo>
                    <a:pt x="3086" y="3250"/>
                  </a:lnTo>
                  <a:lnTo>
                    <a:pt x="3086" y="3248"/>
                  </a:lnTo>
                  <a:lnTo>
                    <a:pt x="3086" y="3246"/>
                  </a:lnTo>
                  <a:lnTo>
                    <a:pt x="3086" y="3244"/>
                  </a:lnTo>
                  <a:lnTo>
                    <a:pt x="3082" y="3242"/>
                  </a:lnTo>
                  <a:lnTo>
                    <a:pt x="3078" y="3240"/>
                  </a:lnTo>
                  <a:lnTo>
                    <a:pt x="3074" y="3242"/>
                  </a:lnTo>
                  <a:lnTo>
                    <a:pt x="3068" y="3246"/>
                  </a:lnTo>
                  <a:lnTo>
                    <a:pt x="3062" y="3246"/>
                  </a:lnTo>
                  <a:lnTo>
                    <a:pt x="3056" y="3244"/>
                  </a:lnTo>
                  <a:lnTo>
                    <a:pt x="3050" y="3242"/>
                  </a:lnTo>
                  <a:lnTo>
                    <a:pt x="3046" y="3236"/>
                  </a:lnTo>
                  <a:lnTo>
                    <a:pt x="3044" y="3232"/>
                  </a:lnTo>
                  <a:lnTo>
                    <a:pt x="3042" y="3228"/>
                  </a:lnTo>
                  <a:lnTo>
                    <a:pt x="3044" y="3224"/>
                  </a:lnTo>
                  <a:lnTo>
                    <a:pt x="3046" y="3224"/>
                  </a:lnTo>
                  <a:lnTo>
                    <a:pt x="3048" y="3224"/>
                  </a:lnTo>
                  <a:lnTo>
                    <a:pt x="3052" y="3230"/>
                  </a:lnTo>
                  <a:lnTo>
                    <a:pt x="3056" y="3238"/>
                  </a:lnTo>
                  <a:lnTo>
                    <a:pt x="3060" y="3242"/>
                  </a:lnTo>
                  <a:lnTo>
                    <a:pt x="3062" y="3244"/>
                  </a:lnTo>
                  <a:lnTo>
                    <a:pt x="3066" y="3242"/>
                  </a:lnTo>
                  <a:lnTo>
                    <a:pt x="3072" y="3240"/>
                  </a:lnTo>
                  <a:lnTo>
                    <a:pt x="3078" y="3236"/>
                  </a:lnTo>
                  <a:lnTo>
                    <a:pt x="3080" y="3236"/>
                  </a:lnTo>
                  <a:lnTo>
                    <a:pt x="3084" y="3236"/>
                  </a:lnTo>
                  <a:lnTo>
                    <a:pt x="3088" y="3240"/>
                  </a:lnTo>
                  <a:lnTo>
                    <a:pt x="3090" y="3242"/>
                  </a:lnTo>
                  <a:lnTo>
                    <a:pt x="3092" y="3246"/>
                  </a:lnTo>
                  <a:lnTo>
                    <a:pt x="3094" y="3248"/>
                  </a:lnTo>
                  <a:lnTo>
                    <a:pt x="3098" y="3248"/>
                  </a:lnTo>
                  <a:lnTo>
                    <a:pt x="3104" y="3248"/>
                  </a:lnTo>
                  <a:lnTo>
                    <a:pt x="3110" y="3250"/>
                  </a:lnTo>
                  <a:lnTo>
                    <a:pt x="3122" y="3256"/>
                  </a:lnTo>
                  <a:lnTo>
                    <a:pt x="3128" y="3258"/>
                  </a:lnTo>
                  <a:lnTo>
                    <a:pt x="3130" y="3258"/>
                  </a:lnTo>
                  <a:lnTo>
                    <a:pt x="3132" y="3256"/>
                  </a:lnTo>
                  <a:lnTo>
                    <a:pt x="3132" y="3254"/>
                  </a:lnTo>
                  <a:lnTo>
                    <a:pt x="3128" y="3244"/>
                  </a:lnTo>
                  <a:lnTo>
                    <a:pt x="3120" y="3236"/>
                  </a:lnTo>
                  <a:lnTo>
                    <a:pt x="3114" y="3230"/>
                  </a:lnTo>
                  <a:lnTo>
                    <a:pt x="3112" y="3226"/>
                  </a:lnTo>
                  <a:lnTo>
                    <a:pt x="3108" y="3220"/>
                  </a:lnTo>
                  <a:lnTo>
                    <a:pt x="3100" y="3212"/>
                  </a:lnTo>
                  <a:lnTo>
                    <a:pt x="3092" y="3206"/>
                  </a:lnTo>
                  <a:lnTo>
                    <a:pt x="3090" y="3200"/>
                  </a:lnTo>
                  <a:lnTo>
                    <a:pt x="3090" y="3192"/>
                  </a:lnTo>
                  <a:lnTo>
                    <a:pt x="3088" y="3186"/>
                  </a:lnTo>
                  <a:lnTo>
                    <a:pt x="3086" y="3178"/>
                  </a:lnTo>
                  <a:lnTo>
                    <a:pt x="3082" y="3168"/>
                  </a:lnTo>
                  <a:lnTo>
                    <a:pt x="3078" y="3158"/>
                  </a:lnTo>
                  <a:lnTo>
                    <a:pt x="3072" y="3138"/>
                  </a:lnTo>
                  <a:lnTo>
                    <a:pt x="3070" y="3130"/>
                  </a:lnTo>
                  <a:lnTo>
                    <a:pt x="3066" y="3122"/>
                  </a:lnTo>
                  <a:lnTo>
                    <a:pt x="3060" y="3116"/>
                  </a:lnTo>
                  <a:lnTo>
                    <a:pt x="3052" y="3112"/>
                  </a:lnTo>
                  <a:lnTo>
                    <a:pt x="3044" y="3108"/>
                  </a:lnTo>
                  <a:lnTo>
                    <a:pt x="3040" y="3104"/>
                  </a:lnTo>
                  <a:lnTo>
                    <a:pt x="3036" y="3098"/>
                  </a:lnTo>
                  <a:lnTo>
                    <a:pt x="3034" y="3094"/>
                  </a:lnTo>
                  <a:lnTo>
                    <a:pt x="3032" y="3094"/>
                  </a:lnTo>
                  <a:lnTo>
                    <a:pt x="3026" y="3096"/>
                  </a:lnTo>
                  <a:lnTo>
                    <a:pt x="3022" y="3096"/>
                  </a:lnTo>
                  <a:lnTo>
                    <a:pt x="3022" y="3092"/>
                  </a:lnTo>
                  <a:lnTo>
                    <a:pt x="3024" y="3084"/>
                  </a:lnTo>
                  <a:lnTo>
                    <a:pt x="3026" y="3076"/>
                  </a:lnTo>
                  <a:lnTo>
                    <a:pt x="3038" y="3058"/>
                  </a:lnTo>
                  <a:lnTo>
                    <a:pt x="3044" y="3052"/>
                  </a:lnTo>
                  <a:lnTo>
                    <a:pt x="3048" y="3048"/>
                  </a:lnTo>
                  <a:lnTo>
                    <a:pt x="3054" y="3044"/>
                  </a:lnTo>
                  <a:lnTo>
                    <a:pt x="3056" y="3042"/>
                  </a:lnTo>
                  <a:lnTo>
                    <a:pt x="3058" y="3038"/>
                  </a:lnTo>
                  <a:lnTo>
                    <a:pt x="3062" y="3034"/>
                  </a:lnTo>
                  <a:lnTo>
                    <a:pt x="3064" y="3032"/>
                  </a:lnTo>
                  <a:lnTo>
                    <a:pt x="3064" y="3028"/>
                  </a:lnTo>
                  <a:lnTo>
                    <a:pt x="3062" y="3024"/>
                  </a:lnTo>
                  <a:lnTo>
                    <a:pt x="3060" y="3020"/>
                  </a:lnTo>
                  <a:lnTo>
                    <a:pt x="3060" y="3018"/>
                  </a:lnTo>
                  <a:lnTo>
                    <a:pt x="3062" y="3018"/>
                  </a:lnTo>
                  <a:lnTo>
                    <a:pt x="3064" y="3016"/>
                  </a:lnTo>
                  <a:lnTo>
                    <a:pt x="3066" y="3016"/>
                  </a:lnTo>
                  <a:lnTo>
                    <a:pt x="3066" y="3020"/>
                  </a:lnTo>
                  <a:lnTo>
                    <a:pt x="3068" y="3022"/>
                  </a:lnTo>
                  <a:lnTo>
                    <a:pt x="3070" y="3024"/>
                  </a:lnTo>
                  <a:lnTo>
                    <a:pt x="3072" y="3024"/>
                  </a:lnTo>
                  <a:lnTo>
                    <a:pt x="3076" y="3022"/>
                  </a:lnTo>
                  <a:lnTo>
                    <a:pt x="3080" y="3020"/>
                  </a:lnTo>
                  <a:lnTo>
                    <a:pt x="3082" y="3018"/>
                  </a:lnTo>
                  <a:lnTo>
                    <a:pt x="3084" y="3012"/>
                  </a:lnTo>
                  <a:lnTo>
                    <a:pt x="3086" y="3008"/>
                  </a:lnTo>
                  <a:lnTo>
                    <a:pt x="3088" y="3006"/>
                  </a:lnTo>
                  <a:lnTo>
                    <a:pt x="3090" y="3008"/>
                  </a:lnTo>
                  <a:lnTo>
                    <a:pt x="3092" y="3008"/>
                  </a:lnTo>
                  <a:lnTo>
                    <a:pt x="3094" y="3006"/>
                  </a:lnTo>
                  <a:lnTo>
                    <a:pt x="3096" y="3002"/>
                  </a:lnTo>
                  <a:lnTo>
                    <a:pt x="3100" y="2996"/>
                  </a:lnTo>
                  <a:lnTo>
                    <a:pt x="3106" y="2990"/>
                  </a:lnTo>
                  <a:lnTo>
                    <a:pt x="3114" y="2988"/>
                  </a:lnTo>
                  <a:lnTo>
                    <a:pt x="3118" y="2988"/>
                  </a:lnTo>
                  <a:lnTo>
                    <a:pt x="3122" y="2986"/>
                  </a:lnTo>
                  <a:lnTo>
                    <a:pt x="3128" y="2982"/>
                  </a:lnTo>
                  <a:lnTo>
                    <a:pt x="3134" y="2976"/>
                  </a:lnTo>
                  <a:lnTo>
                    <a:pt x="3136" y="2976"/>
                  </a:lnTo>
                  <a:lnTo>
                    <a:pt x="3138" y="2978"/>
                  </a:lnTo>
                  <a:lnTo>
                    <a:pt x="3140" y="2978"/>
                  </a:lnTo>
                  <a:lnTo>
                    <a:pt x="3142" y="2976"/>
                  </a:lnTo>
                  <a:lnTo>
                    <a:pt x="3142" y="2978"/>
                  </a:lnTo>
                  <a:lnTo>
                    <a:pt x="3144" y="2980"/>
                  </a:lnTo>
                  <a:lnTo>
                    <a:pt x="3144" y="2982"/>
                  </a:lnTo>
                  <a:lnTo>
                    <a:pt x="3148" y="2984"/>
                  </a:lnTo>
                  <a:lnTo>
                    <a:pt x="3152" y="2982"/>
                  </a:lnTo>
                  <a:lnTo>
                    <a:pt x="3156" y="2980"/>
                  </a:lnTo>
                  <a:lnTo>
                    <a:pt x="3158" y="2978"/>
                  </a:lnTo>
                  <a:lnTo>
                    <a:pt x="3156" y="2974"/>
                  </a:lnTo>
                  <a:lnTo>
                    <a:pt x="3156" y="2972"/>
                  </a:lnTo>
                  <a:lnTo>
                    <a:pt x="3156" y="2970"/>
                  </a:lnTo>
                  <a:lnTo>
                    <a:pt x="3158" y="2966"/>
                  </a:lnTo>
                  <a:lnTo>
                    <a:pt x="3162" y="2960"/>
                  </a:lnTo>
                  <a:lnTo>
                    <a:pt x="3164" y="2958"/>
                  </a:lnTo>
                  <a:lnTo>
                    <a:pt x="3164" y="2956"/>
                  </a:lnTo>
                  <a:lnTo>
                    <a:pt x="3158" y="2952"/>
                  </a:lnTo>
                  <a:lnTo>
                    <a:pt x="3150" y="2950"/>
                  </a:lnTo>
                  <a:lnTo>
                    <a:pt x="3144" y="2946"/>
                  </a:lnTo>
                  <a:lnTo>
                    <a:pt x="3140" y="2942"/>
                  </a:lnTo>
                  <a:lnTo>
                    <a:pt x="3138" y="2944"/>
                  </a:lnTo>
                  <a:lnTo>
                    <a:pt x="3134" y="2948"/>
                  </a:lnTo>
                  <a:lnTo>
                    <a:pt x="3132" y="2948"/>
                  </a:lnTo>
                  <a:lnTo>
                    <a:pt x="3126" y="2950"/>
                  </a:lnTo>
                  <a:lnTo>
                    <a:pt x="3116" y="2948"/>
                  </a:lnTo>
                  <a:lnTo>
                    <a:pt x="3114" y="2944"/>
                  </a:lnTo>
                  <a:lnTo>
                    <a:pt x="3112" y="2942"/>
                  </a:lnTo>
                  <a:lnTo>
                    <a:pt x="3108" y="2942"/>
                  </a:lnTo>
                  <a:lnTo>
                    <a:pt x="3102" y="2942"/>
                  </a:lnTo>
                  <a:lnTo>
                    <a:pt x="3100" y="2938"/>
                  </a:lnTo>
                  <a:lnTo>
                    <a:pt x="3096" y="2934"/>
                  </a:lnTo>
                  <a:lnTo>
                    <a:pt x="3094" y="2930"/>
                  </a:lnTo>
                  <a:lnTo>
                    <a:pt x="3090" y="2930"/>
                  </a:lnTo>
                  <a:lnTo>
                    <a:pt x="3080" y="2930"/>
                  </a:lnTo>
                  <a:lnTo>
                    <a:pt x="3072" y="2934"/>
                  </a:lnTo>
                  <a:lnTo>
                    <a:pt x="3066" y="2940"/>
                  </a:lnTo>
                  <a:lnTo>
                    <a:pt x="3062" y="2946"/>
                  </a:lnTo>
                  <a:lnTo>
                    <a:pt x="3056" y="2950"/>
                  </a:lnTo>
                  <a:lnTo>
                    <a:pt x="3052" y="2952"/>
                  </a:lnTo>
                  <a:lnTo>
                    <a:pt x="3050" y="2954"/>
                  </a:lnTo>
                  <a:lnTo>
                    <a:pt x="3050" y="2958"/>
                  </a:lnTo>
                  <a:lnTo>
                    <a:pt x="3052" y="2962"/>
                  </a:lnTo>
                  <a:lnTo>
                    <a:pt x="3050" y="2964"/>
                  </a:lnTo>
                  <a:lnTo>
                    <a:pt x="3044" y="2966"/>
                  </a:lnTo>
                  <a:lnTo>
                    <a:pt x="3032" y="2968"/>
                  </a:lnTo>
                  <a:lnTo>
                    <a:pt x="3026" y="2968"/>
                  </a:lnTo>
                  <a:lnTo>
                    <a:pt x="3020" y="2964"/>
                  </a:lnTo>
                  <a:lnTo>
                    <a:pt x="3018" y="2960"/>
                  </a:lnTo>
                  <a:lnTo>
                    <a:pt x="3014" y="2956"/>
                  </a:lnTo>
                  <a:lnTo>
                    <a:pt x="3014" y="2946"/>
                  </a:lnTo>
                  <a:lnTo>
                    <a:pt x="3014" y="2940"/>
                  </a:lnTo>
                  <a:lnTo>
                    <a:pt x="3016" y="2938"/>
                  </a:lnTo>
                  <a:lnTo>
                    <a:pt x="3018" y="2934"/>
                  </a:lnTo>
                  <a:lnTo>
                    <a:pt x="3018" y="2930"/>
                  </a:lnTo>
                  <a:lnTo>
                    <a:pt x="3014" y="2922"/>
                  </a:lnTo>
                  <a:lnTo>
                    <a:pt x="3008" y="2914"/>
                  </a:lnTo>
                  <a:lnTo>
                    <a:pt x="3004" y="2912"/>
                  </a:lnTo>
                  <a:lnTo>
                    <a:pt x="3002" y="2912"/>
                  </a:lnTo>
                  <a:lnTo>
                    <a:pt x="2996" y="2914"/>
                  </a:lnTo>
                  <a:lnTo>
                    <a:pt x="2988" y="2914"/>
                  </a:lnTo>
                  <a:lnTo>
                    <a:pt x="2980" y="2914"/>
                  </a:lnTo>
                  <a:lnTo>
                    <a:pt x="2976" y="2912"/>
                  </a:lnTo>
                  <a:lnTo>
                    <a:pt x="2974" y="2910"/>
                  </a:lnTo>
                  <a:lnTo>
                    <a:pt x="2970" y="2906"/>
                  </a:lnTo>
                  <a:lnTo>
                    <a:pt x="2966" y="2904"/>
                  </a:lnTo>
                  <a:lnTo>
                    <a:pt x="2962" y="2900"/>
                  </a:lnTo>
                  <a:lnTo>
                    <a:pt x="2958" y="2890"/>
                  </a:lnTo>
                  <a:lnTo>
                    <a:pt x="2958" y="2880"/>
                  </a:lnTo>
                  <a:lnTo>
                    <a:pt x="2960" y="2872"/>
                  </a:lnTo>
                  <a:lnTo>
                    <a:pt x="2962" y="2868"/>
                  </a:lnTo>
                  <a:lnTo>
                    <a:pt x="2964" y="2862"/>
                  </a:lnTo>
                  <a:lnTo>
                    <a:pt x="2966" y="2856"/>
                  </a:lnTo>
                  <a:lnTo>
                    <a:pt x="2970" y="2854"/>
                  </a:lnTo>
                  <a:lnTo>
                    <a:pt x="2976" y="2854"/>
                  </a:lnTo>
                  <a:lnTo>
                    <a:pt x="2982" y="2860"/>
                  </a:lnTo>
                  <a:lnTo>
                    <a:pt x="2986" y="2864"/>
                  </a:lnTo>
                  <a:lnTo>
                    <a:pt x="2988" y="2864"/>
                  </a:lnTo>
                  <a:lnTo>
                    <a:pt x="2992" y="2862"/>
                  </a:lnTo>
                  <a:lnTo>
                    <a:pt x="2996" y="2856"/>
                  </a:lnTo>
                  <a:lnTo>
                    <a:pt x="3000" y="2856"/>
                  </a:lnTo>
                  <a:lnTo>
                    <a:pt x="3002" y="2856"/>
                  </a:lnTo>
                  <a:lnTo>
                    <a:pt x="3010" y="2856"/>
                  </a:lnTo>
                  <a:lnTo>
                    <a:pt x="3018" y="2854"/>
                  </a:lnTo>
                  <a:lnTo>
                    <a:pt x="3024" y="2846"/>
                  </a:lnTo>
                  <a:lnTo>
                    <a:pt x="3026" y="2836"/>
                  </a:lnTo>
                  <a:lnTo>
                    <a:pt x="3026" y="2830"/>
                  </a:lnTo>
                  <a:lnTo>
                    <a:pt x="3032" y="2824"/>
                  </a:lnTo>
                  <a:lnTo>
                    <a:pt x="3044" y="2814"/>
                  </a:lnTo>
                  <a:lnTo>
                    <a:pt x="3058" y="2806"/>
                  </a:lnTo>
                  <a:lnTo>
                    <a:pt x="3070" y="2802"/>
                  </a:lnTo>
                  <a:lnTo>
                    <a:pt x="3076" y="2798"/>
                  </a:lnTo>
                  <a:lnTo>
                    <a:pt x="3078" y="2794"/>
                  </a:lnTo>
                  <a:lnTo>
                    <a:pt x="3080" y="2786"/>
                  </a:lnTo>
                  <a:lnTo>
                    <a:pt x="3088" y="2778"/>
                  </a:lnTo>
                  <a:lnTo>
                    <a:pt x="3094" y="2770"/>
                  </a:lnTo>
                  <a:lnTo>
                    <a:pt x="3094" y="2768"/>
                  </a:lnTo>
                  <a:lnTo>
                    <a:pt x="3096" y="2766"/>
                  </a:lnTo>
                  <a:lnTo>
                    <a:pt x="3100" y="2762"/>
                  </a:lnTo>
                  <a:lnTo>
                    <a:pt x="3104" y="2760"/>
                  </a:lnTo>
                  <a:lnTo>
                    <a:pt x="3108" y="2760"/>
                  </a:lnTo>
                  <a:lnTo>
                    <a:pt x="3114" y="2760"/>
                  </a:lnTo>
                  <a:lnTo>
                    <a:pt x="3120" y="2762"/>
                  </a:lnTo>
                  <a:lnTo>
                    <a:pt x="3122" y="2762"/>
                  </a:lnTo>
                  <a:lnTo>
                    <a:pt x="3124" y="2762"/>
                  </a:lnTo>
                  <a:lnTo>
                    <a:pt x="3128" y="2760"/>
                  </a:lnTo>
                  <a:lnTo>
                    <a:pt x="3130" y="2760"/>
                  </a:lnTo>
                  <a:lnTo>
                    <a:pt x="3132" y="2764"/>
                  </a:lnTo>
                  <a:lnTo>
                    <a:pt x="3138" y="2770"/>
                  </a:lnTo>
                  <a:lnTo>
                    <a:pt x="3144" y="2778"/>
                  </a:lnTo>
                  <a:lnTo>
                    <a:pt x="3146" y="2782"/>
                  </a:lnTo>
                  <a:lnTo>
                    <a:pt x="3144" y="2790"/>
                  </a:lnTo>
                  <a:lnTo>
                    <a:pt x="3138" y="2800"/>
                  </a:lnTo>
                  <a:lnTo>
                    <a:pt x="3132" y="2806"/>
                  </a:lnTo>
                  <a:lnTo>
                    <a:pt x="3128" y="2810"/>
                  </a:lnTo>
                  <a:lnTo>
                    <a:pt x="3120" y="2816"/>
                  </a:lnTo>
                  <a:lnTo>
                    <a:pt x="3114" y="2820"/>
                  </a:lnTo>
                  <a:lnTo>
                    <a:pt x="3114" y="2822"/>
                  </a:lnTo>
                  <a:lnTo>
                    <a:pt x="3114" y="2824"/>
                  </a:lnTo>
                  <a:lnTo>
                    <a:pt x="3116" y="2826"/>
                  </a:lnTo>
                  <a:lnTo>
                    <a:pt x="3114" y="2828"/>
                  </a:lnTo>
                  <a:lnTo>
                    <a:pt x="3110" y="2832"/>
                  </a:lnTo>
                  <a:lnTo>
                    <a:pt x="3104" y="2834"/>
                  </a:lnTo>
                  <a:lnTo>
                    <a:pt x="3104" y="2836"/>
                  </a:lnTo>
                  <a:lnTo>
                    <a:pt x="3106" y="2836"/>
                  </a:lnTo>
                  <a:lnTo>
                    <a:pt x="3110" y="2840"/>
                  </a:lnTo>
                  <a:lnTo>
                    <a:pt x="3116" y="2844"/>
                  </a:lnTo>
                  <a:lnTo>
                    <a:pt x="3120" y="2850"/>
                  </a:lnTo>
                  <a:lnTo>
                    <a:pt x="3122" y="2854"/>
                  </a:lnTo>
                  <a:lnTo>
                    <a:pt x="3122" y="2858"/>
                  </a:lnTo>
                  <a:lnTo>
                    <a:pt x="3120" y="2862"/>
                  </a:lnTo>
                  <a:lnTo>
                    <a:pt x="3118" y="2864"/>
                  </a:lnTo>
                  <a:lnTo>
                    <a:pt x="3116" y="2862"/>
                  </a:lnTo>
                  <a:lnTo>
                    <a:pt x="3112" y="2860"/>
                  </a:lnTo>
                  <a:lnTo>
                    <a:pt x="3110" y="2862"/>
                  </a:lnTo>
                  <a:lnTo>
                    <a:pt x="3108" y="2864"/>
                  </a:lnTo>
                  <a:lnTo>
                    <a:pt x="3106" y="2868"/>
                  </a:lnTo>
                  <a:lnTo>
                    <a:pt x="3102" y="2868"/>
                  </a:lnTo>
                  <a:lnTo>
                    <a:pt x="3100" y="2876"/>
                  </a:lnTo>
                  <a:lnTo>
                    <a:pt x="3100" y="2880"/>
                  </a:lnTo>
                  <a:lnTo>
                    <a:pt x="3102" y="2882"/>
                  </a:lnTo>
                  <a:lnTo>
                    <a:pt x="3104" y="2882"/>
                  </a:lnTo>
                  <a:lnTo>
                    <a:pt x="3106" y="2880"/>
                  </a:lnTo>
                  <a:lnTo>
                    <a:pt x="3112" y="2878"/>
                  </a:lnTo>
                  <a:lnTo>
                    <a:pt x="3120" y="2874"/>
                  </a:lnTo>
                  <a:lnTo>
                    <a:pt x="3124" y="2874"/>
                  </a:lnTo>
                  <a:lnTo>
                    <a:pt x="3124" y="2872"/>
                  </a:lnTo>
                  <a:lnTo>
                    <a:pt x="3124" y="2868"/>
                  </a:lnTo>
                  <a:lnTo>
                    <a:pt x="3124" y="2866"/>
                  </a:lnTo>
                  <a:lnTo>
                    <a:pt x="3128" y="2866"/>
                  </a:lnTo>
                  <a:lnTo>
                    <a:pt x="3132" y="2866"/>
                  </a:lnTo>
                  <a:lnTo>
                    <a:pt x="3136" y="2864"/>
                  </a:lnTo>
                  <a:lnTo>
                    <a:pt x="3142" y="2856"/>
                  </a:lnTo>
                  <a:lnTo>
                    <a:pt x="3148" y="2848"/>
                  </a:lnTo>
                  <a:lnTo>
                    <a:pt x="3152" y="2844"/>
                  </a:lnTo>
                  <a:lnTo>
                    <a:pt x="3156" y="2840"/>
                  </a:lnTo>
                  <a:lnTo>
                    <a:pt x="3162" y="2836"/>
                  </a:lnTo>
                  <a:lnTo>
                    <a:pt x="3164" y="2834"/>
                  </a:lnTo>
                  <a:lnTo>
                    <a:pt x="3168" y="2832"/>
                  </a:lnTo>
                  <a:lnTo>
                    <a:pt x="3176" y="2830"/>
                  </a:lnTo>
                  <a:lnTo>
                    <a:pt x="3182" y="2830"/>
                  </a:lnTo>
                  <a:lnTo>
                    <a:pt x="3186" y="2828"/>
                  </a:lnTo>
                  <a:lnTo>
                    <a:pt x="3188" y="2826"/>
                  </a:lnTo>
                  <a:lnTo>
                    <a:pt x="3190" y="2822"/>
                  </a:lnTo>
                  <a:lnTo>
                    <a:pt x="3194" y="2822"/>
                  </a:lnTo>
                  <a:lnTo>
                    <a:pt x="3196" y="2824"/>
                  </a:lnTo>
                  <a:lnTo>
                    <a:pt x="3200" y="2822"/>
                  </a:lnTo>
                  <a:lnTo>
                    <a:pt x="3202" y="2820"/>
                  </a:lnTo>
                  <a:lnTo>
                    <a:pt x="3206" y="2820"/>
                  </a:lnTo>
                  <a:lnTo>
                    <a:pt x="3212" y="2820"/>
                  </a:lnTo>
                  <a:lnTo>
                    <a:pt x="3220" y="2818"/>
                  </a:lnTo>
                  <a:lnTo>
                    <a:pt x="3226" y="2816"/>
                  </a:lnTo>
                  <a:lnTo>
                    <a:pt x="3230" y="2812"/>
                  </a:lnTo>
                  <a:lnTo>
                    <a:pt x="3232" y="2808"/>
                  </a:lnTo>
                  <a:lnTo>
                    <a:pt x="3230" y="2812"/>
                  </a:lnTo>
                  <a:lnTo>
                    <a:pt x="3232" y="2818"/>
                  </a:lnTo>
                  <a:lnTo>
                    <a:pt x="3236" y="2824"/>
                  </a:lnTo>
                  <a:lnTo>
                    <a:pt x="3242" y="2828"/>
                  </a:lnTo>
                  <a:lnTo>
                    <a:pt x="3244" y="2830"/>
                  </a:lnTo>
                  <a:lnTo>
                    <a:pt x="3246" y="2828"/>
                  </a:lnTo>
                  <a:lnTo>
                    <a:pt x="3250" y="2828"/>
                  </a:lnTo>
                  <a:lnTo>
                    <a:pt x="3254" y="2828"/>
                  </a:lnTo>
                  <a:lnTo>
                    <a:pt x="3264" y="2832"/>
                  </a:lnTo>
                  <a:lnTo>
                    <a:pt x="3268" y="2836"/>
                  </a:lnTo>
                  <a:lnTo>
                    <a:pt x="3272" y="2840"/>
                  </a:lnTo>
                  <a:lnTo>
                    <a:pt x="3274" y="2846"/>
                  </a:lnTo>
                  <a:lnTo>
                    <a:pt x="3272" y="2850"/>
                  </a:lnTo>
                  <a:lnTo>
                    <a:pt x="3264" y="2868"/>
                  </a:lnTo>
                  <a:lnTo>
                    <a:pt x="3262" y="2876"/>
                  </a:lnTo>
                  <a:lnTo>
                    <a:pt x="3262" y="2878"/>
                  </a:lnTo>
                  <a:lnTo>
                    <a:pt x="3264" y="2880"/>
                  </a:lnTo>
                  <a:lnTo>
                    <a:pt x="3266" y="2884"/>
                  </a:lnTo>
                  <a:lnTo>
                    <a:pt x="3262" y="2886"/>
                  </a:lnTo>
                  <a:lnTo>
                    <a:pt x="3258" y="2892"/>
                  </a:lnTo>
                  <a:lnTo>
                    <a:pt x="3254" y="2900"/>
                  </a:lnTo>
                  <a:lnTo>
                    <a:pt x="3250" y="2906"/>
                  </a:lnTo>
                  <a:lnTo>
                    <a:pt x="3248" y="2910"/>
                  </a:lnTo>
                  <a:lnTo>
                    <a:pt x="3244" y="2914"/>
                  </a:lnTo>
                  <a:lnTo>
                    <a:pt x="3242" y="2914"/>
                  </a:lnTo>
                  <a:lnTo>
                    <a:pt x="3252" y="2916"/>
                  </a:lnTo>
                  <a:lnTo>
                    <a:pt x="3258" y="2918"/>
                  </a:lnTo>
                  <a:lnTo>
                    <a:pt x="3260" y="2918"/>
                  </a:lnTo>
                  <a:lnTo>
                    <a:pt x="3258" y="2920"/>
                  </a:lnTo>
                  <a:lnTo>
                    <a:pt x="3258" y="2922"/>
                  </a:lnTo>
                  <a:lnTo>
                    <a:pt x="3254" y="2924"/>
                  </a:lnTo>
                  <a:lnTo>
                    <a:pt x="3256" y="2926"/>
                  </a:lnTo>
                  <a:lnTo>
                    <a:pt x="3262" y="2928"/>
                  </a:lnTo>
                  <a:lnTo>
                    <a:pt x="3268" y="2928"/>
                  </a:lnTo>
                  <a:lnTo>
                    <a:pt x="3270" y="2930"/>
                  </a:lnTo>
                  <a:lnTo>
                    <a:pt x="3270" y="2932"/>
                  </a:lnTo>
                  <a:lnTo>
                    <a:pt x="3270" y="2934"/>
                  </a:lnTo>
                  <a:lnTo>
                    <a:pt x="3270" y="2938"/>
                  </a:lnTo>
                  <a:lnTo>
                    <a:pt x="3274" y="2936"/>
                  </a:lnTo>
                  <a:lnTo>
                    <a:pt x="3278" y="2934"/>
                  </a:lnTo>
                  <a:lnTo>
                    <a:pt x="3280" y="2930"/>
                  </a:lnTo>
                  <a:lnTo>
                    <a:pt x="3282" y="2924"/>
                  </a:lnTo>
                  <a:lnTo>
                    <a:pt x="3284" y="2922"/>
                  </a:lnTo>
                  <a:lnTo>
                    <a:pt x="3292" y="2926"/>
                  </a:lnTo>
                  <a:lnTo>
                    <a:pt x="3300" y="2934"/>
                  </a:lnTo>
                  <a:lnTo>
                    <a:pt x="3302" y="2934"/>
                  </a:lnTo>
                  <a:lnTo>
                    <a:pt x="3304" y="2930"/>
                  </a:lnTo>
                  <a:lnTo>
                    <a:pt x="3304" y="2928"/>
                  </a:lnTo>
                  <a:lnTo>
                    <a:pt x="3306" y="2926"/>
                  </a:lnTo>
                  <a:lnTo>
                    <a:pt x="3312" y="2928"/>
                  </a:lnTo>
                  <a:lnTo>
                    <a:pt x="3318" y="2930"/>
                  </a:lnTo>
                  <a:lnTo>
                    <a:pt x="3324" y="2930"/>
                  </a:lnTo>
                  <a:lnTo>
                    <a:pt x="3324" y="2934"/>
                  </a:lnTo>
                  <a:lnTo>
                    <a:pt x="3322" y="2934"/>
                  </a:lnTo>
                  <a:lnTo>
                    <a:pt x="3320" y="2938"/>
                  </a:lnTo>
                  <a:lnTo>
                    <a:pt x="3320" y="2942"/>
                  </a:lnTo>
                  <a:lnTo>
                    <a:pt x="3324" y="2948"/>
                  </a:lnTo>
                  <a:lnTo>
                    <a:pt x="3326" y="2954"/>
                  </a:lnTo>
                  <a:lnTo>
                    <a:pt x="3326" y="2958"/>
                  </a:lnTo>
                  <a:lnTo>
                    <a:pt x="3324" y="2960"/>
                  </a:lnTo>
                  <a:lnTo>
                    <a:pt x="3324" y="2962"/>
                  </a:lnTo>
                  <a:lnTo>
                    <a:pt x="3324" y="2966"/>
                  </a:lnTo>
                  <a:lnTo>
                    <a:pt x="3328" y="2970"/>
                  </a:lnTo>
                  <a:lnTo>
                    <a:pt x="3332" y="2974"/>
                  </a:lnTo>
                  <a:lnTo>
                    <a:pt x="3334" y="2976"/>
                  </a:lnTo>
                  <a:lnTo>
                    <a:pt x="3334" y="2980"/>
                  </a:lnTo>
                  <a:lnTo>
                    <a:pt x="3332" y="2982"/>
                  </a:lnTo>
                  <a:lnTo>
                    <a:pt x="3330" y="2980"/>
                  </a:lnTo>
                  <a:lnTo>
                    <a:pt x="3328" y="2976"/>
                  </a:lnTo>
                  <a:lnTo>
                    <a:pt x="3326" y="2974"/>
                  </a:lnTo>
                  <a:lnTo>
                    <a:pt x="3322" y="2974"/>
                  </a:lnTo>
                  <a:lnTo>
                    <a:pt x="3312" y="2974"/>
                  </a:lnTo>
                  <a:lnTo>
                    <a:pt x="3310" y="2974"/>
                  </a:lnTo>
                  <a:lnTo>
                    <a:pt x="3312" y="2978"/>
                  </a:lnTo>
                  <a:lnTo>
                    <a:pt x="3312" y="2980"/>
                  </a:lnTo>
                  <a:lnTo>
                    <a:pt x="3312" y="2982"/>
                  </a:lnTo>
                  <a:lnTo>
                    <a:pt x="3310" y="2982"/>
                  </a:lnTo>
                  <a:lnTo>
                    <a:pt x="3308" y="2980"/>
                  </a:lnTo>
                  <a:lnTo>
                    <a:pt x="3306" y="2980"/>
                  </a:lnTo>
                  <a:lnTo>
                    <a:pt x="3302" y="2984"/>
                  </a:lnTo>
                  <a:lnTo>
                    <a:pt x="3302" y="2988"/>
                  </a:lnTo>
                  <a:lnTo>
                    <a:pt x="3304" y="2992"/>
                  </a:lnTo>
                  <a:lnTo>
                    <a:pt x="3308" y="2994"/>
                  </a:lnTo>
                  <a:lnTo>
                    <a:pt x="3312" y="2992"/>
                  </a:lnTo>
                  <a:lnTo>
                    <a:pt x="3314" y="2992"/>
                  </a:lnTo>
                  <a:lnTo>
                    <a:pt x="3316" y="2998"/>
                  </a:lnTo>
                  <a:lnTo>
                    <a:pt x="3318" y="3014"/>
                  </a:lnTo>
                  <a:lnTo>
                    <a:pt x="3318" y="3020"/>
                  </a:lnTo>
                  <a:lnTo>
                    <a:pt x="3320" y="3022"/>
                  </a:lnTo>
                  <a:lnTo>
                    <a:pt x="3324" y="3026"/>
                  </a:lnTo>
                  <a:lnTo>
                    <a:pt x="3324" y="3028"/>
                  </a:lnTo>
                  <a:lnTo>
                    <a:pt x="3322" y="3030"/>
                  </a:lnTo>
                  <a:lnTo>
                    <a:pt x="3324" y="3034"/>
                  </a:lnTo>
                  <a:lnTo>
                    <a:pt x="3326" y="3038"/>
                  </a:lnTo>
                  <a:lnTo>
                    <a:pt x="3324" y="3042"/>
                  </a:lnTo>
                  <a:lnTo>
                    <a:pt x="3320" y="3046"/>
                  </a:lnTo>
                  <a:lnTo>
                    <a:pt x="3316" y="3054"/>
                  </a:lnTo>
                  <a:lnTo>
                    <a:pt x="3308" y="3070"/>
                  </a:lnTo>
                  <a:lnTo>
                    <a:pt x="3308" y="3076"/>
                  </a:lnTo>
                  <a:lnTo>
                    <a:pt x="3308" y="3078"/>
                  </a:lnTo>
                  <a:lnTo>
                    <a:pt x="3310" y="3082"/>
                  </a:lnTo>
                  <a:lnTo>
                    <a:pt x="3310" y="3084"/>
                  </a:lnTo>
                  <a:lnTo>
                    <a:pt x="3312" y="3088"/>
                  </a:lnTo>
                  <a:lnTo>
                    <a:pt x="3312" y="3092"/>
                  </a:lnTo>
                  <a:lnTo>
                    <a:pt x="3314" y="3096"/>
                  </a:lnTo>
                  <a:lnTo>
                    <a:pt x="3312" y="3096"/>
                  </a:lnTo>
                  <a:lnTo>
                    <a:pt x="3308" y="3096"/>
                  </a:lnTo>
                  <a:lnTo>
                    <a:pt x="3308" y="3100"/>
                  </a:lnTo>
                  <a:lnTo>
                    <a:pt x="3310" y="3104"/>
                  </a:lnTo>
                  <a:lnTo>
                    <a:pt x="3312" y="3104"/>
                  </a:lnTo>
                  <a:lnTo>
                    <a:pt x="3316" y="3104"/>
                  </a:lnTo>
                  <a:lnTo>
                    <a:pt x="3316" y="3110"/>
                  </a:lnTo>
                  <a:lnTo>
                    <a:pt x="3316" y="3116"/>
                  </a:lnTo>
                  <a:lnTo>
                    <a:pt x="3318" y="3118"/>
                  </a:lnTo>
                  <a:lnTo>
                    <a:pt x="3322" y="3116"/>
                  </a:lnTo>
                  <a:lnTo>
                    <a:pt x="3326" y="3110"/>
                  </a:lnTo>
                  <a:lnTo>
                    <a:pt x="3330" y="3104"/>
                  </a:lnTo>
                  <a:lnTo>
                    <a:pt x="3330" y="3106"/>
                  </a:lnTo>
                  <a:lnTo>
                    <a:pt x="3330" y="3110"/>
                  </a:lnTo>
                  <a:lnTo>
                    <a:pt x="3330" y="3112"/>
                  </a:lnTo>
                  <a:lnTo>
                    <a:pt x="3334" y="3110"/>
                  </a:lnTo>
                  <a:lnTo>
                    <a:pt x="3334" y="3108"/>
                  </a:lnTo>
                  <a:lnTo>
                    <a:pt x="3338" y="3102"/>
                  </a:lnTo>
                  <a:lnTo>
                    <a:pt x="3342" y="3098"/>
                  </a:lnTo>
                  <a:lnTo>
                    <a:pt x="3346" y="3094"/>
                  </a:lnTo>
                  <a:lnTo>
                    <a:pt x="3348" y="3094"/>
                  </a:lnTo>
                  <a:lnTo>
                    <a:pt x="3348" y="3096"/>
                  </a:lnTo>
                  <a:lnTo>
                    <a:pt x="3346" y="3100"/>
                  </a:lnTo>
                  <a:lnTo>
                    <a:pt x="3344" y="3106"/>
                  </a:lnTo>
                  <a:lnTo>
                    <a:pt x="3346" y="3108"/>
                  </a:lnTo>
                  <a:lnTo>
                    <a:pt x="3350" y="3110"/>
                  </a:lnTo>
                  <a:lnTo>
                    <a:pt x="3354" y="3108"/>
                  </a:lnTo>
                  <a:lnTo>
                    <a:pt x="3356" y="3106"/>
                  </a:lnTo>
                  <a:lnTo>
                    <a:pt x="3356" y="3104"/>
                  </a:lnTo>
                  <a:lnTo>
                    <a:pt x="3354" y="3096"/>
                  </a:lnTo>
                  <a:lnTo>
                    <a:pt x="3354" y="3094"/>
                  </a:lnTo>
                  <a:lnTo>
                    <a:pt x="3356" y="3092"/>
                  </a:lnTo>
                  <a:lnTo>
                    <a:pt x="3358" y="3092"/>
                  </a:lnTo>
                  <a:lnTo>
                    <a:pt x="3358" y="3094"/>
                  </a:lnTo>
                  <a:lnTo>
                    <a:pt x="3360" y="3102"/>
                  </a:lnTo>
                  <a:lnTo>
                    <a:pt x="3362" y="3100"/>
                  </a:lnTo>
                  <a:lnTo>
                    <a:pt x="3366" y="3096"/>
                  </a:lnTo>
                  <a:lnTo>
                    <a:pt x="3368" y="3094"/>
                  </a:lnTo>
                  <a:lnTo>
                    <a:pt x="3368" y="3092"/>
                  </a:lnTo>
                  <a:lnTo>
                    <a:pt x="3364" y="3088"/>
                  </a:lnTo>
                  <a:lnTo>
                    <a:pt x="3362" y="3086"/>
                  </a:lnTo>
                  <a:lnTo>
                    <a:pt x="3366" y="3084"/>
                  </a:lnTo>
                  <a:lnTo>
                    <a:pt x="3376" y="3084"/>
                  </a:lnTo>
                  <a:lnTo>
                    <a:pt x="3384" y="3086"/>
                  </a:lnTo>
                  <a:lnTo>
                    <a:pt x="3390" y="3090"/>
                  </a:lnTo>
                  <a:lnTo>
                    <a:pt x="3394" y="3090"/>
                  </a:lnTo>
                  <a:lnTo>
                    <a:pt x="3396" y="3088"/>
                  </a:lnTo>
                  <a:lnTo>
                    <a:pt x="3396" y="3084"/>
                  </a:lnTo>
                  <a:lnTo>
                    <a:pt x="3396" y="3082"/>
                  </a:lnTo>
                  <a:lnTo>
                    <a:pt x="3400" y="3078"/>
                  </a:lnTo>
                  <a:lnTo>
                    <a:pt x="3406" y="3076"/>
                  </a:lnTo>
                  <a:lnTo>
                    <a:pt x="3412" y="3078"/>
                  </a:lnTo>
                  <a:lnTo>
                    <a:pt x="3418" y="3078"/>
                  </a:lnTo>
                  <a:lnTo>
                    <a:pt x="3422" y="3076"/>
                  </a:lnTo>
                  <a:lnTo>
                    <a:pt x="3428" y="3070"/>
                  </a:lnTo>
                  <a:lnTo>
                    <a:pt x="3434" y="3058"/>
                  </a:lnTo>
                  <a:lnTo>
                    <a:pt x="3438" y="3044"/>
                  </a:lnTo>
                  <a:lnTo>
                    <a:pt x="3440" y="3032"/>
                  </a:lnTo>
                  <a:lnTo>
                    <a:pt x="3440" y="3026"/>
                  </a:lnTo>
                  <a:lnTo>
                    <a:pt x="3436" y="3026"/>
                  </a:lnTo>
                  <a:lnTo>
                    <a:pt x="3434" y="3026"/>
                  </a:lnTo>
                  <a:lnTo>
                    <a:pt x="3432" y="3018"/>
                  </a:lnTo>
                  <a:lnTo>
                    <a:pt x="3434" y="3008"/>
                  </a:lnTo>
                  <a:lnTo>
                    <a:pt x="3436" y="3002"/>
                  </a:lnTo>
                  <a:lnTo>
                    <a:pt x="3436" y="2994"/>
                  </a:lnTo>
                  <a:lnTo>
                    <a:pt x="3436" y="2980"/>
                  </a:lnTo>
                  <a:lnTo>
                    <a:pt x="3432" y="2964"/>
                  </a:lnTo>
                  <a:lnTo>
                    <a:pt x="3426" y="2948"/>
                  </a:lnTo>
                  <a:lnTo>
                    <a:pt x="3418" y="2934"/>
                  </a:lnTo>
                  <a:lnTo>
                    <a:pt x="3410" y="2922"/>
                  </a:lnTo>
                  <a:lnTo>
                    <a:pt x="3402" y="2910"/>
                  </a:lnTo>
                  <a:lnTo>
                    <a:pt x="3398" y="2902"/>
                  </a:lnTo>
                  <a:lnTo>
                    <a:pt x="3392" y="2886"/>
                  </a:lnTo>
                  <a:lnTo>
                    <a:pt x="3388" y="2882"/>
                  </a:lnTo>
                  <a:lnTo>
                    <a:pt x="3386" y="2880"/>
                  </a:lnTo>
                  <a:lnTo>
                    <a:pt x="3380" y="2876"/>
                  </a:lnTo>
                  <a:lnTo>
                    <a:pt x="3374" y="2866"/>
                  </a:lnTo>
                  <a:lnTo>
                    <a:pt x="3370" y="2862"/>
                  </a:lnTo>
                  <a:lnTo>
                    <a:pt x="3366" y="2858"/>
                  </a:lnTo>
                  <a:lnTo>
                    <a:pt x="3360" y="2856"/>
                  </a:lnTo>
                  <a:lnTo>
                    <a:pt x="3354" y="2856"/>
                  </a:lnTo>
                  <a:lnTo>
                    <a:pt x="3352" y="2852"/>
                  </a:lnTo>
                  <a:lnTo>
                    <a:pt x="3352" y="2850"/>
                  </a:lnTo>
                  <a:lnTo>
                    <a:pt x="3354" y="2848"/>
                  </a:lnTo>
                  <a:lnTo>
                    <a:pt x="3356" y="2848"/>
                  </a:lnTo>
                  <a:lnTo>
                    <a:pt x="3358" y="2848"/>
                  </a:lnTo>
                  <a:lnTo>
                    <a:pt x="3360" y="2848"/>
                  </a:lnTo>
                  <a:lnTo>
                    <a:pt x="3360" y="2838"/>
                  </a:lnTo>
                  <a:lnTo>
                    <a:pt x="3358" y="2830"/>
                  </a:lnTo>
                  <a:lnTo>
                    <a:pt x="3358" y="2826"/>
                  </a:lnTo>
                  <a:lnTo>
                    <a:pt x="3360" y="2822"/>
                  </a:lnTo>
                  <a:lnTo>
                    <a:pt x="3362" y="2822"/>
                  </a:lnTo>
                  <a:lnTo>
                    <a:pt x="3368" y="2820"/>
                  </a:lnTo>
                  <a:lnTo>
                    <a:pt x="3372" y="2818"/>
                  </a:lnTo>
                  <a:lnTo>
                    <a:pt x="3374" y="2814"/>
                  </a:lnTo>
                  <a:lnTo>
                    <a:pt x="3376" y="2810"/>
                  </a:lnTo>
                  <a:lnTo>
                    <a:pt x="3378" y="2808"/>
                  </a:lnTo>
                  <a:lnTo>
                    <a:pt x="3384" y="2810"/>
                  </a:lnTo>
                  <a:lnTo>
                    <a:pt x="3386" y="2810"/>
                  </a:lnTo>
                  <a:lnTo>
                    <a:pt x="3390" y="2810"/>
                  </a:lnTo>
                  <a:lnTo>
                    <a:pt x="3396" y="2806"/>
                  </a:lnTo>
                  <a:lnTo>
                    <a:pt x="3402" y="2800"/>
                  </a:lnTo>
                  <a:lnTo>
                    <a:pt x="3426" y="2776"/>
                  </a:lnTo>
                  <a:lnTo>
                    <a:pt x="3434" y="2768"/>
                  </a:lnTo>
                  <a:lnTo>
                    <a:pt x="3442" y="2766"/>
                  </a:lnTo>
                  <a:lnTo>
                    <a:pt x="3444" y="2764"/>
                  </a:lnTo>
                  <a:lnTo>
                    <a:pt x="3446" y="2762"/>
                  </a:lnTo>
                  <a:lnTo>
                    <a:pt x="3448" y="2754"/>
                  </a:lnTo>
                  <a:lnTo>
                    <a:pt x="3448" y="2746"/>
                  </a:lnTo>
                  <a:lnTo>
                    <a:pt x="3448" y="2738"/>
                  </a:lnTo>
                  <a:lnTo>
                    <a:pt x="3448" y="2734"/>
                  </a:lnTo>
                  <a:lnTo>
                    <a:pt x="3448" y="2732"/>
                  </a:lnTo>
                  <a:lnTo>
                    <a:pt x="3446" y="2730"/>
                  </a:lnTo>
                  <a:lnTo>
                    <a:pt x="3444" y="2728"/>
                  </a:lnTo>
                  <a:lnTo>
                    <a:pt x="3444" y="2724"/>
                  </a:lnTo>
                  <a:lnTo>
                    <a:pt x="3450" y="2714"/>
                  </a:lnTo>
                  <a:lnTo>
                    <a:pt x="3464" y="2694"/>
                  </a:lnTo>
                  <a:lnTo>
                    <a:pt x="3474" y="2684"/>
                  </a:lnTo>
                  <a:lnTo>
                    <a:pt x="3478" y="2682"/>
                  </a:lnTo>
                  <a:lnTo>
                    <a:pt x="3480" y="2684"/>
                  </a:lnTo>
                  <a:lnTo>
                    <a:pt x="3482" y="2684"/>
                  </a:lnTo>
                  <a:lnTo>
                    <a:pt x="3488" y="2682"/>
                  </a:lnTo>
                  <a:lnTo>
                    <a:pt x="3492" y="2678"/>
                  </a:lnTo>
                  <a:lnTo>
                    <a:pt x="3492" y="2674"/>
                  </a:lnTo>
                  <a:lnTo>
                    <a:pt x="3492" y="2666"/>
                  </a:lnTo>
                  <a:lnTo>
                    <a:pt x="3492" y="2664"/>
                  </a:lnTo>
                  <a:lnTo>
                    <a:pt x="3498" y="2664"/>
                  </a:lnTo>
                  <a:lnTo>
                    <a:pt x="3506" y="2666"/>
                  </a:lnTo>
                  <a:lnTo>
                    <a:pt x="3510" y="2664"/>
                  </a:lnTo>
                  <a:lnTo>
                    <a:pt x="3514" y="2658"/>
                  </a:lnTo>
                  <a:lnTo>
                    <a:pt x="3518" y="2650"/>
                  </a:lnTo>
                  <a:lnTo>
                    <a:pt x="3524" y="2640"/>
                  </a:lnTo>
                  <a:lnTo>
                    <a:pt x="3524" y="2632"/>
                  </a:lnTo>
                  <a:lnTo>
                    <a:pt x="3526" y="2628"/>
                  </a:lnTo>
                  <a:lnTo>
                    <a:pt x="3528" y="2626"/>
                  </a:lnTo>
                  <a:lnTo>
                    <a:pt x="3532" y="2626"/>
                  </a:lnTo>
                  <a:lnTo>
                    <a:pt x="3536" y="2626"/>
                  </a:lnTo>
                  <a:lnTo>
                    <a:pt x="3536" y="2628"/>
                  </a:lnTo>
                  <a:lnTo>
                    <a:pt x="3536" y="2634"/>
                  </a:lnTo>
                  <a:lnTo>
                    <a:pt x="3534" y="2638"/>
                  </a:lnTo>
                  <a:lnTo>
                    <a:pt x="3536" y="2638"/>
                  </a:lnTo>
                  <a:lnTo>
                    <a:pt x="3538" y="2638"/>
                  </a:lnTo>
                  <a:lnTo>
                    <a:pt x="3542" y="2636"/>
                  </a:lnTo>
                  <a:lnTo>
                    <a:pt x="3548" y="2632"/>
                  </a:lnTo>
                  <a:lnTo>
                    <a:pt x="3550" y="2632"/>
                  </a:lnTo>
                  <a:lnTo>
                    <a:pt x="3552" y="2634"/>
                  </a:lnTo>
                  <a:lnTo>
                    <a:pt x="3552" y="2638"/>
                  </a:lnTo>
                  <a:lnTo>
                    <a:pt x="3552" y="2646"/>
                  </a:lnTo>
                  <a:lnTo>
                    <a:pt x="3554" y="2648"/>
                  </a:lnTo>
                  <a:lnTo>
                    <a:pt x="3556" y="2650"/>
                  </a:lnTo>
                  <a:lnTo>
                    <a:pt x="3570" y="2654"/>
                  </a:lnTo>
                  <a:lnTo>
                    <a:pt x="3580" y="2660"/>
                  </a:lnTo>
                  <a:lnTo>
                    <a:pt x="3584" y="2660"/>
                  </a:lnTo>
                  <a:lnTo>
                    <a:pt x="3590" y="2658"/>
                  </a:lnTo>
                  <a:lnTo>
                    <a:pt x="3598" y="2656"/>
                  </a:lnTo>
                  <a:lnTo>
                    <a:pt x="3608" y="2652"/>
                  </a:lnTo>
                  <a:lnTo>
                    <a:pt x="3616" y="2650"/>
                  </a:lnTo>
                  <a:lnTo>
                    <a:pt x="3622" y="2644"/>
                  </a:lnTo>
                  <a:lnTo>
                    <a:pt x="3632" y="2638"/>
                  </a:lnTo>
                  <a:lnTo>
                    <a:pt x="3648" y="2628"/>
                  </a:lnTo>
                  <a:lnTo>
                    <a:pt x="3658" y="2620"/>
                  </a:lnTo>
                  <a:lnTo>
                    <a:pt x="3666" y="2610"/>
                  </a:lnTo>
                  <a:lnTo>
                    <a:pt x="3686" y="2584"/>
                  </a:lnTo>
                  <a:lnTo>
                    <a:pt x="3712" y="2550"/>
                  </a:lnTo>
                  <a:lnTo>
                    <a:pt x="3728" y="2530"/>
                  </a:lnTo>
                  <a:lnTo>
                    <a:pt x="3748" y="2508"/>
                  </a:lnTo>
                  <a:lnTo>
                    <a:pt x="3768" y="2488"/>
                  </a:lnTo>
                  <a:lnTo>
                    <a:pt x="3780" y="2468"/>
                  </a:lnTo>
                  <a:lnTo>
                    <a:pt x="3790" y="2454"/>
                  </a:lnTo>
                  <a:lnTo>
                    <a:pt x="3796" y="2440"/>
                  </a:lnTo>
                  <a:lnTo>
                    <a:pt x="3804" y="2418"/>
                  </a:lnTo>
                  <a:lnTo>
                    <a:pt x="3808" y="2408"/>
                  </a:lnTo>
                  <a:lnTo>
                    <a:pt x="3816" y="2400"/>
                  </a:lnTo>
                  <a:lnTo>
                    <a:pt x="3824" y="2394"/>
                  </a:lnTo>
                  <a:lnTo>
                    <a:pt x="3828" y="2388"/>
                  </a:lnTo>
                  <a:lnTo>
                    <a:pt x="3832" y="2378"/>
                  </a:lnTo>
                  <a:lnTo>
                    <a:pt x="3834" y="2372"/>
                  </a:lnTo>
                  <a:lnTo>
                    <a:pt x="3838" y="2366"/>
                  </a:lnTo>
                  <a:lnTo>
                    <a:pt x="3844" y="2358"/>
                  </a:lnTo>
                  <a:lnTo>
                    <a:pt x="3854" y="2346"/>
                  </a:lnTo>
                  <a:lnTo>
                    <a:pt x="3860" y="2340"/>
                  </a:lnTo>
                  <a:lnTo>
                    <a:pt x="3866" y="2334"/>
                  </a:lnTo>
                  <a:lnTo>
                    <a:pt x="3874" y="2316"/>
                  </a:lnTo>
                  <a:lnTo>
                    <a:pt x="3880" y="2296"/>
                  </a:lnTo>
                  <a:lnTo>
                    <a:pt x="3882" y="2276"/>
                  </a:lnTo>
                  <a:lnTo>
                    <a:pt x="3884" y="2256"/>
                  </a:lnTo>
                  <a:lnTo>
                    <a:pt x="3884" y="2238"/>
                  </a:lnTo>
                  <a:lnTo>
                    <a:pt x="3882" y="2224"/>
                  </a:lnTo>
                  <a:lnTo>
                    <a:pt x="3880" y="2212"/>
                  </a:lnTo>
                  <a:lnTo>
                    <a:pt x="3878" y="2204"/>
                  </a:lnTo>
                  <a:lnTo>
                    <a:pt x="3878" y="2198"/>
                  </a:lnTo>
                  <a:lnTo>
                    <a:pt x="3880" y="2192"/>
                  </a:lnTo>
                  <a:lnTo>
                    <a:pt x="3882" y="2188"/>
                  </a:lnTo>
                  <a:lnTo>
                    <a:pt x="3888" y="2178"/>
                  </a:lnTo>
                  <a:lnTo>
                    <a:pt x="3892" y="2170"/>
                  </a:lnTo>
                  <a:lnTo>
                    <a:pt x="3896" y="2160"/>
                  </a:lnTo>
                  <a:lnTo>
                    <a:pt x="3898" y="2150"/>
                  </a:lnTo>
                  <a:lnTo>
                    <a:pt x="3904" y="2142"/>
                  </a:lnTo>
                  <a:lnTo>
                    <a:pt x="3914" y="2128"/>
                  </a:lnTo>
                  <a:lnTo>
                    <a:pt x="3920" y="2122"/>
                  </a:lnTo>
                  <a:lnTo>
                    <a:pt x="3922" y="2116"/>
                  </a:lnTo>
                  <a:lnTo>
                    <a:pt x="3920" y="2110"/>
                  </a:lnTo>
                  <a:lnTo>
                    <a:pt x="3916" y="2104"/>
                  </a:lnTo>
                  <a:lnTo>
                    <a:pt x="3910" y="2098"/>
                  </a:lnTo>
                  <a:lnTo>
                    <a:pt x="3908" y="2094"/>
                  </a:lnTo>
                  <a:lnTo>
                    <a:pt x="3908" y="2090"/>
                  </a:lnTo>
                  <a:lnTo>
                    <a:pt x="3910" y="2086"/>
                  </a:lnTo>
                  <a:lnTo>
                    <a:pt x="3910" y="2078"/>
                  </a:lnTo>
                  <a:lnTo>
                    <a:pt x="3910" y="2072"/>
                  </a:lnTo>
                  <a:lnTo>
                    <a:pt x="3906" y="2066"/>
                  </a:lnTo>
                  <a:lnTo>
                    <a:pt x="3904" y="2062"/>
                  </a:lnTo>
                  <a:lnTo>
                    <a:pt x="3906" y="2058"/>
                  </a:lnTo>
                  <a:lnTo>
                    <a:pt x="3914" y="2052"/>
                  </a:lnTo>
                  <a:lnTo>
                    <a:pt x="3918" y="2050"/>
                  </a:lnTo>
                  <a:lnTo>
                    <a:pt x="3920" y="2046"/>
                  </a:lnTo>
                  <a:lnTo>
                    <a:pt x="3918" y="2042"/>
                  </a:lnTo>
                  <a:lnTo>
                    <a:pt x="3910" y="2034"/>
                  </a:lnTo>
                  <a:lnTo>
                    <a:pt x="3892" y="2020"/>
                  </a:lnTo>
                  <a:lnTo>
                    <a:pt x="3880" y="2010"/>
                  </a:lnTo>
                  <a:lnTo>
                    <a:pt x="3864" y="1990"/>
                  </a:lnTo>
                  <a:lnTo>
                    <a:pt x="3858" y="1986"/>
                  </a:lnTo>
                  <a:lnTo>
                    <a:pt x="3854" y="1984"/>
                  </a:lnTo>
                  <a:lnTo>
                    <a:pt x="3842" y="1984"/>
                  </a:lnTo>
                  <a:lnTo>
                    <a:pt x="3832" y="1986"/>
                  </a:lnTo>
                  <a:lnTo>
                    <a:pt x="3826" y="1986"/>
                  </a:lnTo>
                  <a:lnTo>
                    <a:pt x="3820" y="1984"/>
                  </a:lnTo>
                  <a:lnTo>
                    <a:pt x="3814" y="1982"/>
                  </a:lnTo>
                  <a:lnTo>
                    <a:pt x="3812" y="1984"/>
                  </a:lnTo>
                  <a:lnTo>
                    <a:pt x="3808" y="1996"/>
                  </a:lnTo>
                  <a:lnTo>
                    <a:pt x="3804" y="2004"/>
                  </a:lnTo>
                  <a:lnTo>
                    <a:pt x="3800" y="2012"/>
                  </a:lnTo>
                  <a:lnTo>
                    <a:pt x="3792" y="2018"/>
                  </a:lnTo>
                  <a:lnTo>
                    <a:pt x="3780" y="2024"/>
                  </a:lnTo>
                  <a:lnTo>
                    <a:pt x="3772" y="2026"/>
                  </a:lnTo>
                  <a:lnTo>
                    <a:pt x="3766" y="2026"/>
                  </a:lnTo>
                  <a:lnTo>
                    <a:pt x="3764" y="2024"/>
                  </a:lnTo>
                  <a:lnTo>
                    <a:pt x="3762" y="2022"/>
                  </a:lnTo>
                  <a:lnTo>
                    <a:pt x="3760" y="2018"/>
                  </a:lnTo>
                  <a:lnTo>
                    <a:pt x="3762" y="2014"/>
                  </a:lnTo>
                  <a:lnTo>
                    <a:pt x="3764" y="2002"/>
                  </a:lnTo>
                  <a:lnTo>
                    <a:pt x="3768" y="1992"/>
                  </a:lnTo>
                  <a:lnTo>
                    <a:pt x="3772" y="1984"/>
                  </a:lnTo>
                  <a:lnTo>
                    <a:pt x="3770" y="1982"/>
                  </a:lnTo>
                  <a:lnTo>
                    <a:pt x="3768" y="1980"/>
                  </a:lnTo>
                  <a:lnTo>
                    <a:pt x="3766" y="1980"/>
                  </a:lnTo>
                  <a:lnTo>
                    <a:pt x="3760" y="1982"/>
                  </a:lnTo>
                  <a:lnTo>
                    <a:pt x="3750" y="1986"/>
                  </a:lnTo>
                  <a:lnTo>
                    <a:pt x="3746" y="1992"/>
                  </a:lnTo>
                  <a:lnTo>
                    <a:pt x="3746" y="1996"/>
                  </a:lnTo>
                  <a:lnTo>
                    <a:pt x="3748" y="2000"/>
                  </a:lnTo>
                  <a:lnTo>
                    <a:pt x="3750" y="2002"/>
                  </a:lnTo>
                  <a:lnTo>
                    <a:pt x="3750" y="2004"/>
                  </a:lnTo>
                  <a:lnTo>
                    <a:pt x="3746" y="2008"/>
                  </a:lnTo>
                  <a:lnTo>
                    <a:pt x="3738" y="2008"/>
                  </a:lnTo>
                  <a:lnTo>
                    <a:pt x="3732" y="2008"/>
                  </a:lnTo>
                  <a:lnTo>
                    <a:pt x="3730" y="2008"/>
                  </a:lnTo>
                  <a:lnTo>
                    <a:pt x="3728" y="2006"/>
                  </a:lnTo>
                  <a:lnTo>
                    <a:pt x="3728" y="2002"/>
                  </a:lnTo>
                  <a:lnTo>
                    <a:pt x="3730" y="1994"/>
                  </a:lnTo>
                  <a:lnTo>
                    <a:pt x="3734" y="1986"/>
                  </a:lnTo>
                  <a:lnTo>
                    <a:pt x="3736" y="1976"/>
                  </a:lnTo>
                  <a:lnTo>
                    <a:pt x="3736" y="1972"/>
                  </a:lnTo>
                  <a:lnTo>
                    <a:pt x="3734" y="1968"/>
                  </a:lnTo>
                  <a:lnTo>
                    <a:pt x="3732" y="1966"/>
                  </a:lnTo>
                  <a:lnTo>
                    <a:pt x="3728" y="1962"/>
                  </a:lnTo>
                  <a:lnTo>
                    <a:pt x="3722" y="1962"/>
                  </a:lnTo>
                  <a:lnTo>
                    <a:pt x="3714" y="1960"/>
                  </a:lnTo>
                  <a:lnTo>
                    <a:pt x="3696" y="1962"/>
                  </a:lnTo>
                  <a:lnTo>
                    <a:pt x="3682" y="1960"/>
                  </a:lnTo>
                  <a:lnTo>
                    <a:pt x="3672" y="1958"/>
                  </a:lnTo>
                  <a:lnTo>
                    <a:pt x="3666" y="1954"/>
                  </a:lnTo>
                  <a:lnTo>
                    <a:pt x="3666" y="1950"/>
                  </a:lnTo>
                  <a:lnTo>
                    <a:pt x="3666" y="1948"/>
                  </a:lnTo>
                  <a:lnTo>
                    <a:pt x="3674" y="1938"/>
                  </a:lnTo>
                  <a:lnTo>
                    <a:pt x="3686" y="1928"/>
                  </a:lnTo>
                  <a:lnTo>
                    <a:pt x="3706" y="1912"/>
                  </a:lnTo>
                  <a:lnTo>
                    <a:pt x="3746" y="1886"/>
                  </a:lnTo>
                  <a:lnTo>
                    <a:pt x="3768" y="1868"/>
                  </a:lnTo>
                  <a:lnTo>
                    <a:pt x="3776" y="1862"/>
                  </a:lnTo>
                  <a:lnTo>
                    <a:pt x="3782" y="1852"/>
                  </a:lnTo>
                  <a:lnTo>
                    <a:pt x="3788" y="1844"/>
                  </a:lnTo>
                  <a:lnTo>
                    <a:pt x="3794" y="1832"/>
                  </a:lnTo>
                  <a:lnTo>
                    <a:pt x="3802" y="1818"/>
                  </a:lnTo>
                  <a:lnTo>
                    <a:pt x="3812" y="1808"/>
                  </a:lnTo>
                  <a:lnTo>
                    <a:pt x="3824" y="1800"/>
                  </a:lnTo>
                  <a:lnTo>
                    <a:pt x="3838" y="1790"/>
                  </a:lnTo>
                  <a:lnTo>
                    <a:pt x="3852" y="1782"/>
                  </a:lnTo>
                  <a:lnTo>
                    <a:pt x="3866" y="1772"/>
                  </a:lnTo>
                  <a:lnTo>
                    <a:pt x="3878" y="1760"/>
                  </a:lnTo>
                  <a:lnTo>
                    <a:pt x="3882" y="1752"/>
                  </a:lnTo>
                  <a:lnTo>
                    <a:pt x="3886" y="1746"/>
                  </a:lnTo>
                  <a:lnTo>
                    <a:pt x="3894" y="1728"/>
                  </a:lnTo>
                  <a:lnTo>
                    <a:pt x="3908" y="1712"/>
                  </a:lnTo>
                  <a:lnTo>
                    <a:pt x="3926" y="1696"/>
                  </a:lnTo>
                  <a:lnTo>
                    <a:pt x="3944" y="1682"/>
                  </a:lnTo>
                  <a:lnTo>
                    <a:pt x="3966" y="1672"/>
                  </a:lnTo>
                  <a:lnTo>
                    <a:pt x="3986" y="1664"/>
                  </a:lnTo>
                  <a:lnTo>
                    <a:pt x="4006" y="1660"/>
                  </a:lnTo>
                  <a:lnTo>
                    <a:pt x="4014" y="1660"/>
                  </a:lnTo>
                  <a:lnTo>
                    <a:pt x="4022" y="1662"/>
                  </a:lnTo>
                  <a:lnTo>
                    <a:pt x="4036" y="1664"/>
                  </a:lnTo>
                  <a:lnTo>
                    <a:pt x="4048" y="1666"/>
                  </a:lnTo>
                  <a:lnTo>
                    <a:pt x="4068" y="1664"/>
                  </a:lnTo>
                  <a:lnTo>
                    <a:pt x="4082" y="1664"/>
                  </a:lnTo>
                  <a:lnTo>
                    <a:pt x="4090" y="1666"/>
                  </a:lnTo>
                  <a:lnTo>
                    <a:pt x="4098" y="1670"/>
                  </a:lnTo>
                  <a:lnTo>
                    <a:pt x="4104" y="1672"/>
                  </a:lnTo>
                  <a:lnTo>
                    <a:pt x="4108" y="1672"/>
                  </a:lnTo>
                  <a:lnTo>
                    <a:pt x="4110" y="1670"/>
                  </a:lnTo>
                  <a:lnTo>
                    <a:pt x="4112" y="1666"/>
                  </a:lnTo>
                  <a:lnTo>
                    <a:pt x="4116" y="1662"/>
                  </a:lnTo>
                  <a:lnTo>
                    <a:pt x="4124" y="1660"/>
                  </a:lnTo>
                  <a:lnTo>
                    <a:pt x="4136" y="1658"/>
                  </a:lnTo>
                  <a:lnTo>
                    <a:pt x="4154" y="1660"/>
                  </a:lnTo>
                  <a:lnTo>
                    <a:pt x="4188" y="1668"/>
                  </a:lnTo>
                  <a:lnTo>
                    <a:pt x="4200" y="1670"/>
                  </a:lnTo>
                  <a:lnTo>
                    <a:pt x="4208" y="1670"/>
                  </a:lnTo>
                  <a:lnTo>
                    <a:pt x="4214" y="1670"/>
                  </a:lnTo>
                  <a:lnTo>
                    <a:pt x="4220" y="1666"/>
                  </a:lnTo>
                  <a:lnTo>
                    <a:pt x="4224" y="1658"/>
                  </a:lnTo>
                  <a:lnTo>
                    <a:pt x="4228" y="1648"/>
                  </a:lnTo>
                  <a:lnTo>
                    <a:pt x="4230" y="1646"/>
                  </a:lnTo>
                  <a:lnTo>
                    <a:pt x="4236" y="1644"/>
                  </a:lnTo>
                  <a:lnTo>
                    <a:pt x="4250" y="1642"/>
                  </a:lnTo>
                  <a:lnTo>
                    <a:pt x="4272" y="1642"/>
                  </a:lnTo>
                  <a:lnTo>
                    <a:pt x="4294" y="1644"/>
                  </a:lnTo>
                  <a:lnTo>
                    <a:pt x="4314" y="1648"/>
                  </a:lnTo>
                  <a:lnTo>
                    <a:pt x="4322" y="1652"/>
                  </a:lnTo>
                  <a:lnTo>
                    <a:pt x="4328" y="1656"/>
                  </a:lnTo>
                  <a:lnTo>
                    <a:pt x="4330" y="1660"/>
                  </a:lnTo>
                  <a:lnTo>
                    <a:pt x="4330" y="1664"/>
                  </a:lnTo>
                  <a:lnTo>
                    <a:pt x="4328" y="1670"/>
                  </a:lnTo>
                  <a:lnTo>
                    <a:pt x="4320" y="1676"/>
                  </a:lnTo>
                  <a:lnTo>
                    <a:pt x="4314" y="1682"/>
                  </a:lnTo>
                  <a:lnTo>
                    <a:pt x="4312" y="1686"/>
                  </a:lnTo>
                  <a:lnTo>
                    <a:pt x="4312" y="1688"/>
                  </a:lnTo>
                  <a:lnTo>
                    <a:pt x="4314" y="1690"/>
                  </a:lnTo>
                  <a:lnTo>
                    <a:pt x="4324" y="1692"/>
                  </a:lnTo>
                  <a:lnTo>
                    <a:pt x="4340" y="1690"/>
                  </a:lnTo>
                  <a:lnTo>
                    <a:pt x="4358" y="1688"/>
                  </a:lnTo>
                  <a:lnTo>
                    <a:pt x="4374" y="1684"/>
                  </a:lnTo>
                  <a:lnTo>
                    <a:pt x="4386" y="1680"/>
                  </a:lnTo>
                  <a:lnTo>
                    <a:pt x="4394" y="1676"/>
                  </a:lnTo>
                  <a:lnTo>
                    <a:pt x="4398" y="1670"/>
                  </a:lnTo>
                  <a:lnTo>
                    <a:pt x="4404" y="1670"/>
                  </a:lnTo>
                  <a:lnTo>
                    <a:pt x="4410" y="1674"/>
                  </a:lnTo>
                  <a:lnTo>
                    <a:pt x="4418" y="1678"/>
                  </a:lnTo>
                  <a:lnTo>
                    <a:pt x="4426" y="1682"/>
                  </a:lnTo>
                  <a:lnTo>
                    <a:pt x="4436" y="1684"/>
                  </a:lnTo>
                  <a:lnTo>
                    <a:pt x="4448" y="1682"/>
                  </a:lnTo>
                  <a:lnTo>
                    <a:pt x="4454" y="1680"/>
                  </a:lnTo>
                  <a:lnTo>
                    <a:pt x="4462" y="1676"/>
                  </a:lnTo>
                  <a:lnTo>
                    <a:pt x="4466" y="1672"/>
                  </a:lnTo>
                  <a:lnTo>
                    <a:pt x="4468" y="1668"/>
                  </a:lnTo>
                  <a:lnTo>
                    <a:pt x="4468" y="1664"/>
                  </a:lnTo>
                  <a:lnTo>
                    <a:pt x="4466" y="1660"/>
                  </a:lnTo>
                  <a:lnTo>
                    <a:pt x="4458" y="1652"/>
                  </a:lnTo>
                  <a:lnTo>
                    <a:pt x="4448" y="1646"/>
                  </a:lnTo>
                  <a:lnTo>
                    <a:pt x="4442" y="1642"/>
                  </a:lnTo>
                  <a:lnTo>
                    <a:pt x="4440" y="1636"/>
                  </a:lnTo>
                  <a:lnTo>
                    <a:pt x="4438" y="1632"/>
                  </a:lnTo>
                  <a:lnTo>
                    <a:pt x="4438" y="1626"/>
                  </a:lnTo>
                  <a:lnTo>
                    <a:pt x="4440" y="1618"/>
                  </a:lnTo>
                  <a:lnTo>
                    <a:pt x="4446" y="1612"/>
                  </a:lnTo>
                  <a:lnTo>
                    <a:pt x="4456" y="1602"/>
                  </a:lnTo>
                  <a:lnTo>
                    <a:pt x="4468" y="1592"/>
                  </a:lnTo>
                  <a:lnTo>
                    <a:pt x="4496" y="1572"/>
                  </a:lnTo>
                  <a:lnTo>
                    <a:pt x="4514" y="1556"/>
                  </a:lnTo>
                  <a:lnTo>
                    <a:pt x="4536" y="1530"/>
                  </a:lnTo>
                  <a:lnTo>
                    <a:pt x="4546" y="1522"/>
                  </a:lnTo>
                  <a:lnTo>
                    <a:pt x="4562" y="1514"/>
                  </a:lnTo>
                  <a:lnTo>
                    <a:pt x="4584" y="1508"/>
                  </a:lnTo>
                  <a:lnTo>
                    <a:pt x="4616" y="1502"/>
                  </a:lnTo>
                  <a:lnTo>
                    <a:pt x="4630" y="1502"/>
                  </a:lnTo>
                  <a:lnTo>
                    <a:pt x="4642" y="1504"/>
                  </a:lnTo>
                  <a:lnTo>
                    <a:pt x="4650" y="1508"/>
                  </a:lnTo>
                  <a:lnTo>
                    <a:pt x="4656" y="1514"/>
                  </a:lnTo>
                  <a:lnTo>
                    <a:pt x="4660" y="1520"/>
                  </a:lnTo>
                  <a:lnTo>
                    <a:pt x="4664" y="1528"/>
                  </a:lnTo>
                  <a:lnTo>
                    <a:pt x="4664" y="1546"/>
                  </a:lnTo>
                  <a:lnTo>
                    <a:pt x="4666" y="1562"/>
                  </a:lnTo>
                  <a:lnTo>
                    <a:pt x="4666" y="1568"/>
                  </a:lnTo>
                  <a:lnTo>
                    <a:pt x="4668" y="1574"/>
                  </a:lnTo>
                  <a:lnTo>
                    <a:pt x="4672" y="1578"/>
                  </a:lnTo>
                  <a:lnTo>
                    <a:pt x="4676" y="1580"/>
                  </a:lnTo>
                  <a:lnTo>
                    <a:pt x="4684" y="1578"/>
                  </a:lnTo>
                  <a:lnTo>
                    <a:pt x="4694" y="1574"/>
                  </a:lnTo>
                  <a:lnTo>
                    <a:pt x="4714" y="1562"/>
                  </a:lnTo>
                  <a:lnTo>
                    <a:pt x="4728" y="1550"/>
                  </a:lnTo>
                  <a:lnTo>
                    <a:pt x="4738" y="1540"/>
                  </a:lnTo>
                  <a:lnTo>
                    <a:pt x="4746" y="1530"/>
                  </a:lnTo>
                  <a:lnTo>
                    <a:pt x="4752" y="1524"/>
                  </a:lnTo>
                  <a:lnTo>
                    <a:pt x="4758" y="1520"/>
                  </a:lnTo>
                  <a:lnTo>
                    <a:pt x="4766" y="1518"/>
                  </a:lnTo>
                  <a:lnTo>
                    <a:pt x="4778" y="1520"/>
                  </a:lnTo>
                  <a:lnTo>
                    <a:pt x="4784" y="1522"/>
                  </a:lnTo>
                  <a:lnTo>
                    <a:pt x="4788" y="1520"/>
                  </a:lnTo>
                  <a:lnTo>
                    <a:pt x="4790" y="1518"/>
                  </a:lnTo>
                  <a:lnTo>
                    <a:pt x="4792" y="1514"/>
                  </a:lnTo>
                  <a:lnTo>
                    <a:pt x="4790" y="1502"/>
                  </a:lnTo>
                  <a:lnTo>
                    <a:pt x="4788" y="1486"/>
                  </a:lnTo>
                  <a:lnTo>
                    <a:pt x="4788" y="1472"/>
                  </a:lnTo>
                  <a:lnTo>
                    <a:pt x="4790" y="1464"/>
                  </a:lnTo>
                  <a:lnTo>
                    <a:pt x="4792" y="1458"/>
                  </a:lnTo>
                  <a:lnTo>
                    <a:pt x="4796" y="1452"/>
                  </a:lnTo>
                  <a:lnTo>
                    <a:pt x="4802" y="1448"/>
                  </a:lnTo>
                  <a:lnTo>
                    <a:pt x="4812" y="1446"/>
                  </a:lnTo>
                  <a:lnTo>
                    <a:pt x="4824" y="1446"/>
                  </a:lnTo>
                  <a:lnTo>
                    <a:pt x="4854" y="1446"/>
                  </a:lnTo>
                  <a:lnTo>
                    <a:pt x="4856" y="1448"/>
                  </a:lnTo>
                  <a:lnTo>
                    <a:pt x="4858" y="1448"/>
                  </a:lnTo>
                  <a:lnTo>
                    <a:pt x="4854" y="1452"/>
                  </a:lnTo>
                  <a:lnTo>
                    <a:pt x="4848" y="1460"/>
                  </a:lnTo>
                  <a:lnTo>
                    <a:pt x="4838" y="1472"/>
                  </a:lnTo>
                  <a:lnTo>
                    <a:pt x="4830" y="1490"/>
                  </a:lnTo>
                  <a:lnTo>
                    <a:pt x="4828" y="1500"/>
                  </a:lnTo>
                  <a:lnTo>
                    <a:pt x="4824" y="1512"/>
                  </a:lnTo>
                  <a:lnTo>
                    <a:pt x="4822" y="1526"/>
                  </a:lnTo>
                  <a:lnTo>
                    <a:pt x="4818" y="1536"/>
                  </a:lnTo>
                  <a:lnTo>
                    <a:pt x="4814" y="1544"/>
                  </a:lnTo>
                  <a:lnTo>
                    <a:pt x="4810" y="1552"/>
                  </a:lnTo>
                  <a:lnTo>
                    <a:pt x="4798" y="1564"/>
                  </a:lnTo>
                  <a:lnTo>
                    <a:pt x="4784" y="1572"/>
                  </a:lnTo>
                  <a:lnTo>
                    <a:pt x="4766" y="1582"/>
                  </a:lnTo>
                  <a:lnTo>
                    <a:pt x="4748" y="1594"/>
                  </a:lnTo>
                  <a:lnTo>
                    <a:pt x="4726" y="1612"/>
                  </a:lnTo>
                  <a:lnTo>
                    <a:pt x="4716" y="1622"/>
                  </a:lnTo>
                  <a:lnTo>
                    <a:pt x="4704" y="1636"/>
                  </a:lnTo>
                  <a:lnTo>
                    <a:pt x="4664" y="1686"/>
                  </a:lnTo>
                  <a:lnTo>
                    <a:pt x="4646" y="1706"/>
                  </a:lnTo>
                  <a:lnTo>
                    <a:pt x="4630" y="1722"/>
                  </a:lnTo>
                  <a:lnTo>
                    <a:pt x="4614" y="1734"/>
                  </a:lnTo>
                  <a:lnTo>
                    <a:pt x="4600" y="1744"/>
                  </a:lnTo>
                  <a:lnTo>
                    <a:pt x="4584" y="1752"/>
                  </a:lnTo>
                  <a:lnTo>
                    <a:pt x="4568" y="1756"/>
                  </a:lnTo>
                  <a:lnTo>
                    <a:pt x="4554" y="1760"/>
                  </a:lnTo>
                  <a:lnTo>
                    <a:pt x="4546" y="1764"/>
                  </a:lnTo>
                  <a:lnTo>
                    <a:pt x="4544" y="1770"/>
                  </a:lnTo>
                  <a:lnTo>
                    <a:pt x="4542" y="1776"/>
                  </a:lnTo>
                  <a:lnTo>
                    <a:pt x="4542" y="1784"/>
                  </a:lnTo>
                  <a:lnTo>
                    <a:pt x="4540" y="1792"/>
                  </a:lnTo>
                  <a:lnTo>
                    <a:pt x="4532" y="1802"/>
                  </a:lnTo>
                  <a:lnTo>
                    <a:pt x="4520" y="1812"/>
                  </a:lnTo>
                  <a:lnTo>
                    <a:pt x="4514" y="1820"/>
                  </a:lnTo>
                  <a:lnTo>
                    <a:pt x="4508" y="1828"/>
                  </a:lnTo>
                  <a:lnTo>
                    <a:pt x="4502" y="1840"/>
                  </a:lnTo>
                  <a:lnTo>
                    <a:pt x="4498" y="1854"/>
                  </a:lnTo>
                  <a:lnTo>
                    <a:pt x="4496" y="1868"/>
                  </a:lnTo>
                  <a:lnTo>
                    <a:pt x="4494" y="1886"/>
                  </a:lnTo>
                  <a:lnTo>
                    <a:pt x="4494" y="1922"/>
                  </a:lnTo>
                  <a:lnTo>
                    <a:pt x="4496" y="1962"/>
                  </a:lnTo>
                  <a:lnTo>
                    <a:pt x="4502" y="2006"/>
                  </a:lnTo>
                  <a:lnTo>
                    <a:pt x="4508" y="2050"/>
                  </a:lnTo>
                  <a:lnTo>
                    <a:pt x="4518" y="2092"/>
                  </a:lnTo>
                  <a:lnTo>
                    <a:pt x="4520" y="2110"/>
                  </a:lnTo>
                  <a:lnTo>
                    <a:pt x="4522" y="2132"/>
                  </a:lnTo>
                  <a:lnTo>
                    <a:pt x="4526" y="2152"/>
                  </a:lnTo>
                  <a:lnTo>
                    <a:pt x="4530" y="2168"/>
                  </a:lnTo>
                  <a:lnTo>
                    <a:pt x="4532" y="2172"/>
                  </a:lnTo>
                  <a:lnTo>
                    <a:pt x="4536" y="2176"/>
                  </a:lnTo>
                  <a:lnTo>
                    <a:pt x="4542" y="2178"/>
                  </a:lnTo>
                  <a:lnTo>
                    <a:pt x="4548" y="2176"/>
                  </a:lnTo>
                  <a:lnTo>
                    <a:pt x="4556" y="2172"/>
                  </a:lnTo>
                  <a:lnTo>
                    <a:pt x="4564" y="2164"/>
                  </a:lnTo>
                  <a:lnTo>
                    <a:pt x="4574" y="2152"/>
                  </a:lnTo>
                  <a:lnTo>
                    <a:pt x="4588" y="2136"/>
                  </a:lnTo>
                  <a:lnTo>
                    <a:pt x="4594" y="2124"/>
                  </a:lnTo>
                  <a:lnTo>
                    <a:pt x="4600" y="2114"/>
                  </a:lnTo>
                  <a:lnTo>
                    <a:pt x="4608" y="2094"/>
                  </a:lnTo>
                  <a:lnTo>
                    <a:pt x="4610" y="2080"/>
                  </a:lnTo>
                  <a:lnTo>
                    <a:pt x="4612" y="2068"/>
                  </a:lnTo>
                  <a:lnTo>
                    <a:pt x="4612" y="2060"/>
                  </a:lnTo>
                  <a:lnTo>
                    <a:pt x="4614" y="2056"/>
                  </a:lnTo>
                  <a:lnTo>
                    <a:pt x="4618" y="2054"/>
                  </a:lnTo>
                  <a:lnTo>
                    <a:pt x="4626" y="2050"/>
                  </a:lnTo>
                  <a:lnTo>
                    <a:pt x="4644" y="2050"/>
                  </a:lnTo>
                  <a:lnTo>
                    <a:pt x="4654" y="2048"/>
                  </a:lnTo>
                  <a:lnTo>
                    <a:pt x="4660" y="2046"/>
                  </a:lnTo>
                  <a:lnTo>
                    <a:pt x="4664" y="2042"/>
                  </a:lnTo>
                  <a:lnTo>
                    <a:pt x="4668" y="2038"/>
                  </a:lnTo>
                  <a:lnTo>
                    <a:pt x="4670" y="2024"/>
                  </a:lnTo>
                  <a:lnTo>
                    <a:pt x="4670" y="2010"/>
                  </a:lnTo>
                  <a:lnTo>
                    <a:pt x="4670" y="1996"/>
                  </a:lnTo>
                  <a:lnTo>
                    <a:pt x="4672" y="1988"/>
                  </a:lnTo>
                  <a:lnTo>
                    <a:pt x="4676" y="1982"/>
                  </a:lnTo>
                  <a:lnTo>
                    <a:pt x="4680" y="1976"/>
                  </a:lnTo>
                  <a:lnTo>
                    <a:pt x="4686" y="1972"/>
                  </a:lnTo>
                  <a:lnTo>
                    <a:pt x="4694" y="1968"/>
                  </a:lnTo>
                  <a:lnTo>
                    <a:pt x="4704" y="1968"/>
                  </a:lnTo>
                  <a:lnTo>
                    <a:pt x="4730" y="1964"/>
                  </a:lnTo>
                  <a:lnTo>
                    <a:pt x="4740" y="1960"/>
                  </a:lnTo>
                  <a:lnTo>
                    <a:pt x="4744" y="1956"/>
                  </a:lnTo>
                  <a:lnTo>
                    <a:pt x="4748" y="1952"/>
                  </a:lnTo>
                  <a:lnTo>
                    <a:pt x="4750" y="1948"/>
                  </a:lnTo>
                  <a:lnTo>
                    <a:pt x="4750" y="1944"/>
                  </a:lnTo>
                  <a:lnTo>
                    <a:pt x="4748" y="1938"/>
                  </a:lnTo>
                  <a:lnTo>
                    <a:pt x="4744" y="1926"/>
                  </a:lnTo>
                  <a:lnTo>
                    <a:pt x="4740" y="1912"/>
                  </a:lnTo>
                  <a:lnTo>
                    <a:pt x="4738" y="1904"/>
                  </a:lnTo>
                  <a:lnTo>
                    <a:pt x="4738" y="1896"/>
                  </a:lnTo>
                  <a:lnTo>
                    <a:pt x="4740" y="1888"/>
                  </a:lnTo>
                  <a:lnTo>
                    <a:pt x="4744" y="1880"/>
                  </a:lnTo>
                  <a:lnTo>
                    <a:pt x="4748" y="1874"/>
                  </a:lnTo>
                  <a:lnTo>
                    <a:pt x="4752" y="1870"/>
                  </a:lnTo>
                  <a:lnTo>
                    <a:pt x="4756" y="1866"/>
                  </a:lnTo>
                  <a:lnTo>
                    <a:pt x="4760" y="1866"/>
                  </a:lnTo>
                  <a:lnTo>
                    <a:pt x="4770" y="1866"/>
                  </a:lnTo>
                  <a:lnTo>
                    <a:pt x="4778" y="1870"/>
                  </a:lnTo>
                  <a:lnTo>
                    <a:pt x="4784" y="1874"/>
                  </a:lnTo>
                  <a:lnTo>
                    <a:pt x="4792" y="1874"/>
                  </a:lnTo>
                  <a:lnTo>
                    <a:pt x="4794" y="1874"/>
                  </a:lnTo>
                  <a:lnTo>
                    <a:pt x="4796" y="1872"/>
                  </a:lnTo>
                  <a:lnTo>
                    <a:pt x="4800" y="1862"/>
                  </a:lnTo>
                  <a:lnTo>
                    <a:pt x="4800" y="1854"/>
                  </a:lnTo>
                  <a:lnTo>
                    <a:pt x="4800" y="1846"/>
                  </a:lnTo>
                  <a:lnTo>
                    <a:pt x="4798" y="1840"/>
                  </a:lnTo>
                  <a:lnTo>
                    <a:pt x="4796" y="1836"/>
                  </a:lnTo>
                  <a:lnTo>
                    <a:pt x="4788" y="1828"/>
                  </a:lnTo>
                  <a:lnTo>
                    <a:pt x="4782" y="1822"/>
                  </a:lnTo>
                  <a:lnTo>
                    <a:pt x="4774" y="1816"/>
                  </a:lnTo>
                  <a:lnTo>
                    <a:pt x="4772" y="1814"/>
                  </a:lnTo>
                  <a:lnTo>
                    <a:pt x="4772" y="1810"/>
                  </a:lnTo>
                  <a:lnTo>
                    <a:pt x="4772" y="1806"/>
                  </a:lnTo>
                  <a:lnTo>
                    <a:pt x="4774" y="1802"/>
                  </a:lnTo>
                  <a:lnTo>
                    <a:pt x="4782" y="1790"/>
                  </a:lnTo>
                  <a:lnTo>
                    <a:pt x="4790" y="1780"/>
                  </a:lnTo>
                  <a:lnTo>
                    <a:pt x="4794" y="1772"/>
                  </a:lnTo>
                  <a:lnTo>
                    <a:pt x="4794" y="1766"/>
                  </a:lnTo>
                  <a:lnTo>
                    <a:pt x="4792" y="1760"/>
                  </a:lnTo>
                  <a:lnTo>
                    <a:pt x="4788" y="1756"/>
                  </a:lnTo>
                  <a:lnTo>
                    <a:pt x="4782" y="1752"/>
                  </a:lnTo>
                  <a:lnTo>
                    <a:pt x="4768" y="1748"/>
                  </a:lnTo>
                  <a:lnTo>
                    <a:pt x="4756" y="1744"/>
                  </a:lnTo>
                  <a:lnTo>
                    <a:pt x="4750" y="1740"/>
                  </a:lnTo>
                  <a:lnTo>
                    <a:pt x="4746" y="1738"/>
                  </a:lnTo>
                  <a:lnTo>
                    <a:pt x="4746" y="1732"/>
                  </a:lnTo>
                  <a:lnTo>
                    <a:pt x="4748" y="1728"/>
                  </a:lnTo>
                  <a:lnTo>
                    <a:pt x="4752" y="1720"/>
                  </a:lnTo>
                  <a:lnTo>
                    <a:pt x="4762" y="1712"/>
                  </a:lnTo>
                  <a:lnTo>
                    <a:pt x="4782" y="1694"/>
                  </a:lnTo>
                  <a:lnTo>
                    <a:pt x="4794" y="1678"/>
                  </a:lnTo>
                  <a:lnTo>
                    <a:pt x="4800" y="1664"/>
                  </a:lnTo>
                  <a:lnTo>
                    <a:pt x="4804" y="1652"/>
                  </a:lnTo>
                  <a:lnTo>
                    <a:pt x="4806" y="1642"/>
                  </a:lnTo>
                  <a:lnTo>
                    <a:pt x="4810" y="1634"/>
                  </a:lnTo>
                  <a:lnTo>
                    <a:pt x="4816" y="1628"/>
                  </a:lnTo>
                  <a:lnTo>
                    <a:pt x="4828" y="1622"/>
                  </a:lnTo>
                  <a:lnTo>
                    <a:pt x="4840" y="1618"/>
                  </a:lnTo>
                  <a:lnTo>
                    <a:pt x="4848" y="1618"/>
                  </a:lnTo>
                  <a:lnTo>
                    <a:pt x="4852" y="1620"/>
                  </a:lnTo>
                  <a:lnTo>
                    <a:pt x="4854" y="1622"/>
                  </a:lnTo>
                  <a:lnTo>
                    <a:pt x="4856" y="1624"/>
                  </a:lnTo>
                  <a:lnTo>
                    <a:pt x="4862" y="1622"/>
                  </a:lnTo>
                  <a:lnTo>
                    <a:pt x="4872" y="1616"/>
                  </a:lnTo>
                  <a:lnTo>
                    <a:pt x="4888" y="1606"/>
                  </a:lnTo>
                  <a:lnTo>
                    <a:pt x="4900" y="1598"/>
                  </a:lnTo>
                  <a:lnTo>
                    <a:pt x="4908" y="1592"/>
                  </a:lnTo>
                  <a:lnTo>
                    <a:pt x="4914" y="1592"/>
                  </a:lnTo>
                  <a:lnTo>
                    <a:pt x="4916" y="1592"/>
                  </a:lnTo>
                  <a:lnTo>
                    <a:pt x="4918" y="1596"/>
                  </a:lnTo>
                  <a:lnTo>
                    <a:pt x="4918" y="1600"/>
                  </a:lnTo>
                  <a:lnTo>
                    <a:pt x="4914" y="1612"/>
                  </a:lnTo>
                  <a:lnTo>
                    <a:pt x="4910" y="1624"/>
                  </a:lnTo>
                  <a:lnTo>
                    <a:pt x="4910" y="1628"/>
                  </a:lnTo>
                  <a:lnTo>
                    <a:pt x="4910" y="1632"/>
                  </a:lnTo>
                  <a:lnTo>
                    <a:pt x="4912" y="1632"/>
                  </a:lnTo>
                  <a:lnTo>
                    <a:pt x="4916" y="1632"/>
                  </a:lnTo>
                  <a:lnTo>
                    <a:pt x="4934" y="1618"/>
                  </a:lnTo>
                  <a:lnTo>
                    <a:pt x="4958" y="1600"/>
                  </a:lnTo>
                  <a:lnTo>
                    <a:pt x="4980" y="1588"/>
                  </a:lnTo>
                  <a:lnTo>
                    <a:pt x="4990" y="1586"/>
                  </a:lnTo>
                  <a:lnTo>
                    <a:pt x="5000" y="1584"/>
                  </a:lnTo>
                  <a:lnTo>
                    <a:pt x="5016" y="1584"/>
                  </a:lnTo>
                  <a:lnTo>
                    <a:pt x="5032" y="1588"/>
                  </a:lnTo>
                  <a:lnTo>
                    <a:pt x="5048" y="1596"/>
                  </a:lnTo>
                  <a:lnTo>
                    <a:pt x="5060" y="1606"/>
                  </a:lnTo>
                  <a:lnTo>
                    <a:pt x="5072" y="1618"/>
                  </a:lnTo>
                  <a:lnTo>
                    <a:pt x="5080" y="1628"/>
                  </a:lnTo>
                  <a:lnTo>
                    <a:pt x="5082" y="1630"/>
                  </a:lnTo>
                  <a:lnTo>
                    <a:pt x="5084" y="1628"/>
                  </a:lnTo>
                  <a:lnTo>
                    <a:pt x="5086" y="1620"/>
                  </a:lnTo>
                  <a:lnTo>
                    <a:pt x="5094" y="1608"/>
                  </a:lnTo>
                  <a:lnTo>
                    <a:pt x="5108" y="1592"/>
                  </a:lnTo>
                  <a:lnTo>
                    <a:pt x="5118" y="1584"/>
                  </a:lnTo>
                  <a:lnTo>
                    <a:pt x="5132" y="1574"/>
                  </a:lnTo>
                  <a:lnTo>
                    <a:pt x="5148" y="1564"/>
                  </a:lnTo>
                  <a:lnTo>
                    <a:pt x="5168" y="1552"/>
                  </a:lnTo>
                  <a:lnTo>
                    <a:pt x="5186" y="1542"/>
                  </a:lnTo>
                  <a:lnTo>
                    <a:pt x="5202" y="1532"/>
                  </a:lnTo>
                  <a:lnTo>
                    <a:pt x="5236" y="1508"/>
                  </a:lnTo>
                  <a:lnTo>
                    <a:pt x="5252" y="1496"/>
                  </a:lnTo>
                  <a:lnTo>
                    <a:pt x="5272" y="1484"/>
                  </a:lnTo>
                  <a:lnTo>
                    <a:pt x="5290" y="1474"/>
                  </a:lnTo>
                  <a:lnTo>
                    <a:pt x="5312" y="1466"/>
                  </a:lnTo>
                  <a:lnTo>
                    <a:pt x="5330" y="1460"/>
                  </a:lnTo>
                  <a:lnTo>
                    <a:pt x="5348" y="1456"/>
                  </a:lnTo>
                  <a:lnTo>
                    <a:pt x="5362" y="1454"/>
                  </a:lnTo>
                  <a:lnTo>
                    <a:pt x="5374" y="1454"/>
                  </a:lnTo>
                  <a:lnTo>
                    <a:pt x="5396" y="1456"/>
                  </a:lnTo>
                  <a:lnTo>
                    <a:pt x="5410" y="1460"/>
                  </a:lnTo>
                  <a:lnTo>
                    <a:pt x="5422" y="1464"/>
                  </a:lnTo>
                  <a:lnTo>
                    <a:pt x="5430" y="1466"/>
                  </a:lnTo>
                  <a:lnTo>
                    <a:pt x="5434" y="1466"/>
                  </a:lnTo>
                  <a:lnTo>
                    <a:pt x="5438" y="1464"/>
                  </a:lnTo>
                  <a:lnTo>
                    <a:pt x="5448" y="1458"/>
                  </a:lnTo>
                  <a:lnTo>
                    <a:pt x="5454" y="1448"/>
                  </a:lnTo>
                  <a:lnTo>
                    <a:pt x="5458" y="1440"/>
                  </a:lnTo>
                  <a:lnTo>
                    <a:pt x="5456" y="1432"/>
                  </a:lnTo>
                  <a:lnTo>
                    <a:pt x="5450" y="1422"/>
                  </a:lnTo>
                  <a:lnTo>
                    <a:pt x="5436" y="1400"/>
                  </a:lnTo>
                  <a:lnTo>
                    <a:pt x="5428" y="1386"/>
                  </a:lnTo>
                  <a:lnTo>
                    <a:pt x="5420" y="1368"/>
                  </a:lnTo>
                  <a:lnTo>
                    <a:pt x="5412" y="1348"/>
                  </a:lnTo>
                  <a:lnTo>
                    <a:pt x="5404" y="1338"/>
                  </a:lnTo>
                  <a:lnTo>
                    <a:pt x="5400" y="1336"/>
                  </a:lnTo>
                  <a:lnTo>
                    <a:pt x="5396" y="1336"/>
                  </a:lnTo>
                  <a:lnTo>
                    <a:pt x="5390" y="1336"/>
                  </a:lnTo>
                  <a:lnTo>
                    <a:pt x="5384" y="1338"/>
                  </a:lnTo>
                  <a:lnTo>
                    <a:pt x="5378" y="1338"/>
                  </a:lnTo>
                  <a:lnTo>
                    <a:pt x="5376" y="1336"/>
                  </a:lnTo>
                  <a:lnTo>
                    <a:pt x="5374" y="1334"/>
                  </a:lnTo>
                  <a:lnTo>
                    <a:pt x="5368" y="1322"/>
                  </a:lnTo>
                  <a:lnTo>
                    <a:pt x="5368" y="1316"/>
                  </a:lnTo>
                  <a:lnTo>
                    <a:pt x="5368" y="1312"/>
                  </a:lnTo>
                  <a:lnTo>
                    <a:pt x="5372" y="1310"/>
                  </a:lnTo>
                  <a:lnTo>
                    <a:pt x="5374" y="1308"/>
                  </a:lnTo>
                  <a:lnTo>
                    <a:pt x="5384" y="1308"/>
                  </a:lnTo>
                  <a:lnTo>
                    <a:pt x="5398" y="1310"/>
                  </a:lnTo>
                  <a:lnTo>
                    <a:pt x="5414" y="1312"/>
                  </a:lnTo>
                  <a:lnTo>
                    <a:pt x="5432" y="1310"/>
                  </a:lnTo>
                  <a:lnTo>
                    <a:pt x="5440" y="1308"/>
                  </a:lnTo>
                  <a:lnTo>
                    <a:pt x="5448" y="1304"/>
                  </a:lnTo>
                  <a:lnTo>
                    <a:pt x="5454" y="1298"/>
                  </a:lnTo>
                  <a:lnTo>
                    <a:pt x="5462" y="1292"/>
                  </a:lnTo>
                  <a:lnTo>
                    <a:pt x="5478" y="1272"/>
                  </a:lnTo>
                  <a:lnTo>
                    <a:pt x="5478" y="1258"/>
                  </a:lnTo>
                  <a:lnTo>
                    <a:pt x="5486" y="1248"/>
                  </a:lnTo>
                  <a:lnTo>
                    <a:pt x="5490" y="1244"/>
                  </a:lnTo>
                  <a:lnTo>
                    <a:pt x="5490" y="1240"/>
                  </a:lnTo>
                  <a:lnTo>
                    <a:pt x="5490" y="1236"/>
                  </a:lnTo>
                  <a:lnTo>
                    <a:pt x="5488" y="1232"/>
                  </a:lnTo>
                  <a:lnTo>
                    <a:pt x="5480" y="1220"/>
                  </a:lnTo>
                  <a:lnTo>
                    <a:pt x="5478" y="1216"/>
                  </a:lnTo>
                  <a:lnTo>
                    <a:pt x="5478" y="1204"/>
                  </a:lnTo>
                  <a:lnTo>
                    <a:pt x="5480" y="1200"/>
                  </a:lnTo>
                  <a:lnTo>
                    <a:pt x="5484" y="1200"/>
                  </a:lnTo>
                  <a:lnTo>
                    <a:pt x="5490" y="1200"/>
                  </a:lnTo>
                  <a:lnTo>
                    <a:pt x="5496" y="1202"/>
                  </a:lnTo>
                  <a:lnTo>
                    <a:pt x="5502" y="1206"/>
                  </a:lnTo>
                  <a:lnTo>
                    <a:pt x="5510" y="1212"/>
                  </a:lnTo>
                  <a:lnTo>
                    <a:pt x="5516" y="1220"/>
                  </a:lnTo>
                  <a:lnTo>
                    <a:pt x="5520" y="1230"/>
                  </a:lnTo>
                  <a:lnTo>
                    <a:pt x="5524" y="1238"/>
                  </a:lnTo>
                  <a:lnTo>
                    <a:pt x="5530" y="1242"/>
                  </a:lnTo>
                  <a:lnTo>
                    <a:pt x="5536" y="1244"/>
                  </a:lnTo>
                  <a:lnTo>
                    <a:pt x="5542" y="1246"/>
                  </a:lnTo>
                  <a:lnTo>
                    <a:pt x="5556" y="1244"/>
                  </a:lnTo>
                  <a:lnTo>
                    <a:pt x="5572" y="1242"/>
                  </a:lnTo>
                  <a:lnTo>
                    <a:pt x="5588" y="1238"/>
                  </a:lnTo>
                  <a:lnTo>
                    <a:pt x="5596" y="1238"/>
                  </a:lnTo>
                  <a:lnTo>
                    <a:pt x="5604" y="1238"/>
                  </a:lnTo>
                  <a:lnTo>
                    <a:pt x="5610" y="1242"/>
                  </a:lnTo>
                  <a:lnTo>
                    <a:pt x="5618" y="1246"/>
                  </a:lnTo>
                  <a:lnTo>
                    <a:pt x="5624" y="1252"/>
                  </a:lnTo>
                  <a:lnTo>
                    <a:pt x="5628" y="1262"/>
                  </a:lnTo>
                  <a:lnTo>
                    <a:pt x="5638" y="1278"/>
                  </a:lnTo>
                  <a:lnTo>
                    <a:pt x="5648" y="1290"/>
                  </a:lnTo>
                  <a:lnTo>
                    <a:pt x="5656" y="1294"/>
                  </a:lnTo>
                  <a:lnTo>
                    <a:pt x="5664" y="1296"/>
                  </a:lnTo>
                  <a:lnTo>
                    <a:pt x="5674" y="1298"/>
                  </a:lnTo>
                  <a:lnTo>
                    <a:pt x="5682" y="1298"/>
                  </a:lnTo>
                  <a:lnTo>
                    <a:pt x="5690" y="1302"/>
                  </a:lnTo>
                  <a:lnTo>
                    <a:pt x="5696" y="1310"/>
                  </a:lnTo>
                  <a:lnTo>
                    <a:pt x="5700" y="1316"/>
                  </a:lnTo>
                  <a:lnTo>
                    <a:pt x="5706" y="1320"/>
                  </a:lnTo>
                  <a:lnTo>
                    <a:pt x="5710" y="1322"/>
                  </a:lnTo>
                  <a:lnTo>
                    <a:pt x="5716" y="1322"/>
                  </a:lnTo>
                  <a:lnTo>
                    <a:pt x="5726" y="1322"/>
                  </a:lnTo>
                  <a:lnTo>
                    <a:pt x="5738" y="1318"/>
                  </a:lnTo>
                  <a:lnTo>
                    <a:pt x="5748" y="1310"/>
                  </a:lnTo>
                  <a:lnTo>
                    <a:pt x="5756" y="1298"/>
                  </a:lnTo>
                  <a:lnTo>
                    <a:pt x="5764" y="1284"/>
                  </a:lnTo>
                  <a:lnTo>
                    <a:pt x="5766" y="1268"/>
                  </a:lnTo>
                  <a:lnTo>
                    <a:pt x="5768" y="1254"/>
                  </a:lnTo>
                  <a:lnTo>
                    <a:pt x="5770" y="1248"/>
                  </a:lnTo>
                  <a:lnTo>
                    <a:pt x="5774" y="1246"/>
                  </a:lnTo>
                  <a:lnTo>
                    <a:pt x="5782" y="1240"/>
                  </a:lnTo>
                  <a:lnTo>
                    <a:pt x="5792" y="1238"/>
                  </a:lnTo>
                  <a:lnTo>
                    <a:pt x="5802" y="1238"/>
                  </a:lnTo>
                  <a:lnTo>
                    <a:pt x="5816" y="1234"/>
                  </a:lnTo>
                  <a:lnTo>
                    <a:pt x="5830" y="1228"/>
                  </a:lnTo>
                  <a:lnTo>
                    <a:pt x="5836" y="1222"/>
                  </a:lnTo>
                  <a:lnTo>
                    <a:pt x="5844" y="1216"/>
                  </a:lnTo>
                  <a:lnTo>
                    <a:pt x="5854" y="1204"/>
                  </a:lnTo>
                  <a:lnTo>
                    <a:pt x="5856" y="1198"/>
                  </a:lnTo>
                  <a:lnTo>
                    <a:pt x="5856" y="1196"/>
                  </a:lnTo>
                  <a:lnTo>
                    <a:pt x="5854" y="1194"/>
                  </a:lnTo>
                  <a:lnTo>
                    <a:pt x="5846" y="1194"/>
                  </a:lnTo>
                  <a:lnTo>
                    <a:pt x="5836" y="1192"/>
                  </a:lnTo>
                  <a:lnTo>
                    <a:pt x="5824" y="1188"/>
                  </a:lnTo>
                  <a:lnTo>
                    <a:pt x="5816" y="1184"/>
                  </a:lnTo>
                  <a:lnTo>
                    <a:pt x="5810" y="1180"/>
                  </a:lnTo>
                  <a:lnTo>
                    <a:pt x="5804" y="1174"/>
                  </a:lnTo>
                  <a:lnTo>
                    <a:pt x="5798" y="116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8" name="Freeform 6004"/>
            <p:cNvSpPr>
              <a:spLocks/>
            </p:cNvSpPr>
            <p:nvPr/>
          </p:nvSpPr>
          <p:spPr bwMode="auto">
            <a:xfrm>
              <a:off x="3948495" y="4209922"/>
              <a:ext cx="3572" cy="403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8" h="10">
                  <a:moveTo>
                    <a:pt x="0" y="6"/>
                  </a:moveTo>
                  <a:lnTo>
                    <a:pt x="0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grpSp>
          <p:nvGrpSpPr>
            <p:cNvPr id="9" name="Gruppe 224"/>
            <p:cNvGrpSpPr/>
            <p:nvPr/>
          </p:nvGrpSpPr>
          <p:grpSpPr bwMode="auto">
            <a:xfrm>
              <a:off x="1504597" y="2399471"/>
              <a:ext cx="2802847" cy="1873326"/>
              <a:chOff x="93979" y="699453"/>
              <a:chExt cx="3986530" cy="2951480"/>
            </a:xfrm>
            <a:grpFill/>
          </p:grpSpPr>
          <p:sp>
            <p:nvSpPr>
              <p:cNvPr id="17" name="Freeform 6016"/>
              <p:cNvSpPr>
                <a:spLocks/>
              </p:cNvSpPr>
              <p:nvPr/>
            </p:nvSpPr>
            <p:spPr bwMode="auto">
              <a:xfrm>
                <a:off x="1352550" y="1099503"/>
                <a:ext cx="40640" cy="2667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54" y="2"/>
                  </a:cxn>
                  <a:cxn ang="0">
                    <a:pos x="32" y="12"/>
                  </a:cxn>
                  <a:cxn ang="0">
                    <a:pos x="10" y="24"/>
                  </a:cxn>
                  <a:cxn ang="0">
                    <a:pos x="4" y="30"/>
                  </a:cxn>
                  <a:cxn ang="0">
                    <a:pos x="0" y="36"/>
                  </a:cxn>
                  <a:cxn ang="0">
                    <a:pos x="2" y="38"/>
                  </a:cxn>
                  <a:cxn ang="0">
                    <a:pos x="4" y="40"/>
                  </a:cxn>
                  <a:cxn ang="0">
                    <a:pos x="16" y="42"/>
                  </a:cxn>
                  <a:cxn ang="0">
                    <a:pos x="16" y="42"/>
                  </a:cxn>
                  <a:cxn ang="0">
                    <a:pos x="22" y="42"/>
                  </a:cxn>
                  <a:cxn ang="0">
                    <a:pos x="28" y="42"/>
                  </a:cxn>
                  <a:cxn ang="0">
                    <a:pos x="40" y="36"/>
                  </a:cxn>
                  <a:cxn ang="0">
                    <a:pos x="50" y="28"/>
                  </a:cxn>
                  <a:cxn ang="0">
                    <a:pos x="58" y="20"/>
                  </a:cxn>
                  <a:cxn ang="0">
                    <a:pos x="62" y="10"/>
                  </a:cxn>
                  <a:cxn ang="0">
                    <a:pos x="64" y="4"/>
                  </a:cxn>
                  <a:cxn ang="0">
                    <a:pos x="64" y="2"/>
                  </a:cxn>
                  <a:cxn ang="0">
                    <a:pos x="62" y="0"/>
                  </a:cxn>
                  <a:cxn ang="0">
                    <a:pos x="58" y="0"/>
                  </a:cxn>
                  <a:cxn ang="0">
                    <a:pos x="54" y="2"/>
                  </a:cxn>
                  <a:cxn ang="0">
                    <a:pos x="54" y="2"/>
                  </a:cxn>
                </a:cxnLst>
                <a:rect l="0" t="0" r="r" b="b"/>
                <a:pathLst>
                  <a:path w="64" h="42">
                    <a:moveTo>
                      <a:pt x="54" y="2"/>
                    </a:moveTo>
                    <a:lnTo>
                      <a:pt x="54" y="2"/>
                    </a:lnTo>
                    <a:lnTo>
                      <a:pt x="32" y="12"/>
                    </a:lnTo>
                    <a:lnTo>
                      <a:pt x="10" y="24"/>
                    </a:lnTo>
                    <a:lnTo>
                      <a:pt x="4" y="30"/>
                    </a:lnTo>
                    <a:lnTo>
                      <a:pt x="0" y="36"/>
                    </a:lnTo>
                    <a:lnTo>
                      <a:pt x="2" y="38"/>
                    </a:lnTo>
                    <a:lnTo>
                      <a:pt x="4" y="40"/>
                    </a:lnTo>
                    <a:lnTo>
                      <a:pt x="16" y="42"/>
                    </a:lnTo>
                    <a:lnTo>
                      <a:pt x="16" y="42"/>
                    </a:lnTo>
                    <a:lnTo>
                      <a:pt x="22" y="42"/>
                    </a:lnTo>
                    <a:lnTo>
                      <a:pt x="28" y="42"/>
                    </a:lnTo>
                    <a:lnTo>
                      <a:pt x="40" y="36"/>
                    </a:lnTo>
                    <a:lnTo>
                      <a:pt x="50" y="28"/>
                    </a:lnTo>
                    <a:lnTo>
                      <a:pt x="58" y="20"/>
                    </a:lnTo>
                    <a:lnTo>
                      <a:pt x="62" y="10"/>
                    </a:lnTo>
                    <a:lnTo>
                      <a:pt x="64" y="4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58" y="0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8" name="Freeform 6017"/>
              <p:cNvSpPr>
                <a:spLocks/>
              </p:cNvSpPr>
              <p:nvPr/>
            </p:nvSpPr>
            <p:spPr bwMode="auto">
              <a:xfrm>
                <a:off x="1184910" y="1173163"/>
                <a:ext cx="270510" cy="165100"/>
              </a:xfrm>
              <a:custGeom>
                <a:avLst/>
                <a:gdLst/>
                <a:ahLst/>
                <a:cxnLst>
                  <a:cxn ang="0">
                    <a:pos x="20" y="198"/>
                  </a:cxn>
                  <a:cxn ang="0">
                    <a:pos x="68" y="214"/>
                  </a:cxn>
                  <a:cxn ang="0">
                    <a:pos x="92" y="232"/>
                  </a:cxn>
                  <a:cxn ang="0">
                    <a:pos x="106" y="256"/>
                  </a:cxn>
                  <a:cxn ang="0">
                    <a:pos x="116" y="260"/>
                  </a:cxn>
                  <a:cxn ang="0">
                    <a:pos x="146" y="248"/>
                  </a:cxn>
                  <a:cxn ang="0">
                    <a:pos x="168" y="236"/>
                  </a:cxn>
                  <a:cxn ang="0">
                    <a:pos x="184" y="238"/>
                  </a:cxn>
                  <a:cxn ang="0">
                    <a:pos x="208" y="232"/>
                  </a:cxn>
                  <a:cxn ang="0">
                    <a:pos x="216" y="226"/>
                  </a:cxn>
                  <a:cxn ang="0">
                    <a:pos x="224" y="200"/>
                  </a:cxn>
                  <a:cxn ang="0">
                    <a:pos x="232" y="178"/>
                  </a:cxn>
                  <a:cxn ang="0">
                    <a:pos x="254" y="172"/>
                  </a:cxn>
                  <a:cxn ang="0">
                    <a:pos x="266" y="158"/>
                  </a:cxn>
                  <a:cxn ang="0">
                    <a:pos x="280" y="140"/>
                  </a:cxn>
                  <a:cxn ang="0">
                    <a:pos x="322" y="124"/>
                  </a:cxn>
                  <a:cxn ang="0">
                    <a:pos x="392" y="94"/>
                  </a:cxn>
                  <a:cxn ang="0">
                    <a:pos x="418" y="86"/>
                  </a:cxn>
                  <a:cxn ang="0">
                    <a:pos x="424" y="72"/>
                  </a:cxn>
                  <a:cxn ang="0">
                    <a:pos x="408" y="64"/>
                  </a:cxn>
                  <a:cxn ang="0">
                    <a:pos x="370" y="40"/>
                  </a:cxn>
                  <a:cxn ang="0">
                    <a:pos x="334" y="22"/>
                  </a:cxn>
                  <a:cxn ang="0">
                    <a:pos x="302" y="22"/>
                  </a:cxn>
                  <a:cxn ang="0">
                    <a:pos x="284" y="30"/>
                  </a:cxn>
                  <a:cxn ang="0">
                    <a:pos x="276" y="40"/>
                  </a:cxn>
                  <a:cxn ang="0">
                    <a:pos x="272" y="36"/>
                  </a:cxn>
                  <a:cxn ang="0">
                    <a:pos x="268" y="26"/>
                  </a:cxn>
                  <a:cxn ang="0">
                    <a:pos x="260" y="26"/>
                  </a:cxn>
                  <a:cxn ang="0">
                    <a:pos x="234" y="22"/>
                  </a:cxn>
                  <a:cxn ang="0">
                    <a:pos x="192" y="2"/>
                  </a:cxn>
                  <a:cxn ang="0">
                    <a:pos x="168" y="0"/>
                  </a:cxn>
                  <a:cxn ang="0">
                    <a:pos x="138" y="6"/>
                  </a:cxn>
                  <a:cxn ang="0">
                    <a:pos x="54" y="16"/>
                  </a:cxn>
                  <a:cxn ang="0">
                    <a:pos x="50" y="20"/>
                  </a:cxn>
                  <a:cxn ang="0">
                    <a:pos x="56" y="28"/>
                  </a:cxn>
                  <a:cxn ang="0">
                    <a:pos x="64" y="46"/>
                  </a:cxn>
                  <a:cxn ang="0">
                    <a:pos x="76" y="52"/>
                  </a:cxn>
                  <a:cxn ang="0">
                    <a:pos x="86" y="60"/>
                  </a:cxn>
                  <a:cxn ang="0">
                    <a:pos x="74" y="72"/>
                  </a:cxn>
                  <a:cxn ang="0">
                    <a:pos x="72" y="80"/>
                  </a:cxn>
                  <a:cxn ang="0">
                    <a:pos x="58" y="84"/>
                  </a:cxn>
                  <a:cxn ang="0">
                    <a:pos x="56" y="90"/>
                  </a:cxn>
                  <a:cxn ang="0">
                    <a:pos x="48" y="106"/>
                  </a:cxn>
                  <a:cxn ang="0">
                    <a:pos x="46" y="114"/>
                  </a:cxn>
                  <a:cxn ang="0">
                    <a:pos x="56" y="122"/>
                  </a:cxn>
                  <a:cxn ang="0">
                    <a:pos x="44" y="126"/>
                  </a:cxn>
                  <a:cxn ang="0">
                    <a:pos x="30" y="130"/>
                  </a:cxn>
                  <a:cxn ang="0">
                    <a:pos x="34" y="140"/>
                  </a:cxn>
                  <a:cxn ang="0">
                    <a:pos x="22" y="160"/>
                  </a:cxn>
                  <a:cxn ang="0">
                    <a:pos x="4" y="182"/>
                  </a:cxn>
                  <a:cxn ang="0">
                    <a:pos x="0" y="192"/>
                  </a:cxn>
                  <a:cxn ang="0">
                    <a:pos x="2" y="196"/>
                  </a:cxn>
                </a:cxnLst>
                <a:rect l="0" t="0" r="r" b="b"/>
                <a:pathLst>
                  <a:path w="426" h="260">
                    <a:moveTo>
                      <a:pt x="2" y="196"/>
                    </a:moveTo>
                    <a:lnTo>
                      <a:pt x="2" y="196"/>
                    </a:lnTo>
                    <a:lnTo>
                      <a:pt x="20" y="198"/>
                    </a:lnTo>
                    <a:lnTo>
                      <a:pt x="38" y="204"/>
                    </a:lnTo>
                    <a:lnTo>
                      <a:pt x="68" y="214"/>
                    </a:lnTo>
                    <a:lnTo>
                      <a:pt x="68" y="214"/>
                    </a:lnTo>
                    <a:lnTo>
                      <a:pt x="78" y="220"/>
                    </a:lnTo>
                    <a:lnTo>
                      <a:pt x="86" y="226"/>
                    </a:lnTo>
                    <a:lnTo>
                      <a:pt x="92" y="232"/>
                    </a:lnTo>
                    <a:lnTo>
                      <a:pt x="96" y="240"/>
                    </a:lnTo>
                    <a:lnTo>
                      <a:pt x="102" y="252"/>
                    </a:lnTo>
                    <a:lnTo>
                      <a:pt x="106" y="256"/>
                    </a:lnTo>
                    <a:lnTo>
                      <a:pt x="110" y="260"/>
                    </a:lnTo>
                    <a:lnTo>
                      <a:pt x="110" y="260"/>
                    </a:lnTo>
                    <a:lnTo>
                      <a:pt x="116" y="260"/>
                    </a:lnTo>
                    <a:lnTo>
                      <a:pt x="122" y="260"/>
                    </a:lnTo>
                    <a:lnTo>
                      <a:pt x="134" y="256"/>
                    </a:lnTo>
                    <a:lnTo>
                      <a:pt x="146" y="248"/>
                    </a:lnTo>
                    <a:lnTo>
                      <a:pt x="160" y="240"/>
                    </a:lnTo>
                    <a:lnTo>
                      <a:pt x="160" y="240"/>
                    </a:lnTo>
                    <a:lnTo>
                      <a:pt x="168" y="236"/>
                    </a:lnTo>
                    <a:lnTo>
                      <a:pt x="172" y="234"/>
                    </a:lnTo>
                    <a:lnTo>
                      <a:pt x="180" y="236"/>
                    </a:lnTo>
                    <a:lnTo>
                      <a:pt x="184" y="238"/>
                    </a:lnTo>
                    <a:lnTo>
                      <a:pt x="190" y="238"/>
                    </a:lnTo>
                    <a:lnTo>
                      <a:pt x="198" y="236"/>
                    </a:lnTo>
                    <a:lnTo>
                      <a:pt x="208" y="232"/>
                    </a:lnTo>
                    <a:lnTo>
                      <a:pt x="208" y="232"/>
                    </a:lnTo>
                    <a:lnTo>
                      <a:pt x="212" y="230"/>
                    </a:lnTo>
                    <a:lnTo>
                      <a:pt x="216" y="226"/>
                    </a:lnTo>
                    <a:lnTo>
                      <a:pt x="222" y="218"/>
                    </a:lnTo>
                    <a:lnTo>
                      <a:pt x="224" y="210"/>
                    </a:lnTo>
                    <a:lnTo>
                      <a:pt x="224" y="200"/>
                    </a:lnTo>
                    <a:lnTo>
                      <a:pt x="224" y="192"/>
                    </a:lnTo>
                    <a:lnTo>
                      <a:pt x="226" y="184"/>
                    </a:lnTo>
                    <a:lnTo>
                      <a:pt x="232" y="178"/>
                    </a:lnTo>
                    <a:lnTo>
                      <a:pt x="244" y="174"/>
                    </a:lnTo>
                    <a:lnTo>
                      <a:pt x="244" y="174"/>
                    </a:lnTo>
                    <a:lnTo>
                      <a:pt x="254" y="172"/>
                    </a:lnTo>
                    <a:lnTo>
                      <a:pt x="260" y="170"/>
                    </a:lnTo>
                    <a:lnTo>
                      <a:pt x="264" y="164"/>
                    </a:lnTo>
                    <a:lnTo>
                      <a:pt x="266" y="158"/>
                    </a:lnTo>
                    <a:lnTo>
                      <a:pt x="268" y="152"/>
                    </a:lnTo>
                    <a:lnTo>
                      <a:pt x="272" y="146"/>
                    </a:lnTo>
                    <a:lnTo>
                      <a:pt x="280" y="140"/>
                    </a:lnTo>
                    <a:lnTo>
                      <a:pt x="292" y="136"/>
                    </a:lnTo>
                    <a:lnTo>
                      <a:pt x="292" y="136"/>
                    </a:lnTo>
                    <a:lnTo>
                      <a:pt x="322" y="124"/>
                    </a:lnTo>
                    <a:lnTo>
                      <a:pt x="348" y="112"/>
                    </a:lnTo>
                    <a:lnTo>
                      <a:pt x="370" y="102"/>
                    </a:lnTo>
                    <a:lnTo>
                      <a:pt x="392" y="94"/>
                    </a:lnTo>
                    <a:lnTo>
                      <a:pt x="392" y="94"/>
                    </a:lnTo>
                    <a:lnTo>
                      <a:pt x="408" y="90"/>
                    </a:lnTo>
                    <a:lnTo>
                      <a:pt x="418" y="86"/>
                    </a:lnTo>
                    <a:lnTo>
                      <a:pt x="424" y="82"/>
                    </a:lnTo>
                    <a:lnTo>
                      <a:pt x="426" y="76"/>
                    </a:lnTo>
                    <a:lnTo>
                      <a:pt x="424" y="72"/>
                    </a:lnTo>
                    <a:lnTo>
                      <a:pt x="420" y="70"/>
                    </a:lnTo>
                    <a:lnTo>
                      <a:pt x="408" y="64"/>
                    </a:lnTo>
                    <a:lnTo>
                      <a:pt x="408" y="64"/>
                    </a:lnTo>
                    <a:lnTo>
                      <a:pt x="398" y="60"/>
                    </a:lnTo>
                    <a:lnTo>
                      <a:pt x="390" y="54"/>
                    </a:lnTo>
                    <a:lnTo>
                      <a:pt x="370" y="40"/>
                    </a:lnTo>
                    <a:lnTo>
                      <a:pt x="360" y="32"/>
                    </a:lnTo>
                    <a:lnTo>
                      <a:pt x="348" y="26"/>
                    </a:lnTo>
                    <a:lnTo>
                      <a:pt x="334" y="22"/>
                    </a:lnTo>
                    <a:lnTo>
                      <a:pt x="318" y="22"/>
                    </a:lnTo>
                    <a:lnTo>
                      <a:pt x="318" y="22"/>
                    </a:lnTo>
                    <a:lnTo>
                      <a:pt x="302" y="22"/>
                    </a:lnTo>
                    <a:lnTo>
                      <a:pt x="294" y="24"/>
                    </a:lnTo>
                    <a:lnTo>
                      <a:pt x="288" y="26"/>
                    </a:lnTo>
                    <a:lnTo>
                      <a:pt x="284" y="30"/>
                    </a:lnTo>
                    <a:lnTo>
                      <a:pt x="282" y="36"/>
                    </a:lnTo>
                    <a:lnTo>
                      <a:pt x="280" y="38"/>
                    </a:lnTo>
                    <a:lnTo>
                      <a:pt x="276" y="40"/>
                    </a:lnTo>
                    <a:lnTo>
                      <a:pt x="276" y="40"/>
                    </a:lnTo>
                    <a:lnTo>
                      <a:pt x="272" y="40"/>
                    </a:lnTo>
                    <a:lnTo>
                      <a:pt x="272" y="36"/>
                    </a:lnTo>
                    <a:lnTo>
                      <a:pt x="272" y="32"/>
                    </a:lnTo>
                    <a:lnTo>
                      <a:pt x="272" y="30"/>
                    </a:lnTo>
                    <a:lnTo>
                      <a:pt x="268" y="26"/>
                    </a:lnTo>
                    <a:lnTo>
                      <a:pt x="268" y="26"/>
                    </a:lnTo>
                    <a:lnTo>
                      <a:pt x="266" y="26"/>
                    </a:lnTo>
                    <a:lnTo>
                      <a:pt x="260" y="26"/>
                    </a:lnTo>
                    <a:lnTo>
                      <a:pt x="250" y="24"/>
                    </a:lnTo>
                    <a:lnTo>
                      <a:pt x="234" y="22"/>
                    </a:lnTo>
                    <a:lnTo>
                      <a:pt x="234" y="22"/>
                    </a:lnTo>
                    <a:lnTo>
                      <a:pt x="218" y="16"/>
                    </a:lnTo>
                    <a:lnTo>
                      <a:pt x="208" y="12"/>
                    </a:lnTo>
                    <a:lnTo>
                      <a:pt x="192" y="2"/>
                    </a:lnTo>
                    <a:lnTo>
                      <a:pt x="186" y="0"/>
                    </a:lnTo>
                    <a:lnTo>
                      <a:pt x="178" y="0"/>
                    </a:lnTo>
                    <a:lnTo>
                      <a:pt x="168" y="0"/>
                    </a:lnTo>
                    <a:lnTo>
                      <a:pt x="154" y="2"/>
                    </a:lnTo>
                    <a:lnTo>
                      <a:pt x="154" y="2"/>
                    </a:lnTo>
                    <a:lnTo>
                      <a:pt x="138" y="6"/>
                    </a:lnTo>
                    <a:lnTo>
                      <a:pt x="120" y="8"/>
                    </a:lnTo>
                    <a:lnTo>
                      <a:pt x="82" y="12"/>
                    </a:lnTo>
                    <a:lnTo>
                      <a:pt x="54" y="16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4" y="24"/>
                    </a:lnTo>
                    <a:lnTo>
                      <a:pt x="56" y="28"/>
                    </a:lnTo>
                    <a:lnTo>
                      <a:pt x="58" y="36"/>
                    </a:lnTo>
                    <a:lnTo>
                      <a:pt x="60" y="42"/>
                    </a:lnTo>
                    <a:lnTo>
                      <a:pt x="64" y="46"/>
                    </a:lnTo>
                    <a:lnTo>
                      <a:pt x="68" y="48"/>
                    </a:lnTo>
                    <a:lnTo>
                      <a:pt x="76" y="52"/>
                    </a:lnTo>
                    <a:lnTo>
                      <a:pt x="76" y="52"/>
                    </a:lnTo>
                    <a:lnTo>
                      <a:pt x="84" y="56"/>
                    </a:lnTo>
                    <a:lnTo>
                      <a:pt x="86" y="58"/>
                    </a:lnTo>
                    <a:lnTo>
                      <a:pt x="86" y="60"/>
                    </a:lnTo>
                    <a:lnTo>
                      <a:pt x="84" y="64"/>
                    </a:lnTo>
                    <a:lnTo>
                      <a:pt x="76" y="68"/>
                    </a:lnTo>
                    <a:lnTo>
                      <a:pt x="74" y="72"/>
                    </a:lnTo>
                    <a:lnTo>
                      <a:pt x="72" y="76"/>
                    </a:lnTo>
                    <a:lnTo>
                      <a:pt x="72" y="76"/>
                    </a:lnTo>
                    <a:lnTo>
                      <a:pt x="72" y="80"/>
                    </a:lnTo>
                    <a:lnTo>
                      <a:pt x="70" y="82"/>
                    </a:lnTo>
                    <a:lnTo>
                      <a:pt x="64" y="82"/>
                    </a:lnTo>
                    <a:lnTo>
                      <a:pt x="58" y="84"/>
                    </a:lnTo>
                    <a:lnTo>
                      <a:pt x="56" y="86"/>
                    </a:lnTo>
                    <a:lnTo>
                      <a:pt x="56" y="90"/>
                    </a:lnTo>
                    <a:lnTo>
                      <a:pt x="56" y="90"/>
                    </a:lnTo>
                    <a:lnTo>
                      <a:pt x="56" y="94"/>
                    </a:lnTo>
                    <a:lnTo>
                      <a:pt x="54" y="98"/>
                    </a:lnTo>
                    <a:lnTo>
                      <a:pt x="48" y="106"/>
                    </a:lnTo>
                    <a:lnTo>
                      <a:pt x="44" y="110"/>
                    </a:lnTo>
                    <a:lnTo>
                      <a:pt x="44" y="112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54" y="118"/>
                    </a:lnTo>
                    <a:lnTo>
                      <a:pt x="56" y="122"/>
                    </a:lnTo>
                    <a:lnTo>
                      <a:pt x="56" y="124"/>
                    </a:lnTo>
                    <a:lnTo>
                      <a:pt x="54" y="124"/>
                    </a:lnTo>
                    <a:lnTo>
                      <a:pt x="44" y="126"/>
                    </a:lnTo>
                    <a:lnTo>
                      <a:pt x="44" y="126"/>
                    </a:lnTo>
                    <a:lnTo>
                      <a:pt x="34" y="128"/>
                    </a:lnTo>
                    <a:lnTo>
                      <a:pt x="30" y="130"/>
                    </a:lnTo>
                    <a:lnTo>
                      <a:pt x="30" y="134"/>
                    </a:lnTo>
                    <a:lnTo>
                      <a:pt x="34" y="140"/>
                    </a:lnTo>
                    <a:lnTo>
                      <a:pt x="34" y="140"/>
                    </a:lnTo>
                    <a:lnTo>
                      <a:pt x="34" y="144"/>
                    </a:lnTo>
                    <a:lnTo>
                      <a:pt x="32" y="150"/>
                    </a:lnTo>
                    <a:lnTo>
                      <a:pt x="22" y="160"/>
                    </a:lnTo>
                    <a:lnTo>
                      <a:pt x="10" y="172"/>
                    </a:lnTo>
                    <a:lnTo>
                      <a:pt x="6" y="178"/>
                    </a:lnTo>
                    <a:lnTo>
                      <a:pt x="4" y="182"/>
                    </a:lnTo>
                    <a:lnTo>
                      <a:pt x="4" y="182"/>
                    </a:lnTo>
                    <a:lnTo>
                      <a:pt x="2" y="188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2" y="196"/>
                    </a:lnTo>
                    <a:lnTo>
                      <a:pt x="2" y="19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9" name="Freeform 6018"/>
              <p:cNvSpPr>
                <a:spLocks/>
              </p:cNvSpPr>
              <p:nvPr/>
            </p:nvSpPr>
            <p:spPr bwMode="auto">
              <a:xfrm>
                <a:off x="1258570" y="1024573"/>
                <a:ext cx="190500" cy="87630"/>
              </a:xfrm>
              <a:custGeom>
                <a:avLst/>
                <a:gdLst/>
                <a:ahLst/>
                <a:cxnLst>
                  <a:cxn ang="0">
                    <a:pos x="12" y="124"/>
                  </a:cxn>
                  <a:cxn ang="0">
                    <a:pos x="16" y="130"/>
                  </a:cxn>
                  <a:cxn ang="0">
                    <a:pos x="36" y="120"/>
                  </a:cxn>
                  <a:cxn ang="0">
                    <a:pos x="50" y="118"/>
                  </a:cxn>
                  <a:cxn ang="0">
                    <a:pos x="66" y="124"/>
                  </a:cxn>
                  <a:cxn ang="0">
                    <a:pos x="76" y="124"/>
                  </a:cxn>
                  <a:cxn ang="0">
                    <a:pos x="88" y="114"/>
                  </a:cxn>
                  <a:cxn ang="0">
                    <a:pos x="94" y="122"/>
                  </a:cxn>
                  <a:cxn ang="0">
                    <a:pos x="112" y="138"/>
                  </a:cxn>
                  <a:cxn ang="0">
                    <a:pos x="132" y="132"/>
                  </a:cxn>
                  <a:cxn ang="0">
                    <a:pos x="138" y="114"/>
                  </a:cxn>
                  <a:cxn ang="0">
                    <a:pos x="146" y="110"/>
                  </a:cxn>
                  <a:cxn ang="0">
                    <a:pos x="156" y="114"/>
                  </a:cxn>
                  <a:cxn ang="0">
                    <a:pos x="174" y="94"/>
                  </a:cxn>
                  <a:cxn ang="0">
                    <a:pos x="182" y="76"/>
                  </a:cxn>
                  <a:cxn ang="0">
                    <a:pos x="186" y="66"/>
                  </a:cxn>
                  <a:cxn ang="0">
                    <a:pos x="206" y="56"/>
                  </a:cxn>
                  <a:cxn ang="0">
                    <a:pos x="208" y="64"/>
                  </a:cxn>
                  <a:cxn ang="0">
                    <a:pos x="206" y="88"/>
                  </a:cxn>
                  <a:cxn ang="0">
                    <a:pos x="214" y="96"/>
                  </a:cxn>
                  <a:cxn ang="0">
                    <a:pos x="236" y="100"/>
                  </a:cxn>
                  <a:cxn ang="0">
                    <a:pos x="244" y="92"/>
                  </a:cxn>
                  <a:cxn ang="0">
                    <a:pos x="246" y="80"/>
                  </a:cxn>
                  <a:cxn ang="0">
                    <a:pos x="274" y="74"/>
                  </a:cxn>
                  <a:cxn ang="0">
                    <a:pos x="294" y="60"/>
                  </a:cxn>
                  <a:cxn ang="0">
                    <a:pos x="280" y="42"/>
                  </a:cxn>
                  <a:cxn ang="0">
                    <a:pos x="272" y="36"/>
                  </a:cxn>
                  <a:cxn ang="0">
                    <a:pos x="278" y="28"/>
                  </a:cxn>
                  <a:cxn ang="0">
                    <a:pos x="300" y="18"/>
                  </a:cxn>
                  <a:cxn ang="0">
                    <a:pos x="288" y="8"/>
                  </a:cxn>
                  <a:cxn ang="0">
                    <a:pos x="258" y="0"/>
                  </a:cxn>
                  <a:cxn ang="0">
                    <a:pos x="244" y="4"/>
                  </a:cxn>
                  <a:cxn ang="0">
                    <a:pos x="234" y="16"/>
                  </a:cxn>
                  <a:cxn ang="0">
                    <a:pos x="202" y="12"/>
                  </a:cxn>
                  <a:cxn ang="0">
                    <a:pos x="160" y="18"/>
                  </a:cxn>
                  <a:cxn ang="0">
                    <a:pos x="128" y="38"/>
                  </a:cxn>
                  <a:cxn ang="0">
                    <a:pos x="102" y="58"/>
                  </a:cxn>
                  <a:cxn ang="0">
                    <a:pos x="82" y="66"/>
                  </a:cxn>
                  <a:cxn ang="0">
                    <a:pos x="66" y="78"/>
                  </a:cxn>
                  <a:cxn ang="0">
                    <a:pos x="44" y="90"/>
                  </a:cxn>
                  <a:cxn ang="0">
                    <a:pos x="28" y="86"/>
                  </a:cxn>
                  <a:cxn ang="0">
                    <a:pos x="12" y="96"/>
                  </a:cxn>
                  <a:cxn ang="0">
                    <a:pos x="2" y="112"/>
                  </a:cxn>
                  <a:cxn ang="0">
                    <a:pos x="14" y="116"/>
                  </a:cxn>
                </a:cxnLst>
                <a:rect l="0" t="0" r="r" b="b"/>
                <a:pathLst>
                  <a:path w="300" h="138">
                    <a:moveTo>
                      <a:pt x="14" y="120"/>
                    </a:moveTo>
                    <a:lnTo>
                      <a:pt x="14" y="120"/>
                    </a:lnTo>
                    <a:lnTo>
                      <a:pt x="12" y="124"/>
                    </a:lnTo>
                    <a:lnTo>
                      <a:pt x="12" y="126"/>
                    </a:lnTo>
                    <a:lnTo>
                      <a:pt x="14" y="128"/>
                    </a:lnTo>
                    <a:lnTo>
                      <a:pt x="16" y="130"/>
                    </a:lnTo>
                    <a:lnTo>
                      <a:pt x="24" y="128"/>
                    </a:lnTo>
                    <a:lnTo>
                      <a:pt x="36" y="120"/>
                    </a:lnTo>
                    <a:lnTo>
                      <a:pt x="36" y="120"/>
                    </a:lnTo>
                    <a:lnTo>
                      <a:pt x="42" y="118"/>
                    </a:lnTo>
                    <a:lnTo>
                      <a:pt x="46" y="116"/>
                    </a:lnTo>
                    <a:lnTo>
                      <a:pt x="50" y="118"/>
                    </a:lnTo>
                    <a:lnTo>
                      <a:pt x="52" y="118"/>
                    </a:lnTo>
                    <a:lnTo>
                      <a:pt x="60" y="124"/>
                    </a:lnTo>
                    <a:lnTo>
                      <a:pt x="66" y="124"/>
                    </a:lnTo>
                    <a:lnTo>
                      <a:pt x="72" y="126"/>
                    </a:lnTo>
                    <a:lnTo>
                      <a:pt x="72" y="126"/>
                    </a:lnTo>
                    <a:lnTo>
                      <a:pt x="76" y="124"/>
                    </a:lnTo>
                    <a:lnTo>
                      <a:pt x="82" y="122"/>
                    </a:lnTo>
                    <a:lnTo>
                      <a:pt x="86" y="116"/>
                    </a:lnTo>
                    <a:lnTo>
                      <a:pt x="88" y="114"/>
                    </a:lnTo>
                    <a:lnTo>
                      <a:pt x="90" y="114"/>
                    </a:lnTo>
                    <a:lnTo>
                      <a:pt x="94" y="122"/>
                    </a:lnTo>
                    <a:lnTo>
                      <a:pt x="94" y="122"/>
                    </a:lnTo>
                    <a:lnTo>
                      <a:pt x="98" y="130"/>
                    </a:lnTo>
                    <a:lnTo>
                      <a:pt x="104" y="134"/>
                    </a:lnTo>
                    <a:lnTo>
                      <a:pt x="112" y="138"/>
                    </a:lnTo>
                    <a:lnTo>
                      <a:pt x="118" y="138"/>
                    </a:lnTo>
                    <a:lnTo>
                      <a:pt x="126" y="136"/>
                    </a:lnTo>
                    <a:lnTo>
                      <a:pt x="132" y="132"/>
                    </a:lnTo>
                    <a:lnTo>
                      <a:pt x="136" y="124"/>
                    </a:lnTo>
                    <a:lnTo>
                      <a:pt x="138" y="114"/>
                    </a:lnTo>
                    <a:lnTo>
                      <a:pt x="138" y="114"/>
                    </a:lnTo>
                    <a:lnTo>
                      <a:pt x="138" y="106"/>
                    </a:lnTo>
                    <a:lnTo>
                      <a:pt x="140" y="104"/>
                    </a:lnTo>
                    <a:lnTo>
                      <a:pt x="146" y="110"/>
                    </a:lnTo>
                    <a:lnTo>
                      <a:pt x="150" y="114"/>
                    </a:lnTo>
                    <a:lnTo>
                      <a:pt x="154" y="114"/>
                    </a:lnTo>
                    <a:lnTo>
                      <a:pt x="156" y="114"/>
                    </a:lnTo>
                    <a:lnTo>
                      <a:pt x="160" y="112"/>
                    </a:lnTo>
                    <a:lnTo>
                      <a:pt x="164" y="108"/>
                    </a:lnTo>
                    <a:lnTo>
                      <a:pt x="174" y="94"/>
                    </a:lnTo>
                    <a:lnTo>
                      <a:pt x="174" y="94"/>
                    </a:lnTo>
                    <a:lnTo>
                      <a:pt x="180" y="82"/>
                    </a:lnTo>
                    <a:lnTo>
                      <a:pt x="182" y="76"/>
                    </a:lnTo>
                    <a:lnTo>
                      <a:pt x="182" y="68"/>
                    </a:lnTo>
                    <a:lnTo>
                      <a:pt x="184" y="66"/>
                    </a:lnTo>
                    <a:lnTo>
                      <a:pt x="186" y="66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206" y="56"/>
                    </a:lnTo>
                    <a:lnTo>
                      <a:pt x="208" y="58"/>
                    </a:lnTo>
                    <a:lnTo>
                      <a:pt x="210" y="58"/>
                    </a:lnTo>
                    <a:lnTo>
                      <a:pt x="208" y="64"/>
                    </a:lnTo>
                    <a:lnTo>
                      <a:pt x="206" y="72"/>
                    </a:lnTo>
                    <a:lnTo>
                      <a:pt x="204" y="80"/>
                    </a:lnTo>
                    <a:lnTo>
                      <a:pt x="206" y="88"/>
                    </a:lnTo>
                    <a:lnTo>
                      <a:pt x="208" y="92"/>
                    </a:lnTo>
                    <a:lnTo>
                      <a:pt x="210" y="94"/>
                    </a:lnTo>
                    <a:lnTo>
                      <a:pt x="214" y="96"/>
                    </a:lnTo>
                    <a:lnTo>
                      <a:pt x="222" y="98"/>
                    </a:lnTo>
                    <a:lnTo>
                      <a:pt x="222" y="98"/>
                    </a:lnTo>
                    <a:lnTo>
                      <a:pt x="236" y="100"/>
                    </a:lnTo>
                    <a:lnTo>
                      <a:pt x="242" y="98"/>
                    </a:lnTo>
                    <a:lnTo>
                      <a:pt x="246" y="96"/>
                    </a:lnTo>
                    <a:lnTo>
                      <a:pt x="244" y="92"/>
                    </a:lnTo>
                    <a:lnTo>
                      <a:pt x="244" y="86"/>
                    </a:lnTo>
                    <a:lnTo>
                      <a:pt x="244" y="82"/>
                    </a:lnTo>
                    <a:lnTo>
                      <a:pt x="246" y="80"/>
                    </a:lnTo>
                    <a:lnTo>
                      <a:pt x="254" y="78"/>
                    </a:lnTo>
                    <a:lnTo>
                      <a:pt x="254" y="78"/>
                    </a:lnTo>
                    <a:lnTo>
                      <a:pt x="274" y="74"/>
                    </a:lnTo>
                    <a:lnTo>
                      <a:pt x="284" y="70"/>
                    </a:lnTo>
                    <a:lnTo>
                      <a:pt x="290" y="66"/>
                    </a:lnTo>
                    <a:lnTo>
                      <a:pt x="294" y="60"/>
                    </a:lnTo>
                    <a:lnTo>
                      <a:pt x="294" y="54"/>
                    </a:lnTo>
                    <a:lnTo>
                      <a:pt x="290" y="48"/>
                    </a:lnTo>
                    <a:lnTo>
                      <a:pt x="280" y="42"/>
                    </a:lnTo>
                    <a:lnTo>
                      <a:pt x="280" y="42"/>
                    </a:lnTo>
                    <a:lnTo>
                      <a:pt x="274" y="38"/>
                    </a:lnTo>
                    <a:lnTo>
                      <a:pt x="272" y="36"/>
                    </a:lnTo>
                    <a:lnTo>
                      <a:pt x="272" y="34"/>
                    </a:lnTo>
                    <a:lnTo>
                      <a:pt x="272" y="32"/>
                    </a:lnTo>
                    <a:lnTo>
                      <a:pt x="278" y="28"/>
                    </a:lnTo>
                    <a:lnTo>
                      <a:pt x="288" y="24"/>
                    </a:lnTo>
                    <a:lnTo>
                      <a:pt x="296" y="22"/>
                    </a:lnTo>
                    <a:lnTo>
                      <a:pt x="300" y="18"/>
                    </a:lnTo>
                    <a:lnTo>
                      <a:pt x="300" y="16"/>
                    </a:lnTo>
                    <a:lnTo>
                      <a:pt x="298" y="14"/>
                    </a:lnTo>
                    <a:lnTo>
                      <a:pt x="288" y="8"/>
                    </a:lnTo>
                    <a:lnTo>
                      <a:pt x="288" y="8"/>
                    </a:lnTo>
                    <a:lnTo>
                      <a:pt x="266" y="0"/>
                    </a:lnTo>
                    <a:lnTo>
                      <a:pt x="258" y="0"/>
                    </a:lnTo>
                    <a:lnTo>
                      <a:pt x="254" y="0"/>
                    </a:lnTo>
                    <a:lnTo>
                      <a:pt x="248" y="2"/>
                    </a:lnTo>
                    <a:lnTo>
                      <a:pt x="244" y="4"/>
                    </a:lnTo>
                    <a:lnTo>
                      <a:pt x="238" y="14"/>
                    </a:lnTo>
                    <a:lnTo>
                      <a:pt x="238" y="14"/>
                    </a:lnTo>
                    <a:lnTo>
                      <a:pt x="234" y="16"/>
                    </a:lnTo>
                    <a:lnTo>
                      <a:pt x="232" y="16"/>
                    </a:lnTo>
                    <a:lnTo>
                      <a:pt x="224" y="16"/>
                    </a:lnTo>
                    <a:lnTo>
                      <a:pt x="202" y="12"/>
                    </a:lnTo>
                    <a:lnTo>
                      <a:pt x="186" y="12"/>
                    </a:lnTo>
                    <a:lnTo>
                      <a:pt x="170" y="14"/>
                    </a:lnTo>
                    <a:lnTo>
                      <a:pt x="160" y="18"/>
                    </a:lnTo>
                    <a:lnTo>
                      <a:pt x="150" y="22"/>
                    </a:lnTo>
                    <a:lnTo>
                      <a:pt x="140" y="28"/>
                    </a:lnTo>
                    <a:lnTo>
                      <a:pt x="128" y="38"/>
                    </a:lnTo>
                    <a:lnTo>
                      <a:pt x="128" y="38"/>
                    </a:lnTo>
                    <a:lnTo>
                      <a:pt x="112" y="50"/>
                    </a:lnTo>
                    <a:lnTo>
                      <a:pt x="102" y="58"/>
                    </a:lnTo>
                    <a:lnTo>
                      <a:pt x="94" y="62"/>
                    </a:lnTo>
                    <a:lnTo>
                      <a:pt x="90" y="62"/>
                    </a:lnTo>
                    <a:lnTo>
                      <a:pt x="82" y="66"/>
                    </a:lnTo>
                    <a:lnTo>
                      <a:pt x="76" y="70"/>
                    </a:lnTo>
                    <a:lnTo>
                      <a:pt x="66" y="78"/>
                    </a:lnTo>
                    <a:lnTo>
                      <a:pt x="66" y="78"/>
                    </a:lnTo>
                    <a:lnTo>
                      <a:pt x="58" y="86"/>
                    </a:lnTo>
                    <a:lnTo>
                      <a:pt x="50" y="88"/>
                    </a:lnTo>
                    <a:lnTo>
                      <a:pt x="44" y="90"/>
                    </a:lnTo>
                    <a:lnTo>
                      <a:pt x="38" y="88"/>
                    </a:lnTo>
                    <a:lnTo>
                      <a:pt x="34" y="86"/>
                    </a:lnTo>
                    <a:lnTo>
                      <a:pt x="28" y="86"/>
                    </a:lnTo>
                    <a:lnTo>
                      <a:pt x="20" y="90"/>
                    </a:lnTo>
                    <a:lnTo>
                      <a:pt x="12" y="96"/>
                    </a:lnTo>
                    <a:lnTo>
                      <a:pt x="12" y="96"/>
                    </a:lnTo>
                    <a:lnTo>
                      <a:pt x="4" y="104"/>
                    </a:lnTo>
                    <a:lnTo>
                      <a:pt x="0" y="108"/>
                    </a:lnTo>
                    <a:lnTo>
                      <a:pt x="2" y="112"/>
                    </a:lnTo>
                    <a:lnTo>
                      <a:pt x="4" y="112"/>
                    </a:lnTo>
                    <a:lnTo>
                      <a:pt x="12" y="114"/>
                    </a:lnTo>
                    <a:lnTo>
                      <a:pt x="14" y="116"/>
                    </a:lnTo>
                    <a:lnTo>
                      <a:pt x="14" y="120"/>
                    </a:lnTo>
                    <a:lnTo>
                      <a:pt x="14" y="1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20" name="Freeform 6019"/>
              <p:cNvSpPr>
                <a:spLocks/>
              </p:cNvSpPr>
              <p:nvPr/>
            </p:nvSpPr>
            <p:spPr bwMode="auto">
              <a:xfrm>
                <a:off x="1468120" y="1056323"/>
                <a:ext cx="35560" cy="1016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4" y="14"/>
                  </a:cxn>
                  <a:cxn ang="0">
                    <a:pos x="18" y="16"/>
                  </a:cxn>
                  <a:cxn ang="0">
                    <a:pos x="38" y="16"/>
                  </a:cxn>
                  <a:cxn ang="0">
                    <a:pos x="46" y="14"/>
                  </a:cxn>
                  <a:cxn ang="0">
                    <a:pos x="54" y="12"/>
                  </a:cxn>
                  <a:cxn ang="0">
                    <a:pos x="54" y="12"/>
                  </a:cxn>
                  <a:cxn ang="0">
                    <a:pos x="56" y="10"/>
                  </a:cxn>
                  <a:cxn ang="0">
                    <a:pos x="56" y="8"/>
                  </a:cxn>
                  <a:cxn ang="0">
                    <a:pos x="54" y="6"/>
                  </a:cxn>
                  <a:cxn ang="0">
                    <a:pos x="46" y="2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2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56" h="16">
                    <a:moveTo>
                      <a:pt x="0" y="8"/>
                    </a:moveTo>
                    <a:lnTo>
                      <a:pt x="0" y="8"/>
                    </a:lnTo>
                    <a:lnTo>
                      <a:pt x="0" y="12"/>
                    </a:lnTo>
                    <a:lnTo>
                      <a:pt x="4" y="14"/>
                    </a:lnTo>
                    <a:lnTo>
                      <a:pt x="18" y="16"/>
                    </a:lnTo>
                    <a:lnTo>
                      <a:pt x="38" y="16"/>
                    </a:lnTo>
                    <a:lnTo>
                      <a:pt x="46" y="14"/>
                    </a:lnTo>
                    <a:lnTo>
                      <a:pt x="54" y="12"/>
                    </a:lnTo>
                    <a:lnTo>
                      <a:pt x="54" y="12"/>
                    </a:lnTo>
                    <a:lnTo>
                      <a:pt x="56" y="10"/>
                    </a:lnTo>
                    <a:lnTo>
                      <a:pt x="56" y="8"/>
                    </a:lnTo>
                    <a:lnTo>
                      <a:pt x="54" y="6"/>
                    </a:lnTo>
                    <a:lnTo>
                      <a:pt x="46" y="2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21" name="Freeform 6020"/>
              <p:cNvSpPr>
                <a:spLocks/>
              </p:cNvSpPr>
              <p:nvPr/>
            </p:nvSpPr>
            <p:spPr bwMode="auto">
              <a:xfrm>
                <a:off x="1464310" y="996633"/>
                <a:ext cx="34290" cy="19050"/>
              </a:xfrm>
              <a:custGeom>
                <a:avLst/>
                <a:gdLst/>
                <a:ahLst/>
                <a:cxnLst>
                  <a:cxn ang="0">
                    <a:pos x="42" y="30"/>
                  </a:cxn>
                  <a:cxn ang="0">
                    <a:pos x="42" y="30"/>
                  </a:cxn>
                  <a:cxn ang="0">
                    <a:pos x="52" y="28"/>
                  </a:cxn>
                  <a:cxn ang="0">
                    <a:pos x="54" y="26"/>
                  </a:cxn>
                  <a:cxn ang="0">
                    <a:pos x="54" y="24"/>
                  </a:cxn>
                  <a:cxn ang="0">
                    <a:pos x="50" y="18"/>
                  </a:cxn>
                  <a:cxn ang="0">
                    <a:pos x="40" y="8"/>
                  </a:cxn>
                  <a:cxn ang="0">
                    <a:pos x="40" y="8"/>
                  </a:cxn>
                  <a:cxn ang="0">
                    <a:pos x="34" y="4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8" y="22"/>
                  </a:cxn>
                  <a:cxn ang="0">
                    <a:pos x="24" y="28"/>
                  </a:cxn>
                  <a:cxn ang="0">
                    <a:pos x="32" y="28"/>
                  </a:cxn>
                  <a:cxn ang="0">
                    <a:pos x="42" y="30"/>
                  </a:cxn>
                  <a:cxn ang="0">
                    <a:pos x="42" y="30"/>
                  </a:cxn>
                </a:cxnLst>
                <a:rect l="0" t="0" r="r" b="b"/>
                <a:pathLst>
                  <a:path w="54" h="30">
                    <a:moveTo>
                      <a:pt x="42" y="30"/>
                    </a:moveTo>
                    <a:lnTo>
                      <a:pt x="42" y="30"/>
                    </a:lnTo>
                    <a:lnTo>
                      <a:pt x="52" y="28"/>
                    </a:lnTo>
                    <a:lnTo>
                      <a:pt x="54" y="26"/>
                    </a:lnTo>
                    <a:lnTo>
                      <a:pt x="54" y="24"/>
                    </a:lnTo>
                    <a:lnTo>
                      <a:pt x="50" y="18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34" y="4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8" y="22"/>
                    </a:lnTo>
                    <a:lnTo>
                      <a:pt x="24" y="28"/>
                    </a:lnTo>
                    <a:lnTo>
                      <a:pt x="32" y="28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22" name="Freeform 6021"/>
              <p:cNvSpPr>
                <a:spLocks/>
              </p:cNvSpPr>
              <p:nvPr/>
            </p:nvSpPr>
            <p:spPr bwMode="auto">
              <a:xfrm>
                <a:off x="1504950" y="994093"/>
                <a:ext cx="97790" cy="39370"/>
              </a:xfrm>
              <a:custGeom>
                <a:avLst/>
                <a:gdLst/>
                <a:ahLst/>
                <a:cxnLst>
                  <a:cxn ang="0">
                    <a:pos x="106" y="56"/>
                  </a:cxn>
                  <a:cxn ang="0">
                    <a:pos x="106" y="56"/>
                  </a:cxn>
                  <a:cxn ang="0">
                    <a:pos x="120" y="52"/>
                  </a:cxn>
                  <a:cxn ang="0">
                    <a:pos x="130" y="48"/>
                  </a:cxn>
                  <a:cxn ang="0">
                    <a:pos x="136" y="44"/>
                  </a:cxn>
                  <a:cxn ang="0">
                    <a:pos x="138" y="40"/>
                  </a:cxn>
                  <a:cxn ang="0">
                    <a:pos x="138" y="34"/>
                  </a:cxn>
                  <a:cxn ang="0">
                    <a:pos x="132" y="30"/>
                  </a:cxn>
                  <a:cxn ang="0">
                    <a:pos x="124" y="28"/>
                  </a:cxn>
                  <a:cxn ang="0">
                    <a:pos x="114" y="26"/>
                  </a:cxn>
                  <a:cxn ang="0">
                    <a:pos x="114" y="26"/>
                  </a:cxn>
                  <a:cxn ang="0">
                    <a:pos x="104" y="24"/>
                  </a:cxn>
                  <a:cxn ang="0">
                    <a:pos x="104" y="24"/>
                  </a:cxn>
                  <a:cxn ang="0">
                    <a:pos x="118" y="22"/>
                  </a:cxn>
                  <a:cxn ang="0">
                    <a:pos x="138" y="16"/>
                  </a:cxn>
                  <a:cxn ang="0">
                    <a:pos x="148" y="12"/>
                  </a:cxn>
                  <a:cxn ang="0">
                    <a:pos x="152" y="8"/>
                  </a:cxn>
                  <a:cxn ang="0">
                    <a:pos x="152" y="8"/>
                  </a:cxn>
                  <a:cxn ang="0">
                    <a:pos x="154" y="4"/>
                  </a:cxn>
                  <a:cxn ang="0">
                    <a:pos x="152" y="2"/>
                  </a:cxn>
                  <a:cxn ang="0">
                    <a:pos x="148" y="0"/>
                  </a:cxn>
                  <a:cxn ang="0">
                    <a:pos x="138" y="0"/>
                  </a:cxn>
                  <a:cxn ang="0">
                    <a:pos x="124" y="0"/>
                  </a:cxn>
                  <a:cxn ang="0">
                    <a:pos x="90" y="4"/>
                  </a:cxn>
                  <a:cxn ang="0">
                    <a:pos x="50" y="8"/>
                  </a:cxn>
                  <a:cxn ang="0">
                    <a:pos x="50" y="8"/>
                  </a:cxn>
                  <a:cxn ang="0">
                    <a:pos x="18" y="14"/>
                  </a:cxn>
                  <a:cxn ang="0">
                    <a:pos x="8" y="18"/>
                  </a:cxn>
                  <a:cxn ang="0">
                    <a:pos x="4" y="22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8" y="46"/>
                  </a:cxn>
                  <a:cxn ang="0">
                    <a:pos x="8" y="46"/>
                  </a:cxn>
                  <a:cxn ang="0">
                    <a:pos x="14" y="52"/>
                  </a:cxn>
                  <a:cxn ang="0">
                    <a:pos x="22" y="58"/>
                  </a:cxn>
                  <a:cxn ang="0">
                    <a:pos x="32" y="60"/>
                  </a:cxn>
                  <a:cxn ang="0">
                    <a:pos x="46" y="62"/>
                  </a:cxn>
                  <a:cxn ang="0">
                    <a:pos x="74" y="60"/>
                  </a:cxn>
                  <a:cxn ang="0">
                    <a:pos x="106" y="56"/>
                  </a:cxn>
                  <a:cxn ang="0">
                    <a:pos x="106" y="56"/>
                  </a:cxn>
                </a:cxnLst>
                <a:rect l="0" t="0" r="r" b="b"/>
                <a:pathLst>
                  <a:path w="154" h="62">
                    <a:moveTo>
                      <a:pt x="106" y="56"/>
                    </a:moveTo>
                    <a:lnTo>
                      <a:pt x="106" y="56"/>
                    </a:lnTo>
                    <a:lnTo>
                      <a:pt x="120" y="52"/>
                    </a:lnTo>
                    <a:lnTo>
                      <a:pt x="130" y="48"/>
                    </a:lnTo>
                    <a:lnTo>
                      <a:pt x="136" y="44"/>
                    </a:lnTo>
                    <a:lnTo>
                      <a:pt x="138" y="40"/>
                    </a:lnTo>
                    <a:lnTo>
                      <a:pt x="138" y="34"/>
                    </a:lnTo>
                    <a:lnTo>
                      <a:pt x="132" y="30"/>
                    </a:lnTo>
                    <a:lnTo>
                      <a:pt x="124" y="28"/>
                    </a:lnTo>
                    <a:lnTo>
                      <a:pt x="114" y="26"/>
                    </a:lnTo>
                    <a:lnTo>
                      <a:pt x="114" y="26"/>
                    </a:lnTo>
                    <a:lnTo>
                      <a:pt x="104" y="24"/>
                    </a:lnTo>
                    <a:lnTo>
                      <a:pt x="104" y="24"/>
                    </a:lnTo>
                    <a:lnTo>
                      <a:pt x="118" y="22"/>
                    </a:lnTo>
                    <a:lnTo>
                      <a:pt x="138" y="16"/>
                    </a:lnTo>
                    <a:lnTo>
                      <a:pt x="148" y="12"/>
                    </a:lnTo>
                    <a:lnTo>
                      <a:pt x="152" y="8"/>
                    </a:lnTo>
                    <a:lnTo>
                      <a:pt x="152" y="8"/>
                    </a:lnTo>
                    <a:lnTo>
                      <a:pt x="154" y="4"/>
                    </a:lnTo>
                    <a:lnTo>
                      <a:pt x="152" y="2"/>
                    </a:lnTo>
                    <a:lnTo>
                      <a:pt x="148" y="0"/>
                    </a:lnTo>
                    <a:lnTo>
                      <a:pt x="138" y="0"/>
                    </a:lnTo>
                    <a:lnTo>
                      <a:pt x="124" y="0"/>
                    </a:lnTo>
                    <a:lnTo>
                      <a:pt x="90" y="4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18" y="14"/>
                    </a:lnTo>
                    <a:lnTo>
                      <a:pt x="8" y="18"/>
                    </a:lnTo>
                    <a:lnTo>
                      <a:pt x="4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14" y="52"/>
                    </a:lnTo>
                    <a:lnTo>
                      <a:pt x="22" y="58"/>
                    </a:lnTo>
                    <a:lnTo>
                      <a:pt x="32" y="60"/>
                    </a:lnTo>
                    <a:lnTo>
                      <a:pt x="46" y="62"/>
                    </a:lnTo>
                    <a:lnTo>
                      <a:pt x="74" y="60"/>
                    </a:lnTo>
                    <a:lnTo>
                      <a:pt x="106" y="56"/>
                    </a:lnTo>
                    <a:lnTo>
                      <a:pt x="106" y="5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23" name="Freeform 6022"/>
              <p:cNvSpPr>
                <a:spLocks/>
              </p:cNvSpPr>
              <p:nvPr/>
            </p:nvSpPr>
            <p:spPr bwMode="auto">
              <a:xfrm>
                <a:off x="1772920" y="1067753"/>
                <a:ext cx="143510" cy="87630"/>
              </a:xfrm>
              <a:custGeom>
                <a:avLst/>
                <a:gdLst/>
                <a:ahLst/>
                <a:cxnLst>
                  <a:cxn ang="0">
                    <a:pos x="144" y="12"/>
                  </a:cxn>
                  <a:cxn ang="0">
                    <a:pos x="130" y="4"/>
                  </a:cxn>
                  <a:cxn ang="0">
                    <a:pos x="104" y="4"/>
                  </a:cxn>
                  <a:cxn ang="0">
                    <a:pos x="88" y="8"/>
                  </a:cxn>
                  <a:cxn ang="0">
                    <a:pos x="78" y="14"/>
                  </a:cxn>
                  <a:cxn ang="0">
                    <a:pos x="84" y="22"/>
                  </a:cxn>
                  <a:cxn ang="0">
                    <a:pos x="124" y="62"/>
                  </a:cxn>
                  <a:cxn ang="0">
                    <a:pos x="102" y="50"/>
                  </a:cxn>
                  <a:cxn ang="0">
                    <a:pos x="82" y="34"/>
                  </a:cxn>
                  <a:cxn ang="0">
                    <a:pos x="74" y="24"/>
                  </a:cxn>
                  <a:cxn ang="0">
                    <a:pos x="64" y="20"/>
                  </a:cxn>
                  <a:cxn ang="0">
                    <a:pos x="54" y="18"/>
                  </a:cxn>
                  <a:cxn ang="0">
                    <a:pos x="32" y="20"/>
                  </a:cxn>
                  <a:cxn ang="0">
                    <a:pos x="26" y="26"/>
                  </a:cxn>
                  <a:cxn ang="0">
                    <a:pos x="32" y="36"/>
                  </a:cxn>
                  <a:cxn ang="0">
                    <a:pos x="46" y="52"/>
                  </a:cxn>
                  <a:cxn ang="0">
                    <a:pos x="56" y="64"/>
                  </a:cxn>
                  <a:cxn ang="0">
                    <a:pos x="42" y="60"/>
                  </a:cxn>
                  <a:cxn ang="0">
                    <a:pos x="32" y="62"/>
                  </a:cxn>
                  <a:cxn ang="0">
                    <a:pos x="26" y="66"/>
                  </a:cxn>
                  <a:cxn ang="0">
                    <a:pos x="8" y="74"/>
                  </a:cxn>
                  <a:cxn ang="0">
                    <a:pos x="0" y="78"/>
                  </a:cxn>
                  <a:cxn ang="0">
                    <a:pos x="4" y="86"/>
                  </a:cxn>
                  <a:cxn ang="0">
                    <a:pos x="8" y="88"/>
                  </a:cxn>
                  <a:cxn ang="0">
                    <a:pos x="26" y="90"/>
                  </a:cxn>
                  <a:cxn ang="0">
                    <a:pos x="66" y="86"/>
                  </a:cxn>
                  <a:cxn ang="0">
                    <a:pos x="122" y="76"/>
                  </a:cxn>
                  <a:cxn ang="0">
                    <a:pos x="136" y="76"/>
                  </a:cxn>
                  <a:cxn ang="0">
                    <a:pos x="138" y="80"/>
                  </a:cxn>
                  <a:cxn ang="0">
                    <a:pos x="106" y="90"/>
                  </a:cxn>
                  <a:cxn ang="0">
                    <a:pos x="92" y="98"/>
                  </a:cxn>
                  <a:cxn ang="0">
                    <a:pos x="90" y="104"/>
                  </a:cxn>
                  <a:cxn ang="0">
                    <a:pos x="92" y="106"/>
                  </a:cxn>
                  <a:cxn ang="0">
                    <a:pos x="100" y="120"/>
                  </a:cxn>
                  <a:cxn ang="0">
                    <a:pos x="104" y="136"/>
                  </a:cxn>
                  <a:cxn ang="0">
                    <a:pos x="116" y="136"/>
                  </a:cxn>
                  <a:cxn ang="0">
                    <a:pos x="126" y="134"/>
                  </a:cxn>
                  <a:cxn ang="0">
                    <a:pos x="142" y="128"/>
                  </a:cxn>
                  <a:cxn ang="0">
                    <a:pos x="166" y="132"/>
                  </a:cxn>
                  <a:cxn ang="0">
                    <a:pos x="200" y="128"/>
                  </a:cxn>
                  <a:cxn ang="0">
                    <a:pos x="208" y="122"/>
                  </a:cxn>
                  <a:cxn ang="0">
                    <a:pos x="208" y="112"/>
                  </a:cxn>
                  <a:cxn ang="0">
                    <a:pos x="202" y="100"/>
                  </a:cxn>
                  <a:cxn ang="0">
                    <a:pos x="202" y="88"/>
                  </a:cxn>
                  <a:cxn ang="0">
                    <a:pos x="210" y="88"/>
                  </a:cxn>
                  <a:cxn ang="0">
                    <a:pos x="214" y="92"/>
                  </a:cxn>
                  <a:cxn ang="0">
                    <a:pos x="226" y="98"/>
                  </a:cxn>
                  <a:cxn ang="0">
                    <a:pos x="224" y="90"/>
                  </a:cxn>
                  <a:cxn ang="0">
                    <a:pos x="216" y="76"/>
                  </a:cxn>
                  <a:cxn ang="0">
                    <a:pos x="212" y="60"/>
                  </a:cxn>
                  <a:cxn ang="0">
                    <a:pos x="208" y="30"/>
                  </a:cxn>
                  <a:cxn ang="0">
                    <a:pos x="196" y="10"/>
                  </a:cxn>
                  <a:cxn ang="0">
                    <a:pos x="184" y="4"/>
                  </a:cxn>
                  <a:cxn ang="0">
                    <a:pos x="164" y="0"/>
                  </a:cxn>
                  <a:cxn ang="0">
                    <a:pos x="156" y="6"/>
                  </a:cxn>
                  <a:cxn ang="0">
                    <a:pos x="148" y="14"/>
                  </a:cxn>
                  <a:cxn ang="0">
                    <a:pos x="144" y="12"/>
                  </a:cxn>
                </a:cxnLst>
                <a:rect l="0" t="0" r="r" b="b"/>
                <a:pathLst>
                  <a:path w="226" h="138">
                    <a:moveTo>
                      <a:pt x="144" y="12"/>
                    </a:moveTo>
                    <a:lnTo>
                      <a:pt x="144" y="12"/>
                    </a:lnTo>
                    <a:lnTo>
                      <a:pt x="138" y="6"/>
                    </a:lnTo>
                    <a:lnTo>
                      <a:pt x="130" y="4"/>
                    </a:lnTo>
                    <a:lnTo>
                      <a:pt x="118" y="2"/>
                    </a:lnTo>
                    <a:lnTo>
                      <a:pt x="104" y="4"/>
                    </a:lnTo>
                    <a:lnTo>
                      <a:pt x="88" y="8"/>
                    </a:lnTo>
                    <a:lnTo>
                      <a:pt x="88" y="8"/>
                    </a:lnTo>
                    <a:lnTo>
                      <a:pt x="80" y="10"/>
                    </a:lnTo>
                    <a:lnTo>
                      <a:pt x="78" y="14"/>
                    </a:lnTo>
                    <a:lnTo>
                      <a:pt x="80" y="18"/>
                    </a:lnTo>
                    <a:lnTo>
                      <a:pt x="84" y="22"/>
                    </a:lnTo>
                    <a:lnTo>
                      <a:pt x="102" y="38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02" y="50"/>
                    </a:lnTo>
                    <a:lnTo>
                      <a:pt x="90" y="42"/>
                    </a:lnTo>
                    <a:lnTo>
                      <a:pt x="82" y="34"/>
                    </a:lnTo>
                    <a:lnTo>
                      <a:pt x="78" y="28"/>
                    </a:lnTo>
                    <a:lnTo>
                      <a:pt x="74" y="24"/>
                    </a:lnTo>
                    <a:lnTo>
                      <a:pt x="70" y="22"/>
                    </a:lnTo>
                    <a:lnTo>
                      <a:pt x="64" y="20"/>
                    </a:lnTo>
                    <a:lnTo>
                      <a:pt x="54" y="18"/>
                    </a:lnTo>
                    <a:lnTo>
                      <a:pt x="54" y="18"/>
                    </a:lnTo>
                    <a:lnTo>
                      <a:pt x="40" y="18"/>
                    </a:lnTo>
                    <a:lnTo>
                      <a:pt x="32" y="20"/>
                    </a:lnTo>
                    <a:lnTo>
                      <a:pt x="28" y="22"/>
                    </a:lnTo>
                    <a:lnTo>
                      <a:pt x="26" y="26"/>
                    </a:lnTo>
                    <a:lnTo>
                      <a:pt x="28" y="30"/>
                    </a:lnTo>
                    <a:lnTo>
                      <a:pt x="32" y="36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56" y="64"/>
                    </a:lnTo>
                    <a:lnTo>
                      <a:pt x="56" y="64"/>
                    </a:lnTo>
                    <a:lnTo>
                      <a:pt x="52" y="62"/>
                    </a:lnTo>
                    <a:lnTo>
                      <a:pt x="42" y="60"/>
                    </a:lnTo>
                    <a:lnTo>
                      <a:pt x="36" y="60"/>
                    </a:lnTo>
                    <a:lnTo>
                      <a:pt x="32" y="62"/>
                    </a:lnTo>
                    <a:lnTo>
                      <a:pt x="32" y="62"/>
                    </a:lnTo>
                    <a:lnTo>
                      <a:pt x="26" y="66"/>
                    </a:lnTo>
                    <a:lnTo>
                      <a:pt x="20" y="70"/>
                    </a:lnTo>
                    <a:lnTo>
                      <a:pt x="8" y="74"/>
                    </a:lnTo>
                    <a:lnTo>
                      <a:pt x="4" y="76"/>
                    </a:lnTo>
                    <a:lnTo>
                      <a:pt x="0" y="78"/>
                    </a:lnTo>
                    <a:lnTo>
                      <a:pt x="0" y="82"/>
                    </a:lnTo>
                    <a:lnTo>
                      <a:pt x="4" y="86"/>
                    </a:lnTo>
                    <a:lnTo>
                      <a:pt x="4" y="86"/>
                    </a:lnTo>
                    <a:lnTo>
                      <a:pt x="8" y="88"/>
                    </a:lnTo>
                    <a:lnTo>
                      <a:pt x="12" y="90"/>
                    </a:lnTo>
                    <a:lnTo>
                      <a:pt x="26" y="90"/>
                    </a:lnTo>
                    <a:lnTo>
                      <a:pt x="44" y="88"/>
                    </a:lnTo>
                    <a:lnTo>
                      <a:pt x="66" y="86"/>
                    </a:lnTo>
                    <a:lnTo>
                      <a:pt x="106" y="78"/>
                    </a:lnTo>
                    <a:lnTo>
                      <a:pt x="122" y="76"/>
                    </a:lnTo>
                    <a:lnTo>
                      <a:pt x="136" y="76"/>
                    </a:lnTo>
                    <a:lnTo>
                      <a:pt x="136" y="76"/>
                    </a:lnTo>
                    <a:lnTo>
                      <a:pt x="140" y="78"/>
                    </a:lnTo>
                    <a:lnTo>
                      <a:pt x="138" y="80"/>
                    </a:lnTo>
                    <a:lnTo>
                      <a:pt x="118" y="86"/>
                    </a:lnTo>
                    <a:lnTo>
                      <a:pt x="106" y="90"/>
                    </a:lnTo>
                    <a:lnTo>
                      <a:pt x="96" y="94"/>
                    </a:lnTo>
                    <a:lnTo>
                      <a:pt x="92" y="98"/>
                    </a:lnTo>
                    <a:lnTo>
                      <a:pt x="90" y="100"/>
                    </a:lnTo>
                    <a:lnTo>
                      <a:pt x="90" y="104"/>
                    </a:lnTo>
                    <a:lnTo>
                      <a:pt x="92" y="106"/>
                    </a:lnTo>
                    <a:lnTo>
                      <a:pt x="92" y="106"/>
                    </a:lnTo>
                    <a:lnTo>
                      <a:pt x="98" y="114"/>
                    </a:lnTo>
                    <a:lnTo>
                      <a:pt x="100" y="120"/>
                    </a:lnTo>
                    <a:lnTo>
                      <a:pt x="102" y="132"/>
                    </a:lnTo>
                    <a:lnTo>
                      <a:pt x="104" y="136"/>
                    </a:lnTo>
                    <a:lnTo>
                      <a:pt x="108" y="138"/>
                    </a:lnTo>
                    <a:lnTo>
                      <a:pt x="116" y="136"/>
                    </a:lnTo>
                    <a:lnTo>
                      <a:pt x="126" y="134"/>
                    </a:lnTo>
                    <a:lnTo>
                      <a:pt x="126" y="134"/>
                    </a:lnTo>
                    <a:lnTo>
                      <a:pt x="136" y="130"/>
                    </a:lnTo>
                    <a:lnTo>
                      <a:pt x="142" y="128"/>
                    </a:lnTo>
                    <a:lnTo>
                      <a:pt x="166" y="132"/>
                    </a:lnTo>
                    <a:lnTo>
                      <a:pt x="166" y="132"/>
                    </a:lnTo>
                    <a:lnTo>
                      <a:pt x="184" y="132"/>
                    </a:lnTo>
                    <a:lnTo>
                      <a:pt x="200" y="128"/>
                    </a:lnTo>
                    <a:lnTo>
                      <a:pt x="206" y="126"/>
                    </a:lnTo>
                    <a:lnTo>
                      <a:pt x="208" y="122"/>
                    </a:lnTo>
                    <a:lnTo>
                      <a:pt x="210" y="118"/>
                    </a:lnTo>
                    <a:lnTo>
                      <a:pt x="208" y="112"/>
                    </a:lnTo>
                    <a:lnTo>
                      <a:pt x="208" y="112"/>
                    </a:lnTo>
                    <a:lnTo>
                      <a:pt x="202" y="100"/>
                    </a:lnTo>
                    <a:lnTo>
                      <a:pt x="202" y="92"/>
                    </a:lnTo>
                    <a:lnTo>
                      <a:pt x="202" y="88"/>
                    </a:lnTo>
                    <a:lnTo>
                      <a:pt x="206" y="88"/>
                    </a:lnTo>
                    <a:lnTo>
                      <a:pt x="210" y="88"/>
                    </a:lnTo>
                    <a:lnTo>
                      <a:pt x="214" y="92"/>
                    </a:lnTo>
                    <a:lnTo>
                      <a:pt x="214" y="92"/>
                    </a:lnTo>
                    <a:lnTo>
                      <a:pt x="224" y="98"/>
                    </a:lnTo>
                    <a:lnTo>
                      <a:pt x="226" y="98"/>
                    </a:lnTo>
                    <a:lnTo>
                      <a:pt x="226" y="98"/>
                    </a:lnTo>
                    <a:lnTo>
                      <a:pt x="224" y="90"/>
                    </a:lnTo>
                    <a:lnTo>
                      <a:pt x="216" y="76"/>
                    </a:lnTo>
                    <a:lnTo>
                      <a:pt x="216" y="76"/>
                    </a:lnTo>
                    <a:lnTo>
                      <a:pt x="214" y="68"/>
                    </a:lnTo>
                    <a:lnTo>
                      <a:pt x="212" y="60"/>
                    </a:lnTo>
                    <a:lnTo>
                      <a:pt x="210" y="40"/>
                    </a:lnTo>
                    <a:lnTo>
                      <a:pt x="208" y="30"/>
                    </a:lnTo>
                    <a:lnTo>
                      <a:pt x="204" y="20"/>
                    </a:lnTo>
                    <a:lnTo>
                      <a:pt x="196" y="10"/>
                    </a:lnTo>
                    <a:lnTo>
                      <a:pt x="184" y="4"/>
                    </a:lnTo>
                    <a:lnTo>
                      <a:pt x="184" y="4"/>
                    </a:lnTo>
                    <a:lnTo>
                      <a:pt x="172" y="0"/>
                    </a:lnTo>
                    <a:lnTo>
                      <a:pt x="164" y="0"/>
                    </a:lnTo>
                    <a:lnTo>
                      <a:pt x="160" y="2"/>
                    </a:lnTo>
                    <a:lnTo>
                      <a:pt x="156" y="6"/>
                    </a:lnTo>
                    <a:lnTo>
                      <a:pt x="152" y="14"/>
                    </a:lnTo>
                    <a:lnTo>
                      <a:pt x="148" y="14"/>
                    </a:lnTo>
                    <a:lnTo>
                      <a:pt x="144" y="12"/>
                    </a:lnTo>
                    <a:lnTo>
                      <a:pt x="144" y="1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24" name="Freeform 6023"/>
              <p:cNvSpPr>
                <a:spLocks/>
              </p:cNvSpPr>
              <p:nvPr/>
            </p:nvSpPr>
            <p:spPr bwMode="auto">
              <a:xfrm>
                <a:off x="1842770" y="887413"/>
                <a:ext cx="36830" cy="25400"/>
              </a:xfrm>
              <a:custGeom>
                <a:avLst/>
                <a:gdLst/>
                <a:ahLst/>
                <a:cxnLst>
                  <a:cxn ang="0">
                    <a:pos x="30" y="32"/>
                  </a:cxn>
                  <a:cxn ang="0">
                    <a:pos x="30" y="32"/>
                  </a:cxn>
                  <a:cxn ang="0">
                    <a:pos x="40" y="38"/>
                  </a:cxn>
                  <a:cxn ang="0">
                    <a:pos x="46" y="40"/>
                  </a:cxn>
                  <a:cxn ang="0">
                    <a:pos x="50" y="40"/>
                  </a:cxn>
                  <a:cxn ang="0">
                    <a:pos x="54" y="38"/>
                  </a:cxn>
                  <a:cxn ang="0">
                    <a:pos x="56" y="34"/>
                  </a:cxn>
                  <a:cxn ang="0">
                    <a:pos x="58" y="28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52" y="12"/>
                  </a:cxn>
                  <a:cxn ang="0">
                    <a:pos x="46" y="6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0"/>
                  </a:cxn>
                  <a:cxn ang="0">
                    <a:pos x="6" y="2"/>
                  </a:cxn>
                  <a:cxn ang="0">
                    <a:pos x="2" y="6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4" y="22"/>
                  </a:cxn>
                  <a:cxn ang="0">
                    <a:pos x="10" y="24"/>
                  </a:cxn>
                  <a:cxn ang="0">
                    <a:pos x="18" y="26"/>
                  </a:cxn>
                  <a:cxn ang="0">
                    <a:pos x="24" y="28"/>
                  </a:cxn>
                  <a:cxn ang="0">
                    <a:pos x="30" y="32"/>
                  </a:cxn>
                  <a:cxn ang="0">
                    <a:pos x="30" y="32"/>
                  </a:cxn>
                </a:cxnLst>
                <a:rect l="0" t="0" r="r" b="b"/>
                <a:pathLst>
                  <a:path w="58" h="40">
                    <a:moveTo>
                      <a:pt x="30" y="32"/>
                    </a:moveTo>
                    <a:lnTo>
                      <a:pt x="30" y="32"/>
                    </a:lnTo>
                    <a:lnTo>
                      <a:pt x="40" y="38"/>
                    </a:lnTo>
                    <a:lnTo>
                      <a:pt x="46" y="40"/>
                    </a:lnTo>
                    <a:lnTo>
                      <a:pt x="50" y="40"/>
                    </a:lnTo>
                    <a:lnTo>
                      <a:pt x="54" y="38"/>
                    </a:lnTo>
                    <a:lnTo>
                      <a:pt x="56" y="34"/>
                    </a:lnTo>
                    <a:lnTo>
                      <a:pt x="58" y="28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2" y="12"/>
                    </a:lnTo>
                    <a:lnTo>
                      <a:pt x="46" y="6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6" y="2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4" y="22"/>
                    </a:lnTo>
                    <a:lnTo>
                      <a:pt x="10" y="24"/>
                    </a:lnTo>
                    <a:lnTo>
                      <a:pt x="18" y="26"/>
                    </a:lnTo>
                    <a:lnTo>
                      <a:pt x="24" y="28"/>
                    </a:lnTo>
                    <a:lnTo>
                      <a:pt x="30" y="32"/>
                    </a:lnTo>
                    <a:lnTo>
                      <a:pt x="30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25" name="Freeform 6024"/>
              <p:cNvSpPr>
                <a:spLocks/>
              </p:cNvSpPr>
              <p:nvPr/>
            </p:nvSpPr>
            <p:spPr bwMode="auto">
              <a:xfrm>
                <a:off x="1507490" y="963613"/>
                <a:ext cx="102870" cy="24130"/>
              </a:xfrm>
              <a:custGeom>
                <a:avLst/>
                <a:gdLst/>
                <a:ahLst/>
                <a:cxnLst>
                  <a:cxn ang="0">
                    <a:pos x="20" y="34"/>
                  </a:cxn>
                  <a:cxn ang="0">
                    <a:pos x="20" y="34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60" y="36"/>
                  </a:cxn>
                  <a:cxn ang="0">
                    <a:pos x="60" y="36"/>
                  </a:cxn>
                  <a:cxn ang="0">
                    <a:pos x="72" y="38"/>
                  </a:cxn>
                  <a:cxn ang="0">
                    <a:pos x="76" y="36"/>
                  </a:cxn>
                  <a:cxn ang="0">
                    <a:pos x="84" y="34"/>
                  </a:cxn>
                  <a:cxn ang="0">
                    <a:pos x="108" y="34"/>
                  </a:cxn>
                  <a:cxn ang="0">
                    <a:pos x="108" y="34"/>
                  </a:cxn>
                  <a:cxn ang="0">
                    <a:pos x="124" y="36"/>
                  </a:cxn>
                  <a:cxn ang="0">
                    <a:pos x="138" y="34"/>
                  </a:cxn>
                  <a:cxn ang="0">
                    <a:pos x="150" y="32"/>
                  </a:cxn>
                  <a:cxn ang="0">
                    <a:pos x="158" y="28"/>
                  </a:cxn>
                  <a:cxn ang="0">
                    <a:pos x="162" y="24"/>
                  </a:cxn>
                  <a:cxn ang="0">
                    <a:pos x="162" y="22"/>
                  </a:cxn>
                  <a:cxn ang="0">
                    <a:pos x="160" y="18"/>
                  </a:cxn>
                  <a:cxn ang="0">
                    <a:pos x="152" y="12"/>
                  </a:cxn>
                  <a:cxn ang="0">
                    <a:pos x="138" y="6"/>
                  </a:cxn>
                  <a:cxn ang="0">
                    <a:pos x="138" y="6"/>
                  </a:cxn>
                  <a:cxn ang="0">
                    <a:pos x="122" y="0"/>
                  </a:cxn>
                  <a:cxn ang="0">
                    <a:pos x="108" y="0"/>
                  </a:cxn>
                  <a:cxn ang="0">
                    <a:pos x="96" y="0"/>
                  </a:cxn>
                  <a:cxn ang="0">
                    <a:pos x="86" y="2"/>
                  </a:cxn>
                  <a:cxn ang="0">
                    <a:pos x="64" y="10"/>
                  </a:cxn>
                  <a:cxn ang="0">
                    <a:pos x="52" y="14"/>
                  </a:cxn>
                  <a:cxn ang="0">
                    <a:pos x="36" y="16"/>
                  </a:cxn>
                  <a:cxn ang="0">
                    <a:pos x="36" y="16"/>
                  </a:cxn>
                  <a:cxn ang="0">
                    <a:pos x="22" y="20"/>
                  </a:cxn>
                  <a:cxn ang="0">
                    <a:pos x="10" y="24"/>
                  </a:cxn>
                  <a:cxn ang="0">
                    <a:pos x="4" y="28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4" y="36"/>
                  </a:cxn>
                  <a:cxn ang="0">
                    <a:pos x="10" y="36"/>
                  </a:cxn>
                  <a:cxn ang="0">
                    <a:pos x="20" y="34"/>
                  </a:cxn>
                  <a:cxn ang="0">
                    <a:pos x="20" y="34"/>
                  </a:cxn>
                </a:cxnLst>
                <a:rect l="0" t="0" r="r" b="b"/>
                <a:pathLst>
                  <a:path w="162" h="38">
                    <a:moveTo>
                      <a:pt x="20" y="34"/>
                    </a:moveTo>
                    <a:lnTo>
                      <a:pt x="20" y="34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60" y="36"/>
                    </a:lnTo>
                    <a:lnTo>
                      <a:pt x="60" y="36"/>
                    </a:lnTo>
                    <a:lnTo>
                      <a:pt x="72" y="38"/>
                    </a:lnTo>
                    <a:lnTo>
                      <a:pt x="76" y="36"/>
                    </a:lnTo>
                    <a:lnTo>
                      <a:pt x="84" y="34"/>
                    </a:lnTo>
                    <a:lnTo>
                      <a:pt x="108" y="34"/>
                    </a:lnTo>
                    <a:lnTo>
                      <a:pt x="108" y="34"/>
                    </a:lnTo>
                    <a:lnTo>
                      <a:pt x="124" y="36"/>
                    </a:lnTo>
                    <a:lnTo>
                      <a:pt x="138" y="34"/>
                    </a:lnTo>
                    <a:lnTo>
                      <a:pt x="150" y="32"/>
                    </a:lnTo>
                    <a:lnTo>
                      <a:pt x="158" y="28"/>
                    </a:lnTo>
                    <a:lnTo>
                      <a:pt x="162" y="24"/>
                    </a:lnTo>
                    <a:lnTo>
                      <a:pt x="162" y="22"/>
                    </a:lnTo>
                    <a:lnTo>
                      <a:pt x="160" y="18"/>
                    </a:lnTo>
                    <a:lnTo>
                      <a:pt x="152" y="12"/>
                    </a:lnTo>
                    <a:lnTo>
                      <a:pt x="138" y="6"/>
                    </a:lnTo>
                    <a:lnTo>
                      <a:pt x="138" y="6"/>
                    </a:lnTo>
                    <a:lnTo>
                      <a:pt x="122" y="0"/>
                    </a:lnTo>
                    <a:lnTo>
                      <a:pt x="108" y="0"/>
                    </a:lnTo>
                    <a:lnTo>
                      <a:pt x="96" y="0"/>
                    </a:lnTo>
                    <a:lnTo>
                      <a:pt x="86" y="2"/>
                    </a:lnTo>
                    <a:lnTo>
                      <a:pt x="64" y="10"/>
                    </a:lnTo>
                    <a:lnTo>
                      <a:pt x="52" y="14"/>
                    </a:lnTo>
                    <a:lnTo>
                      <a:pt x="36" y="16"/>
                    </a:lnTo>
                    <a:lnTo>
                      <a:pt x="36" y="16"/>
                    </a:lnTo>
                    <a:lnTo>
                      <a:pt x="22" y="20"/>
                    </a:lnTo>
                    <a:lnTo>
                      <a:pt x="10" y="24"/>
                    </a:lnTo>
                    <a:lnTo>
                      <a:pt x="4" y="28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4" y="36"/>
                    </a:lnTo>
                    <a:lnTo>
                      <a:pt x="10" y="36"/>
                    </a:lnTo>
                    <a:lnTo>
                      <a:pt x="20" y="34"/>
                    </a:lnTo>
                    <a:lnTo>
                      <a:pt x="20" y="3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26" name="Freeform 6025"/>
              <p:cNvSpPr>
                <a:spLocks/>
              </p:cNvSpPr>
              <p:nvPr/>
            </p:nvSpPr>
            <p:spPr bwMode="auto">
              <a:xfrm>
                <a:off x="1703070" y="928053"/>
                <a:ext cx="168910" cy="82550"/>
              </a:xfrm>
              <a:custGeom>
                <a:avLst/>
                <a:gdLst/>
                <a:ahLst/>
                <a:cxnLst>
                  <a:cxn ang="0">
                    <a:pos x="30" y="40"/>
                  </a:cxn>
                  <a:cxn ang="0">
                    <a:pos x="32" y="50"/>
                  </a:cxn>
                  <a:cxn ang="0">
                    <a:pos x="40" y="46"/>
                  </a:cxn>
                  <a:cxn ang="0">
                    <a:pos x="52" y="44"/>
                  </a:cxn>
                  <a:cxn ang="0">
                    <a:pos x="66" y="54"/>
                  </a:cxn>
                  <a:cxn ang="0">
                    <a:pos x="72" y="62"/>
                  </a:cxn>
                  <a:cxn ang="0">
                    <a:pos x="68" y="70"/>
                  </a:cxn>
                  <a:cxn ang="0">
                    <a:pos x="44" y="68"/>
                  </a:cxn>
                  <a:cxn ang="0">
                    <a:pos x="26" y="70"/>
                  </a:cxn>
                  <a:cxn ang="0">
                    <a:pos x="24" y="74"/>
                  </a:cxn>
                  <a:cxn ang="0">
                    <a:pos x="24" y="82"/>
                  </a:cxn>
                  <a:cxn ang="0">
                    <a:pos x="36" y="90"/>
                  </a:cxn>
                  <a:cxn ang="0">
                    <a:pos x="60" y="92"/>
                  </a:cxn>
                  <a:cxn ang="0">
                    <a:pos x="78" y="88"/>
                  </a:cxn>
                  <a:cxn ang="0">
                    <a:pos x="108" y="82"/>
                  </a:cxn>
                  <a:cxn ang="0">
                    <a:pos x="114" y="86"/>
                  </a:cxn>
                  <a:cxn ang="0">
                    <a:pos x="120" y="92"/>
                  </a:cxn>
                  <a:cxn ang="0">
                    <a:pos x="146" y="90"/>
                  </a:cxn>
                  <a:cxn ang="0">
                    <a:pos x="156" y="90"/>
                  </a:cxn>
                  <a:cxn ang="0">
                    <a:pos x="170" y="92"/>
                  </a:cxn>
                  <a:cxn ang="0">
                    <a:pos x="182" y="102"/>
                  </a:cxn>
                  <a:cxn ang="0">
                    <a:pos x="194" y="120"/>
                  </a:cxn>
                  <a:cxn ang="0">
                    <a:pos x="204" y="126"/>
                  </a:cxn>
                  <a:cxn ang="0">
                    <a:pos x="220" y="130"/>
                  </a:cxn>
                  <a:cxn ang="0">
                    <a:pos x="244" y="128"/>
                  </a:cxn>
                  <a:cxn ang="0">
                    <a:pos x="254" y="126"/>
                  </a:cxn>
                  <a:cxn ang="0">
                    <a:pos x="266" y="122"/>
                  </a:cxn>
                  <a:cxn ang="0">
                    <a:pos x="266" y="114"/>
                  </a:cxn>
                  <a:cxn ang="0">
                    <a:pos x="258" y="102"/>
                  </a:cxn>
                  <a:cxn ang="0">
                    <a:pos x="234" y="82"/>
                  </a:cxn>
                  <a:cxn ang="0">
                    <a:pos x="238" y="78"/>
                  </a:cxn>
                  <a:cxn ang="0">
                    <a:pos x="242" y="76"/>
                  </a:cxn>
                  <a:cxn ang="0">
                    <a:pos x="248" y="68"/>
                  </a:cxn>
                  <a:cxn ang="0">
                    <a:pos x="242" y="58"/>
                  </a:cxn>
                  <a:cxn ang="0">
                    <a:pos x="224" y="50"/>
                  </a:cxn>
                  <a:cxn ang="0">
                    <a:pos x="210" y="48"/>
                  </a:cxn>
                  <a:cxn ang="0">
                    <a:pos x="186" y="44"/>
                  </a:cxn>
                  <a:cxn ang="0">
                    <a:pos x="184" y="40"/>
                  </a:cxn>
                  <a:cxn ang="0">
                    <a:pos x="176" y="32"/>
                  </a:cxn>
                  <a:cxn ang="0">
                    <a:pos x="164" y="28"/>
                  </a:cxn>
                  <a:cxn ang="0">
                    <a:pos x="140" y="26"/>
                  </a:cxn>
                  <a:cxn ang="0">
                    <a:pos x="130" y="32"/>
                  </a:cxn>
                  <a:cxn ang="0">
                    <a:pos x="124" y="36"/>
                  </a:cxn>
                  <a:cxn ang="0">
                    <a:pos x="118" y="28"/>
                  </a:cxn>
                  <a:cxn ang="0">
                    <a:pos x="114" y="24"/>
                  </a:cxn>
                  <a:cxn ang="0">
                    <a:pos x="96" y="10"/>
                  </a:cxn>
                  <a:cxn ang="0">
                    <a:pos x="58" y="0"/>
                  </a:cxn>
                  <a:cxn ang="0">
                    <a:pos x="22" y="2"/>
                  </a:cxn>
                  <a:cxn ang="0">
                    <a:pos x="10" y="8"/>
                  </a:cxn>
                  <a:cxn ang="0">
                    <a:pos x="2" y="18"/>
                  </a:cxn>
                  <a:cxn ang="0">
                    <a:pos x="0" y="28"/>
                  </a:cxn>
                  <a:cxn ang="0">
                    <a:pos x="8" y="34"/>
                  </a:cxn>
                  <a:cxn ang="0">
                    <a:pos x="20" y="30"/>
                  </a:cxn>
                  <a:cxn ang="0">
                    <a:pos x="28" y="34"/>
                  </a:cxn>
                  <a:cxn ang="0">
                    <a:pos x="30" y="40"/>
                  </a:cxn>
                </a:cxnLst>
                <a:rect l="0" t="0" r="r" b="b"/>
                <a:pathLst>
                  <a:path w="266" h="130">
                    <a:moveTo>
                      <a:pt x="30" y="40"/>
                    </a:moveTo>
                    <a:lnTo>
                      <a:pt x="30" y="40"/>
                    </a:lnTo>
                    <a:lnTo>
                      <a:pt x="30" y="48"/>
                    </a:lnTo>
                    <a:lnTo>
                      <a:pt x="32" y="50"/>
                    </a:lnTo>
                    <a:lnTo>
                      <a:pt x="36" y="50"/>
                    </a:lnTo>
                    <a:lnTo>
                      <a:pt x="40" y="46"/>
                    </a:lnTo>
                    <a:lnTo>
                      <a:pt x="46" y="44"/>
                    </a:lnTo>
                    <a:lnTo>
                      <a:pt x="52" y="44"/>
                    </a:lnTo>
                    <a:lnTo>
                      <a:pt x="58" y="46"/>
                    </a:lnTo>
                    <a:lnTo>
                      <a:pt x="66" y="54"/>
                    </a:lnTo>
                    <a:lnTo>
                      <a:pt x="66" y="54"/>
                    </a:lnTo>
                    <a:lnTo>
                      <a:pt x="72" y="62"/>
                    </a:lnTo>
                    <a:lnTo>
                      <a:pt x="72" y="66"/>
                    </a:lnTo>
                    <a:lnTo>
                      <a:pt x="68" y="70"/>
                    </a:lnTo>
                    <a:lnTo>
                      <a:pt x="60" y="70"/>
                    </a:lnTo>
                    <a:lnTo>
                      <a:pt x="44" y="68"/>
                    </a:lnTo>
                    <a:lnTo>
                      <a:pt x="34" y="68"/>
                    </a:lnTo>
                    <a:lnTo>
                      <a:pt x="26" y="70"/>
                    </a:lnTo>
                    <a:lnTo>
                      <a:pt x="26" y="70"/>
                    </a:lnTo>
                    <a:lnTo>
                      <a:pt x="24" y="74"/>
                    </a:lnTo>
                    <a:lnTo>
                      <a:pt x="22" y="78"/>
                    </a:lnTo>
                    <a:lnTo>
                      <a:pt x="24" y="82"/>
                    </a:lnTo>
                    <a:lnTo>
                      <a:pt x="28" y="86"/>
                    </a:lnTo>
                    <a:lnTo>
                      <a:pt x="36" y="90"/>
                    </a:lnTo>
                    <a:lnTo>
                      <a:pt x="46" y="92"/>
                    </a:lnTo>
                    <a:lnTo>
                      <a:pt x="60" y="92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98" y="82"/>
                    </a:lnTo>
                    <a:lnTo>
                      <a:pt x="108" y="82"/>
                    </a:lnTo>
                    <a:lnTo>
                      <a:pt x="112" y="82"/>
                    </a:lnTo>
                    <a:lnTo>
                      <a:pt x="114" y="86"/>
                    </a:lnTo>
                    <a:lnTo>
                      <a:pt x="116" y="88"/>
                    </a:lnTo>
                    <a:lnTo>
                      <a:pt x="120" y="92"/>
                    </a:lnTo>
                    <a:lnTo>
                      <a:pt x="130" y="92"/>
                    </a:lnTo>
                    <a:lnTo>
                      <a:pt x="146" y="90"/>
                    </a:lnTo>
                    <a:lnTo>
                      <a:pt x="146" y="90"/>
                    </a:lnTo>
                    <a:lnTo>
                      <a:pt x="156" y="90"/>
                    </a:lnTo>
                    <a:lnTo>
                      <a:pt x="164" y="90"/>
                    </a:lnTo>
                    <a:lnTo>
                      <a:pt x="170" y="92"/>
                    </a:lnTo>
                    <a:lnTo>
                      <a:pt x="174" y="94"/>
                    </a:lnTo>
                    <a:lnTo>
                      <a:pt x="182" y="102"/>
                    </a:lnTo>
                    <a:lnTo>
                      <a:pt x="186" y="110"/>
                    </a:lnTo>
                    <a:lnTo>
                      <a:pt x="194" y="120"/>
                    </a:lnTo>
                    <a:lnTo>
                      <a:pt x="198" y="124"/>
                    </a:lnTo>
                    <a:lnTo>
                      <a:pt x="204" y="126"/>
                    </a:lnTo>
                    <a:lnTo>
                      <a:pt x="210" y="128"/>
                    </a:lnTo>
                    <a:lnTo>
                      <a:pt x="220" y="130"/>
                    </a:lnTo>
                    <a:lnTo>
                      <a:pt x="230" y="130"/>
                    </a:lnTo>
                    <a:lnTo>
                      <a:pt x="244" y="128"/>
                    </a:lnTo>
                    <a:lnTo>
                      <a:pt x="244" y="128"/>
                    </a:lnTo>
                    <a:lnTo>
                      <a:pt x="254" y="126"/>
                    </a:lnTo>
                    <a:lnTo>
                      <a:pt x="262" y="124"/>
                    </a:lnTo>
                    <a:lnTo>
                      <a:pt x="266" y="122"/>
                    </a:lnTo>
                    <a:lnTo>
                      <a:pt x="266" y="118"/>
                    </a:lnTo>
                    <a:lnTo>
                      <a:pt x="266" y="114"/>
                    </a:lnTo>
                    <a:lnTo>
                      <a:pt x="264" y="110"/>
                    </a:lnTo>
                    <a:lnTo>
                      <a:pt x="258" y="102"/>
                    </a:lnTo>
                    <a:lnTo>
                      <a:pt x="240" y="88"/>
                    </a:lnTo>
                    <a:lnTo>
                      <a:pt x="234" y="82"/>
                    </a:lnTo>
                    <a:lnTo>
                      <a:pt x="234" y="80"/>
                    </a:lnTo>
                    <a:lnTo>
                      <a:pt x="238" y="78"/>
                    </a:lnTo>
                    <a:lnTo>
                      <a:pt x="238" y="78"/>
                    </a:lnTo>
                    <a:lnTo>
                      <a:pt x="242" y="76"/>
                    </a:lnTo>
                    <a:lnTo>
                      <a:pt x="246" y="72"/>
                    </a:lnTo>
                    <a:lnTo>
                      <a:pt x="248" y="68"/>
                    </a:lnTo>
                    <a:lnTo>
                      <a:pt x="246" y="64"/>
                    </a:lnTo>
                    <a:lnTo>
                      <a:pt x="242" y="58"/>
                    </a:lnTo>
                    <a:lnTo>
                      <a:pt x="236" y="54"/>
                    </a:lnTo>
                    <a:lnTo>
                      <a:pt x="224" y="50"/>
                    </a:lnTo>
                    <a:lnTo>
                      <a:pt x="210" y="48"/>
                    </a:lnTo>
                    <a:lnTo>
                      <a:pt x="210" y="48"/>
                    </a:lnTo>
                    <a:lnTo>
                      <a:pt x="190" y="46"/>
                    </a:lnTo>
                    <a:lnTo>
                      <a:pt x="186" y="44"/>
                    </a:lnTo>
                    <a:lnTo>
                      <a:pt x="186" y="42"/>
                    </a:lnTo>
                    <a:lnTo>
                      <a:pt x="184" y="40"/>
                    </a:lnTo>
                    <a:lnTo>
                      <a:pt x="182" y="36"/>
                    </a:lnTo>
                    <a:lnTo>
                      <a:pt x="176" y="32"/>
                    </a:lnTo>
                    <a:lnTo>
                      <a:pt x="164" y="28"/>
                    </a:lnTo>
                    <a:lnTo>
                      <a:pt x="164" y="28"/>
                    </a:lnTo>
                    <a:lnTo>
                      <a:pt x="150" y="26"/>
                    </a:lnTo>
                    <a:lnTo>
                      <a:pt x="140" y="26"/>
                    </a:lnTo>
                    <a:lnTo>
                      <a:pt x="134" y="28"/>
                    </a:lnTo>
                    <a:lnTo>
                      <a:pt x="130" y="32"/>
                    </a:lnTo>
                    <a:lnTo>
                      <a:pt x="126" y="34"/>
                    </a:lnTo>
                    <a:lnTo>
                      <a:pt x="124" y="36"/>
                    </a:lnTo>
                    <a:lnTo>
                      <a:pt x="122" y="34"/>
                    </a:lnTo>
                    <a:lnTo>
                      <a:pt x="118" y="28"/>
                    </a:lnTo>
                    <a:lnTo>
                      <a:pt x="118" y="28"/>
                    </a:lnTo>
                    <a:lnTo>
                      <a:pt x="114" y="24"/>
                    </a:lnTo>
                    <a:lnTo>
                      <a:pt x="110" y="18"/>
                    </a:lnTo>
                    <a:lnTo>
                      <a:pt x="96" y="10"/>
                    </a:lnTo>
                    <a:lnTo>
                      <a:pt x="78" y="4"/>
                    </a:lnTo>
                    <a:lnTo>
                      <a:pt x="58" y="0"/>
                    </a:lnTo>
                    <a:lnTo>
                      <a:pt x="40" y="0"/>
                    </a:lnTo>
                    <a:lnTo>
                      <a:pt x="22" y="2"/>
                    </a:lnTo>
                    <a:lnTo>
                      <a:pt x="14" y="4"/>
                    </a:lnTo>
                    <a:lnTo>
                      <a:pt x="10" y="8"/>
                    </a:lnTo>
                    <a:lnTo>
                      <a:pt x="4" y="12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0" y="28"/>
                    </a:lnTo>
                    <a:lnTo>
                      <a:pt x="2" y="32"/>
                    </a:lnTo>
                    <a:lnTo>
                      <a:pt x="8" y="34"/>
                    </a:lnTo>
                    <a:lnTo>
                      <a:pt x="14" y="32"/>
                    </a:lnTo>
                    <a:lnTo>
                      <a:pt x="20" y="30"/>
                    </a:lnTo>
                    <a:lnTo>
                      <a:pt x="24" y="30"/>
                    </a:lnTo>
                    <a:lnTo>
                      <a:pt x="28" y="34"/>
                    </a:lnTo>
                    <a:lnTo>
                      <a:pt x="30" y="40"/>
                    </a:lnTo>
                    <a:lnTo>
                      <a:pt x="30" y="4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27" name="Freeform 6026"/>
              <p:cNvSpPr>
                <a:spLocks/>
              </p:cNvSpPr>
              <p:nvPr/>
            </p:nvSpPr>
            <p:spPr bwMode="auto">
              <a:xfrm>
                <a:off x="1694180" y="1013143"/>
                <a:ext cx="44450" cy="33020"/>
              </a:xfrm>
              <a:custGeom>
                <a:avLst/>
                <a:gdLst/>
                <a:ahLst/>
                <a:cxnLst>
                  <a:cxn ang="0">
                    <a:pos x="56" y="52"/>
                  </a:cxn>
                  <a:cxn ang="0">
                    <a:pos x="56" y="52"/>
                  </a:cxn>
                  <a:cxn ang="0">
                    <a:pos x="66" y="50"/>
                  </a:cxn>
                  <a:cxn ang="0">
                    <a:pos x="68" y="48"/>
                  </a:cxn>
                  <a:cxn ang="0">
                    <a:pos x="70" y="46"/>
                  </a:cxn>
                  <a:cxn ang="0">
                    <a:pos x="70" y="44"/>
                  </a:cxn>
                  <a:cxn ang="0">
                    <a:pos x="68" y="40"/>
                  </a:cxn>
                  <a:cxn ang="0">
                    <a:pos x="56" y="26"/>
                  </a:cxn>
                  <a:cxn ang="0">
                    <a:pos x="56" y="26"/>
                  </a:cxn>
                  <a:cxn ang="0">
                    <a:pos x="46" y="18"/>
                  </a:cxn>
                  <a:cxn ang="0">
                    <a:pos x="36" y="12"/>
                  </a:cxn>
                  <a:cxn ang="0">
                    <a:pos x="26" y="6"/>
                  </a:cxn>
                  <a:cxn ang="0">
                    <a:pos x="16" y="2"/>
                  </a:cxn>
                  <a:cxn ang="0">
                    <a:pos x="8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8" y="22"/>
                  </a:cxn>
                  <a:cxn ang="0">
                    <a:pos x="18" y="36"/>
                  </a:cxn>
                  <a:cxn ang="0">
                    <a:pos x="24" y="44"/>
                  </a:cxn>
                  <a:cxn ang="0">
                    <a:pos x="32" y="48"/>
                  </a:cxn>
                  <a:cxn ang="0">
                    <a:pos x="42" y="52"/>
                  </a:cxn>
                  <a:cxn ang="0">
                    <a:pos x="56" y="52"/>
                  </a:cxn>
                  <a:cxn ang="0">
                    <a:pos x="56" y="52"/>
                  </a:cxn>
                </a:cxnLst>
                <a:rect l="0" t="0" r="r" b="b"/>
                <a:pathLst>
                  <a:path w="70" h="52">
                    <a:moveTo>
                      <a:pt x="56" y="52"/>
                    </a:moveTo>
                    <a:lnTo>
                      <a:pt x="56" y="52"/>
                    </a:lnTo>
                    <a:lnTo>
                      <a:pt x="66" y="50"/>
                    </a:lnTo>
                    <a:lnTo>
                      <a:pt x="68" y="48"/>
                    </a:lnTo>
                    <a:lnTo>
                      <a:pt x="70" y="46"/>
                    </a:lnTo>
                    <a:lnTo>
                      <a:pt x="70" y="44"/>
                    </a:lnTo>
                    <a:lnTo>
                      <a:pt x="68" y="40"/>
                    </a:lnTo>
                    <a:lnTo>
                      <a:pt x="56" y="26"/>
                    </a:lnTo>
                    <a:lnTo>
                      <a:pt x="56" y="26"/>
                    </a:lnTo>
                    <a:lnTo>
                      <a:pt x="46" y="18"/>
                    </a:lnTo>
                    <a:lnTo>
                      <a:pt x="36" y="12"/>
                    </a:lnTo>
                    <a:lnTo>
                      <a:pt x="26" y="6"/>
                    </a:lnTo>
                    <a:lnTo>
                      <a:pt x="16" y="2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8" y="22"/>
                    </a:lnTo>
                    <a:lnTo>
                      <a:pt x="18" y="36"/>
                    </a:lnTo>
                    <a:lnTo>
                      <a:pt x="24" y="44"/>
                    </a:lnTo>
                    <a:lnTo>
                      <a:pt x="32" y="48"/>
                    </a:lnTo>
                    <a:lnTo>
                      <a:pt x="42" y="52"/>
                    </a:lnTo>
                    <a:lnTo>
                      <a:pt x="56" y="52"/>
                    </a:lnTo>
                    <a:lnTo>
                      <a:pt x="56" y="5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28" name="Freeform 6027"/>
              <p:cNvSpPr>
                <a:spLocks/>
              </p:cNvSpPr>
              <p:nvPr/>
            </p:nvSpPr>
            <p:spPr bwMode="auto">
              <a:xfrm>
                <a:off x="1883410" y="957263"/>
                <a:ext cx="95250" cy="54610"/>
              </a:xfrm>
              <a:custGeom>
                <a:avLst/>
                <a:gdLst/>
                <a:ahLst/>
                <a:cxnLst>
                  <a:cxn ang="0">
                    <a:pos x="14" y="38"/>
                  </a:cxn>
                  <a:cxn ang="0">
                    <a:pos x="22" y="44"/>
                  </a:cxn>
                  <a:cxn ang="0">
                    <a:pos x="44" y="54"/>
                  </a:cxn>
                  <a:cxn ang="0">
                    <a:pos x="50" y="56"/>
                  </a:cxn>
                  <a:cxn ang="0">
                    <a:pos x="52" y="58"/>
                  </a:cxn>
                  <a:cxn ang="0">
                    <a:pos x="42" y="64"/>
                  </a:cxn>
                  <a:cxn ang="0">
                    <a:pos x="32" y="68"/>
                  </a:cxn>
                  <a:cxn ang="0">
                    <a:pos x="40" y="68"/>
                  </a:cxn>
                  <a:cxn ang="0">
                    <a:pos x="50" y="70"/>
                  </a:cxn>
                  <a:cxn ang="0">
                    <a:pos x="56" y="76"/>
                  </a:cxn>
                  <a:cxn ang="0">
                    <a:pos x="60" y="84"/>
                  </a:cxn>
                  <a:cxn ang="0">
                    <a:pos x="66" y="86"/>
                  </a:cxn>
                  <a:cxn ang="0">
                    <a:pos x="74" y="82"/>
                  </a:cxn>
                  <a:cxn ang="0">
                    <a:pos x="98" y="76"/>
                  </a:cxn>
                  <a:cxn ang="0">
                    <a:pos x="132" y="70"/>
                  </a:cxn>
                  <a:cxn ang="0">
                    <a:pos x="142" y="64"/>
                  </a:cxn>
                  <a:cxn ang="0">
                    <a:pos x="140" y="60"/>
                  </a:cxn>
                  <a:cxn ang="0">
                    <a:pos x="140" y="52"/>
                  </a:cxn>
                  <a:cxn ang="0">
                    <a:pos x="150" y="42"/>
                  </a:cxn>
                  <a:cxn ang="0">
                    <a:pos x="148" y="36"/>
                  </a:cxn>
                  <a:cxn ang="0">
                    <a:pos x="140" y="32"/>
                  </a:cxn>
                  <a:cxn ang="0">
                    <a:pos x="122" y="24"/>
                  </a:cxn>
                  <a:cxn ang="0">
                    <a:pos x="100" y="22"/>
                  </a:cxn>
                  <a:cxn ang="0">
                    <a:pos x="82" y="14"/>
                  </a:cxn>
                  <a:cxn ang="0">
                    <a:pos x="68" y="8"/>
                  </a:cxn>
                  <a:cxn ang="0">
                    <a:pos x="42" y="0"/>
                  </a:cxn>
                  <a:cxn ang="0">
                    <a:pos x="18" y="0"/>
                  </a:cxn>
                  <a:cxn ang="0">
                    <a:pos x="8" y="8"/>
                  </a:cxn>
                  <a:cxn ang="0">
                    <a:pos x="8" y="14"/>
                  </a:cxn>
                  <a:cxn ang="0">
                    <a:pos x="10" y="20"/>
                  </a:cxn>
                  <a:cxn ang="0">
                    <a:pos x="6" y="28"/>
                  </a:cxn>
                  <a:cxn ang="0">
                    <a:pos x="0" y="30"/>
                  </a:cxn>
                  <a:cxn ang="0">
                    <a:pos x="14" y="38"/>
                  </a:cxn>
                </a:cxnLst>
                <a:rect l="0" t="0" r="r" b="b"/>
                <a:pathLst>
                  <a:path w="150" h="86">
                    <a:moveTo>
                      <a:pt x="14" y="38"/>
                    </a:moveTo>
                    <a:lnTo>
                      <a:pt x="14" y="38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8" y="48"/>
                    </a:lnTo>
                    <a:lnTo>
                      <a:pt x="44" y="54"/>
                    </a:lnTo>
                    <a:lnTo>
                      <a:pt x="44" y="54"/>
                    </a:lnTo>
                    <a:lnTo>
                      <a:pt x="50" y="56"/>
                    </a:lnTo>
                    <a:lnTo>
                      <a:pt x="52" y="58"/>
                    </a:lnTo>
                    <a:lnTo>
                      <a:pt x="52" y="58"/>
                    </a:lnTo>
                    <a:lnTo>
                      <a:pt x="48" y="62"/>
                    </a:lnTo>
                    <a:lnTo>
                      <a:pt x="42" y="64"/>
                    </a:lnTo>
                    <a:lnTo>
                      <a:pt x="32" y="66"/>
                    </a:lnTo>
                    <a:lnTo>
                      <a:pt x="32" y="68"/>
                    </a:lnTo>
                    <a:lnTo>
                      <a:pt x="34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50" y="70"/>
                    </a:lnTo>
                    <a:lnTo>
                      <a:pt x="54" y="74"/>
                    </a:lnTo>
                    <a:lnTo>
                      <a:pt x="56" y="76"/>
                    </a:lnTo>
                    <a:lnTo>
                      <a:pt x="58" y="80"/>
                    </a:lnTo>
                    <a:lnTo>
                      <a:pt x="60" y="84"/>
                    </a:lnTo>
                    <a:lnTo>
                      <a:pt x="62" y="86"/>
                    </a:lnTo>
                    <a:lnTo>
                      <a:pt x="66" y="86"/>
                    </a:lnTo>
                    <a:lnTo>
                      <a:pt x="74" y="82"/>
                    </a:lnTo>
                    <a:lnTo>
                      <a:pt x="74" y="82"/>
                    </a:lnTo>
                    <a:lnTo>
                      <a:pt x="86" y="78"/>
                    </a:lnTo>
                    <a:lnTo>
                      <a:pt x="98" y="76"/>
                    </a:lnTo>
                    <a:lnTo>
                      <a:pt x="122" y="72"/>
                    </a:lnTo>
                    <a:lnTo>
                      <a:pt x="132" y="70"/>
                    </a:lnTo>
                    <a:lnTo>
                      <a:pt x="138" y="68"/>
                    </a:lnTo>
                    <a:lnTo>
                      <a:pt x="142" y="64"/>
                    </a:lnTo>
                    <a:lnTo>
                      <a:pt x="140" y="60"/>
                    </a:lnTo>
                    <a:lnTo>
                      <a:pt x="140" y="60"/>
                    </a:lnTo>
                    <a:lnTo>
                      <a:pt x="138" y="54"/>
                    </a:lnTo>
                    <a:lnTo>
                      <a:pt x="140" y="52"/>
                    </a:lnTo>
                    <a:lnTo>
                      <a:pt x="146" y="46"/>
                    </a:lnTo>
                    <a:lnTo>
                      <a:pt x="150" y="42"/>
                    </a:lnTo>
                    <a:lnTo>
                      <a:pt x="150" y="40"/>
                    </a:lnTo>
                    <a:lnTo>
                      <a:pt x="148" y="36"/>
                    </a:lnTo>
                    <a:lnTo>
                      <a:pt x="140" y="32"/>
                    </a:lnTo>
                    <a:lnTo>
                      <a:pt x="140" y="32"/>
                    </a:lnTo>
                    <a:lnTo>
                      <a:pt x="128" y="26"/>
                    </a:lnTo>
                    <a:lnTo>
                      <a:pt x="122" y="24"/>
                    </a:lnTo>
                    <a:lnTo>
                      <a:pt x="110" y="24"/>
                    </a:lnTo>
                    <a:lnTo>
                      <a:pt x="100" y="22"/>
                    </a:lnTo>
                    <a:lnTo>
                      <a:pt x="92" y="20"/>
                    </a:lnTo>
                    <a:lnTo>
                      <a:pt x="82" y="14"/>
                    </a:lnTo>
                    <a:lnTo>
                      <a:pt x="82" y="14"/>
                    </a:lnTo>
                    <a:lnTo>
                      <a:pt x="68" y="8"/>
                    </a:lnTo>
                    <a:lnTo>
                      <a:pt x="56" y="2"/>
                    </a:lnTo>
                    <a:lnTo>
                      <a:pt x="42" y="0"/>
                    </a:lnTo>
                    <a:lnTo>
                      <a:pt x="30" y="0"/>
                    </a:lnTo>
                    <a:lnTo>
                      <a:pt x="18" y="0"/>
                    </a:lnTo>
                    <a:lnTo>
                      <a:pt x="10" y="4"/>
                    </a:lnTo>
                    <a:lnTo>
                      <a:pt x="8" y="8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10" y="20"/>
                    </a:lnTo>
                    <a:lnTo>
                      <a:pt x="10" y="24"/>
                    </a:lnTo>
                    <a:lnTo>
                      <a:pt x="6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14" y="38"/>
                    </a:lnTo>
                    <a:lnTo>
                      <a:pt x="14" y="3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29" name="Freeform 6033"/>
              <p:cNvSpPr>
                <a:spLocks/>
              </p:cNvSpPr>
              <p:nvPr/>
            </p:nvSpPr>
            <p:spPr bwMode="auto">
              <a:xfrm>
                <a:off x="646430" y="1806893"/>
                <a:ext cx="15240" cy="889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6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4" y="14"/>
                  </a:cxn>
                  <a:cxn ang="0">
                    <a:pos x="8" y="14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4" y="6"/>
                  </a:cxn>
                  <a:cxn ang="0">
                    <a:pos x="24" y="4"/>
                  </a:cxn>
                  <a:cxn ang="0">
                    <a:pos x="20" y="2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24" h="14">
                    <a:moveTo>
                      <a:pt x="14" y="0"/>
                    </a:moveTo>
                    <a:lnTo>
                      <a:pt x="14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8" y="14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30" name="Freeform 6037"/>
              <p:cNvSpPr>
                <a:spLocks/>
              </p:cNvSpPr>
              <p:nvPr/>
            </p:nvSpPr>
            <p:spPr bwMode="auto">
              <a:xfrm>
                <a:off x="615950" y="1811973"/>
                <a:ext cx="24130" cy="22860"/>
              </a:xfrm>
              <a:custGeom>
                <a:avLst/>
                <a:gdLst/>
                <a:ahLst/>
                <a:cxnLst>
                  <a:cxn ang="0">
                    <a:pos x="28" y="2"/>
                  </a:cxn>
                  <a:cxn ang="0">
                    <a:pos x="28" y="2"/>
                  </a:cxn>
                  <a:cxn ang="0">
                    <a:pos x="18" y="16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0" y="36"/>
                  </a:cxn>
                  <a:cxn ang="0">
                    <a:pos x="4" y="36"/>
                  </a:cxn>
                  <a:cxn ang="0">
                    <a:pos x="16" y="32"/>
                  </a:cxn>
                  <a:cxn ang="0">
                    <a:pos x="16" y="32"/>
                  </a:cxn>
                  <a:cxn ang="0">
                    <a:pos x="20" y="30"/>
                  </a:cxn>
                  <a:cxn ang="0">
                    <a:pos x="22" y="26"/>
                  </a:cxn>
                  <a:cxn ang="0">
                    <a:pos x="26" y="20"/>
                  </a:cxn>
                  <a:cxn ang="0">
                    <a:pos x="32" y="12"/>
                  </a:cxn>
                  <a:cxn ang="0">
                    <a:pos x="32" y="12"/>
                  </a:cxn>
                  <a:cxn ang="0">
                    <a:pos x="36" y="4"/>
                  </a:cxn>
                  <a:cxn ang="0">
                    <a:pos x="38" y="2"/>
                  </a:cxn>
                  <a:cxn ang="0">
                    <a:pos x="36" y="0"/>
                  </a:cxn>
                  <a:cxn ang="0">
                    <a:pos x="32" y="0"/>
                  </a:cxn>
                  <a:cxn ang="0">
                    <a:pos x="28" y="2"/>
                  </a:cxn>
                  <a:cxn ang="0">
                    <a:pos x="28" y="2"/>
                  </a:cxn>
                </a:cxnLst>
                <a:rect l="0" t="0" r="r" b="b"/>
                <a:pathLst>
                  <a:path w="38" h="36">
                    <a:moveTo>
                      <a:pt x="28" y="2"/>
                    </a:moveTo>
                    <a:lnTo>
                      <a:pt x="28" y="2"/>
                    </a:lnTo>
                    <a:lnTo>
                      <a:pt x="18" y="16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4" y="36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20" y="30"/>
                    </a:lnTo>
                    <a:lnTo>
                      <a:pt x="22" y="26"/>
                    </a:lnTo>
                    <a:lnTo>
                      <a:pt x="26" y="20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6" y="4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31" name="Freeform 6054"/>
              <p:cNvSpPr>
                <a:spLocks/>
              </p:cNvSpPr>
              <p:nvPr/>
            </p:nvSpPr>
            <p:spPr bwMode="auto">
              <a:xfrm>
                <a:off x="1395730" y="1058863"/>
                <a:ext cx="317500" cy="121920"/>
              </a:xfrm>
              <a:custGeom>
                <a:avLst/>
                <a:gdLst/>
                <a:ahLst/>
                <a:cxnLst>
                  <a:cxn ang="0">
                    <a:pos x="314" y="78"/>
                  </a:cxn>
                  <a:cxn ang="0">
                    <a:pos x="338" y="86"/>
                  </a:cxn>
                  <a:cxn ang="0">
                    <a:pos x="354" y="100"/>
                  </a:cxn>
                  <a:cxn ang="0">
                    <a:pos x="340" y="106"/>
                  </a:cxn>
                  <a:cxn ang="0">
                    <a:pos x="280" y="102"/>
                  </a:cxn>
                  <a:cxn ang="0">
                    <a:pos x="258" y="102"/>
                  </a:cxn>
                  <a:cxn ang="0">
                    <a:pos x="236" y="72"/>
                  </a:cxn>
                  <a:cxn ang="0">
                    <a:pos x="186" y="46"/>
                  </a:cxn>
                  <a:cxn ang="0">
                    <a:pos x="154" y="54"/>
                  </a:cxn>
                  <a:cxn ang="0">
                    <a:pos x="138" y="36"/>
                  </a:cxn>
                  <a:cxn ang="0">
                    <a:pos x="102" y="32"/>
                  </a:cxn>
                  <a:cxn ang="0">
                    <a:pos x="42" y="58"/>
                  </a:cxn>
                  <a:cxn ang="0">
                    <a:pos x="46" y="66"/>
                  </a:cxn>
                  <a:cxn ang="0">
                    <a:pos x="22" y="88"/>
                  </a:cxn>
                  <a:cxn ang="0">
                    <a:pos x="24" y="98"/>
                  </a:cxn>
                  <a:cxn ang="0">
                    <a:pos x="14" y="110"/>
                  </a:cxn>
                  <a:cxn ang="0">
                    <a:pos x="6" y="132"/>
                  </a:cxn>
                  <a:cxn ang="0">
                    <a:pos x="66" y="146"/>
                  </a:cxn>
                  <a:cxn ang="0">
                    <a:pos x="94" y="138"/>
                  </a:cxn>
                  <a:cxn ang="0">
                    <a:pos x="106" y="146"/>
                  </a:cxn>
                  <a:cxn ang="0">
                    <a:pos x="124" y="148"/>
                  </a:cxn>
                  <a:cxn ang="0">
                    <a:pos x="144" y="126"/>
                  </a:cxn>
                  <a:cxn ang="0">
                    <a:pos x="152" y="130"/>
                  </a:cxn>
                  <a:cxn ang="0">
                    <a:pos x="158" y="140"/>
                  </a:cxn>
                  <a:cxn ang="0">
                    <a:pos x="232" y="132"/>
                  </a:cxn>
                  <a:cxn ang="0">
                    <a:pos x="264" y="134"/>
                  </a:cxn>
                  <a:cxn ang="0">
                    <a:pos x="212" y="148"/>
                  </a:cxn>
                  <a:cxn ang="0">
                    <a:pos x="144" y="160"/>
                  </a:cxn>
                  <a:cxn ang="0">
                    <a:pos x="134" y="176"/>
                  </a:cxn>
                  <a:cxn ang="0">
                    <a:pos x="166" y="190"/>
                  </a:cxn>
                  <a:cxn ang="0">
                    <a:pos x="234" y="184"/>
                  </a:cxn>
                  <a:cxn ang="0">
                    <a:pos x="296" y="164"/>
                  </a:cxn>
                  <a:cxn ang="0">
                    <a:pos x="350" y="146"/>
                  </a:cxn>
                  <a:cxn ang="0">
                    <a:pos x="378" y="152"/>
                  </a:cxn>
                  <a:cxn ang="0">
                    <a:pos x="394" y="144"/>
                  </a:cxn>
                  <a:cxn ang="0">
                    <a:pos x="420" y="150"/>
                  </a:cxn>
                  <a:cxn ang="0">
                    <a:pos x="460" y="138"/>
                  </a:cxn>
                  <a:cxn ang="0">
                    <a:pos x="492" y="106"/>
                  </a:cxn>
                  <a:cxn ang="0">
                    <a:pos x="498" y="84"/>
                  </a:cxn>
                  <a:cxn ang="0">
                    <a:pos x="470" y="68"/>
                  </a:cxn>
                  <a:cxn ang="0">
                    <a:pos x="436" y="70"/>
                  </a:cxn>
                  <a:cxn ang="0">
                    <a:pos x="398" y="80"/>
                  </a:cxn>
                  <a:cxn ang="0">
                    <a:pos x="400" y="68"/>
                  </a:cxn>
                  <a:cxn ang="0">
                    <a:pos x="384" y="60"/>
                  </a:cxn>
                  <a:cxn ang="0">
                    <a:pos x="384" y="52"/>
                  </a:cxn>
                  <a:cxn ang="0">
                    <a:pos x="382" y="40"/>
                  </a:cxn>
                  <a:cxn ang="0">
                    <a:pos x="370" y="18"/>
                  </a:cxn>
                  <a:cxn ang="0">
                    <a:pos x="358" y="0"/>
                  </a:cxn>
                  <a:cxn ang="0">
                    <a:pos x="300" y="28"/>
                  </a:cxn>
                  <a:cxn ang="0">
                    <a:pos x="290" y="40"/>
                  </a:cxn>
                  <a:cxn ang="0">
                    <a:pos x="318" y="54"/>
                  </a:cxn>
                  <a:cxn ang="0">
                    <a:pos x="328" y="66"/>
                  </a:cxn>
                </a:cxnLst>
                <a:rect l="0" t="0" r="r" b="b"/>
                <a:pathLst>
                  <a:path w="500" h="192">
                    <a:moveTo>
                      <a:pt x="322" y="70"/>
                    </a:moveTo>
                    <a:lnTo>
                      <a:pt x="322" y="70"/>
                    </a:lnTo>
                    <a:lnTo>
                      <a:pt x="316" y="76"/>
                    </a:lnTo>
                    <a:lnTo>
                      <a:pt x="314" y="78"/>
                    </a:lnTo>
                    <a:lnTo>
                      <a:pt x="316" y="80"/>
                    </a:lnTo>
                    <a:lnTo>
                      <a:pt x="320" y="82"/>
                    </a:lnTo>
                    <a:lnTo>
                      <a:pt x="330" y="84"/>
                    </a:lnTo>
                    <a:lnTo>
                      <a:pt x="338" y="86"/>
                    </a:lnTo>
                    <a:lnTo>
                      <a:pt x="348" y="90"/>
                    </a:lnTo>
                    <a:lnTo>
                      <a:pt x="354" y="94"/>
                    </a:lnTo>
                    <a:lnTo>
                      <a:pt x="356" y="96"/>
                    </a:lnTo>
                    <a:lnTo>
                      <a:pt x="354" y="100"/>
                    </a:lnTo>
                    <a:lnTo>
                      <a:pt x="354" y="100"/>
                    </a:lnTo>
                    <a:lnTo>
                      <a:pt x="352" y="104"/>
                    </a:lnTo>
                    <a:lnTo>
                      <a:pt x="346" y="108"/>
                    </a:lnTo>
                    <a:lnTo>
                      <a:pt x="340" y="106"/>
                    </a:lnTo>
                    <a:lnTo>
                      <a:pt x="332" y="106"/>
                    </a:lnTo>
                    <a:lnTo>
                      <a:pt x="310" y="102"/>
                    </a:lnTo>
                    <a:lnTo>
                      <a:pt x="296" y="100"/>
                    </a:lnTo>
                    <a:lnTo>
                      <a:pt x="280" y="102"/>
                    </a:lnTo>
                    <a:lnTo>
                      <a:pt x="280" y="102"/>
                    </a:lnTo>
                    <a:lnTo>
                      <a:pt x="268" y="104"/>
                    </a:lnTo>
                    <a:lnTo>
                      <a:pt x="260" y="104"/>
                    </a:lnTo>
                    <a:lnTo>
                      <a:pt x="258" y="102"/>
                    </a:lnTo>
                    <a:lnTo>
                      <a:pt x="256" y="98"/>
                    </a:lnTo>
                    <a:lnTo>
                      <a:pt x="252" y="90"/>
                    </a:lnTo>
                    <a:lnTo>
                      <a:pt x="246" y="82"/>
                    </a:lnTo>
                    <a:lnTo>
                      <a:pt x="236" y="72"/>
                    </a:lnTo>
                    <a:lnTo>
                      <a:pt x="220" y="60"/>
                    </a:lnTo>
                    <a:lnTo>
                      <a:pt x="220" y="60"/>
                    </a:lnTo>
                    <a:lnTo>
                      <a:pt x="200" y="50"/>
                    </a:lnTo>
                    <a:lnTo>
                      <a:pt x="186" y="46"/>
                    </a:lnTo>
                    <a:lnTo>
                      <a:pt x="174" y="46"/>
                    </a:lnTo>
                    <a:lnTo>
                      <a:pt x="166" y="50"/>
                    </a:lnTo>
                    <a:lnTo>
                      <a:pt x="160" y="52"/>
                    </a:lnTo>
                    <a:lnTo>
                      <a:pt x="154" y="54"/>
                    </a:lnTo>
                    <a:lnTo>
                      <a:pt x="150" y="52"/>
                    </a:lnTo>
                    <a:lnTo>
                      <a:pt x="144" y="44"/>
                    </a:lnTo>
                    <a:lnTo>
                      <a:pt x="144" y="44"/>
                    </a:lnTo>
                    <a:lnTo>
                      <a:pt x="138" y="36"/>
                    </a:lnTo>
                    <a:lnTo>
                      <a:pt x="130" y="30"/>
                    </a:lnTo>
                    <a:lnTo>
                      <a:pt x="122" y="30"/>
                    </a:lnTo>
                    <a:lnTo>
                      <a:pt x="112" y="30"/>
                    </a:lnTo>
                    <a:lnTo>
                      <a:pt x="102" y="32"/>
                    </a:lnTo>
                    <a:lnTo>
                      <a:pt x="88" y="38"/>
                    </a:lnTo>
                    <a:lnTo>
                      <a:pt x="60" y="50"/>
                    </a:lnTo>
                    <a:lnTo>
                      <a:pt x="60" y="50"/>
                    </a:lnTo>
                    <a:lnTo>
                      <a:pt x="42" y="58"/>
                    </a:lnTo>
                    <a:lnTo>
                      <a:pt x="40" y="60"/>
                    </a:lnTo>
                    <a:lnTo>
                      <a:pt x="42" y="60"/>
                    </a:lnTo>
                    <a:lnTo>
                      <a:pt x="44" y="64"/>
                    </a:lnTo>
                    <a:lnTo>
                      <a:pt x="46" y="66"/>
                    </a:lnTo>
                    <a:lnTo>
                      <a:pt x="42" y="72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22" y="88"/>
                    </a:lnTo>
                    <a:lnTo>
                      <a:pt x="20" y="94"/>
                    </a:lnTo>
                    <a:lnTo>
                      <a:pt x="20" y="96"/>
                    </a:lnTo>
                    <a:lnTo>
                      <a:pt x="22" y="98"/>
                    </a:lnTo>
                    <a:lnTo>
                      <a:pt x="24" y="98"/>
                    </a:lnTo>
                    <a:lnTo>
                      <a:pt x="26" y="100"/>
                    </a:lnTo>
                    <a:lnTo>
                      <a:pt x="22" y="104"/>
                    </a:lnTo>
                    <a:lnTo>
                      <a:pt x="14" y="110"/>
                    </a:lnTo>
                    <a:lnTo>
                      <a:pt x="14" y="110"/>
                    </a:lnTo>
                    <a:lnTo>
                      <a:pt x="4" y="118"/>
                    </a:lnTo>
                    <a:lnTo>
                      <a:pt x="0" y="124"/>
                    </a:lnTo>
                    <a:lnTo>
                      <a:pt x="2" y="128"/>
                    </a:lnTo>
                    <a:lnTo>
                      <a:pt x="6" y="132"/>
                    </a:lnTo>
                    <a:lnTo>
                      <a:pt x="26" y="138"/>
                    </a:lnTo>
                    <a:lnTo>
                      <a:pt x="54" y="144"/>
                    </a:lnTo>
                    <a:lnTo>
                      <a:pt x="54" y="144"/>
                    </a:lnTo>
                    <a:lnTo>
                      <a:pt x="66" y="146"/>
                    </a:lnTo>
                    <a:lnTo>
                      <a:pt x="76" y="146"/>
                    </a:lnTo>
                    <a:lnTo>
                      <a:pt x="84" y="144"/>
                    </a:lnTo>
                    <a:lnTo>
                      <a:pt x="88" y="142"/>
                    </a:lnTo>
                    <a:lnTo>
                      <a:pt x="94" y="138"/>
                    </a:lnTo>
                    <a:lnTo>
                      <a:pt x="96" y="136"/>
                    </a:lnTo>
                    <a:lnTo>
                      <a:pt x="98" y="140"/>
                    </a:lnTo>
                    <a:lnTo>
                      <a:pt x="98" y="140"/>
                    </a:lnTo>
                    <a:lnTo>
                      <a:pt x="106" y="146"/>
                    </a:lnTo>
                    <a:lnTo>
                      <a:pt x="110" y="148"/>
                    </a:lnTo>
                    <a:lnTo>
                      <a:pt x="114" y="150"/>
                    </a:lnTo>
                    <a:lnTo>
                      <a:pt x="118" y="150"/>
                    </a:lnTo>
                    <a:lnTo>
                      <a:pt x="124" y="148"/>
                    </a:lnTo>
                    <a:lnTo>
                      <a:pt x="128" y="144"/>
                    </a:lnTo>
                    <a:lnTo>
                      <a:pt x="134" y="138"/>
                    </a:lnTo>
                    <a:lnTo>
                      <a:pt x="134" y="138"/>
                    </a:lnTo>
                    <a:lnTo>
                      <a:pt x="144" y="126"/>
                    </a:lnTo>
                    <a:lnTo>
                      <a:pt x="150" y="122"/>
                    </a:lnTo>
                    <a:lnTo>
                      <a:pt x="152" y="122"/>
                    </a:lnTo>
                    <a:lnTo>
                      <a:pt x="154" y="124"/>
                    </a:lnTo>
                    <a:lnTo>
                      <a:pt x="152" y="130"/>
                    </a:lnTo>
                    <a:lnTo>
                      <a:pt x="152" y="130"/>
                    </a:lnTo>
                    <a:lnTo>
                      <a:pt x="150" y="134"/>
                    </a:lnTo>
                    <a:lnTo>
                      <a:pt x="154" y="138"/>
                    </a:lnTo>
                    <a:lnTo>
                      <a:pt x="158" y="140"/>
                    </a:lnTo>
                    <a:lnTo>
                      <a:pt x="166" y="142"/>
                    </a:lnTo>
                    <a:lnTo>
                      <a:pt x="192" y="140"/>
                    </a:lnTo>
                    <a:lnTo>
                      <a:pt x="232" y="132"/>
                    </a:lnTo>
                    <a:lnTo>
                      <a:pt x="232" y="132"/>
                    </a:lnTo>
                    <a:lnTo>
                      <a:pt x="252" y="130"/>
                    </a:lnTo>
                    <a:lnTo>
                      <a:pt x="262" y="130"/>
                    </a:lnTo>
                    <a:lnTo>
                      <a:pt x="266" y="130"/>
                    </a:lnTo>
                    <a:lnTo>
                      <a:pt x="264" y="134"/>
                    </a:lnTo>
                    <a:lnTo>
                      <a:pt x="256" y="138"/>
                    </a:lnTo>
                    <a:lnTo>
                      <a:pt x="244" y="142"/>
                    </a:lnTo>
                    <a:lnTo>
                      <a:pt x="228" y="144"/>
                    </a:lnTo>
                    <a:lnTo>
                      <a:pt x="212" y="148"/>
                    </a:lnTo>
                    <a:lnTo>
                      <a:pt x="212" y="148"/>
                    </a:lnTo>
                    <a:lnTo>
                      <a:pt x="176" y="152"/>
                    </a:lnTo>
                    <a:lnTo>
                      <a:pt x="158" y="156"/>
                    </a:lnTo>
                    <a:lnTo>
                      <a:pt x="144" y="160"/>
                    </a:lnTo>
                    <a:lnTo>
                      <a:pt x="136" y="166"/>
                    </a:lnTo>
                    <a:lnTo>
                      <a:pt x="134" y="168"/>
                    </a:lnTo>
                    <a:lnTo>
                      <a:pt x="134" y="172"/>
                    </a:lnTo>
                    <a:lnTo>
                      <a:pt x="134" y="176"/>
                    </a:lnTo>
                    <a:lnTo>
                      <a:pt x="138" y="178"/>
                    </a:lnTo>
                    <a:lnTo>
                      <a:pt x="152" y="186"/>
                    </a:lnTo>
                    <a:lnTo>
                      <a:pt x="152" y="186"/>
                    </a:lnTo>
                    <a:lnTo>
                      <a:pt x="166" y="190"/>
                    </a:lnTo>
                    <a:lnTo>
                      <a:pt x="178" y="192"/>
                    </a:lnTo>
                    <a:lnTo>
                      <a:pt x="192" y="192"/>
                    </a:lnTo>
                    <a:lnTo>
                      <a:pt x="206" y="190"/>
                    </a:lnTo>
                    <a:lnTo>
                      <a:pt x="234" y="184"/>
                    </a:lnTo>
                    <a:lnTo>
                      <a:pt x="266" y="174"/>
                    </a:lnTo>
                    <a:lnTo>
                      <a:pt x="266" y="174"/>
                    </a:lnTo>
                    <a:lnTo>
                      <a:pt x="282" y="170"/>
                    </a:lnTo>
                    <a:lnTo>
                      <a:pt x="296" y="164"/>
                    </a:lnTo>
                    <a:lnTo>
                      <a:pt x="318" y="154"/>
                    </a:lnTo>
                    <a:lnTo>
                      <a:pt x="328" y="150"/>
                    </a:lnTo>
                    <a:lnTo>
                      <a:pt x="338" y="146"/>
                    </a:lnTo>
                    <a:lnTo>
                      <a:pt x="350" y="146"/>
                    </a:lnTo>
                    <a:lnTo>
                      <a:pt x="360" y="148"/>
                    </a:lnTo>
                    <a:lnTo>
                      <a:pt x="360" y="148"/>
                    </a:lnTo>
                    <a:lnTo>
                      <a:pt x="370" y="150"/>
                    </a:lnTo>
                    <a:lnTo>
                      <a:pt x="378" y="152"/>
                    </a:lnTo>
                    <a:lnTo>
                      <a:pt x="382" y="150"/>
                    </a:lnTo>
                    <a:lnTo>
                      <a:pt x="386" y="148"/>
                    </a:lnTo>
                    <a:lnTo>
                      <a:pt x="388" y="146"/>
                    </a:lnTo>
                    <a:lnTo>
                      <a:pt x="394" y="144"/>
                    </a:lnTo>
                    <a:lnTo>
                      <a:pt x="400" y="144"/>
                    </a:lnTo>
                    <a:lnTo>
                      <a:pt x="410" y="146"/>
                    </a:lnTo>
                    <a:lnTo>
                      <a:pt x="410" y="146"/>
                    </a:lnTo>
                    <a:lnTo>
                      <a:pt x="420" y="150"/>
                    </a:lnTo>
                    <a:lnTo>
                      <a:pt x="430" y="150"/>
                    </a:lnTo>
                    <a:lnTo>
                      <a:pt x="440" y="148"/>
                    </a:lnTo>
                    <a:lnTo>
                      <a:pt x="450" y="144"/>
                    </a:lnTo>
                    <a:lnTo>
                      <a:pt x="460" y="138"/>
                    </a:lnTo>
                    <a:lnTo>
                      <a:pt x="470" y="130"/>
                    </a:lnTo>
                    <a:lnTo>
                      <a:pt x="482" y="120"/>
                    </a:lnTo>
                    <a:lnTo>
                      <a:pt x="492" y="106"/>
                    </a:lnTo>
                    <a:lnTo>
                      <a:pt x="492" y="106"/>
                    </a:lnTo>
                    <a:lnTo>
                      <a:pt x="496" y="100"/>
                    </a:lnTo>
                    <a:lnTo>
                      <a:pt x="500" y="94"/>
                    </a:lnTo>
                    <a:lnTo>
                      <a:pt x="500" y="88"/>
                    </a:lnTo>
                    <a:lnTo>
                      <a:pt x="498" y="84"/>
                    </a:lnTo>
                    <a:lnTo>
                      <a:pt x="496" y="80"/>
                    </a:lnTo>
                    <a:lnTo>
                      <a:pt x="492" y="76"/>
                    </a:lnTo>
                    <a:lnTo>
                      <a:pt x="482" y="70"/>
                    </a:lnTo>
                    <a:lnTo>
                      <a:pt x="470" y="68"/>
                    </a:lnTo>
                    <a:lnTo>
                      <a:pt x="456" y="66"/>
                    </a:lnTo>
                    <a:lnTo>
                      <a:pt x="444" y="68"/>
                    </a:lnTo>
                    <a:lnTo>
                      <a:pt x="436" y="70"/>
                    </a:lnTo>
                    <a:lnTo>
                      <a:pt x="436" y="70"/>
                    </a:lnTo>
                    <a:lnTo>
                      <a:pt x="420" y="76"/>
                    </a:lnTo>
                    <a:lnTo>
                      <a:pt x="406" y="80"/>
                    </a:lnTo>
                    <a:lnTo>
                      <a:pt x="402" y="82"/>
                    </a:lnTo>
                    <a:lnTo>
                      <a:pt x="398" y="80"/>
                    </a:lnTo>
                    <a:lnTo>
                      <a:pt x="398" y="78"/>
                    </a:lnTo>
                    <a:lnTo>
                      <a:pt x="400" y="72"/>
                    </a:lnTo>
                    <a:lnTo>
                      <a:pt x="400" y="72"/>
                    </a:lnTo>
                    <a:lnTo>
                      <a:pt x="400" y="68"/>
                    </a:lnTo>
                    <a:lnTo>
                      <a:pt x="398" y="64"/>
                    </a:lnTo>
                    <a:lnTo>
                      <a:pt x="394" y="62"/>
                    </a:lnTo>
                    <a:lnTo>
                      <a:pt x="390" y="62"/>
                    </a:lnTo>
                    <a:lnTo>
                      <a:pt x="384" y="60"/>
                    </a:lnTo>
                    <a:lnTo>
                      <a:pt x="380" y="60"/>
                    </a:lnTo>
                    <a:lnTo>
                      <a:pt x="380" y="56"/>
                    </a:lnTo>
                    <a:lnTo>
                      <a:pt x="384" y="52"/>
                    </a:lnTo>
                    <a:lnTo>
                      <a:pt x="384" y="52"/>
                    </a:lnTo>
                    <a:lnTo>
                      <a:pt x="388" y="46"/>
                    </a:lnTo>
                    <a:lnTo>
                      <a:pt x="388" y="44"/>
                    </a:lnTo>
                    <a:lnTo>
                      <a:pt x="386" y="42"/>
                    </a:lnTo>
                    <a:lnTo>
                      <a:pt x="382" y="40"/>
                    </a:lnTo>
                    <a:lnTo>
                      <a:pt x="378" y="38"/>
                    </a:lnTo>
                    <a:lnTo>
                      <a:pt x="374" y="34"/>
                    </a:lnTo>
                    <a:lnTo>
                      <a:pt x="372" y="28"/>
                    </a:lnTo>
                    <a:lnTo>
                      <a:pt x="370" y="18"/>
                    </a:lnTo>
                    <a:lnTo>
                      <a:pt x="370" y="18"/>
                    </a:lnTo>
                    <a:lnTo>
                      <a:pt x="368" y="8"/>
                    </a:lnTo>
                    <a:lnTo>
                      <a:pt x="364" y="2"/>
                    </a:lnTo>
                    <a:lnTo>
                      <a:pt x="358" y="0"/>
                    </a:lnTo>
                    <a:lnTo>
                      <a:pt x="350" y="2"/>
                    </a:lnTo>
                    <a:lnTo>
                      <a:pt x="340" y="6"/>
                    </a:lnTo>
                    <a:lnTo>
                      <a:pt x="328" y="12"/>
                    </a:lnTo>
                    <a:lnTo>
                      <a:pt x="300" y="28"/>
                    </a:lnTo>
                    <a:lnTo>
                      <a:pt x="300" y="28"/>
                    </a:lnTo>
                    <a:lnTo>
                      <a:pt x="294" y="32"/>
                    </a:lnTo>
                    <a:lnTo>
                      <a:pt x="292" y="36"/>
                    </a:lnTo>
                    <a:lnTo>
                      <a:pt x="290" y="40"/>
                    </a:lnTo>
                    <a:lnTo>
                      <a:pt x="292" y="42"/>
                    </a:lnTo>
                    <a:lnTo>
                      <a:pt x="298" y="46"/>
                    </a:lnTo>
                    <a:lnTo>
                      <a:pt x="308" y="50"/>
                    </a:lnTo>
                    <a:lnTo>
                      <a:pt x="318" y="54"/>
                    </a:lnTo>
                    <a:lnTo>
                      <a:pt x="326" y="58"/>
                    </a:lnTo>
                    <a:lnTo>
                      <a:pt x="328" y="60"/>
                    </a:lnTo>
                    <a:lnTo>
                      <a:pt x="328" y="64"/>
                    </a:lnTo>
                    <a:lnTo>
                      <a:pt x="328" y="66"/>
                    </a:lnTo>
                    <a:lnTo>
                      <a:pt x="322" y="70"/>
                    </a:lnTo>
                    <a:lnTo>
                      <a:pt x="322" y="7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32" name="Freeform 6074"/>
              <p:cNvSpPr>
                <a:spLocks/>
              </p:cNvSpPr>
              <p:nvPr/>
            </p:nvSpPr>
            <p:spPr bwMode="auto">
              <a:xfrm>
                <a:off x="2233930" y="3139123"/>
                <a:ext cx="278130" cy="109220"/>
              </a:xfrm>
              <a:custGeom>
                <a:avLst/>
                <a:gdLst/>
                <a:ahLst/>
                <a:cxnLst>
                  <a:cxn ang="0">
                    <a:pos x="416" y="160"/>
                  </a:cxn>
                  <a:cxn ang="0">
                    <a:pos x="436" y="156"/>
                  </a:cxn>
                  <a:cxn ang="0">
                    <a:pos x="428" y="148"/>
                  </a:cxn>
                  <a:cxn ang="0">
                    <a:pos x="414" y="136"/>
                  </a:cxn>
                  <a:cxn ang="0">
                    <a:pos x="384" y="126"/>
                  </a:cxn>
                  <a:cxn ang="0">
                    <a:pos x="374" y="120"/>
                  </a:cxn>
                  <a:cxn ang="0">
                    <a:pos x="376" y="108"/>
                  </a:cxn>
                  <a:cxn ang="0">
                    <a:pos x="358" y="106"/>
                  </a:cxn>
                  <a:cxn ang="0">
                    <a:pos x="350" y="100"/>
                  </a:cxn>
                  <a:cxn ang="0">
                    <a:pos x="338" y="100"/>
                  </a:cxn>
                  <a:cxn ang="0">
                    <a:pos x="326" y="92"/>
                  </a:cxn>
                  <a:cxn ang="0">
                    <a:pos x="300" y="68"/>
                  </a:cxn>
                  <a:cxn ang="0">
                    <a:pos x="300" y="76"/>
                  </a:cxn>
                  <a:cxn ang="0">
                    <a:pos x="292" y="64"/>
                  </a:cxn>
                  <a:cxn ang="0">
                    <a:pos x="286" y="60"/>
                  </a:cxn>
                  <a:cxn ang="0">
                    <a:pos x="260" y="48"/>
                  </a:cxn>
                  <a:cxn ang="0">
                    <a:pos x="230" y="40"/>
                  </a:cxn>
                  <a:cxn ang="0">
                    <a:pos x="216" y="28"/>
                  </a:cxn>
                  <a:cxn ang="0">
                    <a:pos x="194" y="14"/>
                  </a:cxn>
                  <a:cxn ang="0">
                    <a:pos x="180" y="8"/>
                  </a:cxn>
                  <a:cxn ang="0">
                    <a:pos x="164" y="8"/>
                  </a:cxn>
                  <a:cxn ang="0">
                    <a:pos x="150" y="0"/>
                  </a:cxn>
                  <a:cxn ang="0">
                    <a:pos x="136" y="4"/>
                  </a:cxn>
                  <a:cxn ang="0">
                    <a:pos x="112" y="0"/>
                  </a:cxn>
                  <a:cxn ang="0">
                    <a:pos x="92" y="10"/>
                  </a:cxn>
                  <a:cxn ang="0">
                    <a:pos x="56" y="18"/>
                  </a:cxn>
                  <a:cxn ang="0">
                    <a:pos x="24" y="42"/>
                  </a:cxn>
                  <a:cxn ang="0">
                    <a:pos x="24" y="58"/>
                  </a:cxn>
                  <a:cxn ang="0">
                    <a:pos x="2" y="66"/>
                  </a:cxn>
                  <a:cxn ang="0">
                    <a:pos x="4" y="72"/>
                  </a:cxn>
                  <a:cxn ang="0">
                    <a:pos x="18" y="72"/>
                  </a:cxn>
                  <a:cxn ang="0">
                    <a:pos x="24" y="72"/>
                  </a:cxn>
                  <a:cxn ang="0">
                    <a:pos x="40" y="62"/>
                  </a:cxn>
                  <a:cxn ang="0">
                    <a:pos x="70" y="44"/>
                  </a:cxn>
                  <a:cxn ang="0">
                    <a:pos x="92" y="30"/>
                  </a:cxn>
                  <a:cxn ang="0">
                    <a:pos x="132" y="32"/>
                  </a:cxn>
                  <a:cxn ang="0">
                    <a:pos x="124" y="38"/>
                  </a:cxn>
                  <a:cxn ang="0">
                    <a:pos x="118" y="46"/>
                  </a:cxn>
                  <a:cxn ang="0">
                    <a:pos x="164" y="58"/>
                  </a:cxn>
                  <a:cxn ang="0">
                    <a:pos x="186" y="62"/>
                  </a:cxn>
                  <a:cxn ang="0">
                    <a:pos x="214" y="80"/>
                  </a:cxn>
                  <a:cxn ang="0">
                    <a:pos x="242" y="84"/>
                  </a:cxn>
                  <a:cxn ang="0">
                    <a:pos x="256" y="94"/>
                  </a:cxn>
                  <a:cxn ang="0">
                    <a:pos x="268" y="120"/>
                  </a:cxn>
                  <a:cxn ang="0">
                    <a:pos x="288" y="128"/>
                  </a:cxn>
                  <a:cxn ang="0">
                    <a:pos x="318" y="136"/>
                  </a:cxn>
                  <a:cxn ang="0">
                    <a:pos x="310" y="150"/>
                  </a:cxn>
                  <a:cxn ang="0">
                    <a:pos x="290" y="168"/>
                  </a:cxn>
                  <a:cxn ang="0">
                    <a:pos x="348" y="164"/>
                  </a:cxn>
                  <a:cxn ang="0">
                    <a:pos x="382" y="170"/>
                  </a:cxn>
                  <a:cxn ang="0">
                    <a:pos x="400" y="166"/>
                  </a:cxn>
                </a:cxnLst>
                <a:rect l="0" t="0" r="r" b="b"/>
                <a:pathLst>
                  <a:path w="438" h="172">
                    <a:moveTo>
                      <a:pt x="400" y="166"/>
                    </a:moveTo>
                    <a:lnTo>
                      <a:pt x="400" y="166"/>
                    </a:lnTo>
                    <a:lnTo>
                      <a:pt x="410" y="162"/>
                    </a:lnTo>
                    <a:lnTo>
                      <a:pt x="416" y="160"/>
                    </a:lnTo>
                    <a:lnTo>
                      <a:pt x="426" y="160"/>
                    </a:lnTo>
                    <a:lnTo>
                      <a:pt x="432" y="162"/>
                    </a:lnTo>
                    <a:lnTo>
                      <a:pt x="436" y="156"/>
                    </a:lnTo>
                    <a:lnTo>
                      <a:pt x="436" y="156"/>
                    </a:lnTo>
                    <a:lnTo>
                      <a:pt x="438" y="152"/>
                    </a:lnTo>
                    <a:lnTo>
                      <a:pt x="438" y="150"/>
                    </a:lnTo>
                    <a:lnTo>
                      <a:pt x="434" y="150"/>
                    </a:lnTo>
                    <a:lnTo>
                      <a:pt x="428" y="148"/>
                    </a:lnTo>
                    <a:lnTo>
                      <a:pt x="424" y="146"/>
                    </a:lnTo>
                    <a:lnTo>
                      <a:pt x="420" y="144"/>
                    </a:lnTo>
                    <a:lnTo>
                      <a:pt x="420" y="144"/>
                    </a:lnTo>
                    <a:lnTo>
                      <a:pt x="414" y="136"/>
                    </a:lnTo>
                    <a:lnTo>
                      <a:pt x="410" y="132"/>
                    </a:lnTo>
                    <a:lnTo>
                      <a:pt x="400" y="128"/>
                    </a:lnTo>
                    <a:lnTo>
                      <a:pt x="384" y="126"/>
                    </a:lnTo>
                    <a:lnTo>
                      <a:pt x="384" y="126"/>
                    </a:lnTo>
                    <a:lnTo>
                      <a:pt x="372" y="124"/>
                    </a:lnTo>
                    <a:lnTo>
                      <a:pt x="370" y="124"/>
                    </a:lnTo>
                    <a:lnTo>
                      <a:pt x="372" y="122"/>
                    </a:lnTo>
                    <a:lnTo>
                      <a:pt x="374" y="120"/>
                    </a:lnTo>
                    <a:lnTo>
                      <a:pt x="376" y="116"/>
                    </a:lnTo>
                    <a:lnTo>
                      <a:pt x="376" y="112"/>
                    </a:lnTo>
                    <a:lnTo>
                      <a:pt x="376" y="112"/>
                    </a:lnTo>
                    <a:lnTo>
                      <a:pt x="376" y="108"/>
                    </a:lnTo>
                    <a:lnTo>
                      <a:pt x="374" y="108"/>
                    </a:lnTo>
                    <a:lnTo>
                      <a:pt x="368" y="106"/>
                    </a:lnTo>
                    <a:lnTo>
                      <a:pt x="362" y="106"/>
                    </a:lnTo>
                    <a:lnTo>
                      <a:pt x="358" y="106"/>
                    </a:lnTo>
                    <a:lnTo>
                      <a:pt x="356" y="104"/>
                    </a:lnTo>
                    <a:lnTo>
                      <a:pt x="356" y="104"/>
                    </a:lnTo>
                    <a:lnTo>
                      <a:pt x="352" y="102"/>
                    </a:lnTo>
                    <a:lnTo>
                      <a:pt x="350" y="100"/>
                    </a:lnTo>
                    <a:lnTo>
                      <a:pt x="344" y="102"/>
                    </a:lnTo>
                    <a:lnTo>
                      <a:pt x="340" y="102"/>
                    </a:lnTo>
                    <a:lnTo>
                      <a:pt x="338" y="102"/>
                    </a:lnTo>
                    <a:lnTo>
                      <a:pt x="338" y="100"/>
                    </a:lnTo>
                    <a:lnTo>
                      <a:pt x="338" y="100"/>
                    </a:lnTo>
                    <a:lnTo>
                      <a:pt x="334" y="96"/>
                    </a:lnTo>
                    <a:lnTo>
                      <a:pt x="332" y="94"/>
                    </a:lnTo>
                    <a:lnTo>
                      <a:pt x="326" y="92"/>
                    </a:lnTo>
                    <a:lnTo>
                      <a:pt x="320" y="86"/>
                    </a:lnTo>
                    <a:lnTo>
                      <a:pt x="320" y="86"/>
                    </a:lnTo>
                    <a:lnTo>
                      <a:pt x="304" y="70"/>
                    </a:lnTo>
                    <a:lnTo>
                      <a:pt x="300" y="68"/>
                    </a:lnTo>
                    <a:lnTo>
                      <a:pt x="300" y="70"/>
                    </a:lnTo>
                    <a:lnTo>
                      <a:pt x="300" y="72"/>
                    </a:lnTo>
                    <a:lnTo>
                      <a:pt x="300" y="72"/>
                    </a:lnTo>
                    <a:lnTo>
                      <a:pt x="300" y="76"/>
                    </a:lnTo>
                    <a:lnTo>
                      <a:pt x="300" y="76"/>
                    </a:lnTo>
                    <a:lnTo>
                      <a:pt x="296" y="76"/>
                    </a:lnTo>
                    <a:lnTo>
                      <a:pt x="294" y="70"/>
                    </a:lnTo>
                    <a:lnTo>
                      <a:pt x="292" y="64"/>
                    </a:lnTo>
                    <a:lnTo>
                      <a:pt x="292" y="64"/>
                    </a:lnTo>
                    <a:lnTo>
                      <a:pt x="292" y="62"/>
                    </a:lnTo>
                    <a:lnTo>
                      <a:pt x="292" y="60"/>
                    </a:lnTo>
                    <a:lnTo>
                      <a:pt x="286" y="60"/>
                    </a:lnTo>
                    <a:lnTo>
                      <a:pt x="276" y="56"/>
                    </a:lnTo>
                    <a:lnTo>
                      <a:pt x="268" y="54"/>
                    </a:lnTo>
                    <a:lnTo>
                      <a:pt x="260" y="48"/>
                    </a:lnTo>
                    <a:lnTo>
                      <a:pt x="260" y="48"/>
                    </a:lnTo>
                    <a:lnTo>
                      <a:pt x="252" y="42"/>
                    </a:lnTo>
                    <a:lnTo>
                      <a:pt x="244" y="40"/>
                    </a:lnTo>
                    <a:lnTo>
                      <a:pt x="234" y="40"/>
                    </a:lnTo>
                    <a:lnTo>
                      <a:pt x="230" y="40"/>
                    </a:lnTo>
                    <a:lnTo>
                      <a:pt x="226" y="38"/>
                    </a:lnTo>
                    <a:lnTo>
                      <a:pt x="220" y="34"/>
                    </a:lnTo>
                    <a:lnTo>
                      <a:pt x="216" y="28"/>
                    </a:lnTo>
                    <a:lnTo>
                      <a:pt x="216" y="28"/>
                    </a:lnTo>
                    <a:lnTo>
                      <a:pt x="210" y="20"/>
                    </a:lnTo>
                    <a:lnTo>
                      <a:pt x="204" y="16"/>
                    </a:lnTo>
                    <a:lnTo>
                      <a:pt x="200" y="14"/>
                    </a:lnTo>
                    <a:lnTo>
                      <a:pt x="194" y="14"/>
                    </a:lnTo>
                    <a:lnTo>
                      <a:pt x="186" y="14"/>
                    </a:lnTo>
                    <a:lnTo>
                      <a:pt x="182" y="12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76" y="6"/>
                    </a:lnTo>
                    <a:lnTo>
                      <a:pt x="174" y="4"/>
                    </a:lnTo>
                    <a:lnTo>
                      <a:pt x="168" y="6"/>
                    </a:lnTo>
                    <a:lnTo>
                      <a:pt x="164" y="8"/>
                    </a:lnTo>
                    <a:lnTo>
                      <a:pt x="160" y="6"/>
                    </a:lnTo>
                    <a:lnTo>
                      <a:pt x="156" y="4"/>
                    </a:lnTo>
                    <a:lnTo>
                      <a:pt x="156" y="4"/>
                    </a:lnTo>
                    <a:lnTo>
                      <a:pt x="150" y="0"/>
                    </a:lnTo>
                    <a:lnTo>
                      <a:pt x="148" y="2"/>
                    </a:lnTo>
                    <a:lnTo>
                      <a:pt x="146" y="2"/>
                    </a:lnTo>
                    <a:lnTo>
                      <a:pt x="142" y="4"/>
                    </a:lnTo>
                    <a:lnTo>
                      <a:pt x="136" y="4"/>
                    </a:lnTo>
                    <a:lnTo>
                      <a:pt x="126" y="2"/>
                    </a:lnTo>
                    <a:lnTo>
                      <a:pt x="126" y="2"/>
                    </a:lnTo>
                    <a:lnTo>
                      <a:pt x="118" y="0"/>
                    </a:lnTo>
                    <a:lnTo>
                      <a:pt x="112" y="0"/>
                    </a:lnTo>
                    <a:lnTo>
                      <a:pt x="108" y="2"/>
                    </a:lnTo>
                    <a:lnTo>
                      <a:pt x="104" y="4"/>
                    </a:lnTo>
                    <a:lnTo>
                      <a:pt x="98" y="8"/>
                    </a:lnTo>
                    <a:lnTo>
                      <a:pt x="92" y="10"/>
                    </a:lnTo>
                    <a:lnTo>
                      <a:pt x="86" y="10"/>
                    </a:lnTo>
                    <a:lnTo>
                      <a:pt x="86" y="10"/>
                    </a:lnTo>
                    <a:lnTo>
                      <a:pt x="68" y="14"/>
                    </a:lnTo>
                    <a:lnTo>
                      <a:pt x="56" y="18"/>
                    </a:lnTo>
                    <a:lnTo>
                      <a:pt x="44" y="22"/>
                    </a:lnTo>
                    <a:lnTo>
                      <a:pt x="36" y="28"/>
                    </a:lnTo>
                    <a:lnTo>
                      <a:pt x="28" y="34"/>
                    </a:lnTo>
                    <a:lnTo>
                      <a:pt x="24" y="42"/>
                    </a:lnTo>
                    <a:lnTo>
                      <a:pt x="22" y="48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24" y="58"/>
                    </a:lnTo>
                    <a:lnTo>
                      <a:pt x="22" y="60"/>
                    </a:lnTo>
                    <a:lnTo>
                      <a:pt x="14" y="62"/>
                    </a:lnTo>
                    <a:lnTo>
                      <a:pt x="4" y="64"/>
                    </a:lnTo>
                    <a:lnTo>
                      <a:pt x="2" y="6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70"/>
                    </a:lnTo>
                    <a:lnTo>
                      <a:pt x="4" y="72"/>
                    </a:lnTo>
                    <a:lnTo>
                      <a:pt x="8" y="72"/>
                    </a:lnTo>
                    <a:lnTo>
                      <a:pt x="14" y="72"/>
                    </a:lnTo>
                    <a:lnTo>
                      <a:pt x="16" y="72"/>
                    </a:lnTo>
                    <a:lnTo>
                      <a:pt x="18" y="72"/>
                    </a:lnTo>
                    <a:lnTo>
                      <a:pt x="18" y="72"/>
                    </a:lnTo>
                    <a:lnTo>
                      <a:pt x="18" y="74"/>
                    </a:lnTo>
                    <a:lnTo>
                      <a:pt x="20" y="74"/>
                    </a:lnTo>
                    <a:lnTo>
                      <a:pt x="24" y="72"/>
                    </a:lnTo>
                    <a:lnTo>
                      <a:pt x="30" y="68"/>
                    </a:lnTo>
                    <a:lnTo>
                      <a:pt x="38" y="68"/>
                    </a:lnTo>
                    <a:lnTo>
                      <a:pt x="38" y="68"/>
                    </a:lnTo>
                    <a:lnTo>
                      <a:pt x="40" y="62"/>
                    </a:lnTo>
                    <a:lnTo>
                      <a:pt x="42" y="58"/>
                    </a:lnTo>
                    <a:lnTo>
                      <a:pt x="52" y="54"/>
                    </a:lnTo>
                    <a:lnTo>
                      <a:pt x="62" y="48"/>
                    </a:lnTo>
                    <a:lnTo>
                      <a:pt x="70" y="44"/>
                    </a:lnTo>
                    <a:lnTo>
                      <a:pt x="76" y="40"/>
                    </a:lnTo>
                    <a:lnTo>
                      <a:pt x="76" y="40"/>
                    </a:lnTo>
                    <a:lnTo>
                      <a:pt x="84" y="34"/>
                    </a:lnTo>
                    <a:lnTo>
                      <a:pt x="92" y="30"/>
                    </a:lnTo>
                    <a:lnTo>
                      <a:pt x="100" y="28"/>
                    </a:lnTo>
                    <a:lnTo>
                      <a:pt x="108" y="28"/>
                    </a:lnTo>
                    <a:lnTo>
                      <a:pt x="124" y="28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4" y="34"/>
                    </a:lnTo>
                    <a:lnTo>
                      <a:pt x="132" y="36"/>
                    </a:lnTo>
                    <a:lnTo>
                      <a:pt x="124" y="38"/>
                    </a:lnTo>
                    <a:lnTo>
                      <a:pt x="116" y="42"/>
                    </a:lnTo>
                    <a:lnTo>
                      <a:pt x="116" y="44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26" y="52"/>
                    </a:lnTo>
                    <a:lnTo>
                      <a:pt x="134" y="56"/>
                    </a:lnTo>
                    <a:lnTo>
                      <a:pt x="146" y="58"/>
                    </a:lnTo>
                    <a:lnTo>
                      <a:pt x="164" y="58"/>
                    </a:lnTo>
                    <a:lnTo>
                      <a:pt x="164" y="58"/>
                    </a:lnTo>
                    <a:lnTo>
                      <a:pt x="174" y="58"/>
                    </a:lnTo>
                    <a:lnTo>
                      <a:pt x="180" y="60"/>
                    </a:lnTo>
                    <a:lnTo>
                      <a:pt x="186" y="62"/>
                    </a:lnTo>
                    <a:lnTo>
                      <a:pt x="190" y="66"/>
                    </a:lnTo>
                    <a:lnTo>
                      <a:pt x="200" y="74"/>
                    </a:lnTo>
                    <a:lnTo>
                      <a:pt x="206" y="78"/>
                    </a:lnTo>
                    <a:lnTo>
                      <a:pt x="214" y="80"/>
                    </a:lnTo>
                    <a:lnTo>
                      <a:pt x="214" y="80"/>
                    </a:lnTo>
                    <a:lnTo>
                      <a:pt x="222" y="84"/>
                    </a:lnTo>
                    <a:lnTo>
                      <a:pt x="230" y="84"/>
                    </a:lnTo>
                    <a:lnTo>
                      <a:pt x="242" y="84"/>
                    </a:lnTo>
                    <a:lnTo>
                      <a:pt x="246" y="84"/>
                    </a:lnTo>
                    <a:lnTo>
                      <a:pt x="250" y="86"/>
                    </a:lnTo>
                    <a:lnTo>
                      <a:pt x="252" y="88"/>
                    </a:lnTo>
                    <a:lnTo>
                      <a:pt x="256" y="94"/>
                    </a:lnTo>
                    <a:lnTo>
                      <a:pt x="256" y="94"/>
                    </a:lnTo>
                    <a:lnTo>
                      <a:pt x="260" y="106"/>
                    </a:lnTo>
                    <a:lnTo>
                      <a:pt x="266" y="116"/>
                    </a:lnTo>
                    <a:lnTo>
                      <a:pt x="268" y="120"/>
                    </a:lnTo>
                    <a:lnTo>
                      <a:pt x="274" y="124"/>
                    </a:lnTo>
                    <a:lnTo>
                      <a:pt x="280" y="126"/>
                    </a:lnTo>
                    <a:lnTo>
                      <a:pt x="288" y="128"/>
                    </a:lnTo>
                    <a:lnTo>
                      <a:pt x="288" y="128"/>
                    </a:lnTo>
                    <a:lnTo>
                      <a:pt x="304" y="128"/>
                    </a:lnTo>
                    <a:lnTo>
                      <a:pt x="310" y="130"/>
                    </a:lnTo>
                    <a:lnTo>
                      <a:pt x="316" y="134"/>
                    </a:lnTo>
                    <a:lnTo>
                      <a:pt x="318" y="136"/>
                    </a:lnTo>
                    <a:lnTo>
                      <a:pt x="318" y="140"/>
                    </a:lnTo>
                    <a:lnTo>
                      <a:pt x="316" y="144"/>
                    </a:lnTo>
                    <a:lnTo>
                      <a:pt x="310" y="150"/>
                    </a:lnTo>
                    <a:lnTo>
                      <a:pt x="310" y="150"/>
                    </a:lnTo>
                    <a:lnTo>
                      <a:pt x="298" y="158"/>
                    </a:lnTo>
                    <a:lnTo>
                      <a:pt x="292" y="162"/>
                    </a:lnTo>
                    <a:lnTo>
                      <a:pt x="290" y="166"/>
                    </a:lnTo>
                    <a:lnTo>
                      <a:pt x="290" y="168"/>
                    </a:lnTo>
                    <a:lnTo>
                      <a:pt x="296" y="170"/>
                    </a:lnTo>
                    <a:lnTo>
                      <a:pt x="328" y="166"/>
                    </a:lnTo>
                    <a:lnTo>
                      <a:pt x="328" y="166"/>
                    </a:lnTo>
                    <a:lnTo>
                      <a:pt x="348" y="164"/>
                    </a:lnTo>
                    <a:lnTo>
                      <a:pt x="360" y="166"/>
                    </a:lnTo>
                    <a:lnTo>
                      <a:pt x="370" y="166"/>
                    </a:lnTo>
                    <a:lnTo>
                      <a:pt x="376" y="168"/>
                    </a:lnTo>
                    <a:lnTo>
                      <a:pt x="382" y="170"/>
                    </a:lnTo>
                    <a:lnTo>
                      <a:pt x="386" y="172"/>
                    </a:lnTo>
                    <a:lnTo>
                      <a:pt x="392" y="170"/>
                    </a:lnTo>
                    <a:lnTo>
                      <a:pt x="400" y="166"/>
                    </a:lnTo>
                    <a:lnTo>
                      <a:pt x="400" y="16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33" name="Freeform 6084"/>
              <p:cNvSpPr>
                <a:spLocks/>
              </p:cNvSpPr>
              <p:nvPr/>
            </p:nvSpPr>
            <p:spPr bwMode="auto">
              <a:xfrm>
                <a:off x="2791460" y="3296603"/>
                <a:ext cx="5080" cy="508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4" y="6"/>
                  </a:cxn>
                  <a:cxn ang="0">
                    <a:pos x="6" y="4"/>
                  </a:cxn>
                  <a:cxn ang="0">
                    <a:pos x="8" y="2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8" h="8">
                    <a:moveTo>
                      <a:pt x="0" y="6"/>
                    </a:moveTo>
                    <a:lnTo>
                      <a:pt x="0" y="6"/>
                    </a:lnTo>
                    <a:lnTo>
                      <a:pt x="0" y="8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34" name="Freeform 6086"/>
              <p:cNvSpPr>
                <a:spLocks noEditPoints="1"/>
              </p:cNvSpPr>
              <p:nvPr/>
            </p:nvSpPr>
            <p:spPr bwMode="auto">
              <a:xfrm>
                <a:off x="93979" y="1296353"/>
                <a:ext cx="2874010" cy="2354580"/>
              </a:xfrm>
              <a:custGeom>
                <a:avLst/>
                <a:gdLst/>
                <a:ahLst/>
                <a:cxnLst>
                  <a:cxn ang="0">
                    <a:pos x="3400" y="3516"/>
                  </a:cxn>
                  <a:cxn ang="0">
                    <a:pos x="3292" y="3276"/>
                  </a:cxn>
                  <a:cxn ang="0">
                    <a:pos x="3246" y="3102"/>
                  </a:cxn>
                  <a:cxn ang="0">
                    <a:pos x="3116" y="3080"/>
                  </a:cxn>
                  <a:cxn ang="0">
                    <a:pos x="2830" y="2916"/>
                  </a:cxn>
                  <a:cxn ang="0">
                    <a:pos x="3078" y="2572"/>
                  </a:cxn>
                  <a:cxn ang="0">
                    <a:pos x="3134" y="2554"/>
                  </a:cxn>
                  <a:cxn ang="0">
                    <a:pos x="3436" y="2646"/>
                  </a:cxn>
                  <a:cxn ang="0">
                    <a:pos x="3526" y="2642"/>
                  </a:cxn>
                  <a:cxn ang="0">
                    <a:pos x="3686" y="2282"/>
                  </a:cxn>
                  <a:cxn ang="0">
                    <a:pos x="3698" y="2162"/>
                  </a:cxn>
                  <a:cxn ang="0">
                    <a:pos x="3748" y="2092"/>
                  </a:cxn>
                  <a:cxn ang="0">
                    <a:pos x="3924" y="1928"/>
                  </a:cxn>
                  <a:cxn ang="0">
                    <a:pos x="4006" y="1782"/>
                  </a:cxn>
                  <a:cxn ang="0">
                    <a:pos x="4138" y="1824"/>
                  </a:cxn>
                  <a:cxn ang="0">
                    <a:pos x="4150" y="1496"/>
                  </a:cxn>
                  <a:cxn ang="0">
                    <a:pos x="4522" y="1296"/>
                  </a:cxn>
                  <a:cxn ang="0">
                    <a:pos x="4314" y="1090"/>
                  </a:cxn>
                  <a:cxn ang="0">
                    <a:pos x="4060" y="934"/>
                  </a:cxn>
                  <a:cxn ang="0">
                    <a:pos x="3720" y="680"/>
                  </a:cxn>
                  <a:cxn ang="0">
                    <a:pos x="3570" y="1166"/>
                  </a:cxn>
                  <a:cxn ang="0">
                    <a:pos x="3346" y="1132"/>
                  </a:cxn>
                  <a:cxn ang="0">
                    <a:pos x="3060" y="648"/>
                  </a:cxn>
                  <a:cxn ang="0">
                    <a:pos x="3304" y="420"/>
                  </a:cxn>
                  <a:cxn ang="0">
                    <a:pos x="3452" y="258"/>
                  </a:cxn>
                  <a:cxn ang="0">
                    <a:pos x="3282" y="322"/>
                  </a:cxn>
                  <a:cxn ang="0">
                    <a:pos x="3048" y="164"/>
                  </a:cxn>
                  <a:cxn ang="0">
                    <a:pos x="2954" y="232"/>
                  </a:cxn>
                  <a:cxn ang="0">
                    <a:pos x="2726" y="298"/>
                  </a:cxn>
                  <a:cxn ang="0">
                    <a:pos x="2330" y="286"/>
                  </a:cxn>
                  <a:cxn ang="0">
                    <a:pos x="1732" y="136"/>
                  </a:cxn>
                  <a:cxn ang="0">
                    <a:pos x="1406" y="178"/>
                  </a:cxn>
                  <a:cxn ang="0">
                    <a:pos x="636" y="94"/>
                  </a:cxn>
                  <a:cxn ang="0">
                    <a:pos x="54" y="266"/>
                  </a:cxn>
                  <a:cxn ang="0">
                    <a:pos x="28" y="440"/>
                  </a:cxn>
                  <a:cxn ang="0">
                    <a:pos x="270" y="598"/>
                  </a:cxn>
                  <a:cxn ang="0">
                    <a:pos x="246" y="900"/>
                  </a:cxn>
                  <a:cxn ang="0">
                    <a:pos x="218" y="1124"/>
                  </a:cxn>
                  <a:cxn ang="0">
                    <a:pos x="548" y="956"/>
                  </a:cxn>
                  <a:cxn ang="0">
                    <a:pos x="648" y="882"/>
                  </a:cxn>
                  <a:cxn ang="0">
                    <a:pos x="1136" y="842"/>
                  </a:cxn>
                  <a:cxn ang="0">
                    <a:pos x="1412" y="1020"/>
                  </a:cxn>
                  <a:cxn ang="0">
                    <a:pos x="1524" y="1162"/>
                  </a:cxn>
                  <a:cxn ang="0">
                    <a:pos x="1646" y="1306"/>
                  </a:cxn>
                  <a:cxn ang="0">
                    <a:pos x="1750" y="1434"/>
                  </a:cxn>
                  <a:cxn ang="0">
                    <a:pos x="1840" y="1570"/>
                  </a:cxn>
                  <a:cxn ang="0">
                    <a:pos x="1838" y="2170"/>
                  </a:cxn>
                  <a:cxn ang="0">
                    <a:pos x="2146" y="2682"/>
                  </a:cxn>
                  <a:cxn ang="0">
                    <a:pos x="2168" y="2564"/>
                  </a:cxn>
                  <a:cxn ang="0">
                    <a:pos x="2530" y="2998"/>
                  </a:cxn>
                  <a:cxn ang="0">
                    <a:pos x="3202" y="3400"/>
                  </a:cxn>
                  <a:cxn ang="0">
                    <a:pos x="3330" y="3570"/>
                  </a:cxn>
                  <a:cxn ang="0">
                    <a:pos x="3432" y="3656"/>
                  </a:cxn>
                  <a:cxn ang="0">
                    <a:pos x="3562" y="3616"/>
                  </a:cxn>
                  <a:cxn ang="0">
                    <a:pos x="3408" y="1922"/>
                  </a:cxn>
                  <a:cxn ang="0">
                    <a:pos x="3590" y="1870"/>
                  </a:cxn>
                  <a:cxn ang="0">
                    <a:pos x="3578" y="1812"/>
                  </a:cxn>
                  <a:cxn ang="0">
                    <a:pos x="3344" y="1588"/>
                  </a:cxn>
                  <a:cxn ang="0">
                    <a:pos x="3548" y="1750"/>
                  </a:cxn>
                  <a:cxn ang="0">
                    <a:pos x="3418" y="1798"/>
                  </a:cxn>
                  <a:cxn ang="0">
                    <a:pos x="3294" y="1766"/>
                  </a:cxn>
                  <a:cxn ang="0">
                    <a:pos x="3244" y="1726"/>
                  </a:cxn>
                  <a:cxn ang="0">
                    <a:pos x="3258" y="1654"/>
                  </a:cxn>
                </a:cxnLst>
                <a:rect l="0" t="0" r="r" b="b"/>
                <a:pathLst>
                  <a:path w="4526" h="3708">
                    <a:moveTo>
                      <a:pt x="3654" y="3626"/>
                    </a:move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42" y="3614"/>
                    </a:lnTo>
                    <a:lnTo>
                      <a:pt x="3628" y="3600"/>
                    </a:lnTo>
                    <a:lnTo>
                      <a:pt x="3622" y="3596"/>
                    </a:lnTo>
                    <a:lnTo>
                      <a:pt x="3614" y="3592"/>
                    </a:lnTo>
                    <a:lnTo>
                      <a:pt x="3606" y="3590"/>
                    </a:lnTo>
                    <a:lnTo>
                      <a:pt x="3598" y="3588"/>
                    </a:lnTo>
                    <a:lnTo>
                      <a:pt x="3598" y="3588"/>
                    </a:lnTo>
                    <a:lnTo>
                      <a:pt x="3588" y="3590"/>
                    </a:lnTo>
                    <a:lnTo>
                      <a:pt x="3588" y="3588"/>
                    </a:lnTo>
                    <a:lnTo>
                      <a:pt x="3588" y="3588"/>
                    </a:lnTo>
                    <a:lnTo>
                      <a:pt x="3588" y="3586"/>
                    </a:lnTo>
                    <a:lnTo>
                      <a:pt x="3586" y="3584"/>
                    </a:lnTo>
                    <a:lnTo>
                      <a:pt x="3574" y="3582"/>
                    </a:lnTo>
                    <a:lnTo>
                      <a:pt x="3574" y="3582"/>
                    </a:lnTo>
                    <a:lnTo>
                      <a:pt x="3562" y="3582"/>
                    </a:lnTo>
                    <a:lnTo>
                      <a:pt x="3560" y="3582"/>
                    </a:lnTo>
                    <a:lnTo>
                      <a:pt x="3560" y="3584"/>
                    </a:lnTo>
                    <a:lnTo>
                      <a:pt x="3556" y="3590"/>
                    </a:lnTo>
                    <a:lnTo>
                      <a:pt x="3552" y="3594"/>
                    </a:lnTo>
                    <a:lnTo>
                      <a:pt x="3546" y="3598"/>
                    </a:lnTo>
                    <a:lnTo>
                      <a:pt x="3546" y="3598"/>
                    </a:lnTo>
                    <a:lnTo>
                      <a:pt x="3524" y="3608"/>
                    </a:lnTo>
                    <a:lnTo>
                      <a:pt x="3518" y="3612"/>
                    </a:lnTo>
                    <a:lnTo>
                      <a:pt x="3514" y="3616"/>
                    </a:lnTo>
                    <a:lnTo>
                      <a:pt x="3496" y="3622"/>
                    </a:lnTo>
                    <a:lnTo>
                      <a:pt x="3496" y="3622"/>
                    </a:lnTo>
                    <a:lnTo>
                      <a:pt x="3492" y="3622"/>
                    </a:lnTo>
                    <a:lnTo>
                      <a:pt x="3488" y="3620"/>
                    </a:lnTo>
                    <a:lnTo>
                      <a:pt x="3480" y="3612"/>
                    </a:lnTo>
                    <a:lnTo>
                      <a:pt x="3480" y="3612"/>
                    </a:lnTo>
                    <a:lnTo>
                      <a:pt x="3476" y="3608"/>
                    </a:lnTo>
                    <a:lnTo>
                      <a:pt x="3474" y="3604"/>
                    </a:lnTo>
                    <a:lnTo>
                      <a:pt x="3474" y="3604"/>
                    </a:lnTo>
                    <a:lnTo>
                      <a:pt x="3472" y="3602"/>
                    </a:lnTo>
                    <a:lnTo>
                      <a:pt x="3470" y="3602"/>
                    </a:lnTo>
                    <a:lnTo>
                      <a:pt x="3468" y="3604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68" y="3612"/>
                    </a:lnTo>
                    <a:lnTo>
                      <a:pt x="3464" y="3612"/>
                    </a:lnTo>
                    <a:lnTo>
                      <a:pt x="3460" y="3610"/>
                    </a:lnTo>
                    <a:lnTo>
                      <a:pt x="3456" y="3608"/>
                    </a:lnTo>
                    <a:lnTo>
                      <a:pt x="3456" y="3608"/>
                    </a:lnTo>
                    <a:lnTo>
                      <a:pt x="3458" y="3604"/>
                    </a:lnTo>
                    <a:lnTo>
                      <a:pt x="3460" y="3604"/>
                    </a:lnTo>
                    <a:lnTo>
                      <a:pt x="3460" y="3602"/>
                    </a:lnTo>
                    <a:lnTo>
                      <a:pt x="3460" y="3600"/>
                    </a:lnTo>
                    <a:lnTo>
                      <a:pt x="3460" y="3600"/>
                    </a:lnTo>
                    <a:lnTo>
                      <a:pt x="3458" y="3600"/>
                    </a:lnTo>
                    <a:lnTo>
                      <a:pt x="3454" y="3600"/>
                    </a:lnTo>
                    <a:lnTo>
                      <a:pt x="3452" y="3600"/>
                    </a:lnTo>
                    <a:lnTo>
                      <a:pt x="3452" y="3596"/>
                    </a:lnTo>
                    <a:lnTo>
                      <a:pt x="3452" y="3596"/>
                    </a:lnTo>
                    <a:lnTo>
                      <a:pt x="3452" y="3590"/>
                    </a:lnTo>
                    <a:lnTo>
                      <a:pt x="3450" y="3588"/>
                    </a:lnTo>
                    <a:lnTo>
                      <a:pt x="3444" y="3584"/>
                    </a:lnTo>
                    <a:lnTo>
                      <a:pt x="3444" y="3584"/>
                    </a:lnTo>
                    <a:lnTo>
                      <a:pt x="3440" y="3578"/>
                    </a:lnTo>
                    <a:lnTo>
                      <a:pt x="3432" y="3568"/>
                    </a:lnTo>
                    <a:lnTo>
                      <a:pt x="3422" y="3558"/>
                    </a:lnTo>
                    <a:lnTo>
                      <a:pt x="3412" y="3544"/>
                    </a:lnTo>
                    <a:lnTo>
                      <a:pt x="3412" y="3544"/>
                    </a:lnTo>
                    <a:lnTo>
                      <a:pt x="3406" y="3534"/>
                    </a:lnTo>
                    <a:lnTo>
                      <a:pt x="3404" y="3528"/>
                    </a:lnTo>
                    <a:lnTo>
                      <a:pt x="3404" y="3522"/>
                    </a:lnTo>
                    <a:lnTo>
                      <a:pt x="3400" y="3516"/>
                    </a:lnTo>
                    <a:lnTo>
                      <a:pt x="3400" y="3516"/>
                    </a:lnTo>
                    <a:lnTo>
                      <a:pt x="3396" y="3512"/>
                    </a:lnTo>
                    <a:lnTo>
                      <a:pt x="3392" y="3504"/>
                    </a:lnTo>
                    <a:lnTo>
                      <a:pt x="3392" y="3504"/>
                    </a:lnTo>
                    <a:lnTo>
                      <a:pt x="3392" y="3498"/>
                    </a:lnTo>
                    <a:lnTo>
                      <a:pt x="3392" y="3492"/>
                    </a:lnTo>
                    <a:lnTo>
                      <a:pt x="3396" y="3486"/>
                    </a:lnTo>
                    <a:lnTo>
                      <a:pt x="3398" y="3484"/>
                    </a:lnTo>
                    <a:lnTo>
                      <a:pt x="3398" y="3484"/>
                    </a:lnTo>
                    <a:lnTo>
                      <a:pt x="3400" y="3482"/>
                    </a:lnTo>
                    <a:lnTo>
                      <a:pt x="3400" y="3478"/>
                    </a:lnTo>
                    <a:lnTo>
                      <a:pt x="3398" y="3474"/>
                    </a:lnTo>
                    <a:lnTo>
                      <a:pt x="3396" y="3472"/>
                    </a:lnTo>
                    <a:lnTo>
                      <a:pt x="3396" y="3472"/>
                    </a:lnTo>
                    <a:lnTo>
                      <a:pt x="3396" y="3470"/>
                    </a:lnTo>
                    <a:lnTo>
                      <a:pt x="3394" y="3470"/>
                    </a:lnTo>
                    <a:lnTo>
                      <a:pt x="3396" y="3464"/>
                    </a:lnTo>
                    <a:lnTo>
                      <a:pt x="3400" y="3452"/>
                    </a:lnTo>
                    <a:lnTo>
                      <a:pt x="3400" y="3452"/>
                    </a:lnTo>
                    <a:lnTo>
                      <a:pt x="3400" y="3446"/>
                    </a:lnTo>
                    <a:lnTo>
                      <a:pt x="3402" y="3444"/>
                    </a:lnTo>
                    <a:lnTo>
                      <a:pt x="3404" y="3444"/>
                    </a:lnTo>
                    <a:lnTo>
                      <a:pt x="3404" y="3444"/>
                    </a:lnTo>
                    <a:lnTo>
                      <a:pt x="3408" y="3444"/>
                    </a:lnTo>
                    <a:lnTo>
                      <a:pt x="3406" y="3438"/>
                    </a:lnTo>
                    <a:lnTo>
                      <a:pt x="3406" y="3438"/>
                    </a:lnTo>
                    <a:lnTo>
                      <a:pt x="3406" y="3424"/>
                    </a:lnTo>
                    <a:lnTo>
                      <a:pt x="3404" y="3404"/>
                    </a:lnTo>
                    <a:lnTo>
                      <a:pt x="3404" y="3404"/>
                    </a:lnTo>
                    <a:lnTo>
                      <a:pt x="3402" y="3396"/>
                    </a:lnTo>
                    <a:lnTo>
                      <a:pt x="3404" y="3392"/>
                    </a:lnTo>
                    <a:lnTo>
                      <a:pt x="3406" y="3386"/>
                    </a:lnTo>
                    <a:lnTo>
                      <a:pt x="3408" y="3378"/>
                    </a:lnTo>
                    <a:lnTo>
                      <a:pt x="3408" y="3378"/>
                    </a:lnTo>
                    <a:lnTo>
                      <a:pt x="3410" y="3368"/>
                    </a:lnTo>
                    <a:lnTo>
                      <a:pt x="3414" y="3358"/>
                    </a:lnTo>
                    <a:lnTo>
                      <a:pt x="3418" y="3350"/>
                    </a:lnTo>
                    <a:lnTo>
                      <a:pt x="3418" y="3346"/>
                    </a:lnTo>
                    <a:lnTo>
                      <a:pt x="3418" y="3342"/>
                    </a:lnTo>
                    <a:lnTo>
                      <a:pt x="3418" y="3342"/>
                    </a:lnTo>
                    <a:lnTo>
                      <a:pt x="3416" y="3334"/>
                    </a:lnTo>
                    <a:lnTo>
                      <a:pt x="3416" y="3328"/>
                    </a:lnTo>
                    <a:lnTo>
                      <a:pt x="3418" y="3324"/>
                    </a:lnTo>
                    <a:lnTo>
                      <a:pt x="3420" y="3318"/>
                    </a:lnTo>
                    <a:lnTo>
                      <a:pt x="3420" y="3318"/>
                    </a:lnTo>
                    <a:lnTo>
                      <a:pt x="3420" y="3314"/>
                    </a:lnTo>
                    <a:lnTo>
                      <a:pt x="3418" y="3310"/>
                    </a:lnTo>
                    <a:lnTo>
                      <a:pt x="3412" y="3304"/>
                    </a:lnTo>
                    <a:lnTo>
                      <a:pt x="3406" y="3300"/>
                    </a:lnTo>
                    <a:lnTo>
                      <a:pt x="3406" y="3300"/>
                    </a:lnTo>
                    <a:lnTo>
                      <a:pt x="3388" y="3290"/>
                    </a:lnTo>
                    <a:lnTo>
                      <a:pt x="3380" y="3280"/>
                    </a:lnTo>
                    <a:lnTo>
                      <a:pt x="3380" y="3280"/>
                    </a:lnTo>
                    <a:lnTo>
                      <a:pt x="3372" y="3274"/>
                    </a:lnTo>
                    <a:lnTo>
                      <a:pt x="3360" y="3270"/>
                    </a:lnTo>
                    <a:lnTo>
                      <a:pt x="3350" y="3268"/>
                    </a:lnTo>
                    <a:lnTo>
                      <a:pt x="3344" y="3268"/>
                    </a:lnTo>
                    <a:lnTo>
                      <a:pt x="3344" y="3268"/>
                    </a:lnTo>
                    <a:lnTo>
                      <a:pt x="3340" y="3270"/>
                    </a:lnTo>
                    <a:lnTo>
                      <a:pt x="3334" y="3270"/>
                    </a:lnTo>
                    <a:lnTo>
                      <a:pt x="3326" y="3270"/>
                    </a:lnTo>
                    <a:lnTo>
                      <a:pt x="3320" y="3268"/>
                    </a:lnTo>
                    <a:lnTo>
                      <a:pt x="3320" y="3268"/>
                    </a:lnTo>
                    <a:lnTo>
                      <a:pt x="3308" y="3264"/>
                    </a:lnTo>
                    <a:lnTo>
                      <a:pt x="3306" y="3264"/>
                    </a:lnTo>
                    <a:lnTo>
                      <a:pt x="3308" y="3266"/>
                    </a:lnTo>
                    <a:lnTo>
                      <a:pt x="3308" y="3266"/>
                    </a:lnTo>
                    <a:lnTo>
                      <a:pt x="3308" y="3268"/>
                    </a:lnTo>
                    <a:lnTo>
                      <a:pt x="3308" y="3270"/>
                    </a:lnTo>
                    <a:lnTo>
                      <a:pt x="3304" y="3272"/>
                    </a:lnTo>
                    <a:lnTo>
                      <a:pt x="3292" y="3276"/>
                    </a:lnTo>
                    <a:lnTo>
                      <a:pt x="3292" y="3276"/>
                    </a:lnTo>
                    <a:lnTo>
                      <a:pt x="3278" y="3278"/>
                    </a:lnTo>
                    <a:lnTo>
                      <a:pt x="3266" y="3276"/>
                    </a:lnTo>
                    <a:lnTo>
                      <a:pt x="3258" y="3274"/>
                    </a:lnTo>
                    <a:lnTo>
                      <a:pt x="3248" y="3274"/>
                    </a:lnTo>
                    <a:lnTo>
                      <a:pt x="3248" y="3274"/>
                    </a:lnTo>
                    <a:lnTo>
                      <a:pt x="3244" y="3276"/>
                    </a:lnTo>
                    <a:lnTo>
                      <a:pt x="3242" y="3274"/>
                    </a:lnTo>
                    <a:lnTo>
                      <a:pt x="3240" y="3272"/>
                    </a:lnTo>
                    <a:lnTo>
                      <a:pt x="3238" y="3270"/>
                    </a:lnTo>
                    <a:lnTo>
                      <a:pt x="3238" y="3270"/>
                    </a:lnTo>
                    <a:lnTo>
                      <a:pt x="3236" y="3270"/>
                    </a:lnTo>
                    <a:lnTo>
                      <a:pt x="3232" y="3272"/>
                    </a:lnTo>
                    <a:lnTo>
                      <a:pt x="3226" y="3276"/>
                    </a:lnTo>
                    <a:lnTo>
                      <a:pt x="3222" y="3282"/>
                    </a:lnTo>
                    <a:lnTo>
                      <a:pt x="3218" y="3282"/>
                    </a:lnTo>
                    <a:lnTo>
                      <a:pt x="3216" y="3280"/>
                    </a:lnTo>
                    <a:lnTo>
                      <a:pt x="3216" y="3280"/>
                    </a:lnTo>
                    <a:lnTo>
                      <a:pt x="3206" y="3272"/>
                    </a:lnTo>
                    <a:lnTo>
                      <a:pt x="3202" y="3268"/>
                    </a:lnTo>
                    <a:lnTo>
                      <a:pt x="3200" y="3268"/>
                    </a:lnTo>
                    <a:lnTo>
                      <a:pt x="3202" y="3270"/>
                    </a:lnTo>
                    <a:lnTo>
                      <a:pt x="3202" y="3270"/>
                    </a:lnTo>
                    <a:lnTo>
                      <a:pt x="3204" y="3274"/>
                    </a:lnTo>
                    <a:lnTo>
                      <a:pt x="3202" y="3280"/>
                    </a:lnTo>
                    <a:lnTo>
                      <a:pt x="3202" y="3280"/>
                    </a:lnTo>
                    <a:lnTo>
                      <a:pt x="3200" y="3282"/>
                    </a:lnTo>
                    <a:lnTo>
                      <a:pt x="3198" y="3280"/>
                    </a:lnTo>
                    <a:lnTo>
                      <a:pt x="3194" y="3274"/>
                    </a:lnTo>
                    <a:lnTo>
                      <a:pt x="3188" y="3270"/>
                    </a:lnTo>
                    <a:lnTo>
                      <a:pt x="3188" y="3270"/>
                    </a:lnTo>
                    <a:lnTo>
                      <a:pt x="3188" y="3268"/>
                    </a:lnTo>
                    <a:lnTo>
                      <a:pt x="3190" y="3264"/>
                    </a:lnTo>
                    <a:lnTo>
                      <a:pt x="3196" y="3256"/>
                    </a:lnTo>
                    <a:lnTo>
                      <a:pt x="3202" y="3250"/>
                    </a:lnTo>
                    <a:lnTo>
                      <a:pt x="3208" y="3242"/>
                    </a:lnTo>
                    <a:lnTo>
                      <a:pt x="3208" y="3242"/>
                    </a:lnTo>
                    <a:lnTo>
                      <a:pt x="3212" y="3236"/>
                    </a:lnTo>
                    <a:lnTo>
                      <a:pt x="3214" y="3228"/>
                    </a:lnTo>
                    <a:lnTo>
                      <a:pt x="3216" y="3206"/>
                    </a:lnTo>
                    <a:lnTo>
                      <a:pt x="3218" y="3182"/>
                    </a:lnTo>
                    <a:lnTo>
                      <a:pt x="3222" y="3160"/>
                    </a:lnTo>
                    <a:lnTo>
                      <a:pt x="3222" y="3160"/>
                    </a:lnTo>
                    <a:lnTo>
                      <a:pt x="3222" y="3154"/>
                    </a:lnTo>
                    <a:lnTo>
                      <a:pt x="3220" y="3150"/>
                    </a:lnTo>
                    <a:lnTo>
                      <a:pt x="3218" y="3148"/>
                    </a:lnTo>
                    <a:lnTo>
                      <a:pt x="3216" y="3148"/>
                    </a:lnTo>
                    <a:lnTo>
                      <a:pt x="3216" y="3148"/>
                    </a:lnTo>
                    <a:lnTo>
                      <a:pt x="3214" y="3150"/>
                    </a:lnTo>
                    <a:lnTo>
                      <a:pt x="3212" y="3150"/>
                    </a:lnTo>
                    <a:lnTo>
                      <a:pt x="3212" y="3144"/>
                    </a:lnTo>
                    <a:lnTo>
                      <a:pt x="3212" y="3144"/>
                    </a:lnTo>
                    <a:lnTo>
                      <a:pt x="3220" y="3128"/>
                    </a:lnTo>
                    <a:lnTo>
                      <a:pt x="3220" y="3128"/>
                    </a:lnTo>
                    <a:lnTo>
                      <a:pt x="3222" y="3124"/>
                    </a:lnTo>
                    <a:lnTo>
                      <a:pt x="3224" y="3124"/>
                    </a:lnTo>
                    <a:lnTo>
                      <a:pt x="3224" y="3128"/>
                    </a:lnTo>
                    <a:lnTo>
                      <a:pt x="3222" y="3134"/>
                    </a:lnTo>
                    <a:lnTo>
                      <a:pt x="3222" y="3134"/>
                    </a:lnTo>
                    <a:lnTo>
                      <a:pt x="3222" y="3140"/>
                    </a:lnTo>
                    <a:lnTo>
                      <a:pt x="3224" y="3144"/>
                    </a:lnTo>
                    <a:lnTo>
                      <a:pt x="3226" y="3148"/>
                    </a:lnTo>
                    <a:lnTo>
                      <a:pt x="3230" y="3154"/>
                    </a:lnTo>
                    <a:lnTo>
                      <a:pt x="3230" y="3154"/>
                    </a:lnTo>
                    <a:lnTo>
                      <a:pt x="3232" y="3156"/>
                    </a:lnTo>
                    <a:lnTo>
                      <a:pt x="3232" y="3152"/>
                    </a:lnTo>
                    <a:lnTo>
                      <a:pt x="3236" y="3138"/>
                    </a:lnTo>
                    <a:lnTo>
                      <a:pt x="3242" y="3118"/>
                    </a:lnTo>
                    <a:lnTo>
                      <a:pt x="3244" y="3104"/>
                    </a:lnTo>
                    <a:lnTo>
                      <a:pt x="3244" y="3104"/>
                    </a:lnTo>
                    <a:lnTo>
                      <a:pt x="3246" y="3102"/>
                    </a:lnTo>
                    <a:lnTo>
                      <a:pt x="3244" y="3102"/>
                    </a:lnTo>
                    <a:lnTo>
                      <a:pt x="3240" y="3102"/>
                    </a:lnTo>
                    <a:lnTo>
                      <a:pt x="3238" y="3102"/>
                    </a:lnTo>
                    <a:lnTo>
                      <a:pt x="3242" y="3098"/>
                    </a:lnTo>
                    <a:lnTo>
                      <a:pt x="3242" y="3098"/>
                    </a:lnTo>
                    <a:lnTo>
                      <a:pt x="3250" y="3088"/>
                    </a:lnTo>
                    <a:lnTo>
                      <a:pt x="3248" y="3086"/>
                    </a:lnTo>
                    <a:lnTo>
                      <a:pt x="3244" y="3088"/>
                    </a:lnTo>
                    <a:lnTo>
                      <a:pt x="3244" y="3088"/>
                    </a:lnTo>
                    <a:lnTo>
                      <a:pt x="3238" y="3090"/>
                    </a:lnTo>
                    <a:lnTo>
                      <a:pt x="3236" y="3088"/>
                    </a:lnTo>
                    <a:lnTo>
                      <a:pt x="3236" y="3084"/>
                    </a:lnTo>
                    <a:lnTo>
                      <a:pt x="3242" y="3078"/>
                    </a:lnTo>
                    <a:lnTo>
                      <a:pt x="3242" y="3078"/>
                    </a:lnTo>
                    <a:lnTo>
                      <a:pt x="3246" y="3076"/>
                    </a:lnTo>
                    <a:lnTo>
                      <a:pt x="3248" y="3072"/>
                    </a:lnTo>
                    <a:lnTo>
                      <a:pt x="3248" y="3064"/>
                    </a:lnTo>
                    <a:lnTo>
                      <a:pt x="3252" y="3050"/>
                    </a:lnTo>
                    <a:lnTo>
                      <a:pt x="3256" y="3040"/>
                    </a:lnTo>
                    <a:lnTo>
                      <a:pt x="3264" y="3030"/>
                    </a:lnTo>
                    <a:lnTo>
                      <a:pt x="3264" y="3030"/>
                    </a:lnTo>
                    <a:lnTo>
                      <a:pt x="3274" y="3016"/>
                    </a:lnTo>
                    <a:lnTo>
                      <a:pt x="3276" y="3010"/>
                    </a:lnTo>
                    <a:lnTo>
                      <a:pt x="3274" y="3006"/>
                    </a:lnTo>
                    <a:lnTo>
                      <a:pt x="3272" y="3002"/>
                    </a:lnTo>
                    <a:lnTo>
                      <a:pt x="3272" y="3002"/>
                    </a:lnTo>
                    <a:lnTo>
                      <a:pt x="3272" y="2996"/>
                    </a:lnTo>
                    <a:lnTo>
                      <a:pt x="3272" y="2994"/>
                    </a:lnTo>
                    <a:lnTo>
                      <a:pt x="3268" y="2992"/>
                    </a:lnTo>
                    <a:lnTo>
                      <a:pt x="3266" y="2988"/>
                    </a:lnTo>
                    <a:lnTo>
                      <a:pt x="3266" y="2988"/>
                    </a:lnTo>
                    <a:lnTo>
                      <a:pt x="3264" y="2986"/>
                    </a:lnTo>
                    <a:lnTo>
                      <a:pt x="3260" y="2986"/>
                    </a:lnTo>
                    <a:lnTo>
                      <a:pt x="3256" y="2986"/>
                    </a:lnTo>
                    <a:lnTo>
                      <a:pt x="3252" y="2988"/>
                    </a:lnTo>
                    <a:lnTo>
                      <a:pt x="3252" y="2988"/>
                    </a:lnTo>
                    <a:lnTo>
                      <a:pt x="3254" y="2990"/>
                    </a:lnTo>
                    <a:lnTo>
                      <a:pt x="3254" y="2990"/>
                    </a:lnTo>
                    <a:lnTo>
                      <a:pt x="3260" y="2990"/>
                    </a:lnTo>
                    <a:lnTo>
                      <a:pt x="3260" y="2992"/>
                    </a:lnTo>
                    <a:lnTo>
                      <a:pt x="3256" y="2994"/>
                    </a:lnTo>
                    <a:lnTo>
                      <a:pt x="3256" y="2994"/>
                    </a:lnTo>
                    <a:lnTo>
                      <a:pt x="3254" y="2994"/>
                    </a:lnTo>
                    <a:lnTo>
                      <a:pt x="3250" y="2994"/>
                    </a:lnTo>
                    <a:lnTo>
                      <a:pt x="3242" y="2990"/>
                    </a:lnTo>
                    <a:lnTo>
                      <a:pt x="3230" y="2988"/>
                    </a:lnTo>
                    <a:lnTo>
                      <a:pt x="3222" y="2986"/>
                    </a:lnTo>
                    <a:lnTo>
                      <a:pt x="3214" y="2986"/>
                    </a:lnTo>
                    <a:lnTo>
                      <a:pt x="3214" y="2986"/>
                    </a:lnTo>
                    <a:lnTo>
                      <a:pt x="3202" y="2990"/>
                    </a:lnTo>
                    <a:lnTo>
                      <a:pt x="3196" y="2992"/>
                    </a:lnTo>
                    <a:lnTo>
                      <a:pt x="3190" y="2996"/>
                    </a:lnTo>
                    <a:lnTo>
                      <a:pt x="3180" y="2998"/>
                    </a:lnTo>
                    <a:lnTo>
                      <a:pt x="3180" y="2998"/>
                    </a:lnTo>
                    <a:lnTo>
                      <a:pt x="3162" y="3000"/>
                    </a:lnTo>
                    <a:lnTo>
                      <a:pt x="3146" y="3004"/>
                    </a:lnTo>
                    <a:lnTo>
                      <a:pt x="3140" y="3008"/>
                    </a:lnTo>
                    <a:lnTo>
                      <a:pt x="3134" y="3012"/>
                    </a:lnTo>
                    <a:lnTo>
                      <a:pt x="3130" y="3016"/>
                    </a:lnTo>
                    <a:lnTo>
                      <a:pt x="3130" y="3020"/>
                    </a:lnTo>
                    <a:lnTo>
                      <a:pt x="3130" y="3020"/>
                    </a:lnTo>
                    <a:lnTo>
                      <a:pt x="3128" y="3028"/>
                    </a:lnTo>
                    <a:lnTo>
                      <a:pt x="3126" y="3034"/>
                    </a:lnTo>
                    <a:lnTo>
                      <a:pt x="3124" y="3040"/>
                    </a:lnTo>
                    <a:lnTo>
                      <a:pt x="3124" y="3056"/>
                    </a:lnTo>
                    <a:lnTo>
                      <a:pt x="3124" y="3056"/>
                    </a:lnTo>
                    <a:lnTo>
                      <a:pt x="3126" y="3068"/>
                    </a:lnTo>
                    <a:lnTo>
                      <a:pt x="3124" y="3070"/>
                    </a:lnTo>
                    <a:lnTo>
                      <a:pt x="3122" y="3072"/>
                    </a:lnTo>
                    <a:lnTo>
                      <a:pt x="3118" y="3076"/>
                    </a:lnTo>
                    <a:lnTo>
                      <a:pt x="3116" y="3080"/>
                    </a:lnTo>
                    <a:lnTo>
                      <a:pt x="3116" y="3088"/>
                    </a:lnTo>
                    <a:lnTo>
                      <a:pt x="3116" y="3088"/>
                    </a:lnTo>
                    <a:lnTo>
                      <a:pt x="3114" y="3096"/>
                    </a:lnTo>
                    <a:lnTo>
                      <a:pt x="3112" y="3102"/>
                    </a:lnTo>
                    <a:lnTo>
                      <a:pt x="3108" y="3108"/>
                    </a:lnTo>
                    <a:lnTo>
                      <a:pt x="3104" y="3112"/>
                    </a:lnTo>
                    <a:lnTo>
                      <a:pt x="3094" y="3118"/>
                    </a:lnTo>
                    <a:lnTo>
                      <a:pt x="3086" y="3122"/>
                    </a:lnTo>
                    <a:lnTo>
                      <a:pt x="3086" y="3122"/>
                    </a:lnTo>
                    <a:lnTo>
                      <a:pt x="3084" y="3126"/>
                    </a:lnTo>
                    <a:lnTo>
                      <a:pt x="3084" y="3126"/>
                    </a:lnTo>
                    <a:lnTo>
                      <a:pt x="3088" y="3128"/>
                    </a:lnTo>
                    <a:lnTo>
                      <a:pt x="3092" y="3132"/>
                    </a:lnTo>
                    <a:lnTo>
                      <a:pt x="3092" y="3134"/>
                    </a:lnTo>
                    <a:lnTo>
                      <a:pt x="3090" y="3138"/>
                    </a:lnTo>
                    <a:lnTo>
                      <a:pt x="3090" y="3138"/>
                    </a:lnTo>
                    <a:lnTo>
                      <a:pt x="3086" y="3142"/>
                    </a:lnTo>
                    <a:lnTo>
                      <a:pt x="3078" y="3144"/>
                    </a:lnTo>
                    <a:lnTo>
                      <a:pt x="3072" y="3144"/>
                    </a:lnTo>
                    <a:lnTo>
                      <a:pt x="3070" y="3142"/>
                    </a:lnTo>
                    <a:lnTo>
                      <a:pt x="3070" y="3140"/>
                    </a:lnTo>
                    <a:lnTo>
                      <a:pt x="3070" y="3140"/>
                    </a:lnTo>
                    <a:lnTo>
                      <a:pt x="3068" y="3134"/>
                    </a:lnTo>
                    <a:lnTo>
                      <a:pt x="3066" y="3132"/>
                    </a:lnTo>
                    <a:lnTo>
                      <a:pt x="3058" y="3132"/>
                    </a:lnTo>
                    <a:lnTo>
                      <a:pt x="3046" y="3132"/>
                    </a:lnTo>
                    <a:lnTo>
                      <a:pt x="3046" y="3132"/>
                    </a:lnTo>
                    <a:lnTo>
                      <a:pt x="3038" y="3134"/>
                    </a:lnTo>
                    <a:lnTo>
                      <a:pt x="3034" y="3138"/>
                    </a:lnTo>
                    <a:lnTo>
                      <a:pt x="3028" y="3142"/>
                    </a:lnTo>
                    <a:lnTo>
                      <a:pt x="3010" y="3144"/>
                    </a:lnTo>
                    <a:lnTo>
                      <a:pt x="3010" y="3144"/>
                    </a:lnTo>
                    <a:lnTo>
                      <a:pt x="2996" y="3146"/>
                    </a:lnTo>
                    <a:lnTo>
                      <a:pt x="2986" y="3152"/>
                    </a:lnTo>
                    <a:lnTo>
                      <a:pt x="2978" y="3156"/>
                    </a:lnTo>
                    <a:lnTo>
                      <a:pt x="2968" y="3160"/>
                    </a:lnTo>
                    <a:lnTo>
                      <a:pt x="2968" y="3160"/>
                    </a:lnTo>
                    <a:lnTo>
                      <a:pt x="2964" y="3160"/>
                    </a:lnTo>
                    <a:lnTo>
                      <a:pt x="2960" y="3158"/>
                    </a:lnTo>
                    <a:lnTo>
                      <a:pt x="2956" y="3148"/>
                    </a:lnTo>
                    <a:lnTo>
                      <a:pt x="2952" y="3144"/>
                    </a:lnTo>
                    <a:lnTo>
                      <a:pt x="2946" y="3138"/>
                    </a:lnTo>
                    <a:lnTo>
                      <a:pt x="2938" y="3134"/>
                    </a:lnTo>
                    <a:lnTo>
                      <a:pt x="2924" y="3130"/>
                    </a:lnTo>
                    <a:lnTo>
                      <a:pt x="2924" y="3130"/>
                    </a:lnTo>
                    <a:lnTo>
                      <a:pt x="2912" y="3126"/>
                    </a:lnTo>
                    <a:lnTo>
                      <a:pt x="2904" y="3120"/>
                    </a:lnTo>
                    <a:lnTo>
                      <a:pt x="2898" y="3112"/>
                    </a:lnTo>
                    <a:lnTo>
                      <a:pt x="2894" y="3102"/>
                    </a:lnTo>
                    <a:lnTo>
                      <a:pt x="2884" y="3076"/>
                    </a:lnTo>
                    <a:lnTo>
                      <a:pt x="2876" y="3062"/>
                    </a:lnTo>
                    <a:lnTo>
                      <a:pt x="2864" y="3046"/>
                    </a:lnTo>
                    <a:lnTo>
                      <a:pt x="2864" y="3046"/>
                    </a:lnTo>
                    <a:lnTo>
                      <a:pt x="2858" y="3036"/>
                    </a:lnTo>
                    <a:lnTo>
                      <a:pt x="2852" y="3028"/>
                    </a:lnTo>
                    <a:lnTo>
                      <a:pt x="2848" y="3010"/>
                    </a:lnTo>
                    <a:lnTo>
                      <a:pt x="2844" y="2998"/>
                    </a:lnTo>
                    <a:lnTo>
                      <a:pt x="2844" y="2994"/>
                    </a:lnTo>
                    <a:lnTo>
                      <a:pt x="2842" y="2992"/>
                    </a:lnTo>
                    <a:lnTo>
                      <a:pt x="2842" y="2992"/>
                    </a:lnTo>
                    <a:lnTo>
                      <a:pt x="2838" y="2990"/>
                    </a:lnTo>
                    <a:lnTo>
                      <a:pt x="2836" y="2988"/>
                    </a:lnTo>
                    <a:lnTo>
                      <a:pt x="2834" y="2976"/>
                    </a:lnTo>
                    <a:lnTo>
                      <a:pt x="2830" y="2948"/>
                    </a:lnTo>
                    <a:lnTo>
                      <a:pt x="2830" y="2948"/>
                    </a:lnTo>
                    <a:lnTo>
                      <a:pt x="2830" y="2938"/>
                    </a:lnTo>
                    <a:lnTo>
                      <a:pt x="2828" y="2934"/>
                    </a:lnTo>
                    <a:lnTo>
                      <a:pt x="2828" y="2932"/>
                    </a:lnTo>
                    <a:lnTo>
                      <a:pt x="2830" y="2926"/>
                    </a:lnTo>
                    <a:lnTo>
                      <a:pt x="2830" y="2926"/>
                    </a:lnTo>
                    <a:lnTo>
                      <a:pt x="2830" y="2916"/>
                    </a:lnTo>
                    <a:lnTo>
                      <a:pt x="2830" y="2906"/>
                    </a:lnTo>
                    <a:lnTo>
                      <a:pt x="2830" y="2886"/>
                    </a:lnTo>
                    <a:lnTo>
                      <a:pt x="2834" y="2854"/>
                    </a:lnTo>
                    <a:lnTo>
                      <a:pt x="2834" y="2854"/>
                    </a:lnTo>
                    <a:lnTo>
                      <a:pt x="2840" y="2820"/>
                    </a:lnTo>
                    <a:lnTo>
                      <a:pt x="2846" y="2800"/>
                    </a:lnTo>
                    <a:lnTo>
                      <a:pt x="2852" y="2784"/>
                    </a:lnTo>
                    <a:lnTo>
                      <a:pt x="2856" y="2766"/>
                    </a:lnTo>
                    <a:lnTo>
                      <a:pt x="2856" y="2766"/>
                    </a:lnTo>
                    <a:lnTo>
                      <a:pt x="2854" y="2748"/>
                    </a:lnTo>
                    <a:lnTo>
                      <a:pt x="2850" y="2728"/>
                    </a:lnTo>
                    <a:lnTo>
                      <a:pt x="2846" y="2710"/>
                    </a:lnTo>
                    <a:lnTo>
                      <a:pt x="2846" y="2696"/>
                    </a:lnTo>
                    <a:lnTo>
                      <a:pt x="2846" y="2696"/>
                    </a:lnTo>
                    <a:lnTo>
                      <a:pt x="2850" y="2686"/>
                    </a:lnTo>
                    <a:lnTo>
                      <a:pt x="2854" y="2678"/>
                    </a:lnTo>
                    <a:lnTo>
                      <a:pt x="2858" y="2672"/>
                    </a:lnTo>
                    <a:lnTo>
                      <a:pt x="2864" y="2662"/>
                    </a:lnTo>
                    <a:lnTo>
                      <a:pt x="2864" y="2662"/>
                    </a:lnTo>
                    <a:lnTo>
                      <a:pt x="2866" y="2658"/>
                    </a:lnTo>
                    <a:lnTo>
                      <a:pt x="2870" y="2654"/>
                    </a:lnTo>
                    <a:lnTo>
                      <a:pt x="2880" y="2646"/>
                    </a:lnTo>
                    <a:lnTo>
                      <a:pt x="2886" y="2642"/>
                    </a:lnTo>
                    <a:lnTo>
                      <a:pt x="2888" y="2640"/>
                    </a:lnTo>
                    <a:lnTo>
                      <a:pt x="2886" y="2638"/>
                    </a:lnTo>
                    <a:lnTo>
                      <a:pt x="2886" y="2638"/>
                    </a:lnTo>
                    <a:lnTo>
                      <a:pt x="2880" y="2628"/>
                    </a:lnTo>
                    <a:lnTo>
                      <a:pt x="2878" y="2626"/>
                    </a:lnTo>
                    <a:lnTo>
                      <a:pt x="2882" y="2628"/>
                    </a:lnTo>
                    <a:lnTo>
                      <a:pt x="2882" y="2628"/>
                    </a:lnTo>
                    <a:lnTo>
                      <a:pt x="2886" y="2628"/>
                    </a:lnTo>
                    <a:lnTo>
                      <a:pt x="2890" y="2628"/>
                    </a:lnTo>
                    <a:lnTo>
                      <a:pt x="2892" y="2626"/>
                    </a:lnTo>
                    <a:lnTo>
                      <a:pt x="2894" y="2628"/>
                    </a:lnTo>
                    <a:lnTo>
                      <a:pt x="2894" y="2628"/>
                    </a:lnTo>
                    <a:lnTo>
                      <a:pt x="2896" y="2628"/>
                    </a:lnTo>
                    <a:lnTo>
                      <a:pt x="2902" y="2628"/>
                    </a:lnTo>
                    <a:lnTo>
                      <a:pt x="2912" y="2624"/>
                    </a:lnTo>
                    <a:lnTo>
                      <a:pt x="2926" y="2616"/>
                    </a:lnTo>
                    <a:lnTo>
                      <a:pt x="2936" y="2606"/>
                    </a:lnTo>
                    <a:lnTo>
                      <a:pt x="2936" y="2606"/>
                    </a:lnTo>
                    <a:lnTo>
                      <a:pt x="2942" y="2600"/>
                    </a:lnTo>
                    <a:lnTo>
                      <a:pt x="2948" y="2594"/>
                    </a:lnTo>
                    <a:lnTo>
                      <a:pt x="2964" y="2584"/>
                    </a:lnTo>
                    <a:lnTo>
                      <a:pt x="2964" y="2584"/>
                    </a:lnTo>
                    <a:lnTo>
                      <a:pt x="2980" y="2572"/>
                    </a:lnTo>
                    <a:lnTo>
                      <a:pt x="2990" y="2570"/>
                    </a:lnTo>
                    <a:lnTo>
                      <a:pt x="3006" y="2568"/>
                    </a:lnTo>
                    <a:lnTo>
                      <a:pt x="3006" y="2568"/>
                    </a:lnTo>
                    <a:lnTo>
                      <a:pt x="3014" y="2568"/>
                    </a:lnTo>
                    <a:lnTo>
                      <a:pt x="3020" y="2570"/>
                    </a:lnTo>
                    <a:lnTo>
                      <a:pt x="3032" y="2574"/>
                    </a:lnTo>
                    <a:lnTo>
                      <a:pt x="3040" y="2580"/>
                    </a:lnTo>
                    <a:lnTo>
                      <a:pt x="3046" y="2580"/>
                    </a:lnTo>
                    <a:lnTo>
                      <a:pt x="3050" y="2580"/>
                    </a:lnTo>
                    <a:lnTo>
                      <a:pt x="3050" y="2580"/>
                    </a:lnTo>
                    <a:lnTo>
                      <a:pt x="3060" y="2578"/>
                    </a:lnTo>
                    <a:lnTo>
                      <a:pt x="3064" y="2580"/>
                    </a:lnTo>
                    <a:lnTo>
                      <a:pt x="3068" y="2582"/>
                    </a:lnTo>
                    <a:lnTo>
                      <a:pt x="3072" y="2580"/>
                    </a:lnTo>
                    <a:lnTo>
                      <a:pt x="3072" y="2580"/>
                    </a:lnTo>
                    <a:lnTo>
                      <a:pt x="3074" y="2578"/>
                    </a:lnTo>
                    <a:lnTo>
                      <a:pt x="3072" y="2578"/>
                    </a:lnTo>
                    <a:lnTo>
                      <a:pt x="3066" y="2576"/>
                    </a:lnTo>
                    <a:lnTo>
                      <a:pt x="3058" y="2572"/>
                    </a:lnTo>
                    <a:lnTo>
                      <a:pt x="3058" y="2572"/>
                    </a:lnTo>
                    <a:lnTo>
                      <a:pt x="3060" y="2568"/>
                    </a:lnTo>
                    <a:lnTo>
                      <a:pt x="3060" y="2568"/>
                    </a:lnTo>
                    <a:lnTo>
                      <a:pt x="3068" y="2566"/>
                    </a:lnTo>
                    <a:lnTo>
                      <a:pt x="3074" y="2568"/>
                    </a:lnTo>
                    <a:lnTo>
                      <a:pt x="3078" y="2572"/>
                    </a:lnTo>
                    <a:lnTo>
                      <a:pt x="3082" y="2578"/>
                    </a:lnTo>
                    <a:lnTo>
                      <a:pt x="3082" y="2578"/>
                    </a:lnTo>
                    <a:lnTo>
                      <a:pt x="3084" y="2580"/>
                    </a:lnTo>
                    <a:lnTo>
                      <a:pt x="3086" y="2582"/>
                    </a:lnTo>
                    <a:lnTo>
                      <a:pt x="3092" y="2584"/>
                    </a:lnTo>
                    <a:lnTo>
                      <a:pt x="3096" y="2586"/>
                    </a:lnTo>
                    <a:lnTo>
                      <a:pt x="3094" y="2588"/>
                    </a:lnTo>
                    <a:lnTo>
                      <a:pt x="3092" y="2590"/>
                    </a:lnTo>
                    <a:lnTo>
                      <a:pt x="3092" y="2590"/>
                    </a:lnTo>
                    <a:lnTo>
                      <a:pt x="3092" y="2594"/>
                    </a:lnTo>
                    <a:lnTo>
                      <a:pt x="3094" y="2596"/>
                    </a:lnTo>
                    <a:lnTo>
                      <a:pt x="3102" y="2600"/>
                    </a:lnTo>
                    <a:lnTo>
                      <a:pt x="3112" y="2600"/>
                    </a:lnTo>
                    <a:lnTo>
                      <a:pt x="3118" y="2600"/>
                    </a:lnTo>
                    <a:lnTo>
                      <a:pt x="3118" y="2600"/>
                    </a:lnTo>
                    <a:lnTo>
                      <a:pt x="3120" y="2596"/>
                    </a:lnTo>
                    <a:lnTo>
                      <a:pt x="3126" y="2594"/>
                    </a:lnTo>
                    <a:lnTo>
                      <a:pt x="3130" y="2594"/>
                    </a:lnTo>
                    <a:lnTo>
                      <a:pt x="3134" y="2600"/>
                    </a:lnTo>
                    <a:lnTo>
                      <a:pt x="3134" y="2600"/>
                    </a:lnTo>
                    <a:lnTo>
                      <a:pt x="3136" y="2602"/>
                    </a:lnTo>
                    <a:lnTo>
                      <a:pt x="3138" y="2604"/>
                    </a:lnTo>
                    <a:lnTo>
                      <a:pt x="3142" y="2602"/>
                    </a:lnTo>
                    <a:lnTo>
                      <a:pt x="3144" y="2596"/>
                    </a:lnTo>
                    <a:lnTo>
                      <a:pt x="3144" y="2592"/>
                    </a:lnTo>
                    <a:lnTo>
                      <a:pt x="3142" y="2588"/>
                    </a:lnTo>
                    <a:lnTo>
                      <a:pt x="3142" y="2588"/>
                    </a:lnTo>
                    <a:lnTo>
                      <a:pt x="3142" y="2584"/>
                    </a:lnTo>
                    <a:lnTo>
                      <a:pt x="3146" y="2584"/>
                    </a:lnTo>
                    <a:lnTo>
                      <a:pt x="3152" y="2586"/>
                    </a:lnTo>
                    <a:lnTo>
                      <a:pt x="3160" y="2594"/>
                    </a:lnTo>
                    <a:lnTo>
                      <a:pt x="3160" y="2594"/>
                    </a:lnTo>
                    <a:lnTo>
                      <a:pt x="3166" y="2602"/>
                    </a:lnTo>
                    <a:lnTo>
                      <a:pt x="3168" y="2608"/>
                    </a:lnTo>
                    <a:lnTo>
                      <a:pt x="3168" y="2610"/>
                    </a:lnTo>
                    <a:lnTo>
                      <a:pt x="3170" y="2610"/>
                    </a:lnTo>
                    <a:lnTo>
                      <a:pt x="3176" y="2606"/>
                    </a:lnTo>
                    <a:lnTo>
                      <a:pt x="3176" y="2606"/>
                    </a:lnTo>
                    <a:lnTo>
                      <a:pt x="3180" y="2602"/>
                    </a:lnTo>
                    <a:lnTo>
                      <a:pt x="3182" y="2600"/>
                    </a:lnTo>
                    <a:lnTo>
                      <a:pt x="3182" y="2596"/>
                    </a:lnTo>
                    <a:lnTo>
                      <a:pt x="3180" y="2594"/>
                    </a:lnTo>
                    <a:lnTo>
                      <a:pt x="3174" y="2590"/>
                    </a:lnTo>
                    <a:lnTo>
                      <a:pt x="3162" y="2584"/>
                    </a:lnTo>
                    <a:lnTo>
                      <a:pt x="3162" y="2584"/>
                    </a:lnTo>
                    <a:lnTo>
                      <a:pt x="3158" y="2580"/>
                    </a:lnTo>
                    <a:lnTo>
                      <a:pt x="3158" y="2578"/>
                    </a:lnTo>
                    <a:lnTo>
                      <a:pt x="3160" y="2576"/>
                    </a:lnTo>
                    <a:lnTo>
                      <a:pt x="3164" y="2574"/>
                    </a:lnTo>
                    <a:lnTo>
                      <a:pt x="3170" y="2568"/>
                    </a:lnTo>
                    <a:lnTo>
                      <a:pt x="3172" y="2564"/>
                    </a:lnTo>
                    <a:lnTo>
                      <a:pt x="3172" y="2560"/>
                    </a:lnTo>
                    <a:lnTo>
                      <a:pt x="3172" y="2560"/>
                    </a:lnTo>
                    <a:lnTo>
                      <a:pt x="3170" y="2556"/>
                    </a:lnTo>
                    <a:lnTo>
                      <a:pt x="3168" y="2556"/>
                    </a:lnTo>
                    <a:lnTo>
                      <a:pt x="3164" y="2558"/>
                    </a:lnTo>
                    <a:lnTo>
                      <a:pt x="3160" y="2562"/>
                    </a:lnTo>
                    <a:lnTo>
                      <a:pt x="3158" y="2562"/>
                    </a:lnTo>
                    <a:lnTo>
                      <a:pt x="3156" y="2562"/>
                    </a:lnTo>
                    <a:lnTo>
                      <a:pt x="3156" y="2562"/>
                    </a:lnTo>
                    <a:lnTo>
                      <a:pt x="3154" y="2560"/>
                    </a:lnTo>
                    <a:lnTo>
                      <a:pt x="3154" y="2558"/>
                    </a:lnTo>
                    <a:lnTo>
                      <a:pt x="3156" y="2556"/>
                    </a:lnTo>
                    <a:lnTo>
                      <a:pt x="3158" y="2552"/>
                    </a:lnTo>
                    <a:lnTo>
                      <a:pt x="3154" y="2550"/>
                    </a:lnTo>
                    <a:lnTo>
                      <a:pt x="3154" y="2550"/>
                    </a:lnTo>
                    <a:lnTo>
                      <a:pt x="3148" y="2550"/>
                    </a:lnTo>
                    <a:lnTo>
                      <a:pt x="3144" y="2554"/>
                    </a:lnTo>
                    <a:lnTo>
                      <a:pt x="3142" y="2556"/>
                    </a:lnTo>
                    <a:lnTo>
                      <a:pt x="3134" y="2554"/>
                    </a:lnTo>
                    <a:lnTo>
                      <a:pt x="3134" y="2554"/>
                    </a:lnTo>
                    <a:lnTo>
                      <a:pt x="3130" y="2550"/>
                    </a:lnTo>
                    <a:lnTo>
                      <a:pt x="3128" y="2548"/>
                    </a:lnTo>
                    <a:lnTo>
                      <a:pt x="3128" y="2544"/>
                    </a:lnTo>
                    <a:lnTo>
                      <a:pt x="3130" y="2540"/>
                    </a:lnTo>
                    <a:lnTo>
                      <a:pt x="3132" y="2538"/>
                    </a:lnTo>
                    <a:lnTo>
                      <a:pt x="3136" y="2536"/>
                    </a:lnTo>
                    <a:lnTo>
                      <a:pt x="3142" y="2536"/>
                    </a:lnTo>
                    <a:lnTo>
                      <a:pt x="3148" y="2538"/>
                    </a:lnTo>
                    <a:lnTo>
                      <a:pt x="3148" y="2538"/>
                    </a:lnTo>
                    <a:lnTo>
                      <a:pt x="3156" y="2544"/>
                    </a:lnTo>
                    <a:lnTo>
                      <a:pt x="3164" y="2546"/>
                    </a:lnTo>
                    <a:lnTo>
                      <a:pt x="3170" y="2544"/>
                    </a:lnTo>
                    <a:lnTo>
                      <a:pt x="3178" y="2538"/>
                    </a:lnTo>
                    <a:lnTo>
                      <a:pt x="3178" y="2538"/>
                    </a:lnTo>
                    <a:lnTo>
                      <a:pt x="3182" y="2536"/>
                    </a:lnTo>
                    <a:lnTo>
                      <a:pt x="3190" y="2536"/>
                    </a:lnTo>
                    <a:lnTo>
                      <a:pt x="3202" y="2536"/>
                    </a:lnTo>
                    <a:lnTo>
                      <a:pt x="3214" y="2538"/>
                    </a:lnTo>
                    <a:lnTo>
                      <a:pt x="3218" y="2538"/>
                    </a:lnTo>
                    <a:lnTo>
                      <a:pt x="3220" y="2536"/>
                    </a:lnTo>
                    <a:lnTo>
                      <a:pt x="3220" y="2536"/>
                    </a:lnTo>
                    <a:lnTo>
                      <a:pt x="3222" y="2522"/>
                    </a:lnTo>
                    <a:lnTo>
                      <a:pt x="3224" y="2520"/>
                    </a:lnTo>
                    <a:lnTo>
                      <a:pt x="3226" y="2522"/>
                    </a:lnTo>
                    <a:lnTo>
                      <a:pt x="3232" y="2534"/>
                    </a:lnTo>
                    <a:lnTo>
                      <a:pt x="3232" y="2534"/>
                    </a:lnTo>
                    <a:lnTo>
                      <a:pt x="3232" y="2538"/>
                    </a:lnTo>
                    <a:lnTo>
                      <a:pt x="3230" y="2540"/>
                    </a:lnTo>
                    <a:lnTo>
                      <a:pt x="3226" y="2544"/>
                    </a:lnTo>
                    <a:lnTo>
                      <a:pt x="3224" y="2546"/>
                    </a:lnTo>
                    <a:lnTo>
                      <a:pt x="3234" y="2544"/>
                    </a:lnTo>
                    <a:lnTo>
                      <a:pt x="3234" y="2544"/>
                    </a:lnTo>
                    <a:lnTo>
                      <a:pt x="3268" y="2536"/>
                    </a:lnTo>
                    <a:lnTo>
                      <a:pt x="3282" y="2536"/>
                    </a:lnTo>
                    <a:lnTo>
                      <a:pt x="3296" y="2538"/>
                    </a:lnTo>
                    <a:lnTo>
                      <a:pt x="3296" y="2538"/>
                    </a:lnTo>
                    <a:lnTo>
                      <a:pt x="3312" y="2544"/>
                    </a:lnTo>
                    <a:lnTo>
                      <a:pt x="3318" y="2546"/>
                    </a:lnTo>
                    <a:lnTo>
                      <a:pt x="3320" y="2552"/>
                    </a:lnTo>
                    <a:lnTo>
                      <a:pt x="3320" y="2552"/>
                    </a:lnTo>
                    <a:lnTo>
                      <a:pt x="3324" y="2556"/>
                    </a:lnTo>
                    <a:lnTo>
                      <a:pt x="3326" y="2556"/>
                    </a:lnTo>
                    <a:lnTo>
                      <a:pt x="3330" y="2560"/>
                    </a:lnTo>
                    <a:lnTo>
                      <a:pt x="3330" y="2566"/>
                    </a:lnTo>
                    <a:lnTo>
                      <a:pt x="3330" y="2566"/>
                    </a:lnTo>
                    <a:lnTo>
                      <a:pt x="3332" y="2570"/>
                    </a:lnTo>
                    <a:lnTo>
                      <a:pt x="3336" y="2572"/>
                    </a:lnTo>
                    <a:lnTo>
                      <a:pt x="3340" y="2570"/>
                    </a:lnTo>
                    <a:lnTo>
                      <a:pt x="3346" y="2570"/>
                    </a:lnTo>
                    <a:lnTo>
                      <a:pt x="3360" y="2564"/>
                    </a:lnTo>
                    <a:lnTo>
                      <a:pt x="3368" y="2562"/>
                    </a:lnTo>
                    <a:lnTo>
                      <a:pt x="3368" y="2562"/>
                    </a:lnTo>
                    <a:lnTo>
                      <a:pt x="3370" y="2560"/>
                    </a:lnTo>
                    <a:lnTo>
                      <a:pt x="3372" y="2560"/>
                    </a:lnTo>
                    <a:lnTo>
                      <a:pt x="3372" y="2556"/>
                    </a:lnTo>
                    <a:lnTo>
                      <a:pt x="3376" y="2552"/>
                    </a:lnTo>
                    <a:lnTo>
                      <a:pt x="3382" y="2552"/>
                    </a:lnTo>
                    <a:lnTo>
                      <a:pt x="3382" y="2552"/>
                    </a:lnTo>
                    <a:lnTo>
                      <a:pt x="3388" y="2554"/>
                    </a:lnTo>
                    <a:lnTo>
                      <a:pt x="3394" y="2558"/>
                    </a:lnTo>
                    <a:lnTo>
                      <a:pt x="3406" y="2574"/>
                    </a:lnTo>
                    <a:lnTo>
                      <a:pt x="3418" y="2592"/>
                    </a:lnTo>
                    <a:lnTo>
                      <a:pt x="3424" y="2596"/>
                    </a:lnTo>
                    <a:lnTo>
                      <a:pt x="3428" y="2598"/>
                    </a:lnTo>
                    <a:lnTo>
                      <a:pt x="3428" y="2598"/>
                    </a:lnTo>
                    <a:lnTo>
                      <a:pt x="3432" y="2600"/>
                    </a:lnTo>
                    <a:lnTo>
                      <a:pt x="3434" y="2604"/>
                    </a:lnTo>
                    <a:lnTo>
                      <a:pt x="3438" y="2616"/>
                    </a:lnTo>
                    <a:lnTo>
                      <a:pt x="3440" y="2630"/>
                    </a:lnTo>
                    <a:lnTo>
                      <a:pt x="3436" y="2646"/>
                    </a:lnTo>
                    <a:lnTo>
                      <a:pt x="3436" y="2646"/>
                    </a:lnTo>
                    <a:lnTo>
                      <a:pt x="3434" y="2658"/>
                    </a:lnTo>
                    <a:lnTo>
                      <a:pt x="3434" y="2670"/>
                    </a:lnTo>
                    <a:lnTo>
                      <a:pt x="3436" y="2676"/>
                    </a:lnTo>
                    <a:lnTo>
                      <a:pt x="3438" y="2678"/>
                    </a:lnTo>
                    <a:lnTo>
                      <a:pt x="3440" y="2676"/>
                    </a:lnTo>
                    <a:lnTo>
                      <a:pt x="3440" y="2676"/>
                    </a:lnTo>
                    <a:lnTo>
                      <a:pt x="3446" y="2672"/>
                    </a:lnTo>
                    <a:lnTo>
                      <a:pt x="3450" y="2670"/>
                    </a:lnTo>
                    <a:lnTo>
                      <a:pt x="3450" y="2670"/>
                    </a:lnTo>
                    <a:lnTo>
                      <a:pt x="3452" y="2672"/>
                    </a:lnTo>
                    <a:lnTo>
                      <a:pt x="3448" y="2678"/>
                    </a:lnTo>
                    <a:lnTo>
                      <a:pt x="3448" y="2678"/>
                    </a:lnTo>
                    <a:lnTo>
                      <a:pt x="3444" y="2682"/>
                    </a:lnTo>
                    <a:lnTo>
                      <a:pt x="3444" y="2688"/>
                    </a:lnTo>
                    <a:lnTo>
                      <a:pt x="3446" y="2698"/>
                    </a:lnTo>
                    <a:lnTo>
                      <a:pt x="3450" y="2710"/>
                    </a:lnTo>
                    <a:lnTo>
                      <a:pt x="3456" y="2718"/>
                    </a:lnTo>
                    <a:lnTo>
                      <a:pt x="3456" y="2718"/>
                    </a:lnTo>
                    <a:lnTo>
                      <a:pt x="3458" y="2720"/>
                    </a:lnTo>
                    <a:lnTo>
                      <a:pt x="3460" y="2720"/>
                    </a:lnTo>
                    <a:lnTo>
                      <a:pt x="3462" y="2720"/>
                    </a:lnTo>
                    <a:lnTo>
                      <a:pt x="3462" y="2718"/>
                    </a:lnTo>
                    <a:lnTo>
                      <a:pt x="3462" y="2720"/>
                    </a:lnTo>
                    <a:lnTo>
                      <a:pt x="3464" y="2726"/>
                    </a:lnTo>
                    <a:lnTo>
                      <a:pt x="3464" y="2726"/>
                    </a:lnTo>
                    <a:lnTo>
                      <a:pt x="3466" y="2734"/>
                    </a:lnTo>
                    <a:lnTo>
                      <a:pt x="3470" y="2738"/>
                    </a:lnTo>
                    <a:lnTo>
                      <a:pt x="3474" y="2742"/>
                    </a:lnTo>
                    <a:lnTo>
                      <a:pt x="3476" y="2754"/>
                    </a:lnTo>
                    <a:lnTo>
                      <a:pt x="3476" y="2754"/>
                    </a:lnTo>
                    <a:lnTo>
                      <a:pt x="3478" y="2760"/>
                    </a:lnTo>
                    <a:lnTo>
                      <a:pt x="3480" y="2764"/>
                    </a:lnTo>
                    <a:lnTo>
                      <a:pt x="3484" y="2768"/>
                    </a:lnTo>
                    <a:lnTo>
                      <a:pt x="3486" y="2768"/>
                    </a:lnTo>
                    <a:lnTo>
                      <a:pt x="3492" y="2772"/>
                    </a:lnTo>
                    <a:lnTo>
                      <a:pt x="3496" y="2776"/>
                    </a:lnTo>
                    <a:lnTo>
                      <a:pt x="3498" y="2782"/>
                    </a:lnTo>
                    <a:lnTo>
                      <a:pt x="3498" y="2782"/>
                    </a:lnTo>
                    <a:lnTo>
                      <a:pt x="3500" y="2792"/>
                    </a:lnTo>
                    <a:lnTo>
                      <a:pt x="3504" y="2796"/>
                    </a:lnTo>
                    <a:lnTo>
                      <a:pt x="3506" y="2796"/>
                    </a:lnTo>
                    <a:lnTo>
                      <a:pt x="3504" y="2798"/>
                    </a:lnTo>
                    <a:lnTo>
                      <a:pt x="3504" y="2798"/>
                    </a:lnTo>
                    <a:lnTo>
                      <a:pt x="3502" y="2804"/>
                    </a:lnTo>
                    <a:lnTo>
                      <a:pt x="3504" y="2808"/>
                    </a:lnTo>
                    <a:lnTo>
                      <a:pt x="3508" y="2808"/>
                    </a:lnTo>
                    <a:lnTo>
                      <a:pt x="3518" y="2806"/>
                    </a:lnTo>
                    <a:lnTo>
                      <a:pt x="3518" y="2806"/>
                    </a:lnTo>
                    <a:lnTo>
                      <a:pt x="3522" y="2806"/>
                    </a:lnTo>
                    <a:lnTo>
                      <a:pt x="3524" y="2806"/>
                    </a:lnTo>
                    <a:lnTo>
                      <a:pt x="3526" y="2810"/>
                    </a:lnTo>
                    <a:lnTo>
                      <a:pt x="3526" y="2810"/>
                    </a:lnTo>
                    <a:lnTo>
                      <a:pt x="3530" y="2804"/>
                    </a:lnTo>
                    <a:lnTo>
                      <a:pt x="3530" y="2804"/>
                    </a:lnTo>
                    <a:lnTo>
                      <a:pt x="3534" y="2796"/>
                    </a:lnTo>
                    <a:lnTo>
                      <a:pt x="3536" y="2790"/>
                    </a:lnTo>
                    <a:lnTo>
                      <a:pt x="3536" y="2786"/>
                    </a:lnTo>
                    <a:lnTo>
                      <a:pt x="3540" y="2778"/>
                    </a:lnTo>
                    <a:lnTo>
                      <a:pt x="3540" y="2778"/>
                    </a:lnTo>
                    <a:lnTo>
                      <a:pt x="3544" y="2768"/>
                    </a:lnTo>
                    <a:lnTo>
                      <a:pt x="3544" y="2758"/>
                    </a:lnTo>
                    <a:lnTo>
                      <a:pt x="3544" y="2746"/>
                    </a:lnTo>
                    <a:lnTo>
                      <a:pt x="3546" y="2732"/>
                    </a:lnTo>
                    <a:lnTo>
                      <a:pt x="3546" y="2732"/>
                    </a:lnTo>
                    <a:lnTo>
                      <a:pt x="3546" y="2722"/>
                    </a:lnTo>
                    <a:lnTo>
                      <a:pt x="3544" y="2712"/>
                    </a:lnTo>
                    <a:lnTo>
                      <a:pt x="3536" y="2686"/>
                    </a:lnTo>
                    <a:lnTo>
                      <a:pt x="3526" y="2662"/>
                    </a:lnTo>
                    <a:lnTo>
                      <a:pt x="3526" y="2650"/>
                    </a:lnTo>
                    <a:lnTo>
                      <a:pt x="3526" y="2642"/>
                    </a:lnTo>
                    <a:lnTo>
                      <a:pt x="3526" y="2642"/>
                    </a:lnTo>
                    <a:lnTo>
                      <a:pt x="3526" y="2636"/>
                    </a:lnTo>
                    <a:lnTo>
                      <a:pt x="3524" y="2630"/>
                    </a:lnTo>
                    <a:lnTo>
                      <a:pt x="3514" y="2610"/>
                    </a:lnTo>
                    <a:lnTo>
                      <a:pt x="3506" y="2598"/>
                    </a:lnTo>
                    <a:lnTo>
                      <a:pt x="3500" y="2582"/>
                    </a:lnTo>
                    <a:lnTo>
                      <a:pt x="3496" y="2564"/>
                    </a:lnTo>
                    <a:lnTo>
                      <a:pt x="3492" y="2542"/>
                    </a:lnTo>
                    <a:lnTo>
                      <a:pt x="3492" y="2542"/>
                    </a:lnTo>
                    <a:lnTo>
                      <a:pt x="3490" y="2520"/>
                    </a:lnTo>
                    <a:lnTo>
                      <a:pt x="3492" y="2500"/>
                    </a:lnTo>
                    <a:lnTo>
                      <a:pt x="3496" y="2484"/>
                    </a:lnTo>
                    <a:lnTo>
                      <a:pt x="3502" y="2470"/>
                    </a:lnTo>
                    <a:lnTo>
                      <a:pt x="3508" y="2458"/>
                    </a:lnTo>
                    <a:lnTo>
                      <a:pt x="3514" y="2448"/>
                    </a:lnTo>
                    <a:lnTo>
                      <a:pt x="3524" y="2438"/>
                    </a:lnTo>
                    <a:lnTo>
                      <a:pt x="3524" y="2438"/>
                    </a:lnTo>
                    <a:lnTo>
                      <a:pt x="3528" y="2434"/>
                    </a:lnTo>
                    <a:lnTo>
                      <a:pt x="3528" y="2432"/>
                    </a:lnTo>
                    <a:lnTo>
                      <a:pt x="3528" y="2428"/>
                    </a:lnTo>
                    <a:lnTo>
                      <a:pt x="3528" y="2426"/>
                    </a:lnTo>
                    <a:lnTo>
                      <a:pt x="3528" y="2426"/>
                    </a:lnTo>
                    <a:lnTo>
                      <a:pt x="3536" y="2424"/>
                    </a:lnTo>
                    <a:lnTo>
                      <a:pt x="3536" y="2424"/>
                    </a:lnTo>
                    <a:lnTo>
                      <a:pt x="3542" y="2424"/>
                    </a:lnTo>
                    <a:lnTo>
                      <a:pt x="3548" y="2420"/>
                    </a:lnTo>
                    <a:lnTo>
                      <a:pt x="3556" y="2412"/>
                    </a:lnTo>
                    <a:lnTo>
                      <a:pt x="3564" y="2402"/>
                    </a:lnTo>
                    <a:lnTo>
                      <a:pt x="3568" y="2400"/>
                    </a:lnTo>
                    <a:lnTo>
                      <a:pt x="3570" y="2398"/>
                    </a:lnTo>
                    <a:lnTo>
                      <a:pt x="3570" y="2398"/>
                    </a:lnTo>
                    <a:lnTo>
                      <a:pt x="3574" y="2398"/>
                    </a:lnTo>
                    <a:lnTo>
                      <a:pt x="3576" y="2394"/>
                    </a:lnTo>
                    <a:lnTo>
                      <a:pt x="3580" y="2384"/>
                    </a:lnTo>
                    <a:lnTo>
                      <a:pt x="3588" y="2370"/>
                    </a:lnTo>
                    <a:lnTo>
                      <a:pt x="3592" y="2362"/>
                    </a:lnTo>
                    <a:lnTo>
                      <a:pt x="3600" y="2356"/>
                    </a:lnTo>
                    <a:lnTo>
                      <a:pt x="3600" y="2356"/>
                    </a:lnTo>
                    <a:lnTo>
                      <a:pt x="3606" y="2352"/>
                    </a:lnTo>
                    <a:lnTo>
                      <a:pt x="3612" y="2350"/>
                    </a:lnTo>
                    <a:lnTo>
                      <a:pt x="3624" y="2350"/>
                    </a:lnTo>
                    <a:lnTo>
                      <a:pt x="3628" y="2350"/>
                    </a:lnTo>
                    <a:lnTo>
                      <a:pt x="3630" y="2350"/>
                    </a:lnTo>
                    <a:lnTo>
                      <a:pt x="3634" y="2346"/>
                    </a:lnTo>
                    <a:lnTo>
                      <a:pt x="3636" y="2342"/>
                    </a:lnTo>
                    <a:lnTo>
                      <a:pt x="3636" y="2342"/>
                    </a:lnTo>
                    <a:lnTo>
                      <a:pt x="3638" y="2334"/>
                    </a:lnTo>
                    <a:lnTo>
                      <a:pt x="3642" y="2328"/>
                    </a:lnTo>
                    <a:lnTo>
                      <a:pt x="3654" y="2318"/>
                    </a:lnTo>
                    <a:lnTo>
                      <a:pt x="3666" y="2310"/>
                    </a:lnTo>
                    <a:lnTo>
                      <a:pt x="3680" y="2306"/>
                    </a:lnTo>
                    <a:lnTo>
                      <a:pt x="3680" y="2306"/>
                    </a:lnTo>
                    <a:lnTo>
                      <a:pt x="3690" y="2304"/>
                    </a:lnTo>
                    <a:lnTo>
                      <a:pt x="3696" y="2300"/>
                    </a:lnTo>
                    <a:lnTo>
                      <a:pt x="3698" y="2294"/>
                    </a:lnTo>
                    <a:lnTo>
                      <a:pt x="3698" y="2292"/>
                    </a:lnTo>
                    <a:lnTo>
                      <a:pt x="3696" y="2290"/>
                    </a:lnTo>
                    <a:lnTo>
                      <a:pt x="3696" y="2290"/>
                    </a:lnTo>
                    <a:lnTo>
                      <a:pt x="3694" y="2290"/>
                    </a:lnTo>
                    <a:lnTo>
                      <a:pt x="3690" y="2290"/>
                    </a:lnTo>
                    <a:lnTo>
                      <a:pt x="3686" y="2294"/>
                    </a:lnTo>
                    <a:lnTo>
                      <a:pt x="3680" y="2296"/>
                    </a:lnTo>
                    <a:lnTo>
                      <a:pt x="3676" y="2298"/>
                    </a:lnTo>
                    <a:lnTo>
                      <a:pt x="3674" y="2296"/>
                    </a:lnTo>
                    <a:lnTo>
                      <a:pt x="3674" y="2296"/>
                    </a:lnTo>
                    <a:lnTo>
                      <a:pt x="3672" y="2294"/>
                    </a:lnTo>
                    <a:lnTo>
                      <a:pt x="3674" y="2292"/>
                    </a:lnTo>
                    <a:lnTo>
                      <a:pt x="3680" y="2290"/>
                    </a:lnTo>
                    <a:lnTo>
                      <a:pt x="3682" y="2288"/>
                    </a:lnTo>
                    <a:lnTo>
                      <a:pt x="3684" y="2286"/>
                    </a:lnTo>
                    <a:lnTo>
                      <a:pt x="3684" y="2286"/>
                    </a:lnTo>
                    <a:lnTo>
                      <a:pt x="3686" y="2282"/>
                    </a:lnTo>
                    <a:lnTo>
                      <a:pt x="3684" y="2278"/>
                    </a:lnTo>
                    <a:lnTo>
                      <a:pt x="3678" y="2272"/>
                    </a:lnTo>
                    <a:lnTo>
                      <a:pt x="3676" y="2268"/>
                    </a:lnTo>
                    <a:lnTo>
                      <a:pt x="3682" y="2268"/>
                    </a:lnTo>
                    <a:lnTo>
                      <a:pt x="3682" y="2268"/>
                    </a:lnTo>
                    <a:lnTo>
                      <a:pt x="3692" y="2272"/>
                    </a:lnTo>
                    <a:lnTo>
                      <a:pt x="3696" y="2274"/>
                    </a:lnTo>
                    <a:lnTo>
                      <a:pt x="3698" y="2276"/>
                    </a:lnTo>
                    <a:lnTo>
                      <a:pt x="3700" y="2274"/>
                    </a:lnTo>
                    <a:lnTo>
                      <a:pt x="3706" y="2270"/>
                    </a:lnTo>
                    <a:lnTo>
                      <a:pt x="3706" y="2270"/>
                    </a:lnTo>
                    <a:lnTo>
                      <a:pt x="3710" y="2264"/>
                    </a:lnTo>
                    <a:lnTo>
                      <a:pt x="3714" y="2262"/>
                    </a:lnTo>
                    <a:lnTo>
                      <a:pt x="3716" y="2260"/>
                    </a:lnTo>
                    <a:lnTo>
                      <a:pt x="3718" y="2254"/>
                    </a:lnTo>
                    <a:lnTo>
                      <a:pt x="3718" y="2254"/>
                    </a:lnTo>
                    <a:lnTo>
                      <a:pt x="3720" y="2246"/>
                    </a:lnTo>
                    <a:lnTo>
                      <a:pt x="3718" y="2242"/>
                    </a:lnTo>
                    <a:lnTo>
                      <a:pt x="3714" y="2240"/>
                    </a:lnTo>
                    <a:lnTo>
                      <a:pt x="3710" y="2244"/>
                    </a:lnTo>
                    <a:lnTo>
                      <a:pt x="3710" y="2244"/>
                    </a:lnTo>
                    <a:lnTo>
                      <a:pt x="3708" y="2244"/>
                    </a:lnTo>
                    <a:lnTo>
                      <a:pt x="3708" y="2242"/>
                    </a:lnTo>
                    <a:lnTo>
                      <a:pt x="3704" y="2240"/>
                    </a:lnTo>
                    <a:lnTo>
                      <a:pt x="3694" y="2240"/>
                    </a:lnTo>
                    <a:lnTo>
                      <a:pt x="3694" y="2240"/>
                    </a:lnTo>
                    <a:lnTo>
                      <a:pt x="3684" y="2242"/>
                    </a:lnTo>
                    <a:lnTo>
                      <a:pt x="3678" y="2240"/>
                    </a:lnTo>
                    <a:lnTo>
                      <a:pt x="3678" y="2236"/>
                    </a:lnTo>
                    <a:lnTo>
                      <a:pt x="3678" y="2230"/>
                    </a:lnTo>
                    <a:lnTo>
                      <a:pt x="3678" y="2230"/>
                    </a:lnTo>
                    <a:lnTo>
                      <a:pt x="3678" y="2228"/>
                    </a:lnTo>
                    <a:lnTo>
                      <a:pt x="3678" y="2228"/>
                    </a:lnTo>
                    <a:lnTo>
                      <a:pt x="3680" y="2232"/>
                    </a:lnTo>
                    <a:lnTo>
                      <a:pt x="3684" y="2236"/>
                    </a:lnTo>
                    <a:lnTo>
                      <a:pt x="3686" y="2236"/>
                    </a:lnTo>
                    <a:lnTo>
                      <a:pt x="3690" y="2236"/>
                    </a:lnTo>
                    <a:lnTo>
                      <a:pt x="3696" y="2234"/>
                    </a:lnTo>
                    <a:lnTo>
                      <a:pt x="3696" y="2234"/>
                    </a:lnTo>
                    <a:lnTo>
                      <a:pt x="3704" y="2230"/>
                    </a:lnTo>
                    <a:lnTo>
                      <a:pt x="3708" y="2230"/>
                    </a:lnTo>
                    <a:lnTo>
                      <a:pt x="3714" y="2232"/>
                    </a:lnTo>
                    <a:lnTo>
                      <a:pt x="3718" y="2236"/>
                    </a:lnTo>
                    <a:lnTo>
                      <a:pt x="3724" y="2244"/>
                    </a:lnTo>
                    <a:lnTo>
                      <a:pt x="3726" y="2248"/>
                    </a:lnTo>
                    <a:lnTo>
                      <a:pt x="3728" y="2248"/>
                    </a:lnTo>
                    <a:lnTo>
                      <a:pt x="3728" y="2248"/>
                    </a:lnTo>
                    <a:lnTo>
                      <a:pt x="3728" y="2246"/>
                    </a:lnTo>
                    <a:lnTo>
                      <a:pt x="3728" y="2244"/>
                    </a:lnTo>
                    <a:lnTo>
                      <a:pt x="3724" y="2236"/>
                    </a:lnTo>
                    <a:lnTo>
                      <a:pt x="3718" y="2222"/>
                    </a:lnTo>
                    <a:lnTo>
                      <a:pt x="3712" y="2198"/>
                    </a:lnTo>
                    <a:lnTo>
                      <a:pt x="3712" y="2198"/>
                    </a:lnTo>
                    <a:lnTo>
                      <a:pt x="3708" y="2188"/>
                    </a:lnTo>
                    <a:lnTo>
                      <a:pt x="3706" y="2186"/>
                    </a:lnTo>
                    <a:lnTo>
                      <a:pt x="3704" y="2186"/>
                    </a:lnTo>
                    <a:lnTo>
                      <a:pt x="3700" y="2188"/>
                    </a:lnTo>
                    <a:lnTo>
                      <a:pt x="3694" y="2190"/>
                    </a:lnTo>
                    <a:lnTo>
                      <a:pt x="3694" y="2190"/>
                    </a:lnTo>
                    <a:lnTo>
                      <a:pt x="3692" y="2190"/>
                    </a:lnTo>
                    <a:lnTo>
                      <a:pt x="3692" y="2190"/>
                    </a:lnTo>
                    <a:lnTo>
                      <a:pt x="3696" y="2186"/>
                    </a:lnTo>
                    <a:lnTo>
                      <a:pt x="3698" y="2180"/>
                    </a:lnTo>
                    <a:lnTo>
                      <a:pt x="3698" y="2176"/>
                    </a:lnTo>
                    <a:lnTo>
                      <a:pt x="3694" y="2174"/>
                    </a:lnTo>
                    <a:lnTo>
                      <a:pt x="3694" y="2174"/>
                    </a:lnTo>
                    <a:lnTo>
                      <a:pt x="3690" y="2170"/>
                    </a:lnTo>
                    <a:lnTo>
                      <a:pt x="3692" y="2170"/>
                    </a:lnTo>
                    <a:lnTo>
                      <a:pt x="3696" y="2168"/>
                    </a:lnTo>
                    <a:lnTo>
                      <a:pt x="3698" y="2166"/>
                    </a:lnTo>
                    <a:lnTo>
                      <a:pt x="3698" y="2162"/>
                    </a:lnTo>
                    <a:lnTo>
                      <a:pt x="3698" y="2156"/>
                    </a:lnTo>
                    <a:lnTo>
                      <a:pt x="3698" y="2156"/>
                    </a:lnTo>
                    <a:lnTo>
                      <a:pt x="3696" y="2144"/>
                    </a:lnTo>
                    <a:lnTo>
                      <a:pt x="3696" y="2140"/>
                    </a:lnTo>
                    <a:lnTo>
                      <a:pt x="3696" y="2136"/>
                    </a:lnTo>
                    <a:lnTo>
                      <a:pt x="3690" y="2130"/>
                    </a:lnTo>
                    <a:lnTo>
                      <a:pt x="3690" y="2130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86" y="2122"/>
                    </a:lnTo>
                    <a:lnTo>
                      <a:pt x="3686" y="2122"/>
                    </a:lnTo>
                    <a:lnTo>
                      <a:pt x="3694" y="2126"/>
                    </a:lnTo>
                    <a:lnTo>
                      <a:pt x="3696" y="2124"/>
                    </a:lnTo>
                    <a:lnTo>
                      <a:pt x="3696" y="2124"/>
                    </a:lnTo>
                    <a:lnTo>
                      <a:pt x="3692" y="2108"/>
                    </a:lnTo>
                    <a:lnTo>
                      <a:pt x="3692" y="2108"/>
                    </a:lnTo>
                    <a:lnTo>
                      <a:pt x="3688" y="2092"/>
                    </a:lnTo>
                    <a:lnTo>
                      <a:pt x="3690" y="2076"/>
                    </a:lnTo>
                    <a:lnTo>
                      <a:pt x="3690" y="2076"/>
                    </a:lnTo>
                    <a:lnTo>
                      <a:pt x="3692" y="2064"/>
                    </a:lnTo>
                    <a:lnTo>
                      <a:pt x="3696" y="2058"/>
                    </a:lnTo>
                    <a:lnTo>
                      <a:pt x="3702" y="2054"/>
                    </a:lnTo>
                    <a:lnTo>
                      <a:pt x="3702" y="2054"/>
                    </a:lnTo>
                    <a:lnTo>
                      <a:pt x="3704" y="2050"/>
                    </a:lnTo>
                    <a:lnTo>
                      <a:pt x="3704" y="2052"/>
                    </a:lnTo>
                    <a:lnTo>
                      <a:pt x="3700" y="2058"/>
                    </a:lnTo>
                    <a:lnTo>
                      <a:pt x="3698" y="2064"/>
                    </a:lnTo>
                    <a:lnTo>
                      <a:pt x="3698" y="2064"/>
                    </a:lnTo>
                    <a:lnTo>
                      <a:pt x="3694" y="2076"/>
                    </a:lnTo>
                    <a:lnTo>
                      <a:pt x="3694" y="2082"/>
                    </a:lnTo>
                    <a:lnTo>
                      <a:pt x="3696" y="2086"/>
                    </a:lnTo>
                    <a:lnTo>
                      <a:pt x="3696" y="2086"/>
                    </a:lnTo>
                    <a:lnTo>
                      <a:pt x="3696" y="2088"/>
                    </a:lnTo>
                    <a:lnTo>
                      <a:pt x="3696" y="2090"/>
                    </a:lnTo>
                    <a:lnTo>
                      <a:pt x="3694" y="2094"/>
                    </a:lnTo>
                    <a:lnTo>
                      <a:pt x="3696" y="2098"/>
                    </a:lnTo>
                    <a:lnTo>
                      <a:pt x="3696" y="2098"/>
                    </a:lnTo>
                    <a:lnTo>
                      <a:pt x="3698" y="2104"/>
                    </a:lnTo>
                    <a:lnTo>
                      <a:pt x="3696" y="2106"/>
                    </a:lnTo>
                    <a:lnTo>
                      <a:pt x="3696" y="2110"/>
                    </a:lnTo>
                    <a:lnTo>
                      <a:pt x="3700" y="2114"/>
                    </a:lnTo>
                    <a:lnTo>
                      <a:pt x="3700" y="2114"/>
                    </a:lnTo>
                    <a:lnTo>
                      <a:pt x="3706" y="2116"/>
                    </a:lnTo>
                    <a:lnTo>
                      <a:pt x="3708" y="2116"/>
                    </a:lnTo>
                    <a:lnTo>
                      <a:pt x="3710" y="2116"/>
                    </a:lnTo>
                    <a:lnTo>
                      <a:pt x="3712" y="2120"/>
                    </a:lnTo>
                    <a:lnTo>
                      <a:pt x="3712" y="2120"/>
                    </a:lnTo>
                    <a:lnTo>
                      <a:pt x="3712" y="2126"/>
                    </a:lnTo>
                    <a:lnTo>
                      <a:pt x="3712" y="2130"/>
                    </a:lnTo>
                    <a:lnTo>
                      <a:pt x="3712" y="2134"/>
                    </a:lnTo>
                    <a:lnTo>
                      <a:pt x="3716" y="2136"/>
                    </a:lnTo>
                    <a:lnTo>
                      <a:pt x="3716" y="2136"/>
                    </a:lnTo>
                    <a:lnTo>
                      <a:pt x="3718" y="2138"/>
                    </a:lnTo>
                    <a:lnTo>
                      <a:pt x="3716" y="2142"/>
                    </a:lnTo>
                    <a:lnTo>
                      <a:pt x="3710" y="2154"/>
                    </a:lnTo>
                    <a:lnTo>
                      <a:pt x="3706" y="2166"/>
                    </a:lnTo>
                    <a:lnTo>
                      <a:pt x="3706" y="2172"/>
                    </a:lnTo>
                    <a:lnTo>
                      <a:pt x="3710" y="2176"/>
                    </a:lnTo>
                    <a:lnTo>
                      <a:pt x="3710" y="2176"/>
                    </a:lnTo>
                    <a:lnTo>
                      <a:pt x="3712" y="2176"/>
                    </a:lnTo>
                    <a:lnTo>
                      <a:pt x="3714" y="2172"/>
                    </a:lnTo>
                    <a:lnTo>
                      <a:pt x="3720" y="2158"/>
                    </a:lnTo>
                    <a:lnTo>
                      <a:pt x="3728" y="2138"/>
                    </a:lnTo>
                    <a:lnTo>
                      <a:pt x="3738" y="2122"/>
                    </a:lnTo>
                    <a:lnTo>
                      <a:pt x="3738" y="2122"/>
                    </a:lnTo>
                    <a:lnTo>
                      <a:pt x="3744" y="2114"/>
                    </a:lnTo>
                    <a:lnTo>
                      <a:pt x="3746" y="2108"/>
                    </a:lnTo>
                    <a:lnTo>
                      <a:pt x="3748" y="2102"/>
                    </a:lnTo>
                    <a:lnTo>
                      <a:pt x="3748" y="2096"/>
                    </a:lnTo>
                    <a:lnTo>
                      <a:pt x="3748" y="2092"/>
                    </a:lnTo>
                    <a:lnTo>
                      <a:pt x="3746" y="2088"/>
                    </a:lnTo>
                    <a:lnTo>
                      <a:pt x="3744" y="2086"/>
                    </a:lnTo>
                    <a:lnTo>
                      <a:pt x="3740" y="2086"/>
                    </a:lnTo>
                    <a:lnTo>
                      <a:pt x="3740" y="2086"/>
                    </a:lnTo>
                    <a:lnTo>
                      <a:pt x="3738" y="2084"/>
                    </a:lnTo>
                    <a:lnTo>
                      <a:pt x="3736" y="2082"/>
                    </a:lnTo>
                    <a:lnTo>
                      <a:pt x="3732" y="2074"/>
                    </a:lnTo>
                    <a:lnTo>
                      <a:pt x="3726" y="2054"/>
                    </a:lnTo>
                    <a:lnTo>
                      <a:pt x="3726" y="2054"/>
                    </a:lnTo>
                    <a:lnTo>
                      <a:pt x="3724" y="2044"/>
                    </a:lnTo>
                    <a:lnTo>
                      <a:pt x="3726" y="2036"/>
                    </a:lnTo>
                    <a:lnTo>
                      <a:pt x="3730" y="2030"/>
                    </a:lnTo>
                    <a:lnTo>
                      <a:pt x="3738" y="2024"/>
                    </a:lnTo>
                    <a:lnTo>
                      <a:pt x="3738" y="2024"/>
                    </a:lnTo>
                    <a:lnTo>
                      <a:pt x="3742" y="2024"/>
                    </a:lnTo>
                    <a:lnTo>
                      <a:pt x="3736" y="2030"/>
                    </a:lnTo>
                    <a:lnTo>
                      <a:pt x="3732" y="2034"/>
                    </a:lnTo>
                    <a:lnTo>
                      <a:pt x="3730" y="2040"/>
                    </a:lnTo>
                    <a:lnTo>
                      <a:pt x="3730" y="2046"/>
                    </a:lnTo>
                    <a:lnTo>
                      <a:pt x="3732" y="2054"/>
                    </a:lnTo>
                    <a:lnTo>
                      <a:pt x="3732" y="2054"/>
                    </a:lnTo>
                    <a:lnTo>
                      <a:pt x="3738" y="2060"/>
                    </a:lnTo>
                    <a:lnTo>
                      <a:pt x="3742" y="2062"/>
                    </a:lnTo>
                    <a:lnTo>
                      <a:pt x="3748" y="2064"/>
                    </a:lnTo>
                    <a:lnTo>
                      <a:pt x="3750" y="2066"/>
                    </a:lnTo>
                    <a:lnTo>
                      <a:pt x="3750" y="2072"/>
                    </a:lnTo>
                    <a:lnTo>
                      <a:pt x="3750" y="2072"/>
                    </a:lnTo>
                    <a:lnTo>
                      <a:pt x="3750" y="2078"/>
                    </a:lnTo>
                    <a:lnTo>
                      <a:pt x="3752" y="2078"/>
                    </a:lnTo>
                    <a:lnTo>
                      <a:pt x="3754" y="2078"/>
                    </a:lnTo>
                    <a:lnTo>
                      <a:pt x="3758" y="2074"/>
                    </a:lnTo>
                    <a:lnTo>
                      <a:pt x="3766" y="2062"/>
                    </a:lnTo>
                    <a:lnTo>
                      <a:pt x="3774" y="2048"/>
                    </a:lnTo>
                    <a:lnTo>
                      <a:pt x="3774" y="2048"/>
                    </a:lnTo>
                    <a:lnTo>
                      <a:pt x="3784" y="2030"/>
                    </a:lnTo>
                    <a:lnTo>
                      <a:pt x="3790" y="2014"/>
                    </a:lnTo>
                    <a:lnTo>
                      <a:pt x="3790" y="2008"/>
                    </a:lnTo>
                    <a:lnTo>
                      <a:pt x="3790" y="2002"/>
                    </a:lnTo>
                    <a:lnTo>
                      <a:pt x="3790" y="2000"/>
                    </a:lnTo>
                    <a:lnTo>
                      <a:pt x="3786" y="1998"/>
                    </a:lnTo>
                    <a:lnTo>
                      <a:pt x="3786" y="1998"/>
                    </a:lnTo>
                    <a:lnTo>
                      <a:pt x="3778" y="1996"/>
                    </a:lnTo>
                    <a:lnTo>
                      <a:pt x="3776" y="1996"/>
                    </a:lnTo>
                    <a:lnTo>
                      <a:pt x="3776" y="1994"/>
                    </a:lnTo>
                    <a:lnTo>
                      <a:pt x="3778" y="1988"/>
                    </a:lnTo>
                    <a:lnTo>
                      <a:pt x="3784" y="1980"/>
                    </a:lnTo>
                    <a:lnTo>
                      <a:pt x="3784" y="1980"/>
                    </a:lnTo>
                    <a:lnTo>
                      <a:pt x="3796" y="1972"/>
                    </a:lnTo>
                    <a:lnTo>
                      <a:pt x="3808" y="1962"/>
                    </a:lnTo>
                    <a:lnTo>
                      <a:pt x="3824" y="1956"/>
                    </a:lnTo>
                    <a:lnTo>
                      <a:pt x="3838" y="1950"/>
                    </a:lnTo>
                    <a:lnTo>
                      <a:pt x="3838" y="1950"/>
                    </a:lnTo>
                    <a:lnTo>
                      <a:pt x="3854" y="1948"/>
                    </a:lnTo>
                    <a:lnTo>
                      <a:pt x="3870" y="1946"/>
                    </a:lnTo>
                    <a:lnTo>
                      <a:pt x="3886" y="1944"/>
                    </a:lnTo>
                    <a:lnTo>
                      <a:pt x="3890" y="1944"/>
                    </a:lnTo>
                    <a:lnTo>
                      <a:pt x="3892" y="1940"/>
                    </a:lnTo>
                    <a:lnTo>
                      <a:pt x="3892" y="1940"/>
                    </a:lnTo>
                    <a:lnTo>
                      <a:pt x="3894" y="1926"/>
                    </a:lnTo>
                    <a:lnTo>
                      <a:pt x="3896" y="1924"/>
                    </a:lnTo>
                    <a:lnTo>
                      <a:pt x="3898" y="1928"/>
                    </a:lnTo>
                    <a:lnTo>
                      <a:pt x="3898" y="1928"/>
                    </a:lnTo>
                    <a:lnTo>
                      <a:pt x="3900" y="1936"/>
                    </a:lnTo>
                    <a:lnTo>
                      <a:pt x="3904" y="1940"/>
                    </a:lnTo>
                    <a:lnTo>
                      <a:pt x="3906" y="1940"/>
                    </a:lnTo>
                    <a:lnTo>
                      <a:pt x="3908" y="1940"/>
                    </a:lnTo>
                    <a:lnTo>
                      <a:pt x="3914" y="1932"/>
                    </a:lnTo>
                    <a:lnTo>
                      <a:pt x="3914" y="1932"/>
                    </a:lnTo>
                    <a:lnTo>
                      <a:pt x="3920" y="1928"/>
                    </a:lnTo>
                    <a:lnTo>
                      <a:pt x="3922" y="1926"/>
                    </a:lnTo>
                    <a:lnTo>
                      <a:pt x="3924" y="1928"/>
                    </a:lnTo>
                    <a:lnTo>
                      <a:pt x="3924" y="1930"/>
                    </a:lnTo>
                    <a:lnTo>
                      <a:pt x="3924" y="1936"/>
                    </a:lnTo>
                    <a:lnTo>
                      <a:pt x="3926" y="1936"/>
                    </a:lnTo>
                    <a:lnTo>
                      <a:pt x="3928" y="1934"/>
                    </a:lnTo>
                    <a:lnTo>
                      <a:pt x="3928" y="1934"/>
                    </a:lnTo>
                    <a:lnTo>
                      <a:pt x="3932" y="1932"/>
                    </a:lnTo>
                    <a:lnTo>
                      <a:pt x="3936" y="1930"/>
                    </a:lnTo>
                    <a:lnTo>
                      <a:pt x="3946" y="1930"/>
                    </a:lnTo>
                    <a:lnTo>
                      <a:pt x="3952" y="1928"/>
                    </a:lnTo>
                    <a:lnTo>
                      <a:pt x="3952" y="1924"/>
                    </a:lnTo>
                    <a:lnTo>
                      <a:pt x="3952" y="1920"/>
                    </a:lnTo>
                    <a:lnTo>
                      <a:pt x="3952" y="1920"/>
                    </a:lnTo>
                    <a:lnTo>
                      <a:pt x="3948" y="1906"/>
                    </a:lnTo>
                    <a:lnTo>
                      <a:pt x="3946" y="1904"/>
                    </a:lnTo>
                    <a:lnTo>
                      <a:pt x="3942" y="1904"/>
                    </a:lnTo>
                    <a:lnTo>
                      <a:pt x="3942" y="1904"/>
                    </a:lnTo>
                    <a:lnTo>
                      <a:pt x="3940" y="1904"/>
                    </a:lnTo>
                    <a:lnTo>
                      <a:pt x="3942" y="1906"/>
                    </a:lnTo>
                    <a:lnTo>
                      <a:pt x="3946" y="1908"/>
                    </a:lnTo>
                    <a:lnTo>
                      <a:pt x="3948" y="1914"/>
                    </a:lnTo>
                    <a:lnTo>
                      <a:pt x="3948" y="1914"/>
                    </a:lnTo>
                    <a:lnTo>
                      <a:pt x="3944" y="1920"/>
                    </a:lnTo>
                    <a:lnTo>
                      <a:pt x="3940" y="1924"/>
                    </a:lnTo>
                    <a:lnTo>
                      <a:pt x="3936" y="1926"/>
                    </a:lnTo>
                    <a:lnTo>
                      <a:pt x="3932" y="1926"/>
                    </a:lnTo>
                    <a:lnTo>
                      <a:pt x="3930" y="1922"/>
                    </a:lnTo>
                    <a:lnTo>
                      <a:pt x="3928" y="1918"/>
                    </a:lnTo>
                    <a:lnTo>
                      <a:pt x="3928" y="1918"/>
                    </a:lnTo>
                    <a:lnTo>
                      <a:pt x="3924" y="1908"/>
                    </a:lnTo>
                    <a:lnTo>
                      <a:pt x="3924" y="1902"/>
                    </a:lnTo>
                    <a:lnTo>
                      <a:pt x="3920" y="1896"/>
                    </a:lnTo>
                    <a:lnTo>
                      <a:pt x="3912" y="1894"/>
                    </a:lnTo>
                    <a:lnTo>
                      <a:pt x="3912" y="1894"/>
                    </a:lnTo>
                    <a:lnTo>
                      <a:pt x="3910" y="1894"/>
                    </a:lnTo>
                    <a:lnTo>
                      <a:pt x="3910" y="1892"/>
                    </a:lnTo>
                    <a:lnTo>
                      <a:pt x="3918" y="1884"/>
                    </a:lnTo>
                    <a:lnTo>
                      <a:pt x="3926" y="1876"/>
                    </a:lnTo>
                    <a:lnTo>
                      <a:pt x="3926" y="1874"/>
                    </a:lnTo>
                    <a:lnTo>
                      <a:pt x="3924" y="1872"/>
                    </a:lnTo>
                    <a:lnTo>
                      <a:pt x="3924" y="1872"/>
                    </a:lnTo>
                    <a:lnTo>
                      <a:pt x="3922" y="1868"/>
                    </a:lnTo>
                    <a:lnTo>
                      <a:pt x="3920" y="1864"/>
                    </a:lnTo>
                    <a:lnTo>
                      <a:pt x="3922" y="1850"/>
                    </a:lnTo>
                    <a:lnTo>
                      <a:pt x="3928" y="1836"/>
                    </a:lnTo>
                    <a:lnTo>
                      <a:pt x="3936" y="1826"/>
                    </a:lnTo>
                    <a:lnTo>
                      <a:pt x="3936" y="1826"/>
                    </a:lnTo>
                    <a:lnTo>
                      <a:pt x="3940" y="1820"/>
                    </a:lnTo>
                    <a:lnTo>
                      <a:pt x="3940" y="1816"/>
                    </a:lnTo>
                    <a:lnTo>
                      <a:pt x="3940" y="1814"/>
                    </a:lnTo>
                    <a:lnTo>
                      <a:pt x="3942" y="1810"/>
                    </a:lnTo>
                    <a:lnTo>
                      <a:pt x="3942" y="1810"/>
                    </a:lnTo>
                    <a:lnTo>
                      <a:pt x="3944" y="1808"/>
                    </a:lnTo>
                    <a:lnTo>
                      <a:pt x="3946" y="1808"/>
                    </a:lnTo>
                    <a:lnTo>
                      <a:pt x="3948" y="1812"/>
                    </a:lnTo>
                    <a:lnTo>
                      <a:pt x="3952" y="1814"/>
                    </a:lnTo>
                    <a:lnTo>
                      <a:pt x="3954" y="1814"/>
                    </a:lnTo>
                    <a:lnTo>
                      <a:pt x="3958" y="1812"/>
                    </a:lnTo>
                    <a:lnTo>
                      <a:pt x="3958" y="1812"/>
                    </a:lnTo>
                    <a:lnTo>
                      <a:pt x="3966" y="1806"/>
                    </a:lnTo>
                    <a:lnTo>
                      <a:pt x="3970" y="1802"/>
                    </a:lnTo>
                    <a:lnTo>
                      <a:pt x="3974" y="1800"/>
                    </a:lnTo>
                    <a:lnTo>
                      <a:pt x="3976" y="1800"/>
                    </a:lnTo>
                    <a:lnTo>
                      <a:pt x="3976" y="1800"/>
                    </a:lnTo>
                    <a:lnTo>
                      <a:pt x="3982" y="1798"/>
                    </a:lnTo>
                    <a:lnTo>
                      <a:pt x="3984" y="1796"/>
                    </a:lnTo>
                    <a:lnTo>
                      <a:pt x="3988" y="1786"/>
                    </a:lnTo>
                    <a:lnTo>
                      <a:pt x="3992" y="1778"/>
                    </a:lnTo>
                    <a:lnTo>
                      <a:pt x="3996" y="1776"/>
                    </a:lnTo>
                    <a:lnTo>
                      <a:pt x="4000" y="1778"/>
                    </a:lnTo>
                    <a:lnTo>
                      <a:pt x="4000" y="1778"/>
                    </a:lnTo>
                    <a:lnTo>
                      <a:pt x="4006" y="1782"/>
                    </a:lnTo>
                    <a:lnTo>
                      <a:pt x="4008" y="1780"/>
                    </a:lnTo>
                    <a:lnTo>
                      <a:pt x="4010" y="1780"/>
                    </a:lnTo>
                    <a:lnTo>
                      <a:pt x="4012" y="1776"/>
                    </a:lnTo>
                    <a:lnTo>
                      <a:pt x="4016" y="1772"/>
                    </a:lnTo>
                    <a:lnTo>
                      <a:pt x="4016" y="1772"/>
                    </a:lnTo>
                    <a:lnTo>
                      <a:pt x="4022" y="1772"/>
                    </a:lnTo>
                    <a:lnTo>
                      <a:pt x="4024" y="1774"/>
                    </a:lnTo>
                    <a:lnTo>
                      <a:pt x="4028" y="1776"/>
                    </a:lnTo>
                    <a:lnTo>
                      <a:pt x="4036" y="1772"/>
                    </a:lnTo>
                    <a:lnTo>
                      <a:pt x="4036" y="1772"/>
                    </a:lnTo>
                    <a:lnTo>
                      <a:pt x="4044" y="1766"/>
                    </a:lnTo>
                    <a:lnTo>
                      <a:pt x="4052" y="1764"/>
                    </a:lnTo>
                    <a:lnTo>
                      <a:pt x="4060" y="1762"/>
                    </a:lnTo>
                    <a:lnTo>
                      <a:pt x="4066" y="1756"/>
                    </a:lnTo>
                    <a:lnTo>
                      <a:pt x="4066" y="1756"/>
                    </a:lnTo>
                    <a:lnTo>
                      <a:pt x="4070" y="1752"/>
                    </a:lnTo>
                    <a:lnTo>
                      <a:pt x="4070" y="1748"/>
                    </a:lnTo>
                    <a:lnTo>
                      <a:pt x="4068" y="1746"/>
                    </a:lnTo>
                    <a:lnTo>
                      <a:pt x="4066" y="1742"/>
                    </a:lnTo>
                    <a:lnTo>
                      <a:pt x="4066" y="1742"/>
                    </a:lnTo>
                    <a:lnTo>
                      <a:pt x="4064" y="1736"/>
                    </a:lnTo>
                    <a:lnTo>
                      <a:pt x="4062" y="1734"/>
                    </a:lnTo>
                    <a:lnTo>
                      <a:pt x="4054" y="1730"/>
                    </a:lnTo>
                    <a:lnTo>
                      <a:pt x="4054" y="1730"/>
                    </a:lnTo>
                    <a:lnTo>
                      <a:pt x="4052" y="1726"/>
                    </a:lnTo>
                    <a:lnTo>
                      <a:pt x="4050" y="1718"/>
                    </a:lnTo>
                    <a:lnTo>
                      <a:pt x="4050" y="1704"/>
                    </a:lnTo>
                    <a:lnTo>
                      <a:pt x="4050" y="1704"/>
                    </a:lnTo>
                    <a:lnTo>
                      <a:pt x="4052" y="1706"/>
                    </a:lnTo>
                    <a:lnTo>
                      <a:pt x="4054" y="1708"/>
                    </a:lnTo>
                    <a:lnTo>
                      <a:pt x="4054" y="1716"/>
                    </a:lnTo>
                    <a:lnTo>
                      <a:pt x="4054" y="1716"/>
                    </a:lnTo>
                    <a:lnTo>
                      <a:pt x="4054" y="1720"/>
                    </a:lnTo>
                    <a:lnTo>
                      <a:pt x="4056" y="1724"/>
                    </a:lnTo>
                    <a:lnTo>
                      <a:pt x="4060" y="1728"/>
                    </a:lnTo>
                    <a:lnTo>
                      <a:pt x="4066" y="1730"/>
                    </a:lnTo>
                    <a:lnTo>
                      <a:pt x="4066" y="1730"/>
                    </a:lnTo>
                    <a:lnTo>
                      <a:pt x="4078" y="1734"/>
                    </a:lnTo>
                    <a:lnTo>
                      <a:pt x="4088" y="1734"/>
                    </a:lnTo>
                    <a:lnTo>
                      <a:pt x="4096" y="1734"/>
                    </a:lnTo>
                    <a:lnTo>
                      <a:pt x="4106" y="1732"/>
                    </a:lnTo>
                    <a:lnTo>
                      <a:pt x="4122" y="1724"/>
                    </a:lnTo>
                    <a:lnTo>
                      <a:pt x="4144" y="1714"/>
                    </a:lnTo>
                    <a:lnTo>
                      <a:pt x="4144" y="1714"/>
                    </a:lnTo>
                    <a:lnTo>
                      <a:pt x="4152" y="1708"/>
                    </a:lnTo>
                    <a:lnTo>
                      <a:pt x="4156" y="1708"/>
                    </a:lnTo>
                    <a:lnTo>
                      <a:pt x="4156" y="1708"/>
                    </a:lnTo>
                    <a:lnTo>
                      <a:pt x="4158" y="1712"/>
                    </a:lnTo>
                    <a:lnTo>
                      <a:pt x="4160" y="1714"/>
                    </a:lnTo>
                    <a:lnTo>
                      <a:pt x="4164" y="1718"/>
                    </a:lnTo>
                    <a:lnTo>
                      <a:pt x="4172" y="1718"/>
                    </a:lnTo>
                    <a:lnTo>
                      <a:pt x="4188" y="1716"/>
                    </a:lnTo>
                    <a:lnTo>
                      <a:pt x="4188" y="1716"/>
                    </a:lnTo>
                    <a:lnTo>
                      <a:pt x="4202" y="1716"/>
                    </a:lnTo>
                    <a:lnTo>
                      <a:pt x="4194" y="1720"/>
                    </a:lnTo>
                    <a:lnTo>
                      <a:pt x="4172" y="1728"/>
                    </a:lnTo>
                    <a:lnTo>
                      <a:pt x="4148" y="1740"/>
                    </a:lnTo>
                    <a:lnTo>
                      <a:pt x="4148" y="1740"/>
                    </a:lnTo>
                    <a:lnTo>
                      <a:pt x="4136" y="1746"/>
                    </a:lnTo>
                    <a:lnTo>
                      <a:pt x="4126" y="1754"/>
                    </a:lnTo>
                    <a:lnTo>
                      <a:pt x="4118" y="1762"/>
                    </a:lnTo>
                    <a:lnTo>
                      <a:pt x="4110" y="1770"/>
                    </a:lnTo>
                    <a:lnTo>
                      <a:pt x="4106" y="1780"/>
                    </a:lnTo>
                    <a:lnTo>
                      <a:pt x="4104" y="1790"/>
                    </a:lnTo>
                    <a:lnTo>
                      <a:pt x="4106" y="1802"/>
                    </a:lnTo>
                    <a:lnTo>
                      <a:pt x="4110" y="1812"/>
                    </a:lnTo>
                    <a:lnTo>
                      <a:pt x="4110" y="1812"/>
                    </a:lnTo>
                    <a:lnTo>
                      <a:pt x="4116" y="1822"/>
                    </a:lnTo>
                    <a:lnTo>
                      <a:pt x="4124" y="1826"/>
                    </a:lnTo>
                    <a:lnTo>
                      <a:pt x="4130" y="1828"/>
                    </a:lnTo>
                    <a:lnTo>
                      <a:pt x="4138" y="1824"/>
                    </a:lnTo>
                    <a:lnTo>
                      <a:pt x="4146" y="1818"/>
                    </a:lnTo>
                    <a:lnTo>
                      <a:pt x="4154" y="1810"/>
                    </a:lnTo>
                    <a:lnTo>
                      <a:pt x="4174" y="1786"/>
                    </a:lnTo>
                    <a:lnTo>
                      <a:pt x="4174" y="1786"/>
                    </a:lnTo>
                    <a:lnTo>
                      <a:pt x="4182" y="1776"/>
                    </a:lnTo>
                    <a:lnTo>
                      <a:pt x="4190" y="1770"/>
                    </a:lnTo>
                    <a:lnTo>
                      <a:pt x="4196" y="1768"/>
                    </a:lnTo>
                    <a:lnTo>
                      <a:pt x="4202" y="1768"/>
                    </a:lnTo>
                    <a:lnTo>
                      <a:pt x="4208" y="1768"/>
                    </a:lnTo>
                    <a:lnTo>
                      <a:pt x="4216" y="1766"/>
                    </a:lnTo>
                    <a:lnTo>
                      <a:pt x="4224" y="1764"/>
                    </a:lnTo>
                    <a:lnTo>
                      <a:pt x="4238" y="1756"/>
                    </a:lnTo>
                    <a:lnTo>
                      <a:pt x="4238" y="1756"/>
                    </a:lnTo>
                    <a:lnTo>
                      <a:pt x="4252" y="1748"/>
                    </a:lnTo>
                    <a:lnTo>
                      <a:pt x="4266" y="1742"/>
                    </a:lnTo>
                    <a:lnTo>
                      <a:pt x="4290" y="1734"/>
                    </a:lnTo>
                    <a:lnTo>
                      <a:pt x="4300" y="1730"/>
                    </a:lnTo>
                    <a:lnTo>
                      <a:pt x="4306" y="1728"/>
                    </a:lnTo>
                    <a:lnTo>
                      <a:pt x="4308" y="1724"/>
                    </a:lnTo>
                    <a:lnTo>
                      <a:pt x="4304" y="1720"/>
                    </a:lnTo>
                    <a:lnTo>
                      <a:pt x="4304" y="1720"/>
                    </a:lnTo>
                    <a:lnTo>
                      <a:pt x="4284" y="1700"/>
                    </a:lnTo>
                    <a:lnTo>
                      <a:pt x="4280" y="1698"/>
                    </a:lnTo>
                    <a:lnTo>
                      <a:pt x="4276" y="1696"/>
                    </a:lnTo>
                    <a:lnTo>
                      <a:pt x="4270" y="1696"/>
                    </a:lnTo>
                    <a:lnTo>
                      <a:pt x="4264" y="1698"/>
                    </a:lnTo>
                    <a:lnTo>
                      <a:pt x="4264" y="1698"/>
                    </a:lnTo>
                    <a:lnTo>
                      <a:pt x="4258" y="1700"/>
                    </a:lnTo>
                    <a:lnTo>
                      <a:pt x="4246" y="1700"/>
                    </a:lnTo>
                    <a:lnTo>
                      <a:pt x="4236" y="1700"/>
                    </a:lnTo>
                    <a:lnTo>
                      <a:pt x="4224" y="1696"/>
                    </a:lnTo>
                    <a:lnTo>
                      <a:pt x="4212" y="1694"/>
                    </a:lnTo>
                    <a:lnTo>
                      <a:pt x="4204" y="1690"/>
                    </a:lnTo>
                    <a:lnTo>
                      <a:pt x="4198" y="1684"/>
                    </a:lnTo>
                    <a:lnTo>
                      <a:pt x="4196" y="1682"/>
                    </a:lnTo>
                    <a:lnTo>
                      <a:pt x="4196" y="1680"/>
                    </a:lnTo>
                    <a:lnTo>
                      <a:pt x="4196" y="1680"/>
                    </a:lnTo>
                    <a:lnTo>
                      <a:pt x="4196" y="1676"/>
                    </a:lnTo>
                    <a:lnTo>
                      <a:pt x="4194" y="1674"/>
                    </a:lnTo>
                    <a:lnTo>
                      <a:pt x="4186" y="1672"/>
                    </a:lnTo>
                    <a:lnTo>
                      <a:pt x="4178" y="1668"/>
                    </a:lnTo>
                    <a:lnTo>
                      <a:pt x="4172" y="1664"/>
                    </a:lnTo>
                    <a:lnTo>
                      <a:pt x="4166" y="1654"/>
                    </a:lnTo>
                    <a:lnTo>
                      <a:pt x="4160" y="1640"/>
                    </a:lnTo>
                    <a:lnTo>
                      <a:pt x="4160" y="1640"/>
                    </a:lnTo>
                    <a:lnTo>
                      <a:pt x="4156" y="1624"/>
                    </a:lnTo>
                    <a:lnTo>
                      <a:pt x="4156" y="1610"/>
                    </a:lnTo>
                    <a:lnTo>
                      <a:pt x="4158" y="1598"/>
                    </a:lnTo>
                    <a:lnTo>
                      <a:pt x="4160" y="1588"/>
                    </a:lnTo>
                    <a:lnTo>
                      <a:pt x="4162" y="1580"/>
                    </a:lnTo>
                    <a:lnTo>
                      <a:pt x="4162" y="1576"/>
                    </a:lnTo>
                    <a:lnTo>
                      <a:pt x="4158" y="1574"/>
                    </a:lnTo>
                    <a:lnTo>
                      <a:pt x="4148" y="1576"/>
                    </a:lnTo>
                    <a:lnTo>
                      <a:pt x="4148" y="1576"/>
                    </a:lnTo>
                    <a:lnTo>
                      <a:pt x="4134" y="1578"/>
                    </a:lnTo>
                    <a:lnTo>
                      <a:pt x="4126" y="1580"/>
                    </a:lnTo>
                    <a:lnTo>
                      <a:pt x="4124" y="1578"/>
                    </a:lnTo>
                    <a:lnTo>
                      <a:pt x="4126" y="1574"/>
                    </a:lnTo>
                    <a:lnTo>
                      <a:pt x="4140" y="1564"/>
                    </a:lnTo>
                    <a:lnTo>
                      <a:pt x="4164" y="1550"/>
                    </a:lnTo>
                    <a:lnTo>
                      <a:pt x="4164" y="1550"/>
                    </a:lnTo>
                    <a:lnTo>
                      <a:pt x="4178" y="1538"/>
                    </a:lnTo>
                    <a:lnTo>
                      <a:pt x="4182" y="1532"/>
                    </a:lnTo>
                    <a:lnTo>
                      <a:pt x="4184" y="1528"/>
                    </a:lnTo>
                    <a:lnTo>
                      <a:pt x="4184" y="1522"/>
                    </a:lnTo>
                    <a:lnTo>
                      <a:pt x="4180" y="1516"/>
                    </a:lnTo>
                    <a:lnTo>
                      <a:pt x="4174" y="1508"/>
                    </a:lnTo>
                    <a:lnTo>
                      <a:pt x="4166" y="1502"/>
                    </a:lnTo>
                    <a:lnTo>
                      <a:pt x="4166" y="1502"/>
                    </a:lnTo>
                    <a:lnTo>
                      <a:pt x="4160" y="1498"/>
                    </a:lnTo>
                    <a:lnTo>
                      <a:pt x="4150" y="1496"/>
                    </a:lnTo>
                    <a:lnTo>
                      <a:pt x="4140" y="1496"/>
                    </a:lnTo>
                    <a:lnTo>
                      <a:pt x="4130" y="1496"/>
                    </a:lnTo>
                    <a:lnTo>
                      <a:pt x="4102" y="1500"/>
                    </a:lnTo>
                    <a:lnTo>
                      <a:pt x="4074" y="1508"/>
                    </a:lnTo>
                    <a:lnTo>
                      <a:pt x="4044" y="1518"/>
                    </a:lnTo>
                    <a:lnTo>
                      <a:pt x="4018" y="1532"/>
                    </a:lnTo>
                    <a:lnTo>
                      <a:pt x="3996" y="1546"/>
                    </a:lnTo>
                    <a:lnTo>
                      <a:pt x="3988" y="1554"/>
                    </a:lnTo>
                    <a:lnTo>
                      <a:pt x="3982" y="1560"/>
                    </a:lnTo>
                    <a:lnTo>
                      <a:pt x="3982" y="1560"/>
                    </a:lnTo>
                    <a:lnTo>
                      <a:pt x="3964" y="1584"/>
                    </a:lnTo>
                    <a:lnTo>
                      <a:pt x="3948" y="1602"/>
                    </a:lnTo>
                    <a:lnTo>
                      <a:pt x="3934" y="1616"/>
                    </a:lnTo>
                    <a:lnTo>
                      <a:pt x="3922" y="1626"/>
                    </a:lnTo>
                    <a:lnTo>
                      <a:pt x="3914" y="1634"/>
                    </a:lnTo>
                    <a:lnTo>
                      <a:pt x="3908" y="1636"/>
                    </a:lnTo>
                    <a:lnTo>
                      <a:pt x="3908" y="1636"/>
                    </a:lnTo>
                    <a:lnTo>
                      <a:pt x="3908" y="1634"/>
                    </a:lnTo>
                    <a:lnTo>
                      <a:pt x="3914" y="1628"/>
                    </a:lnTo>
                    <a:lnTo>
                      <a:pt x="3914" y="1628"/>
                    </a:lnTo>
                    <a:lnTo>
                      <a:pt x="3924" y="1616"/>
                    </a:lnTo>
                    <a:lnTo>
                      <a:pt x="3936" y="1600"/>
                    </a:lnTo>
                    <a:lnTo>
                      <a:pt x="3964" y="1560"/>
                    </a:lnTo>
                    <a:lnTo>
                      <a:pt x="3978" y="1542"/>
                    </a:lnTo>
                    <a:lnTo>
                      <a:pt x="3994" y="1524"/>
                    </a:lnTo>
                    <a:lnTo>
                      <a:pt x="4010" y="1510"/>
                    </a:lnTo>
                    <a:lnTo>
                      <a:pt x="4020" y="1504"/>
                    </a:lnTo>
                    <a:lnTo>
                      <a:pt x="4030" y="1500"/>
                    </a:lnTo>
                    <a:lnTo>
                      <a:pt x="4030" y="1500"/>
                    </a:lnTo>
                    <a:lnTo>
                      <a:pt x="4040" y="1496"/>
                    </a:lnTo>
                    <a:lnTo>
                      <a:pt x="4050" y="1490"/>
                    </a:lnTo>
                    <a:lnTo>
                      <a:pt x="4056" y="1486"/>
                    </a:lnTo>
                    <a:lnTo>
                      <a:pt x="4060" y="1482"/>
                    </a:lnTo>
                    <a:lnTo>
                      <a:pt x="4066" y="1472"/>
                    </a:lnTo>
                    <a:lnTo>
                      <a:pt x="4068" y="1464"/>
                    </a:lnTo>
                    <a:lnTo>
                      <a:pt x="4072" y="1456"/>
                    </a:lnTo>
                    <a:lnTo>
                      <a:pt x="4076" y="1452"/>
                    </a:lnTo>
                    <a:lnTo>
                      <a:pt x="4082" y="1448"/>
                    </a:lnTo>
                    <a:lnTo>
                      <a:pt x="4090" y="1444"/>
                    </a:lnTo>
                    <a:lnTo>
                      <a:pt x="4102" y="1440"/>
                    </a:lnTo>
                    <a:lnTo>
                      <a:pt x="4136" y="1432"/>
                    </a:lnTo>
                    <a:lnTo>
                      <a:pt x="4136" y="1432"/>
                    </a:lnTo>
                    <a:lnTo>
                      <a:pt x="4160" y="1430"/>
                    </a:lnTo>
                    <a:lnTo>
                      <a:pt x="4182" y="1428"/>
                    </a:lnTo>
                    <a:lnTo>
                      <a:pt x="4202" y="1430"/>
                    </a:lnTo>
                    <a:lnTo>
                      <a:pt x="4220" y="1432"/>
                    </a:lnTo>
                    <a:lnTo>
                      <a:pt x="4252" y="1436"/>
                    </a:lnTo>
                    <a:lnTo>
                      <a:pt x="4278" y="1442"/>
                    </a:lnTo>
                    <a:lnTo>
                      <a:pt x="4304" y="1446"/>
                    </a:lnTo>
                    <a:lnTo>
                      <a:pt x="4316" y="1444"/>
                    </a:lnTo>
                    <a:lnTo>
                      <a:pt x="4330" y="1442"/>
                    </a:lnTo>
                    <a:lnTo>
                      <a:pt x="4342" y="1438"/>
                    </a:lnTo>
                    <a:lnTo>
                      <a:pt x="4356" y="1430"/>
                    </a:lnTo>
                    <a:lnTo>
                      <a:pt x="4370" y="1420"/>
                    </a:lnTo>
                    <a:lnTo>
                      <a:pt x="4386" y="1406"/>
                    </a:lnTo>
                    <a:lnTo>
                      <a:pt x="4386" y="1406"/>
                    </a:lnTo>
                    <a:lnTo>
                      <a:pt x="4414" y="1382"/>
                    </a:lnTo>
                    <a:lnTo>
                      <a:pt x="4434" y="1368"/>
                    </a:lnTo>
                    <a:lnTo>
                      <a:pt x="4448" y="1362"/>
                    </a:lnTo>
                    <a:lnTo>
                      <a:pt x="4458" y="1362"/>
                    </a:lnTo>
                    <a:lnTo>
                      <a:pt x="4470" y="1366"/>
                    </a:lnTo>
                    <a:lnTo>
                      <a:pt x="4474" y="1366"/>
                    </a:lnTo>
                    <a:lnTo>
                      <a:pt x="4482" y="1358"/>
                    </a:lnTo>
                    <a:lnTo>
                      <a:pt x="4482" y="1358"/>
                    </a:lnTo>
                    <a:lnTo>
                      <a:pt x="4492" y="1348"/>
                    </a:lnTo>
                    <a:lnTo>
                      <a:pt x="4502" y="1342"/>
                    </a:lnTo>
                    <a:lnTo>
                      <a:pt x="4518" y="1330"/>
                    </a:lnTo>
                    <a:lnTo>
                      <a:pt x="4524" y="1324"/>
                    </a:lnTo>
                    <a:lnTo>
                      <a:pt x="4526" y="1316"/>
                    </a:lnTo>
                    <a:lnTo>
                      <a:pt x="4526" y="1308"/>
                    </a:lnTo>
                    <a:lnTo>
                      <a:pt x="4522" y="1296"/>
                    </a:lnTo>
                    <a:lnTo>
                      <a:pt x="4522" y="1296"/>
                    </a:lnTo>
                    <a:lnTo>
                      <a:pt x="4518" y="1284"/>
                    </a:lnTo>
                    <a:lnTo>
                      <a:pt x="4518" y="1278"/>
                    </a:lnTo>
                    <a:lnTo>
                      <a:pt x="4518" y="1274"/>
                    </a:lnTo>
                    <a:lnTo>
                      <a:pt x="4522" y="1270"/>
                    </a:lnTo>
                    <a:lnTo>
                      <a:pt x="4524" y="1268"/>
                    </a:lnTo>
                    <a:lnTo>
                      <a:pt x="4526" y="1264"/>
                    </a:lnTo>
                    <a:lnTo>
                      <a:pt x="4524" y="1258"/>
                    </a:lnTo>
                    <a:lnTo>
                      <a:pt x="4522" y="1248"/>
                    </a:lnTo>
                    <a:lnTo>
                      <a:pt x="4522" y="1248"/>
                    </a:lnTo>
                    <a:lnTo>
                      <a:pt x="4516" y="1238"/>
                    </a:lnTo>
                    <a:lnTo>
                      <a:pt x="4510" y="1234"/>
                    </a:lnTo>
                    <a:lnTo>
                      <a:pt x="4502" y="1232"/>
                    </a:lnTo>
                    <a:lnTo>
                      <a:pt x="4496" y="1230"/>
                    </a:lnTo>
                    <a:lnTo>
                      <a:pt x="4488" y="1230"/>
                    </a:lnTo>
                    <a:lnTo>
                      <a:pt x="4480" y="1228"/>
                    </a:lnTo>
                    <a:lnTo>
                      <a:pt x="4472" y="1222"/>
                    </a:lnTo>
                    <a:lnTo>
                      <a:pt x="4464" y="1214"/>
                    </a:lnTo>
                    <a:lnTo>
                      <a:pt x="4464" y="1214"/>
                    </a:lnTo>
                    <a:lnTo>
                      <a:pt x="4454" y="1204"/>
                    </a:lnTo>
                    <a:lnTo>
                      <a:pt x="4446" y="1198"/>
                    </a:lnTo>
                    <a:lnTo>
                      <a:pt x="4436" y="1198"/>
                    </a:lnTo>
                    <a:lnTo>
                      <a:pt x="4428" y="1200"/>
                    </a:lnTo>
                    <a:lnTo>
                      <a:pt x="4416" y="1204"/>
                    </a:lnTo>
                    <a:lnTo>
                      <a:pt x="4406" y="1212"/>
                    </a:lnTo>
                    <a:lnTo>
                      <a:pt x="4376" y="1234"/>
                    </a:lnTo>
                    <a:lnTo>
                      <a:pt x="4376" y="1234"/>
                    </a:lnTo>
                    <a:lnTo>
                      <a:pt x="4362" y="1242"/>
                    </a:lnTo>
                    <a:lnTo>
                      <a:pt x="4352" y="1246"/>
                    </a:lnTo>
                    <a:lnTo>
                      <a:pt x="4344" y="1246"/>
                    </a:lnTo>
                    <a:lnTo>
                      <a:pt x="4342" y="1242"/>
                    </a:lnTo>
                    <a:lnTo>
                      <a:pt x="4342" y="1238"/>
                    </a:lnTo>
                    <a:lnTo>
                      <a:pt x="4346" y="1230"/>
                    </a:lnTo>
                    <a:lnTo>
                      <a:pt x="4354" y="1226"/>
                    </a:lnTo>
                    <a:lnTo>
                      <a:pt x="4364" y="1220"/>
                    </a:lnTo>
                    <a:lnTo>
                      <a:pt x="4364" y="1220"/>
                    </a:lnTo>
                    <a:lnTo>
                      <a:pt x="4376" y="1218"/>
                    </a:lnTo>
                    <a:lnTo>
                      <a:pt x="4386" y="1214"/>
                    </a:lnTo>
                    <a:lnTo>
                      <a:pt x="4400" y="1204"/>
                    </a:lnTo>
                    <a:lnTo>
                      <a:pt x="4414" y="1196"/>
                    </a:lnTo>
                    <a:lnTo>
                      <a:pt x="4424" y="1192"/>
                    </a:lnTo>
                    <a:lnTo>
                      <a:pt x="4438" y="1190"/>
                    </a:lnTo>
                    <a:lnTo>
                      <a:pt x="4438" y="1190"/>
                    </a:lnTo>
                    <a:lnTo>
                      <a:pt x="4450" y="1186"/>
                    </a:lnTo>
                    <a:lnTo>
                      <a:pt x="4456" y="1184"/>
                    </a:lnTo>
                    <a:lnTo>
                      <a:pt x="4458" y="1178"/>
                    </a:lnTo>
                    <a:lnTo>
                      <a:pt x="4456" y="1174"/>
                    </a:lnTo>
                    <a:lnTo>
                      <a:pt x="4450" y="1170"/>
                    </a:lnTo>
                    <a:lnTo>
                      <a:pt x="4442" y="1166"/>
                    </a:lnTo>
                    <a:lnTo>
                      <a:pt x="4432" y="1162"/>
                    </a:lnTo>
                    <a:lnTo>
                      <a:pt x="4418" y="1160"/>
                    </a:lnTo>
                    <a:lnTo>
                      <a:pt x="4418" y="1160"/>
                    </a:lnTo>
                    <a:lnTo>
                      <a:pt x="4406" y="1158"/>
                    </a:lnTo>
                    <a:lnTo>
                      <a:pt x="4400" y="1154"/>
                    </a:lnTo>
                    <a:lnTo>
                      <a:pt x="4396" y="1150"/>
                    </a:lnTo>
                    <a:lnTo>
                      <a:pt x="4394" y="1146"/>
                    </a:lnTo>
                    <a:lnTo>
                      <a:pt x="4392" y="1142"/>
                    </a:lnTo>
                    <a:lnTo>
                      <a:pt x="4388" y="1138"/>
                    </a:lnTo>
                    <a:lnTo>
                      <a:pt x="4378" y="1136"/>
                    </a:lnTo>
                    <a:lnTo>
                      <a:pt x="4364" y="1132"/>
                    </a:lnTo>
                    <a:lnTo>
                      <a:pt x="4364" y="1132"/>
                    </a:lnTo>
                    <a:lnTo>
                      <a:pt x="4350" y="1130"/>
                    </a:lnTo>
                    <a:lnTo>
                      <a:pt x="4342" y="1126"/>
                    </a:lnTo>
                    <a:lnTo>
                      <a:pt x="4340" y="1122"/>
                    </a:lnTo>
                    <a:lnTo>
                      <a:pt x="4338" y="1116"/>
                    </a:lnTo>
                    <a:lnTo>
                      <a:pt x="4340" y="1112"/>
                    </a:lnTo>
                    <a:lnTo>
                      <a:pt x="4338" y="1106"/>
                    </a:lnTo>
                    <a:lnTo>
                      <a:pt x="4334" y="1102"/>
                    </a:lnTo>
                    <a:lnTo>
                      <a:pt x="4324" y="1096"/>
                    </a:lnTo>
                    <a:lnTo>
                      <a:pt x="4324" y="1096"/>
                    </a:lnTo>
                    <a:lnTo>
                      <a:pt x="4314" y="1090"/>
                    </a:lnTo>
                    <a:lnTo>
                      <a:pt x="4304" y="1084"/>
                    </a:lnTo>
                    <a:lnTo>
                      <a:pt x="4296" y="1078"/>
                    </a:lnTo>
                    <a:lnTo>
                      <a:pt x="4290" y="1070"/>
                    </a:lnTo>
                    <a:lnTo>
                      <a:pt x="4286" y="1062"/>
                    </a:lnTo>
                    <a:lnTo>
                      <a:pt x="4286" y="1052"/>
                    </a:lnTo>
                    <a:lnTo>
                      <a:pt x="4288" y="1042"/>
                    </a:lnTo>
                    <a:lnTo>
                      <a:pt x="4294" y="1030"/>
                    </a:lnTo>
                    <a:lnTo>
                      <a:pt x="4294" y="1030"/>
                    </a:lnTo>
                    <a:lnTo>
                      <a:pt x="4298" y="1024"/>
                    </a:lnTo>
                    <a:lnTo>
                      <a:pt x="4298" y="1020"/>
                    </a:lnTo>
                    <a:lnTo>
                      <a:pt x="4298" y="1016"/>
                    </a:lnTo>
                    <a:lnTo>
                      <a:pt x="4296" y="1012"/>
                    </a:lnTo>
                    <a:lnTo>
                      <a:pt x="4290" y="1008"/>
                    </a:lnTo>
                    <a:lnTo>
                      <a:pt x="4282" y="1004"/>
                    </a:lnTo>
                    <a:lnTo>
                      <a:pt x="4274" y="1002"/>
                    </a:lnTo>
                    <a:lnTo>
                      <a:pt x="4268" y="998"/>
                    </a:lnTo>
                    <a:lnTo>
                      <a:pt x="4266" y="996"/>
                    </a:lnTo>
                    <a:lnTo>
                      <a:pt x="4266" y="994"/>
                    </a:lnTo>
                    <a:lnTo>
                      <a:pt x="4266" y="990"/>
                    </a:lnTo>
                    <a:lnTo>
                      <a:pt x="4270" y="986"/>
                    </a:lnTo>
                    <a:lnTo>
                      <a:pt x="4270" y="986"/>
                    </a:lnTo>
                    <a:lnTo>
                      <a:pt x="4274" y="978"/>
                    </a:lnTo>
                    <a:lnTo>
                      <a:pt x="4274" y="970"/>
                    </a:lnTo>
                    <a:lnTo>
                      <a:pt x="4270" y="966"/>
                    </a:lnTo>
                    <a:lnTo>
                      <a:pt x="4264" y="960"/>
                    </a:lnTo>
                    <a:lnTo>
                      <a:pt x="4258" y="954"/>
                    </a:lnTo>
                    <a:lnTo>
                      <a:pt x="4252" y="948"/>
                    </a:lnTo>
                    <a:lnTo>
                      <a:pt x="4246" y="940"/>
                    </a:lnTo>
                    <a:lnTo>
                      <a:pt x="4244" y="928"/>
                    </a:lnTo>
                    <a:lnTo>
                      <a:pt x="4244" y="928"/>
                    </a:lnTo>
                    <a:lnTo>
                      <a:pt x="4240" y="912"/>
                    </a:lnTo>
                    <a:lnTo>
                      <a:pt x="4238" y="908"/>
                    </a:lnTo>
                    <a:lnTo>
                      <a:pt x="4236" y="906"/>
                    </a:lnTo>
                    <a:lnTo>
                      <a:pt x="4230" y="902"/>
                    </a:lnTo>
                    <a:lnTo>
                      <a:pt x="4228" y="898"/>
                    </a:lnTo>
                    <a:lnTo>
                      <a:pt x="4226" y="890"/>
                    </a:lnTo>
                    <a:lnTo>
                      <a:pt x="4226" y="890"/>
                    </a:lnTo>
                    <a:lnTo>
                      <a:pt x="4222" y="882"/>
                    </a:lnTo>
                    <a:lnTo>
                      <a:pt x="4218" y="878"/>
                    </a:lnTo>
                    <a:lnTo>
                      <a:pt x="4210" y="872"/>
                    </a:lnTo>
                    <a:lnTo>
                      <a:pt x="4206" y="868"/>
                    </a:lnTo>
                    <a:lnTo>
                      <a:pt x="4200" y="862"/>
                    </a:lnTo>
                    <a:lnTo>
                      <a:pt x="4194" y="852"/>
                    </a:lnTo>
                    <a:lnTo>
                      <a:pt x="4186" y="838"/>
                    </a:lnTo>
                    <a:lnTo>
                      <a:pt x="4186" y="838"/>
                    </a:lnTo>
                    <a:lnTo>
                      <a:pt x="4180" y="824"/>
                    </a:lnTo>
                    <a:lnTo>
                      <a:pt x="4174" y="816"/>
                    </a:lnTo>
                    <a:lnTo>
                      <a:pt x="4168" y="812"/>
                    </a:lnTo>
                    <a:lnTo>
                      <a:pt x="4164" y="812"/>
                    </a:lnTo>
                    <a:lnTo>
                      <a:pt x="4158" y="814"/>
                    </a:lnTo>
                    <a:lnTo>
                      <a:pt x="4154" y="820"/>
                    </a:lnTo>
                    <a:lnTo>
                      <a:pt x="4140" y="836"/>
                    </a:lnTo>
                    <a:lnTo>
                      <a:pt x="4140" y="836"/>
                    </a:lnTo>
                    <a:lnTo>
                      <a:pt x="4132" y="848"/>
                    </a:lnTo>
                    <a:lnTo>
                      <a:pt x="4128" y="860"/>
                    </a:lnTo>
                    <a:lnTo>
                      <a:pt x="4124" y="884"/>
                    </a:lnTo>
                    <a:lnTo>
                      <a:pt x="4120" y="896"/>
                    </a:lnTo>
                    <a:lnTo>
                      <a:pt x="4116" y="904"/>
                    </a:lnTo>
                    <a:lnTo>
                      <a:pt x="4114" y="906"/>
                    </a:lnTo>
                    <a:lnTo>
                      <a:pt x="4110" y="908"/>
                    </a:lnTo>
                    <a:lnTo>
                      <a:pt x="4106" y="908"/>
                    </a:lnTo>
                    <a:lnTo>
                      <a:pt x="4100" y="906"/>
                    </a:lnTo>
                    <a:lnTo>
                      <a:pt x="4100" y="906"/>
                    </a:lnTo>
                    <a:lnTo>
                      <a:pt x="4090" y="904"/>
                    </a:lnTo>
                    <a:lnTo>
                      <a:pt x="4086" y="906"/>
                    </a:lnTo>
                    <a:lnTo>
                      <a:pt x="4084" y="908"/>
                    </a:lnTo>
                    <a:lnTo>
                      <a:pt x="4084" y="912"/>
                    </a:lnTo>
                    <a:lnTo>
                      <a:pt x="4082" y="916"/>
                    </a:lnTo>
                    <a:lnTo>
                      <a:pt x="4080" y="922"/>
                    </a:lnTo>
                    <a:lnTo>
                      <a:pt x="4074" y="928"/>
                    </a:lnTo>
                    <a:lnTo>
                      <a:pt x="4060" y="934"/>
                    </a:lnTo>
                    <a:lnTo>
                      <a:pt x="4060" y="934"/>
                    </a:lnTo>
                    <a:lnTo>
                      <a:pt x="4048" y="936"/>
                    </a:lnTo>
                    <a:lnTo>
                      <a:pt x="4038" y="934"/>
                    </a:lnTo>
                    <a:lnTo>
                      <a:pt x="4030" y="930"/>
                    </a:lnTo>
                    <a:lnTo>
                      <a:pt x="4024" y="922"/>
                    </a:lnTo>
                    <a:lnTo>
                      <a:pt x="4018" y="914"/>
                    </a:lnTo>
                    <a:lnTo>
                      <a:pt x="4010" y="908"/>
                    </a:lnTo>
                    <a:lnTo>
                      <a:pt x="4002" y="902"/>
                    </a:lnTo>
                    <a:lnTo>
                      <a:pt x="3988" y="900"/>
                    </a:lnTo>
                    <a:lnTo>
                      <a:pt x="3988" y="900"/>
                    </a:lnTo>
                    <a:lnTo>
                      <a:pt x="3976" y="900"/>
                    </a:lnTo>
                    <a:lnTo>
                      <a:pt x="3972" y="900"/>
                    </a:lnTo>
                    <a:lnTo>
                      <a:pt x="3970" y="896"/>
                    </a:lnTo>
                    <a:lnTo>
                      <a:pt x="3972" y="892"/>
                    </a:lnTo>
                    <a:lnTo>
                      <a:pt x="3974" y="888"/>
                    </a:lnTo>
                    <a:lnTo>
                      <a:pt x="3976" y="884"/>
                    </a:lnTo>
                    <a:lnTo>
                      <a:pt x="3974" y="880"/>
                    </a:lnTo>
                    <a:lnTo>
                      <a:pt x="3968" y="874"/>
                    </a:lnTo>
                    <a:lnTo>
                      <a:pt x="3968" y="874"/>
                    </a:lnTo>
                    <a:lnTo>
                      <a:pt x="3962" y="870"/>
                    </a:lnTo>
                    <a:lnTo>
                      <a:pt x="3960" y="866"/>
                    </a:lnTo>
                    <a:lnTo>
                      <a:pt x="3962" y="864"/>
                    </a:lnTo>
                    <a:lnTo>
                      <a:pt x="3964" y="860"/>
                    </a:lnTo>
                    <a:lnTo>
                      <a:pt x="3966" y="856"/>
                    </a:lnTo>
                    <a:lnTo>
                      <a:pt x="3968" y="850"/>
                    </a:lnTo>
                    <a:lnTo>
                      <a:pt x="3968" y="844"/>
                    </a:lnTo>
                    <a:lnTo>
                      <a:pt x="3964" y="836"/>
                    </a:lnTo>
                    <a:lnTo>
                      <a:pt x="3964" y="836"/>
                    </a:lnTo>
                    <a:lnTo>
                      <a:pt x="3960" y="824"/>
                    </a:lnTo>
                    <a:lnTo>
                      <a:pt x="3958" y="814"/>
                    </a:lnTo>
                    <a:lnTo>
                      <a:pt x="3962" y="802"/>
                    </a:lnTo>
                    <a:lnTo>
                      <a:pt x="3966" y="794"/>
                    </a:lnTo>
                    <a:lnTo>
                      <a:pt x="3974" y="776"/>
                    </a:lnTo>
                    <a:lnTo>
                      <a:pt x="3974" y="770"/>
                    </a:lnTo>
                    <a:lnTo>
                      <a:pt x="3972" y="764"/>
                    </a:lnTo>
                    <a:lnTo>
                      <a:pt x="3972" y="764"/>
                    </a:lnTo>
                    <a:lnTo>
                      <a:pt x="3968" y="758"/>
                    </a:lnTo>
                    <a:lnTo>
                      <a:pt x="3964" y="758"/>
                    </a:lnTo>
                    <a:lnTo>
                      <a:pt x="3960" y="760"/>
                    </a:lnTo>
                    <a:lnTo>
                      <a:pt x="3958" y="764"/>
                    </a:lnTo>
                    <a:lnTo>
                      <a:pt x="3954" y="770"/>
                    </a:lnTo>
                    <a:lnTo>
                      <a:pt x="3952" y="772"/>
                    </a:lnTo>
                    <a:lnTo>
                      <a:pt x="3950" y="770"/>
                    </a:lnTo>
                    <a:lnTo>
                      <a:pt x="3950" y="770"/>
                    </a:lnTo>
                    <a:lnTo>
                      <a:pt x="3944" y="766"/>
                    </a:lnTo>
                    <a:lnTo>
                      <a:pt x="3936" y="762"/>
                    </a:lnTo>
                    <a:lnTo>
                      <a:pt x="3914" y="756"/>
                    </a:lnTo>
                    <a:lnTo>
                      <a:pt x="3902" y="752"/>
                    </a:lnTo>
                    <a:lnTo>
                      <a:pt x="3894" y="748"/>
                    </a:lnTo>
                    <a:lnTo>
                      <a:pt x="3888" y="742"/>
                    </a:lnTo>
                    <a:lnTo>
                      <a:pt x="3886" y="740"/>
                    </a:lnTo>
                    <a:lnTo>
                      <a:pt x="3886" y="736"/>
                    </a:lnTo>
                    <a:lnTo>
                      <a:pt x="3886" y="736"/>
                    </a:lnTo>
                    <a:lnTo>
                      <a:pt x="3886" y="728"/>
                    </a:lnTo>
                    <a:lnTo>
                      <a:pt x="3882" y="722"/>
                    </a:lnTo>
                    <a:lnTo>
                      <a:pt x="3878" y="716"/>
                    </a:lnTo>
                    <a:lnTo>
                      <a:pt x="3870" y="710"/>
                    </a:lnTo>
                    <a:lnTo>
                      <a:pt x="3826" y="680"/>
                    </a:lnTo>
                    <a:lnTo>
                      <a:pt x="3826" y="680"/>
                    </a:lnTo>
                    <a:lnTo>
                      <a:pt x="3806" y="668"/>
                    </a:lnTo>
                    <a:lnTo>
                      <a:pt x="3800" y="668"/>
                    </a:lnTo>
                    <a:lnTo>
                      <a:pt x="3796" y="666"/>
                    </a:lnTo>
                    <a:lnTo>
                      <a:pt x="3790" y="668"/>
                    </a:lnTo>
                    <a:lnTo>
                      <a:pt x="3788" y="670"/>
                    </a:lnTo>
                    <a:lnTo>
                      <a:pt x="3780" y="678"/>
                    </a:lnTo>
                    <a:lnTo>
                      <a:pt x="3774" y="680"/>
                    </a:lnTo>
                    <a:lnTo>
                      <a:pt x="3768" y="684"/>
                    </a:lnTo>
                    <a:lnTo>
                      <a:pt x="3760" y="684"/>
                    </a:lnTo>
                    <a:lnTo>
                      <a:pt x="3750" y="686"/>
                    </a:lnTo>
                    <a:lnTo>
                      <a:pt x="3736" y="684"/>
                    </a:lnTo>
                    <a:lnTo>
                      <a:pt x="3720" y="680"/>
                    </a:lnTo>
                    <a:lnTo>
                      <a:pt x="3700" y="674"/>
                    </a:lnTo>
                    <a:lnTo>
                      <a:pt x="3676" y="664"/>
                    </a:lnTo>
                    <a:lnTo>
                      <a:pt x="3676" y="664"/>
                    </a:lnTo>
                    <a:lnTo>
                      <a:pt x="3666" y="662"/>
                    </a:lnTo>
                    <a:lnTo>
                      <a:pt x="3656" y="660"/>
                    </a:lnTo>
                    <a:lnTo>
                      <a:pt x="3648" y="660"/>
                    </a:lnTo>
                    <a:lnTo>
                      <a:pt x="3642" y="662"/>
                    </a:lnTo>
                    <a:lnTo>
                      <a:pt x="3636" y="664"/>
                    </a:lnTo>
                    <a:lnTo>
                      <a:pt x="3632" y="668"/>
                    </a:lnTo>
                    <a:lnTo>
                      <a:pt x="3626" y="678"/>
                    </a:lnTo>
                    <a:lnTo>
                      <a:pt x="3622" y="690"/>
                    </a:lnTo>
                    <a:lnTo>
                      <a:pt x="3622" y="702"/>
                    </a:lnTo>
                    <a:lnTo>
                      <a:pt x="3626" y="712"/>
                    </a:lnTo>
                    <a:lnTo>
                      <a:pt x="3630" y="720"/>
                    </a:lnTo>
                    <a:lnTo>
                      <a:pt x="3630" y="720"/>
                    </a:lnTo>
                    <a:lnTo>
                      <a:pt x="3634" y="726"/>
                    </a:lnTo>
                    <a:lnTo>
                      <a:pt x="3636" y="732"/>
                    </a:lnTo>
                    <a:lnTo>
                      <a:pt x="3638" y="738"/>
                    </a:lnTo>
                    <a:lnTo>
                      <a:pt x="3638" y="746"/>
                    </a:lnTo>
                    <a:lnTo>
                      <a:pt x="3634" y="760"/>
                    </a:lnTo>
                    <a:lnTo>
                      <a:pt x="3626" y="772"/>
                    </a:lnTo>
                    <a:lnTo>
                      <a:pt x="3626" y="772"/>
                    </a:lnTo>
                    <a:lnTo>
                      <a:pt x="3622" y="776"/>
                    </a:lnTo>
                    <a:lnTo>
                      <a:pt x="3622" y="780"/>
                    </a:lnTo>
                    <a:lnTo>
                      <a:pt x="3624" y="782"/>
                    </a:lnTo>
                    <a:lnTo>
                      <a:pt x="3626" y="786"/>
                    </a:lnTo>
                    <a:lnTo>
                      <a:pt x="3634" y="794"/>
                    </a:lnTo>
                    <a:lnTo>
                      <a:pt x="3640" y="802"/>
                    </a:lnTo>
                    <a:lnTo>
                      <a:pt x="3644" y="814"/>
                    </a:lnTo>
                    <a:lnTo>
                      <a:pt x="3644" y="814"/>
                    </a:lnTo>
                    <a:lnTo>
                      <a:pt x="3648" y="824"/>
                    </a:lnTo>
                    <a:lnTo>
                      <a:pt x="3650" y="832"/>
                    </a:lnTo>
                    <a:lnTo>
                      <a:pt x="3650" y="840"/>
                    </a:lnTo>
                    <a:lnTo>
                      <a:pt x="3648" y="844"/>
                    </a:lnTo>
                    <a:lnTo>
                      <a:pt x="3642" y="854"/>
                    </a:lnTo>
                    <a:lnTo>
                      <a:pt x="3636" y="870"/>
                    </a:lnTo>
                    <a:lnTo>
                      <a:pt x="3636" y="870"/>
                    </a:lnTo>
                    <a:lnTo>
                      <a:pt x="3634" y="878"/>
                    </a:lnTo>
                    <a:lnTo>
                      <a:pt x="3630" y="882"/>
                    </a:lnTo>
                    <a:lnTo>
                      <a:pt x="3620" y="888"/>
                    </a:lnTo>
                    <a:lnTo>
                      <a:pt x="3616" y="890"/>
                    </a:lnTo>
                    <a:lnTo>
                      <a:pt x="3612" y="894"/>
                    </a:lnTo>
                    <a:lnTo>
                      <a:pt x="3610" y="900"/>
                    </a:lnTo>
                    <a:lnTo>
                      <a:pt x="3606" y="910"/>
                    </a:lnTo>
                    <a:lnTo>
                      <a:pt x="3606" y="910"/>
                    </a:lnTo>
                    <a:lnTo>
                      <a:pt x="3606" y="916"/>
                    </a:lnTo>
                    <a:lnTo>
                      <a:pt x="3608" y="920"/>
                    </a:lnTo>
                    <a:lnTo>
                      <a:pt x="3614" y="926"/>
                    </a:lnTo>
                    <a:lnTo>
                      <a:pt x="3622" y="932"/>
                    </a:lnTo>
                    <a:lnTo>
                      <a:pt x="3634" y="940"/>
                    </a:lnTo>
                    <a:lnTo>
                      <a:pt x="3648" y="950"/>
                    </a:lnTo>
                    <a:lnTo>
                      <a:pt x="3660" y="964"/>
                    </a:lnTo>
                    <a:lnTo>
                      <a:pt x="3666" y="972"/>
                    </a:lnTo>
                    <a:lnTo>
                      <a:pt x="3672" y="984"/>
                    </a:lnTo>
                    <a:lnTo>
                      <a:pt x="3678" y="996"/>
                    </a:lnTo>
                    <a:lnTo>
                      <a:pt x="3684" y="1010"/>
                    </a:lnTo>
                    <a:lnTo>
                      <a:pt x="3684" y="1010"/>
                    </a:lnTo>
                    <a:lnTo>
                      <a:pt x="3686" y="1026"/>
                    </a:lnTo>
                    <a:lnTo>
                      <a:pt x="3688" y="1040"/>
                    </a:lnTo>
                    <a:lnTo>
                      <a:pt x="3688" y="1052"/>
                    </a:lnTo>
                    <a:lnTo>
                      <a:pt x="3684" y="1066"/>
                    </a:lnTo>
                    <a:lnTo>
                      <a:pt x="3680" y="1078"/>
                    </a:lnTo>
                    <a:lnTo>
                      <a:pt x="3674" y="1088"/>
                    </a:lnTo>
                    <a:lnTo>
                      <a:pt x="3668" y="1100"/>
                    </a:lnTo>
                    <a:lnTo>
                      <a:pt x="3660" y="1108"/>
                    </a:lnTo>
                    <a:lnTo>
                      <a:pt x="3642" y="1126"/>
                    </a:lnTo>
                    <a:lnTo>
                      <a:pt x="3624" y="1140"/>
                    </a:lnTo>
                    <a:lnTo>
                      <a:pt x="3604" y="1150"/>
                    </a:lnTo>
                    <a:lnTo>
                      <a:pt x="3584" y="1158"/>
                    </a:lnTo>
                    <a:lnTo>
                      <a:pt x="3584" y="1158"/>
                    </a:lnTo>
                    <a:lnTo>
                      <a:pt x="3570" y="1166"/>
                    </a:lnTo>
                    <a:lnTo>
                      <a:pt x="3562" y="1172"/>
                    </a:lnTo>
                    <a:lnTo>
                      <a:pt x="3562" y="1174"/>
                    </a:lnTo>
                    <a:lnTo>
                      <a:pt x="3562" y="1176"/>
                    </a:lnTo>
                    <a:lnTo>
                      <a:pt x="3566" y="1184"/>
                    </a:lnTo>
                    <a:lnTo>
                      <a:pt x="3572" y="1190"/>
                    </a:lnTo>
                    <a:lnTo>
                      <a:pt x="3578" y="1200"/>
                    </a:lnTo>
                    <a:lnTo>
                      <a:pt x="3582" y="1212"/>
                    </a:lnTo>
                    <a:lnTo>
                      <a:pt x="3584" y="1220"/>
                    </a:lnTo>
                    <a:lnTo>
                      <a:pt x="3584" y="1228"/>
                    </a:lnTo>
                    <a:lnTo>
                      <a:pt x="3584" y="1228"/>
                    </a:lnTo>
                    <a:lnTo>
                      <a:pt x="3586" y="1244"/>
                    </a:lnTo>
                    <a:lnTo>
                      <a:pt x="3588" y="1260"/>
                    </a:lnTo>
                    <a:lnTo>
                      <a:pt x="3598" y="1290"/>
                    </a:lnTo>
                    <a:lnTo>
                      <a:pt x="3602" y="1302"/>
                    </a:lnTo>
                    <a:lnTo>
                      <a:pt x="3604" y="1314"/>
                    </a:lnTo>
                    <a:lnTo>
                      <a:pt x="3604" y="1324"/>
                    </a:lnTo>
                    <a:lnTo>
                      <a:pt x="3600" y="1328"/>
                    </a:lnTo>
                    <a:lnTo>
                      <a:pt x="3598" y="1330"/>
                    </a:lnTo>
                    <a:lnTo>
                      <a:pt x="3598" y="1330"/>
                    </a:lnTo>
                    <a:lnTo>
                      <a:pt x="3594" y="1334"/>
                    </a:lnTo>
                    <a:lnTo>
                      <a:pt x="3592" y="1336"/>
                    </a:lnTo>
                    <a:lnTo>
                      <a:pt x="3590" y="1344"/>
                    </a:lnTo>
                    <a:lnTo>
                      <a:pt x="3592" y="1352"/>
                    </a:lnTo>
                    <a:lnTo>
                      <a:pt x="3594" y="1358"/>
                    </a:lnTo>
                    <a:lnTo>
                      <a:pt x="3596" y="1362"/>
                    </a:lnTo>
                    <a:lnTo>
                      <a:pt x="3594" y="1366"/>
                    </a:lnTo>
                    <a:lnTo>
                      <a:pt x="3590" y="1364"/>
                    </a:lnTo>
                    <a:lnTo>
                      <a:pt x="3580" y="1358"/>
                    </a:lnTo>
                    <a:lnTo>
                      <a:pt x="3580" y="1358"/>
                    </a:lnTo>
                    <a:lnTo>
                      <a:pt x="3570" y="1354"/>
                    </a:lnTo>
                    <a:lnTo>
                      <a:pt x="3568" y="1354"/>
                    </a:lnTo>
                    <a:lnTo>
                      <a:pt x="3566" y="1356"/>
                    </a:lnTo>
                    <a:lnTo>
                      <a:pt x="3562" y="1362"/>
                    </a:lnTo>
                    <a:lnTo>
                      <a:pt x="3562" y="1370"/>
                    </a:lnTo>
                    <a:lnTo>
                      <a:pt x="3562" y="1376"/>
                    </a:lnTo>
                    <a:lnTo>
                      <a:pt x="3560" y="1382"/>
                    </a:lnTo>
                    <a:lnTo>
                      <a:pt x="3558" y="1384"/>
                    </a:lnTo>
                    <a:lnTo>
                      <a:pt x="3554" y="1384"/>
                    </a:lnTo>
                    <a:lnTo>
                      <a:pt x="3546" y="1380"/>
                    </a:lnTo>
                    <a:lnTo>
                      <a:pt x="3546" y="1380"/>
                    </a:lnTo>
                    <a:lnTo>
                      <a:pt x="3536" y="1372"/>
                    </a:lnTo>
                    <a:lnTo>
                      <a:pt x="3530" y="1366"/>
                    </a:lnTo>
                    <a:lnTo>
                      <a:pt x="3522" y="1352"/>
                    </a:lnTo>
                    <a:lnTo>
                      <a:pt x="3516" y="1342"/>
                    </a:lnTo>
                    <a:lnTo>
                      <a:pt x="3508" y="1332"/>
                    </a:lnTo>
                    <a:lnTo>
                      <a:pt x="3494" y="1316"/>
                    </a:lnTo>
                    <a:lnTo>
                      <a:pt x="3474" y="1298"/>
                    </a:lnTo>
                    <a:lnTo>
                      <a:pt x="3474" y="1298"/>
                    </a:lnTo>
                    <a:lnTo>
                      <a:pt x="3464" y="1286"/>
                    </a:lnTo>
                    <a:lnTo>
                      <a:pt x="3458" y="1276"/>
                    </a:lnTo>
                    <a:lnTo>
                      <a:pt x="3456" y="1266"/>
                    </a:lnTo>
                    <a:lnTo>
                      <a:pt x="3456" y="1254"/>
                    </a:lnTo>
                    <a:lnTo>
                      <a:pt x="3456" y="1234"/>
                    </a:lnTo>
                    <a:lnTo>
                      <a:pt x="3456" y="1222"/>
                    </a:lnTo>
                    <a:lnTo>
                      <a:pt x="3454" y="1210"/>
                    </a:lnTo>
                    <a:lnTo>
                      <a:pt x="3454" y="1210"/>
                    </a:lnTo>
                    <a:lnTo>
                      <a:pt x="3450" y="1194"/>
                    </a:lnTo>
                    <a:lnTo>
                      <a:pt x="3450" y="1182"/>
                    </a:lnTo>
                    <a:lnTo>
                      <a:pt x="3454" y="1172"/>
                    </a:lnTo>
                    <a:lnTo>
                      <a:pt x="3456" y="1162"/>
                    </a:lnTo>
                    <a:lnTo>
                      <a:pt x="3458" y="1154"/>
                    </a:lnTo>
                    <a:lnTo>
                      <a:pt x="3456" y="1148"/>
                    </a:lnTo>
                    <a:lnTo>
                      <a:pt x="3452" y="1142"/>
                    </a:lnTo>
                    <a:lnTo>
                      <a:pt x="3440" y="1138"/>
                    </a:lnTo>
                    <a:lnTo>
                      <a:pt x="3440" y="1138"/>
                    </a:lnTo>
                    <a:lnTo>
                      <a:pt x="3414" y="1134"/>
                    </a:lnTo>
                    <a:lnTo>
                      <a:pt x="3394" y="1130"/>
                    </a:lnTo>
                    <a:lnTo>
                      <a:pt x="3378" y="1130"/>
                    </a:lnTo>
                    <a:lnTo>
                      <a:pt x="3368" y="1130"/>
                    </a:lnTo>
                    <a:lnTo>
                      <a:pt x="3354" y="1132"/>
                    </a:lnTo>
                    <a:lnTo>
                      <a:pt x="3346" y="1132"/>
                    </a:lnTo>
                    <a:lnTo>
                      <a:pt x="3340" y="1130"/>
                    </a:lnTo>
                    <a:lnTo>
                      <a:pt x="3340" y="1130"/>
                    </a:lnTo>
                    <a:lnTo>
                      <a:pt x="3334" y="1128"/>
                    </a:lnTo>
                    <a:lnTo>
                      <a:pt x="3330" y="1124"/>
                    </a:lnTo>
                    <a:lnTo>
                      <a:pt x="3322" y="1116"/>
                    </a:lnTo>
                    <a:lnTo>
                      <a:pt x="3316" y="1110"/>
                    </a:lnTo>
                    <a:lnTo>
                      <a:pt x="3306" y="1104"/>
                    </a:lnTo>
                    <a:lnTo>
                      <a:pt x="3290" y="1098"/>
                    </a:lnTo>
                    <a:lnTo>
                      <a:pt x="3268" y="1092"/>
                    </a:lnTo>
                    <a:lnTo>
                      <a:pt x="3268" y="1092"/>
                    </a:lnTo>
                    <a:lnTo>
                      <a:pt x="3246" y="1084"/>
                    </a:lnTo>
                    <a:lnTo>
                      <a:pt x="3236" y="1078"/>
                    </a:lnTo>
                    <a:lnTo>
                      <a:pt x="3232" y="1072"/>
                    </a:lnTo>
                    <a:lnTo>
                      <a:pt x="3230" y="1066"/>
                    </a:lnTo>
                    <a:lnTo>
                      <a:pt x="3226" y="1058"/>
                    </a:lnTo>
                    <a:lnTo>
                      <a:pt x="3216" y="1048"/>
                    </a:lnTo>
                    <a:lnTo>
                      <a:pt x="3198" y="1036"/>
                    </a:lnTo>
                    <a:lnTo>
                      <a:pt x="3166" y="1022"/>
                    </a:lnTo>
                    <a:lnTo>
                      <a:pt x="3166" y="1022"/>
                    </a:lnTo>
                    <a:lnTo>
                      <a:pt x="3146" y="1016"/>
                    </a:lnTo>
                    <a:lnTo>
                      <a:pt x="3130" y="1012"/>
                    </a:lnTo>
                    <a:lnTo>
                      <a:pt x="3114" y="1010"/>
                    </a:lnTo>
                    <a:lnTo>
                      <a:pt x="3102" y="1010"/>
                    </a:lnTo>
                    <a:lnTo>
                      <a:pt x="3090" y="1012"/>
                    </a:lnTo>
                    <a:lnTo>
                      <a:pt x="3080" y="1014"/>
                    </a:lnTo>
                    <a:lnTo>
                      <a:pt x="3064" y="1020"/>
                    </a:lnTo>
                    <a:lnTo>
                      <a:pt x="3052" y="1026"/>
                    </a:lnTo>
                    <a:lnTo>
                      <a:pt x="3046" y="1028"/>
                    </a:lnTo>
                    <a:lnTo>
                      <a:pt x="3044" y="1026"/>
                    </a:lnTo>
                    <a:lnTo>
                      <a:pt x="3042" y="1022"/>
                    </a:lnTo>
                    <a:lnTo>
                      <a:pt x="3040" y="1008"/>
                    </a:lnTo>
                    <a:lnTo>
                      <a:pt x="3040" y="1008"/>
                    </a:lnTo>
                    <a:lnTo>
                      <a:pt x="3040" y="992"/>
                    </a:lnTo>
                    <a:lnTo>
                      <a:pt x="3038" y="978"/>
                    </a:lnTo>
                    <a:lnTo>
                      <a:pt x="3032" y="962"/>
                    </a:lnTo>
                    <a:lnTo>
                      <a:pt x="3026" y="948"/>
                    </a:lnTo>
                    <a:lnTo>
                      <a:pt x="3024" y="938"/>
                    </a:lnTo>
                    <a:lnTo>
                      <a:pt x="3020" y="928"/>
                    </a:lnTo>
                    <a:lnTo>
                      <a:pt x="3020" y="928"/>
                    </a:lnTo>
                    <a:lnTo>
                      <a:pt x="3018" y="922"/>
                    </a:lnTo>
                    <a:lnTo>
                      <a:pt x="3016" y="918"/>
                    </a:lnTo>
                    <a:lnTo>
                      <a:pt x="3012" y="914"/>
                    </a:lnTo>
                    <a:lnTo>
                      <a:pt x="3008" y="914"/>
                    </a:lnTo>
                    <a:lnTo>
                      <a:pt x="2998" y="912"/>
                    </a:lnTo>
                    <a:lnTo>
                      <a:pt x="2986" y="912"/>
                    </a:lnTo>
                    <a:lnTo>
                      <a:pt x="2974" y="910"/>
                    </a:lnTo>
                    <a:lnTo>
                      <a:pt x="2968" y="908"/>
                    </a:lnTo>
                    <a:lnTo>
                      <a:pt x="2962" y="904"/>
                    </a:lnTo>
                    <a:lnTo>
                      <a:pt x="2958" y="898"/>
                    </a:lnTo>
                    <a:lnTo>
                      <a:pt x="2954" y="890"/>
                    </a:lnTo>
                    <a:lnTo>
                      <a:pt x="2950" y="882"/>
                    </a:lnTo>
                    <a:lnTo>
                      <a:pt x="2948" y="868"/>
                    </a:lnTo>
                    <a:lnTo>
                      <a:pt x="2948" y="868"/>
                    </a:lnTo>
                    <a:lnTo>
                      <a:pt x="2948" y="854"/>
                    </a:lnTo>
                    <a:lnTo>
                      <a:pt x="2948" y="840"/>
                    </a:lnTo>
                    <a:lnTo>
                      <a:pt x="2952" y="824"/>
                    </a:lnTo>
                    <a:lnTo>
                      <a:pt x="2956" y="808"/>
                    </a:lnTo>
                    <a:lnTo>
                      <a:pt x="2968" y="778"/>
                    </a:lnTo>
                    <a:lnTo>
                      <a:pt x="2982" y="750"/>
                    </a:lnTo>
                    <a:lnTo>
                      <a:pt x="2998" y="724"/>
                    </a:lnTo>
                    <a:lnTo>
                      <a:pt x="3014" y="706"/>
                    </a:lnTo>
                    <a:lnTo>
                      <a:pt x="3026" y="692"/>
                    </a:lnTo>
                    <a:lnTo>
                      <a:pt x="3030" y="690"/>
                    </a:lnTo>
                    <a:lnTo>
                      <a:pt x="3034" y="690"/>
                    </a:lnTo>
                    <a:lnTo>
                      <a:pt x="3034" y="690"/>
                    </a:lnTo>
                    <a:lnTo>
                      <a:pt x="3038" y="688"/>
                    </a:lnTo>
                    <a:lnTo>
                      <a:pt x="3042" y="684"/>
                    </a:lnTo>
                    <a:lnTo>
                      <a:pt x="3044" y="670"/>
                    </a:lnTo>
                    <a:lnTo>
                      <a:pt x="3048" y="662"/>
                    </a:lnTo>
                    <a:lnTo>
                      <a:pt x="3052" y="654"/>
                    </a:lnTo>
                    <a:lnTo>
                      <a:pt x="3060" y="648"/>
                    </a:lnTo>
                    <a:lnTo>
                      <a:pt x="3070" y="646"/>
                    </a:lnTo>
                    <a:lnTo>
                      <a:pt x="3070" y="646"/>
                    </a:lnTo>
                    <a:lnTo>
                      <a:pt x="3096" y="644"/>
                    </a:lnTo>
                    <a:lnTo>
                      <a:pt x="3106" y="640"/>
                    </a:lnTo>
                    <a:lnTo>
                      <a:pt x="3116" y="636"/>
                    </a:lnTo>
                    <a:lnTo>
                      <a:pt x="3120" y="630"/>
                    </a:lnTo>
                    <a:lnTo>
                      <a:pt x="3120" y="624"/>
                    </a:lnTo>
                    <a:lnTo>
                      <a:pt x="3116" y="614"/>
                    </a:lnTo>
                    <a:lnTo>
                      <a:pt x="3106" y="604"/>
                    </a:lnTo>
                    <a:lnTo>
                      <a:pt x="3106" y="604"/>
                    </a:lnTo>
                    <a:lnTo>
                      <a:pt x="3098" y="596"/>
                    </a:lnTo>
                    <a:lnTo>
                      <a:pt x="3098" y="594"/>
                    </a:lnTo>
                    <a:lnTo>
                      <a:pt x="3098" y="592"/>
                    </a:lnTo>
                    <a:lnTo>
                      <a:pt x="3104" y="590"/>
                    </a:lnTo>
                    <a:lnTo>
                      <a:pt x="3112" y="590"/>
                    </a:lnTo>
                    <a:lnTo>
                      <a:pt x="3124" y="590"/>
                    </a:lnTo>
                    <a:lnTo>
                      <a:pt x="3136" y="586"/>
                    </a:lnTo>
                    <a:lnTo>
                      <a:pt x="3140" y="584"/>
                    </a:lnTo>
                    <a:lnTo>
                      <a:pt x="3144" y="580"/>
                    </a:lnTo>
                    <a:lnTo>
                      <a:pt x="3148" y="576"/>
                    </a:lnTo>
                    <a:lnTo>
                      <a:pt x="3150" y="568"/>
                    </a:lnTo>
                    <a:lnTo>
                      <a:pt x="3150" y="568"/>
                    </a:lnTo>
                    <a:lnTo>
                      <a:pt x="3152" y="562"/>
                    </a:lnTo>
                    <a:lnTo>
                      <a:pt x="3154" y="558"/>
                    </a:lnTo>
                    <a:lnTo>
                      <a:pt x="3156" y="556"/>
                    </a:lnTo>
                    <a:lnTo>
                      <a:pt x="3158" y="556"/>
                    </a:lnTo>
                    <a:lnTo>
                      <a:pt x="3166" y="560"/>
                    </a:lnTo>
                    <a:lnTo>
                      <a:pt x="3176" y="566"/>
                    </a:lnTo>
                    <a:lnTo>
                      <a:pt x="3188" y="570"/>
                    </a:lnTo>
                    <a:lnTo>
                      <a:pt x="3194" y="572"/>
                    </a:lnTo>
                    <a:lnTo>
                      <a:pt x="3200" y="570"/>
                    </a:lnTo>
                    <a:lnTo>
                      <a:pt x="3206" y="568"/>
                    </a:lnTo>
                    <a:lnTo>
                      <a:pt x="3214" y="562"/>
                    </a:lnTo>
                    <a:lnTo>
                      <a:pt x="3220" y="554"/>
                    </a:lnTo>
                    <a:lnTo>
                      <a:pt x="3228" y="542"/>
                    </a:lnTo>
                    <a:lnTo>
                      <a:pt x="3228" y="542"/>
                    </a:lnTo>
                    <a:lnTo>
                      <a:pt x="3242" y="520"/>
                    </a:lnTo>
                    <a:lnTo>
                      <a:pt x="3252" y="506"/>
                    </a:lnTo>
                    <a:lnTo>
                      <a:pt x="3258" y="496"/>
                    </a:lnTo>
                    <a:lnTo>
                      <a:pt x="3260" y="492"/>
                    </a:lnTo>
                    <a:lnTo>
                      <a:pt x="3258" y="490"/>
                    </a:lnTo>
                    <a:lnTo>
                      <a:pt x="3256" y="488"/>
                    </a:lnTo>
                    <a:lnTo>
                      <a:pt x="3244" y="486"/>
                    </a:lnTo>
                    <a:lnTo>
                      <a:pt x="3228" y="484"/>
                    </a:lnTo>
                    <a:lnTo>
                      <a:pt x="3204" y="478"/>
                    </a:lnTo>
                    <a:lnTo>
                      <a:pt x="3204" y="478"/>
                    </a:lnTo>
                    <a:lnTo>
                      <a:pt x="3186" y="474"/>
                    </a:lnTo>
                    <a:lnTo>
                      <a:pt x="3176" y="470"/>
                    </a:lnTo>
                    <a:lnTo>
                      <a:pt x="3170" y="464"/>
                    </a:lnTo>
                    <a:lnTo>
                      <a:pt x="3164" y="460"/>
                    </a:lnTo>
                    <a:lnTo>
                      <a:pt x="3154" y="450"/>
                    </a:lnTo>
                    <a:lnTo>
                      <a:pt x="3144" y="444"/>
                    </a:lnTo>
                    <a:lnTo>
                      <a:pt x="3132" y="438"/>
                    </a:lnTo>
                    <a:lnTo>
                      <a:pt x="3132" y="438"/>
                    </a:lnTo>
                    <a:lnTo>
                      <a:pt x="3140" y="438"/>
                    </a:lnTo>
                    <a:lnTo>
                      <a:pt x="3148" y="438"/>
                    </a:lnTo>
                    <a:lnTo>
                      <a:pt x="3158" y="440"/>
                    </a:lnTo>
                    <a:lnTo>
                      <a:pt x="3166" y="442"/>
                    </a:lnTo>
                    <a:lnTo>
                      <a:pt x="3184" y="452"/>
                    </a:lnTo>
                    <a:lnTo>
                      <a:pt x="3202" y="462"/>
                    </a:lnTo>
                    <a:lnTo>
                      <a:pt x="3220" y="470"/>
                    </a:lnTo>
                    <a:lnTo>
                      <a:pt x="3230" y="472"/>
                    </a:lnTo>
                    <a:lnTo>
                      <a:pt x="3238" y="474"/>
                    </a:lnTo>
                    <a:lnTo>
                      <a:pt x="3246" y="474"/>
                    </a:lnTo>
                    <a:lnTo>
                      <a:pt x="3254" y="472"/>
                    </a:lnTo>
                    <a:lnTo>
                      <a:pt x="3262" y="466"/>
                    </a:lnTo>
                    <a:lnTo>
                      <a:pt x="3270" y="460"/>
                    </a:lnTo>
                    <a:lnTo>
                      <a:pt x="3270" y="460"/>
                    </a:lnTo>
                    <a:lnTo>
                      <a:pt x="3296" y="434"/>
                    </a:lnTo>
                    <a:lnTo>
                      <a:pt x="3302" y="426"/>
                    </a:lnTo>
                    <a:lnTo>
                      <a:pt x="3304" y="420"/>
                    </a:lnTo>
                    <a:lnTo>
                      <a:pt x="3304" y="416"/>
                    </a:lnTo>
                    <a:lnTo>
                      <a:pt x="3298" y="412"/>
                    </a:lnTo>
                    <a:lnTo>
                      <a:pt x="3278" y="402"/>
                    </a:lnTo>
                    <a:lnTo>
                      <a:pt x="3278" y="402"/>
                    </a:lnTo>
                    <a:lnTo>
                      <a:pt x="3270" y="394"/>
                    </a:lnTo>
                    <a:lnTo>
                      <a:pt x="3270" y="392"/>
                    </a:lnTo>
                    <a:lnTo>
                      <a:pt x="3270" y="390"/>
                    </a:lnTo>
                    <a:lnTo>
                      <a:pt x="3278" y="388"/>
                    </a:lnTo>
                    <a:lnTo>
                      <a:pt x="3288" y="388"/>
                    </a:lnTo>
                    <a:lnTo>
                      <a:pt x="3302" y="388"/>
                    </a:lnTo>
                    <a:lnTo>
                      <a:pt x="3316" y="390"/>
                    </a:lnTo>
                    <a:lnTo>
                      <a:pt x="3328" y="394"/>
                    </a:lnTo>
                    <a:lnTo>
                      <a:pt x="3336" y="400"/>
                    </a:lnTo>
                    <a:lnTo>
                      <a:pt x="3336" y="400"/>
                    </a:lnTo>
                    <a:lnTo>
                      <a:pt x="3346" y="410"/>
                    </a:lnTo>
                    <a:lnTo>
                      <a:pt x="3356" y="418"/>
                    </a:lnTo>
                    <a:lnTo>
                      <a:pt x="3366" y="426"/>
                    </a:lnTo>
                    <a:lnTo>
                      <a:pt x="3374" y="438"/>
                    </a:lnTo>
                    <a:lnTo>
                      <a:pt x="3374" y="438"/>
                    </a:lnTo>
                    <a:lnTo>
                      <a:pt x="3380" y="448"/>
                    </a:lnTo>
                    <a:lnTo>
                      <a:pt x="3388" y="452"/>
                    </a:lnTo>
                    <a:lnTo>
                      <a:pt x="3398" y="454"/>
                    </a:lnTo>
                    <a:lnTo>
                      <a:pt x="3410" y="452"/>
                    </a:lnTo>
                    <a:lnTo>
                      <a:pt x="3410" y="452"/>
                    </a:lnTo>
                    <a:lnTo>
                      <a:pt x="3412" y="450"/>
                    </a:lnTo>
                    <a:lnTo>
                      <a:pt x="3414" y="448"/>
                    </a:lnTo>
                    <a:lnTo>
                      <a:pt x="3412" y="444"/>
                    </a:lnTo>
                    <a:lnTo>
                      <a:pt x="3398" y="436"/>
                    </a:lnTo>
                    <a:lnTo>
                      <a:pt x="3392" y="432"/>
                    </a:lnTo>
                    <a:lnTo>
                      <a:pt x="3386" y="426"/>
                    </a:lnTo>
                    <a:lnTo>
                      <a:pt x="3384" y="424"/>
                    </a:lnTo>
                    <a:lnTo>
                      <a:pt x="3384" y="422"/>
                    </a:lnTo>
                    <a:lnTo>
                      <a:pt x="3386" y="418"/>
                    </a:lnTo>
                    <a:lnTo>
                      <a:pt x="3390" y="416"/>
                    </a:lnTo>
                    <a:lnTo>
                      <a:pt x="3390" y="416"/>
                    </a:lnTo>
                    <a:lnTo>
                      <a:pt x="3398" y="412"/>
                    </a:lnTo>
                    <a:lnTo>
                      <a:pt x="3404" y="406"/>
                    </a:lnTo>
                    <a:lnTo>
                      <a:pt x="3414" y="396"/>
                    </a:lnTo>
                    <a:lnTo>
                      <a:pt x="3426" y="388"/>
                    </a:lnTo>
                    <a:lnTo>
                      <a:pt x="3432" y="386"/>
                    </a:lnTo>
                    <a:lnTo>
                      <a:pt x="3438" y="386"/>
                    </a:lnTo>
                    <a:lnTo>
                      <a:pt x="3438" y="386"/>
                    </a:lnTo>
                    <a:lnTo>
                      <a:pt x="3444" y="386"/>
                    </a:lnTo>
                    <a:lnTo>
                      <a:pt x="3450" y="384"/>
                    </a:lnTo>
                    <a:lnTo>
                      <a:pt x="3456" y="380"/>
                    </a:lnTo>
                    <a:lnTo>
                      <a:pt x="3460" y="374"/>
                    </a:lnTo>
                    <a:lnTo>
                      <a:pt x="3468" y="364"/>
                    </a:lnTo>
                    <a:lnTo>
                      <a:pt x="3474" y="360"/>
                    </a:lnTo>
                    <a:lnTo>
                      <a:pt x="3478" y="360"/>
                    </a:lnTo>
                    <a:lnTo>
                      <a:pt x="3478" y="360"/>
                    </a:lnTo>
                    <a:lnTo>
                      <a:pt x="3484" y="358"/>
                    </a:lnTo>
                    <a:lnTo>
                      <a:pt x="3490" y="354"/>
                    </a:lnTo>
                    <a:lnTo>
                      <a:pt x="3492" y="348"/>
                    </a:lnTo>
                    <a:lnTo>
                      <a:pt x="3494" y="342"/>
                    </a:lnTo>
                    <a:lnTo>
                      <a:pt x="3492" y="334"/>
                    </a:lnTo>
                    <a:lnTo>
                      <a:pt x="3488" y="324"/>
                    </a:lnTo>
                    <a:lnTo>
                      <a:pt x="3482" y="316"/>
                    </a:lnTo>
                    <a:lnTo>
                      <a:pt x="3472" y="306"/>
                    </a:lnTo>
                    <a:lnTo>
                      <a:pt x="3472" y="306"/>
                    </a:lnTo>
                    <a:lnTo>
                      <a:pt x="3464" y="298"/>
                    </a:lnTo>
                    <a:lnTo>
                      <a:pt x="3460" y="292"/>
                    </a:lnTo>
                    <a:lnTo>
                      <a:pt x="3460" y="288"/>
                    </a:lnTo>
                    <a:lnTo>
                      <a:pt x="3462" y="284"/>
                    </a:lnTo>
                    <a:lnTo>
                      <a:pt x="3464" y="282"/>
                    </a:lnTo>
                    <a:lnTo>
                      <a:pt x="3466" y="278"/>
                    </a:lnTo>
                    <a:lnTo>
                      <a:pt x="3464" y="272"/>
                    </a:lnTo>
                    <a:lnTo>
                      <a:pt x="3458" y="266"/>
                    </a:lnTo>
                    <a:lnTo>
                      <a:pt x="3458" y="266"/>
                    </a:lnTo>
                    <a:lnTo>
                      <a:pt x="3452" y="260"/>
                    </a:lnTo>
                    <a:lnTo>
                      <a:pt x="3452" y="258"/>
                    </a:lnTo>
                    <a:lnTo>
                      <a:pt x="3452" y="258"/>
                    </a:lnTo>
                    <a:lnTo>
                      <a:pt x="3458" y="256"/>
                    </a:lnTo>
                    <a:lnTo>
                      <a:pt x="3466" y="256"/>
                    </a:lnTo>
                    <a:lnTo>
                      <a:pt x="3476" y="256"/>
                    </a:lnTo>
                    <a:lnTo>
                      <a:pt x="3484" y="254"/>
                    </a:lnTo>
                    <a:lnTo>
                      <a:pt x="3492" y="250"/>
                    </a:lnTo>
                    <a:lnTo>
                      <a:pt x="3494" y="248"/>
                    </a:lnTo>
                    <a:lnTo>
                      <a:pt x="3496" y="242"/>
                    </a:lnTo>
                    <a:lnTo>
                      <a:pt x="3496" y="242"/>
                    </a:lnTo>
                    <a:lnTo>
                      <a:pt x="3498" y="234"/>
                    </a:lnTo>
                    <a:lnTo>
                      <a:pt x="3496" y="230"/>
                    </a:lnTo>
                    <a:lnTo>
                      <a:pt x="3492" y="228"/>
                    </a:lnTo>
                    <a:lnTo>
                      <a:pt x="3488" y="226"/>
                    </a:lnTo>
                    <a:lnTo>
                      <a:pt x="3486" y="224"/>
                    </a:lnTo>
                    <a:lnTo>
                      <a:pt x="3484" y="222"/>
                    </a:lnTo>
                    <a:lnTo>
                      <a:pt x="3484" y="220"/>
                    </a:lnTo>
                    <a:lnTo>
                      <a:pt x="3490" y="214"/>
                    </a:lnTo>
                    <a:lnTo>
                      <a:pt x="3490" y="214"/>
                    </a:lnTo>
                    <a:lnTo>
                      <a:pt x="3492" y="206"/>
                    </a:lnTo>
                    <a:lnTo>
                      <a:pt x="3492" y="204"/>
                    </a:lnTo>
                    <a:lnTo>
                      <a:pt x="3486" y="202"/>
                    </a:lnTo>
                    <a:lnTo>
                      <a:pt x="3480" y="200"/>
                    </a:lnTo>
                    <a:lnTo>
                      <a:pt x="3472" y="198"/>
                    </a:lnTo>
                    <a:lnTo>
                      <a:pt x="3464" y="196"/>
                    </a:lnTo>
                    <a:lnTo>
                      <a:pt x="3458" y="192"/>
                    </a:lnTo>
                    <a:lnTo>
                      <a:pt x="3454" y="182"/>
                    </a:lnTo>
                    <a:lnTo>
                      <a:pt x="3454" y="182"/>
                    </a:lnTo>
                    <a:lnTo>
                      <a:pt x="3452" y="174"/>
                    </a:lnTo>
                    <a:lnTo>
                      <a:pt x="3446" y="170"/>
                    </a:lnTo>
                    <a:lnTo>
                      <a:pt x="3438" y="168"/>
                    </a:lnTo>
                    <a:lnTo>
                      <a:pt x="3428" y="168"/>
                    </a:lnTo>
                    <a:lnTo>
                      <a:pt x="3404" y="166"/>
                    </a:lnTo>
                    <a:lnTo>
                      <a:pt x="3392" y="164"/>
                    </a:lnTo>
                    <a:lnTo>
                      <a:pt x="3378" y="160"/>
                    </a:lnTo>
                    <a:lnTo>
                      <a:pt x="3378" y="160"/>
                    </a:lnTo>
                    <a:lnTo>
                      <a:pt x="3360" y="152"/>
                    </a:lnTo>
                    <a:lnTo>
                      <a:pt x="3356" y="152"/>
                    </a:lnTo>
                    <a:lnTo>
                      <a:pt x="3354" y="152"/>
                    </a:lnTo>
                    <a:lnTo>
                      <a:pt x="3348" y="156"/>
                    </a:lnTo>
                    <a:lnTo>
                      <a:pt x="3344" y="158"/>
                    </a:lnTo>
                    <a:lnTo>
                      <a:pt x="3334" y="158"/>
                    </a:lnTo>
                    <a:lnTo>
                      <a:pt x="3334" y="158"/>
                    </a:lnTo>
                    <a:lnTo>
                      <a:pt x="3326" y="160"/>
                    </a:lnTo>
                    <a:lnTo>
                      <a:pt x="3320" y="164"/>
                    </a:lnTo>
                    <a:lnTo>
                      <a:pt x="3318" y="172"/>
                    </a:lnTo>
                    <a:lnTo>
                      <a:pt x="3318" y="180"/>
                    </a:lnTo>
                    <a:lnTo>
                      <a:pt x="3322" y="190"/>
                    </a:lnTo>
                    <a:lnTo>
                      <a:pt x="3326" y="198"/>
                    </a:lnTo>
                    <a:lnTo>
                      <a:pt x="3330" y="206"/>
                    </a:lnTo>
                    <a:lnTo>
                      <a:pt x="3338" y="210"/>
                    </a:lnTo>
                    <a:lnTo>
                      <a:pt x="3338" y="210"/>
                    </a:lnTo>
                    <a:lnTo>
                      <a:pt x="3342" y="212"/>
                    </a:lnTo>
                    <a:lnTo>
                      <a:pt x="3346" y="216"/>
                    </a:lnTo>
                    <a:lnTo>
                      <a:pt x="3346" y="222"/>
                    </a:lnTo>
                    <a:lnTo>
                      <a:pt x="3344" y="226"/>
                    </a:lnTo>
                    <a:lnTo>
                      <a:pt x="3342" y="230"/>
                    </a:lnTo>
                    <a:lnTo>
                      <a:pt x="3338" y="232"/>
                    </a:lnTo>
                    <a:lnTo>
                      <a:pt x="3332" y="234"/>
                    </a:lnTo>
                    <a:lnTo>
                      <a:pt x="3326" y="234"/>
                    </a:lnTo>
                    <a:lnTo>
                      <a:pt x="3326" y="234"/>
                    </a:lnTo>
                    <a:lnTo>
                      <a:pt x="3322" y="236"/>
                    </a:lnTo>
                    <a:lnTo>
                      <a:pt x="3320" y="240"/>
                    </a:lnTo>
                    <a:lnTo>
                      <a:pt x="3318" y="256"/>
                    </a:lnTo>
                    <a:lnTo>
                      <a:pt x="3318" y="266"/>
                    </a:lnTo>
                    <a:lnTo>
                      <a:pt x="3316" y="278"/>
                    </a:lnTo>
                    <a:lnTo>
                      <a:pt x="3310" y="288"/>
                    </a:lnTo>
                    <a:lnTo>
                      <a:pt x="3300" y="296"/>
                    </a:lnTo>
                    <a:lnTo>
                      <a:pt x="3300" y="296"/>
                    </a:lnTo>
                    <a:lnTo>
                      <a:pt x="3292" y="302"/>
                    </a:lnTo>
                    <a:lnTo>
                      <a:pt x="3286" y="310"/>
                    </a:lnTo>
                    <a:lnTo>
                      <a:pt x="3284" y="316"/>
                    </a:lnTo>
                    <a:lnTo>
                      <a:pt x="3282" y="322"/>
                    </a:lnTo>
                    <a:lnTo>
                      <a:pt x="3280" y="328"/>
                    </a:lnTo>
                    <a:lnTo>
                      <a:pt x="3278" y="332"/>
                    </a:lnTo>
                    <a:lnTo>
                      <a:pt x="3274" y="338"/>
                    </a:lnTo>
                    <a:lnTo>
                      <a:pt x="3264" y="342"/>
                    </a:lnTo>
                    <a:lnTo>
                      <a:pt x="3264" y="342"/>
                    </a:lnTo>
                    <a:lnTo>
                      <a:pt x="3250" y="344"/>
                    </a:lnTo>
                    <a:lnTo>
                      <a:pt x="3246" y="344"/>
                    </a:lnTo>
                    <a:lnTo>
                      <a:pt x="3244" y="340"/>
                    </a:lnTo>
                    <a:lnTo>
                      <a:pt x="3238" y="330"/>
                    </a:lnTo>
                    <a:lnTo>
                      <a:pt x="3232" y="322"/>
                    </a:lnTo>
                    <a:lnTo>
                      <a:pt x="3222" y="312"/>
                    </a:lnTo>
                    <a:lnTo>
                      <a:pt x="3222" y="312"/>
                    </a:lnTo>
                    <a:lnTo>
                      <a:pt x="3214" y="304"/>
                    </a:lnTo>
                    <a:lnTo>
                      <a:pt x="3210" y="298"/>
                    </a:lnTo>
                    <a:lnTo>
                      <a:pt x="3212" y="292"/>
                    </a:lnTo>
                    <a:lnTo>
                      <a:pt x="3216" y="288"/>
                    </a:lnTo>
                    <a:lnTo>
                      <a:pt x="3226" y="280"/>
                    </a:lnTo>
                    <a:lnTo>
                      <a:pt x="3232" y="276"/>
                    </a:lnTo>
                    <a:lnTo>
                      <a:pt x="3234" y="270"/>
                    </a:lnTo>
                    <a:lnTo>
                      <a:pt x="3234" y="270"/>
                    </a:lnTo>
                    <a:lnTo>
                      <a:pt x="3232" y="260"/>
                    </a:lnTo>
                    <a:lnTo>
                      <a:pt x="3228" y="248"/>
                    </a:lnTo>
                    <a:lnTo>
                      <a:pt x="3220" y="234"/>
                    </a:lnTo>
                    <a:lnTo>
                      <a:pt x="3212" y="220"/>
                    </a:lnTo>
                    <a:lnTo>
                      <a:pt x="3200" y="210"/>
                    </a:lnTo>
                    <a:lnTo>
                      <a:pt x="3190" y="202"/>
                    </a:lnTo>
                    <a:lnTo>
                      <a:pt x="3184" y="200"/>
                    </a:lnTo>
                    <a:lnTo>
                      <a:pt x="3178" y="200"/>
                    </a:lnTo>
                    <a:lnTo>
                      <a:pt x="3172" y="202"/>
                    </a:lnTo>
                    <a:lnTo>
                      <a:pt x="3168" y="206"/>
                    </a:lnTo>
                    <a:lnTo>
                      <a:pt x="3168" y="206"/>
                    </a:lnTo>
                    <a:lnTo>
                      <a:pt x="3158" y="216"/>
                    </a:lnTo>
                    <a:lnTo>
                      <a:pt x="3154" y="230"/>
                    </a:lnTo>
                    <a:lnTo>
                      <a:pt x="3148" y="254"/>
                    </a:lnTo>
                    <a:lnTo>
                      <a:pt x="3146" y="262"/>
                    </a:lnTo>
                    <a:lnTo>
                      <a:pt x="3142" y="268"/>
                    </a:lnTo>
                    <a:lnTo>
                      <a:pt x="3140" y="268"/>
                    </a:lnTo>
                    <a:lnTo>
                      <a:pt x="3138" y="268"/>
                    </a:lnTo>
                    <a:lnTo>
                      <a:pt x="3130" y="260"/>
                    </a:lnTo>
                    <a:lnTo>
                      <a:pt x="3130" y="260"/>
                    </a:lnTo>
                    <a:lnTo>
                      <a:pt x="3124" y="252"/>
                    </a:lnTo>
                    <a:lnTo>
                      <a:pt x="3122" y="246"/>
                    </a:lnTo>
                    <a:lnTo>
                      <a:pt x="3122" y="242"/>
                    </a:lnTo>
                    <a:lnTo>
                      <a:pt x="3124" y="238"/>
                    </a:lnTo>
                    <a:lnTo>
                      <a:pt x="3126" y="236"/>
                    </a:lnTo>
                    <a:lnTo>
                      <a:pt x="3128" y="232"/>
                    </a:lnTo>
                    <a:lnTo>
                      <a:pt x="3124" y="226"/>
                    </a:lnTo>
                    <a:lnTo>
                      <a:pt x="3118" y="216"/>
                    </a:lnTo>
                    <a:lnTo>
                      <a:pt x="3118" y="216"/>
                    </a:lnTo>
                    <a:lnTo>
                      <a:pt x="3112" y="208"/>
                    </a:lnTo>
                    <a:lnTo>
                      <a:pt x="3110" y="204"/>
                    </a:lnTo>
                    <a:lnTo>
                      <a:pt x="3110" y="202"/>
                    </a:lnTo>
                    <a:lnTo>
                      <a:pt x="3114" y="198"/>
                    </a:lnTo>
                    <a:lnTo>
                      <a:pt x="3120" y="194"/>
                    </a:lnTo>
                    <a:lnTo>
                      <a:pt x="3126" y="192"/>
                    </a:lnTo>
                    <a:lnTo>
                      <a:pt x="3128" y="190"/>
                    </a:lnTo>
                    <a:lnTo>
                      <a:pt x="3126" y="186"/>
                    </a:lnTo>
                    <a:lnTo>
                      <a:pt x="3116" y="180"/>
                    </a:lnTo>
                    <a:lnTo>
                      <a:pt x="3116" y="180"/>
                    </a:lnTo>
                    <a:lnTo>
                      <a:pt x="3104" y="174"/>
                    </a:lnTo>
                    <a:lnTo>
                      <a:pt x="3094" y="172"/>
                    </a:lnTo>
                    <a:lnTo>
                      <a:pt x="3088" y="172"/>
                    </a:lnTo>
                    <a:lnTo>
                      <a:pt x="3082" y="174"/>
                    </a:lnTo>
                    <a:lnTo>
                      <a:pt x="3076" y="176"/>
                    </a:lnTo>
                    <a:lnTo>
                      <a:pt x="3070" y="178"/>
                    </a:lnTo>
                    <a:lnTo>
                      <a:pt x="3064" y="176"/>
                    </a:lnTo>
                    <a:lnTo>
                      <a:pt x="3054" y="172"/>
                    </a:lnTo>
                    <a:lnTo>
                      <a:pt x="3054" y="172"/>
                    </a:lnTo>
                    <a:lnTo>
                      <a:pt x="3050" y="170"/>
                    </a:lnTo>
                    <a:lnTo>
                      <a:pt x="3048" y="168"/>
                    </a:lnTo>
                    <a:lnTo>
                      <a:pt x="3048" y="164"/>
                    </a:lnTo>
                    <a:lnTo>
                      <a:pt x="3048" y="162"/>
                    </a:lnTo>
                    <a:lnTo>
                      <a:pt x="3054" y="154"/>
                    </a:lnTo>
                    <a:lnTo>
                      <a:pt x="3062" y="148"/>
                    </a:lnTo>
                    <a:lnTo>
                      <a:pt x="3076" y="134"/>
                    </a:lnTo>
                    <a:lnTo>
                      <a:pt x="3080" y="130"/>
                    </a:lnTo>
                    <a:lnTo>
                      <a:pt x="3080" y="126"/>
                    </a:lnTo>
                    <a:lnTo>
                      <a:pt x="3078" y="124"/>
                    </a:lnTo>
                    <a:lnTo>
                      <a:pt x="3078" y="124"/>
                    </a:lnTo>
                    <a:lnTo>
                      <a:pt x="3064" y="114"/>
                    </a:lnTo>
                    <a:lnTo>
                      <a:pt x="3046" y="102"/>
                    </a:lnTo>
                    <a:lnTo>
                      <a:pt x="3038" y="94"/>
                    </a:lnTo>
                    <a:lnTo>
                      <a:pt x="3032" y="86"/>
                    </a:lnTo>
                    <a:lnTo>
                      <a:pt x="3028" y="78"/>
                    </a:lnTo>
                    <a:lnTo>
                      <a:pt x="3026" y="66"/>
                    </a:lnTo>
                    <a:lnTo>
                      <a:pt x="3026" y="66"/>
                    </a:lnTo>
                    <a:lnTo>
                      <a:pt x="3026" y="62"/>
                    </a:lnTo>
                    <a:lnTo>
                      <a:pt x="3026" y="56"/>
                    </a:lnTo>
                    <a:lnTo>
                      <a:pt x="3020" y="44"/>
                    </a:lnTo>
                    <a:lnTo>
                      <a:pt x="3010" y="34"/>
                    </a:lnTo>
                    <a:lnTo>
                      <a:pt x="2998" y="24"/>
                    </a:lnTo>
                    <a:lnTo>
                      <a:pt x="2986" y="14"/>
                    </a:lnTo>
                    <a:lnTo>
                      <a:pt x="2972" y="8"/>
                    </a:lnTo>
                    <a:lnTo>
                      <a:pt x="2960" y="2"/>
                    </a:lnTo>
                    <a:lnTo>
                      <a:pt x="2948" y="0"/>
                    </a:lnTo>
                    <a:lnTo>
                      <a:pt x="2948" y="0"/>
                    </a:lnTo>
                    <a:lnTo>
                      <a:pt x="2940" y="0"/>
                    </a:lnTo>
                    <a:lnTo>
                      <a:pt x="2936" y="2"/>
                    </a:lnTo>
                    <a:lnTo>
                      <a:pt x="2934" y="4"/>
                    </a:lnTo>
                    <a:lnTo>
                      <a:pt x="2932" y="8"/>
                    </a:lnTo>
                    <a:lnTo>
                      <a:pt x="2932" y="12"/>
                    </a:lnTo>
                    <a:lnTo>
                      <a:pt x="2928" y="16"/>
                    </a:lnTo>
                    <a:lnTo>
                      <a:pt x="2924" y="20"/>
                    </a:lnTo>
                    <a:lnTo>
                      <a:pt x="2916" y="22"/>
                    </a:lnTo>
                    <a:lnTo>
                      <a:pt x="2916" y="22"/>
                    </a:lnTo>
                    <a:lnTo>
                      <a:pt x="2908" y="26"/>
                    </a:lnTo>
                    <a:lnTo>
                      <a:pt x="2904" y="28"/>
                    </a:lnTo>
                    <a:lnTo>
                      <a:pt x="2902" y="30"/>
                    </a:lnTo>
                    <a:lnTo>
                      <a:pt x="2902" y="34"/>
                    </a:lnTo>
                    <a:lnTo>
                      <a:pt x="2902" y="38"/>
                    </a:lnTo>
                    <a:lnTo>
                      <a:pt x="2900" y="42"/>
                    </a:lnTo>
                    <a:lnTo>
                      <a:pt x="2894" y="46"/>
                    </a:lnTo>
                    <a:lnTo>
                      <a:pt x="2886" y="50"/>
                    </a:lnTo>
                    <a:lnTo>
                      <a:pt x="2886" y="50"/>
                    </a:lnTo>
                    <a:lnTo>
                      <a:pt x="2878" y="56"/>
                    </a:lnTo>
                    <a:lnTo>
                      <a:pt x="2876" y="62"/>
                    </a:lnTo>
                    <a:lnTo>
                      <a:pt x="2876" y="70"/>
                    </a:lnTo>
                    <a:lnTo>
                      <a:pt x="2878" y="80"/>
                    </a:lnTo>
                    <a:lnTo>
                      <a:pt x="2886" y="98"/>
                    </a:lnTo>
                    <a:lnTo>
                      <a:pt x="2888" y="106"/>
                    </a:lnTo>
                    <a:lnTo>
                      <a:pt x="2886" y="114"/>
                    </a:lnTo>
                    <a:lnTo>
                      <a:pt x="2886" y="114"/>
                    </a:lnTo>
                    <a:lnTo>
                      <a:pt x="2884" y="128"/>
                    </a:lnTo>
                    <a:lnTo>
                      <a:pt x="2884" y="136"/>
                    </a:lnTo>
                    <a:lnTo>
                      <a:pt x="2886" y="142"/>
                    </a:lnTo>
                    <a:lnTo>
                      <a:pt x="2890" y="150"/>
                    </a:lnTo>
                    <a:lnTo>
                      <a:pt x="2898" y="156"/>
                    </a:lnTo>
                    <a:lnTo>
                      <a:pt x="2910" y="162"/>
                    </a:lnTo>
                    <a:lnTo>
                      <a:pt x="2924" y="168"/>
                    </a:lnTo>
                    <a:lnTo>
                      <a:pt x="2924" y="168"/>
                    </a:lnTo>
                    <a:lnTo>
                      <a:pt x="2940" y="172"/>
                    </a:lnTo>
                    <a:lnTo>
                      <a:pt x="2954" y="180"/>
                    </a:lnTo>
                    <a:lnTo>
                      <a:pt x="2964" y="186"/>
                    </a:lnTo>
                    <a:lnTo>
                      <a:pt x="2970" y="194"/>
                    </a:lnTo>
                    <a:lnTo>
                      <a:pt x="2974" y="202"/>
                    </a:lnTo>
                    <a:lnTo>
                      <a:pt x="2974" y="208"/>
                    </a:lnTo>
                    <a:lnTo>
                      <a:pt x="2972" y="214"/>
                    </a:lnTo>
                    <a:lnTo>
                      <a:pt x="2966" y="218"/>
                    </a:lnTo>
                    <a:lnTo>
                      <a:pt x="2966" y="218"/>
                    </a:lnTo>
                    <a:lnTo>
                      <a:pt x="2958" y="222"/>
                    </a:lnTo>
                    <a:lnTo>
                      <a:pt x="2954" y="226"/>
                    </a:lnTo>
                    <a:lnTo>
                      <a:pt x="2954" y="232"/>
                    </a:lnTo>
                    <a:lnTo>
                      <a:pt x="2956" y="234"/>
                    </a:lnTo>
                    <a:lnTo>
                      <a:pt x="2960" y="238"/>
                    </a:lnTo>
                    <a:lnTo>
                      <a:pt x="2966" y="238"/>
                    </a:lnTo>
                    <a:lnTo>
                      <a:pt x="2972" y="236"/>
                    </a:lnTo>
                    <a:lnTo>
                      <a:pt x="2980" y="234"/>
                    </a:lnTo>
                    <a:lnTo>
                      <a:pt x="2980" y="234"/>
                    </a:lnTo>
                    <a:lnTo>
                      <a:pt x="2986" y="230"/>
                    </a:lnTo>
                    <a:lnTo>
                      <a:pt x="2992" y="230"/>
                    </a:lnTo>
                    <a:lnTo>
                      <a:pt x="2996" y="232"/>
                    </a:lnTo>
                    <a:lnTo>
                      <a:pt x="2996" y="238"/>
                    </a:lnTo>
                    <a:lnTo>
                      <a:pt x="2994" y="246"/>
                    </a:lnTo>
                    <a:lnTo>
                      <a:pt x="2988" y="254"/>
                    </a:lnTo>
                    <a:lnTo>
                      <a:pt x="2980" y="262"/>
                    </a:lnTo>
                    <a:lnTo>
                      <a:pt x="2968" y="272"/>
                    </a:lnTo>
                    <a:lnTo>
                      <a:pt x="2968" y="272"/>
                    </a:lnTo>
                    <a:lnTo>
                      <a:pt x="2956" y="280"/>
                    </a:lnTo>
                    <a:lnTo>
                      <a:pt x="2946" y="282"/>
                    </a:lnTo>
                    <a:lnTo>
                      <a:pt x="2940" y="284"/>
                    </a:lnTo>
                    <a:lnTo>
                      <a:pt x="2934" y="282"/>
                    </a:lnTo>
                    <a:lnTo>
                      <a:pt x="2930" y="280"/>
                    </a:lnTo>
                    <a:lnTo>
                      <a:pt x="2928" y="282"/>
                    </a:lnTo>
                    <a:lnTo>
                      <a:pt x="2926" y="284"/>
                    </a:lnTo>
                    <a:lnTo>
                      <a:pt x="2922" y="290"/>
                    </a:lnTo>
                    <a:lnTo>
                      <a:pt x="2922" y="290"/>
                    </a:lnTo>
                    <a:lnTo>
                      <a:pt x="2920" y="300"/>
                    </a:lnTo>
                    <a:lnTo>
                      <a:pt x="2924" y="312"/>
                    </a:lnTo>
                    <a:lnTo>
                      <a:pt x="2930" y="334"/>
                    </a:lnTo>
                    <a:lnTo>
                      <a:pt x="2934" y="342"/>
                    </a:lnTo>
                    <a:lnTo>
                      <a:pt x="2934" y="348"/>
                    </a:lnTo>
                    <a:lnTo>
                      <a:pt x="2934" y="350"/>
                    </a:lnTo>
                    <a:lnTo>
                      <a:pt x="2930" y="348"/>
                    </a:lnTo>
                    <a:lnTo>
                      <a:pt x="2922" y="344"/>
                    </a:lnTo>
                    <a:lnTo>
                      <a:pt x="2922" y="344"/>
                    </a:lnTo>
                    <a:lnTo>
                      <a:pt x="2902" y="330"/>
                    </a:lnTo>
                    <a:lnTo>
                      <a:pt x="2896" y="326"/>
                    </a:lnTo>
                    <a:lnTo>
                      <a:pt x="2892" y="320"/>
                    </a:lnTo>
                    <a:lnTo>
                      <a:pt x="2892" y="316"/>
                    </a:lnTo>
                    <a:lnTo>
                      <a:pt x="2892" y="312"/>
                    </a:lnTo>
                    <a:lnTo>
                      <a:pt x="2896" y="298"/>
                    </a:lnTo>
                    <a:lnTo>
                      <a:pt x="2896" y="298"/>
                    </a:lnTo>
                    <a:lnTo>
                      <a:pt x="2900" y="286"/>
                    </a:lnTo>
                    <a:lnTo>
                      <a:pt x="2902" y="280"/>
                    </a:lnTo>
                    <a:lnTo>
                      <a:pt x="2900" y="276"/>
                    </a:lnTo>
                    <a:lnTo>
                      <a:pt x="2898" y="272"/>
                    </a:lnTo>
                    <a:lnTo>
                      <a:pt x="2892" y="270"/>
                    </a:lnTo>
                    <a:lnTo>
                      <a:pt x="2886" y="270"/>
                    </a:lnTo>
                    <a:lnTo>
                      <a:pt x="2876" y="270"/>
                    </a:lnTo>
                    <a:lnTo>
                      <a:pt x="2876" y="270"/>
                    </a:lnTo>
                    <a:lnTo>
                      <a:pt x="2866" y="270"/>
                    </a:lnTo>
                    <a:lnTo>
                      <a:pt x="2858" y="268"/>
                    </a:lnTo>
                    <a:lnTo>
                      <a:pt x="2844" y="260"/>
                    </a:lnTo>
                    <a:lnTo>
                      <a:pt x="2838" y="256"/>
                    </a:lnTo>
                    <a:lnTo>
                      <a:pt x="2830" y="254"/>
                    </a:lnTo>
                    <a:lnTo>
                      <a:pt x="2820" y="254"/>
                    </a:lnTo>
                    <a:lnTo>
                      <a:pt x="2810" y="258"/>
                    </a:lnTo>
                    <a:lnTo>
                      <a:pt x="2810" y="258"/>
                    </a:lnTo>
                    <a:lnTo>
                      <a:pt x="2800" y="264"/>
                    </a:lnTo>
                    <a:lnTo>
                      <a:pt x="2796" y="272"/>
                    </a:lnTo>
                    <a:lnTo>
                      <a:pt x="2796" y="278"/>
                    </a:lnTo>
                    <a:lnTo>
                      <a:pt x="2796" y="286"/>
                    </a:lnTo>
                    <a:lnTo>
                      <a:pt x="2798" y="292"/>
                    </a:lnTo>
                    <a:lnTo>
                      <a:pt x="2798" y="298"/>
                    </a:lnTo>
                    <a:lnTo>
                      <a:pt x="2794" y="304"/>
                    </a:lnTo>
                    <a:lnTo>
                      <a:pt x="2786" y="308"/>
                    </a:lnTo>
                    <a:lnTo>
                      <a:pt x="2786" y="308"/>
                    </a:lnTo>
                    <a:lnTo>
                      <a:pt x="2778" y="310"/>
                    </a:lnTo>
                    <a:lnTo>
                      <a:pt x="2772" y="308"/>
                    </a:lnTo>
                    <a:lnTo>
                      <a:pt x="2760" y="302"/>
                    </a:lnTo>
                    <a:lnTo>
                      <a:pt x="2752" y="300"/>
                    </a:lnTo>
                    <a:lnTo>
                      <a:pt x="2742" y="298"/>
                    </a:lnTo>
                    <a:lnTo>
                      <a:pt x="2726" y="298"/>
                    </a:lnTo>
                    <a:lnTo>
                      <a:pt x="2708" y="302"/>
                    </a:lnTo>
                    <a:lnTo>
                      <a:pt x="2708" y="302"/>
                    </a:lnTo>
                    <a:lnTo>
                      <a:pt x="2680" y="306"/>
                    </a:lnTo>
                    <a:lnTo>
                      <a:pt x="2658" y="306"/>
                    </a:lnTo>
                    <a:lnTo>
                      <a:pt x="2640" y="302"/>
                    </a:lnTo>
                    <a:lnTo>
                      <a:pt x="2626" y="298"/>
                    </a:lnTo>
                    <a:lnTo>
                      <a:pt x="2606" y="286"/>
                    </a:lnTo>
                    <a:lnTo>
                      <a:pt x="2598" y="284"/>
                    </a:lnTo>
                    <a:lnTo>
                      <a:pt x="2590" y="286"/>
                    </a:lnTo>
                    <a:lnTo>
                      <a:pt x="2590" y="286"/>
                    </a:lnTo>
                    <a:lnTo>
                      <a:pt x="2580" y="288"/>
                    </a:lnTo>
                    <a:lnTo>
                      <a:pt x="2572" y="288"/>
                    </a:lnTo>
                    <a:lnTo>
                      <a:pt x="2564" y="286"/>
                    </a:lnTo>
                    <a:lnTo>
                      <a:pt x="2556" y="282"/>
                    </a:lnTo>
                    <a:lnTo>
                      <a:pt x="2544" y="272"/>
                    </a:lnTo>
                    <a:lnTo>
                      <a:pt x="2532" y="260"/>
                    </a:lnTo>
                    <a:lnTo>
                      <a:pt x="2520" y="246"/>
                    </a:lnTo>
                    <a:lnTo>
                      <a:pt x="2510" y="234"/>
                    </a:lnTo>
                    <a:lnTo>
                      <a:pt x="2504" y="230"/>
                    </a:lnTo>
                    <a:lnTo>
                      <a:pt x="2498" y="226"/>
                    </a:lnTo>
                    <a:lnTo>
                      <a:pt x="2492" y="224"/>
                    </a:lnTo>
                    <a:lnTo>
                      <a:pt x="2486" y="224"/>
                    </a:lnTo>
                    <a:lnTo>
                      <a:pt x="2486" y="224"/>
                    </a:lnTo>
                    <a:lnTo>
                      <a:pt x="2456" y="230"/>
                    </a:lnTo>
                    <a:lnTo>
                      <a:pt x="2438" y="234"/>
                    </a:lnTo>
                    <a:lnTo>
                      <a:pt x="2422" y="240"/>
                    </a:lnTo>
                    <a:lnTo>
                      <a:pt x="2408" y="246"/>
                    </a:lnTo>
                    <a:lnTo>
                      <a:pt x="2398" y="252"/>
                    </a:lnTo>
                    <a:lnTo>
                      <a:pt x="2394" y="256"/>
                    </a:lnTo>
                    <a:lnTo>
                      <a:pt x="2392" y="262"/>
                    </a:lnTo>
                    <a:lnTo>
                      <a:pt x="2392" y="266"/>
                    </a:lnTo>
                    <a:lnTo>
                      <a:pt x="2394" y="270"/>
                    </a:lnTo>
                    <a:lnTo>
                      <a:pt x="2394" y="270"/>
                    </a:lnTo>
                    <a:lnTo>
                      <a:pt x="2398" y="274"/>
                    </a:lnTo>
                    <a:lnTo>
                      <a:pt x="2400" y="278"/>
                    </a:lnTo>
                    <a:lnTo>
                      <a:pt x="2406" y="280"/>
                    </a:lnTo>
                    <a:lnTo>
                      <a:pt x="2410" y="280"/>
                    </a:lnTo>
                    <a:lnTo>
                      <a:pt x="2420" y="278"/>
                    </a:lnTo>
                    <a:lnTo>
                      <a:pt x="2432" y="274"/>
                    </a:lnTo>
                    <a:lnTo>
                      <a:pt x="2456" y="264"/>
                    </a:lnTo>
                    <a:lnTo>
                      <a:pt x="2464" y="262"/>
                    </a:lnTo>
                    <a:lnTo>
                      <a:pt x="2468" y="262"/>
                    </a:lnTo>
                    <a:lnTo>
                      <a:pt x="2472" y="264"/>
                    </a:lnTo>
                    <a:lnTo>
                      <a:pt x="2472" y="264"/>
                    </a:lnTo>
                    <a:lnTo>
                      <a:pt x="2474" y="266"/>
                    </a:lnTo>
                    <a:lnTo>
                      <a:pt x="2476" y="268"/>
                    </a:lnTo>
                    <a:lnTo>
                      <a:pt x="2472" y="272"/>
                    </a:lnTo>
                    <a:lnTo>
                      <a:pt x="2456" y="278"/>
                    </a:lnTo>
                    <a:lnTo>
                      <a:pt x="2436" y="286"/>
                    </a:lnTo>
                    <a:lnTo>
                      <a:pt x="2428" y="292"/>
                    </a:lnTo>
                    <a:lnTo>
                      <a:pt x="2422" y="298"/>
                    </a:lnTo>
                    <a:lnTo>
                      <a:pt x="2422" y="298"/>
                    </a:lnTo>
                    <a:lnTo>
                      <a:pt x="2422" y="304"/>
                    </a:lnTo>
                    <a:lnTo>
                      <a:pt x="2424" y="308"/>
                    </a:lnTo>
                    <a:lnTo>
                      <a:pt x="2428" y="320"/>
                    </a:lnTo>
                    <a:lnTo>
                      <a:pt x="2440" y="342"/>
                    </a:lnTo>
                    <a:lnTo>
                      <a:pt x="2444" y="350"/>
                    </a:lnTo>
                    <a:lnTo>
                      <a:pt x="2444" y="352"/>
                    </a:lnTo>
                    <a:lnTo>
                      <a:pt x="2444" y="354"/>
                    </a:lnTo>
                    <a:lnTo>
                      <a:pt x="2436" y="350"/>
                    </a:lnTo>
                    <a:lnTo>
                      <a:pt x="2418" y="340"/>
                    </a:lnTo>
                    <a:lnTo>
                      <a:pt x="2418" y="340"/>
                    </a:lnTo>
                    <a:lnTo>
                      <a:pt x="2398" y="326"/>
                    </a:lnTo>
                    <a:lnTo>
                      <a:pt x="2382" y="318"/>
                    </a:lnTo>
                    <a:lnTo>
                      <a:pt x="2364" y="310"/>
                    </a:lnTo>
                    <a:lnTo>
                      <a:pt x="2354" y="306"/>
                    </a:lnTo>
                    <a:lnTo>
                      <a:pt x="2348" y="302"/>
                    </a:lnTo>
                    <a:lnTo>
                      <a:pt x="2340" y="294"/>
                    </a:lnTo>
                    <a:lnTo>
                      <a:pt x="2340" y="294"/>
                    </a:lnTo>
                    <a:lnTo>
                      <a:pt x="2334" y="288"/>
                    </a:lnTo>
                    <a:lnTo>
                      <a:pt x="2330" y="286"/>
                    </a:lnTo>
                    <a:lnTo>
                      <a:pt x="2326" y="288"/>
                    </a:lnTo>
                    <a:lnTo>
                      <a:pt x="2320" y="290"/>
                    </a:lnTo>
                    <a:lnTo>
                      <a:pt x="2314" y="296"/>
                    </a:lnTo>
                    <a:lnTo>
                      <a:pt x="2304" y="300"/>
                    </a:lnTo>
                    <a:lnTo>
                      <a:pt x="2286" y="304"/>
                    </a:lnTo>
                    <a:lnTo>
                      <a:pt x="2262" y="308"/>
                    </a:lnTo>
                    <a:lnTo>
                      <a:pt x="2262" y="308"/>
                    </a:lnTo>
                    <a:lnTo>
                      <a:pt x="2206" y="308"/>
                    </a:lnTo>
                    <a:lnTo>
                      <a:pt x="2180" y="308"/>
                    </a:lnTo>
                    <a:lnTo>
                      <a:pt x="2156" y="306"/>
                    </a:lnTo>
                    <a:lnTo>
                      <a:pt x="2140" y="302"/>
                    </a:lnTo>
                    <a:lnTo>
                      <a:pt x="2128" y="298"/>
                    </a:lnTo>
                    <a:lnTo>
                      <a:pt x="2124" y="296"/>
                    </a:lnTo>
                    <a:lnTo>
                      <a:pt x="2124" y="292"/>
                    </a:lnTo>
                    <a:lnTo>
                      <a:pt x="2126" y="288"/>
                    </a:lnTo>
                    <a:lnTo>
                      <a:pt x="2130" y="284"/>
                    </a:lnTo>
                    <a:lnTo>
                      <a:pt x="2130" y="284"/>
                    </a:lnTo>
                    <a:lnTo>
                      <a:pt x="2142" y="278"/>
                    </a:lnTo>
                    <a:lnTo>
                      <a:pt x="2154" y="274"/>
                    </a:lnTo>
                    <a:lnTo>
                      <a:pt x="2172" y="272"/>
                    </a:lnTo>
                    <a:lnTo>
                      <a:pt x="2178" y="270"/>
                    </a:lnTo>
                    <a:lnTo>
                      <a:pt x="2180" y="268"/>
                    </a:lnTo>
                    <a:lnTo>
                      <a:pt x="2178" y="264"/>
                    </a:lnTo>
                    <a:lnTo>
                      <a:pt x="2170" y="256"/>
                    </a:lnTo>
                    <a:lnTo>
                      <a:pt x="2170" y="256"/>
                    </a:lnTo>
                    <a:lnTo>
                      <a:pt x="2154" y="240"/>
                    </a:lnTo>
                    <a:lnTo>
                      <a:pt x="2144" y="232"/>
                    </a:lnTo>
                    <a:lnTo>
                      <a:pt x="2134" y="228"/>
                    </a:lnTo>
                    <a:lnTo>
                      <a:pt x="2124" y="222"/>
                    </a:lnTo>
                    <a:lnTo>
                      <a:pt x="2110" y="220"/>
                    </a:lnTo>
                    <a:lnTo>
                      <a:pt x="2096" y="220"/>
                    </a:lnTo>
                    <a:lnTo>
                      <a:pt x="2080" y="220"/>
                    </a:lnTo>
                    <a:lnTo>
                      <a:pt x="2080" y="220"/>
                    </a:lnTo>
                    <a:lnTo>
                      <a:pt x="2064" y="222"/>
                    </a:lnTo>
                    <a:lnTo>
                      <a:pt x="2046" y="220"/>
                    </a:lnTo>
                    <a:lnTo>
                      <a:pt x="2030" y="218"/>
                    </a:lnTo>
                    <a:lnTo>
                      <a:pt x="2014" y="212"/>
                    </a:lnTo>
                    <a:lnTo>
                      <a:pt x="1982" y="202"/>
                    </a:lnTo>
                    <a:lnTo>
                      <a:pt x="1948" y="194"/>
                    </a:lnTo>
                    <a:lnTo>
                      <a:pt x="1948" y="194"/>
                    </a:lnTo>
                    <a:lnTo>
                      <a:pt x="1932" y="190"/>
                    </a:lnTo>
                    <a:lnTo>
                      <a:pt x="1918" y="184"/>
                    </a:lnTo>
                    <a:lnTo>
                      <a:pt x="1890" y="172"/>
                    </a:lnTo>
                    <a:lnTo>
                      <a:pt x="1876" y="166"/>
                    </a:lnTo>
                    <a:lnTo>
                      <a:pt x="1862" y="160"/>
                    </a:lnTo>
                    <a:lnTo>
                      <a:pt x="1848" y="158"/>
                    </a:lnTo>
                    <a:lnTo>
                      <a:pt x="1832" y="158"/>
                    </a:lnTo>
                    <a:lnTo>
                      <a:pt x="1832" y="158"/>
                    </a:lnTo>
                    <a:lnTo>
                      <a:pt x="1820" y="160"/>
                    </a:lnTo>
                    <a:lnTo>
                      <a:pt x="1812" y="164"/>
                    </a:lnTo>
                    <a:lnTo>
                      <a:pt x="1808" y="170"/>
                    </a:lnTo>
                    <a:lnTo>
                      <a:pt x="1806" y="176"/>
                    </a:lnTo>
                    <a:lnTo>
                      <a:pt x="1804" y="182"/>
                    </a:lnTo>
                    <a:lnTo>
                      <a:pt x="1800" y="186"/>
                    </a:lnTo>
                    <a:lnTo>
                      <a:pt x="1792" y="188"/>
                    </a:lnTo>
                    <a:lnTo>
                      <a:pt x="1780" y="188"/>
                    </a:lnTo>
                    <a:lnTo>
                      <a:pt x="1780" y="188"/>
                    </a:lnTo>
                    <a:lnTo>
                      <a:pt x="1774" y="186"/>
                    </a:lnTo>
                    <a:lnTo>
                      <a:pt x="1768" y="184"/>
                    </a:lnTo>
                    <a:lnTo>
                      <a:pt x="1764" y="180"/>
                    </a:lnTo>
                    <a:lnTo>
                      <a:pt x="1762" y="176"/>
                    </a:lnTo>
                    <a:lnTo>
                      <a:pt x="1760" y="166"/>
                    </a:lnTo>
                    <a:lnTo>
                      <a:pt x="1760" y="156"/>
                    </a:lnTo>
                    <a:lnTo>
                      <a:pt x="1760" y="146"/>
                    </a:lnTo>
                    <a:lnTo>
                      <a:pt x="1758" y="138"/>
                    </a:lnTo>
                    <a:lnTo>
                      <a:pt x="1756" y="136"/>
                    </a:lnTo>
                    <a:lnTo>
                      <a:pt x="1750" y="134"/>
                    </a:lnTo>
                    <a:lnTo>
                      <a:pt x="1744" y="134"/>
                    </a:lnTo>
                    <a:lnTo>
                      <a:pt x="1736" y="134"/>
                    </a:lnTo>
                    <a:lnTo>
                      <a:pt x="1736" y="134"/>
                    </a:lnTo>
                    <a:lnTo>
                      <a:pt x="1732" y="136"/>
                    </a:lnTo>
                    <a:lnTo>
                      <a:pt x="1730" y="140"/>
                    </a:lnTo>
                    <a:lnTo>
                      <a:pt x="1726" y="148"/>
                    </a:lnTo>
                    <a:lnTo>
                      <a:pt x="1724" y="172"/>
                    </a:lnTo>
                    <a:lnTo>
                      <a:pt x="1720" y="182"/>
                    </a:lnTo>
                    <a:lnTo>
                      <a:pt x="1718" y="186"/>
                    </a:lnTo>
                    <a:lnTo>
                      <a:pt x="1716" y="190"/>
                    </a:lnTo>
                    <a:lnTo>
                      <a:pt x="1712" y="190"/>
                    </a:lnTo>
                    <a:lnTo>
                      <a:pt x="1706" y="190"/>
                    </a:lnTo>
                    <a:lnTo>
                      <a:pt x="1698" y="188"/>
                    </a:lnTo>
                    <a:lnTo>
                      <a:pt x="1688" y="184"/>
                    </a:lnTo>
                    <a:lnTo>
                      <a:pt x="1688" y="184"/>
                    </a:lnTo>
                    <a:lnTo>
                      <a:pt x="1684" y="182"/>
                    </a:lnTo>
                    <a:lnTo>
                      <a:pt x="1678" y="176"/>
                    </a:lnTo>
                    <a:lnTo>
                      <a:pt x="1668" y="162"/>
                    </a:lnTo>
                    <a:lnTo>
                      <a:pt x="1650" y="132"/>
                    </a:lnTo>
                    <a:lnTo>
                      <a:pt x="1640" y="116"/>
                    </a:lnTo>
                    <a:lnTo>
                      <a:pt x="1630" y="106"/>
                    </a:lnTo>
                    <a:lnTo>
                      <a:pt x="1624" y="104"/>
                    </a:lnTo>
                    <a:lnTo>
                      <a:pt x="1620" y="102"/>
                    </a:lnTo>
                    <a:lnTo>
                      <a:pt x="1614" y="102"/>
                    </a:lnTo>
                    <a:lnTo>
                      <a:pt x="1608" y="106"/>
                    </a:lnTo>
                    <a:lnTo>
                      <a:pt x="1608" y="106"/>
                    </a:lnTo>
                    <a:lnTo>
                      <a:pt x="1600" y="114"/>
                    </a:lnTo>
                    <a:lnTo>
                      <a:pt x="1598" y="116"/>
                    </a:lnTo>
                    <a:lnTo>
                      <a:pt x="1600" y="118"/>
                    </a:lnTo>
                    <a:lnTo>
                      <a:pt x="1604" y="120"/>
                    </a:lnTo>
                    <a:lnTo>
                      <a:pt x="1610" y="122"/>
                    </a:lnTo>
                    <a:lnTo>
                      <a:pt x="1616" y="124"/>
                    </a:lnTo>
                    <a:lnTo>
                      <a:pt x="1616" y="126"/>
                    </a:lnTo>
                    <a:lnTo>
                      <a:pt x="1616" y="130"/>
                    </a:lnTo>
                    <a:lnTo>
                      <a:pt x="1610" y="138"/>
                    </a:lnTo>
                    <a:lnTo>
                      <a:pt x="1592" y="150"/>
                    </a:lnTo>
                    <a:lnTo>
                      <a:pt x="1592" y="150"/>
                    </a:lnTo>
                    <a:lnTo>
                      <a:pt x="1574" y="160"/>
                    </a:lnTo>
                    <a:lnTo>
                      <a:pt x="1572" y="160"/>
                    </a:lnTo>
                    <a:lnTo>
                      <a:pt x="1570" y="158"/>
                    </a:lnTo>
                    <a:lnTo>
                      <a:pt x="1568" y="156"/>
                    </a:lnTo>
                    <a:lnTo>
                      <a:pt x="1560" y="156"/>
                    </a:lnTo>
                    <a:lnTo>
                      <a:pt x="1546" y="160"/>
                    </a:lnTo>
                    <a:lnTo>
                      <a:pt x="1522" y="168"/>
                    </a:lnTo>
                    <a:lnTo>
                      <a:pt x="1522" y="168"/>
                    </a:lnTo>
                    <a:lnTo>
                      <a:pt x="1482" y="180"/>
                    </a:lnTo>
                    <a:lnTo>
                      <a:pt x="1476" y="182"/>
                    </a:lnTo>
                    <a:lnTo>
                      <a:pt x="1476" y="180"/>
                    </a:lnTo>
                    <a:lnTo>
                      <a:pt x="1476" y="180"/>
                    </a:lnTo>
                    <a:lnTo>
                      <a:pt x="1494" y="168"/>
                    </a:lnTo>
                    <a:lnTo>
                      <a:pt x="1526" y="152"/>
                    </a:lnTo>
                    <a:lnTo>
                      <a:pt x="1526" y="152"/>
                    </a:lnTo>
                    <a:lnTo>
                      <a:pt x="1552" y="140"/>
                    </a:lnTo>
                    <a:lnTo>
                      <a:pt x="1558" y="136"/>
                    </a:lnTo>
                    <a:lnTo>
                      <a:pt x="1560" y="132"/>
                    </a:lnTo>
                    <a:lnTo>
                      <a:pt x="1560" y="132"/>
                    </a:lnTo>
                    <a:lnTo>
                      <a:pt x="1556" y="132"/>
                    </a:lnTo>
                    <a:lnTo>
                      <a:pt x="1538" y="134"/>
                    </a:lnTo>
                    <a:lnTo>
                      <a:pt x="1538" y="134"/>
                    </a:lnTo>
                    <a:lnTo>
                      <a:pt x="1530" y="136"/>
                    </a:lnTo>
                    <a:lnTo>
                      <a:pt x="1522" y="134"/>
                    </a:lnTo>
                    <a:lnTo>
                      <a:pt x="1510" y="134"/>
                    </a:lnTo>
                    <a:lnTo>
                      <a:pt x="1506" y="134"/>
                    </a:lnTo>
                    <a:lnTo>
                      <a:pt x="1498" y="136"/>
                    </a:lnTo>
                    <a:lnTo>
                      <a:pt x="1488" y="140"/>
                    </a:lnTo>
                    <a:lnTo>
                      <a:pt x="1474" y="148"/>
                    </a:lnTo>
                    <a:lnTo>
                      <a:pt x="1474" y="148"/>
                    </a:lnTo>
                    <a:lnTo>
                      <a:pt x="1462" y="156"/>
                    </a:lnTo>
                    <a:lnTo>
                      <a:pt x="1454" y="160"/>
                    </a:lnTo>
                    <a:lnTo>
                      <a:pt x="1448" y="160"/>
                    </a:lnTo>
                    <a:lnTo>
                      <a:pt x="1442" y="162"/>
                    </a:lnTo>
                    <a:lnTo>
                      <a:pt x="1438" y="162"/>
                    </a:lnTo>
                    <a:lnTo>
                      <a:pt x="1432" y="164"/>
                    </a:lnTo>
                    <a:lnTo>
                      <a:pt x="1422" y="168"/>
                    </a:lnTo>
                    <a:lnTo>
                      <a:pt x="1406" y="178"/>
                    </a:lnTo>
                    <a:lnTo>
                      <a:pt x="1406" y="178"/>
                    </a:lnTo>
                    <a:lnTo>
                      <a:pt x="1378" y="198"/>
                    </a:lnTo>
                    <a:lnTo>
                      <a:pt x="1358" y="210"/>
                    </a:lnTo>
                    <a:lnTo>
                      <a:pt x="1352" y="214"/>
                    </a:lnTo>
                    <a:lnTo>
                      <a:pt x="1350" y="218"/>
                    </a:lnTo>
                    <a:lnTo>
                      <a:pt x="1350" y="224"/>
                    </a:lnTo>
                    <a:lnTo>
                      <a:pt x="1352" y="230"/>
                    </a:lnTo>
                    <a:lnTo>
                      <a:pt x="1352" y="230"/>
                    </a:lnTo>
                    <a:lnTo>
                      <a:pt x="1352" y="234"/>
                    </a:lnTo>
                    <a:lnTo>
                      <a:pt x="1352" y="236"/>
                    </a:lnTo>
                    <a:lnTo>
                      <a:pt x="1340" y="232"/>
                    </a:lnTo>
                    <a:lnTo>
                      <a:pt x="1332" y="230"/>
                    </a:lnTo>
                    <a:lnTo>
                      <a:pt x="1324" y="228"/>
                    </a:lnTo>
                    <a:lnTo>
                      <a:pt x="1316" y="230"/>
                    </a:lnTo>
                    <a:lnTo>
                      <a:pt x="1308" y="232"/>
                    </a:lnTo>
                    <a:lnTo>
                      <a:pt x="1308" y="232"/>
                    </a:lnTo>
                    <a:lnTo>
                      <a:pt x="1300" y="236"/>
                    </a:lnTo>
                    <a:lnTo>
                      <a:pt x="1296" y="236"/>
                    </a:lnTo>
                    <a:lnTo>
                      <a:pt x="1294" y="236"/>
                    </a:lnTo>
                    <a:lnTo>
                      <a:pt x="1290" y="232"/>
                    </a:lnTo>
                    <a:lnTo>
                      <a:pt x="1286" y="228"/>
                    </a:lnTo>
                    <a:lnTo>
                      <a:pt x="1280" y="226"/>
                    </a:lnTo>
                    <a:lnTo>
                      <a:pt x="1270" y="224"/>
                    </a:lnTo>
                    <a:lnTo>
                      <a:pt x="1258" y="222"/>
                    </a:lnTo>
                    <a:lnTo>
                      <a:pt x="1258" y="222"/>
                    </a:lnTo>
                    <a:lnTo>
                      <a:pt x="1236" y="220"/>
                    </a:lnTo>
                    <a:lnTo>
                      <a:pt x="1216" y="214"/>
                    </a:lnTo>
                    <a:lnTo>
                      <a:pt x="1198" y="206"/>
                    </a:lnTo>
                    <a:lnTo>
                      <a:pt x="1178" y="196"/>
                    </a:lnTo>
                    <a:lnTo>
                      <a:pt x="1160" y="186"/>
                    </a:lnTo>
                    <a:lnTo>
                      <a:pt x="1138" y="178"/>
                    </a:lnTo>
                    <a:lnTo>
                      <a:pt x="1114" y="172"/>
                    </a:lnTo>
                    <a:lnTo>
                      <a:pt x="1102" y="172"/>
                    </a:lnTo>
                    <a:lnTo>
                      <a:pt x="1088" y="172"/>
                    </a:lnTo>
                    <a:lnTo>
                      <a:pt x="1088" y="172"/>
                    </a:lnTo>
                    <a:lnTo>
                      <a:pt x="1074" y="170"/>
                    </a:lnTo>
                    <a:lnTo>
                      <a:pt x="1062" y="168"/>
                    </a:lnTo>
                    <a:lnTo>
                      <a:pt x="1052" y="162"/>
                    </a:lnTo>
                    <a:lnTo>
                      <a:pt x="1044" y="158"/>
                    </a:lnTo>
                    <a:lnTo>
                      <a:pt x="1036" y="152"/>
                    </a:lnTo>
                    <a:lnTo>
                      <a:pt x="1026" y="146"/>
                    </a:lnTo>
                    <a:lnTo>
                      <a:pt x="1014" y="142"/>
                    </a:lnTo>
                    <a:lnTo>
                      <a:pt x="998" y="140"/>
                    </a:lnTo>
                    <a:lnTo>
                      <a:pt x="998" y="140"/>
                    </a:lnTo>
                    <a:lnTo>
                      <a:pt x="982" y="138"/>
                    </a:lnTo>
                    <a:lnTo>
                      <a:pt x="970" y="140"/>
                    </a:lnTo>
                    <a:lnTo>
                      <a:pt x="950" y="144"/>
                    </a:lnTo>
                    <a:lnTo>
                      <a:pt x="940" y="146"/>
                    </a:lnTo>
                    <a:lnTo>
                      <a:pt x="932" y="146"/>
                    </a:lnTo>
                    <a:lnTo>
                      <a:pt x="922" y="146"/>
                    </a:lnTo>
                    <a:lnTo>
                      <a:pt x="912" y="142"/>
                    </a:lnTo>
                    <a:lnTo>
                      <a:pt x="912" y="142"/>
                    </a:lnTo>
                    <a:lnTo>
                      <a:pt x="898" y="138"/>
                    </a:lnTo>
                    <a:lnTo>
                      <a:pt x="884" y="134"/>
                    </a:lnTo>
                    <a:lnTo>
                      <a:pt x="852" y="132"/>
                    </a:lnTo>
                    <a:lnTo>
                      <a:pt x="816" y="128"/>
                    </a:lnTo>
                    <a:lnTo>
                      <a:pt x="798" y="122"/>
                    </a:lnTo>
                    <a:lnTo>
                      <a:pt x="778" y="116"/>
                    </a:lnTo>
                    <a:lnTo>
                      <a:pt x="778" y="116"/>
                    </a:lnTo>
                    <a:lnTo>
                      <a:pt x="758" y="110"/>
                    </a:lnTo>
                    <a:lnTo>
                      <a:pt x="744" y="108"/>
                    </a:lnTo>
                    <a:lnTo>
                      <a:pt x="732" y="108"/>
                    </a:lnTo>
                    <a:lnTo>
                      <a:pt x="722" y="110"/>
                    </a:lnTo>
                    <a:lnTo>
                      <a:pt x="710" y="114"/>
                    </a:lnTo>
                    <a:lnTo>
                      <a:pt x="698" y="116"/>
                    </a:lnTo>
                    <a:lnTo>
                      <a:pt x="682" y="114"/>
                    </a:lnTo>
                    <a:lnTo>
                      <a:pt x="664" y="110"/>
                    </a:lnTo>
                    <a:lnTo>
                      <a:pt x="664" y="110"/>
                    </a:lnTo>
                    <a:lnTo>
                      <a:pt x="648" y="104"/>
                    </a:lnTo>
                    <a:lnTo>
                      <a:pt x="640" y="98"/>
                    </a:lnTo>
                    <a:lnTo>
                      <a:pt x="636" y="94"/>
                    </a:lnTo>
                    <a:lnTo>
                      <a:pt x="636" y="90"/>
                    </a:lnTo>
                    <a:lnTo>
                      <a:pt x="634" y="86"/>
                    </a:lnTo>
                    <a:lnTo>
                      <a:pt x="630" y="82"/>
                    </a:lnTo>
                    <a:lnTo>
                      <a:pt x="622" y="82"/>
                    </a:lnTo>
                    <a:lnTo>
                      <a:pt x="604" y="80"/>
                    </a:lnTo>
                    <a:lnTo>
                      <a:pt x="604" y="80"/>
                    </a:lnTo>
                    <a:lnTo>
                      <a:pt x="572" y="82"/>
                    </a:lnTo>
                    <a:lnTo>
                      <a:pt x="556" y="82"/>
                    </a:lnTo>
                    <a:lnTo>
                      <a:pt x="552" y="82"/>
                    </a:lnTo>
                    <a:lnTo>
                      <a:pt x="548" y="80"/>
                    </a:lnTo>
                    <a:lnTo>
                      <a:pt x="540" y="72"/>
                    </a:lnTo>
                    <a:lnTo>
                      <a:pt x="540" y="72"/>
                    </a:lnTo>
                    <a:lnTo>
                      <a:pt x="534" y="66"/>
                    </a:lnTo>
                    <a:lnTo>
                      <a:pt x="528" y="66"/>
                    </a:lnTo>
                    <a:lnTo>
                      <a:pt x="524" y="66"/>
                    </a:lnTo>
                    <a:lnTo>
                      <a:pt x="518" y="68"/>
                    </a:lnTo>
                    <a:lnTo>
                      <a:pt x="510" y="70"/>
                    </a:lnTo>
                    <a:lnTo>
                      <a:pt x="506" y="70"/>
                    </a:lnTo>
                    <a:lnTo>
                      <a:pt x="500" y="66"/>
                    </a:lnTo>
                    <a:lnTo>
                      <a:pt x="500" y="66"/>
                    </a:lnTo>
                    <a:lnTo>
                      <a:pt x="488" y="56"/>
                    </a:lnTo>
                    <a:lnTo>
                      <a:pt x="482" y="52"/>
                    </a:lnTo>
                    <a:lnTo>
                      <a:pt x="474" y="50"/>
                    </a:lnTo>
                    <a:lnTo>
                      <a:pt x="466" y="50"/>
                    </a:lnTo>
                    <a:lnTo>
                      <a:pt x="456" y="52"/>
                    </a:lnTo>
                    <a:lnTo>
                      <a:pt x="444" y="58"/>
                    </a:lnTo>
                    <a:lnTo>
                      <a:pt x="432" y="68"/>
                    </a:lnTo>
                    <a:lnTo>
                      <a:pt x="432" y="68"/>
                    </a:lnTo>
                    <a:lnTo>
                      <a:pt x="418" y="78"/>
                    </a:lnTo>
                    <a:lnTo>
                      <a:pt x="404" y="82"/>
                    </a:lnTo>
                    <a:lnTo>
                      <a:pt x="392" y="84"/>
                    </a:lnTo>
                    <a:lnTo>
                      <a:pt x="378" y="84"/>
                    </a:lnTo>
                    <a:lnTo>
                      <a:pt x="364" y="84"/>
                    </a:lnTo>
                    <a:lnTo>
                      <a:pt x="348" y="86"/>
                    </a:lnTo>
                    <a:lnTo>
                      <a:pt x="330" y="94"/>
                    </a:lnTo>
                    <a:lnTo>
                      <a:pt x="310" y="106"/>
                    </a:lnTo>
                    <a:lnTo>
                      <a:pt x="310" y="106"/>
                    </a:lnTo>
                    <a:lnTo>
                      <a:pt x="300" y="114"/>
                    </a:lnTo>
                    <a:lnTo>
                      <a:pt x="290" y="120"/>
                    </a:lnTo>
                    <a:lnTo>
                      <a:pt x="282" y="122"/>
                    </a:lnTo>
                    <a:lnTo>
                      <a:pt x="274" y="124"/>
                    </a:lnTo>
                    <a:lnTo>
                      <a:pt x="260" y="126"/>
                    </a:lnTo>
                    <a:lnTo>
                      <a:pt x="250" y="124"/>
                    </a:lnTo>
                    <a:lnTo>
                      <a:pt x="240" y="124"/>
                    </a:lnTo>
                    <a:lnTo>
                      <a:pt x="236" y="124"/>
                    </a:lnTo>
                    <a:lnTo>
                      <a:pt x="230" y="126"/>
                    </a:lnTo>
                    <a:lnTo>
                      <a:pt x="226" y="130"/>
                    </a:lnTo>
                    <a:lnTo>
                      <a:pt x="222" y="134"/>
                    </a:lnTo>
                    <a:lnTo>
                      <a:pt x="212" y="152"/>
                    </a:lnTo>
                    <a:lnTo>
                      <a:pt x="212" y="152"/>
                    </a:lnTo>
                    <a:lnTo>
                      <a:pt x="202" y="172"/>
                    </a:lnTo>
                    <a:lnTo>
                      <a:pt x="192" y="188"/>
                    </a:lnTo>
                    <a:lnTo>
                      <a:pt x="182" y="202"/>
                    </a:lnTo>
                    <a:lnTo>
                      <a:pt x="172" y="212"/>
                    </a:lnTo>
                    <a:lnTo>
                      <a:pt x="158" y="220"/>
                    </a:lnTo>
                    <a:lnTo>
                      <a:pt x="142" y="224"/>
                    </a:lnTo>
                    <a:lnTo>
                      <a:pt x="122" y="228"/>
                    </a:lnTo>
                    <a:lnTo>
                      <a:pt x="96" y="228"/>
                    </a:lnTo>
                    <a:lnTo>
                      <a:pt x="96" y="228"/>
                    </a:lnTo>
                    <a:lnTo>
                      <a:pt x="84" y="230"/>
                    </a:lnTo>
                    <a:lnTo>
                      <a:pt x="78" y="232"/>
                    </a:lnTo>
                    <a:lnTo>
                      <a:pt x="74" y="236"/>
                    </a:lnTo>
                    <a:lnTo>
                      <a:pt x="74" y="240"/>
                    </a:lnTo>
                    <a:lnTo>
                      <a:pt x="74" y="244"/>
                    </a:lnTo>
                    <a:lnTo>
                      <a:pt x="72" y="250"/>
                    </a:lnTo>
                    <a:lnTo>
                      <a:pt x="66" y="254"/>
                    </a:lnTo>
                    <a:lnTo>
                      <a:pt x="58" y="258"/>
                    </a:lnTo>
                    <a:lnTo>
                      <a:pt x="58" y="258"/>
                    </a:lnTo>
                    <a:lnTo>
                      <a:pt x="54" y="260"/>
                    </a:lnTo>
                    <a:lnTo>
                      <a:pt x="52" y="262"/>
                    </a:lnTo>
                    <a:lnTo>
                      <a:pt x="54" y="266"/>
                    </a:lnTo>
                    <a:lnTo>
                      <a:pt x="58" y="268"/>
                    </a:lnTo>
                    <a:lnTo>
                      <a:pt x="72" y="274"/>
                    </a:lnTo>
                    <a:lnTo>
                      <a:pt x="92" y="282"/>
                    </a:lnTo>
                    <a:lnTo>
                      <a:pt x="114" y="292"/>
                    </a:lnTo>
                    <a:lnTo>
                      <a:pt x="136" y="304"/>
                    </a:lnTo>
                    <a:lnTo>
                      <a:pt x="156" y="318"/>
                    </a:lnTo>
                    <a:lnTo>
                      <a:pt x="162" y="326"/>
                    </a:lnTo>
                    <a:lnTo>
                      <a:pt x="168" y="334"/>
                    </a:lnTo>
                    <a:lnTo>
                      <a:pt x="168" y="334"/>
                    </a:lnTo>
                    <a:lnTo>
                      <a:pt x="172" y="342"/>
                    </a:lnTo>
                    <a:lnTo>
                      <a:pt x="176" y="346"/>
                    </a:lnTo>
                    <a:lnTo>
                      <a:pt x="186" y="354"/>
                    </a:lnTo>
                    <a:lnTo>
                      <a:pt x="196" y="356"/>
                    </a:lnTo>
                    <a:lnTo>
                      <a:pt x="206" y="356"/>
                    </a:lnTo>
                    <a:lnTo>
                      <a:pt x="212" y="356"/>
                    </a:lnTo>
                    <a:lnTo>
                      <a:pt x="218" y="356"/>
                    </a:lnTo>
                    <a:lnTo>
                      <a:pt x="220" y="356"/>
                    </a:lnTo>
                    <a:lnTo>
                      <a:pt x="222" y="358"/>
                    </a:lnTo>
                    <a:lnTo>
                      <a:pt x="220" y="364"/>
                    </a:lnTo>
                    <a:lnTo>
                      <a:pt x="220" y="364"/>
                    </a:lnTo>
                    <a:lnTo>
                      <a:pt x="220" y="372"/>
                    </a:lnTo>
                    <a:lnTo>
                      <a:pt x="220" y="376"/>
                    </a:lnTo>
                    <a:lnTo>
                      <a:pt x="224" y="378"/>
                    </a:lnTo>
                    <a:lnTo>
                      <a:pt x="228" y="380"/>
                    </a:lnTo>
                    <a:lnTo>
                      <a:pt x="232" y="380"/>
                    </a:lnTo>
                    <a:lnTo>
                      <a:pt x="236" y="382"/>
                    </a:lnTo>
                    <a:lnTo>
                      <a:pt x="240" y="386"/>
                    </a:lnTo>
                    <a:lnTo>
                      <a:pt x="242" y="392"/>
                    </a:lnTo>
                    <a:lnTo>
                      <a:pt x="242" y="392"/>
                    </a:lnTo>
                    <a:lnTo>
                      <a:pt x="244" y="400"/>
                    </a:lnTo>
                    <a:lnTo>
                      <a:pt x="248" y="402"/>
                    </a:lnTo>
                    <a:lnTo>
                      <a:pt x="254" y="404"/>
                    </a:lnTo>
                    <a:lnTo>
                      <a:pt x="260" y="402"/>
                    </a:lnTo>
                    <a:lnTo>
                      <a:pt x="266" y="402"/>
                    </a:lnTo>
                    <a:lnTo>
                      <a:pt x="270" y="402"/>
                    </a:lnTo>
                    <a:lnTo>
                      <a:pt x="274" y="404"/>
                    </a:lnTo>
                    <a:lnTo>
                      <a:pt x="276" y="410"/>
                    </a:lnTo>
                    <a:lnTo>
                      <a:pt x="276" y="410"/>
                    </a:lnTo>
                    <a:lnTo>
                      <a:pt x="274" y="418"/>
                    </a:lnTo>
                    <a:lnTo>
                      <a:pt x="272" y="418"/>
                    </a:lnTo>
                    <a:lnTo>
                      <a:pt x="270" y="418"/>
                    </a:lnTo>
                    <a:lnTo>
                      <a:pt x="266" y="416"/>
                    </a:lnTo>
                    <a:lnTo>
                      <a:pt x="262" y="416"/>
                    </a:lnTo>
                    <a:lnTo>
                      <a:pt x="258" y="418"/>
                    </a:lnTo>
                    <a:lnTo>
                      <a:pt x="252" y="424"/>
                    </a:lnTo>
                    <a:lnTo>
                      <a:pt x="252" y="424"/>
                    </a:lnTo>
                    <a:lnTo>
                      <a:pt x="250" y="426"/>
                    </a:lnTo>
                    <a:lnTo>
                      <a:pt x="248" y="426"/>
                    </a:lnTo>
                    <a:lnTo>
                      <a:pt x="240" y="422"/>
                    </a:lnTo>
                    <a:lnTo>
                      <a:pt x="234" y="420"/>
                    </a:lnTo>
                    <a:lnTo>
                      <a:pt x="224" y="420"/>
                    </a:lnTo>
                    <a:lnTo>
                      <a:pt x="212" y="420"/>
                    </a:lnTo>
                    <a:lnTo>
                      <a:pt x="194" y="422"/>
                    </a:lnTo>
                    <a:lnTo>
                      <a:pt x="194" y="422"/>
                    </a:lnTo>
                    <a:lnTo>
                      <a:pt x="186" y="422"/>
                    </a:lnTo>
                    <a:lnTo>
                      <a:pt x="180" y="420"/>
                    </a:lnTo>
                    <a:lnTo>
                      <a:pt x="176" y="418"/>
                    </a:lnTo>
                    <a:lnTo>
                      <a:pt x="174" y="416"/>
                    </a:lnTo>
                    <a:lnTo>
                      <a:pt x="174" y="408"/>
                    </a:lnTo>
                    <a:lnTo>
                      <a:pt x="176" y="398"/>
                    </a:lnTo>
                    <a:lnTo>
                      <a:pt x="176" y="390"/>
                    </a:lnTo>
                    <a:lnTo>
                      <a:pt x="174" y="388"/>
                    </a:lnTo>
                    <a:lnTo>
                      <a:pt x="172" y="384"/>
                    </a:lnTo>
                    <a:lnTo>
                      <a:pt x="168" y="384"/>
                    </a:lnTo>
                    <a:lnTo>
                      <a:pt x="162" y="384"/>
                    </a:lnTo>
                    <a:lnTo>
                      <a:pt x="140" y="388"/>
                    </a:lnTo>
                    <a:lnTo>
                      <a:pt x="140" y="388"/>
                    </a:lnTo>
                    <a:lnTo>
                      <a:pt x="116" y="396"/>
                    </a:lnTo>
                    <a:lnTo>
                      <a:pt x="92" y="406"/>
                    </a:lnTo>
                    <a:lnTo>
                      <a:pt x="56" y="424"/>
                    </a:lnTo>
                    <a:lnTo>
                      <a:pt x="28" y="440"/>
                    </a:lnTo>
                    <a:lnTo>
                      <a:pt x="18" y="444"/>
                    </a:lnTo>
                    <a:lnTo>
                      <a:pt x="10" y="446"/>
                    </a:lnTo>
                    <a:lnTo>
                      <a:pt x="10" y="446"/>
                    </a:lnTo>
                    <a:lnTo>
                      <a:pt x="4" y="448"/>
                    </a:lnTo>
                    <a:lnTo>
                      <a:pt x="0" y="452"/>
                    </a:lnTo>
                    <a:lnTo>
                      <a:pt x="0" y="456"/>
                    </a:lnTo>
                    <a:lnTo>
                      <a:pt x="2" y="460"/>
                    </a:lnTo>
                    <a:lnTo>
                      <a:pt x="8" y="466"/>
                    </a:lnTo>
                    <a:lnTo>
                      <a:pt x="16" y="470"/>
                    </a:lnTo>
                    <a:lnTo>
                      <a:pt x="28" y="472"/>
                    </a:lnTo>
                    <a:lnTo>
                      <a:pt x="42" y="474"/>
                    </a:lnTo>
                    <a:lnTo>
                      <a:pt x="42" y="474"/>
                    </a:lnTo>
                    <a:lnTo>
                      <a:pt x="54" y="474"/>
                    </a:lnTo>
                    <a:lnTo>
                      <a:pt x="60" y="478"/>
                    </a:lnTo>
                    <a:lnTo>
                      <a:pt x="58" y="480"/>
                    </a:lnTo>
                    <a:lnTo>
                      <a:pt x="56" y="484"/>
                    </a:lnTo>
                    <a:lnTo>
                      <a:pt x="52" y="488"/>
                    </a:lnTo>
                    <a:lnTo>
                      <a:pt x="50" y="492"/>
                    </a:lnTo>
                    <a:lnTo>
                      <a:pt x="50" y="498"/>
                    </a:lnTo>
                    <a:lnTo>
                      <a:pt x="56" y="502"/>
                    </a:lnTo>
                    <a:lnTo>
                      <a:pt x="56" y="502"/>
                    </a:lnTo>
                    <a:lnTo>
                      <a:pt x="64" y="506"/>
                    </a:lnTo>
                    <a:lnTo>
                      <a:pt x="66" y="512"/>
                    </a:lnTo>
                    <a:lnTo>
                      <a:pt x="68" y="520"/>
                    </a:lnTo>
                    <a:lnTo>
                      <a:pt x="70" y="524"/>
                    </a:lnTo>
                    <a:lnTo>
                      <a:pt x="74" y="528"/>
                    </a:lnTo>
                    <a:lnTo>
                      <a:pt x="82" y="532"/>
                    </a:lnTo>
                    <a:lnTo>
                      <a:pt x="94" y="534"/>
                    </a:lnTo>
                    <a:lnTo>
                      <a:pt x="94" y="534"/>
                    </a:lnTo>
                    <a:lnTo>
                      <a:pt x="110" y="534"/>
                    </a:lnTo>
                    <a:lnTo>
                      <a:pt x="122" y="534"/>
                    </a:lnTo>
                    <a:lnTo>
                      <a:pt x="144" y="528"/>
                    </a:lnTo>
                    <a:lnTo>
                      <a:pt x="154" y="526"/>
                    </a:lnTo>
                    <a:lnTo>
                      <a:pt x="166" y="526"/>
                    </a:lnTo>
                    <a:lnTo>
                      <a:pt x="176" y="528"/>
                    </a:lnTo>
                    <a:lnTo>
                      <a:pt x="190" y="534"/>
                    </a:lnTo>
                    <a:lnTo>
                      <a:pt x="190" y="534"/>
                    </a:lnTo>
                    <a:lnTo>
                      <a:pt x="198" y="536"/>
                    </a:lnTo>
                    <a:lnTo>
                      <a:pt x="204" y="538"/>
                    </a:lnTo>
                    <a:lnTo>
                      <a:pt x="210" y="538"/>
                    </a:lnTo>
                    <a:lnTo>
                      <a:pt x="218" y="536"/>
                    </a:lnTo>
                    <a:lnTo>
                      <a:pt x="230" y="530"/>
                    </a:lnTo>
                    <a:lnTo>
                      <a:pt x="242" y="522"/>
                    </a:lnTo>
                    <a:lnTo>
                      <a:pt x="254" y="512"/>
                    </a:lnTo>
                    <a:lnTo>
                      <a:pt x="266" y="506"/>
                    </a:lnTo>
                    <a:lnTo>
                      <a:pt x="270" y="506"/>
                    </a:lnTo>
                    <a:lnTo>
                      <a:pt x="276" y="506"/>
                    </a:lnTo>
                    <a:lnTo>
                      <a:pt x="280" y="508"/>
                    </a:lnTo>
                    <a:lnTo>
                      <a:pt x="286" y="510"/>
                    </a:lnTo>
                    <a:lnTo>
                      <a:pt x="286" y="510"/>
                    </a:lnTo>
                    <a:lnTo>
                      <a:pt x="290" y="516"/>
                    </a:lnTo>
                    <a:lnTo>
                      <a:pt x="290" y="518"/>
                    </a:lnTo>
                    <a:lnTo>
                      <a:pt x="290" y="522"/>
                    </a:lnTo>
                    <a:lnTo>
                      <a:pt x="288" y="524"/>
                    </a:lnTo>
                    <a:lnTo>
                      <a:pt x="282" y="526"/>
                    </a:lnTo>
                    <a:lnTo>
                      <a:pt x="272" y="528"/>
                    </a:lnTo>
                    <a:lnTo>
                      <a:pt x="264" y="530"/>
                    </a:lnTo>
                    <a:lnTo>
                      <a:pt x="260" y="534"/>
                    </a:lnTo>
                    <a:lnTo>
                      <a:pt x="260" y="536"/>
                    </a:lnTo>
                    <a:lnTo>
                      <a:pt x="262" y="538"/>
                    </a:lnTo>
                    <a:lnTo>
                      <a:pt x="274" y="544"/>
                    </a:lnTo>
                    <a:lnTo>
                      <a:pt x="274" y="544"/>
                    </a:lnTo>
                    <a:lnTo>
                      <a:pt x="280" y="550"/>
                    </a:lnTo>
                    <a:lnTo>
                      <a:pt x="286" y="554"/>
                    </a:lnTo>
                    <a:lnTo>
                      <a:pt x="290" y="558"/>
                    </a:lnTo>
                    <a:lnTo>
                      <a:pt x="292" y="564"/>
                    </a:lnTo>
                    <a:lnTo>
                      <a:pt x="292" y="570"/>
                    </a:lnTo>
                    <a:lnTo>
                      <a:pt x="292" y="574"/>
                    </a:lnTo>
                    <a:lnTo>
                      <a:pt x="288" y="584"/>
                    </a:lnTo>
                    <a:lnTo>
                      <a:pt x="280" y="592"/>
                    </a:lnTo>
                    <a:lnTo>
                      <a:pt x="270" y="598"/>
                    </a:lnTo>
                    <a:lnTo>
                      <a:pt x="258" y="600"/>
                    </a:lnTo>
                    <a:lnTo>
                      <a:pt x="244" y="598"/>
                    </a:lnTo>
                    <a:lnTo>
                      <a:pt x="244" y="598"/>
                    </a:lnTo>
                    <a:lnTo>
                      <a:pt x="240" y="598"/>
                    </a:lnTo>
                    <a:lnTo>
                      <a:pt x="234" y="598"/>
                    </a:lnTo>
                    <a:lnTo>
                      <a:pt x="226" y="602"/>
                    </a:lnTo>
                    <a:lnTo>
                      <a:pt x="220" y="610"/>
                    </a:lnTo>
                    <a:lnTo>
                      <a:pt x="214" y="618"/>
                    </a:lnTo>
                    <a:lnTo>
                      <a:pt x="210" y="624"/>
                    </a:lnTo>
                    <a:lnTo>
                      <a:pt x="202" y="630"/>
                    </a:lnTo>
                    <a:lnTo>
                      <a:pt x="198" y="630"/>
                    </a:lnTo>
                    <a:lnTo>
                      <a:pt x="192" y="630"/>
                    </a:lnTo>
                    <a:lnTo>
                      <a:pt x="186" y="628"/>
                    </a:lnTo>
                    <a:lnTo>
                      <a:pt x="180" y="624"/>
                    </a:lnTo>
                    <a:lnTo>
                      <a:pt x="180" y="624"/>
                    </a:lnTo>
                    <a:lnTo>
                      <a:pt x="172" y="620"/>
                    </a:lnTo>
                    <a:lnTo>
                      <a:pt x="166" y="618"/>
                    </a:lnTo>
                    <a:lnTo>
                      <a:pt x="160" y="618"/>
                    </a:lnTo>
                    <a:lnTo>
                      <a:pt x="154" y="620"/>
                    </a:lnTo>
                    <a:lnTo>
                      <a:pt x="144" y="626"/>
                    </a:lnTo>
                    <a:lnTo>
                      <a:pt x="136" y="636"/>
                    </a:lnTo>
                    <a:lnTo>
                      <a:pt x="124" y="658"/>
                    </a:lnTo>
                    <a:lnTo>
                      <a:pt x="118" y="666"/>
                    </a:lnTo>
                    <a:lnTo>
                      <a:pt x="112" y="672"/>
                    </a:lnTo>
                    <a:lnTo>
                      <a:pt x="112" y="672"/>
                    </a:lnTo>
                    <a:lnTo>
                      <a:pt x="106" y="674"/>
                    </a:lnTo>
                    <a:lnTo>
                      <a:pt x="102" y="678"/>
                    </a:lnTo>
                    <a:lnTo>
                      <a:pt x="96" y="690"/>
                    </a:lnTo>
                    <a:lnTo>
                      <a:pt x="92" y="702"/>
                    </a:lnTo>
                    <a:lnTo>
                      <a:pt x="88" y="708"/>
                    </a:lnTo>
                    <a:lnTo>
                      <a:pt x="82" y="712"/>
                    </a:lnTo>
                    <a:lnTo>
                      <a:pt x="82" y="712"/>
                    </a:lnTo>
                    <a:lnTo>
                      <a:pt x="76" y="716"/>
                    </a:lnTo>
                    <a:lnTo>
                      <a:pt x="74" y="720"/>
                    </a:lnTo>
                    <a:lnTo>
                      <a:pt x="74" y="726"/>
                    </a:lnTo>
                    <a:lnTo>
                      <a:pt x="76" y="730"/>
                    </a:lnTo>
                    <a:lnTo>
                      <a:pt x="88" y="740"/>
                    </a:lnTo>
                    <a:lnTo>
                      <a:pt x="108" y="756"/>
                    </a:lnTo>
                    <a:lnTo>
                      <a:pt x="108" y="756"/>
                    </a:lnTo>
                    <a:lnTo>
                      <a:pt x="116" y="764"/>
                    </a:lnTo>
                    <a:lnTo>
                      <a:pt x="118" y="772"/>
                    </a:lnTo>
                    <a:lnTo>
                      <a:pt x="118" y="778"/>
                    </a:lnTo>
                    <a:lnTo>
                      <a:pt x="116" y="784"/>
                    </a:lnTo>
                    <a:lnTo>
                      <a:pt x="114" y="790"/>
                    </a:lnTo>
                    <a:lnTo>
                      <a:pt x="112" y="794"/>
                    </a:lnTo>
                    <a:lnTo>
                      <a:pt x="112" y="800"/>
                    </a:lnTo>
                    <a:lnTo>
                      <a:pt x="116" y="804"/>
                    </a:lnTo>
                    <a:lnTo>
                      <a:pt x="116" y="804"/>
                    </a:lnTo>
                    <a:lnTo>
                      <a:pt x="132" y="818"/>
                    </a:lnTo>
                    <a:lnTo>
                      <a:pt x="148" y="834"/>
                    </a:lnTo>
                    <a:lnTo>
                      <a:pt x="158" y="840"/>
                    </a:lnTo>
                    <a:lnTo>
                      <a:pt x="168" y="844"/>
                    </a:lnTo>
                    <a:lnTo>
                      <a:pt x="180" y="844"/>
                    </a:lnTo>
                    <a:lnTo>
                      <a:pt x="194" y="840"/>
                    </a:lnTo>
                    <a:lnTo>
                      <a:pt x="194" y="840"/>
                    </a:lnTo>
                    <a:lnTo>
                      <a:pt x="208" y="836"/>
                    </a:lnTo>
                    <a:lnTo>
                      <a:pt x="218" y="834"/>
                    </a:lnTo>
                    <a:lnTo>
                      <a:pt x="228" y="836"/>
                    </a:lnTo>
                    <a:lnTo>
                      <a:pt x="234" y="838"/>
                    </a:lnTo>
                    <a:lnTo>
                      <a:pt x="240" y="842"/>
                    </a:lnTo>
                    <a:lnTo>
                      <a:pt x="242" y="848"/>
                    </a:lnTo>
                    <a:lnTo>
                      <a:pt x="242" y="858"/>
                    </a:lnTo>
                    <a:lnTo>
                      <a:pt x="238" y="868"/>
                    </a:lnTo>
                    <a:lnTo>
                      <a:pt x="238" y="868"/>
                    </a:lnTo>
                    <a:lnTo>
                      <a:pt x="236" y="878"/>
                    </a:lnTo>
                    <a:lnTo>
                      <a:pt x="236" y="884"/>
                    </a:lnTo>
                    <a:lnTo>
                      <a:pt x="238" y="888"/>
                    </a:lnTo>
                    <a:lnTo>
                      <a:pt x="242" y="890"/>
                    </a:lnTo>
                    <a:lnTo>
                      <a:pt x="244" y="892"/>
                    </a:lnTo>
                    <a:lnTo>
                      <a:pt x="246" y="896"/>
                    </a:lnTo>
                    <a:lnTo>
                      <a:pt x="246" y="900"/>
                    </a:lnTo>
                    <a:lnTo>
                      <a:pt x="244" y="908"/>
                    </a:lnTo>
                    <a:lnTo>
                      <a:pt x="244" y="908"/>
                    </a:lnTo>
                    <a:lnTo>
                      <a:pt x="242" y="918"/>
                    </a:lnTo>
                    <a:lnTo>
                      <a:pt x="244" y="922"/>
                    </a:lnTo>
                    <a:lnTo>
                      <a:pt x="248" y="924"/>
                    </a:lnTo>
                    <a:lnTo>
                      <a:pt x="254" y="924"/>
                    </a:lnTo>
                    <a:lnTo>
                      <a:pt x="262" y="920"/>
                    </a:lnTo>
                    <a:lnTo>
                      <a:pt x="270" y="916"/>
                    </a:lnTo>
                    <a:lnTo>
                      <a:pt x="284" y="904"/>
                    </a:lnTo>
                    <a:lnTo>
                      <a:pt x="284" y="904"/>
                    </a:lnTo>
                    <a:lnTo>
                      <a:pt x="292" y="900"/>
                    </a:lnTo>
                    <a:lnTo>
                      <a:pt x="300" y="898"/>
                    </a:lnTo>
                    <a:lnTo>
                      <a:pt x="308" y="898"/>
                    </a:lnTo>
                    <a:lnTo>
                      <a:pt x="316" y="902"/>
                    </a:lnTo>
                    <a:lnTo>
                      <a:pt x="326" y="906"/>
                    </a:lnTo>
                    <a:lnTo>
                      <a:pt x="336" y="912"/>
                    </a:lnTo>
                    <a:lnTo>
                      <a:pt x="352" y="926"/>
                    </a:lnTo>
                    <a:lnTo>
                      <a:pt x="352" y="926"/>
                    </a:lnTo>
                    <a:lnTo>
                      <a:pt x="358" y="930"/>
                    </a:lnTo>
                    <a:lnTo>
                      <a:pt x="362" y="932"/>
                    </a:lnTo>
                    <a:lnTo>
                      <a:pt x="366" y="930"/>
                    </a:lnTo>
                    <a:lnTo>
                      <a:pt x="370" y="926"/>
                    </a:lnTo>
                    <a:lnTo>
                      <a:pt x="376" y="918"/>
                    </a:lnTo>
                    <a:lnTo>
                      <a:pt x="380" y="916"/>
                    </a:lnTo>
                    <a:lnTo>
                      <a:pt x="386" y="918"/>
                    </a:lnTo>
                    <a:lnTo>
                      <a:pt x="386" y="918"/>
                    </a:lnTo>
                    <a:lnTo>
                      <a:pt x="392" y="920"/>
                    </a:lnTo>
                    <a:lnTo>
                      <a:pt x="402" y="918"/>
                    </a:lnTo>
                    <a:lnTo>
                      <a:pt x="420" y="912"/>
                    </a:lnTo>
                    <a:lnTo>
                      <a:pt x="432" y="908"/>
                    </a:lnTo>
                    <a:lnTo>
                      <a:pt x="432" y="908"/>
                    </a:lnTo>
                    <a:lnTo>
                      <a:pt x="432" y="910"/>
                    </a:lnTo>
                    <a:lnTo>
                      <a:pt x="430" y="916"/>
                    </a:lnTo>
                    <a:lnTo>
                      <a:pt x="430" y="916"/>
                    </a:lnTo>
                    <a:lnTo>
                      <a:pt x="418" y="932"/>
                    </a:lnTo>
                    <a:lnTo>
                      <a:pt x="412" y="946"/>
                    </a:lnTo>
                    <a:lnTo>
                      <a:pt x="410" y="962"/>
                    </a:lnTo>
                    <a:lnTo>
                      <a:pt x="410" y="978"/>
                    </a:lnTo>
                    <a:lnTo>
                      <a:pt x="410" y="978"/>
                    </a:lnTo>
                    <a:lnTo>
                      <a:pt x="408" y="986"/>
                    </a:lnTo>
                    <a:lnTo>
                      <a:pt x="406" y="990"/>
                    </a:lnTo>
                    <a:lnTo>
                      <a:pt x="402" y="992"/>
                    </a:lnTo>
                    <a:lnTo>
                      <a:pt x="396" y="994"/>
                    </a:lnTo>
                    <a:lnTo>
                      <a:pt x="392" y="998"/>
                    </a:lnTo>
                    <a:lnTo>
                      <a:pt x="386" y="1000"/>
                    </a:lnTo>
                    <a:lnTo>
                      <a:pt x="380" y="1008"/>
                    </a:lnTo>
                    <a:lnTo>
                      <a:pt x="374" y="1018"/>
                    </a:lnTo>
                    <a:lnTo>
                      <a:pt x="374" y="1018"/>
                    </a:lnTo>
                    <a:lnTo>
                      <a:pt x="368" y="1028"/>
                    </a:lnTo>
                    <a:lnTo>
                      <a:pt x="360" y="1036"/>
                    </a:lnTo>
                    <a:lnTo>
                      <a:pt x="352" y="1040"/>
                    </a:lnTo>
                    <a:lnTo>
                      <a:pt x="342" y="1044"/>
                    </a:lnTo>
                    <a:lnTo>
                      <a:pt x="332" y="1048"/>
                    </a:lnTo>
                    <a:lnTo>
                      <a:pt x="324" y="1054"/>
                    </a:lnTo>
                    <a:lnTo>
                      <a:pt x="314" y="1060"/>
                    </a:lnTo>
                    <a:lnTo>
                      <a:pt x="306" y="1072"/>
                    </a:lnTo>
                    <a:lnTo>
                      <a:pt x="306" y="1072"/>
                    </a:lnTo>
                    <a:lnTo>
                      <a:pt x="300" y="1082"/>
                    </a:lnTo>
                    <a:lnTo>
                      <a:pt x="296" y="1088"/>
                    </a:lnTo>
                    <a:lnTo>
                      <a:pt x="292" y="1090"/>
                    </a:lnTo>
                    <a:lnTo>
                      <a:pt x="288" y="1088"/>
                    </a:lnTo>
                    <a:lnTo>
                      <a:pt x="276" y="1086"/>
                    </a:lnTo>
                    <a:lnTo>
                      <a:pt x="268" y="1088"/>
                    </a:lnTo>
                    <a:lnTo>
                      <a:pt x="254" y="1090"/>
                    </a:lnTo>
                    <a:lnTo>
                      <a:pt x="254" y="1090"/>
                    </a:lnTo>
                    <a:lnTo>
                      <a:pt x="244" y="1096"/>
                    </a:lnTo>
                    <a:lnTo>
                      <a:pt x="236" y="1100"/>
                    </a:lnTo>
                    <a:lnTo>
                      <a:pt x="232" y="1104"/>
                    </a:lnTo>
                    <a:lnTo>
                      <a:pt x="228" y="1110"/>
                    </a:lnTo>
                    <a:lnTo>
                      <a:pt x="222" y="1118"/>
                    </a:lnTo>
                    <a:lnTo>
                      <a:pt x="218" y="1124"/>
                    </a:lnTo>
                    <a:lnTo>
                      <a:pt x="210" y="1128"/>
                    </a:lnTo>
                    <a:lnTo>
                      <a:pt x="210" y="1128"/>
                    </a:lnTo>
                    <a:lnTo>
                      <a:pt x="200" y="1132"/>
                    </a:lnTo>
                    <a:lnTo>
                      <a:pt x="194" y="1138"/>
                    </a:lnTo>
                    <a:lnTo>
                      <a:pt x="188" y="1144"/>
                    </a:lnTo>
                    <a:lnTo>
                      <a:pt x="186" y="1148"/>
                    </a:lnTo>
                    <a:lnTo>
                      <a:pt x="188" y="1152"/>
                    </a:lnTo>
                    <a:lnTo>
                      <a:pt x="192" y="1154"/>
                    </a:lnTo>
                    <a:lnTo>
                      <a:pt x="200" y="1154"/>
                    </a:lnTo>
                    <a:lnTo>
                      <a:pt x="212" y="1150"/>
                    </a:lnTo>
                    <a:lnTo>
                      <a:pt x="212" y="1150"/>
                    </a:lnTo>
                    <a:lnTo>
                      <a:pt x="224" y="1144"/>
                    </a:lnTo>
                    <a:lnTo>
                      <a:pt x="234" y="1138"/>
                    </a:lnTo>
                    <a:lnTo>
                      <a:pt x="248" y="1124"/>
                    </a:lnTo>
                    <a:lnTo>
                      <a:pt x="256" y="1116"/>
                    </a:lnTo>
                    <a:lnTo>
                      <a:pt x="258" y="1116"/>
                    </a:lnTo>
                    <a:lnTo>
                      <a:pt x="262" y="1120"/>
                    </a:lnTo>
                    <a:lnTo>
                      <a:pt x="262" y="1120"/>
                    </a:lnTo>
                    <a:lnTo>
                      <a:pt x="266" y="1124"/>
                    </a:lnTo>
                    <a:lnTo>
                      <a:pt x="270" y="1124"/>
                    </a:lnTo>
                    <a:lnTo>
                      <a:pt x="278" y="1122"/>
                    </a:lnTo>
                    <a:lnTo>
                      <a:pt x="282" y="1120"/>
                    </a:lnTo>
                    <a:lnTo>
                      <a:pt x="284" y="1120"/>
                    </a:lnTo>
                    <a:lnTo>
                      <a:pt x="288" y="1124"/>
                    </a:lnTo>
                    <a:lnTo>
                      <a:pt x="290" y="1128"/>
                    </a:lnTo>
                    <a:lnTo>
                      <a:pt x="290" y="1128"/>
                    </a:lnTo>
                    <a:lnTo>
                      <a:pt x="292" y="1136"/>
                    </a:lnTo>
                    <a:lnTo>
                      <a:pt x="296" y="1138"/>
                    </a:lnTo>
                    <a:lnTo>
                      <a:pt x="298" y="1140"/>
                    </a:lnTo>
                    <a:lnTo>
                      <a:pt x="302" y="1138"/>
                    </a:lnTo>
                    <a:lnTo>
                      <a:pt x="306" y="1136"/>
                    </a:lnTo>
                    <a:lnTo>
                      <a:pt x="308" y="1130"/>
                    </a:lnTo>
                    <a:lnTo>
                      <a:pt x="308" y="1126"/>
                    </a:lnTo>
                    <a:lnTo>
                      <a:pt x="306" y="1120"/>
                    </a:lnTo>
                    <a:lnTo>
                      <a:pt x="306" y="1120"/>
                    </a:lnTo>
                    <a:lnTo>
                      <a:pt x="306" y="1114"/>
                    </a:lnTo>
                    <a:lnTo>
                      <a:pt x="308" y="1110"/>
                    </a:lnTo>
                    <a:lnTo>
                      <a:pt x="312" y="1106"/>
                    </a:lnTo>
                    <a:lnTo>
                      <a:pt x="316" y="1102"/>
                    </a:lnTo>
                    <a:lnTo>
                      <a:pt x="322" y="1100"/>
                    </a:lnTo>
                    <a:lnTo>
                      <a:pt x="328" y="1100"/>
                    </a:lnTo>
                    <a:lnTo>
                      <a:pt x="332" y="1102"/>
                    </a:lnTo>
                    <a:lnTo>
                      <a:pt x="334" y="1108"/>
                    </a:lnTo>
                    <a:lnTo>
                      <a:pt x="334" y="1108"/>
                    </a:lnTo>
                    <a:lnTo>
                      <a:pt x="334" y="1110"/>
                    </a:lnTo>
                    <a:lnTo>
                      <a:pt x="336" y="1110"/>
                    </a:lnTo>
                    <a:lnTo>
                      <a:pt x="340" y="1110"/>
                    </a:lnTo>
                    <a:lnTo>
                      <a:pt x="354" y="1100"/>
                    </a:lnTo>
                    <a:lnTo>
                      <a:pt x="372" y="1088"/>
                    </a:lnTo>
                    <a:lnTo>
                      <a:pt x="380" y="1084"/>
                    </a:lnTo>
                    <a:lnTo>
                      <a:pt x="388" y="1082"/>
                    </a:lnTo>
                    <a:lnTo>
                      <a:pt x="388" y="1082"/>
                    </a:lnTo>
                    <a:lnTo>
                      <a:pt x="394" y="1082"/>
                    </a:lnTo>
                    <a:lnTo>
                      <a:pt x="396" y="1080"/>
                    </a:lnTo>
                    <a:lnTo>
                      <a:pt x="394" y="1074"/>
                    </a:lnTo>
                    <a:lnTo>
                      <a:pt x="394" y="1068"/>
                    </a:lnTo>
                    <a:lnTo>
                      <a:pt x="398" y="1062"/>
                    </a:lnTo>
                    <a:lnTo>
                      <a:pt x="408" y="1052"/>
                    </a:lnTo>
                    <a:lnTo>
                      <a:pt x="424" y="1042"/>
                    </a:lnTo>
                    <a:lnTo>
                      <a:pt x="424" y="1042"/>
                    </a:lnTo>
                    <a:lnTo>
                      <a:pt x="440" y="1032"/>
                    </a:lnTo>
                    <a:lnTo>
                      <a:pt x="452" y="1024"/>
                    </a:lnTo>
                    <a:lnTo>
                      <a:pt x="462" y="1016"/>
                    </a:lnTo>
                    <a:lnTo>
                      <a:pt x="468" y="1010"/>
                    </a:lnTo>
                    <a:lnTo>
                      <a:pt x="478" y="998"/>
                    </a:lnTo>
                    <a:lnTo>
                      <a:pt x="484" y="994"/>
                    </a:lnTo>
                    <a:lnTo>
                      <a:pt x="492" y="988"/>
                    </a:lnTo>
                    <a:lnTo>
                      <a:pt x="492" y="988"/>
                    </a:lnTo>
                    <a:lnTo>
                      <a:pt x="516" y="976"/>
                    </a:lnTo>
                    <a:lnTo>
                      <a:pt x="538" y="964"/>
                    </a:lnTo>
                    <a:lnTo>
                      <a:pt x="548" y="956"/>
                    </a:lnTo>
                    <a:lnTo>
                      <a:pt x="556" y="950"/>
                    </a:lnTo>
                    <a:lnTo>
                      <a:pt x="562" y="942"/>
                    </a:lnTo>
                    <a:lnTo>
                      <a:pt x="566" y="934"/>
                    </a:lnTo>
                    <a:lnTo>
                      <a:pt x="566" y="934"/>
                    </a:lnTo>
                    <a:lnTo>
                      <a:pt x="568" y="928"/>
                    </a:lnTo>
                    <a:lnTo>
                      <a:pt x="572" y="922"/>
                    </a:lnTo>
                    <a:lnTo>
                      <a:pt x="580" y="916"/>
                    </a:lnTo>
                    <a:lnTo>
                      <a:pt x="588" y="912"/>
                    </a:lnTo>
                    <a:lnTo>
                      <a:pt x="592" y="906"/>
                    </a:lnTo>
                    <a:lnTo>
                      <a:pt x="592" y="900"/>
                    </a:lnTo>
                    <a:lnTo>
                      <a:pt x="592" y="900"/>
                    </a:lnTo>
                    <a:lnTo>
                      <a:pt x="592" y="898"/>
                    </a:lnTo>
                    <a:lnTo>
                      <a:pt x="590" y="896"/>
                    </a:lnTo>
                    <a:lnTo>
                      <a:pt x="582" y="892"/>
                    </a:lnTo>
                    <a:lnTo>
                      <a:pt x="564" y="892"/>
                    </a:lnTo>
                    <a:lnTo>
                      <a:pt x="556" y="890"/>
                    </a:lnTo>
                    <a:lnTo>
                      <a:pt x="554" y="890"/>
                    </a:lnTo>
                    <a:lnTo>
                      <a:pt x="554" y="888"/>
                    </a:lnTo>
                    <a:lnTo>
                      <a:pt x="554" y="886"/>
                    </a:lnTo>
                    <a:lnTo>
                      <a:pt x="556" y="882"/>
                    </a:lnTo>
                    <a:lnTo>
                      <a:pt x="570" y="870"/>
                    </a:lnTo>
                    <a:lnTo>
                      <a:pt x="570" y="870"/>
                    </a:lnTo>
                    <a:lnTo>
                      <a:pt x="598" y="846"/>
                    </a:lnTo>
                    <a:lnTo>
                      <a:pt x="616" y="828"/>
                    </a:lnTo>
                    <a:lnTo>
                      <a:pt x="630" y="810"/>
                    </a:lnTo>
                    <a:lnTo>
                      <a:pt x="644" y="786"/>
                    </a:lnTo>
                    <a:lnTo>
                      <a:pt x="644" y="786"/>
                    </a:lnTo>
                    <a:lnTo>
                      <a:pt x="654" y="774"/>
                    </a:lnTo>
                    <a:lnTo>
                      <a:pt x="666" y="764"/>
                    </a:lnTo>
                    <a:lnTo>
                      <a:pt x="680" y="756"/>
                    </a:lnTo>
                    <a:lnTo>
                      <a:pt x="694" y="750"/>
                    </a:lnTo>
                    <a:lnTo>
                      <a:pt x="710" y="750"/>
                    </a:lnTo>
                    <a:lnTo>
                      <a:pt x="726" y="752"/>
                    </a:lnTo>
                    <a:lnTo>
                      <a:pt x="742" y="758"/>
                    </a:lnTo>
                    <a:lnTo>
                      <a:pt x="750" y="764"/>
                    </a:lnTo>
                    <a:lnTo>
                      <a:pt x="758" y="770"/>
                    </a:lnTo>
                    <a:lnTo>
                      <a:pt x="758" y="770"/>
                    </a:lnTo>
                    <a:lnTo>
                      <a:pt x="768" y="782"/>
                    </a:lnTo>
                    <a:lnTo>
                      <a:pt x="770" y="784"/>
                    </a:lnTo>
                    <a:lnTo>
                      <a:pt x="770" y="784"/>
                    </a:lnTo>
                    <a:lnTo>
                      <a:pt x="752" y="776"/>
                    </a:lnTo>
                    <a:lnTo>
                      <a:pt x="738" y="768"/>
                    </a:lnTo>
                    <a:lnTo>
                      <a:pt x="720" y="764"/>
                    </a:lnTo>
                    <a:lnTo>
                      <a:pt x="712" y="762"/>
                    </a:lnTo>
                    <a:lnTo>
                      <a:pt x="704" y="762"/>
                    </a:lnTo>
                    <a:lnTo>
                      <a:pt x="696" y="764"/>
                    </a:lnTo>
                    <a:lnTo>
                      <a:pt x="690" y="768"/>
                    </a:lnTo>
                    <a:lnTo>
                      <a:pt x="690" y="768"/>
                    </a:lnTo>
                    <a:lnTo>
                      <a:pt x="680" y="776"/>
                    </a:lnTo>
                    <a:lnTo>
                      <a:pt x="674" y="784"/>
                    </a:lnTo>
                    <a:lnTo>
                      <a:pt x="672" y="790"/>
                    </a:lnTo>
                    <a:lnTo>
                      <a:pt x="672" y="796"/>
                    </a:lnTo>
                    <a:lnTo>
                      <a:pt x="672" y="802"/>
                    </a:lnTo>
                    <a:lnTo>
                      <a:pt x="670" y="810"/>
                    </a:lnTo>
                    <a:lnTo>
                      <a:pt x="666" y="818"/>
                    </a:lnTo>
                    <a:lnTo>
                      <a:pt x="658" y="828"/>
                    </a:lnTo>
                    <a:lnTo>
                      <a:pt x="658" y="828"/>
                    </a:lnTo>
                    <a:lnTo>
                      <a:pt x="652" y="836"/>
                    </a:lnTo>
                    <a:lnTo>
                      <a:pt x="650" y="844"/>
                    </a:lnTo>
                    <a:lnTo>
                      <a:pt x="652" y="848"/>
                    </a:lnTo>
                    <a:lnTo>
                      <a:pt x="656" y="852"/>
                    </a:lnTo>
                    <a:lnTo>
                      <a:pt x="660" y="856"/>
                    </a:lnTo>
                    <a:lnTo>
                      <a:pt x="662" y="858"/>
                    </a:lnTo>
                    <a:lnTo>
                      <a:pt x="662" y="862"/>
                    </a:lnTo>
                    <a:lnTo>
                      <a:pt x="656" y="866"/>
                    </a:lnTo>
                    <a:lnTo>
                      <a:pt x="656" y="866"/>
                    </a:lnTo>
                    <a:lnTo>
                      <a:pt x="646" y="874"/>
                    </a:lnTo>
                    <a:lnTo>
                      <a:pt x="644" y="876"/>
                    </a:lnTo>
                    <a:lnTo>
                      <a:pt x="644" y="878"/>
                    </a:lnTo>
                    <a:lnTo>
                      <a:pt x="646" y="880"/>
                    </a:lnTo>
                    <a:lnTo>
                      <a:pt x="648" y="882"/>
                    </a:lnTo>
                    <a:lnTo>
                      <a:pt x="658" y="884"/>
                    </a:lnTo>
                    <a:lnTo>
                      <a:pt x="670" y="884"/>
                    </a:lnTo>
                    <a:lnTo>
                      <a:pt x="684" y="882"/>
                    </a:lnTo>
                    <a:lnTo>
                      <a:pt x="698" y="876"/>
                    </a:lnTo>
                    <a:lnTo>
                      <a:pt x="712" y="866"/>
                    </a:lnTo>
                    <a:lnTo>
                      <a:pt x="712" y="866"/>
                    </a:lnTo>
                    <a:lnTo>
                      <a:pt x="732" y="850"/>
                    </a:lnTo>
                    <a:lnTo>
                      <a:pt x="748" y="840"/>
                    </a:lnTo>
                    <a:lnTo>
                      <a:pt x="762" y="834"/>
                    </a:lnTo>
                    <a:lnTo>
                      <a:pt x="778" y="834"/>
                    </a:lnTo>
                    <a:lnTo>
                      <a:pt x="778" y="834"/>
                    </a:lnTo>
                    <a:lnTo>
                      <a:pt x="786" y="832"/>
                    </a:lnTo>
                    <a:lnTo>
                      <a:pt x="790" y="830"/>
                    </a:lnTo>
                    <a:lnTo>
                      <a:pt x="790" y="828"/>
                    </a:lnTo>
                    <a:lnTo>
                      <a:pt x="790" y="824"/>
                    </a:lnTo>
                    <a:lnTo>
                      <a:pt x="790" y="820"/>
                    </a:lnTo>
                    <a:lnTo>
                      <a:pt x="790" y="818"/>
                    </a:lnTo>
                    <a:lnTo>
                      <a:pt x="794" y="814"/>
                    </a:lnTo>
                    <a:lnTo>
                      <a:pt x="800" y="810"/>
                    </a:lnTo>
                    <a:lnTo>
                      <a:pt x="800" y="810"/>
                    </a:lnTo>
                    <a:lnTo>
                      <a:pt x="804" y="806"/>
                    </a:lnTo>
                    <a:lnTo>
                      <a:pt x="806" y="802"/>
                    </a:lnTo>
                    <a:lnTo>
                      <a:pt x="804" y="796"/>
                    </a:lnTo>
                    <a:lnTo>
                      <a:pt x="802" y="790"/>
                    </a:lnTo>
                    <a:lnTo>
                      <a:pt x="800" y="784"/>
                    </a:lnTo>
                    <a:lnTo>
                      <a:pt x="800" y="780"/>
                    </a:lnTo>
                    <a:lnTo>
                      <a:pt x="804" y="776"/>
                    </a:lnTo>
                    <a:lnTo>
                      <a:pt x="812" y="774"/>
                    </a:lnTo>
                    <a:lnTo>
                      <a:pt x="812" y="774"/>
                    </a:lnTo>
                    <a:lnTo>
                      <a:pt x="824" y="772"/>
                    </a:lnTo>
                    <a:lnTo>
                      <a:pt x="834" y="770"/>
                    </a:lnTo>
                    <a:lnTo>
                      <a:pt x="850" y="764"/>
                    </a:lnTo>
                    <a:lnTo>
                      <a:pt x="856" y="764"/>
                    </a:lnTo>
                    <a:lnTo>
                      <a:pt x="860" y="764"/>
                    </a:lnTo>
                    <a:lnTo>
                      <a:pt x="862" y="768"/>
                    </a:lnTo>
                    <a:lnTo>
                      <a:pt x="862" y="774"/>
                    </a:lnTo>
                    <a:lnTo>
                      <a:pt x="862" y="774"/>
                    </a:lnTo>
                    <a:lnTo>
                      <a:pt x="862" y="780"/>
                    </a:lnTo>
                    <a:lnTo>
                      <a:pt x="866" y="784"/>
                    </a:lnTo>
                    <a:lnTo>
                      <a:pt x="870" y="788"/>
                    </a:lnTo>
                    <a:lnTo>
                      <a:pt x="874" y="790"/>
                    </a:lnTo>
                    <a:lnTo>
                      <a:pt x="888" y="794"/>
                    </a:lnTo>
                    <a:lnTo>
                      <a:pt x="896" y="798"/>
                    </a:lnTo>
                    <a:lnTo>
                      <a:pt x="906" y="802"/>
                    </a:lnTo>
                    <a:lnTo>
                      <a:pt x="906" y="802"/>
                    </a:lnTo>
                    <a:lnTo>
                      <a:pt x="912" y="806"/>
                    </a:lnTo>
                    <a:lnTo>
                      <a:pt x="918" y="806"/>
                    </a:lnTo>
                    <a:lnTo>
                      <a:pt x="922" y="804"/>
                    </a:lnTo>
                    <a:lnTo>
                      <a:pt x="924" y="802"/>
                    </a:lnTo>
                    <a:lnTo>
                      <a:pt x="926" y="800"/>
                    </a:lnTo>
                    <a:lnTo>
                      <a:pt x="930" y="800"/>
                    </a:lnTo>
                    <a:lnTo>
                      <a:pt x="934" y="804"/>
                    </a:lnTo>
                    <a:lnTo>
                      <a:pt x="940" y="810"/>
                    </a:lnTo>
                    <a:lnTo>
                      <a:pt x="940" y="810"/>
                    </a:lnTo>
                    <a:lnTo>
                      <a:pt x="948" y="820"/>
                    </a:lnTo>
                    <a:lnTo>
                      <a:pt x="958" y="824"/>
                    </a:lnTo>
                    <a:lnTo>
                      <a:pt x="968" y="828"/>
                    </a:lnTo>
                    <a:lnTo>
                      <a:pt x="978" y="828"/>
                    </a:lnTo>
                    <a:lnTo>
                      <a:pt x="1002" y="826"/>
                    </a:lnTo>
                    <a:lnTo>
                      <a:pt x="1024" y="824"/>
                    </a:lnTo>
                    <a:lnTo>
                      <a:pt x="1024" y="824"/>
                    </a:lnTo>
                    <a:lnTo>
                      <a:pt x="1036" y="826"/>
                    </a:lnTo>
                    <a:lnTo>
                      <a:pt x="1050" y="830"/>
                    </a:lnTo>
                    <a:lnTo>
                      <a:pt x="1076" y="842"/>
                    </a:lnTo>
                    <a:lnTo>
                      <a:pt x="1090" y="846"/>
                    </a:lnTo>
                    <a:lnTo>
                      <a:pt x="1104" y="850"/>
                    </a:lnTo>
                    <a:lnTo>
                      <a:pt x="1116" y="850"/>
                    </a:lnTo>
                    <a:lnTo>
                      <a:pt x="1122" y="848"/>
                    </a:lnTo>
                    <a:lnTo>
                      <a:pt x="1126" y="846"/>
                    </a:lnTo>
                    <a:lnTo>
                      <a:pt x="1126" y="846"/>
                    </a:lnTo>
                    <a:lnTo>
                      <a:pt x="1136" y="842"/>
                    </a:lnTo>
                    <a:lnTo>
                      <a:pt x="1142" y="840"/>
                    </a:lnTo>
                    <a:lnTo>
                      <a:pt x="1146" y="840"/>
                    </a:lnTo>
                    <a:lnTo>
                      <a:pt x="1150" y="842"/>
                    </a:lnTo>
                    <a:lnTo>
                      <a:pt x="1150" y="846"/>
                    </a:lnTo>
                    <a:lnTo>
                      <a:pt x="1150" y="850"/>
                    </a:lnTo>
                    <a:lnTo>
                      <a:pt x="1146" y="854"/>
                    </a:lnTo>
                    <a:lnTo>
                      <a:pt x="1142" y="858"/>
                    </a:lnTo>
                    <a:lnTo>
                      <a:pt x="1142" y="858"/>
                    </a:lnTo>
                    <a:lnTo>
                      <a:pt x="1138" y="860"/>
                    </a:lnTo>
                    <a:lnTo>
                      <a:pt x="1140" y="864"/>
                    </a:lnTo>
                    <a:lnTo>
                      <a:pt x="1146" y="868"/>
                    </a:lnTo>
                    <a:lnTo>
                      <a:pt x="1154" y="874"/>
                    </a:lnTo>
                    <a:lnTo>
                      <a:pt x="1174" y="882"/>
                    </a:lnTo>
                    <a:lnTo>
                      <a:pt x="1192" y="892"/>
                    </a:lnTo>
                    <a:lnTo>
                      <a:pt x="1192" y="892"/>
                    </a:lnTo>
                    <a:lnTo>
                      <a:pt x="1206" y="900"/>
                    </a:lnTo>
                    <a:lnTo>
                      <a:pt x="1216" y="912"/>
                    </a:lnTo>
                    <a:lnTo>
                      <a:pt x="1228" y="924"/>
                    </a:lnTo>
                    <a:lnTo>
                      <a:pt x="1244" y="934"/>
                    </a:lnTo>
                    <a:lnTo>
                      <a:pt x="1244" y="934"/>
                    </a:lnTo>
                    <a:lnTo>
                      <a:pt x="1254" y="938"/>
                    </a:lnTo>
                    <a:lnTo>
                      <a:pt x="1264" y="940"/>
                    </a:lnTo>
                    <a:lnTo>
                      <a:pt x="1272" y="940"/>
                    </a:lnTo>
                    <a:lnTo>
                      <a:pt x="1278" y="940"/>
                    </a:lnTo>
                    <a:lnTo>
                      <a:pt x="1282" y="938"/>
                    </a:lnTo>
                    <a:lnTo>
                      <a:pt x="1284" y="934"/>
                    </a:lnTo>
                    <a:lnTo>
                      <a:pt x="1284" y="930"/>
                    </a:lnTo>
                    <a:lnTo>
                      <a:pt x="1280" y="924"/>
                    </a:lnTo>
                    <a:lnTo>
                      <a:pt x="1280" y="924"/>
                    </a:lnTo>
                    <a:lnTo>
                      <a:pt x="1272" y="912"/>
                    </a:lnTo>
                    <a:lnTo>
                      <a:pt x="1268" y="904"/>
                    </a:lnTo>
                    <a:lnTo>
                      <a:pt x="1268" y="902"/>
                    </a:lnTo>
                    <a:lnTo>
                      <a:pt x="1270" y="902"/>
                    </a:lnTo>
                    <a:lnTo>
                      <a:pt x="1282" y="912"/>
                    </a:lnTo>
                    <a:lnTo>
                      <a:pt x="1282" y="912"/>
                    </a:lnTo>
                    <a:lnTo>
                      <a:pt x="1298" y="928"/>
                    </a:lnTo>
                    <a:lnTo>
                      <a:pt x="1314" y="938"/>
                    </a:lnTo>
                    <a:lnTo>
                      <a:pt x="1320" y="940"/>
                    </a:lnTo>
                    <a:lnTo>
                      <a:pt x="1324" y="940"/>
                    </a:lnTo>
                    <a:lnTo>
                      <a:pt x="1326" y="938"/>
                    </a:lnTo>
                    <a:lnTo>
                      <a:pt x="1326" y="930"/>
                    </a:lnTo>
                    <a:lnTo>
                      <a:pt x="1326" y="930"/>
                    </a:lnTo>
                    <a:lnTo>
                      <a:pt x="1322" y="916"/>
                    </a:lnTo>
                    <a:lnTo>
                      <a:pt x="1322" y="908"/>
                    </a:lnTo>
                    <a:lnTo>
                      <a:pt x="1322" y="906"/>
                    </a:lnTo>
                    <a:lnTo>
                      <a:pt x="1324" y="908"/>
                    </a:lnTo>
                    <a:lnTo>
                      <a:pt x="1332" y="922"/>
                    </a:lnTo>
                    <a:lnTo>
                      <a:pt x="1332" y="922"/>
                    </a:lnTo>
                    <a:lnTo>
                      <a:pt x="1338" y="930"/>
                    </a:lnTo>
                    <a:lnTo>
                      <a:pt x="1344" y="934"/>
                    </a:lnTo>
                    <a:lnTo>
                      <a:pt x="1348" y="936"/>
                    </a:lnTo>
                    <a:lnTo>
                      <a:pt x="1354" y="938"/>
                    </a:lnTo>
                    <a:lnTo>
                      <a:pt x="1358" y="938"/>
                    </a:lnTo>
                    <a:lnTo>
                      <a:pt x="1362" y="940"/>
                    </a:lnTo>
                    <a:lnTo>
                      <a:pt x="1368" y="942"/>
                    </a:lnTo>
                    <a:lnTo>
                      <a:pt x="1372" y="950"/>
                    </a:lnTo>
                    <a:lnTo>
                      <a:pt x="1372" y="950"/>
                    </a:lnTo>
                    <a:lnTo>
                      <a:pt x="1378" y="966"/>
                    </a:lnTo>
                    <a:lnTo>
                      <a:pt x="1382" y="976"/>
                    </a:lnTo>
                    <a:lnTo>
                      <a:pt x="1384" y="982"/>
                    </a:lnTo>
                    <a:lnTo>
                      <a:pt x="1390" y="988"/>
                    </a:lnTo>
                    <a:lnTo>
                      <a:pt x="1390" y="988"/>
                    </a:lnTo>
                    <a:lnTo>
                      <a:pt x="1394" y="992"/>
                    </a:lnTo>
                    <a:lnTo>
                      <a:pt x="1394" y="996"/>
                    </a:lnTo>
                    <a:lnTo>
                      <a:pt x="1390" y="1002"/>
                    </a:lnTo>
                    <a:lnTo>
                      <a:pt x="1388" y="1006"/>
                    </a:lnTo>
                    <a:lnTo>
                      <a:pt x="1388" y="1008"/>
                    </a:lnTo>
                    <a:lnTo>
                      <a:pt x="1392" y="1012"/>
                    </a:lnTo>
                    <a:lnTo>
                      <a:pt x="1398" y="1014"/>
                    </a:lnTo>
                    <a:lnTo>
                      <a:pt x="1398" y="1014"/>
                    </a:lnTo>
                    <a:lnTo>
                      <a:pt x="1412" y="1020"/>
                    </a:lnTo>
                    <a:lnTo>
                      <a:pt x="1414" y="1024"/>
                    </a:lnTo>
                    <a:lnTo>
                      <a:pt x="1416" y="1026"/>
                    </a:lnTo>
                    <a:lnTo>
                      <a:pt x="1422" y="1036"/>
                    </a:lnTo>
                    <a:lnTo>
                      <a:pt x="1426" y="1042"/>
                    </a:lnTo>
                    <a:lnTo>
                      <a:pt x="1434" y="1052"/>
                    </a:lnTo>
                    <a:lnTo>
                      <a:pt x="1434" y="1052"/>
                    </a:lnTo>
                    <a:lnTo>
                      <a:pt x="1452" y="1064"/>
                    </a:lnTo>
                    <a:lnTo>
                      <a:pt x="1464" y="1070"/>
                    </a:lnTo>
                    <a:lnTo>
                      <a:pt x="1466" y="1074"/>
                    </a:lnTo>
                    <a:lnTo>
                      <a:pt x="1460" y="1076"/>
                    </a:lnTo>
                    <a:lnTo>
                      <a:pt x="1460" y="1076"/>
                    </a:lnTo>
                    <a:lnTo>
                      <a:pt x="1452" y="1080"/>
                    </a:lnTo>
                    <a:lnTo>
                      <a:pt x="1450" y="1086"/>
                    </a:lnTo>
                    <a:lnTo>
                      <a:pt x="1448" y="1092"/>
                    </a:lnTo>
                    <a:lnTo>
                      <a:pt x="1442" y="1100"/>
                    </a:lnTo>
                    <a:lnTo>
                      <a:pt x="1442" y="1100"/>
                    </a:lnTo>
                    <a:lnTo>
                      <a:pt x="1440" y="1104"/>
                    </a:lnTo>
                    <a:lnTo>
                      <a:pt x="1440" y="1108"/>
                    </a:lnTo>
                    <a:lnTo>
                      <a:pt x="1440" y="1112"/>
                    </a:lnTo>
                    <a:lnTo>
                      <a:pt x="1442" y="1114"/>
                    </a:lnTo>
                    <a:lnTo>
                      <a:pt x="1446" y="1116"/>
                    </a:lnTo>
                    <a:lnTo>
                      <a:pt x="1450" y="1114"/>
                    </a:lnTo>
                    <a:lnTo>
                      <a:pt x="1452" y="1112"/>
                    </a:lnTo>
                    <a:lnTo>
                      <a:pt x="1456" y="1106"/>
                    </a:lnTo>
                    <a:lnTo>
                      <a:pt x="1456" y="1106"/>
                    </a:lnTo>
                    <a:lnTo>
                      <a:pt x="1462" y="1092"/>
                    </a:lnTo>
                    <a:lnTo>
                      <a:pt x="1466" y="1088"/>
                    </a:lnTo>
                    <a:lnTo>
                      <a:pt x="1470" y="1084"/>
                    </a:lnTo>
                    <a:lnTo>
                      <a:pt x="1474" y="1082"/>
                    </a:lnTo>
                    <a:lnTo>
                      <a:pt x="1478" y="1084"/>
                    </a:lnTo>
                    <a:lnTo>
                      <a:pt x="1484" y="1088"/>
                    </a:lnTo>
                    <a:lnTo>
                      <a:pt x="1488" y="1094"/>
                    </a:lnTo>
                    <a:lnTo>
                      <a:pt x="1488" y="1094"/>
                    </a:lnTo>
                    <a:lnTo>
                      <a:pt x="1492" y="1104"/>
                    </a:lnTo>
                    <a:lnTo>
                      <a:pt x="1494" y="1112"/>
                    </a:lnTo>
                    <a:lnTo>
                      <a:pt x="1494" y="1118"/>
                    </a:lnTo>
                    <a:lnTo>
                      <a:pt x="1492" y="1124"/>
                    </a:lnTo>
                    <a:lnTo>
                      <a:pt x="1488" y="1134"/>
                    </a:lnTo>
                    <a:lnTo>
                      <a:pt x="1488" y="1138"/>
                    </a:lnTo>
                    <a:lnTo>
                      <a:pt x="1488" y="1144"/>
                    </a:lnTo>
                    <a:lnTo>
                      <a:pt x="1488" y="1144"/>
                    </a:lnTo>
                    <a:lnTo>
                      <a:pt x="1492" y="1152"/>
                    </a:lnTo>
                    <a:lnTo>
                      <a:pt x="1494" y="1160"/>
                    </a:lnTo>
                    <a:lnTo>
                      <a:pt x="1496" y="1164"/>
                    </a:lnTo>
                    <a:lnTo>
                      <a:pt x="1498" y="1164"/>
                    </a:lnTo>
                    <a:lnTo>
                      <a:pt x="1502" y="1162"/>
                    </a:lnTo>
                    <a:lnTo>
                      <a:pt x="1508" y="1158"/>
                    </a:lnTo>
                    <a:lnTo>
                      <a:pt x="1508" y="1158"/>
                    </a:lnTo>
                    <a:lnTo>
                      <a:pt x="1516" y="1150"/>
                    </a:lnTo>
                    <a:lnTo>
                      <a:pt x="1524" y="1142"/>
                    </a:lnTo>
                    <a:lnTo>
                      <a:pt x="1526" y="1138"/>
                    </a:lnTo>
                    <a:lnTo>
                      <a:pt x="1526" y="1132"/>
                    </a:lnTo>
                    <a:lnTo>
                      <a:pt x="1524" y="1118"/>
                    </a:lnTo>
                    <a:lnTo>
                      <a:pt x="1524" y="1118"/>
                    </a:lnTo>
                    <a:lnTo>
                      <a:pt x="1522" y="1106"/>
                    </a:lnTo>
                    <a:lnTo>
                      <a:pt x="1524" y="1098"/>
                    </a:lnTo>
                    <a:lnTo>
                      <a:pt x="1528" y="1094"/>
                    </a:lnTo>
                    <a:lnTo>
                      <a:pt x="1530" y="1090"/>
                    </a:lnTo>
                    <a:lnTo>
                      <a:pt x="1530" y="1090"/>
                    </a:lnTo>
                    <a:lnTo>
                      <a:pt x="1528" y="1098"/>
                    </a:lnTo>
                    <a:lnTo>
                      <a:pt x="1530" y="1106"/>
                    </a:lnTo>
                    <a:lnTo>
                      <a:pt x="1532" y="1118"/>
                    </a:lnTo>
                    <a:lnTo>
                      <a:pt x="1534" y="1130"/>
                    </a:lnTo>
                    <a:lnTo>
                      <a:pt x="1532" y="1136"/>
                    </a:lnTo>
                    <a:lnTo>
                      <a:pt x="1530" y="1140"/>
                    </a:lnTo>
                    <a:lnTo>
                      <a:pt x="1530" y="1140"/>
                    </a:lnTo>
                    <a:lnTo>
                      <a:pt x="1526" y="1142"/>
                    </a:lnTo>
                    <a:lnTo>
                      <a:pt x="1526" y="1146"/>
                    </a:lnTo>
                    <a:lnTo>
                      <a:pt x="1526" y="1152"/>
                    </a:lnTo>
                    <a:lnTo>
                      <a:pt x="1526" y="1160"/>
                    </a:lnTo>
                    <a:lnTo>
                      <a:pt x="1524" y="1162"/>
                    </a:lnTo>
                    <a:lnTo>
                      <a:pt x="1522" y="1166"/>
                    </a:lnTo>
                    <a:lnTo>
                      <a:pt x="1522" y="1166"/>
                    </a:lnTo>
                    <a:lnTo>
                      <a:pt x="1516" y="1172"/>
                    </a:lnTo>
                    <a:lnTo>
                      <a:pt x="1512" y="1178"/>
                    </a:lnTo>
                    <a:lnTo>
                      <a:pt x="1512" y="1182"/>
                    </a:lnTo>
                    <a:lnTo>
                      <a:pt x="1512" y="1186"/>
                    </a:lnTo>
                    <a:lnTo>
                      <a:pt x="1518" y="1192"/>
                    </a:lnTo>
                    <a:lnTo>
                      <a:pt x="1520" y="1194"/>
                    </a:lnTo>
                    <a:lnTo>
                      <a:pt x="1524" y="1198"/>
                    </a:lnTo>
                    <a:lnTo>
                      <a:pt x="1524" y="1198"/>
                    </a:lnTo>
                    <a:lnTo>
                      <a:pt x="1528" y="1210"/>
                    </a:lnTo>
                    <a:lnTo>
                      <a:pt x="1534" y="1222"/>
                    </a:lnTo>
                    <a:lnTo>
                      <a:pt x="1542" y="1232"/>
                    </a:lnTo>
                    <a:lnTo>
                      <a:pt x="1554" y="1244"/>
                    </a:lnTo>
                    <a:lnTo>
                      <a:pt x="1554" y="1244"/>
                    </a:lnTo>
                    <a:lnTo>
                      <a:pt x="1558" y="1246"/>
                    </a:lnTo>
                    <a:lnTo>
                      <a:pt x="1560" y="1244"/>
                    </a:lnTo>
                    <a:lnTo>
                      <a:pt x="1562" y="1236"/>
                    </a:lnTo>
                    <a:lnTo>
                      <a:pt x="1564" y="1230"/>
                    </a:lnTo>
                    <a:lnTo>
                      <a:pt x="1566" y="1224"/>
                    </a:lnTo>
                    <a:lnTo>
                      <a:pt x="1574" y="1218"/>
                    </a:lnTo>
                    <a:lnTo>
                      <a:pt x="1584" y="1216"/>
                    </a:lnTo>
                    <a:lnTo>
                      <a:pt x="1584" y="1216"/>
                    </a:lnTo>
                    <a:lnTo>
                      <a:pt x="1592" y="1216"/>
                    </a:lnTo>
                    <a:lnTo>
                      <a:pt x="1594" y="1216"/>
                    </a:lnTo>
                    <a:lnTo>
                      <a:pt x="1586" y="1222"/>
                    </a:lnTo>
                    <a:lnTo>
                      <a:pt x="1582" y="1228"/>
                    </a:lnTo>
                    <a:lnTo>
                      <a:pt x="1578" y="1234"/>
                    </a:lnTo>
                    <a:lnTo>
                      <a:pt x="1574" y="1240"/>
                    </a:lnTo>
                    <a:lnTo>
                      <a:pt x="1576" y="1248"/>
                    </a:lnTo>
                    <a:lnTo>
                      <a:pt x="1576" y="1248"/>
                    </a:lnTo>
                    <a:lnTo>
                      <a:pt x="1582" y="1258"/>
                    </a:lnTo>
                    <a:lnTo>
                      <a:pt x="1586" y="1260"/>
                    </a:lnTo>
                    <a:lnTo>
                      <a:pt x="1588" y="1262"/>
                    </a:lnTo>
                    <a:lnTo>
                      <a:pt x="1590" y="1274"/>
                    </a:lnTo>
                    <a:lnTo>
                      <a:pt x="1590" y="1274"/>
                    </a:lnTo>
                    <a:lnTo>
                      <a:pt x="1592" y="1280"/>
                    </a:lnTo>
                    <a:lnTo>
                      <a:pt x="1596" y="1280"/>
                    </a:lnTo>
                    <a:lnTo>
                      <a:pt x="1600" y="1280"/>
                    </a:lnTo>
                    <a:lnTo>
                      <a:pt x="1604" y="1278"/>
                    </a:lnTo>
                    <a:lnTo>
                      <a:pt x="1608" y="1278"/>
                    </a:lnTo>
                    <a:lnTo>
                      <a:pt x="1610" y="1278"/>
                    </a:lnTo>
                    <a:lnTo>
                      <a:pt x="1610" y="1280"/>
                    </a:lnTo>
                    <a:lnTo>
                      <a:pt x="1606" y="1290"/>
                    </a:lnTo>
                    <a:lnTo>
                      <a:pt x="1606" y="1290"/>
                    </a:lnTo>
                    <a:lnTo>
                      <a:pt x="1598" y="1306"/>
                    </a:lnTo>
                    <a:lnTo>
                      <a:pt x="1596" y="1318"/>
                    </a:lnTo>
                    <a:lnTo>
                      <a:pt x="1598" y="1322"/>
                    </a:lnTo>
                    <a:lnTo>
                      <a:pt x="1600" y="1322"/>
                    </a:lnTo>
                    <a:lnTo>
                      <a:pt x="1600" y="1322"/>
                    </a:lnTo>
                    <a:lnTo>
                      <a:pt x="1602" y="1322"/>
                    </a:lnTo>
                    <a:lnTo>
                      <a:pt x="1602" y="1324"/>
                    </a:lnTo>
                    <a:lnTo>
                      <a:pt x="1602" y="1330"/>
                    </a:lnTo>
                    <a:lnTo>
                      <a:pt x="1602" y="1336"/>
                    </a:lnTo>
                    <a:lnTo>
                      <a:pt x="1604" y="1340"/>
                    </a:lnTo>
                    <a:lnTo>
                      <a:pt x="1608" y="1342"/>
                    </a:lnTo>
                    <a:lnTo>
                      <a:pt x="1608" y="1342"/>
                    </a:lnTo>
                    <a:lnTo>
                      <a:pt x="1610" y="1342"/>
                    </a:lnTo>
                    <a:lnTo>
                      <a:pt x="1612" y="1340"/>
                    </a:lnTo>
                    <a:lnTo>
                      <a:pt x="1614" y="1330"/>
                    </a:lnTo>
                    <a:lnTo>
                      <a:pt x="1616" y="1320"/>
                    </a:lnTo>
                    <a:lnTo>
                      <a:pt x="1618" y="1316"/>
                    </a:lnTo>
                    <a:lnTo>
                      <a:pt x="1622" y="1314"/>
                    </a:lnTo>
                    <a:lnTo>
                      <a:pt x="1622" y="1314"/>
                    </a:lnTo>
                    <a:lnTo>
                      <a:pt x="1630" y="1310"/>
                    </a:lnTo>
                    <a:lnTo>
                      <a:pt x="1636" y="1304"/>
                    </a:lnTo>
                    <a:lnTo>
                      <a:pt x="1642" y="1300"/>
                    </a:lnTo>
                    <a:lnTo>
                      <a:pt x="1642" y="1300"/>
                    </a:lnTo>
                    <a:lnTo>
                      <a:pt x="1644" y="1304"/>
                    </a:lnTo>
                    <a:lnTo>
                      <a:pt x="1644" y="1304"/>
                    </a:lnTo>
                    <a:lnTo>
                      <a:pt x="1646" y="1306"/>
                    </a:lnTo>
                    <a:lnTo>
                      <a:pt x="1648" y="1308"/>
                    </a:lnTo>
                    <a:lnTo>
                      <a:pt x="1654" y="1308"/>
                    </a:lnTo>
                    <a:lnTo>
                      <a:pt x="1660" y="1308"/>
                    </a:lnTo>
                    <a:lnTo>
                      <a:pt x="1660" y="1310"/>
                    </a:lnTo>
                    <a:lnTo>
                      <a:pt x="1660" y="1314"/>
                    </a:lnTo>
                    <a:lnTo>
                      <a:pt x="1660" y="1314"/>
                    </a:lnTo>
                    <a:lnTo>
                      <a:pt x="1660" y="1318"/>
                    </a:lnTo>
                    <a:lnTo>
                      <a:pt x="1658" y="1318"/>
                    </a:lnTo>
                    <a:lnTo>
                      <a:pt x="1656" y="1316"/>
                    </a:lnTo>
                    <a:lnTo>
                      <a:pt x="1652" y="1314"/>
                    </a:lnTo>
                    <a:lnTo>
                      <a:pt x="1648" y="1312"/>
                    </a:lnTo>
                    <a:lnTo>
                      <a:pt x="1642" y="1314"/>
                    </a:lnTo>
                    <a:lnTo>
                      <a:pt x="1634" y="1318"/>
                    </a:lnTo>
                    <a:lnTo>
                      <a:pt x="1634" y="1318"/>
                    </a:lnTo>
                    <a:lnTo>
                      <a:pt x="1622" y="1330"/>
                    </a:lnTo>
                    <a:lnTo>
                      <a:pt x="1618" y="1336"/>
                    </a:lnTo>
                    <a:lnTo>
                      <a:pt x="1618" y="1342"/>
                    </a:lnTo>
                    <a:lnTo>
                      <a:pt x="1618" y="1350"/>
                    </a:lnTo>
                    <a:lnTo>
                      <a:pt x="1618" y="1350"/>
                    </a:lnTo>
                    <a:lnTo>
                      <a:pt x="1620" y="1356"/>
                    </a:lnTo>
                    <a:lnTo>
                      <a:pt x="1622" y="1358"/>
                    </a:lnTo>
                    <a:lnTo>
                      <a:pt x="1626" y="1360"/>
                    </a:lnTo>
                    <a:lnTo>
                      <a:pt x="1628" y="1362"/>
                    </a:lnTo>
                    <a:lnTo>
                      <a:pt x="1624" y="1366"/>
                    </a:lnTo>
                    <a:lnTo>
                      <a:pt x="1624" y="1366"/>
                    </a:lnTo>
                    <a:lnTo>
                      <a:pt x="1622" y="1368"/>
                    </a:lnTo>
                    <a:lnTo>
                      <a:pt x="1622" y="1370"/>
                    </a:lnTo>
                    <a:lnTo>
                      <a:pt x="1624" y="1372"/>
                    </a:lnTo>
                    <a:lnTo>
                      <a:pt x="1626" y="1374"/>
                    </a:lnTo>
                    <a:lnTo>
                      <a:pt x="1624" y="1376"/>
                    </a:lnTo>
                    <a:lnTo>
                      <a:pt x="1624" y="1376"/>
                    </a:lnTo>
                    <a:lnTo>
                      <a:pt x="1620" y="1378"/>
                    </a:lnTo>
                    <a:lnTo>
                      <a:pt x="1620" y="1382"/>
                    </a:lnTo>
                    <a:lnTo>
                      <a:pt x="1620" y="1384"/>
                    </a:lnTo>
                    <a:lnTo>
                      <a:pt x="1622" y="1386"/>
                    </a:lnTo>
                    <a:lnTo>
                      <a:pt x="1630" y="1392"/>
                    </a:lnTo>
                    <a:lnTo>
                      <a:pt x="1642" y="1396"/>
                    </a:lnTo>
                    <a:lnTo>
                      <a:pt x="1642" y="1396"/>
                    </a:lnTo>
                    <a:lnTo>
                      <a:pt x="1650" y="1398"/>
                    </a:lnTo>
                    <a:lnTo>
                      <a:pt x="1656" y="1396"/>
                    </a:lnTo>
                    <a:lnTo>
                      <a:pt x="1662" y="1394"/>
                    </a:lnTo>
                    <a:lnTo>
                      <a:pt x="1670" y="1394"/>
                    </a:lnTo>
                    <a:lnTo>
                      <a:pt x="1670" y="1394"/>
                    </a:lnTo>
                    <a:lnTo>
                      <a:pt x="1676" y="1396"/>
                    </a:lnTo>
                    <a:lnTo>
                      <a:pt x="1676" y="1398"/>
                    </a:lnTo>
                    <a:lnTo>
                      <a:pt x="1676" y="1400"/>
                    </a:lnTo>
                    <a:lnTo>
                      <a:pt x="1682" y="1400"/>
                    </a:lnTo>
                    <a:lnTo>
                      <a:pt x="1682" y="1400"/>
                    </a:lnTo>
                    <a:lnTo>
                      <a:pt x="1688" y="1402"/>
                    </a:lnTo>
                    <a:lnTo>
                      <a:pt x="1688" y="1404"/>
                    </a:lnTo>
                    <a:lnTo>
                      <a:pt x="1686" y="1412"/>
                    </a:lnTo>
                    <a:lnTo>
                      <a:pt x="1686" y="1416"/>
                    </a:lnTo>
                    <a:lnTo>
                      <a:pt x="1686" y="1420"/>
                    </a:lnTo>
                    <a:lnTo>
                      <a:pt x="1688" y="1422"/>
                    </a:lnTo>
                    <a:lnTo>
                      <a:pt x="1694" y="1420"/>
                    </a:lnTo>
                    <a:lnTo>
                      <a:pt x="1694" y="1420"/>
                    </a:lnTo>
                    <a:lnTo>
                      <a:pt x="1700" y="1420"/>
                    </a:lnTo>
                    <a:lnTo>
                      <a:pt x="1702" y="1422"/>
                    </a:lnTo>
                    <a:lnTo>
                      <a:pt x="1706" y="1424"/>
                    </a:lnTo>
                    <a:lnTo>
                      <a:pt x="1714" y="1422"/>
                    </a:lnTo>
                    <a:lnTo>
                      <a:pt x="1714" y="1422"/>
                    </a:lnTo>
                    <a:lnTo>
                      <a:pt x="1718" y="1422"/>
                    </a:lnTo>
                    <a:lnTo>
                      <a:pt x="1722" y="1422"/>
                    </a:lnTo>
                    <a:lnTo>
                      <a:pt x="1730" y="1426"/>
                    </a:lnTo>
                    <a:lnTo>
                      <a:pt x="1736" y="1430"/>
                    </a:lnTo>
                    <a:lnTo>
                      <a:pt x="1738" y="1430"/>
                    </a:lnTo>
                    <a:lnTo>
                      <a:pt x="1742" y="1428"/>
                    </a:lnTo>
                    <a:lnTo>
                      <a:pt x="1742" y="1428"/>
                    </a:lnTo>
                    <a:lnTo>
                      <a:pt x="1744" y="1428"/>
                    </a:lnTo>
                    <a:lnTo>
                      <a:pt x="1748" y="1430"/>
                    </a:lnTo>
                    <a:lnTo>
                      <a:pt x="1750" y="1434"/>
                    </a:lnTo>
                    <a:lnTo>
                      <a:pt x="1750" y="1442"/>
                    </a:lnTo>
                    <a:lnTo>
                      <a:pt x="1748" y="1444"/>
                    </a:lnTo>
                    <a:lnTo>
                      <a:pt x="1744" y="1446"/>
                    </a:lnTo>
                    <a:lnTo>
                      <a:pt x="1744" y="1446"/>
                    </a:lnTo>
                    <a:lnTo>
                      <a:pt x="1742" y="1448"/>
                    </a:lnTo>
                    <a:lnTo>
                      <a:pt x="1742" y="1450"/>
                    </a:lnTo>
                    <a:lnTo>
                      <a:pt x="1748" y="1458"/>
                    </a:lnTo>
                    <a:lnTo>
                      <a:pt x="1758" y="1464"/>
                    </a:lnTo>
                    <a:lnTo>
                      <a:pt x="1764" y="1464"/>
                    </a:lnTo>
                    <a:lnTo>
                      <a:pt x="1768" y="1464"/>
                    </a:lnTo>
                    <a:lnTo>
                      <a:pt x="1768" y="1464"/>
                    </a:lnTo>
                    <a:lnTo>
                      <a:pt x="1774" y="1458"/>
                    </a:lnTo>
                    <a:lnTo>
                      <a:pt x="1778" y="1454"/>
                    </a:lnTo>
                    <a:lnTo>
                      <a:pt x="1778" y="1452"/>
                    </a:lnTo>
                    <a:lnTo>
                      <a:pt x="1778" y="1454"/>
                    </a:lnTo>
                    <a:lnTo>
                      <a:pt x="1780" y="1460"/>
                    </a:lnTo>
                    <a:lnTo>
                      <a:pt x="1780" y="1460"/>
                    </a:lnTo>
                    <a:lnTo>
                      <a:pt x="1780" y="1468"/>
                    </a:lnTo>
                    <a:lnTo>
                      <a:pt x="1784" y="1470"/>
                    </a:lnTo>
                    <a:lnTo>
                      <a:pt x="1786" y="1470"/>
                    </a:lnTo>
                    <a:lnTo>
                      <a:pt x="1786" y="1474"/>
                    </a:lnTo>
                    <a:lnTo>
                      <a:pt x="1786" y="1474"/>
                    </a:lnTo>
                    <a:lnTo>
                      <a:pt x="1784" y="1476"/>
                    </a:lnTo>
                    <a:lnTo>
                      <a:pt x="1782" y="1476"/>
                    </a:lnTo>
                    <a:lnTo>
                      <a:pt x="1780" y="1472"/>
                    </a:lnTo>
                    <a:lnTo>
                      <a:pt x="1776" y="1468"/>
                    </a:lnTo>
                    <a:lnTo>
                      <a:pt x="1774" y="1468"/>
                    </a:lnTo>
                    <a:lnTo>
                      <a:pt x="1772" y="1470"/>
                    </a:lnTo>
                    <a:lnTo>
                      <a:pt x="1772" y="1470"/>
                    </a:lnTo>
                    <a:lnTo>
                      <a:pt x="1770" y="1472"/>
                    </a:lnTo>
                    <a:lnTo>
                      <a:pt x="1772" y="1476"/>
                    </a:lnTo>
                    <a:lnTo>
                      <a:pt x="1780" y="1484"/>
                    </a:lnTo>
                    <a:lnTo>
                      <a:pt x="1790" y="1486"/>
                    </a:lnTo>
                    <a:lnTo>
                      <a:pt x="1794" y="1486"/>
                    </a:lnTo>
                    <a:lnTo>
                      <a:pt x="1794" y="1484"/>
                    </a:lnTo>
                    <a:lnTo>
                      <a:pt x="1794" y="1484"/>
                    </a:lnTo>
                    <a:lnTo>
                      <a:pt x="1796" y="1478"/>
                    </a:lnTo>
                    <a:lnTo>
                      <a:pt x="1800" y="1474"/>
                    </a:lnTo>
                    <a:lnTo>
                      <a:pt x="1804" y="1474"/>
                    </a:lnTo>
                    <a:lnTo>
                      <a:pt x="1804" y="1478"/>
                    </a:lnTo>
                    <a:lnTo>
                      <a:pt x="1804" y="1478"/>
                    </a:lnTo>
                    <a:lnTo>
                      <a:pt x="1804" y="1486"/>
                    </a:lnTo>
                    <a:lnTo>
                      <a:pt x="1806" y="1492"/>
                    </a:lnTo>
                    <a:lnTo>
                      <a:pt x="1808" y="1498"/>
                    </a:lnTo>
                    <a:lnTo>
                      <a:pt x="1808" y="1504"/>
                    </a:lnTo>
                    <a:lnTo>
                      <a:pt x="1808" y="1504"/>
                    </a:lnTo>
                    <a:lnTo>
                      <a:pt x="1808" y="1510"/>
                    </a:lnTo>
                    <a:lnTo>
                      <a:pt x="1810" y="1512"/>
                    </a:lnTo>
                    <a:lnTo>
                      <a:pt x="1812" y="1510"/>
                    </a:lnTo>
                    <a:lnTo>
                      <a:pt x="1816" y="1506"/>
                    </a:lnTo>
                    <a:lnTo>
                      <a:pt x="1816" y="1506"/>
                    </a:lnTo>
                    <a:lnTo>
                      <a:pt x="1818" y="1504"/>
                    </a:lnTo>
                    <a:lnTo>
                      <a:pt x="1820" y="1506"/>
                    </a:lnTo>
                    <a:lnTo>
                      <a:pt x="1822" y="1508"/>
                    </a:lnTo>
                    <a:lnTo>
                      <a:pt x="1822" y="1508"/>
                    </a:lnTo>
                    <a:lnTo>
                      <a:pt x="1822" y="1516"/>
                    </a:lnTo>
                    <a:lnTo>
                      <a:pt x="1824" y="1520"/>
                    </a:lnTo>
                    <a:lnTo>
                      <a:pt x="1828" y="1526"/>
                    </a:lnTo>
                    <a:lnTo>
                      <a:pt x="1832" y="1528"/>
                    </a:lnTo>
                    <a:lnTo>
                      <a:pt x="1832" y="1530"/>
                    </a:lnTo>
                    <a:lnTo>
                      <a:pt x="1832" y="1534"/>
                    </a:lnTo>
                    <a:lnTo>
                      <a:pt x="1832" y="1534"/>
                    </a:lnTo>
                    <a:lnTo>
                      <a:pt x="1832" y="1538"/>
                    </a:lnTo>
                    <a:lnTo>
                      <a:pt x="1830" y="1538"/>
                    </a:lnTo>
                    <a:lnTo>
                      <a:pt x="1826" y="1540"/>
                    </a:lnTo>
                    <a:lnTo>
                      <a:pt x="1824" y="1540"/>
                    </a:lnTo>
                    <a:lnTo>
                      <a:pt x="1824" y="1542"/>
                    </a:lnTo>
                    <a:lnTo>
                      <a:pt x="1830" y="1550"/>
                    </a:lnTo>
                    <a:lnTo>
                      <a:pt x="1830" y="1550"/>
                    </a:lnTo>
                    <a:lnTo>
                      <a:pt x="1836" y="1562"/>
                    </a:lnTo>
                    <a:lnTo>
                      <a:pt x="1840" y="1570"/>
                    </a:lnTo>
                    <a:lnTo>
                      <a:pt x="1840" y="1582"/>
                    </a:lnTo>
                    <a:lnTo>
                      <a:pt x="1840" y="1600"/>
                    </a:lnTo>
                    <a:lnTo>
                      <a:pt x="1840" y="1600"/>
                    </a:lnTo>
                    <a:lnTo>
                      <a:pt x="1838" y="1608"/>
                    </a:lnTo>
                    <a:lnTo>
                      <a:pt x="1836" y="1610"/>
                    </a:lnTo>
                    <a:lnTo>
                      <a:pt x="1834" y="1608"/>
                    </a:lnTo>
                    <a:lnTo>
                      <a:pt x="1834" y="1604"/>
                    </a:lnTo>
                    <a:lnTo>
                      <a:pt x="1828" y="1570"/>
                    </a:lnTo>
                    <a:lnTo>
                      <a:pt x="1828" y="1570"/>
                    </a:lnTo>
                    <a:lnTo>
                      <a:pt x="1824" y="1564"/>
                    </a:lnTo>
                    <a:lnTo>
                      <a:pt x="1816" y="1560"/>
                    </a:lnTo>
                    <a:lnTo>
                      <a:pt x="1808" y="1558"/>
                    </a:lnTo>
                    <a:lnTo>
                      <a:pt x="1798" y="1556"/>
                    </a:lnTo>
                    <a:lnTo>
                      <a:pt x="1776" y="1554"/>
                    </a:lnTo>
                    <a:lnTo>
                      <a:pt x="1766" y="1552"/>
                    </a:lnTo>
                    <a:lnTo>
                      <a:pt x="1758" y="1548"/>
                    </a:lnTo>
                    <a:lnTo>
                      <a:pt x="1758" y="1548"/>
                    </a:lnTo>
                    <a:lnTo>
                      <a:pt x="1752" y="1546"/>
                    </a:lnTo>
                    <a:lnTo>
                      <a:pt x="1746" y="1546"/>
                    </a:lnTo>
                    <a:lnTo>
                      <a:pt x="1744" y="1548"/>
                    </a:lnTo>
                    <a:lnTo>
                      <a:pt x="1742" y="1552"/>
                    </a:lnTo>
                    <a:lnTo>
                      <a:pt x="1744" y="1556"/>
                    </a:lnTo>
                    <a:lnTo>
                      <a:pt x="1746" y="1564"/>
                    </a:lnTo>
                    <a:lnTo>
                      <a:pt x="1754" y="1578"/>
                    </a:lnTo>
                    <a:lnTo>
                      <a:pt x="1754" y="1578"/>
                    </a:lnTo>
                    <a:lnTo>
                      <a:pt x="1758" y="1586"/>
                    </a:lnTo>
                    <a:lnTo>
                      <a:pt x="1764" y="1598"/>
                    </a:lnTo>
                    <a:lnTo>
                      <a:pt x="1770" y="1626"/>
                    </a:lnTo>
                    <a:lnTo>
                      <a:pt x="1774" y="1658"/>
                    </a:lnTo>
                    <a:lnTo>
                      <a:pt x="1774" y="1690"/>
                    </a:lnTo>
                    <a:lnTo>
                      <a:pt x="1774" y="1690"/>
                    </a:lnTo>
                    <a:lnTo>
                      <a:pt x="1774" y="1726"/>
                    </a:lnTo>
                    <a:lnTo>
                      <a:pt x="1770" y="1768"/>
                    </a:lnTo>
                    <a:lnTo>
                      <a:pt x="1766" y="1810"/>
                    </a:lnTo>
                    <a:lnTo>
                      <a:pt x="1762" y="1828"/>
                    </a:lnTo>
                    <a:lnTo>
                      <a:pt x="1756" y="1842"/>
                    </a:lnTo>
                    <a:lnTo>
                      <a:pt x="1756" y="1842"/>
                    </a:lnTo>
                    <a:lnTo>
                      <a:pt x="1754" y="1854"/>
                    </a:lnTo>
                    <a:lnTo>
                      <a:pt x="1754" y="1870"/>
                    </a:lnTo>
                    <a:lnTo>
                      <a:pt x="1756" y="1886"/>
                    </a:lnTo>
                    <a:lnTo>
                      <a:pt x="1760" y="1904"/>
                    </a:lnTo>
                    <a:lnTo>
                      <a:pt x="1764" y="1920"/>
                    </a:lnTo>
                    <a:lnTo>
                      <a:pt x="1766" y="1938"/>
                    </a:lnTo>
                    <a:lnTo>
                      <a:pt x="1766" y="1956"/>
                    </a:lnTo>
                    <a:lnTo>
                      <a:pt x="1762" y="1972"/>
                    </a:lnTo>
                    <a:lnTo>
                      <a:pt x="1762" y="1972"/>
                    </a:lnTo>
                    <a:lnTo>
                      <a:pt x="1760" y="1986"/>
                    </a:lnTo>
                    <a:lnTo>
                      <a:pt x="1758" y="1996"/>
                    </a:lnTo>
                    <a:lnTo>
                      <a:pt x="1762" y="2006"/>
                    </a:lnTo>
                    <a:lnTo>
                      <a:pt x="1766" y="2012"/>
                    </a:lnTo>
                    <a:lnTo>
                      <a:pt x="1774" y="2030"/>
                    </a:lnTo>
                    <a:lnTo>
                      <a:pt x="1778" y="2042"/>
                    </a:lnTo>
                    <a:lnTo>
                      <a:pt x="1780" y="2056"/>
                    </a:lnTo>
                    <a:lnTo>
                      <a:pt x="1780" y="2056"/>
                    </a:lnTo>
                    <a:lnTo>
                      <a:pt x="1784" y="2072"/>
                    </a:lnTo>
                    <a:lnTo>
                      <a:pt x="1786" y="2082"/>
                    </a:lnTo>
                    <a:lnTo>
                      <a:pt x="1792" y="2090"/>
                    </a:lnTo>
                    <a:lnTo>
                      <a:pt x="1798" y="2096"/>
                    </a:lnTo>
                    <a:lnTo>
                      <a:pt x="1808" y="2104"/>
                    </a:lnTo>
                    <a:lnTo>
                      <a:pt x="1812" y="2110"/>
                    </a:lnTo>
                    <a:lnTo>
                      <a:pt x="1814" y="2118"/>
                    </a:lnTo>
                    <a:lnTo>
                      <a:pt x="1814" y="2118"/>
                    </a:lnTo>
                    <a:lnTo>
                      <a:pt x="1816" y="2124"/>
                    </a:lnTo>
                    <a:lnTo>
                      <a:pt x="1818" y="2128"/>
                    </a:lnTo>
                    <a:lnTo>
                      <a:pt x="1824" y="2132"/>
                    </a:lnTo>
                    <a:lnTo>
                      <a:pt x="1828" y="2136"/>
                    </a:lnTo>
                    <a:lnTo>
                      <a:pt x="1832" y="2140"/>
                    </a:lnTo>
                    <a:lnTo>
                      <a:pt x="1834" y="2146"/>
                    </a:lnTo>
                    <a:lnTo>
                      <a:pt x="1836" y="2158"/>
                    </a:lnTo>
                    <a:lnTo>
                      <a:pt x="1836" y="2158"/>
                    </a:lnTo>
                    <a:lnTo>
                      <a:pt x="1838" y="2170"/>
                    </a:lnTo>
                    <a:lnTo>
                      <a:pt x="1842" y="2178"/>
                    </a:lnTo>
                    <a:lnTo>
                      <a:pt x="1846" y="2182"/>
                    </a:lnTo>
                    <a:lnTo>
                      <a:pt x="1852" y="2186"/>
                    </a:lnTo>
                    <a:lnTo>
                      <a:pt x="1856" y="2188"/>
                    </a:lnTo>
                    <a:lnTo>
                      <a:pt x="1860" y="2190"/>
                    </a:lnTo>
                    <a:lnTo>
                      <a:pt x="1862" y="2194"/>
                    </a:lnTo>
                    <a:lnTo>
                      <a:pt x="1860" y="2200"/>
                    </a:lnTo>
                    <a:lnTo>
                      <a:pt x="1860" y="2200"/>
                    </a:lnTo>
                    <a:lnTo>
                      <a:pt x="1858" y="2208"/>
                    </a:lnTo>
                    <a:lnTo>
                      <a:pt x="1858" y="2214"/>
                    </a:lnTo>
                    <a:lnTo>
                      <a:pt x="1860" y="2218"/>
                    </a:lnTo>
                    <a:lnTo>
                      <a:pt x="1862" y="2224"/>
                    </a:lnTo>
                    <a:lnTo>
                      <a:pt x="1872" y="2238"/>
                    </a:lnTo>
                    <a:lnTo>
                      <a:pt x="1890" y="2260"/>
                    </a:lnTo>
                    <a:lnTo>
                      <a:pt x="1890" y="2260"/>
                    </a:lnTo>
                    <a:lnTo>
                      <a:pt x="1900" y="2272"/>
                    </a:lnTo>
                    <a:lnTo>
                      <a:pt x="1904" y="2282"/>
                    </a:lnTo>
                    <a:lnTo>
                      <a:pt x="1908" y="2292"/>
                    </a:lnTo>
                    <a:lnTo>
                      <a:pt x="1908" y="2298"/>
                    </a:lnTo>
                    <a:lnTo>
                      <a:pt x="1910" y="2310"/>
                    </a:lnTo>
                    <a:lnTo>
                      <a:pt x="1912" y="2314"/>
                    </a:lnTo>
                    <a:lnTo>
                      <a:pt x="1916" y="2318"/>
                    </a:lnTo>
                    <a:lnTo>
                      <a:pt x="1916" y="2318"/>
                    </a:lnTo>
                    <a:lnTo>
                      <a:pt x="1920" y="2322"/>
                    </a:lnTo>
                    <a:lnTo>
                      <a:pt x="1926" y="2324"/>
                    </a:lnTo>
                    <a:lnTo>
                      <a:pt x="1940" y="2326"/>
                    </a:lnTo>
                    <a:lnTo>
                      <a:pt x="1948" y="2328"/>
                    </a:lnTo>
                    <a:lnTo>
                      <a:pt x="1958" y="2332"/>
                    </a:lnTo>
                    <a:lnTo>
                      <a:pt x="1968" y="2336"/>
                    </a:lnTo>
                    <a:lnTo>
                      <a:pt x="1978" y="2344"/>
                    </a:lnTo>
                    <a:lnTo>
                      <a:pt x="1978" y="2344"/>
                    </a:lnTo>
                    <a:lnTo>
                      <a:pt x="1986" y="2352"/>
                    </a:lnTo>
                    <a:lnTo>
                      <a:pt x="1994" y="2358"/>
                    </a:lnTo>
                    <a:lnTo>
                      <a:pt x="2006" y="2360"/>
                    </a:lnTo>
                    <a:lnTo>
                      <a:pt x="2016" y="2364"/>
                    </a:lnTo>
                    <a:lnTo>
                      <a:pt x="2022" y="2368"/>
                    </a:lnTo>
                    <a:lnTo>
                      <a:pt x="2030" y="2374"/>
                    </a:lnTo>
                    <a:lnTo>
                      <a:pt x="2030" y="2374"/>
                    </a:lnTo>
                    <a:lnTo>
                      <a:pt x="2036" y="2382"/>
                    </a:lnTo>
                    <a:lnTo>
                      <a:pt x="2040" y="2388"/>
                    </a:lnTo>
                    <a:lnTo>
                      <a:pt x="2046" y="2400"/>
                    </a:lnTo>
                    <a:lnTo>
                      <a:pt x="2048" y="2410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66" y="2454"/>
                    </a:lnTo>
                    <a:lnTo>
                      <a:pt x="2078" y="2480"/>
                    </a:lnTo>
                    <a:lnTo>
                      <a:pt x="2092" y="2520"/>
                    </a:lnTo>
                    <a:lnTo>
                      <a:pt x="2100" y="2548"/>
                    </a:lnTo>
                    <a:lnTo>
                      <a:pt x="2106" y="2560"/>
                    </a:lnTo>
                    <a:lnTo>
                      <a:pt x="2112" y="2568"/>
                    </a:lnTo>
                    <a:lnTo>
                      <a:pt x="2112" y="2568"/>
                    </a:lnTo>
                    <a:lnTo>
                      <a:pt x="2120" y="2578"/>
                    </a:lnTo>
                    <a:lnTo>
                      <a:pt x="2130" y="2586"/>
                    </a:lnTo>
                    <a:lnTo>
                      <a:pt x="2150" y="2604"/>
                    </a:lnTo>
                    <a:lnTo>
                      <a:pt x="2160" y="2614"/>
                    </a:lnTo>
                    <a:lnTo>
                      <a:pt x="2166" y="2624"/>
                    </a:lnTo>
                    <a:lnTo>
                      <a:pt x="2170" y="2636"/>
                    </a:lnTo>
                    <a:lnTo>
                      <a:pt x="2170" y="2650"/>
                    </a:lnTo>
                    <a:lnTo>
                      <a:pt x="2170" y="2650"/>
                    </a:lnTo>
                    <a:lnTo>
                      <a:pt x="2170" y="2656"/>
                    </a:lnTo>
                    <a:lnTo>
                      <a:pt x="2168" y="2662"/>
                    </a:lnTo>
                    <a:lnTo>
                      <a:pt x="2164" y="2664"/>
                    </a:lnTo>
                    <a:lnTo>
                      <a:pt x="2162" y="2668"/>
                    </a:lnTo>
                    <a:lnTo>
                      <a:pt x="2154" y="2668"/>
                    </a:lnTo>
                    <a:lnTo>
                      <a:pt x="2148" y="2668"/>
                    </a:lnTo>
                    <a:lnTo>
                      <a:pt x="2142" y="2668"/>
                    </a:lnTo>
                    <a:lnTo>
                      <a:pt x="2138" y="2668"/>
                    </a:lnTo>
                    <a:lnTo>
                      <a:pt x="2140" y="2672"/>
                    </a:lnTo>
                    <a:lnTo>
                      <a:pt x="2146" y="2682"/>
                    </a:lnTo>
                    <a:lnTo>
                      <a:pt x="2146" y="2682"/>
                    </a:lnTo>
                    <a:lnTo>
                      <a:pt x="2156" y="2692"/>
                    </a:lnTo>
                    <a:lnTo>
                      <a:pt x="2166" y="2700"/>
                    </a:lnTo>
                    <a:lnTo>
                      <a:pt x="2188" y="2716"/>
                    </a:lnTo>
                    <a:lnTo>
                      <a:pt x="2212" y="2730"/>
                    </a:lnTo>
                    <a:lnTo>
                      <a:pt x="2226" y="2738"/>
                    </a:lnTo>
                    <a:lnTo>
                      <a:pt x="2238" y="2748"/>
                    </a:lnTo>
                    <a:lnTo>
                      <a:pt x="2238" y="2748"/>
                    </a:lnTo>
                    <a:lnTo>
                      <a:pt x="2244" y="2754"/>
                    </a:lnTo>
                    <a:lnTo>
                      <a:pt x="2248" y="2758"/>
                    </a:lnTo>
                    <a:lnTo>
                      <a:pt x="2250" y="2764"/>
                    </a:lnTo>
                    <a:lnTo>
                      <a:pt x="2252" y="2770"/>
                    </a:lnTo>
                    <a:lnTo>
                      <a:pt x="2250" y="2782"/>
                    </a:lnTo>
                    <a:lnTo>
                      <a:pt x="2250" y="2794"/>
                    </a:lnTo>
                    <a:lnTo>
                      <a:pt x="2248" y="2808"/>
                    </a:lnTo>
                    <a:lnTo>
                      <a:pt x="2250" y="2814"/>
                    </a:lnTo>
                    <a:lnTo>
                      <a:pt x="2252" y="2820"/>
                    </a:lnTo>
                    <a:lnTo>
                      <a:pt x="2256" y="2828"/>
                    </a:lnTo>
                    <a:lnTo>
                      <a:pt x="2262" y="2834"/>
                    </a:lnTo>
                    <a:lnTo>
                      <a:pt x="2270" y="2842"/>
                    </a:lnTo>
                    <a:lnTo>
                      <a:pt x="2280" y="2850"/>
                    </a:lnTo>
                    <a:lnTo>
                      <a:pt x="2280" y="2850"/>
                    </a:lnTo>
                    <a:lnTo>
                      <a:pt x="2300" y="2866"/>
                    </a:lnTo>
                    <a:lnTo>
                      <a:pt x="2316" y="2882"/>
                    </a:lnTo>
                    <a:lnTo>
                      <a:pt x="2326" y="2894"/>
                    </a:lnTo>
                    <a:lnTo>
                      <a:pt x="2332" y="2906"/>
                    </a:lnTo>
                    <a:lnTo>
                      <a:pt x="2336" y="2914"/>
                    </a:lnTo>
                    <a:lnTo>
                      <a:pt x="2340" y="2918"/>
                    </a:lnTo>
                    <a:lnTo>
                      <a:pt x="2344" y="2920"/>
                    </a:lnTo>
                    <a:lnTo>
                      <a:pt x="2350" y="2916"/>
                    </a:lnTo>
                    <a:lnTo>
                      <a:pt x="2350" y="2916"/>
                    </a:lnTo>
                    <a:lnTo>
                      <a:pt x="2358" y="2910"/>
                    </a:lnTo>
                    <a:lnTo>
                      <a:pt x="2362" y="2906"/>
                    </a:lnTo>
                    <a:lnTo>
                      <a:pt x="2364" y="2900"/>
                    </a:lnTo>
                    <a:lnTo>
                      <a:pt x="2364" y="2896"/>
                    </a:lnTo>
                    <a:lnTo>
                      <a:pt x="2358" y="2884"/>
                    </a:lnTo>
                    <a:lnTo>
                      <a:pt x="2346" y="2864"/>
                    </a:lnTo>
                    <a:lnTo>
                      <a:pt x="2346" y="2864"/>
                    </a:lnTo>
                    <a:lnTo>
                      <a:pt x="2340" y="2856"/>
                    </a:lnTo>
                    <a:lnTo>
                      <a:pt x="2336" y="2850"/>
                    </a:lnTo>
                    <a:lnTo>
                      <a:pt x="2332" y="2850"/>
                    </a:lnTo>
                    <a:lnTo>
                      <a:pt x="2330" y="2850"/>
                    </a:lnTo>
                    <a:lnTo>
                      <a:pt x="2324" y="2854"/>
                    </a:lnTo>
                    <a:lnTo>
                      <a:pt x="2320" y="2854"/>
                    </a:lnTo>
                    <a:lnTo>
                      <a:pt x="2316" y="2850"/>
                    </a:lnTo>
                    <a:lnTo>
                      <a:pt x="2316" y="2850"/>
                    </a:lnTo>
                    <a:lnTo>
                      <a:pt x="2312" y="2846"/>
                    </a:lnTo>
                    <a:lnTo>
                      <a:pt x="2310" y="2842"/>
                    </a:lnTo>
                    <a:lnTo>
                      <a:pt x="2310" y="2832"/>
                    </a:lnTo>
                    <a:lnTo>
                      <a:pt x="2310" y="2826"/>
                    </a:lnTo>
                    <a:lnTo>
                      <a:pt x="2310" y="2820"/>
                    </a:lnTo>
                    <a:lnTo>
                      <a:pt x="2306" y="2810"/>
                    </a:lnTo>
                    <a:lnTo>
                      <a:pt x="2300" y="2798"/>
                    </a:lnTo>
                    <a:lnTo>
                      <a:pt x="2300" y="2798"/>
                    </a:lnTo>
                    <a:lnTo>
                      <a:pt x="2290" y="2776"/>
                    </a:lnTo>
                    <a:lnTo>
                      <a:pt x="2286" y="2762"/>
                    </a:lnTo>
                    <a:lnTo>
                      <a:pt x="2282" y="2748"/>
                    </a:lnTo>
                    <a:lnTo>
                      <a:pt x="2276" y="2730"/>
                    </a:lnTo>
                    <a:lnTo>
                      <a:pt x="2276" y="2730"/>
                    </a:lnTo>
                    <a:lnTo>
                      <a:pt x="2270" y="2718"/>
                    </a:lnTo>
                    <a:lnTo>
                      <a:pt x="2264" y="2708"/>
                    </a:lnTo>
                    <a:lnTo>
                      <a:pt x="2250" y="2690"/>
                    </a:lnTo>
                    <a:lnTo>
                      <a:pt x="2236" y="2672"/>
                    </a:lnTo>
                    <a:lnTo>
                      <a:pt x="2230" y="2662"/>
                    </a:lnTo>
                    <a:lnTo>
                      <a:pt x="2224" y="2648"/>
                    </a:lnTo>
                    <a:lnTo>
                      <a:pt x="2224" y="2648"/>
                    </a:lnTo>
                    <a:lnTo>
                      <a:pt x="2220" y="2636"/>
                    </a:lnTo>
                    <a:lnTo>
                      <a:pt x="2214" y="2624"/>
                    </a:lnTo>
                    <a:lnTo>
                      <a:pt x="2198" y="2604"/>
                    </a:lnTo>
                    <a:lnTo>
                      <a:pt x="2182" y="2584"/>
                    </a:lnTo>
                    <a:lnTo>
                      <a:pt x="2168" y="2564"/>
                    </a:lnTo>
                    <a:lnTo>
                      <a:pt x="2168" y="2564"/>
                    </a:lnTo>
                    <a:lnTo>
                      <a:pt x="2160" y="2550"/>
                    </a:lnTo>
                    <a:lnTo>
                      <a:pt x="2154" y="2534"/>
                    </a:lnTo>
                    <a:lnTo>
                      <a:pt x="2148" y="2516"/>
                    </a:lnTo>
                    <a:lnTo>
                      <a:pt x="2144" y="2498"/>
                    </a:lnTo>
                    <a:lnTo>
                      <a:pt x="2142" y="2482"/>
                    </a:lnTo>
                    <a:lnTo>
                      <a:pt x="2142" y="2470"/>
                    </a:lnTo>
                    <a:lnTo>
                      <a:pt x="2144" y="2466"/>
                    </a:lnTo>
                    <a:lnTo>
                      <a:pt x="2146" y="2464"/>
                    </a:lnTo>
                    <a:lnTo>
                      <a:pt x="2148" y="2464"/>
                    </a:lnTo>
                    <a:lnTo>
                      <a:pt x="2154" y="2466"/>
                    </a:lnTo>
                    <a:lnTo>
                      <a:pt x="2154" y="2466"/>
                    </a:lnTo>
                    <a:lnTo>
                      <a:pt x="2168" y="2474"/>
                    </a:lnTo>
                    <a:lnTo>
                      <a:pt x="2172" y="2476"/>
                    </a:lnTo>
                    <a:lnTo>
                      <a:pt x="2178" y="2474"/>
                    </a:lnTo>
                    <a:lnTo>
                      <a:pt x="2186" y="2478"/>
                    </a:lnTo>
                    <a:lnTo>
                      <a:pt x="2186" y="2478"/>
                    </a:lnTo>
                    <a:lnTo>
                      <a:pt x="2198" y="2484"/>
                    </a:lnTo>
                    <a:lnTo>
                      <a:pt x="2202" y="2488"/>
                    </a:lnTo>
                    <a:lnTo>
                      <a:pt x="2206" y="2492"/>
                    </a:lnTo>
                    <a:lnTo>
                      <a:pt x="2214" y="2508"/>
                    </a:lnTo>
                    <a:lnTo>
                      <a:pt x="2222" y="2536"/>
                    </a:lnTo>
                    <a:lnTo>
                      <a:pt x="2222" y="2536"/>
                    </a:lnTo>
                    <a:lnTo>
                      <a:pt x="2228" y="2556"/>
                    </a:lnTo>
                    <a:lnTo>
                      <a:pt x="2236" y="2574"/>
                    </a:lnTo>
                    <a:lnTo>
                      <a:pt x="2244" y="2594"/>
                    </a:lnTo>
                    <a:lnTo>
                      <a:pt x="2254" y="2612"/>
                    </a:lnTo>
                    <a:lnTo>
                      <a:pt x="2264" y="2628"/>
                    </a:lnTo>
                    <a:lnTo>
                      <a:pt x="2276" y="2642"/>
                    </a:lnTo>
                    <a:lnTo>
                      <a:pt x="2288" y="2654"/>
                    </a:lnTo>
                    <a:lnTo>
                      <a:pt x="2300" y="2664"/>
                    </a:lnTo>
                    <a:lnTo>
                      <a:pt x="2300" y="2664"/>
                    </a:lnTo>
                    <a:lnTo>
                      <a:pt x="2308" y="2672"/>
                    </a:lnTo>
                    <a:lnTo>
                      <a:pt x="2314" y="2678"/>
                    </a:lnTo>
                    <a:lnTo>
                      <a:pt x="2320" y="2694"/>
                    </a:lnTo>
                    <a:lnTo>
                      <a:pt x="2324" y="2700"/>
                    </a:lnTo>
                    <a:lnTo>
                      <a:pt x="2328" y="2706"/>
                    </a:lnTo>
                    <a:lnTo>
                      <a:pt x="2338" y="2714"/>
                    </a:lnTo>
                    <a:lnTo>
                      <a:pt x="2352" y="2722"/>
                    </a:lnTo>
                    <a:lnTo>
                      <a:pt x="2352" y="2722"/>
                    </a:lnTo>
                    <a:lnTo>
                      <a:pt x="2360" y="2724"/>
                    </a:lnTo>
                    <a:lnTo>
                      <a:pt x="2364" y="2728"/>
                    </a:lnTo>
                    <a:lnTo>
                      <a:pt x="2368" y="2732"/>
                    </a:lnTo>
                    <a:lnTo>
                      <a:pt x="2370" y="2736"/>
                    </a:lnTo>
                    <a:lnTo>
                      <a:pt x="2368" y="2746"/>
                    </a:lnTo>
                    <a:lnTo>
                      <a:pt x="2366" y="2754"/>
                    </a:lnTo>
                    <a:lnTo>
                      <a:pt x="2364" y="2764"/>
                    </a:lnTo>
                    <a:lnTo>
                      <a:pt x="2362" y="2772"/>
                    </a:lnTo>
                    <a:lnTo>
                      <a:pt x="2364" y="2776"/>
                    </a:lnTo>
                    <a:lnTo>
                      <a:pt x="2368" y="2782"/>
                    </a:lnTo>
                    <a:lnTo>
                      <a:pt x="2372" y="2786"/>
                    </a:lnTo>
                    <a:lnTo>
                      <a:pt x="2380" y="2790"/>
                    </a:lnTo>
                    <a:lnTo>
                      <a:pt x="2380" y="2790"/>
                    </a:lnTo>
                    <a:lnTo>
                      <a:pt x="2394" y="2798"/>
                    </a:lnTo>
                    <a:lnTo>
                      <a:pt x="2402" y="2804"/>
                    </a:lnTo>
                    <a:lnTo>
                      <a:pt x="2408" y="2810"/>
                    </a:lnTo>
                    <a:lnTo>
                      <a:pt x="2410" y="2816"/>
                    </a:lnTo>
                    <a:lnTo>
                      <a:pt x="2422" y="2834"/>
                    </a:lnTo>
                    <a:lnTo>
                      <a:pt x="2432" y="2848"/>
                    </a:lnTo>
                    <a:lnTo>
                      <a:pt x="2450" y="2864"/>
                    </a:lnTo>
                    <a:lnTo>
                      <a:pt x="2450" y="2864"/>
                    </a:lnTo>
                    <a:lnTo>
                      <a:pt x="2476" y="2890"/>
                    </a:lnTo>
                    <a:lnTo>
                      <a:pt x="2494" y="2912"/>
                    </a:lnTo>
                    <a:lnTo>
                      <a:pt x="2504" y="2928"/>
                    </a:lnTo>
                    <a:lnTo>
                      <a:pt x="2512" y="2942"/>
                    </a:lnTo>
                    <a:lnTo>
                      <a:pt x="2516" y="2954"/>
                    </a:lnTo>
                    <a:lnTo>
                      <a:pt x="2518" y="2964"/>
                    </a:lnTo>
                    <a:lnTo>
                      <a:pt x="2522" y="2976"/>
                    </a:lnTo>
                    <a:lnTo>
                      <a:pt x="2526" y="2988"/>
                    </a:lnTo>
                    <a:lnTo>
                      <a:pt x="2526" y="2988"/>
                    </a:lnTo>
                    <a:lnTo>
                      <a:pt x="2530" y="2998"/>
                    </a:lnTo>
                    <a:lnTo>
                      <a:pt x="2530" y="3010"/>
                    </a:lnTo>
                    <a:lnTo>
                      <a:pt x="2528" y="3020"/>
                    </a:lnTo>
                    <a:lnTo>
                      <a:pt x="2524" y="3028"/>
                    </a:lnTo>
                    <a:lnTo>
                      <a:pt x="2518" y="3038"/>
                    </a:lnTo>
                    <a:lnTo>
                      <a:pt x="2516" y="3050"/>
                    </a:lnTo>
                    <a:lnTo>
                      <a:pt x="2516" y="3060"/>
                    </a:lnTo>
                    <a:lnTo>
                      <a:pt x="2520" y="3072"/>
                    </a:lnTo>
                    <a:lnTo>
                      <a:pt x="2520" y="3072"/>
                    </a:lnTo>
                    <a:lnTo>
                      <a:pt x="2528" y="3084"/>
                    </a:lnTo>
                    <a:lnTo>
                      <a:pt x="2534" y="3094"/>
                    </a:lnTo>
                    <a:lnTo>
                      <a:pt x="2550" y="3106"/>
                    </a:lnTo>
                    <a:lnTo>
                      <a:pt x="2570" y="3120"/>
                    </a:lnTo>
                    <a:lnTo>
                      <a:pt x="2580" y="3130"/>
                    </a:lnTo>
                    <a:lnTo>
                      <a:pt x="2594" y="3140"/>
                    </a:lnTo>
                    <a:lnTo>
                      <a:pt x="2594" y="3140"/>
                    </a:lnTo>
                    <a:lnTo>
                      <a:pt x="2606" y="3152"/>
                    </a:lnTo>
                    <a:lnTo>
                      <a:pt x="2618" y="3158"/>
                    </a:lnTo>
                    <a:lnTo>
                      <a:pt x="2628" y="3162"/>
                    </a:lnTo>
                    <a:lnTo>
                      <a:pt x="2638" y="3164"/>
                    </a:lnTo>
                    <a:lnTo>
                      <a:pt x="2648" y="3168"/>
                    </a:lnTo>
                    <a:lnTo>
                      <a:pt x="2658" y="3170"/>
                    </a:lnTo>
                    <a:lnTo>
                      <a:pt x="2668" y="3176"/>
                    </a:lnTo>
                    <a:lnTo>
                      <a:pt x="2680" y="3186"/>
                    </a:lnTo>
                    <a:lnTo>
                      <a:pt x="2680" y="3186"/>
                    </a:lnTo>
                    <a:lnTo>
                      <a:pt x="2694" y="3198"/>
                    </a:lnTo>
                    <a:lnTo>
                      <a:pt x="2714" y="3210"/>
                    </a:lnTo>
                    <a:lnTo>
                      <a:pt x="2736" y="3224"/>
                    </a:lnTo>
                    <a:lnTo>
                      <a:pt x="2762" y="3236"/>
                    </a:lnTo>
                    <a:lnTo>
                      <a:pt x="2814" y="3260"/>
                    </a:lnTo>
                    <a:lnTo>
                      <a:pt x="2862" y="3278"/>
                    </a:lnTo>
                    <a:lnTo>
                      <a:pt x="2862" y="3278"/>
                    </a:lnTo>
                    <a:lnTo>
                      <a:pt x="2880" y="3282"/>
                    </a:lnTo>
                    <a:lnTo>
                      <a:pt x="2894" y="3282"/>
                    </a:lnTo>
                    <a:lnTo>
                      <a:pt x="2906" y="3278"/>
                    </a:lnTo>
                    <a:lnTo>
                      <a:pt x="2916" y="3272"/>
                    </a:lnTo>
                    <a:lnTo>
                      <a:pt x="2926" y="3266"/>
                    </a:lnTo>
                    <a:lnTo>
                      <a:pt x="2938" y="3260"/>
                    </a:lnTo>
                    <a:lnTo>
                      <a:pt x="2950" y="3258"/>
                    </a:lnTo>
                    <a:lnTo>
                      <a:pt x="2968" y="3260"/>
                    </a:lnTo>
                    <a:lnTo>
                      <a:pt x="2968" y="3260"/>
                    </a:lnTo>
                    <a:lnTo>
                      <a:pt x="2984" y="3264"/>
                    </a:lnTo>
                    <a:lnTo>
                      <a:pt x="2996" y="3272"/>
                    </a:lnTo>
                    <a:lnTo>
                      <a:pt x="3006" y="3280"/>
                    </a:lnTo>
                    <a:lnTo>
                      <a:pt x="3014" y="3290"/>
                    </a:lnTo>
                    <a:lnTo>
                      <a:pt x="3032" y="3314"/>
                    </a:lnTo>
                    <a:lnTo>
                      <a:pt x="3042" y="3326"/>
                    </a:lnTo>
                    <a:lnTo>
                      <a:pt x="3054" y="3338"/>
                    </a:lnTo>
                    <a:lnTo>
                      <a:pt x="3054" y="3338"/>
                    </a:lnTo>
                    <a:lnTo>
                      <a:pt x="3072" y="3356"/>
                    </a:lnTo>
                    <a:lnTo>
                      <a:pt x="3086" y="3364"/>
                    </a:lnTo>
                    <a:lnTo>
                      <a:pt x="3094" y="3368"/>
                    </a:lnTo>
                    <a:lnTo>
                      <a:pt x="3104" y="3368"/>
                    </a:lnTo>
                    <a:lnTo>
                      <a:pt x="3104" y="3368"/>
                    </a:lnTo>
                    <a:lnTo>
                      <a:pt x="3116" y="3368"/>
                    </a:lnTo>
                    <a:lnTo>
                      <a:pt x="3124" y="3370"/>
                    </a:lnTo>
                    <a:lnTo>
                      <a:pt x="3140" y="3376"/>
                    </a:lnTo>
                    <a:lnTo>
                      <a:pt x="3140" y="3376"/>
                    </a:lnTo>
                    <a:lnTo>
                      <a:pt x="3146" y="3382"/>
                    </a:lnTo>
                    <a:lnTo>
                      <a:pt x="3150" y="3386"/>
                    </a:lnTo>
                    <a:lnTo>
                      <a:pt x="3152" y="3388"/>
                    </a:lnTo>
                    <a:lnTo>
                      <a:pt x="3160" y="3390"/>
                    </a:lnTo>
                    <a:lnTo>
                      <a:pt x="3160" y="3390"/>
                    </a:lnTo>
                    <a:lnTo>
                      <a:pt x="3174" y="3392"/>
                    </a:lnTo>
                    <a:lnTo>
                      <a:pt x="3186" y="3398"/>
                    </a:lnTo>
                    <a:lnTo>
                      <a:pt x="3196" y="3404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4"/>
                    </a:lnTo>
                    <a:lnTo>
                      <a:pt x="3202" y="3402"/>
                    </a:lnTo>
                    <a:lnTo>
                      <a:pt x="3202" y="3400"/>
                    </a:lnTo>
                    <a:lnTo>
                      <a:pt x="3210" y="3404"/>
                    </a:lnTo>
                    <a:lnTo>
                      <a:pt x="3210" y="3404"/>
                    </a:lnTo>
                    <a:lnTo>
                      <a:pt x="3212" y="3406"/>
                    </a:lnTo>
                    <a:lnTo>
                      <a:pt x="3218" y="3406"/>
                    </a:lnTo>
                    <a:lnTo>
                      <a:pt x="3226" y="3406"/>
                    </a:lnTo>
                    <a:lnTo>
                      <a:pt x="3234" y="3404"/>
                    </a:lnTo>
                    <a:lnTo>
                      <a:pt x="3236" y="3402"/>
                    </a:lnTo>
                    <a:lnTo>
                      <a:pt x="3234" y="3400"/>
                    </a:lnTo>
                    <a:lnTo>
                      <a:pt x="3234" y="3400"/>
                    </a:lnTo>
                    <a:lnTo>
                      <a:pt x="3230" y="3398"/>
                    </a:lnTo>
                    <a:lnTo>
                      <a:pt x="3230" y="3396"/>
                    </a:lnTo>
                    <a:lnTo>
                      <a:pt x="3230" y="3394"/>
                    </a:lnTo>
                    <a:lnTo>
                      <a:pt x="3232" y="3394"/>
                    </a:lnTo>
                    <a:lnTo>
                      <a:pt x="3232" y="3394"/>
                    </a:lnTo>
                    <a:lnTo>
                      <a:pt x="3236" y="3396"/>
                    </a:lnTo>
                    <a:lnTo>
                      <a:pt x="3238" y="3396"/>
                    </a:lnTo>
                    <a:lnTo>
                      <a:pt x="3240" y="3392"/>
                    </a:lnTo>
                    <a:lnTo>
                      <a:pt x="3240" y="3392"/>
                    </a:lnTo>
                    <a:lnTo>
                      <a:pt x="3242" y="3398"/>
                    </a:lnTo>
                    <a:lnTo>
                      <a:pt x="3242" y="3398"/>
                    </a:lnTo>
                    <a:lnTo>
                      <a:pt x="3248" y="3406"/>
                    </a:lnTo>
                    <a:lnTo>
                      <a:pt x="3252" y="3410"/>
                    </a:lnTo>
                    <a:lnTo>
                      <a:pt x="3254" y="3412"/>
                    </a:lnTo>
                    <a:lnTo>
                      <a:pt x="3252" y="3416"/>
                    </a:lnTo>
                    <a:lnTo>
                      <a:pt x="3252" y="3416"/>
                    </a:lnTo>
                    <a:lnTo>
                      <a:pt x="3250" y="3418"/>
                    </a:lnTo>
                    <a:lnTo>
                      <a:pt x="3250" y="3418"/>
                    </a:lnTo>
                    <a:lnTo>
                      <a:pt x="3246" y="3416"/>
                    </a:lnTo>
                    <a:lnTo>
                      <a:pt x="3244" y="3412"/>
                    </a:lnTo>
                    <a:lnTo>
                      <a:pt x="3242" y="3412"/>
                    </a:lnTo>
                    <a:lnTo>
                      <a:pt x="3240" y="3414"/>
                    </a:lnTo>
                    <a:lnTo>
                      <a:pt x="3240" y="3414"/>
                    </a:lnTo>
                    <a:lnTo>
                      <a:pt x="3238" y="3418"/>
                    </a:lnTo>
                    <a:lnTo>
                      <a:pt x="3242" y="3422"/>
                    </a:lnTo>
                    <a:lnTo>
                      <a:pt x="3246" y="3426"/>
                    </a:lnTo>
                    <a:lnTo>
                      <a:pt x="3252" y="3434"/>
                    </a:lnTo>
                    <a:lnTo>
                      <a:pt x="3252" y="3434"/>
                    </a:lnTo>
                    <a:lnTo>
                      <a:pt x="3258" y="3442"/>
                    </a:lnTo>
                    <a:lnTo>
                      <a:pt x="3266" y="3448"/>
                    </a:lnTo>
                    <a:lnTo>
                      <a:pt x="3274" y="3454"/>
                    </a:lnTo>
                    <a:lnTo>
                      <a:pt x="3278" y="3460"/>
                    </a:lnTo>
                    <a:lnTo>
                      <a:pt x="3282" y="3466"/>
                    </a:lnTo>
                    <a:lnTo>
                      <a:pt x="3282" y="3466"/>
                    </a:lnTo>
                    <a:lnTo>
                      <a:pt x="3288" y="3478"/>
                    </a:lnTo>
                    <a:lnTo>
                      <a:pt x="3294" y="3486"/>
                    </a:lnTo>
                    <a:lnTo>
                      <a:pt x="3304" y="3494"/>
                    </a:lnTo>
                    <a:lnTo>
                      <a:pt x="3316" y="3506"/>
                    </a:lnTo>
                    <a:lnTo>
                      <a:pt x="3316" y="3506"/>
                    </a:lnTo>
                    <a:lnTo>
                      <a:pt x="3318" y="3510"/>
                    </a:lnTo>
                    <a:lnTo>
                      <a:pt x="3318" y="3512"/>
                    </a:lnTo>
                    <a:lnTo>
                      <a:pt x="3314" y="3514"/>
                    </a:lnTo>
                    <a:lnTo>
                      <a:pt x="3310" y="3518"/>
                    </a:lnTo>
                    <a:lnTo>
                      <a:pt x="3310" y="3518"/>
                    </a:lnTo>
                    <a:lnTo>
                      <a:pt x="3310" y="3520"/>
                    </a:lnTo>
                    <a:lnTo>
                      <a:pt x="3310" y="3520"/>
                    </a:lnTo>
                    <a:lnTo>
                      <a:pt x="3316" y="3522"/>
                    </a:lnTo>
                    <a:lnTo>
                      <a:pt x="3318" y="3522"/>
                    </a:lnTo>
                    <a:lnTo>
                      <a:pt x="3318" y="3522"/>
                    </a:lnTo>
                    <a:lnTo>
                      <a:pt x="3318" y="3528"/>
                    </a:lnTo>
                    <a:lnTo>
                      <a:pt x="3318" y="3528"/>
                    </a:lnTo>
                    <a:lnTo>
                      <a:pt x="3318" y="3534"/>
                    </a:lnTo>
                    <a:lnTo>
                      <a:pt x="3316" y="3534"/>
                    </a:lnTo>
                    <a:lnTo>
                      <a:pt x="3314" y="3536"/>
                    </a:lnTo>
                    <a:lnTo>
                      <a:pt x="3312" y="3540"/>
                    </a:lnTo>
                    <a:lnTo>
                      <a:pt x="3312" y="3540"/>
                    </a:lnTo>
                    <a:lnTo>
                      <a:pt x="3312" y="3550"/>
                    </a:lnTo>
                    <a:lnTo>
                      <a:pt x="3314" y="3558"/>
                    </a:lnTo>
                    <a:lnTo>
                      <a:pt x="3318" y="3564"/>
                    </a:lnTo>
                    <a:lnTo>
                      <a:pt x="3322" y="3566"/>
                    </a:lnTo>
                    <a:lnTo>
                      <a:pt x="3322" y="3566"/>
                    </a:lnTo>
                    <a:lnTo>
                      <a:pt x="3330" y="3570"/>
                    </a:lnTo>
                    <a:lnTo>
                      <a:pt x="3334" y="3574"/>
                    </a:lnTo>
                    <a:lnTo>
                      <a:pt x="3338" y="3578"/>
                    </a:lnTo>
                    <a:lnTo>
                      <a:pt x="3338" y="3578"/>
                    </a:lnTo>
                    <a:lnTo>
                      <a:pt x="3340" y="3582"/>
                    </a:lnTo>
                    <a:lnTo>
                      <a:pt x="3342" y="3580"/>
                    </a:lnTo>
                    <a:lnTo>
                      <a:pt x="3348" y="3574"/>
                    </a:lnTo>
                    <a:lnTo>
                      <a:pt x="3348" y="3574"/>
                    </a:lnTo>
                    <a:lnTo>
                      <a:pt x="3350" y="3572"/>
                    </a:lnTo>
                    <a:lnTo>
                      <a:pt x="3350" y="3570"/>
                    </a:lnTo>
                    <a:lnTo>
                      <a:pt x="3348" y="3566"/>
                    </a:lnTo>
                    <a:lnTo>
                      <a:pt x="3338" y="3558"/>
                    </a:lnTo>
                    <a:lnTo>
                      <a:pt x="3338" y="3558"/>
                    </a:lnTo>
                    <a:lnTo>
                      <a:pt x="3336" y="3554"/>
                    </a:lnTo>
                    <a:lnTo>
                      <a:pt x="3336" y="3552"/>
                    </a:lnTo>
                    <a:lnTo>
                      <a:pt x="3336" y="3550"/>
                    </a:lnTo>
                    <a:lnTo>
                      <a:pt x="3338" y="3552"/>
                    </a:lnTo>
                    <a:lnTo>
                      <a:pt x="3338" y="3552"/>
                    </a:lnTo>
                    <a:lnTo>
                      <a:pt x="3342" y="3554"/>
                    </a:lnTo>
                    <a:lnTo>
                      <a:pt x="3348" y="3558"/>
                    </a:lnTo>
                    <a:lnTo>
                      <a:pt x="3354" y="3562"/>
                    </a:lnTo>
                    <a:lnTo>
                      <a:pt x="3358" y="3566"/>
                    </a:lnTo>
                    <a:lnTo>
                      <a:pt x="3358" y="3566"/>
                    </a:lnTo>
                    <a:lnTo>
                      <a:pt x="3358" y="3576"/>
                    </a:lnTo>
                    <a:lnTo>
                      <a:pt x="3360" y="3578"/>
                    </a:lnTo>
                    <a:lnTo>
                      <a:pt x="3362" y="3582"/>
                    </a:lnTo>
                    <a:lnTo>
                      <a:pt x="3362" y="3582"/>
                    </a:lnTo>
                    <a:lnTo>
                      <a:pt x="3366" y="3584"/>
                    </a:lnTo>
                    <a:lnTo>
                      <a:pt x="3368" y="3586"/>
                    </a:lnTo>
                    <a:lnTo>
                      <a:pt x="3374" y="3586"/>
                    </a:lnTo>
                    <a:lnTo>
                      <a:pt x="3384" y="3592"/>
                    </a:lnTo>
                    <a:lnTo>
                      <a:pt x="3384" y="3592"/>
                    </a:lnTo>
                    <a:lnTo>
                      <a:pt x="3398" y="3604"/>
                    </a:lnTo>
                    <a:lnTo>
                      <a:pt x="3402" y="3608"/>
                    </a:lnTo>
                    <a:lnTo>
                      <a:pt x="3402" y="3612"/>
                    </a:lnTo>
                    <a:lnTo>
                      <a:pt x="3402" y="3612"/>
                    </a:lnTo>
                    <a:lnTo>
                      <a:pt x="3402" y="3620"/>
                    </a:lnTo>
                    <a:lnTo>
                      <a:pt x="3400" y="3624"/>
                    </a:lnTo>
                    <a:lnTo>
                      <a:pt x="3398" y="3626"/>
                    </a:lnTo>
                    <a:lnTo>
                      <a:pt x="3398" y="3626"/>
                    </a:lnTo>
                    <a:lnTo>
                      <a:pt x="3398" y="3628"/>
                    </a:lnTo>
                    <a:lnTo>
                      <a:pt x="3396" y="3630"/>
                    </a:lnTo>
                    <a:lnTo>
                      <a:pt x="3400" y="3634"/>
                    </a:lnTo>
                    <a:lnTo>
                      <a:pt x="3404" y="3636"/>
                    </a:lnTo>
                    <a:lnTo>
                      <a:pt x="3408" y="3638"/>
                    </a:lnTo>
                    <a:lnTo>
                      <a:pt x="3408" y="3638"/>
                    </a:lnTo>
                    <a:lnTo>
                      <a:pt x="3410" y="3640"/>
                    </a:lnTo>
                    <a:lnTo>
                      <a:pt x="3414" y="3640"/>
                    </a:lnTo>
                    <a:lnTo>
                      <a:pt x="3414" y="3642"/>
                    </a:lnTo>
                    <a:lnTo>
                      <a:pt x="3416" y="3640"/>
                    </a:lnTo>
                    <a:lnTo>
                      <a:pt x="3416" y="3640"/>
                    </a:lnTo>
                    <a:lnTo>
                      <a:pt x="3416" y="3636"/>
                    </a:lnTo>
                    <a:lnTo>
                      <a:pt x="3414" y="3634"/>
                    </a:lnTo>
                    <a:lnTo>
                      <a:pt x="3410" y="3630"/>
                    </a:lnTo>
                    <a:lnTo>
                      <a:pt x="3406" y="3626"/>
                    </a:lnTo>
                    <a:lnTo>
                      <a:pt x="3408" y="3626"/>
                    </a:lnTo>
                    <a:lnTo>
                      <a:pt x="3410" y="3624"/>
                    </a:lnTo>
                    <a:lnTo>
                      <a:pt x="3410" y="3624"/>
                    </a:lnTo>
                    <a:lnTo>
                      <a:pt x="3414" y="3622"/>
                    </a:lnTo>
                    <a:lnTo>
                      <a:pt x="3414" y="3624"/>
                    </a:lnTo>
                    <a:lnTo>
                      <a:pt x="3416" y="3628"/>
                    </a:lnTo>
                    <a:lnTo>
                      <a:pt x="3418" y="3630"/>
                    </a:lnTo>
                    <a:lnTo>
                      <a:pt x="3418" y="3630"/>
                    </a:lnTo>
                    <a:lnTo>
                      <a:pt x="3420" y="3630"/>
                    </a:lnTo>
                    <a:lnTo>
                      <a:pt x="3422" y="3632"/>
                    </a:lnTo>
                    <a:lnTo>
                      <a:pt x="3422" y="3636"/>
                    </a:lnTo>
                    <a:lnTo>
                      <a:pt x="3422" y="3642"/>
                    </a:lnTo>
                    <a:lnTo>
                      <a:pt x="3422" y="3646"/>
                    </a:lnTo>
                    <a:lnTo>
                      <a:pt x="3422" y="3646"/>
                    </a:lnTo>
                    <a:lnTo>
                      <a:pt x="3428" y="3654"/>
                    </a:lnTo>
                    <a:lnTo>
                      <a:pt x="3430" y="3656"/>
                    </a:lnTo>
                    <a:lnTo>
                      <a:pt x="3432" y="3656"/>
                    </a:lnTo>
                    <a:lnTo>
                      <a:pt x="3432" y="3656"/>
                    </a:lnTo>
                    <a:lnTo>
                      <a:pt x="3434" y="3648"/>
                    </a:lnTo>
                    <a:lnTo>
                      <a:pt x="3436" y="3646"/>
                    </a:lnTo>
                    <a:lnTo>
                      <a:pt x="3440" y="3644"/>
                    </a:lnTo>
                    <a:lnTo>
                      <a:pt x="3440" y="3644"/>
                    </a:lnTo>
                    <a:lnTo>
                      <a:pt x="3452" y="3646"/>
                    </a:lnTo>
                    <a:lnTo>
                      <a:pt x="3464" y="3650"/>
                    </a:lnTo>
                    <a:lnTo>
                      <a:pt x="3472" y="3652"/>
                    </a:lnTo>
                    <a:lnTo>
                      <a:pt x="3476" y="3654"/>
                    </a:lnTo>
                    <a:lnTo>
                      <a:pt x="3476" y="3654"/>
                    </a:lnTo>
                    <a:lnTo>
                      <a:pt x="3478" y="3652"/>
                    </a:lnTo>
                    <a:lnTo>
                      <a:pt x="3480" y="3654"/>
                    </a:lnTo>
                    <a:lnTo>
                      <a:pt x="3482" y="3662"/>
                    </a:lnTo>
                    <a:lnTo>
                      <a:pt x="3482" y="3662"/>
                    </a:lnTo>
                    <a:lnTo>
                      <a:pt x="3484" y="3666"/>
                    </a:lnTo>
                    <a:lnTo>
                      <a:pt x="3484" y="3670"/>
                    </a:lnTo>
                    <a:lnTo>
                      <a:pt x="3486" y="3672"/>
                    </a:lnTo>
                    <a:lnTo>
                      <a:pt x="3490" y="3676"/>
                    </a:lnTo>
                    <a:lnTo>
                      <a:pt x="3490" y="3676"/>
                    </a:lnTo>
                    <a:lnTo>
                      <a:pt x="3496" y="3678"/>
                    </a:lnTo>
                    <a:lnTo>
                      <a:pt x="3498" y="3678"/>
                    </a:lnTo>
                    <a:lnTo>
                      <a:pt x="3498" y="3674"/>
                    </a:lnTo>
                    <a:lnTo>
                      <a:pt x="3498" y="3674"/>
                    </a:lnTo>
                    <a:lnTo>
                      <a:pt x="3500" y="3668"/>
                    </a:lnTo>
                    <a:lnTo>
                      <a:pt x="3502" y="3666"/>
                    </a:lnTo>
                    <a:lnTo>
                      <a:pt x="3504" y="3666"/>
                    </a:lnTo>
                    <a:lnTo>
                      <a:pt x="3504" y="3668"/>
                    </a:lnTo>
                    <a:lnTo>
                      <a:pt x="3504" y="3668"/>
                    </a:lnTo>
                    <a:lnTo>
                      <a:pt x="3504" y="3672"/>
                    </a:lnTo>
                    <a:lnTo>
                      <a:pt x="3508" y="3680"/>
                    </a:lnTo>
                    <a:lnTo>
                      <a:pt x="3510" y="3686"/>
                    </a:lnTo>
                    <a:lnTo>
                      <a:pt x="3510" y="3694"/>
                    </a:lnTo>
                    <a:lnTo>
                      <a:pt x="3510" y="3694"/>
                    </a:lnTo>
                    <a:lnTo>
                      <a:pt x="3510" y="3696"/>
                    </a:lnTo>
                    <a:lnTo>
                      <a:pt x="3510" y="3698"/>
                    </a:lnTo>
                    <a:lnTo>
                      <a:pt x="3516" y="3698"/>
                    </a:lnTo>
                    <a:lnTo>
                      <a:pt x="3528" y="3696"/>
                    </a:lnTo>
                    <a:lnTo>
                      <a:pt x="3528" y="3696"/>
                    </a:lnTo>
                    <a:lnTo>
                      <a:pt x="3530" y="3696"/>
                    </a:lnTo>
                    <a:lnTo>
                      <a:pt x="3532" y="3696"/>
                    </a:lnTo>
                    <a:lnTo>
                      <a:pt x="3532" y="3692"/>
                    </a:lnTo>
                    <a:lnTo>
                      <a:pt x="3532" y="3690"/>
                    </a:lnTo>
                    <a:lnTo>
                      <a:pt x="3538" y="3688"/>
                    </a:lnTo>
                    <a:lnTo>
                      <a:pt x="3538" y="3688"/>
                    </a:lnTo>
                    <a:lnTo>
                      <a:pt x="3544" y="3688"/>
                    </a:lnTo>
                    <a:lnTo>
                      <a:pt x="3546" y="3686"/>
                    </a:lnTo>
                    <a:lnTo>
                      <a:pt x="3548" y="3684"/>
                    </a:lnTo>
                    <a:lnTo>
                      <a:pt x="3546" y="3680"/>
                    </a:lnTo>
                    <a:lnTo>
                      <a:pt x="3542" y="3672"/>
                    </a:lnTo>
                    <a:lnTo>
                      <a:pt x="3542" y="3672"/>
                    </a:lnTo>
                    <a:lnTo>
                      <a:pt x="3536" y="3664"/>
                    </a:lnTo>
                    <a:lnTo>
                      <a:pt x="3534" y="3660"/>
                    </a:lnTo>
                    <a:lnTo>
                      <a:pt x="3534" y="3658"/>
                    </a:lnTo>
                    <a:lnTo>
                      <a:pt x="3532" y="3658"/>
                    </a:lnTo>
                    <a:lnTo>
                      <a:pt x="3532" y="3658"/>
                    </a:lnTo>
                    <a:lnTo>
                      <a:pt x="3530" y="3658"/>
                    </a:lnTo>
                    <a:lnTo>
                      <a:pt x="3528" y="3656"/>
                    </a:lnTo>
                    <a:lnTo>
                      <a:pt x="3526" y="3652"/>
                    </a:lnTo>
                    <a:lnTo>
                      <a:pt x="3528" y="3648"/>
                    </a:lnTo>
                    <a:lnTo>
                      <a:pt x="3530" y="3646"/>
                    </a:lnTo>
                    <a:lnTo>
                      <a:pt x="3532" y="3646"/>
                    </a:lnTo>
                    <a:lnTo>
                      <a:pt x="3532" y="3646"/>
                    </a:lnTo>
                    <a:lnTo>
                      <a:pt x="3538" y="3644"/>
                    </a:lnTo>
                    <a:lnTo>
                      <a:pt x="3544" y="3642"/>
                    </a:lnTo>
                    <a:lnTo>
                      <a:pt x="3550" y="3636"/>
                    </a:lnTo>
                    <a:lnTo>
                      <a:pt x="3556" y="3628"/>
                    </a:lnTo>
                    <a:lnTo>
                      <a:pt x="3556" y="3628"/>
                    </a:lnTo>
                    <a:lnTo>
                      <a:pt x="3558" y="3624"/>
                    </a:lnTo>
                    <a:lnTo>
                      <a:pt x="3558" y="3622"/>
                    </a:lnTo>
                    <a:lnTo>
                      <a:pt x="3558" y="3618"/>
                    </a:lnTo>
                    <a:lnTo>
                      <a:pt x="3562" y="3616"/>
                    </a:lnTo>
                    <a:lnTo>
                      <a:pt x="3562" y="3616"/>
                    </a:lnTo>
                    <a:lnTo>
                      <a:pt x="3566" y="3614"/>
                    </a:lnTo>
                    <a:lnTo>
                      <a:pt x="3568" y="3612"/>
                    </a:lnTo>
                    <a:lnTo>
                      <a:pt x="3570" y="3610"/>
                    </a:lnTo>
                    <a:lnTo>
                      <a:pt x="3576" y="3610"/>
                    </a:lnTo>
                    <a:lnTo>
                      <a:pt x="3576" y="3610"/>
                    </a:lnTo>
                    <a:lnTo>
                      <a:pt x="3586" y="3612"/>
                    </a:lnTo>
                    <a:lnTo>
                      <a:pt x="3598" y="3620"/>
                    </a:lnTo>
                    <a:lnTo>
                      <a:pt x="3606" y="3626"/>
                    </a:lnTo>
                    <a:lnTo>
                      <a:pt x="3608" y="3630"/>
                    </a:lnTo>
                    <a:lnTo>
                      <a:pt x="3608" y="3632"/>
                    </a:lnTo>
                    <a:lnTo>
                      <a:pt x="3608" y="3632"/>
                    </a:lnTo>
                    <a:lnTo>
                      <a:pt x="3606" y="3636"/>
                    </a:lnTo>
                    <a:lnTo>
                      <a:pt x="3608" y="3638"/>
                    </a:lnTo>
                    <a:lnTo>
                      <a:pt x="3610" y="3640"/>
                    </a:lnTo>
                    <a:lnTo>
                      <a:pt x="3612" y="3640"/>
                    </a:lnTo>
                    <a:lnTo>
                      <a:pt x="3612" y="3640"/>
                    </a:lnTo>
                    <a:lnTo>
                      <a:pt x="3616" y="3638"/>
                    </a:lnTo>
                    <a:lnTo>
                      <a:pt x="3616" y="3638"/>
                    </a:lnTo>
                    <a:lnTo>
                      <a:pt x="3618" y="3638"/>
                    </a:lnTo>
                    <a:lnTo>
                      <a:pt x="3620" y="3638"/>
                    </a:lnTo>
                    <a:lnTo>
                      <a:pt x="3620" y="3638"/>
                    </a:lnTo>
                    <a:lnTo>
                      <a:pt x="3622" y="3638"/>
                    </a:lnTo>
                    <a:lnTo>
                      <a:pt x="3620" y="3640"/>
                    </a:lnTo>
                    <a:lnTo>
                      <a:pt x="3618" y="3648"/>
                    </a:lnTo>
                    <a:lnTo>
                      <a:pt x="3614" y="3658"/>
                    </a:lnTo>
                    <a:lnTo>
                      <a:pt x="3612" y="3662"/>
                    </a:lnTo>
                    <a:lnTo>
                      <a:pt x="3614" y="3666"/>
                    </a:lnTo>
                    <a:lnTo>
                      <a:pt x="3614" y="3666"/>
                    </a:lnTo>
                    <a:lnTo>
                      <a:pt x="3622" y="3682"/>
                    </a:lnTo>
                    <a:lnTo>
                      <a:pt x="3626" y="3690"/>
                    </a:lnTo>
                    <a:lnTo>
                      <a:pt x="3632" y="3696"/>
                    </a:lnTo>
                    <a:lnTo>
                      <a:pt x="3632" y="3696"/>
                    </a:lnTo>
                    <a:lnTo>
                      <a:pt x="3636" y="3700"/>
                    </a:lnTo>
                    <a:lnTo>
                      <a:pt x="3638" y="3702"/>
                    </a:lnTo>
                    <a:lnTo>
                      <a:pt x="3640" y="3704"/>
                    </a:lnTo>
                    <a:lnTo>
                      <a:pt x="3640" y="3708"/>
                    </a:lnTo>
                    <a:lnTo>
                      <a:pt x="3672" y="3654"/>
                    </a:lnTo>
                    <a:lnTo>
                      <a:pt x="3672" y="3654"/>
                    </a:lnTo>
                    <a:lnTo>
                      <a:pt x="3654" y="3626"/>
                    </a:lnTo>
                    <a:lnTo>
                      <a:pt x="3654" y="3626"/>
                    </a:lnTo>
                    <a:close/>
                    <a:moveTo>
                      <a:pt x="3590" y="1870"/>
                    </a:moveTo>
                    <a:lnTo>
                      <a:pt x="3590" y="1870"/>
                    </a:lnTo>
                    <a:lnTo>
                      <a:pt x="3570" y="1886"/>
                    </a:lnTo>
                    <a:lnTo>
                      <a:pt x="3558" y="1894"/>
                    </a:lnTo>
                    <a:lnTo>
                      <a:pt x="3546" y="1900"/>
                    </a:lnTo>
                    <a:lnTo>
                      <a:pt x="3546" y="1900"/>
                    </a:lnTo>
                    <a:lnTo>
                      <a:pt x="3536" y="1904"/>
                    </a:lnTo>
                    <a:lnTo>
                      <a:pt x="3524" y="1910"/>
                    </a:lnTo>
                    <a:lnTo>
                      <a:pt x="3508" y="1920"/>
                    </a:lnTo>
                    <a:lnTo>
                      <a:pt x="3488" y="1932"/>
                    </a:lnTo>
                    <a:lnTo>
                      <a:pt x="3488" y="1932"/>
                    </a:lnTo>
                    <a:lnTo>
                      <a:pt x="3466" y="1938"/>
                    </a:lnTo>
                    <a:lnTo>
                      <a:pt x="3448" y="1942"/>
                    </a:lnTo>
                    <a:lnTo>
                      <a:pt x="3434" y="1942"/>
                    </a:lnTo>
                    <a:lnTo>
                      <a:pt x="3426" y="1940"/>
                    </a:lnTo>
                    <a:lnTo>
                      <a:pt x="3426" y="1940"/>
                    </a:lnTo>
                    <a:lnTo>
                      <a:pt x="3424" y="1938"/>
                    </a:lnTo>
                    <a:lnTo>
                      <a:pt x="3424" y="1938"/>
                    </a:lnTo>
                    <a:lnTo>
                      <a:pt x="3430" y="1936"/>
                    </a:lnTo>
                    <a:lnTo>
                      <a:pt x="3434" y="1936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26" y="1932"/>
                    </a:lnTo>
                    <a:lnTo>
                      <a:pt x="3418" y="1930"/>
                    </a:lnTo>
                    <a:lnTo>
                      <a:pt x="3410" y="1930"/>
                    </a:lnTo>
                    <a:lnTo>
                      <a:pt x="3408" y="1928"/>
                    </a:lnTo>
                    <a:lnTo>
                      <a:pt x="3406" y="1926"/>
                    </a:lnTo>
                    <a:lnTo>
                      <a:pt x="3406" y="1926"/>
                    </a:lnTo>
                    <a:lnTo>
                      <a:pt x="3408" y="1922"/>
                    </a:lnTo>
                    <a:lnTo>
                      <a:pt x="3410" y="1916"/>
                    </a:lnTo>
                    <a:lnTo>
                      <a:pt x="3414" y="1910"/>
                    </a:lnTo>
                    <a:lnTo>
                      <a:pt x="3416" y="1900"/>
                    </a:lnTo>
                    <a:lnTo>
                      <a:pt x="3416" y="1900"/>
                    </a:lnTo>
                    <a:lnTo>
                      <a:pt x="3420" y="1892"/>
                    </a:lnTo>
                    <a:lnTo>
                      <a:pt x="3422" y="1890"/>
                    </a:lnTo>
                    <a:lnTo>
                      <a:pt x="3426" y="1886"/>
                    </a:lnTo>
                    <a:lnTo>
                      <a:pt x="3430" y="1880"/>
                    </a:lnTo>
                    <a:lnTo>
                      <a:pt x="3430" y="1880"/>
                    </a:lnTo>
                    <a:lnTo>
                      <a:pt x="3434" y="1872"/>
                    </a:lnTo>
                    <a:lnTo>
                      <a:pt x="3436" y="1870"/>
                    </a:lnTo>
                    <a:lnTo>
                      <a:pt x="3438" y="1872"/>
                    </a:lnTo>
                    <a:lnTo>
                      <a:pt x="3440" y="1880"/>
                    </a:lnTo>
                    <a:lnTo>
                      <a:pt x="3440" y="1880"/>
                    </a:lnTo>
                    <a:lnTo>
                      <a:pt x="3446" y="1882"/>
                    </a:lnTo>
                    <a:lnTo>
                      <a:pt x="3448" y="1884"/>
                    </a:lnTo>
                    <a:lnTo>
                      <a:pt x="3450" y="1886"/>
                    </a:lnTo>
                    <a:lnTo>
                      <a:pt x="3448" y="1888"/>
                    </a:lnTo>
                    <a:lnTo>
                      <a:pt x="3442" y="1892"/>
                    </a:lnTo>
                    <a:lnTo>
                      <a:pt x="3432" y="1894"/>
                    </a:lnTo>
                    <a:lnTo>
                      <a:pt x="3432" y="1894"/>
                    </a:lnTo>
                    <a:lnTo>
                      <a:pt x="3426" y="1894"/>
                    </a:lnTo>
                    <a:lnTo>
                      <a:pt x="3424" y="1896"/>
                    </a:lnTo>
                    <a:lnTo>
                      <a:pt x="3422" y="1898"/>
                    </a:lnTo>
                    <a:lnTo>
                      <a:pt x="3422" y="1902"/>
                    </a:lnTo>
                    <a:lnTo>
                      <a:pt x="3422" y="1904"/>
                    </a:lnTo>
                    <a:lnTo>
                      <a:pt x="3424" y="1906"/>
                    </a:lnTo>
                    <a:lnTo>
                      <a:pt x="3428" y="1908"/>
                    </a:lnTo>
                    <a:lnTo>
                      <a:pt x="3432" y="1908"/>
                    </a:lnTo>
                    <a:lnTo>
                      <a:pt x="3432" y="1908"/>
                    </a:lnTo>
                    <a:lnTo>
                      <a:pt x="3438" y="1908"/>
                    </a:lnTo>
                    <a:lnTo>
                      <a:pt x="3442" y="1910"/>
                    </a:lnTo>
                    <a:lnTo>
                      <a:pt x="3444" y="1912"/>
                    </a:lnTo>
                    <a:lnTo>
                      <a:pt x="3446" y="1910"/>
                    </a:lnTo>
                    <a:lnTo>
                      <a:pt x="3446" y="1910"/>
                    </a:lnTo>
                    <a:lnTo>
                      <a:pt x="3450" y="1904"/>
                    </a:lnTo>
                    <a:lnTo>
                      <a:pt x="3456" y="1900"/>
                    </a:lnTo>
                    <a:lnTo>
                      <a:pt x="3466" y="1896"/>
                    </a:lnTo>
                    <a:lnTo>
                      <a:pt x="3466" y="1896"/>
                    </a:lnTo>
                    <a:lnTo>
                      <a:pt x="3470" y="1892"/>
                    </a:lnTo>
                    <a:lnTo>
                      <a:pt x="3474" y="1888"/>
                    </a:lnTo>
                    <a:lnTo>
                      <a:pt x="3482" y="1880"/>
                    </a:lnTo>
                    <a:lnTo>
                      <a:pt x="3488" y="1876"/>
                    </a:lnTo>
                    <a:lnTo>
                      <a:pt x="3496" y="1874"/>
                    </a:lnTo>
                    <a:lnTo>
                      <a:pt x="3504" y="1874"/>
                    </a:lnTo>
                    <a:lnTo>
                      <a:pt x="3518" y="1876"/>
                    </a:lnTo>
                    <a:lnTo>
                      <a:pt x="3518" y="1876"/>
                    </a:lnTo>
                    <a:lnTo>
                      <a:pt x="3534" y="1880"/>
                    </a:lnTo>
                    <a:lnTo>
                      <a:pt x="3538" y="1880"/>
                    </a:lnTo>
                    <a:lnTo>
                      <a:pt x="3536" y="1878"/>
                    </a:lnTo>
                    <a:lnTo>
                      <a:pt x="3532" y="1876"/>
                    </a:lnTo>
                    <a:lnTo>
                      <a:pt x="3532" y="1872"/>
                    </a:lnTo>
                    <a:lnTo>
                      <a:pt x="3532" y="1870"/>
                    </a:lnTo>
                    <a:lnTo>
                      <a:pt x="3532" y="1870"/>
                    </a:lnTo>
                    <a:lnTo>
                      <a:pt x="3536" y="1866"/>
                    </a:lnTo>
                    <a:lnTo>
                      <a:pt x="3540" y="1864"/>
                    </a:lnTo>
                    <a:lnTo>
                      <a:pt x="3560" y="1862"/>
                    </a:lnTo>
                    <a:lnTo>
                      <a:pt x="3560" y="1862"/>
                    </a:lnTo>
                    <a:lnTo>
                      <a:pt x="3580" y="1860"/>
                    </a:lnTo>
                    <a:lnTo>
                      <a:pt x="3584" y="1860"/>
                    </a:lnTo>
                    <a:lnTo>
                      <a:pt x="3586" y="1858"/>
                    </a:lnTo>
                    <a:lnTo>
                      <a:pt x="3586" y="1858"/>
                    </a:lnTo>
                    <a:lnTo>
                      <a:pt x="3586" y="1854"/>
                    </a:lnTo>
                    <a:lnTo>
                      <a:pt x="3586" y="1852"/>
                    </a:lnTo>
                    <a:lnTo>
                      <a:pt x="3588" y="1850"/>
                    </a:lnTo>
                    <a:lnTo>
                      <a:pt x="3588" y="1850"/>
                    </a:lnTo>
                    <a:lnTo>
                      <a:pt x="3590" y="1850"/>
                    </a:lnTo>
                    <a:lnTo>
                      <a:pt x="3592" y="1852"/>
                    </a:lnTo>
                    <a:lnTo>
                      <a:pt x="3594" y="1858"/>
                    </a:lnTo>
                    <a:lnTo>
                      <a:pt x="3592" y="1864"/>
                    </a:lnTo>
                    <a:lnTo>
                      <a:pt x="3590" y="1870"/>
                    </a:lnTo>
                    <a:lnTo>
                      <a:pt x="3590" y="1870"/>
                    </a:lnTo>
                    <a:close/>
                    <a:moveTo>
                      <a:pt x="3578" y="1812"/>
                    </a:moveTo>
                    <a:lnTo>
                      <a:pt x="3578" y="1812"/>
                    </a:lnTo>
                    <a:lnTo>
                      <a:pt x="3586" y="1806"/>
                    </a:lnTo>
                    <a:lnTo>
                      <a:pt x="3596" y="1804"/>
                    </a:lnTo>
                    <a:lnTo>
                      <a:pt x="3624" y="1798"/>
                    </a:lnTo>
                    <a:lnTo>
                      <a:pt x="3624" y="1798"/>
                    </a:lnTo>
                    <a:lnTo>
                      <a:pt x="3636" y="1796"/>
                    </a:lnTo>
                    <a:lnTo>
                      <a:pt x="3642" y="1794"/>
                    </a:lnTo>
                    <a:lnTo>
                      <a:pt x="3656" y="1802"/>
                    </a:lnTo>
                    <a:lnTo>
                      <a:pt x="3656" y="1802"/>
                    </a:lnTo>
                    <a:lnTo>
                      <a:pt x="3662" y="1804"/>
                    </a:lnTo>
                    <a:lnTo>
                      <a:pt x="3664" y="1804"/>
                    </a:lnTo>
                    <a:lnTo>
                      <a:pt x="3668" y="1804"/>
                    </a:lnTo>
                    <a:lnTo>
                      <a:pt x="3668" y="1802"/>
                    </a:lnTo>
                    <a:lnTo>
                      <a:pt x="3672" y="1794"/>
                    </a:lnTo>
                    <a:lnTo>
                      <a:pt x="3674" y="1790"/>
                    </a:lnTo>
                    <a:lnTo>
                      <a:pt x="3678" y="1788"/>
                    </a:lnTo>
                    <a:lnTo>
                      <a:pt x="3678" y="1788"/>
                    </a:lnTo>
                    <a:lnTo>
                      <a:pt x="3686" y="1782"/>
                    </a:lnTo>
                    <a:lnTo>
                      <a:pt x="3696" y="1778"/>
                    </a:lnTo>
                    <a:lnTo>
                      <a:pt x="3706" y="1776"/>
                    </a:lnTo>
                    <a:lnTo>
                      <a:pt x="3716" y="1770"/>
                    </a:lnTo>
                    <a:lnTo>
                      <a:pt x="3716" y="1770"/>
                    </a:lnTo>
                    <a:lnTo>
                      <a:pt x="3714" y="1774"/>
                    </a:lnTo>
                    <a:lnTo>
                      <a:pt x="3712" y="1778"/>
                    </a:lnTo>
                    <a:lnTo>
                      <a:pt x="3708" y="1782"/>
                    </a:lnTo>
                    <a:lnTo>
                      <a:pt x="3702" y="1784"/>
                    </a:lnTo>
                    <a:lnTo>
                      <a:pt x="3702" y="1784"/>
                    </a:lnTo>
                    <a:lnTo>
                      <a:pt x="3698" y="1786"/>
                    </a:lnTo>
                    <a:lnTo>
                      <a:pt x="3694" y="1790"/>
                    </a:lnTo>
                    <a:lnTo>
                      <a:pt x="3696" y="1794"/>
                    </a:lnTo>
                    <a:lnTo>
                      <a:pt x="3698" y="1798"/>
                    </a:lnTo>
                    <a:lnTo>
                      <a:pt x="3698" y="1798"/>
                    </a:lnTo>
                    <a:lnTo>
                      <a:pt x="3702" y="1800"/>
                    </a:lnTo>
                    <a:lnTo>
                      <a:pt x="3702" y="1802"/>
                    </a:lnTo>
                    <a:lnTo>
                      <a:pt x="3700" y="1806"/>
                    </a:lnTo>
                    <a:lnTo>
                      <a:pt x="3700" y="1814"/>
                    </a:lnTo>
                    <a:lnTo>
                      <a:pt x="3700" y="1814"/>
                    </a:lnTo>
                    <a:lnTo>
                      <a:pt x="3700" y="1820"/>
                    </a:lnTo>
                    <a:lnTo>
                      <a:pt x="3696" y="1822"/>
                    </a:lnTo>
                    <a:lnTo>
                      <a:pt x="3690" y="1826"/>
                    </a:lnTo>
                    <a:lnTo>
                      <a:pt x="3684" y="1830"/>
                    </a:lnTo>
                    <a:lnTo>
                      <a:pt x="3684" y="1830"/>
                    </a:lnTo>
                    <a:lnTo>
                      <a:pt x="3680" y="1834"/>
                    </a:lnTo>
                    <a:lnTo>
                      <a:pt x="3676" y="1836"/>
                    </a:lnTo>
                    <a:lnTo>
                      <a:pt x="3662" y="1838"/>
                    </a:lnTo>
                    <a:lnTo>
                      <a:pt x="3648" y="1838"/>
                    </a:lnTo>
                    <a:lnTo>
                      <a:pt x="3638" y="1834"/>
                    </a:lnTo>
                    <a:lnTo>
                      <a:pt x="3638" y="1834"/>
                    </a:lnTo>
                    <a:lnTo>
                      <a:pt x="3628" y="1832"/>
                    </a:lnTo>
                    <a:lnTo>
                      <a:pt x="3616" y="1830"/>
                    </a:lnTo>
                    <a:lnTo>
                      <a:pt x="3604" y="1832"/>
                    </a:lnTo>
                    <a:lnTo>
                      <a:pt x="3594" y="1834"/>
                    </a:lnTo>
                    <a:lnTo>
                      <a:pt x="3594" y="1834"/>
                    </a:lnTo>
                    <a:lnTo>
                      <a:pt x="3588" y="1838"/>
                    </a:lnTo>
                    <a:lnTo>
                      <a:pt x="3582" y="1840"/>
                    </a:lnTo>
                    <a:lnTo>
                      <a:pt x="3574" y="1842"/>
                    </a:lnTo>
                    <a:lnTo>
                      <a:pt x="3574" y="1842"/>
                    </a:lnTo>
                    <a:lnTo>
                      <a:pt x="3568" y="1842"/>
                    </a:lnTo>
                    <a:lnTo>
                      <a:pt x="3562" y="1842"/>
                    </a:lnTo>
                    <a:lnTo>
                      <a:pt x="3560" y="1840"/>
                    </a:lnTo>
                    <a:lnTo>
                      <a:pt x="3558" y="1838"/>
                    </a:lnTo>
                    <a:lnTo>
                      <a:pt x="3558" y="1834"/>
                    </a:lnTo>
                    <a:lnTo>
                      <a:pt x="3560" y="1828"/>
                    </a:lnTo>
                    <a:lnTo>
                      <a:pt x="3560" y="1828"/>
                    </a:lnTo>
                    <a:lnTo>
                      <a:pt x="3564" y="1820"/>
                    </a:lnTo>
                    <a:lnTo>
                      <a:pt x="3570" y="1818"/>
                    </a:lnTo>
                    <a:lnTo>
                      <a:pt x="3574" y="1816"/>
                    </a:lnTo>
                    <a:lnTo>
                      <a:pt x="3578" y="1812"/>
                    </a:lnTo>
                    <a:lnTo>
                      <a:pt x="3578" y="1812"/>
                    </a:lnTo>
                    <a:close/>
                    <a:moveTo>
                      <a:pt x="3092" y="1606"/>
                    </a:moveTo>
                    <a:lnTo>
                      <a:pt x="3092" y="1606"/>
                    </a:lnTo>
                    <a:lnTo>
                      <a:pt x="3104" y="1594"/>
                    </a:lnTo>
                    <a:lnTo>
                      <a:pt x="3118" y="1586"/>
                    </a:lnTo>
                    <a:lnTo>
                      <a:pt x="3158" y="1566"/>
                    </a:lnTo>
                    <a:lnTo>
                      <a:pt x="3158" y="1566"/>
                    </a:lnTo>
                    <a:lnTo>
                      <a:pt x="3164" y="1564"/>
                    </a:lnTo>
                    <a:lnTo>
                      <a:pt x="3164" y="1564"/>
                    </a:lnTo>
                    <a:lnTo>
                      <a:pt x="3168" y="1560"/>
                    </a:lnTo>
                    <a:lnTo>
                      <a:pt x="3172" y="1556"/>
                    </a:lnTo>
                    <a:lnTo>
                      <a:pt x="3176" y="1544"/>
                    </a:lnTo>
                    <a:lnTo>
                      <a:pt x="3176" y="1544"/>
                    </a:lnTo>
                    <a:lnTo>
                      <a:pt x="3180" y="1538"/>
                    </a:lnTo>
                    <a:lnTo>
                      <a:pt x="3184" y="1534"/>
                    </a:lnTo>
                    <a:lnTo>
                      <a:pt x="3188" y="1534"/>
                    </a:lnTo>
                    <a:lnTo>
                      <a:pt x="3190" y="1536"/>
                    </a:lnTo>
                    <a:lnTo>
                      <a:pt x="3190" y="1538"/>
                    </a:lnTo>
                    <a:lnTo>
                      <a:pt x="3190" y="1542"/>
                    </a:lnTo>
                    <a:lnTo>
                      <a:pt x="3190" y="1542"/>
                    </a:lnTo>
                    <a:lnTo>
                      <a:pt x="3188" y="1548"/>
                    </a:lnTo>
                    <a:lnTo>
                      <a:pt x="3192" y="1544"/>
                    </a:lnTo>
                    <a:lnTo>
                      <a:pt x="3196" y="1536"/>
                    </a:lnTo>
                    <a:lnTo>
                      <a:pt x="3200" y="1524"/>
                    </a:lnTo>
                    <a:lnTo>
                      <a:pt x="3200" y="1524"/>
                    </a:lnTo>
                    <a:lnTo>
                      <a:pt x="3204" y="1516"/>
                    </a:lnTo>
                    <a:lnTo>
                      <a:pt x="3206" y="1516"/>
                    </a:lnTo>
                    <a:lnTo>
                      <a:pt x="3208" y="1516"/>
                    </a:lnTo>
                    <a:lnTo>
                      <a:pt x="3208" y="1522"/>
                    </a:lnTo>
                    <a:lnTo>
                      <a:pt x="3206" y="1532"/>
                    </a:lnTo>
                    <a:lnTo>
                      <a:pt x="3206" y="1532"/>
                    </a:lnTo>
                    <a:lnTo>
                      <a:pt x="3204" y="1538"/>
                    </a:lnTo>
                    <a:lnTo>
                      <a:pt x="3204" y="1540"/>
                    </a:lnTo>
                    <a:lnTo>
                      <a:pt x="3204" y="1540"/>
                    </a:lnTo>
                    <a:lnTo>
                      <a:pt x="3216" y="1532"/>
                    </a:lnTo>
                    <a:lnTo>
                      <a:pt x="3216" y="1532"/>
                    </a:lnTo>
                    <a:lnTo>
                      <a:pt x="3218" y="1530"/>
                    </a:lnTo>
                    <a:lnTo>
                      <a:pt x="3220" y="1526"/>
                    </a:lnTo>
                    <a:lnTo>
                      <a:pt x="3218" y="1520"/>
                    </a:lnTo>
                    <a:lnTo>
                      <a:pt x="3216" y="1514"/>
                    </a:lnTo>
                    <a:lnTo>
                      <a:pt x="3216" y="1512"/>
                    </a:lnTo>
                    <a:lnTo>
                      <a:pt x="3216" y="1510"/>
                    </a:lnTo>
                    <a:lnTo>
                      <a:pt x="3216" y="1510"/>
                    </a:lnTo>
                    <a:lnTo>
                      <a:pt x="3220" y="1508"/>
                    </a:lnTo>
                    <a:lnTo>
                      <a:pt x="3224" y="1510"/>
                    </a:lnTo>
                    <a:lnTo>
                      <a:pt x="3236" y="1514"/>
                    </a:lnTo>
                    <a:lnTo>
                      <a:pt x="3248" y="1520"/>
                    </a:lnTo>
                    <a:lnTo>
                      <a:pt x="3254" y="1522"/>
                    </a:lnTo>
                    <a:lnTo>
                      <a:pt x="3260" y="1522"/>
                    </a:lnTo>
                    <a:lnTo>
                      <a:pt x="3260" y="1522"/>
                    </a:lnTo>
                    <a:lnTo>
                      <a:pt x="3268" y="1522"/>
                    </a:lnTo>
                    <a:lnTo>
                      <a:pt x="3272" y="1522"/>
                    </a:lnTo>
                    <a:lnTo>
                      <a:pt x="3276" y="1522"/>
                    </a:lnTo>
                    <a:lnTo>
                      <a:pt x="3284" y="1522"/>
                    </a:lnTo>
                    <a:lnTo>
                      <a:pt x="3284" y="1522"/>
                    </a:lnTo>
                    <a:lnTo>
                      <a:pt x="3288" y="1524"/>
                    </a:lnTo>
                    <a:lnTo>
                      <a:pt x="3292" y="1528"/>
                    </a:lnTo>
                    <a:lnTo>
                      <a:pt x="3296" y="1542"/>
                    </a:lnTo>
                    <a:lnTo>
                      <a:pt x="3298" y="1550"/>
                    </a:lnTo>
                    <a:lnTo>
                      <a:pt x="3302" y="1558"/>
                    </a:lnTo>
                    <a:lnTo>
                      <a:pt x="3308" y="1566"/>
                    </a:lnTo>
                    <a:lnTo>
                      <a:pt x="3314" y="1570"/>
                    </a:lnTo>
                    <a:lnTo>
                      <a:pt x="3314" y="1570"/>
                    </a:lnTo>
                    <a:lnTo>
                      <a:pt x="3320" y="1572"/>
                    </a:lnTo>
                    <a:lnTo>
                      <a:pt x="3328" y="1572"/>
                    </a:lnTo>
                    <a:lnTo>
                      <a:pt x="3340" y="1570"/>
                    </a:lnTo>
                    <a:lnTo>
                      <a:pt x="3344" y="1570"/>
                    </a:lnTo>
                    <a:lnTo>
                      <a:pt x="3348" y="1570"/>
                    </a:lnTo>
                    <a:lnTo>
                      <a:pt x="3348" y="1574"/>
                    </a:lnTo>
                    <a:lnTo>
                      <a:pt x="3346" y="1580"/>
                    </a:lnTo>
                    <a:lnTo>
                      <a:pt x="3346" y="1580"/>
                    </a:lnTo>
                    <a:lnTo>
                      <a:pt x="3344" y="1588"/>
                    </a:lnTo>
                    <a:lnTo>
                      <a:pt x="3346" y="1594"/>
                    </a:lnTo>
                    <a:lnTo>
                      <a:pt x="3358" y="1604"/>
                    </a:lnTo>
                    <a:lnTo>
                      <a:pt x="3358" y="1604"/>
                    </a:lnTo>
                    <a:lnTo>
                      <a:pt x="3360" y="1606"/>
                    </a:lnTo>
                    <a:lnTo>
                      <a:pt x="3360" y="1610"/>
                    </a:lnTo>
                    <a:lnTo>
                      <a:pt x="3358" y="1618"/>
                    </a:lnTo>
                    <a:lnTo>
                      <a:pt x="3354" y="1624"/>
                    </a:lnTo>
                    <a:lnTo>
                      <a:pt x="3354" y="1626"/>
                    </a:lnTo>
                    <a:lnTo>
                      <a:pt x="3356" y="1630"/>
                    </a:lnTo>
                    <a:lnTo>
                      <a:pt x="3356" y="1630"/>
                    </a:lnTo>
                    <a:lnTo>
                      <a:pt x="3362" y="1630"/>
                    </a:lnTo>
                    <a:lnTo>
                      <a:pt x="3364" y="1630"/>
                    </a:lnTo>
                    <a:lnTo>
                      <a:pt x="3366" y="1630"/>
                    </a:lnTo>
                    <a:lnTo>
                      <a:pt x="3368" y="1632"/>
                    </a:lnTo>
                    <a:lnTo>
                      <a:pt x="3368" y="1632"/>
                    </a:lnTo>
                    <a:lnTo>
                      <a:pt x="3370" y="1634"/>
                    </a:lnTo>
                    <a:lnTo>
                      <a:pt x="3368" y="1636"/>
                    </a:lnTo>
                    <a:lnTo>
                      <a:pt x="3364" y="1640"/>
                    </a:lnTo>
                    <a:lnTo>
                      <a:pt x="3362" y="1642"/>
                    </a:lnTo>
                    <a:lnTo>
                      <a:pt x="3362" y="1648"/>
                    </a:lnTo>
                    <a:lnTo>
                      <a:pt x="3362" y="1648"/>
                    </a:lnTo>
                    <a:lnTo>
                      <a:pt x="3362" y="1652"/>
                    </a:lnTo>
                    <a:lnTo>
                      <a:pt x="3364" y="1654"/>
                    </a:lnTo>
                    <a:lnTo>
                      <a:pt x="3372" y="1652"/>
                    </a:lnTo>
                    <a:lnTo>
                      <a:pt x="3380" y="1652"/>
                    </a:lnTo>
                    <a:lnTo>
                      <a:pt x="3382" y="1652"/>
                    </a:lnTo>
                    <a:lnTo>
                      <a:pt x="3382" y="1656"/>
                    </a:lnTo>
                    <a:lnTo>
                      <a:pt x="3382" y="1656"/>
                    </a:lnTo>
                    <a:lnTo>
                      <a:pt x="3382" y="1662"/>
                    </a:lnTo>
                    <a:lnTo>
                      <a:pt x="3386" y="1664"/>
                    </a:lnTo>
                    <a:lnTo>
                      <a:pt x="3392" y="1666"/>
                    </a:lnTo>
                    <a:lnTo>
                      <a:pt x="3402" y="1668"/>
                    </a:lnTo>
                    <a:lnTo>
                      <a:pt x="3402" y="1668"/>
                    </a:lnTo>
                    <a:lnTo>
                      <a:pt x="3416" y="1672"/>
                    </a:lnTo>
                    <a:lnTo>
                      <a:pt x="3430" y="1674"/>
                    </a:lnTo>
                    <a:lnTo>
                      <a:pt x="3446" y="1674"/>
                    </a:lnTo>
                    <a:lnTo>
                      <a:pt x="3460" y="1676"/>
                    </a:lnTo>
                    <a:lnTo>
                      <a:pt x="3460" y="1676"/>
                    </a:lnTo>
                    <a:lnTo>
                      <a:pt x="3470" y="1676"/>
                    </a:lnTo>
                    <a:lnTo>
                      <a:pt x="3478" y="1676"/>
                    </a:lnTo>
                    <a:lnTo>
                      <a:pt x="3484" y="1678"/>
                    </a:lnTo>
                    <a:lnTo>
                      <a:pt x="3484" y="1678"/>
                    </a:lnTo>
                    <a:lnTo>
                      <a:pt x="3484" y="1680"/>
                    </a:lnTo>
                    <a:lnTo>
                      <a:pt x="3484" y="1680"/>
                    </a:lnTo>
                    <a:lnTo>
                      <a:pt x="3484" y="1682"/>
                    </a:lnTo>
                    <a:lnTo>
                      <a:pt x="3484" y="1684"/>
                    </a:lnTo>
                    <a:lnTo>
                      <a:pt x="3490" y="1686"/>
                    </a:lnTo>
                    <a:lnTo>
                      <a:pt x="3508" y="1686"/>
                    </a:lnTo>
                    <a:lnTo>
                      <a:pt x="3508" y="1686"/>
                    </a:lnTo>
                    <a:lnTo>
                      <a:pt x="3514" y="1688"/>
                    </a:lnTo>
                    <a:lnTo>
                      <a:pt x="3518" y="1692"/>
                    </a:lnTo>
                    <a:lnTo>
                      <a:pt x="3526" y="1704"/>
                    </a:lnTo>
                    <a:lnTo>
                      <a:pt x="3532" y="1716"/>
                    </a:lnTo>
                    <a:lnTo>
                      <a:pt x="3534" y="1718"/>
                    </a:lnTo>
                    <a:lnTo>
                      <a:pt x="3536" y="1718"/>
                    </a:lnTo>
                    <a:lnTo>
                      <a:pt x="3536" y="1718"/>
                    </a:lnTo>
                    <a:lnTo>
                      <a:pt x="3540" y="1716"/>
                    </a:lnTo>
                    <a:lnTo>
                      <a:pt x="3542" y="1716"/>
                    </a:lnTo>
                    <a:lnTo>
                      <a:pt x="3544" y="1720"/>
                    </a:lnTo>
                    <a:lnTo>
                      <a:pt x="3544" y="1726"/>
                    </a:lnTo>
                    <a:lnTo>
                      <a:pt x="3544" y="1726"/>
                    </a:lnTo>
                    <a:lnTo>
                      <a:pt x="3544" y="1730"/>
                    </a:lnTo>
                    <a:lnTo>
                      <a:pt x="3546" y="1734"/>
                    </a:lnTo>
                    <a:lnTo>
                      <a:pt x="3552" y="1742"/>
                    </a:lnTo>
                    <a:lnTo>
                      <a:pt x="3556" y="1748"/>
                    </a:lnTo>
                    <a:lnTo>
                      <a:pt x="3560" y="1756"/>
                    </a:lnTo>
                    <a:lnTo>
                      <a:pt x="3560" y="1756"/>
                    </a:lnTo>
                    <a:lnTo>
                      <a:pt x="3558" y="1758"/>
                    </a:lnTo>
                    <a:lnTo>
                      <a:pt x="3558" y="1758"/>
                    </a:lnTo>
                    <a:lnTo>
                      <a:pt x="3554" y="1754"/>
                    </a:lnTo>
                    <a:lnTo>
                      <a:pt x="3548" y="1750"/>
                    </a:lnTo>
                    <a:lnTo>
                      <a:pt x="3546" y="1750"/>
                    </a:lnTo>
                    <a:lnTo>
                      <a:pt x="3544" y="1750"/>
                    </a:lnTo>
                    <a:lnTo>
                      <a:pt x="3544" y="1750"/>
                    </a:lnTo>
                    <a:lnTo>
                      <a:pt x="3542" y="1752"/>
                    </a:lnTo>
                    <a:lnTo>
                      <a:pt x="3542" y="1754"/>
                    </a:lnTo>
                    <a:lnTo>
                      <a:pt x="3546" y="1760"/>
                    </a:lnTo>
                    <a:lnTo>
                      <a:pt x="3548" y="1766"/>
                    </a:lnTo>
                    <a:lnTo>
                      <a:pt x="3546" y="1768"/>
                    </a:lnTo>
                    <a:lnTo>
                      <a:pt x="3544" y="1770"/>
                    </a:lnTo>
                    <a:lnTo>
                      <a:pt x="3544" y="1770"/>
                    </a:lnTo>
                    <a:lnTo>
                      <a:pt x="3542" y="1772"/>
                    </a:lnTo>
                    <a:lnTo>
                      <a:pt x="3538" y="1770"/>
                    </a:lnTo>
                    <a:lnTo>
                      <a:pt x="3530" y="1764"/>
                    </a:lnTo>
                    <a:lnTo>
                      <a:pt x="3520" y="1760"/>
                    </a:lnTo>
                    <a:lnTo>
                      <a:pt x="3516" y="1758"/>
                    </a:lnTo>
                    <a:lnTo>
                      <a:pt x="3512" y="1760"/>
                    </a:lnTo>
                    <a:lnTo>
                      <a:pt x="3512" y="1760"/>
                    </a:lnTo>
                    <a:lnTo>
                      <a:pt x="3508" y="1762"/>
                    </a:lnTo>
                    <a:lnTo>
                      <a:pt x="3508" y="1758"/>
                    </a:lnTo>
                    <a:lnTo>
                      <a:pt x="3508" y="1754"/>
                    </a:lnTo>
                    <a:lnTo>
                      <a:pt x="3508" y="1754"/>
                    </a:lnTo>
                    <a:lnTo>
                      <a:pt x="3504" y="1754"/>
                    </a:lnTo>
                    <a:lnTo>
                      <a:pt x="3504" y="1754"/>
                    </a:lnTo>
                    <a:lnTo>
                      <a:pt x="3502" y="1754"/>
                    </a:lnTo>
                    <a:lnTo>
                      <a:pt x="3502" y="1754"/>
                    </a:lnTo>
                    <a:lnTo>
                      <a:pt x="3504" y="1750"/>
                    </a:lnTo>
                    <a:lnTo>
                      <a:pt x="3506" y="1746"/>
                    </a:lnTo>
                    <a:lnTo>
                      <a:pt x="3504" y="1744"/>
                    </a:lnTo>
                    <a:lnTo>
                      <a:pt x="3502" y="1742"/>
                    </a:lnTo>
                    <a:lnTo>
                      <a:pt x="3502" y="1742"/>
                    </a:lnTo>
                    <a:lnTo>
                      <a:pt x="3498" y="1742"/>
                    </a:lnTo>
                    <a:lnTo>
                      <a:pt x="3496" y="1740"/>
                    </a:lnTo>
                    <a:lnTo>
                      <a:pt x="3494" y="1734"/>
                    </a:lnTo>
                    <a:lnTo>
                      <a:pt x="3494" y="1728"/>
                    </a:lnTo>
                    <a:lnTo>
                      <a:pt x="3492" y="1728"/>
                    </a:lnTo>
                    <a:lnTo>
                      <a:pt x="3490" y="1726"/>
                    </a:lnTo>
                    <a:lnTo>
                      <a:pt x="3490" y="1726"/>
                    </a:lnTo>
                    <a:lnTo>
                      <a:pt x="3486" y="1726"/>
                    </a:lnTo>
                    <a:lnTo>
                      <a:pt x="3482" y="1726"/>
                    </a:lnTo>
                    <a:lnTo>
                      <a:pt x="3480" y="1724"/>
                    </a:lnTo>
                    <a:lnTo>
                      <a:pt x="3478" y="1726"/>
                    </a:lnTo>
                    <a:lnTo>
                      <a:pt x="3478" y="1726"/>
                    </a:lnTo>
                    <a:lnTo>
                      <a:pt x="3480" y="1730"/>
                    </a:lnTo>
                    <a:lnTo>
                      <a:pt x="3484" y="1736"/>
                    </a:lnTo>
                    <a:lnTo>
                      <a:pt x="3490" y="1744"/>
                    </a:lnTo>
                    <a:lnTo>
                      <a:pt x="3496" y="1756"/>
                    </a:lnTo>
                    <a:lnTo>
                      <a:pt x="3496" y="1756"/>
                    </a:lnTo>
                    <a:lnTo>
                      <a:pt x="3496" y="1762"/>
                    </a:lnTo>
                    <a:lnTo>
                      <a:pt x="3494" y="1766"/>
                    </a:lnTo>
                    <a:lnTo>
                      <a:pt x="3486" y="1776"/>
                    </a:lnTo>
                    <a:lnTo>
                      <a:pt x="3482" y="1782"/>
                    </a:lnTo>
                    <a:lnTo>
                      <a:pt x="3480" y="1788"/>
                    </a:lnTo>
                    <a:lnTo>
                      <a:pt x="3476" y="1796"/>
                    </a:lnTo>
                    <a:lnTo>
                      <a:pt x="3476" y="1806"/>
                    </a:lnTo>
                    <a:lnTo>
                      <a:pt x="3476" y="1806"/>
                    </a:lnTo>
                    <a:lnTo>
                      <a:pt x="3476" y="1826"/>
                    </a:lnTo>
                    <a:lnTo>
                      <a:pt x="3476" y="1832"/>
                    </a:lnTo>
                    <a:lnTo>
                      <a:pt x="3472" y="1838"/>
                    </a:lnTo>
                    <a:lnTo>
                      <a:pt x="3468" y="1842"/>
                    </a:lnTo>
                    <a:lnTo>
                      <a:pt x="3464" y="1844"/>
                    </a:lnTo>
                    <a:lnTo>
                      <a:pt x="3448" y="1852"/>
                    </a:lnTo>
                    <a:lnTo>
                      <a:pt x="3448" y="1852"/>
                    </a:lnTo>
                    <a:lnTo>
                      <a:pt x="3446" y="1846"/>
                    </a:lnTo>
                    <a:lnTo>
                      <a:pt x="3444" y="1838"/>
                    </a:lnTo>
                    <a:lnTo>
                      <a:pt x="3440" y="1818"/>
                    </a:lnTo>
                    <a:lnTo>
                      <a:pt x="3438" y="1808"/>
                    </a:lnTo>
                    <a:lnTo>
                      <a:pt x="3434" y="1802"/>
                    </a:lnTo>
                    <a:lnTo>
                      <a:pt x="3428" y="1796"/>
                    </a:lnTo>
                    <a:lnTo>
                      <a:pt x="3424" y="1796"/>
                    </a:lnTo>
                    <a:lnTo>
                      <a:pt x="3424" y="1796"/>
                    </a:lnTo>
                    <a:lnTo>
                      <a:pt x="3418" y="1798"/>
                    </a:lnTo>
                    <a:lnTo>
                      <a:pt x="3414" y="1800"/>
                    </a:lnTo>
                    <a:lnTo>
                      <a:pt x="3408" y="1808"/>
                    </a:lnTo>
                    <a:lnTo>
                      <a:pt x="3404" y="1816"/>
                    </a:lnTo>
                    <a:lnTo>
                      <a:pt x="3400" y="1818"/>
                    </a:lnTo>
                    <a:lnTo>
                      <a:pt x="3398" y="1820"/>
                    </a:lnTo>
                    <a:lnTo>
                      <a:pt x="3398" y="1820"/>
                    </a:lnTo>
                    <a:lnTo>
                      <a:pt x="3394" y="1818"/>
                    </a:lnTo>
                    <a:lnTo>
                      <a:pt x="3392" y="1816"/>
                    </a:lnTo>
                    <a:lnTo>
                      <a:pt x="3388" y="1810"/>
                    </a:lnTo>
                    <a:lnTo>
                      <a:pt x="3390" y="1802"/>
                    </a:lnTo>
                    <a:lnTo>
                      <a:pt x="3392" y="1798"/>
                    </a:lnTo>
                    <a:lnTo>
                      <a:pt x="3394" y="1796"/>
                    </a:lnTo>
                    <a:lnTo>
                      <a:pt x="3394" y="1796"/>
                    </a:lnTo>
                    <a:lnTo>
                      <a:pt x="3400" y="1790"/>
                    </a:lnTo>
                    <a:lnTo>
                      <a:pt x="3406" y="1784"/>
                    </a:lnTo>
                    <a:lnTo>
                      <a:pt x="3410" y="1776"/>
                    </a:lnTo>
                    <a:lnTo>
                      <a:pt x="3412" y="1764"/>
                    </a:lnTo>
                    <a:lnTo>
                      <a:pt x="3412" y="1764"/>
                    </a:lnTo>
                    <a:lnTo>
                      <a:pt x="3412" y="1758"/>
                    </a:lnTo>
                    <a:lnTo>
                      <a:pt x="3412" y="1754"/>
                    </a:lnTo>
                    <a:lnTo>
                      <a:pt x="3410" y="1746"/>
                    </a:lnTo>
                    <a:lnTo>
                      <a:pt x="3408" y="1740"/>
                    </a:lnTo>
                    <a:lnTo>
                      <a:pt x="3408" y="1738"/>
                    </a:lnTo>
                    <a:lnTo>
                      <a:pt x="3410" y="1738"/>
                    </a:lnTo>
                    <a:lnTo>
                      <a:pt x="3410" y="1738"/>
                    </a:lnTo>
                    <a:lnTo>
                      <a:pt x="3414" y="1736"/>
                    </a:lnTo>
                    <a:lnTo>
                      <a:pt x="3414" y="1734"/>
                    </a:lnTo>
                    <a:lnTo>
                      <a:pt x="3410" y="1728"/>
                    </a:lnTo>
                    <a:lnTo>
                      <a:pt x="3402" y="1722"/>
                    </a:lnTo>
                    <a:lnTo>
                      <a:pt x="3392" y="1716"/>
                    </a:lnTo>
                    <a:lnTo>
                      <a:pt x="3392" y="1716"/>
                    </a:lnTo>
                    <a:lnTo>
                      <a:pt x="3382" y="1712"/>
                    </a:lnTo>
                    <a:lnTo>
                      <a:pt x="3380" y="1708"/>
                    </a:lnTo>
                    <a:lnTo>
                      <a:pt x="3378" y="1706"/>
                    </a:lnTo>
                    <a:lnTo>
                      <a:pt x="3372" y="1704"/>
                    </a:lnTo>
                    <a:lnTo>
                      <a:pt x="3372" y="1704"/>
                    </a:lnTo>
                    <a:lnTo>
                      <a:pt x="3366" y="1702"/>
                    </a:lnTo>
                    <a:lnTo>
                      <a:pt x="3362" y="1698"/>
                    </a:lnTo>
                    <a:lnTo>
                      <a:pt x="3358" y="1696"/>
                    </a:lnTo>
                    <a:lnTo>
                      <a:pt x="3356" y="1696"/>
                    </a:lnTo>
                    <a:lnTo>
                      <a:pt x="3352" y="1698"/>
                    </a:lnTo>
                    <a:lnTo>
                      <a:pt x="3346" y="1702"/>
                    </a:lnTo>
                    <a:lnTo>
                      <a:pt x="3346" y="1702"/>
                    </a:lnTo>
                    <a:lnTo>
                      <a:pt x="3342" y="1706"/>
                    </a:lnTo>
                    <a:lnTo>
                      <a:pt x="3340" y="1710"/>
                    </a:lnTo>
                    <a:lnTo>
                      <a:pt x="3342" y="1712"/>
                    </a:lnTo>
                    <a:lnTo>
                      <a:pt x="3344" y="1714"/>
                    </a:lnTo>
                    <a:lnTo>
                      <a:pt x="3346" y="1718"/>
                    </a:lnTo>
                    <a:lnTo>
                      <a:pt x="3340" y="1720"/>
                    </a:lnTo>
                    <a:lnTo>
                      <a:pt x="3340" y="1720"/>
                    </a:lnTo>
                    <a:lnTo>
                      <a:pt x="3334" y="1722"/>
                    </a:lnTo>
                    <a:lnTo>
                      <a:pt x="3330" y="1726"/>
                    </a:lnTo>
                    <a:lnTo>
                      <a:pt x="3328" y="1732"/>
                    </a:lnTo>
                    <a:lnTo>
                      <a:pt x="3328" y="1738"/>
                    </a:lnTo>
                    <a:lnTo>
                      <a:pt x="3326" y="1748"/>
                    </a:lnTo>
                    <a:lnTo>
                      <a:pt x="3324" y="1752"/>
                    </a:lnTo>
                    <a:lnTo>
                      <a:pt x="3322" y="1752"/>
                    </a:lnTo>
                    <a:lnTo>
                      <a:pt x="3322" y="1752"/>
                    </a:lnTo>
                    <a:lnTo>
                      <a:pt x="3320" y="1752"/>
                    </a:lnTo>
                    <a:lnTo>
                      <a:pt x="3318" y="1748"/>
                    </a:lnTo>
                    <a:lnTo>
                      <a:pt x="3318" y="1738"/>
                    </a:lnTo>
                    <a:lnTo>
                      <a:pt x="3318" y="1734"/>
                    </a:lnTo>
                    <a:lnTo>
                      <a:pt x="3316" y="1734"/>
                    </a:lnTo>
                    <a:lnTo>
                      <a:pt x="3314" y="1736"/>
                    </a:lnTo>
                    <a:lnTo>
                      <a:pt x="3308" y="1744"/>
                    </a:lnTo>
                    <a:lnTo>
                      <a:pt x="3308" y="1744"/>
                    </a:lnTo>
                    <a:lnTo>
                      <a:pt x="3300" y="1752"/>
                    </a:lnTo>
                    <a:lnTo>
                      <a:pt x="3296" y="1754"/>
                    </a:lnTo>
                    <a:lnTo>
                      <a:pt x="3294" y="1756"/>
                    </a:lnTo>
                    <a:lnTo>
                      <a:pt x="3294" y="1766"/>
                    </a:lnTo>
                    <a:lnTo>
                      <a:pt x="3294" y="1766"/>
                    </a:lnTo>
                    <a:lnTo>
                      <a:pt x="3296" y="1772"/>
                    </a:lnTo>
                    <a:lnTo>
                      <a:pt x="3294" y="1778"/>
                    </a:lnTo>
                    <a:lnTo>
                      <a:pt x="3290" y="1786"/>
                    </a:lnTo>
                    <a:lnTo>
                      <a:pt x="3286" y="1792"/>
                    </a:lnTo>
                    <a:lnTo>
                      <a:pt x="3286" y="1796"/>
                    </a:lnTo>
                    <a:lnTo>
                      <a:pt x="3286" y="1800"/>
                    </a:lnTo>
                    <a:lnTo>
                      <a:pt x="3286" y="1800"/>
                    </a:lnTo>
                    <a:lnTo>
                      <a:pt x="3288" y="1808"/>
                    </a:lnTo>
                    <a:lnTo>
                      <a:pt x="3286" y="1812"/>
                    </a:lnTo>
                    <a:lnTo>
                      <a:pt x="3284" y="1818"/>
                    </a:lnTo>
                    <a:lnTo>
                      <a:pt x="3286" y="1828"/>
                    </a:lnTo>
                    <a:lnTo>
                      <a:pt x="3286" y="1828"/>
                    </a:lnTo>
                    <a:lnTo>
                      <a:pt x="3292" y="1840"/>
                    </a:lnTo>
                    <a:lnTo>
                      <a:pt x="3294" y="1852"/>
                    </a:lnTo>
                    <a:lnTo>
                      <a:pt x="3296" y="1862"/>
                    </a:lnTo>
                    <a:lnTo>
                      <a:pt x="3294" y="1872"/>
                    </a:lnTo>
                    <a:lnTo>
                      <a:pt x="3294" y="1880"/>
                    </a:lnTo>
                    <a:lnTo>
                      <a:pt x="3290" y="1890"/>
                    </a:lnTo>
                    <a:lnTo>
                      <a:pt x="3282" y="1908"/>
                    </a:lnTo>
                    <a:lnTo>
                      <a:pt x="3282" y="1908"/>
                    </a:lnTo>
                    <a:lnTo>
                      <a:pt x="3276" y="1916"/>
                    </a:lnTo>
                    <a:lnTo>
                      <a:pt x="3270" y="1922"/>
                    </a:lnTo>
                    <a:lnTo>
                      <a:pt x="3264" y="1928"/>
                    </a:lnTo>
                    <a:lnTo>
                      <a:pt x="3258" y="1930"/>
                    </a:lnTo>
                    <a:lnTo>
                      <a:pt x="3252" y="1930"/>
                    </a:lnTo>
                    <a:lnTo>
                      <a:pt x="3246" y="1926"/>
                    </a:lnTo>
                    <a:lnTo>
                      <a:pt x="3242" y="1922"/>
                    </a:lnTo>
                    <a:lnTo>
                      <a:pt x="3236" y="1914"/>
                    </a:lnTo>
                    <a:lnTo>
                      <a:pt x="3236" y="1914"/>
                    </a:lnTo>
                    <a:lnTo>
                      <a:pt x="3232" y="1904"/>
                    </a:lnTo>
                    <a:lnTo>
                      <a:pt x="3230" y="1898"/>
                    </a:lnTo>
                    <a:lnTo>
                      <a:pt x="3230" y="1884"/>
                    </a:lnTo>
                    <a:lnTo>
                      <a:pt x="3230" y="1872"/>
                    </a:lnTo>
                    <a:lnTo>
                      <a:pt x="3230" y="1864"/>
                    </a:lnTo>
                    <a:lnTo>
                      <a:pt x="3230" y="1856"/>
                    </a:lnTo>
                    <a:lnTo>
                      <a:pt x="3230" y="1856"/>
                    </a:lnTo>
                    <a:lnTo>
                      <a:pt x="3228" y="1842"/>
                    </a:lnTo>
                    <a:lnTo>
                      <a:pt x="3228" y="1834"/>
                    </a:lnTo>
                    <a:lnTo>
                      <a:pt x="3232" y="1824"/>
                    </a:lnTo>
                    <a:lnTo>
                      <a:pt x="3234" y="1810"/>
                    </a:lnTo>
                    <a:lnTo>
                      <a:pt x="3234" y="1810"/>
                    </a:lnTo>
                    <a:lnTo>
                      <a:pt x="3234" y="1802"/>
                    </a:lnTo>
                    <a:lnTo>
                      <a:pt x="3236" y="1796"/>
                    </a:lnTo>
                    <a:lnTo>
                      <a:pt x="3238" y="1792"/>
                    </a:lnTo>
                    <a:lnTo>
                      <a:pt x="3240" y="1792"/>
                    </a:lnTo>
                    <a:lnTo>
                      <a:pt x="3242" y="1790"/>
                    </a:lnTo>
                    <a:lnTo>
                      <a:pt x="3242" y="1784"/>
                    </a:lnTo>
                    <a:lnTo>
                      <a:pt x="3242" y="1784"/>
                    </a:lnTo>
                    <a:lnTo>
                      <a:pt x="3240" y="1780"/>
                    </a:lnTo>
                    <a:lnTo>
                      <a:pt x="3242" y="1776"/>
                    </a:lnTo>
                    <a:lnTo>
                      <a:pt x="3246" y="1764"/>
                    </a:lnTo>
                    <a:lnTo>
                      <a:pt x="3248" y="1754"/>
                    </a:lnTo>
                    <a:lnTo>
                      <a:pt x="3248" y="1752"/>
                    </a:lnTo>
                    <a:lnTo>
                      <a:pt x="3246" y="1748"/>
                    </a:lnTo>
                    <a:lnTo>
                      <a:pt x="3246" y="1748"/>
                    </a:lnTo>
                    <a:lnTo>
                      <a:pt x="3240" y="1748"/>
                    </a:lnTo>
                    <a:lnTo>
                      <a:pt x="3238" y="1752"/>
                    </a:lnTo>
                    <a:lnTo>
                      <a:pt x="3234" y="1758"/>
                    </a:lnTo>
                    <a:lnTo>
                      <a:pt x="3228" y="1764"/>
                    </a:lnTo>
                    <a:lnTo>
                      <a:pt x="3228" y="1764"/>
                    </a:lnTo>
                    <a:lnTo>
                      <a:pt x="3226" y="1766"/>
                    </a:lnTo>
                    <a:lnTo>
                      <a:pt x="3224" y="1766"/>
                    </a:lnTo>
                    <a:lnTo>
                      <a:pt x="3224" y="1758"/>
                    </a:lnTo>
                    <a:lnTo>
                      <a:pt x="3226" y="1750"/>
                    </a:lnTo>
                    <a:lnTo>
                      <a:pt x="3230" y="1746"/>
                    </a:lnTo>
                    <a:lnTo>
                      <a:pt x="3232" y="1742"/>
                    </a:lnTo>
                    <a:lnTo>
                      <a:pt x="3232" y="1742"/>
                    </a:lnTo>
                    <a:lnTo>
                      <a:pt x="3236" y="1740"/>
                    </a:lnTo>
                    <a:lnTo>
                      <a:pt x="3238" y="1736"/>
                    </a:lnTo>
                    <a:lnTo>
                      <a:pt x="3240" y="1732"/>
                    </a:lnTo>
                    <a:lnTo>
                      <a:pt x="3244" y="1726"/>
                    </a:lnTo>
                    <a:lnTo>
                      <a:pt x="3244" y="1726"/>
                    </a:lnTo>
                    <a:lnTo>
                      <a:pt x="3252" y="1714"/>
                    </a:lnTo>
                    <a:lnTo>
                      <a:pt x="3258" y="1700"/>
                    </a:lnTo>
                    <a:lnTo>
                      <a:pt x="3264" y="1692"/>
                    </a:lnTo>
                    <a:lnTo>
                      <a:pt x="3266" y="1690"/>
                    </a:lnTo>
                    <a:lnTo>
                      <a:pt x="3266" y="1692"/>
                    </a:lnTo>
                    <a:lnTo>
                      <a:pt x="3266" y="1692"/>
                    </a:lnTo>
                    <a:lnTo>
                      <a:pt x="3268" y="1696"/>
                    </a:lnTo>
                    <a:lnTo>
                      <a:pt x="3270" y="1696"/>
                    </a:lnTo>
                    <a:lnTo>
                      <a:pt x="3274" y="1694"/>
                    </a:lnTo>
                    <a:lnTo>
                      <a:pt x="3278" y="1692"/>
                    </a:lnTo>
                    <a:lnTo>
                      <a:pt x="3280" y="1692"/>
                    </a:lnTo>
                    <a:lnTo>
                      <a:pt x="3278" y="1698"/>
                    </a:lnTo>
                    <a:lnTo>
                      <a:pt x="3278" y="1698"/>
                    </a:lnTo>
                    <a:lnTo>
                      <a:pt x="3278" y="1702"/>
                    </a:lnTo>
                    <a:lnTo>
                      <a:pt x="3278" y="1702"/>
                    </a:lnTo>
                    <a:lnTo>
                      <a:pt x="3284" y="1696"/>
                    </a:lnTo>
                    <a:lnTo>
                      <a:pt x="3292" y="1688"/>
                    </a:lnTo>
                    <a:lnTo>
                      <a:pt x="3296" y="1686"/>
                    </a:lnTo>
                    <a:lnTo>
                      <a:pt x="3300" y="1684"/>
                    </a:lnTo>
                    <a:lnTo>
                      <a:pt x="3300" y="1684"/>
                    </a:lnTo>
                    <a:lnTo>
                      <a:pt x="3310" y="1684"/>
                    </a:lnTo>
                    <a:lnTo>
                      <a:pt x="3314" y="1684"/>
                    </a:lnTo>
                    <a:lnTo>
                      <a:pt x="3320" y="1678"/>
                    </a:lnTo>
                    <a:lnTo>
                      <a:pt x="3324" y="1676"/>
                    </a:lnTo>
                    <a:lnTo>
                      <a:pt x="3328" y="1678"/>
                    </a:lnTo>
                    <a:lnTo>
                      <a:pt x="3336" y="1680"/>
                    </a:lnTo>
                    <a:lnTo>
                      <a:pt x="3346" y="1686"/>
                    </a:lnTo>
                    <a:lnTo>
                      <a:pt x="3346" y="1686"/>
                    </a:lnTo>
                    <a:lnTo>
                      <a:pt x="3352" y="1690"/>
                    </a:lnTo>
                    <a:lnTo>
                      <a:pt x="3354" y="1690"/>
                    </a:lnTo>
                    <a:lnTo>
                      <a:pt x="3356" y="1688"/>
                    </a:lnTo>
                    <a:lnTo>
                      <a:pt x="3358" y="1686"/>
                    </a:lnTo>
                    <a:lnTo>
                      <a:pt x="3358" y="1682"/>
                    </a:lnTo>
                    <a:lnTo>
                      <a:pt x="3360" y="1680"/>
                    </a:lnTo>
                    <a:lnTo>
                      <a:pt x="3362" y="1680"/>
                    </a:lnTo>
                    <a:lnTo>
                      <a:pt x="3362" y="1680"/>
                    </a:lnTo>
                    <a:lnTo>
                      <a:pt x="3370" y="1684"/>
                    </a:lnTo>
                    <a:lnTo>
                      <a:pt x="3380" y="1686"/>
                    </a:lnTo>
                    <a:lnTo>
                      <a:pt x="3386" y="1684"/>
                    </a:lnTo>
                    <a:lnTo>
                      <a:pt x="3388" y="1682"/>
                    </a:lnTo>
                    <a:lnTo>
                      <a:pt x="3388" y="1678"/>
                    </a:lnTo>
                    <a:lnTo>
                      <a:pt x="3388" y="1678"/>
                    </a:lnTo>
                    <a:lnTo>
                      <a:pt x="3384" y="1674"/>
                    </a:lnTo>
                    <a:lnTo>
                      <a:pt x="3380" y="1672"/>
                    </a:lnTo>
                    <a:lnTo>
                      <a:pt x="3376" y="1670"/>
                    </a:lnTo>
                    <a:lnTo>
                      <a:pt x="3374" y="1662"/>
                    </a:lnTo>
                    <a:lnTo>
                      <a:pt x="3374" y="1662"/>
                    </a:lnTo>
                    <a:lnTo>
                      <a:pt x="3374" y="1658"/>
                    </a:lnTo>
                    <a:lnTo>
                      <a:pt x="3372" y="1658"/>
                    </a:lnTo>
                    <a:lnTo>
                      <a:pt x="3368" y="1658"/>
                    </a:lnTo>
                    <a:lnTo>
                      <a:pt x="3360" y="1658"/>
                    </a:lnTo>
                    <a:lnTo>
                      <a:pt x="3348" y="1654"/>
                    </a:lnTo>
                    <a:lnTo>
                      <a:pt x="3348" y="1654"/>
                    </a:lnTo>
                    <a:lnTo>
                      <a:pt x="3346" y="1652"/>
                    </a:lnTo>
                    <a:lnTo>
                      <a:pt x="3344" y="1650"/>
                    </a:lnTo>
                    <a:lnTo>
                      <a:pt x="3344" y="1644"/>
                    </a:lnTo>
                    <a:lnTo>
                      <a:pt x="3346" y="1638"/>
                    </a:lnTo>
                    <a:lnTo>
                      <a:pt x="3344" y="1638"/>
                    </a:lnTo>
                    <a:lnTo>
                      <a:pt x="3340" y="1640"/>
                    </a:lnTo>
                    <a:lnTo>
                      <a:pt x="3340" y="1640"/>
                    </a:lnTo>
                    <a:lnTo>
                      <a:pt x="3330" y="1642"/>
                    </a:lnTo>
                    <a:lnTo>
                      <a:pt x="3314" y="1644"/>
                    </a:lnTo>
                    <a:lnTo>
                      <a:pt x="3300" y="1646"/>
                    </a:lnTo>
                    <a:lnTo>
                      <a:pt x="3294" y="1648"/>
                    </a:lnTo>
                    <a:lnTo>
                      <a:pt x="3288" y="1652"/>
                    </a:lnTo>
                    <a:lnTo>
                      <a:pt x="3288" y="1652"/>
                    </a:lnTo>
                    <a:lnTo>
                      <a:pt x="3280" y="1656"/>
                    </a:lnTo>
                    <a:lnTo>
                      <a:pt x="3274" y="1656"/>
                    </a:lnTo>
                    <a:lnTo>
                      <a:pt x="3268" y="1656"/>
                    </a:lnTo>
                    <a:lnTo>
                      <a:pt x="3258" y="1654"/>
                    </a:lnTo>
                    <a:lnTo>
                      <a:pt x="3258" y="1654"/>
                    </a:lnTo>
                    <a:lnTo>
                      <a:pt x="3252" y="1654"/>
                    </a:lnTo>
                    <a:lnTo>
                      <a:pt x="3250" y="1652"/>
                    </a:lnTo>
                    <a:lnTo>
                      <a:pt x="3244" y="1646"/>
                    </a:lnTo>
                    <a:lnTo>
                      <a:pt x="3238" y="1636"/>
                    </a:lnTo>
                    <a:lnTo>
                      <a:pt x="3234" y="1632"/>
                    </a:lnTo>
                    <a:lnTo>
                      <a:pt x="3228" y="1630"/>
                    </a:lnTo>
                    <a:lnTo>
                      <a:pt x="3228" y="1630"/>
                    </a:lnTo>
                    <a:lnTo>
                      <a:pt x="3222" y="1628"/>
                    </a:lnTo>
                    <a:lnTo>
                      <a:pt x="3218" y="1628"/>
                    </a:lnTo>
                    <a:lnTo>
                      <a:pt x="3210" y="1632"/>
                    </a:lnTo>
                    <a:lnTo>
                      <a:pt x="3208" y="1634"/>
                    </a:lnTo>
                    <a:lnTo>
                      <a:pt x="3206" y="1634"/>
                    </a:lnTo>
                    <a:lnTo>
                      <a:pt x="3206" y="1632"/>
                    </a:lnTo>
                    <a:lnTo>
                      <a:pt x="3204" y="1628"/>
                    </a:lnTo>
                    <a:lnTo>
                      <a:pt x="3204" y="1628"/>
                    </a:lnTo>
                    <a:lnTo>
                      <a:pt x="3202" y="1618"/>
                    </a:lnTo>
                    <a:lnTo>
                      <a:pt x="3200" y="1616"/>
                    </a:lnTo>
                    <a:lnTo>
                      <a:pt x="3198" y="1614"/>
                    </a:lnTo>
                    <a:lnTo>
                      <a:pt x="3190" y="1618"/>
                    </a:lnTo>
                    <a:lnTo>
                      <a:pt x="3180" y="1628"/>
                    </a:lnTo>
                    <a:lnTo>
                      <a:pt x="3180" y="1628"/>
                    </a:lnTo>
                    <a:lnTo>
                      <a:pt x="3176" y="1632"/>
                    </a:lnTo>
                    <a:lnTo>
                      <a:pt x="3170" y="1634"/>
                    </a:lnTo>
                    <a:lnTo>
                      <a:pt x="3164" y="1636"/>
                    </a:lnTo>
                    <a:lnTo>
                      <a:pt x="3156" y="1636"/>
                    </a:lnTo>
                    <a:lnTo>
                      <a:pt x="3150" y="1638"/>
                    </a:lnTo>
                    <a:lnTo>
                      <a:pt x="3144" y="1642"/>
                    </a:lnTo>
                    <a:lnTo>
                      <a:pt x="3144" y="1642"/>
                    </a:lnTo>
                    <a:lnTo>
                      <a:pt x="3134" y="1648"/>
                    </a:lnTo>
                    <a:lnTo>
                      <a:pt x="3126" y="1650"/>
                    </a:lnTo>
                    <a:lnTo>
                      <a:pt x="3118" y="1648"/>
                    </a:lnTo>
                    <a:lnTo>
                      <a:pt x="3110" y="1648"/>
                    </a:lnTo>
                    <a:lnTo>
                      <a:pt x="3110" y="1648"/>
                    </a:lnTo>
                    <a:lnTo>
                      <a:pt x="3106" y="1650"/>
                    </a:lnTo>
                    <a:lnTo>
                      <a:pt x="3104" y="1648"/>
                    </a:lnTo>
                    <a:lnTo>
                      <a:pt x="3108" y="1640"/>
                    </a:lnTo>
                    <a:lnTo>
                      <a:pt x="3112" y="1632"/>
                    </a:lnTo>
                    <a:lnTo>
                      <a:pt x="3110" y="1630"/>
                    </a:lnTo>
                    <a:lnTo>
                      <a:pt x="3108" y="1628"/>
                    </a:lnTo>
                    <a:lnTo>
                      <a:pt x="3108" y="1628"/>
                    </a:lnTo>
                    <a:lnTo>
                      <a:pt x="3104" y="1628"/>
                    </a:lnTo>
                    <a:lnTo>
                      <a:pt x="3098" y="1630"/>
                    </a:lnTo>
                    <a:lnTo>
                      <a:pt x="3086" y="1636"/>
                    </a:lnTo>
                    <a:lnTo>
                      <a:pt x="3074" y="1642"/>
                    </a:lnTo>
                    <a:lnTo>
                      <a:pt x="3068" y="1642"/>
                    </a:lnTo>
                    <a:lnTo>
                      <a:pt x="3062" y="1642"/>
                    </a:lnTo>
                    <a:lnTo>
                      <a:pt x="3062" y="1642"/>
                    </a:lnTo>
                    <a:lnTo>
                      <a:pt x="3058" y="1640"/>
                    </a:lnTo>
                    <a:lnTo>
                      <a:pt x="3058" y="1638"/>
                    </a:lnTo>
                    <a:lnTo>
                      <a:pt x="3060" y="1636"/>
                    </a:lnTo>
                    <a:lnTo>
                      <a:pt x="3064" y="1632"/>
                    </a:lnTo>
                    <a:lnTo>
                      <a:pt x="3076" y="1620"/>
                    </a:lnTo>
                    <a:lnTo>
                      <a:pt x="3092" y="1606"/>
                    </a:lnTo>
                    <a:lnTo>
                      <a:pt x="3092" y="160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35" name="Freeform 6087"/>
              <p:cNvSpPr>
                <a:spLocks/>
              </p:cNvSpPr>
              <p:nvPr/>
            </p:nvSpPr>
            <p:spPr bwMode="auto">
              <a:xfrm>
                <a:off x="1927860" y="823913"/>
                <a:ext cx="304800" cy="171450"/>
              </a:xfrm>
              <a:custGeom>
                <a:avLst/>
                <a:gdLst/>
                <a:ahLst/>
                <a:cxnLst>
                  <a:cxn ang="0">
                    <a:pos x="78" y="174"/>
                  </a:cxn>
                  <a:cxn ang="0">
                    <a:pos x="110" y="166"/>
                  </a:cxn>
                  <a:cxn ang="0">
                    <a:pos x="110" y="174"/>
                  </a:cxn>
                  <a:cxn ang="0">
                    <a:pos x="176" y="164"/>
                  </a:cxn>
                  <a:cxn ang="0">
                    <a:pos x="174" y="172"/>
                  </a:cxn>
                  <a:cxn ang="0">
                    <a:pos x="118" y="192"/>
                  </a:cxn>
                  <a:cxn ang="0">
                    <a:pos x="108" y="204"/>
                  </a:cxn>
                  <a:cxn ang="0">
                    <a:pos x="148" y="238"/>
                  </a:cxn>
                  <a:cxn ang="0">
                    <a:pos x="224" y="268"/>
                  </a:cxn>
                  <a:cxn ang="0">
                    <a:pos x="260" y="262"/>
                  </a:cxn>
                  <a:cxn ang="0">
                    <a:pos x="268" y="252"/>
                  </a:cxn>
                  <a:cxn ang="0">
                    <a:pos x="288" y="260"/>
                  </a:cxn>
                  <a:cxn ang="0">
                    <a:pos x="282" y="242"/>
                  </a:cxn>
                  <a:cxn ang="0">
                    <a:pos x="296" y="246"/>
                  </a:cxn>
                  <a:cxn ang="0">
                    <a:pos x="322" y="266"/>
                  </a:cxn>
                  <a:cxn ang="0">
                    <a:pos x="328" y="246"/>
                  </a:cxn>
                  <a:cxn ang="0">
                    <a:pos x="340" y="234"/>
                  </a:cxn>
                  <a:cxn ang="0">
                    <a:pos x="364" y="230"/>
                  </a:cxn>
                  <a:cxn ang="0">
                    <a:pos x="426" y="192"/>
                  </a:cxn>
                  <a:cxn ang="0">
                    <a:pos x="480" y="174"/>
                  </a:cxn>
                  <a:cxn ang="0">
                    <a:pos x="472" y="166"/>
                  </a:cxn>
                  <a:cxn ang="0">
                    <a:pos x="438" y="146"/>
                  </a:cxn>
                  <a:cxn ang="0">
                    <a:pos x="400" y="146"/>
                  </a:cxn>
                  <a:cxn ang="0">
                    <a:pos x="390" y="142"/>
                  </a:cxn>
                  <a:cxn ang="0">
                    <a:pos x="400" y="122"/>
                  </a:cxn>
                  <a:cxn ang="0">
                    <a:pos x="382" y="108"/>
                  </a:cxn>
                  <a:cxn ang="0">
                    <a:pos x="376" y="86"/>
                  </a:cxn>
                  <a:cxn ang="0">
                    <a:pos x="352" y="78"/>
                  </a:cxn>
                  <a:cxn ang="0">
                    <a:pos x="328" y="90"/>
                  </a:cxn>
                  <a:cxn ang="0">
                    <a:pos x="326" y="102"/>
                  </a:cxn>
                  <a:cxn ang="0">
                    <a:pos x="306" y="92"/>
                  </a:cxn>
                  <a:cxn ang="0">
                    <a:pos x="306" y="74"/>
                  </a:cxn>
                  <a:cxn ang="0">
                    <a:pos x="274" y="68"/>
                  </a:cxn>
                  <a:cxn ang="0">
                    <a:pos x="192" y="20"/>
                  </a:cxn>
                  <a:cxn ang="0">
                    <a:pos x="134" y="0"/>
                  </a:cxn>
                  <a:cxn ang="0">
                    <a:pos x="100" y="4"/>
                  </a:cxn>
                  <a:cxn ang="0">
                    <a:pos x="112" y="20"/>
                  </a:cxn>
                  <a:cxn ang="0">
                    <a:pos x="98" y="28"/>
                  </a:cxn>
                  <a:cxn ang="0">
                    <a:pos x="66" y="32"/>
                  </a:cxn>
                  <a:cxn ang="0">
                    <a:pos x="54" y="54"/>
                  </a:cxn>
                  <a:cxn ang="0">
                    <a:pos x="26" y="76"/>
                  </a:cxn>
                  <a:cxn ang="0">
                    <a:pos x="18" y="92"/>
                  </a:cxn>
                  <a:cxn ang="0">
                    <a:pos x="50" y="100"/>
                  </a:cxn>
                  <a:cxn ang="0">
                    <a:pos x="90" y="104"/>
                  </a:cxn>
                  <a:cxn ang="0">
                    <a:pos x="72" y="112"/>
                  </a:cxn>
                  <a:cxn ang="0">
                    <a:pos x="4" y="106"/>
                  </a:cxn>
                  <a:cxn ang="0">
                    <a:pos x="2" y="116"/>
                  </a:cxn>
                  <a:cxn ang="0">
                    <a:pos x="32" y="148"/>
                  </a:cxn>
                </a:cxnLst>
                <a:rect l="0" t="0" r="r" b="b"/>
                <a:pathLst>
                  <a:path w="480" h="270">
                    <a:moveTo>
                      <a:pt x="54" y="164"/>
                    </a:moveTo>
                    <a:lnTo>
                      <a:pt x="54" y="164"/>
                    </a:lnTo>
                    <a:lnTo>
                      <a:pt x="66" y="172"/>
                    </a:lnTo>
                    <a:lnTo>
                      <a:pt x="78" y="174"/>
                    </a:lnTo>
                    <a:lnTo>
                      <a:pt x="88" y="172"/>
                    </a:lnTo>
                    <a:lnTo>
                      <a:pt x="98" y="170"/>
                    </a:lnTo>
                    <a:lnTo>
                      <a:pt x="108" y="164"/>
                    </a:lnTo>
                    <a:lnTo>
                      <a:pt x="110" y="166"/>
                    </a:lnTo>
                    <a:lnTo>
                      <a:pt x="108" y="170"/>
                    </a:lnTo>
                    <a:lnTo>
                      <a:pt x="108" y="170"/>
                    </a:lnTo>
                    <a:lnTo>
                      <a:pt x="108" y="172"/>
                    </a:lnTo>
                    <a:lnTo>
                      <a:pt x="110" y="174"/>
                    </a:lnTo>
                    <a:lnTo>
                      <a:pt x="116" y="176"/>
                    </a:lnTo>
                    <a:lnTo>
                      <a:pt x="142" y="168"/>
                    </a:lnTo>
                    <a:lnTo>
                      <a:pt x="168" y="162"/>
                    </a:lnTo>
                    <a:lnTo>
                      <a:pt x="176" y="164"/>
                    </a:lnTo>
                    <a:lnTo>
                      <a:pt x="176" y="164"/>
                    </a:lnTo>
                    <a:lnTo>
                      <a:pt x="176" y="168"/>
                    </a:lnTo>
                    <a:lnTo>
                      <a:pt x="176" y="168"/>
                    </a:lnTo>
                    <a:lnTo>
                      <a:pt x="174" y="172"/>
                    </a:lnTo>
                    <a:lnTo>
                      <a:pt x="170" y="174"/>
                    </a:lnTo>
                    <a:lnTo>
                      <a:pt x="158" y="180"/>
                    </a:lnTo>
                    <a:lnTo>
                      <a:pt x="130" y="188"/>
                    </a:lnTo>
                    <a:lnTo>
                      <a:pt x="118" y="192"/>
                    </a:lnTo>
                    <a:lnTo>
                      <a:pt x="108" y="196"/>
                    </a:lnTo>
                    <a:lnTo>
                      <a:pt x="104" y="200"/>
                    </a:lnTo>
                    <a:lnTo>
                      <a:pt x="106" y="202"/>
                    </a:lnTo>
                    <a:lnTo>
                      <a:pt x="108" y="204"/>
                    </a:lnTo>
                    <a:lnTo>
                      <a:pt x="108" y="204"/>
                    </a:lnTo>
                    <a:lnTo>
                      <a:pt x="122" y="214"/>
                    </a:lnTo>
                    <a:lnTo>
                      <a:pt x="134" y="226"/>
                    </a:lnTo>
                    <a:lnTo>
                      <a:pt x="148" y="238"/>
                    </a:lnTo>
                    <a:lnTo>
                      <a:pt x="166" y="250"/>
                    </a:lnTo>
                    <a:lnTo>
                      <a:pt x="166" y="250"/>
                    </a:lnTo>
                    <a:lnTo>
                      <a:pt x="194" y="260"/>
                    </a:lnTo>
                    <a:lnTo>
                      <a:pt x="224" y="268"/>
                    </a:lnTo>
                    <a:lnTo>
                      <a:pt x="238" y="270"/>
                    </a:lnTo>
                    <a:lnTo>
                      <a:pt x="250" y="270"/>
                    </a:lnTo>
                    <a:lnTo>
                      <a:pt x="258" y="266"/>
                    </a:lnTo>
                    <a:lnTo>
                      <a:pt x="260" y="262"/>
                    </a:lnTo>
                    <a:lnTo>
                      <a:pt x="262" y="260"/>
                    </a:lnTo>
                    <a:lnTo>
                      <a:pt x="262" y="260"/>
                    </a:lnTo>
                    <a:lnTo>
                      <a:pt x="262" y="254"/>
                    </a:lnTo>
                    <a:lnTo>
                      <a:pt x="268" y="252"/>
                    </a:lnTo>
                    <a:lnTo>
                      <a:pt x="274" y="254"/>
                    </a:lnTo>
                    <a:lnTo>
                      <a:pt x="280" y="256"/>
                    </a:lnTo>
                    <a:lnTo>
                      <a:pt x="284" y="258"/>
                    </a:lnTo>
                    <a:lnTo>
                      <a:pt x="288" y="260"/>
                    </a:lnTo>
                    <a:lnTo>
                      <a:pt x="290" y="258"/>
                    </a:lnTo>
                    <a:lnTo>
                      <a:pt x="286" y="250"/>
                    </a:lnTo>
                    <a:lnTo>
                      <a:pt x="286" y="250"/>
                    </a:lnTo>
                    <a:lnTo>
                      <a:pt x="282" y="242"/>
                    </a:lnTo>
                    <a:lnTo>
                      <a:pt x="280" y="236"/>
                    </a:lnTo>
                    <a:lnTo>
                      <a:pt x="282" y="236"/>
                    </a:lnTo>
                    <a:lnTo>
                      <a:pt x="284" y="236"/>
                    </a:lnTo>
                    <a:lnTo>
                      <a:pt x="296" y="246"/>
                    </a:lnTo>
                    <a:lnTo>
                      <a:pt x="314" y="260"/>
                    </a:lnTo>
                    <a:lnTo>
                      <a:pt x="314" y="260"/>
                    </a:lnTo>
                    <a:lnTo>
                      <a:pt x="320" y="266"/>
                    </a:lnTo>
                    <a:lnTo>
                      <a:pt x="322" y="266"/>
                    </a:lnTo>
                    <a:lnTo>
                      <a:pt x="324" y="266"/>
                    </a:lnTo>
                    <a:lnTo>
                      <a:pt x="326" y="262"/>
                    </a:lnTo>
                    <a:lnTo>
                      <a:pt x="328" y="254"/>
                    </a:lnTo>
                    <a:lnTo>
                      <a:pt x="328" y="246"/>
                    </a:lnTo>
                    <a:lnTo>
                      <a:pt x="330" y="240"/>
                    </a:lnTo>
                    <a:lnTo>
                      <a:pt x="334" y="236"/>
                    </a:lnTo>
                    <a:lnTo>
                      <a:pt x="336" y="234"/>
                    </a:lnTo>
                    <a:lnTo>
                      <a:pt x="340" y="234"/>
                    </a:lnTo>
                    <a:lnTo>
                      <a:pt x="340" y="234"/>
                    </a:lnTo>
                    <a:lnTo>
                      <a:pt x="348" y="236"/>
                    </a:lnTo>
                    <a:lnTo>
                      <a:pt x="356" y="234"/>
                    </a:lnTo>
                    <a:lnTo>
                      <a:pt x="364" y="230"/>
                    </a:lnTo>
                    <a:lnTo>
                      <a:pt x="374" y="226"/>
                    </a:lnTo>
                    <a:lnTo>
                      <a:pt x="414" y="198"/>
                    </a:lnTo>
                    <a:lnTo>
                      <a:pt x="414" y="198"/>
                    </a:lnTo>
                    <a:lnTo>
                      <a:pt x="426" y="192"/>
                    </a:lnTo>
                    <a:lnTo>
                      <a:pt x="440" y="186"/>
                    </a:lnTo>
                    <a:lnTo>
                      <a:pt x="466" y="180"/>
                    </a:lnTo>
                    <a:lnTo>
                      <a:pt x="474" y="176"/>
                    </a:lnTo>
                    <a:lnTo>
                      <a:pt x="480" y="174"/>
                    </a:lnTo>
                    <a:lnTo>
                      <a:pt x="480" y="172"/>
                    </a:lnTo>
                    <a:lnTo>
                      <a:pt x="480" y="170"/>
                    </a:lnTo>
                    <a:lnTo>
                      <a:pt x="472" y="166"/>
                    </a:lnTo>
                    <a:lnTo>
                      <a:pt x="472" y="166"/>
                    </a:lnTo>
                    <a:lnTo>
                      <a:pt x="464" y="162"/>
                    </a:lnTo>
                    <a:lnTo>
                      <a:pt x="456" y="156"/>
                    </a:lnTo>
                    <a:lnTo>
                      <a:pt x="444" y="148"/>
                    </a:lnTo>
                    <a:lnTo>
                      <a:pt x="438" y="146"/>
                    </a:lnTo>
                    <a:lnTo>
                      <a:pt x="430" y="144"/>
                    </a:lnTo>
                    <a:lnTo>
                      <a:pt x="418" y="144"/>
                    </a:lnTo>
                    <a:lnTo>
                      <a:pt x="400" y="146"/>
                    </a:lnTo>
                    <a:lnTo>
                      <a:pt x="400" y="146"/>
                    </a:lnTo>
                    <a:lnTo>
                      <a:pt x="388" y="148"/>
                    </a:lnTo>
                    <a:lnTo>
                      <a:pt x="384" y="148"/>
                    </a:lnTo>
                    <a:lnTo>
                      <a:pt x="386" y="146"/>
                    </a:lnTo>
                    <a:lnTo>
                      <a:pt x="390" y="142"/>
                    </a:lnTo>
                    <a:lnTo>
                      <a:pt x="396" y="136"/>
                    </a:lnTo>
                    <a:lnTo>
                      <a:pt x="400" y="130"/>
                    </a:lnTo>
                    <a:lnTo>
                      <a:pt x="400" y="126"/>
                    </a:lnTo>
                    <a:lnTo>
                      <a:pt x="400" y="122"/>
                    </a:lnTo>
                    <a:lnTo>
                      <a:pt x="396" y="118"/>
                    </a:lnTo>
                    <a:lnTo>
                      <a:pt x="392" y="114"/>
                    </a:lnTo>
                    <a:lnTo>
                      <a:pt x="392" y="114"/>
                    </a:lnTo>
                    <a:lnTo>
                      <a:pt x="382" y="108"/>
                    </a:lnTo>
                    <a:lnTo>
                      <a:pt x="376" y="100"/>
                    </a:lnTo>
                    <a:lnTo>
                      <a:pt x="376" y="96"/>
                    </a:lnTo>
                    <a:lnTo>
                      <a:pt x="376" y="90"/>
                    </a:lnTo>
                    <a:lnTo>
                      <a:pt x="376" y="86"/>
                    </a:lnTo>
                    <a:lnTo>
                      <a:pt x="372" y="82"/>
                    </a:lnTo>
                    <a:lnTo>
                      <a:pt x="366" y="80"/>
                    </a:lnTo>
                    <a:lnTo>
                      <a:pt x="352" y="78"/>
                    </a:lnTo>
                    <a:lnTo>
                      <a:pt x="352" y="78"/>
                    </a:lnTo>
                    <a:lnTo>
                      <a:pt x="338" y="76"/>
                    </a:lnTo>
                    <a:lnTo>
                      <a:pt x="330" y="80"/>
                    </a:lnTo>
                    <a:lnTo>
                      <a:pt x="328" y="84"/>
                    </a:lnTo>
                    <a:lnTo>
                      <a:pt x="328" y="90"/>
                    </a:lnTo>
                    <a:lnTo>
                      <a:pt x="330" y="96"/>
                    </a:lnTo>
                    <a:lnTo>
                      <a:pt x="328" y="100"/>
                    </a:lnTo>
                    <a:lnTo>
                      <a:pt x="328" y="102"/>
                    </a:lnTo>
                    <a:lnTo>
                      <a:pt x="326" y="102"/>
                    </a:lnTo>
                    <a:lnTo>
                      <a:pt x="318" y="100"/>
                    </a:lnTo>
                    <a:lnTo>
                      <a:pt x="318" y="100"/>
                    </a:lnTo>
                    <a:lnTo>
                      <a:pt x="310" y="96"/>
                    </a:lnTo>
                    <a:lnTo>
                      <a:pt x="306" y="92"/>
                    </a:lnTo>
                    <a:lnTo>
                      <a:pt x="306" y="86"/>
                    </a:lnTo>
                    <a:lnTo>
                      <a:pt x="308" y="82"/>
                    </a:lnTo>
                    <a:lnTo>
                      <a:pt x="308" y="78"/>
                    </a:lnTo>
                    <a:lnTo>
                      <a:pt x="306" y="74"/>
                    </a:lnTo>
                    <a:lnTo>
                      <a:pt x="298" y="70"/>
                    </a:lnTo>
                    <a:lnTo>
                      <a:pt x="284" y="70"/>
                    </a:lnTo>
                    <a:lnTo>
                      <a:pt x="284" y="70"/>
                    </a:lnTo>
                    <a:lnTo>
                      <a:pt x="274" y="68"/>
                    </a:lnTo>
                    <a:lnTo>
                      <a:pt x="266" y="66"/>
                    </a:lnTo>
                    <a:lnTo>
                      <a:pt x="248" y="56"/>
                    </a:lnTo>
                    <a:lnTo>
                      <a:pt x="212" y="32"/>
                    </a:lnTo>
                    <a:lnTo>
                      <a:pt x="192" y="20"/>
                    </a:lnTo>
                    <a:lnTo>
                      <a:pt x="170" y="10"/>
                    </a:lnTo>
                    <a:lnTo>
                      <a:pt x="158" y="6"/>
                    </a:lnTo>
                    <a:lnTo>
                      <a:pt x="146" y="2"/>
                    </a:lnTo>
                    <a:lnTo>
                      <a:pt x="134" y="0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04" y="2"/>
                    </a:lnTo>
                    <a:lnTo>
                      <a:pt x="100" y="4"/>
                    </a:lnTo>
                    <a:lnTo>
                      <a:pt x="100" y="6"/>
                    </a:lnTo>
                    <a:lnTo>
                      <a:pt x="102" y="10"/>
                    </a:lnTo>
                    <a:lnTo>
                      <a:pt x="108" y="14"/>
                    </a:lnTo>
                    <a:lnTo>
                      <a:pt x="112" y="20"/>
                    </a:lnTo>
                    <a:lnTo>
                      <a:pt x="114" y="24"/>
                    </a:lnTo>
                    <a:lnTo>
                      <a:pt x="114" y="24"/>
                    </a:lnTo>
                    <a:lnTo>
                      <a:pt x="110" y="26"/>
                    </a:lnTo>
                    <a:lnTo>
                      <a:pt x="98" y="28"/>
                    </a:lnTo>
                    <a:lnTo>
                      <a:pt x="98" y="28"/>
                    </a:lnTo>
                    <a:lnTo>
                      <a:pt x="82" y="28"/>
                    </a:lnTo>
                    <a:lnTo>
                      <a:pt x="70" y="30"/>
                    </a:lnTo>
                    <a:lnTo>
                      <a:pt x="66" y="32"/>
                    </a:lnTo>
                    <a:lnTo>
                      <a:pt x="64" y="36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4" y="54"/>
                    </a:lnTo>
                    <a:lnTo>
                      <a:pt x="52" y="58"/>
                    </a:lnTo>
                    <a:lnTo>
                      <a:pt x="42" y="64"/>
                    </a:lnTo>
                    <a:lnTo>
                      <a:pt x="32" y="72"/>
                    </a:lnTo>
                    <a:lnTo>
                      <a:pt x="26" y="76"/>
                    </a:lnTo>
                    <a:lnTo>
                      <a:pt x="20" y="84"/>
                    </a:lnTo>
                    <a:lnTo>
                      <a:pt x="20" y="84"/>
                    </a:lnTo>
                    <a:lnTo>
                      <a:pt x="18" y="88"/>
                    </a:lnTo>
                    <a:lnTo>
                      <a:pt x="18" y="92"/>
                    </a:lnTo>
                    <a:lnTo>
                      <a:pt x="20" y="94"/>
                    </a:lnTo>
                    <a:lnTo>
                      <a:pt x="24" y="96"/>
                    </a:lnTo>
                    <a:lnTo>
                      <a:pt x="34" y="98"/>
                    </a:lnTo>
                    <a:lnTo>
                      <a:pt x="50" y="100"/>
                    </a:lnTo>
                    <a:lnTo>
                      <a:pt x="78" y="102"/>
                    </a:lnTo>
                    <a:lnTo>
                      <a:pt x="86" y="102"/>
                    </a:lnTo>
                    <a:lnTo>
                      <a:pt x="88" y="102"/>
                    </a:lnTo>
                    <a:lnTo>
                      <a:pt x="90" y="104"/>
                    </a:lnTo>
                    <a:lnTo>
                      <a:pt x="90" y="104"/>
                    </a:lnTo>
                    <a:lnTo>
                      <a:pt x="86" y="108"/>
                    </a:lnTo>
                    <a:lnTo>
                      <a:pt x="82" y="110"/>
                    </a:lnTo>
                    <a:lnTo>
                      <a:pt x="72" y="112"/>
                    </a:lnTo>
                    <a:lnTo>
                      <a:pt x="58" y="112"/>
                    </a:lnTo>
                    <a:lnTo>
                      <a:pt x="42" y="110"/>
                    </a:lnTo>
                    <a:lnTo>
                      <a:pt x="14" y="106"/>
                    </a:lnTo>
                    <a:lnTo>
                      <a:pt x="4" y="106"/>
                    </a:lnTo>
                    <a:lnTo>
                      <a:pt x="2" y="108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2" y="116"/>
                    </a:lnTo>
                    <a:lnTo>
                      <a:pt x="4" y="122"/>
                    </a:lnTo>
                    <a:lnTo>
                      <a:pt x="8" y="128"/>
                    </a:lnTo>
                    <a:lnTo>
                      <a:pt x="14" y="134"/>
                    </a:lnTo>
                    <a:lnTo>
                      <a:pt x="32" y="148"/>
                    </a:lnTo>
                    <a:lnTo>
                      <a:pt x="54" y="164"/>
                    </a:lnTo>
                    <a:lnTo>
                      <a:pt x="54" y="1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36" name="Freeform 6088"/>
              <p:cNvSpPr>
                <a:spLocks/>
              </p:cNvSpPr>
              <p:nvPr/>
            </p:nvSpPr>
            <p:spPr bwMode="auto">
              <a:xfrm>
                <a:off x="2100580" y="1206183"/>
                <a:ext cx="734060" cy="539750"/>
              </a:xfrm>
              <a:custGeom>
                <a:avLst/>
                <a:gdLst/>
                <a:ahLst/>
                <a:cxnLst>
                  <a:cxn ang="0">
                    <a:pos x="1088" y="504"/>
                  </a:cxn>
                  <a:cxn ang="0">
                    <a:pos x="1060" y="480"/>
                  </a:cxn>
                  <a:cxn ang="0">
                    <a:pos x="960" y="426"/>
                  </a:cxn>
                  <a:cxn ang="0">
                    <a:pos x="890" y="396"/>
                  </a:cxn>
                  <a:cxn ang="0">
                    <a:pos x="890" y="348"/>
                  </a:cxn>
                  <a:cxn ang="0">
                    <a:pos x="926" y="328"/>
                  </a:cxn>
                  <a:cxn ang="0">
                    <a:pos x="926" y="298"/>
                  </a:cxn>
                  <a:cxn ang="0">
                    <a:pos x="846" y="276"/>
                  </a:cxn>
                  <a:cxn ang="0">
                    <a:pos x="844" y="232"/>
                  </a:cxn>
                  <a:cxn ang="0">
                    <a:pos x="782" y="204"/>
                  </a:cxn>
                  <a:cxn ang="0">
                    <a:pos x="706" y="174"/>
                  </a:cxn>
                  <a:cxn ang="0">
                    <a:pos x="642" y="134"/>
                  </a:cxn>
                  <a:cxn ang="0">
                    <a:pos x="560" y="98"/>
                  </a:cxn>
                  <a:cxn ang="0">
                    <a:pos x="462" y="112"/>
                  </a:cxn>
                  <a:cxn ang="0">
                    <a:pos x="404" y="110"/>
                  </a:cxn>
                  <a:cxn ang="0">
                    <a:pos x="388" y="90"/>
                  </a:cxn>
                  <a:cxn ang="0">
                    <a:pos x="352" y="18"/>
                  </a:cxn>
                  <a:cxn ang="0">
                    <a:pos x="200" y="50"/>
                  </a:cxn>
                  <a:cxn ang="0">
                    <a:pos x="174" y="84"/>
                  </a:cxn>
                  <a:cxn ang="0">
                    <a:pos x="168" y="138"/>
                  </a:cxn>
                  <a:cxn ang="0">
                    <a:pos x="222" y="180"/>
                  </a:cxn>
                  <a:cxn ang="0">
                    <a:pos x="150" y="122"/>
                  </a:cxn>
                  <a:cxn ang="0">
                    <a:pos x="188" y="26"/>
                  </a:cxn>
                  <a:cxn ang="0">
                    <a:pos x="116" y="8"/>
                  </a:cxn>
                  <a:cxn ang="0">
                    <a:pos x="18" y="90"/>
                  </a:cxn>
                  <a:cxn ang="0">
                    <a:pos x="58" y="196"/>
                  </a:cxn>
                  <a:cxn ang="0">
                    <a:pos x="40" y="216"/>
                  </a:cxn>
                  <a:cxn ang="0">
                    <a:pos x="118" y="270"/>
                  </a:cxn>
                  <a:cxn ang="0">
                    <a:pos x="234" y="288"/>
                  </a:cxn>
                  <a:cxn ang="0">
                    <a:pos x="336" y="290"/>
                  </a:cxn>
                  <a:cxn ang="0">
                    <a:pos x="358" y="284"/>
                  </a:cxn>
                  <a:cxn ang="0">
                    <a:pos x="462" y="284"/>
                  </a:cxn>
                  <a:cxn ang="0">
                    <a:pos x="498" y="274"/>
                  </a:cxn>
                  <a:cxn ang="0">
                    <a:pos x="580" y="338"/>
                  </a:cxn>
                  <a:cxn ang="0">
                    <a:pos x="538" y="376"/>
                  </a:cxn>
                  <a:cxn ang="0">
                    <a:pos x="654" y="402"/>
                  </a:cxn>
                  <a:cxn ang="0">
                    <a:pos x="712" y="474"/>
                  </a:cxn>
                  <a:cxn ang="0">
                    <a:pos x="640" y="558"/>
                  </a:cxn>
                  <a:cxn ang="0">
                    <a:pos x="628" y="608"/>
                  </a:cxn>
                  <a:cxn ang="0">
                    <a:pos x="510" y="624"/>
                  </a:cxn>
                  <a:cxn ang="0">
                    <a:pos x="514" y="688"/>
                  </a:cxn>
                  <a:cxn ang="0">
                    <a:pos x="616" y="688"/>
                  </a:cxn>
                  <a:cxn ang="0">
                    <a:pos x="656" y="674"/>
                  </a:cxn>
                  <a:cxn ang="0">
                    <a:pos x="736" y="724"/>
                  </a:cxn>
                  <a:cxn ang="0">
                    <a:pos x="732" y="752"/>
                  </a:cxn>
                  <a:cxn ang="0">
                    <a:pos x="854" y="818"/>
                  </a:cxn>
                  <a:cxn ang="0">
                    <a:pos x="966" y="822"/>
                  </a:cxn>
                  <a:cxn ang="0">
                    <a:pos x="854" y="724"/>
                  </a:cxn>
                  <a:cxn ang="0">
                    <a:pos x="908" y="744"/>
                  </a:cxn>
                  <a:cxn ang="0">
                    <a:pos x="1012" y="814"/>
                  </a:cxn>
                  <a:cxn ang="0">
                    <a:pos x="1018" y="766"/>
                  </a:cxn>
                  <a:cxn ang="0">
                    <a:pos x="1022" y="724"/>
                  </a:cxn>
                  <a:cxn ang="0">
                    <a:pos x="1000" y="694"/>
                  </a:cxn>
                  <a:cxn ang="0">
                    <a:pos x="942" y="632"/>
                  </a:cxn>
                  <a:cxn ang="0">
                    <a:pos x="890" y="586"/>
                  </a:cxn>
                  <a:cxn ang="0">
                    <a:pos x="902" y="544"/>
                  </a:cxn>
                  <a:cxn ang="0">
                    <a:pos x="942" y="544"/>
                  </a:cxn>
                  <a:cxn ang="0">
                    <a:pos x="990" y="580"/>
                  </a:cxn>
                  <a:cxn ang="0">
                    <a:pos x="1070" y="648"/>
                  </a:cxn>
                  <a:cxn ang="0">
                    <a:pos x="1102" y="596"/>
                  </a:cxn>
                  <a:cxn ang="0">
                    <a:pos x="1128" y="568"/>
                  </a:cxn>
                  <a:cxn ang="0">
                    <a:pos x="1148" y="514"/>
                  </a:cxn>
                </a:cxnLst>
                <a:rect l="0" t="0" r="r" b="b"/>
                <a:pathLst>
                  <a:path w="1156" h="850">
                    <a:moveTo>
                      <a:pt x="1148" y="514"/>
                    </a:moveTo>
                    <a:lnTo>
                      <a:pt x="1148" y="514"/>
                    </a:lnTo>
                    <a:lnTo>
                      <a:pt x="1144" y="506"/>
                    </a:lnTo>
                    <a:lnTo>
                      <a:pt x="1138" y="502"/>
                    </a:lnTo>
                    <a:lnTo>
                      <a:pt x="1134" y="500"/>
                    </a:lnTo>
                    <a:lnTo>
                      <a:pt x="1128" y="498"/>
                    </a:lnTo>
                    <a:lnTo>
                      <a:pt x="1116" y="498"/>
                    </a:lnTo>
                    <a:lnTo>
                      <a:pt x="1106" y="502"/>
                    </a:lnTo>
                    <a:lnTo>
                      <a:pt x="1096" y="506"/>
                    </a:lnTo>
                    <a:lnTo>
                      <a:pt x="1090" y="508"/>
                    </a:lnTo>
                    <a:lnTo>
                      <a:pt x="1088" y="506"/>
                    </a:lnTo>
                    <a:lnTo>
                      <a:pt x="1088" y="504"/>
                    </a:lnTo>
                    <a:lnTo>
                      <a:pt x="1090" y="496"/>
                    </a:lnTo>
                    <a:lnTo>
                      <a:pt x="1090" y="496"/>
                    </a:lnTo>
                    <a:lnTo>
                      <a:pt x="1092" y="486"/>
                    </a:lnTo>
                    <a:lnTo>
                      <a:pt x="1090" y="482"/>
                    </a:lnTo>
                    <a:lnTo>
                      <a:pt x="1088" y="480"/>
                    </a:lnTo>
                    <a:lnTo>
                      <a:pt x="1084" y="480"/>
                    </a:lnTo>
                    <a:lnTo>
                      <a:pt x="1076" y="482"/>
                    </a:lnTo>
                    <a:lnTo>
                      <a:pt x="1062" y="486"/>
                    </a:lnTo>
                    <a:lnTo>
                      <a:pt x="1060" y="486"/>
                    </a:lnTo>
                    <a:lnTo>
                      <a:pt x="1058" y="486"/>
                    </a:lnTo>
                    <a:lnTo>
                      <a:pt x="1060" y="480"/>
                    </a:lnTo>
                    <a:lnTo>
                      <a:pt x="1060" y="480"/>
                    </a:lnTo>
                    <a:lnTo>
                      <a:pt x="1062" y="472"/>
                    </a:lnTo>
                    <a:lnTo>
                      <a:pt x="1062" y="466"/>
                    </a:lnTo>
                    <a:lnTo>
                      <a:pt x="1060" y="462"/>
                    </a:lnTo>
                    <a:lnTo>
                      <a:pt x="1056" y="458"/>
                    </a:lnTo>
                    <a:lnTo>
                      <a:pt x="1042" y="450"/>
                    </a:lnTo>
                    <a:lnTo>
                      <a:pt x="1022" y="436"/>
                    </a:lnTo>
                    <a:lnTo>
                      <a:pt x="1022" y="436"/>
                    </a:lnTo>
                    <a:lnTo>
                      <a:pt x="1010" y="430"/>
                    </a:lnTo>
                    <a:lnTo>
                      <a:pt x="996" y="428"/>
                    </a:lnTo>
                    <a:lnTo>
                      <a:pt x="984" y="426"/>
                    </a:lnTo>
                    <a:lnTo>
                      <a:pt x="970" y="426"/>
                    </a:lnTo>
                    <a:lnTo>
                      <a:pt x="960" y="426"/>
                    </a:lnTo>
                    <a:lnTo>
                      <a:pt x="950" y="424"/>
                    </a:lnTo>
                    <a:lnTo>
                      <a:pt x="944" y="420"/>
                    </a:lnTo>
                    <a:lnTo>
                      <a:pt x="942" y="416"/>
                    </a:lnTo>
                    <a:lnTo>
                      <a:pt x="940" y="410"/>
                    </a:lnTo>
                    <a:lnTo>
                      <a:pt x="940" y="410"/>
                    </a:lnTo>
                    <a:lnTo>
                      <a:pt x="938" y="406"/>
                    </a:lnTo>
                    <a:lnTo>
                      <a:pt x="936" y="402"/>
                    </a:lnTo>
                    <a:lnTo>
                      <a:pt x="930" y="400"/>
                    </a:lnTo>
                    <a:lnTo>
                      <a:pt x="926" y="398"/>
                    </a:lnTo>
                    <a:lnTo>
                      <a:pt x="914" y="396"/>
                    </a:lnTo>
                    <a:lnTo>
                      <a:pt x="900" y="396"/>
                    </a:lnTo>
                    <a:lnTo>
                      <a:pt x="890" y="396"/>
                    </a:lnTo>
                    <a:lnTo>
                      <a:pt x="882" y="394"/>
                    </a:lnTo>
                    <a:lnTo>
                      <a:pt x="882" y="394"/>
                    </a:lnTo>
                    <a:lnTo>
                      <a:pt x="882" y="392"/>
                    </a:lnTo>
                    <a:lnTo>
                      <a:pt x="890" y="384"/>
                    </a:lnTo>
                    <a:lnTo>
                      <a:pt x="890" y="384"/>
                    </a:lnTo>
                    <a:lnTo>
                      <a:pt x="896" y="380"/>
                    </a:lnTo>
                    <a:lnTo>
                      <a:pt x="900" y="376"/>
                    </a:lnTo>
                    <a:lnTo>
                      <a:pt x="902" y="372"/>
                    </a:lnTo>
                    <a:lnTo>
                      <a:pt x="902" y="366"/>
                    </a:lnTo>
                    <a:lnTo>
                      <a:pt x="900" y="360"/>
                    </a:lnTo>
                    <a:lnTo>
                      <a:pt x="894" y="352"/>
                    </a:lnTo>
                    <a:lnTo>
                      <a:pt x="890" y="348"/>
                    </a:lnTo>
                    <a:lnTo>
                      <a:pt x="888" y="344"/>
                    </a:lnTo>
                    <a:lnTo>
                      <a:pt x="890" y="344"/>
                    </a:lnTo>
                    <a:lnTo>
                      <a:pt x="902" y="346"/>
                    </a:lnTo>
                    <a:lnTo>
                      <a:pt x="902" y="346"/>
                    </a:lnTo>
                    <a:lnTo>
                      <a:pt x="916" y="348"/>
                    </a:lnTo>
                    <a:lnTo>
                      <a:pt x="928" y="348"/>
                    </a:lnTo>
                    <a:lnTo>
                      <a:pt x="938" y="346"/>
                    </a:lnTo>
                    <a:lnTo>
                      <a:pt x="942" y="342"/>
                    </a:lnTo>
                    <a:lnTo>
                      <a:pt x="944" y="340"/>
                    </a:lnTo>
                    <a:lnTo>
                      <a:pt x="944" y="338"/>
                    </a:lnTo>
                    <a:lnTo>
                      <a:pt x="938" y="334"/>
                    </a:lnTo>
                    <a:lnTo>
                      <a:pt x="926" y="328"/>
                    </a:lnTo>
                    <a:lnTo>
                      <a:pt x="906" y="324"/>
                    </a:lnTo>
                    <a:lnTo>
                      <a:pt x="906" y="324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80" y="316"/>
                    </a:lnTo>
                    <a:lnTo>
                      <a:pt x="900" y="312"/>
                    </a:lnTo>
                    <a:lnTo>
                      <a:pt x="910" y="308"/>
                    </a:lnTo>
                    <a:lnTo>
                      <a:pt x="920" y="304"/>
                    </a:lnTo>
                    <a:lnTo>
                      <a:pt x="920" y="304"/>
                    </a:lnTo>
                    <a:lnTo>
                      <a:pt x="924" y="300"/>
                    </a:lnTo>
                    <a:lnTo>
                      <a:pt x="926" y="298"/>
                    </a:lnTo>
                    <a:lnTo>
                      <a:pt x="926" y="294"/>
                    </a:lnTo>
                    <a:lnTo>
                      <a:pt x="926" y="290"/>
                    </a:lnTo>
                    <a:lnTo>
                      <a:pt x="922" y="284"/>
                    </a:lnTo>
                    <a:lnTo>
                      <a:pt x="914" y="278"/>
                    </a:lnTo>
                    <a:lnTo>
                      <a:pt x="904" y="272"/>
                    </a:lnTo>
                    <a:lnTo>
                      <a:pt x="894" y="268"/>
                    </a:lnTo>
                    <a:lnTo>
                      <a:pt x="886" y="268"/>
                    </a:lnTo>
                    <a:lnTo>
                      <a:pt x="880" y="270"/>
                    </a:lnTo>
                    <a:lnTo>
                      <a:pt x="880" y="270"/>
                    </a:lnTo>
                    <a:lnTo>
                      <a:pt x="872" y="274"/>
                    </a:lnTo>
                    <a:lnTo>
                      <a:pt x="864" y="276"/>
                    </a:lnTo>
                    <a:lnTo>
                      <a:pt x="846" y="276"/>
                    </a:lnTo>
                    <a:lnTo>
                      <a:pt x="842" y="276"/>
                    </a:lnTo>
                    <a:lnTo>
                      <a:pt x="840" y="274"/>
                    </a:lnTo>
                    <a:lnTo>
                      <a:pt x="842" y="270"/>
                    </a:lnTo>
                    <a:lnTo>
                      <a:pt x="852" y="266"/>
                    </a:lnTo>
                    <a:lnTo>
                      <a:pt x="852" y="266"/>
                    </a:lnTo>
                    <a:lnTo>
                      <a:pt x="874" y="258"/>
                    </a:lnTo>
                    <a:lnTo>
                      <a:pt x="880" y="254"/>
                    </a:lnTo>
                    <a:lnTo>
                      <a:pt x="882" y="252"/>
                    </a:lnTo>
                    <a:lnTo>
                      <a:pt x="878" y="248"/>
                    </a:lnTo>
                    <a:lnTo>
                      <a:pt x="872" y="244"/>
                    </a:lnTo>
                    <a:lnTo>
                      <a:pt x="844" y="232"/>
                    </a:lnTo>
                    <a:lnTo>
                      <a:pt x="844" y="232"/>
                    </a:lnTo>
                    <a:lnTo>
                      <a:pt x="826" y="226"/>
                    </a:lnTo>
                    <a:lnTo>
                      <a:pt x="812" y="226"/>
                    </a:lnTo>
                    <a:lnTo>
                      <a:pt x="802" y="228"/>
                    </a:lnTo>
                    <a:lnTo>
                      <a:pt x="794" y="230"/>
                    </a:lnTo>
                    <a:lnTo>
                      <a:pt x="790" y="232"/>
                    </a:lnTo>
                    <a:lnTo>
                      <a:pt x="786" y="232"/>
                    </a:lnTo>
                    <a:lnTo>
                      <a:pt x="786" y="230"/>
                    </a:lnTo>
                    <a:lnTo>
                      <a:pt x="786" y="220"/>
                    </a:lnTo>
                    <a:lnTo>
                      <a:pt x="786" y="220"/>
                    </a:lnTo>
                    <a:lnTo>
                      <a:pt x="788" y="210"/>
                    </a:lnTo>
                    <a:lnTo>
                      <a:pt x="784" y="206"/>
                    </a:lnTo>
                    <a:lnTo>
                      <a:pt x="782" y="204"/>
                    </a:lnTo>
                    <a:lnTo>
                      <a:pt x="776" y="204"/>
                    </a:lnTo>
                    <a:lnTo>
                      <a:pt x="768" y="206"/>
                    </a:lnTo>
                    <a:lnTo>
                      <a:pt x="764" y="204"/>
                    </a:lnTo>
                    <a:lnTo>
                      <a:pt x="762" y="198"/>
                    </a:lnTo>
                    <a:lnTo>
                      <a:pt x="762" y="198"/>
                    </a:lnTo>
                    <a:lnTo>
                      <a:pt x="762" y="190"/>
                    </a:lnTo>
                    <a:lnTo>
                      <a:pt x="756" y="184"/>
                    </a:lnTo>
                    <a:lnTo>
                      <a:pt x="748" y="178"/>
                    </a:lnTo>
                    <a:lnTo>
                      <a:pt x="738" y="174"/>
                    </a:lnTo>
                    <a:lnTo>
                      <a:pt x="728" y="170"/>
                    </a:lnTo>
                    <a:lnTo>
                      <a:pt x="716" y="170"/>
                    </a:lnTo>
                    <a:lnTo>
                      <a:pt x="706" y="174"/>
                    </a:lnTo>
                    <a:lnTo>
                      <a:pt x="696" y="182"/>
                    </a:lnTo>
                    <a:lnTo>
                      <a:pt x="696" y="182"/>
                    </a:lnTo>
                    <a:lnTo>
                      <a:pt x="686" y="190"/>
                    </a:lnTo>
                    <a:lnTo>
                      <a:pt x="680" y="192"/>
                    </a:lnTo>
                    <a:lnTo>
                      <a:pt x="674" y="190"/>
                    </a:lnTo>
                    <a:lnTo>
                      <a:pt x="670" y="186"/>
                    </a:lnTo>
                    <a:lnTo>
                      <a:pt x="666" y="178"/>
                    </a:lnTo>
                    <a:lnTo>
                      <a:pt x="662" y="168"/>
                    </a:lnTo>
                    <a:lnTo>
                      <a:pt x="652" y="148"/>
                    </a:lnTo>
                    <a:lnTo>
                      <a:pt x="652" y="148"/>
                    </a:lnTo>
                    <a:lnTo>
                      <a:pt x="648" y="138"/>
                    </a:lnTo>
                    <a:lnTo>
                      <a:pt x="642" y="134"/>
                    </a:lnTo>
                    <a:lnTo>
                      <a:pt x="638" y="134"/>
                    </a:lnTo>
                    <a:lnTo>
                      <a:pt x="632" y="134"/>
                    </a:lnTo>
                    <a:lnTo>
                      <a:pt x="628" y="134"/>
                    </a:lnTo>
                    <a:lnTo>
                      <a:pt x="622" y="134"/>
                    </a:lnTo>
                    <a:lnTo>
                      <a:pt x="616" y="128"/>
                    </a:lnTo>
                    <a:lnTo>
                      <a:pt x="610" y="120"/>
                    </a:lnTo>
                    <a:lnTo>
                      <a:pt x="610" y="120"/>
                    </a:lnTo>
                    <a:lnTo>
                      <a:pt x="602" y="110"/>
                    </a:lnTo>
                    <a:lnTo>
                      <a:pt x="594" y="104"/>
                    </a:lnTo>
                    <a:lnTo>
                      <a:pt x="586" y="100"/>
                    </a:lnTo>
                    <a:lnTo>
                      <a:pt x="578" y="100"/>
                    </a:lnTo>
                    <a:lnTo>
                      <a:pt x="560" y="98"/>
                    </a:lnTo>
                    <a:lnTo>
                      <a:pt x="552" y="98"/>
                    </a:lnTo>
                    <a:lnTo>
                      <a:pt x="546" y="94"/>
                    </a:lnTo>
                    <a:lnTo>
                      <a:pt x="546" y="94"/>
                    </a:lnTo>
                    <a:lnTo>
                      <a:pt x="528" y="88"/>
                    </a:lnTo>
                    <a:lnTo>
                      <a:pt x="518" y="84"/>
                    </a:lnTo>
                    <a:lnTo>
                      <a:pt x="506" y="82"/>
                    </a:lnTo>
                    <a:lnTo>
                      <a:pt x="494" y="84"/>
                    </a:lnTo>
                    <a:lnTo>
                      <a:pt x="484" y="88"/>
                    </a:lnTo>
                    <a:lnTo>
                      <a:pt x="474" y="94"/>
                    </a:lnTo>
                    <a:lnTo>
                      <a:pt x="466" y="106"/>
                    </a:lnTo>
                    <a:lnTo>
                      <a:pt x="466" y="106"/>
                    </a:lnTo>
                    <a:lnTo>
                      <a:pt x="462" y="112"/>
                    </a:lnTo>
                    <a:lnTo>
                      <a:pt x="460" y="116"/>
                    </a:lnTo>
                    <a:lnTo>
                      <a:pt x="456" y="118"/>
                    </a:lnTo>
                    <a:lnTo>
                      <a:pt x="452" y="118"/>
                    </a:lnTo>
                    <a:lnTo>
                      <a:pt x="444" y="116"/>
                    </a:lnTo>
                    <a:lnTo>
                      <a:pt x="436" y="112"/>
                    </a:lnTo>
                    <a:lnTo>
                      <a:pt x="428" y="106"/>
                    </a:lnTo>
                    <a:lnTo>
                      <a:pt x="420" y="104"/>
                    </a:lnTo>
                    <a:lnTo>
                      <a:pt x="416" y="102"/>
                    </a:lnTo>
                    <a:lnTo>
                      <a:pt x="412" y="104"/>
                    </a:lnTo>
                    <a:lnTo>
                      <a:pt x="408" y="106"/>
                    </a:lnTo>
                    <a:lnTo>
                      <a:pt x="404" y="110"/>
                    </a:lnTo>
                    <a:lnTo>
                      <a:pt x="404" y="110"/>
                    </a:lnTo>
                    <a:lnTo>
                      <a:pt x="396" y="118"/>
                    </a:lnTo>
                    <a:lnTo>
                      <a:pt x="388" y="124"/>
                    </a:lnTo>
                    <a:lnTo>
                      <a:pt x="380" y="130"/>
                    </a:lnTo>
                    <a:lnTo>
                      <a:pt x="376" y="132"/>
                    </a:lnTo>
                    <a:lnTo>
                      <a:pt x="372" y="132"/>
                    </a:lnTo>
                    <a:lnTo>
                      <a:pt x="370" y="130"/>
                    </a:lnTo>
                    <a:lnTo>
                      <a:pt x="372" y="126"/>
                    </a:lnTo>
                    <a:lnTo>
                      <a:pt x="376" y="118"/>
                    </a:lnTo>
                    <a:lnTo>
                      <a:pt x="376" y="118"/>
                    </a:lnTo>
                    <a:lnTo>
                      <a:pt x="382" y="110"/>
                    </a:lnTo>
                    <a:lnTo>
                      <a:pt x="386" y="100"/>
                    </a:lnTo>
                    <a:lnTo>
                      <a:pt x="388" y="90"/>
                    </a:lnTo>
                    <a:lnTo>
                      <a:pt x="388" y="82"/>
                    </a:lnTo>
                    <a:lnTo>
                      <a:pt x="386" y="72"/>
                    </a:lnTo>
                    <a:lnTo>
                      <a:pt x="382" y="64"/>
                    </a:lnTo>
                    <a:lnTo>
                      <a:pt x="376" y="58"/>
                    </a:lnTo>
                    <a:lnTo>
                      <a:pt x="368" y="54"/>
                    </a:lnTo>
                    <a:lnTo>
                      <a:pt x="368" y="54"/>
                    </a:lnTo>
                    <a:lnTo>
                      <a:pt x="360" y="50"/>
                    </a:lnTo>
                    <a:lnTo>
                      <a:pt x="356" y="44"/>
                    </a:lnTo>
                    <a:lnTo>
                      <a:pt x="356" y="38"/>
                    </a:lnTo>
                    <a:lnTo>
                      <a:pt x="354" y="32"/>
                    </a:lnTo>
                    <a:lnTo>
                      <a:pt x="354" y="24"/>
                    </a:lnTo>
                    <a:lnTo>
                      <a:pt x="352" y="18"/>
                    </a:lnTo>
                    <a:lnTo>
                      <a:pt x="346" y="14"/>
                    </a:lnTo>
                    <a:lnTo>
                      <a:pt x="338" y="12"/>
                    </a:lnTo>
                    <a:lnTo>
                      <a:pt x="338" y="12"/>
                    </a:lnTo>
                    <a:lnTo>
                      <a:pt x="326" y="10"/>
                    </a:lnTo>
                    <a:lnTo>
                      <a:pt x="306" y="12"/>
                    </a:lnTo>
                    <a:lnTo>
                      <a:pt x="282" y="14"/>
                    </a:lnTo>
                    <a:lnTo>
                      <a:pt x="260" y="18"/>
                    </a:lnTo>
                    <a:lnTo>
                      <a:pt x="236" y="24"/>
                    </a:lnTo>
                    <a:lnTo>
                      <a:pt x="218" y="32"/>
                    </a:lnTo>
                    <a:lnTo>
                      <a:pt x="210" y="38"/>
                    </a:lnTo>
                    <a:lnTo>
                      <a:pt x="204" y="44"/>
                    </a:lnTo>
                    <a:lnTo>
                      <a:pt x="200" y="50"/>
                    </a:lnTo>
                    <a:lnTo>
                      <a:pt x="198" y="56"/>
                    </a:lnTo>
                    <a:lnTo>
                      <a:pt x="198" y="56"/>
                    </a:lnTo>
                    <a:lnTo>
                      <a:pt x="198" y="62"/>
                    </a:lnTo>
                    <a:lnTo>
                      <a:pt x="196" y="66"/>
                    </a:lnTo>
                    <a:lnTo>
                      <a:pt x="194" y="68"/>
                    </a:lnTo>
                    <a:lnTo>
                      <a:pt x="192" y="70"/>
                    </a:lnTo>
                    <a:lnTo>
                      <a:pt x="186" y="72"/>
                    </a:lnTo>
                    <a:lnTo>
                      <a:pt x="178" y="70"/>
                    </a:lnTo>
                    <a:lnTo>
                      <a:pt x="174" y="72"/>
                    </a:lnTo>
                    <a:lnTo>
                      <a:pt x="172" y="72"/>
                    </a:lnTo>
                    <a:lnTo>
                      <a:pt x="172" y="74"/>
                    </a:lnTo>
                    <a:lnTo>
                      <a:pt x="174" y="84"/>
                    </a:lnTo>
                    <a:lnTo>
                      <a:pt x="182" y="100"/>
                    </a:lnTo>
                    <a:lnTo>
                      <a:pt x="182" y="100"/>
                    </a:lnTo>
                    <a:lnTo>
                      <a:pt x="188" y="116"/>
                    </a:lnTo>
                    <a:lnTo>
                      <a:pt x="188" y="122"/>
                    </a:lnTo>
                    <a:lnTo>
                      <a:pt x="188" y="126"/>
                    </a:lnTo>
                    <a:lnTo>
                      <a:pt x="188" y="130"/>
                    </a:lnTo>
                    <a:lnTo>
                      <a:pt x="184" y="130"/>
                    </a:lnTo>
                    <a:lnTo>
                      <a:pt x="180" y="132"/>
                    </a:lnTo>
                    <a:lnTo>
                      <a:pt x="174" y="132"/>
                    </a:lnTo>
                    <a:lnTo>
                      <a:pt x="168" y="134"/>
                    </a:lnTo>
                    <a:lnTo>
                      <a:pt x="168" y="136"/>
                    </a:lnTo>
                    <a:lnTo>
                      <a:pt x="168" y="138"/>
                    </a:lnTo>
                    <a:lnTo>
                      <a:pt x="174" y="148"/>
                    </a:lnTo>
                    <a:lnTo>
                      <a:pt x="174" y="148"/>
                    </a:lnTo>
                    <a:lnTo>
                      <a:pt x="184" y="158"/>
                    </a:lnTo>
                    <a:lnTo>
                      <a:pt x="192" y="164"/>
                    </a:lnTo>
                    <a:lnTo>
                      <a:pt x="200" y="166"/>
                    </a:lnTo>
                    <a:lnTo>
                      <a:pt x="208" y="166"/>
                    </a:lnTo>
                    <a:lnTo>
                      <a:pt x="212" y="164"/>
                    </a:lnTo>
                    <a:lnTo>
                      <a:pt x="218" y="166"/>
                    </a:lnTo>
                    <a:lnTo>
                      <a:pt x="220" y="168"/>
                    </a:lnTo>
                    <a:lnTo>
                      <a:pt x="222" y="176"/>
                    </a:lnTo>
                    <a:lnTo>
                      <a:pt x="222" y="176"/>
                    </a:lnTo>
                    <a:lnTo>
                      <a:pt x="222" y="180"/>
                    </a:lnTo>
                    <a:lnTo>
                      <a:pt x="220" y="182"/>
                    </a:lnTo>
                    <a:lnTo>
                      <a:pt x="216" y="184"/>
                    </a:lnTo>
                    <a:lnTo>
                      <a:pt x="210" y="184"/>
                    </a:lnTo>
                    <a:lnTo>
                      <a:pt x="196" y="180"/>
                    </a:lnTo>
                    <a:lnTo>
                      <a:pt x="180" y="174"/>
                    </a:lnTo>
                    <a:lnTo>
                      <a:pt x="164" y="164"/>
                    </a:lnTo>
                    <a:lnTo>
                      <a:pt x="152" y="150"/>
                    </a:lnTo>
                    <a:lnTo>
                      <a:pt x="148" y="144"/>
                    </a:lnTo>
                    <a:lnTo>
                      <a:pt x="146" y="136"/>
                    </a:lnTo>
                    <a:lnTo>
                      <a:pt x="146" y="130"/>
                    </a:lnTo>
                    <a:lnTo>
                      <a:pt x="150" y="122"/>
                    </a:lnTo>
                    <a:lnTo>
                      <a:pt x="150" y="122"/>
                    </a:lnTo>
                    <a:lnTo>
                      <a:pt x="154" y="110"/>
                    </a:lnTo>
                    <a:lnTo>
                      <a:pt x="152" y="102"/>
                    </a:lnTo>
                    <a:lnTo>
                      <a:pt x="150" y="98"/>
                    </a:lnTo>
                    <a:lnTo>
                      <a:pt x="144" y="94"/>
                    </a:lnTo>
                    <a:lnTo>
                      <a:pt x="142" y="90"/>
                    </a:lnTo>
                    <a:lnTo>
                      <a:pt x="140" y="84"/>
                    </a:lnTo>
                    <a:lnTo>
                      <a:pt x="144" y="74"/>
                    </a:lnTo>
                    <a:lnTo>
                      <a:pt x="154" y="60"/>
                    </a:lnTo>
                    <a:lnTo>
                      <a:pt x="154" y="60"/>
                    </a:lnTo>
                    <a:lnTo>
                      <a:pt x="168" y="44"/>
                    </a:lnTo>
                    <a:lnTo>
                      <a:pt x="180" y="34"/>
                    </a:lnTo>
                    <a:lnTo>
                      <a:pt x="188" y="26"/>
                    </a:lnTo>
                    <a:lnTo>
                      <a:pt x="198" y="22"/>
                    </a:lnTo>
                    <a:lnTo>
                      <a:pt x="208" y="16"/>
                    </a:lnTo>
                    <a:lnTo>
                      <a:pt x="212" y="14"/>
                    </a:lnTo>
                    <a:lnTo>
                      <a:pt x="212" y="10"/>
                    </a:lnTo>
                    <a:lnTo>
                      <a:pt x="212" y="10"/>
                    </a:lnTo>
                    <a:lnTo>
                      <a:pt x="212" y="8"/>
                    </a:lnTo>
                    <a:lnTo>
                      <a:pt x="210" y="6"/>
                    </a:lnTo>
                    <a:lnTo>
                      <a:pt x="200" y="2"/>
                    </a:lnTo>
                    <a:lnTo>
                      <a:pt x="184" y="0"/>
                    </a:lnTo>
                    <a:lnTo>
                      <a:pt x="164" y="0"/>
                    </a:lnTo>
                    <a:lnTo>
                      <a:pt x="140" y="2"/>
                    </a:lnTo>
                    <a:lnTo>
                      <a:pt x="116" y="8"/>
                    </a:lnTo>
                    <a:lnTo>
                      <a:pt x="92" y="16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52" y="38"/>
                    </a:lnTo>
                    <a:lnTo>
                      <a:pt x="40" y="48"/>
                    </a:lnTo>
                    <a:lnTo>
                      <a:pt x="34" y="56"/>
                    </a:lnTo>
                    <a:lnTo>
                      <a:pt x="32" y="62"/>
                    </a:lnTo>
                    <a:lnTo>
                      <a:pt x="30" y="72"/>
                    </a:lnTo>
                    <a:lnTo>
                      <a:pt x="28" y="76"/>
                    </a:lnTo>
                    <a:lnTo>
                      <a:pt x="24" y="82"/>
                    </a:lnTo>
                    <a:lnTo>
                      <a:pt x="24" y="82"/>
                    </a:lnTo>
                    <a:lnTo>
                      <a:pt x="18" y="90"/>
                    </a:lnTo>
                    <a:lnTo>
                      <a:pt x="14" y="96"/>
                    </a:lnTo>
                    <a:lnTo>
                      <a:pt x="8" y="112"/>
                    </a:lnTo>
                    <a:lnTo>
                      <a:pt x="4" y="132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68"/>
                    </a:lnTo>
                    <a:lnTo>
                      <a:pt x="0" y="178"/>
                    </a:lnTo>
                    <a:lnTo>
                      <a:pt x="2" y="184"/>
                    </a:lnTo>
                    <a:lnTo>
                      <a:pt x="8" y="188"/>
                    </a:lnTo>
                    <a:lnTo>
                      <a:pt x="14" y="192"/>
                    </a:lnTo>
                    <a:lnTo>
                      <a:pt x="26" y="194"/>
                    </a:lnTo>
                    <a:lnTo>
                      <a:pt x="58" y="196"/>
                    </a:lnTo>
                    <a:lnTo>
                      <a:pt x="58" y="196"/>
                    </a:lnTo>
                    <a:lnTo>
                      <a:pt x="76" y="200"/>
                    </a:lnTo>
                    <a:lnTo>
                      <a:pt x="90" y="202"/>
                    </a:lnTo>
                    <a:lnTo>
                      <a:pt x="100" y="208"/>
                    </a:lnTo>
                    <a:lnTo>
                      <a:pt x="106" y="212"/>
                    </a:lnTo>
                    <a:lnTo>
                      <a:pt x="106" y="216"/>
                    </a:lnTo>
                    <a:lnTo>
                      <a:pt x="102" y="218"/>
                    </a:lnTo>
                    <a:lnTo>
                      <a:pt x="94" y="220"/>
                    </a:lnTo>
                    <a:lnTo>
                      <a:pt x="78" y="218"/>
                    </a:lnTo>
                    <a:lnTo>
                      <a:pt x="78" y="218"/>
                    </a:lnTo>
                    <a:lnTo>
                      <a:pt x="50" y="216"/>
                    </a:lnTo>
                    <a:lnTo>
                      <a:pt x="40" y="216"/>
                    </a:lnTo>
                    <a:lnTo>
                      <a:pt x="32" y="218"/>
                    </a:lnTo>
                    <a:lnTo>
                      <a:pt x="32" y="220"/>
                    </a:lnTo>
                    <a:lnTo>
                      <a:pt x="30" y="222"/>
                    </a:lnTo>
                    <a:lnTo>
                      <a:pt x="32" y="228"/>
                    </a:lnTo>
                    <a:lnTo>
                      <a:pt x="40" y="238"/>
                    </a:lnTo>
                    <a:lnTo>
                      <a:pt x="52" y="250"/>
                    </a:lnTo>
                    <a:lnTo>
                      <a:pt x="52" y="250"/>
                    </a:lnTo>
                    <a:lnTo>
                      <a:pt x="68" y="262"/>
                    </a:lnTo>
                    <a:lnTo>
                      <a:pt x="82" y="268"/>
                    </a:lnTo>
                    <a:lnTo>
                      <a:pt x="94" y="270"/>
                    </a:lnTo>
                    <a:lnTo>
                      <a:pt x="106" y="270"/>
                    </a:lnTo>
                    <a:lnTo>
                      <a:pt x="118" y="270"/>
                    </a:lnTo>
                    <a:lnTo>
                      <a:pt x="130" y="270"/>
                    </a:lnTo>
                    <a:lnTo>
                      <a:pt x="142" y="272"/>
                    </a:lnTo>
                    <a:lnTo>
                      <a:pt x="152" y="278"/>
                    </a:lnTo>
                    <a:lnTo>
                      <a:pt x="152" y="278"/>
                    </a:lnTo>
                    <a:lnTo>
                      <a:pt x="162" y="284"/>
                    </a:lnTo>
                    <a:lnTo>
                      <a:pt x="174" y="288"/>
                    </a:lnTo>
                    <a:lnTo>
                      <a:pt x="184" y="290"/>
                    </a:lnTo>
                    <a:lnTo>
                      <a:pt x="194" y="288"/>
                    </a:lnTo>
                    <a:lnTo>
                      <a:pt x="208" y="286"/>
                    </a:lnTo>
                    <a:lnTo>
                      <a:pt x="218" y="286"/>
                    </a:lnTo>
                    <a:lnTo>
                      <a:pt x="218" y="286"/>
                    </a:lnTo>
                    <a:lnTo>
                      <a:pt x="234" y="288"/>
                    </a:lnTo>
                    <a:lnTo>
                      <a:pt x="244" y="290"/>
                    </a:lnTo>
                    <a:lnTo>
                      <a:pt x="260" y="290"/>
                    </a:lnTo>
                    <a:lnTo>
                      <a:pt x="268" y="290"/>
                    </a:lnTo>
                    <a:lnTo>
                      <a:pt x="276" y="290"/>
                    </a:lnTo>
                    <a:lnTo>
                      <a:pt x="288" y="292"/>
                    </a:lnTo>
                    <a:lnTo>
                      <a:pt x="304" y="296"/>
                    </a:lnTo>
                    <a:lnTo>
                      <a:pt x="304" y="296"/>
                    </a:lnTo>
                    <a:lnTo>
                      <a:pt x="316" y="300"/>
                    </a:lnTo>
                    <a:lnTo>
                      <a:pt x="324" y="298"/>
                    </a:lnTo>
                    <a:lnTo>
                      <a:pt x="328" y="296"/>
                    </a:lnTo>
                    <a:lnTo>
                      <a:pt x="332" y="292"/>
                    </a:lnTo>
                    <a:lnTo>
                      <a:pt x="336" y="290"/>
                    </a:lnTo>
                    <a:lnTo>
                      <a:pt x="340" y="290"/>
                    </a:lnTo>
                    <a:lnTo>
                      <a:pt x="346" y="292"/>
                    </a:lnTo>
                    <a:lnTo>
                      <a:pt x="356" y="298"/>
                    </a:lnTo>
                    <a:lnTo>
                      <a:pt x="356" y="298"/>
                    </a:lnTo>
                    <a:lnTo>
                      <a:pt x="374" y="312"/>
                    </a:lnTo>
                    <a:lnTo>
                      <a:pt x="378" y="314"/>
                    </a:lnTo>
                    <a:lnTo>
                      <a:pt x="380" y="312"/>
                    </a:lnTo>
                    <a:lnTo>
                      <a:pt x="378" y="310"/>
                    </a:lnTo>
                    <a:lnTo>
                      <a:pt x="376" y="306"/>
                    </a:lnTo>
                    <a:lnTo>
                      <a:pt x="362" y="292"/>
                    </a:lnTo>
                    <a:lnTo>
                      <a:pt x="362" y="292"/>
                    </a:lnTo>
                    <a:lnTo>
                      <a:pt x="358" y="284"/>
                    </a:lnTo>
                    <a:lnTo>
                      <a:pt x="358" y="282"/>
                    </a:lnTo>
                    <a:lnTo>
                      <a:pt x="360" y="282"/>
                    </a:lnTo>
                    <a:lnTo>
                      <a:pt x="368" y="282"/>
                    </a:lnTo>
                    <a:lnTo>
                      <a:pt x="380" y="284"/>
                    </a:lnTo>
                    <a:lnTo>
                      <a:pt x="410" y="290"/>
                    </a:lnTo>
                    <a:lnTo>
                      <a:pt x="444" y="296"/>
                    </a:lnTo>
                    <a:lnTo>
                      <a:pt x="444" y="296"/>
                    </a:lnTo>
                    <a:lnTo>
                      <a:pt x="450" y="296"/>
                    </a:lnTo>
                    <a:lnTo>
                      <a:pt x="454" y="296"/>
                    </a:lnTo>
                    <a:lnTo>
                      <a:pt x="458" y="294"/>
                    </a:lnTo>
                    <a:lnTo>
                      <a:pt x="460" y="290"/>
                    </a:lnTo>
                    <a:lnTo>
                      <a:pt x="462" y="284"/>
                    </a:lnTo>
                    <a:lnTo>
                      <a:pt x="460" y="274"/>
                    </a:lnTo>
                    <a:lnTo>
                      <a:pt x="456" y="260"/>
                    </a:lnTo>
                    <a:lnTo>
                      <a:pt x="456" y="260"/>
                    </a:lnTo>
                    <a:lnTo>
                      <a:pt x="458" y="260"/>
                    </a:lnTo>
                    <a:lnTo>
                      <a:pt x="464" y="264"/>
                    </a:lnTo>
                    <a:lnTo>
                      <a:pt x="464" y="264"/>
                    </a:lnTo>
                    <a:lnTo>
                      <a:pt x="472" y="270"/>
                    </a:lnTo>
                    <a:lnTo>
                      <a:pt x="478" y="272"/>
                    </a:lnTo>
                    <a:lnTo>
                      <a:pt x="484" y="272"/>
                    </a:lnTo>
                    <a:lnTo>
                      <a:pt x="490" y="272"/>
                    </a:lnTo>
                    <a:lnTo>
                      <a:pt x="494" y="272"/>
                    </a:lnTo>
                    <a:lnTo>
                      <a:pt x="498" y="274"/>
                    </a:lnTo>
                    <a:lnTo>
                      <a:pt x="500" y="278"/>
                    </a:lnTo>
                    <a:lnTo>
                      <a:pt x="502" y="286"/>
                    </a:lnTo>
                    <a:lnTo>
                      <a:pt x="502" y="286"/>
                    </a:lnTo>
                    <a:lnTo>
                      <a:pt x="502" y="294"/>
                    </a:lnTo>
                    <a:lnTo>
                      <a:pt x="504" y="302"/>
                    </a:lnTo>
                    <a:lnTo>
                      <a:pt x="508" y="306"/>
                    </a:lnTo>
                    <a:lnTo>
                      <a:pt x="512" y="310"/>
                    </a:lnTo>
                    <a:lnTo>
                      <a:pt x="528" y="318"/>
                    </a:lnTo>
                    <a:lnTo>
                      <a:pt x="556" y="326"/>
                    </a:lnTo>
                    <a:lnTo>
                      <a:pt x="556" y="326"/>
                    </a:lnTo>
                    <a:lnTo>
                      <a:pt x="570" y="332"/>
                    </a:lnTo>
                    <a:lnTo>
                      <a:pt x="580" y="338"/>
                    </a:lnTo>
                    <a:lnTo>
                      <a:pt x="584" y="344"/>
                    </a:lnTo>
                    <a:lnTo>
                      <a:pt x="584" y="348"/>
                    </a:lnTo>
                    <a:lnTo>
                      <a:pt x="580" y="352"/>
                    </a:lnTo>
                    <a:lnTo>
                      <a:pt x="574" y="356"/>
                    </a:lnTo>
                    <a:lnTo>
                      <a:pt x="568" y="356"/>
                    </a:lnTo>
                    <a:lnTo>
                      <a:pt x="558" y="356"/>
                    </a:lnTo>
                    <a:lnTo>
                      <a:pt x="558" y="356"/>
                    </a:lnTo>
                    <a:lnTo>
                      <a:pt x="550" y="358"/>
                    </a:lnTo>
                    <a:lnTo>
                      <a:pt x="542" y="360"/>
                    </a:lnTo>
                    <a:lnTo>
                      <a:pt x="538" y="366"/>
                    </a:lnTo>
                    <a:lnTo>
                      <a:pt x="538" y="370"/>
                    </a:lnTo>
                    <a:lnTo>
                      <a:pt x="538" y="376"/>
                    </a:lnTo>
                    <a:lnTo>
                      <a:pt x="544" y="378"/>
                    </a:lnTo>
                    <a:lnTo>
                      <a:pt x="550" y="380"/>
                    </a:lnTo>
                    <a:lnTo>
                      <a:pt x="562" y="378"/>
                    </a:lnTo>
                    <a:lnTo>
                      <a:pt x="562" y="378"/>
                    </a:lnTo>
                    <a:lnTo>
                      <a:pt x="576" y="374"/>
                    </a:lnTo>
                    <a:lnTo>
                      <a:pt x="590" y="374"/>
                    </a:lnTo>
                    <a:lnTo>
                      <a:pt x="606" y="376"/>
                    </a:lnTo>
                    <a:lnTo>
                      <a:pt x="618" y="380"/>
                    </a:lnTo>
                    <a:lnTo>
                      <a:pt x="630" y="384"/>
                    </a:lnTo>
                    <a:lnTo>
                      <a:pt x="640" y="390"/>
                    </a:lnTo>
                    <a:lnTo>
                      <a:pt x="648" y="396"/>
                    </a:lnTo>
                    <a:lnTo>
                      <a:pt x="654" y="402"/>
                    </a:lnTo>
                    <a:lnTo>
                      <a:pt x="654" y="402"/>
                    </a:lnTo>
                    <a:lnTo>
                      <a:pt x="656" y="406"/>
                    </a:lnTo>
                    <a:lnTo>
                      <a:pt x="662" y="408"/>
                    </a:lnTo>
                    <a:lnTo>
                      <a:pt x="674" y="414"/>
                    </a:lnTo>
                    <a:lnTo>
                      <a:pt x="682" y="416"/>
                    </a:lnTo>
                    <a:lnTo>
                      <a:pt x="688" y="420"/>
                    </a:lnTo>
                    <a:lnTo>
                      <a:pt x="692" y="428"/>
                    </a:lnTo>
                    <a:lnTo>
                      <a:pt x="696" y="438"/>
                    </a:lnTo>
                    <a:lnTo>
                      <a:pt x="696" y="438"/>
                    </a:lnTo>
                    <a:lnTo>
                      <a:pt x="698" y="450"/>
                    </a:lnTo>
                    <a:lnTo>
                      <a:pt x="704" y="460"/>
                    </a:lnTo>
                    <a:lnTo>
                      <a:pt x="712" y="474"/>
                    </a:lnTo>
                    <a:lnTo>
                      <a:pt x="716" y="480"/>
                    </a:lnTo>
                    <a:lnTo>
                      <a:pt x="718" y="486"/>
                    </a:lnTo>
                    <a:lnTo>
                      <a:pt x="716" y="490"/>
                    </a:lnTo>
                    <a:lnTo>
                      <a:pt x="710" y="494"/>
                    </a:lnTo>
                    <a:lnTo>
                      <a:pt x="710" y="494"/>
                    </a:lnTo>
                    <a:lnTo>
                      <a:pt x="696" y="504"/>
                    </a:lnTo>
                    <a:lnTo>
                      <a:pt x="682" y="518"/>
                    </a:lnTo>
                    <a:lnTo>
                      <a:pt x="668" y="532"/>
                    </a:lnTo>
                    <a:lnTo>
                      <a:pt x="648" y="548"/>
                    </a:lnTo>
                    <a:lnTo>
                      <a:pt x="648" y="548"/>
                    </a:lnTo>
                    <a:lnTo>
                      <a:pt x="644" y="554"/>
                    </a:lnTo>
                    <a:lnTo>
                      <a:pt x="640" y="558"/>
                    </a:lnTo>
                    <a:lnTo>
                      <a:pt x="640" y="564"/>
                    </a:lnTo>
                    <a:lnTo>
                      <a:pt x="642" y="570"/>
                    </a:lnTo>
                    <a:lnTo>
                      <a:pt x="646" y="580"/>
                    </a:lnTo>
                    <a:lnTo>
                      <a:pt x="654" y="590"/>
                    </a:lnTo>
                    <a:lnTo>
                      <a:pt x="666" y="604"/>
                    </a:lnTo>
                    <a:lnTo>
                      <a:pt x="666" y="606"/>
                    </a:lnTo>
                    <a:lnTo>
                      <a:pt x="666" y="608"/>
                    </a:lnTo>
                    <a:lnTo>
                      <a:pt x="656" y="606"/>
                    </a:lnTo>
                    <a:lnTo>
                      <a:pt x="656" y="606"/>
                    </a:lnTo>
                    <a:lnTo>
                      <a:pt x="646" y="602"/>
                    </a:lnTo>
                    <a:lnTo>
                      <a:pt x="636" y="604"/>
                    </a:lnTo>
                    <a:lnTo>
                      <a:pt x="628" y="608"/>
                    </a:lnTo>
                    <a:lnTo>
                      <a:pt x="620" y="612"/>
                    </a:lnTo>
                    <a:lnTo>
                      <a:pt x="608" y="616"/>
                    </a:lnTo>
                    <a:lnTo>
                      <a:pt x="594" y="620"/>
                    </a:lnTo>
                    <a:lnTo>
                      <a:pt x="576" y="620"/>
                    </a:lnTo>
                    <a:lnTo>
                      <a:pt x="552" y="614"/>
                    </a:lnTo>
                    <a:lnTo>
                      <a:pt x="552" y="614"/>
                    </a:lnTo>
                    <a:lnTo>
                      <a:pt x="528" y="610"/>
                    </a:lnTo>
                    <a:lnTo>
                      <a:pt x="516" y="608"/>
                    </a:lnTo>
                    <a:lnTo>
                      <a:pt x="510" y="608"/>
                    </a:lnTo>
                    <a:lnTo>
                      <a:pt x="510" y="612"/>
                    </a:lnTo>
                    <a:lnTo>
                      <a:pt x="510" y="616"/>
                    </a:lnTo>
                    <a:lnTo>
                      <a:pt x="510" y="624"/>
                    </a:lnTo>
                    <a:lnTo>
                      <a:pt x="504" y="630"/>
                    </a:lnTo>
                    <a:lnTo>
                      <a:pt x="494" y="638"/>
                    </a:lnTo>
                    <a:lnTo>
                      <a:pt x="494" y="638"/>
                    </a:lnTo>
                    <a:lnTo>
                      <a:pt x="488" y="642"/>
                    </a:lnTo>
                    <a:lnTo>
                      <a:pt x="484" y="648"/>
                    </a:lnTo>
                    <a:lnTo>
                      <a:pt x="482" y="652"/>
                    </a:lnTo>
                    <a:lnTo>
                      <a:pt x="480" y="658"/>
                    </a:lnTo>
                    <a:lnTo>
                      <a:pt x="482" y="664"/>
                    </a:lnTo>
                    <a:lnTo>
                      <a:pt x="484" y="668"/>
                    </a:lnTo>
                    <a:lnTo>
                      <a:pt x="494" y="678"/>
                    </a:lnTo>
                    <a:lnTo>
                      <a:pt x="506" y="686"/>
                    </a:lnTo>
                    <a:lnTo>
                      <a:pt x="514" y="688"/>
                    </a:lnTo>
                    <a:lnTo>
                      <a:pt x="522" y="690"/>
                    </a:lnTo>
                    <a:lnTo>
                      <a:pt x="532" y="690"/>
                    </a:lnTo>
                    <a:lnTo>
                      <a:pt x="542" y="690"/>
                    </a:lnTo>
                    <a:lnTo>
                      <a:pt x="552" y="686"/>
                    </a:lnTo>
                    <a:lnTo>
                      <a:pt x="562" y="682"/>
                    </a:lnTo>
                    <a:lnTo>
                      <a:pt x="562" y="682"/>
                    </a:lnTo>
                    <a:lnTo>
                      <a:pt x="580" y="676"/>
                    </a:lnTo>
                    <a:lnTo>
                      <a:pt x="592" y="674"/>
                    </a:lnTo>
                    <a:lnTo>
                      <a:pt x="602" y="676"/>
                    </a:lnTo>
                    <a:lnTo>
                      <a:pt x="608" y="680"/>
                    </a:lnTo>
                    <a:lnTo>
                      <a:pt x="612" y="684"/>
                    </a:lnTo>
                    <a:lnTo>
                      <a:pt x="616" y="688"/>
                    </a:lnTo>
                    <a:lnTo>
                      <a:pt x="622" y="686"/>
                    </a:lnTo>
                    <a:lnTo>
                      <a:pt x="628" y="680"/>
                    </a:lnTo>
                    <a:lnTo>
                      <a:pt x="628" y="680"/>
                    </a:lnTo>
                    <a:lnTo>
                      <a:pt x="634" y="674"/>
                    </a:lnTo>
                    <a:lnTo>
                      <a:pt x="640" y="674"/>
                    </a:lnTo>
                    <a:lnTo>
                      <a:pt x="642" y="676"/>
                    </a:lnTo>
                    <a:lnTo>
                      <a:pt x="644" y="680"/>
                    </a:lnTo>
                    <a:lnTo>
                      <a:pt x="646" y="688"/>
                    </a:lnTo>
                    <a:lnTo>
                      <a:pt x="648" y="690"/>
                    </a:lnTo>
                    <a:lnTo>
                      <a:pt x="650" y="686"/>
                    </a:lnTo>
                    <a:lnTo>
                      <a:pt x="650" y="686"/>
                    </a:lnTo>
                    <a:lnTo>
                      <a:pt x="656" y="674"/>
                    </a:lnTo>
                    <a:lnTo>
                      <a:pt x="658" y="672"/>
                    </a:lnTo>
                    <a:lnTo>
                      <a:pt x="662" y="672"/>
                    </a:lnTo>
                    <a:lnTo>
                      <a:pt x="666" y="674"/>
                    </a:lnTo>
                    <a:lnTo>
                      <a:pt x="672" y="680"/>
                    </a:lnTo>
                    <a:lnTo>
                      <a:pt x="696" y="706"/>
                    </a:lnTo>
                    <a:lnTo>
                      <a:pt x="696" y="706"/>
                    </a:lnTo>
                    <a:lnTo>
                      <a:pt x="708" y="720"/>
                    </a:lnTo>
                    <a:lnTo>
                      <a:pt x="718" y="726"/>
                    </a:lnTo>
                    <a:lnTo>
                      <a:pt x="724" y="728"/>
                    </a:lnTo>
                    <a:lnTo>
                      <a:pt x="728" y="728"/>
                    </a:lnTo>
                    <a:lnTo>
                      <a:pt x="732" y="726"/>
                    </a:lnTo>
                    <a:lnTo>
                      <a:pt x="736" y="724"/>
                    </a:lnTo>
                    <a:lnTo>
                      <a:pt x="742" y="726"/>
                    </a:lnTo>
                    <a:lnTo>
                      <a:pt x="750" y="732"/>
                    </a:lnTo>
                    <a:lnTo>
                      <a:pt x="750" y="732"/>
                    </a:lnTo>
                    <a:lnTo>
                      <a:pt x="756" y="738"/>
                    </a:lnTo>
                    <a:lnTo>
                      <a:pt x="756" y="740"/>
                    </a:lnTo>
                    <a:lnTo>
                      <a:pt x="754" y="742"/>
                    </a:lnTo>
                    <a:lnTo>
                      <a:pt x="750" y="744"/>
                    </a:lnTo>
                    <a:lnTo>
                      <a:pt x="742" y="744"/>
                    </a:lnTo>
                    <a:lnTo>
                      <a:pt x="734" y="746"/>
                    </a:lnTo>
                    <a:lnTo>
                      <a:pt x="732" y="748"/>
                    </a:lnTo>
                    <a:lnTo>
                      <a:pt x="732" y="750"/>
                    </a:lnTo>
                    <a:lnTo>
                      <a:pt x="732" y="752"/>
                    </a:lnTo>
                    <a:lnTo>
                      <a:pt x="734" y="756"/>
                    </a:lnTo>
                    <a:lnTo>
                      <a:pt x="744" y="768"/>
                    </a:lnTo>
                    <a:lnTo>
                      <a:pt x="744" y="768"/>
                    </a:lnTo>
                    <a:lnTo>
                      <a:pt x="754" y="776"/>
                    </a:lnTo>
                    <a:lnTo>
                      <a:pt x="766" y="780"/>
                    </a:lnTo>
                    <a:lnTo>
                      <a:pt x="792" y="788"/>
                    </a:lnTo>
                    <a:lnTo>
                      <a:pt x="816" y="794"/>
                    </a:lnTo>
                    <a:lnTo>
                      <a:pt x="826" y="798"/>
                    </a:lnTo>
                    <a:lnTo>
                      <a:pt x="834" y="804"/>
                    </a:lnTo>
                    <a:lnTo>
                      <a:pt x="834" y="804"/>
                    </a:lnTo>
                    <a:lnTo>
                      <a:pt x="842" y="812"/>
                    </a:lnTo>
                    <a:lnTo>
                      <a:pt x="854" y="818"/>
                    </a:lnTo>
                    <a:lnTo>
                      <a:pt x="868" y="824"/>
                    </a:lnTo>
                    <a:lnTo>
                      <a:pt x="882" y="828"/>
                    </a:lnTo>
                    <a:lnTo>
                      <a:pt x="916" y="836"/>
                    </a:lnTo>
                    <a:lnTo>
                      <a:pt x="948" y="846"/>
                    </a:lnTo>
                    <a:lnTo>
                      <a:pt x="948" y="846"/>
                    </a:lnTo>
                    <a:lnTo>
                      <a:pt x="962" y="850"/>
                    </a:lnTo>
                    <a:lnTo>
                      <a:pt x="970" y="850"/>
                    </a:lnTo>
                    <a:lnTo>
                      <a:pt x="972" y="848"/>
                    </a:lnTo>
                    <a:lnTo>
                      <a:pt x="974" y="846"/>
                    </a:lnTo>
                    <a:lnTo>
                      <a:pt x="974" y="840"/>
                    </a:lnTo>
                    <a:lnTo>
                      <a:pt x="972" y="832"/>
                    </a:lnTo>
                    <a:lnTo>
                      <a:pt x="966" y="822"/>
                    </a:lnTo>
                    <a:lnTo>
                      <a:pt x="958" y="812"/>
                    </a:lnTo>
                    <a:lnTo>
                      <a:pt x="948" y="802"/>
                    </a:lnTo>
                    <a:lnTo>
                      <a:pt x="948" y="802"/>
                    </a:lnTo>
                    <a:lnTo>
                      <a:pt x="936" y="792"/>
                    </a:lnTo>
                    <a:lnTo>
                      <a:pt x="920" y="780"/>
                    </a:lnTo>
                    <a:lnTo>
                      <a:pt x="888" y="758"/>
                    </a:lnTo>
                    <a:lnTo>
                      <a:pt x="872" y="748"/>
                    </a:lnTo>
                    <a:lnTo>
                      <a:pt x="862" y="738"/>
                    </a:lnTo>
                    <a:lnTo>
                      <a:pt x="854" y="732"/>
                    </a:lnTo>
                    <a:lnTo>
                      <a:pt x="854" y="728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8" y="722"/>
                    </a:lnTo>
                    <a:lnTo>
                      <a:pt x="864" y="724"/>
                    </a:lnTo>
                    <a:lnTo>
                      <a:pt x="880" y="736"/>
                    </a:lnTo>
                    <a:lnTo>
                      <a:pt x="894" y="748"/>
                    </a:lnTo>
                    <a:lnTo>
                      <a:pt x="900" y="748"/>
                    </a:lnTo>
                    <a:lnTo>
                      <a:pt x="902" y="748"/>
                    </a:lnTo>
                    <a:lnTo>
                      <a:pt x="902" y="746"/>
                    </a:lnTo>
                    <a:lnTo>
                      <a:pt x="902" y="746"/>
                    </a:lnTo>
                    <a:lnTo>
                      <a:pt x="902" y="742"/>
                    </a:lnTo>
                    <a:lnTo>
                      <a:pt x="904" y="742"/>
                    </a:lnTo>
                    <a:lnTo>
                      <a:pt x="908" y="744"/>
                    </a:lnTo>
                    <a:lnTo>
                      <a:pt x="924" y="754"/>
                    </a:lnTo>
                    <a:lnTo>
                      <a:pt x="932" y="762"/>
                    </a:lnTo>
                    <a:lnTo>
                      <a:pt x="944" y="770"/>
                    </a:lnTo>
                    <a:lnTo>
                      <a:pt x="956" y="776"/>
                    </a:lnTo>
                    <a:lnTo>
                      <a:pt x="968" y="778"/>
                    </a:lnTo>
                    <a:lnTo>
                      <a:pt x="968" y="778"/>
                    </a:lnTo>
                    <a:lnTo>
                      <a:pt x="980" y="782"/>
                    </a:lnTo>
                    <a:lnTo>
                      <a:pt x="990" y="788"/>
                    </a:lnTo>
                    <a:lnTo>
                      <a:pt x="998" y="798"/>
                    </a:lnTo>
                    <a:lnTo>
                      <a:pt x="1004" y="806"/>
                    </a:lnTo>
                    <a:lnTo>
                      <a:pt x="1010" y="812"/>
                    </a:lnTo>
                    <a:lnTo>
                      <a:pt x="1012" y="814"/>
                    </a:lnTo>
                    <a:lnTo>
                      <a:pt x="1014" y="812"/>
                    </a:lnTo>
                    <a:lnTo>
                      <a:pt x="1012" y="802"/>
                    </a:lnTo>
                    <a:lnTo>
                      <a:pt x="1012" y="802"/>
                    </a:lnTo>
                    <a:lnTo>
                      <a:pt x="1012" y="792"/>
                    </a:lnTo>
                    <a:lnTo>
                      <a:pt x="1012" y="788"/>
                    </a:lnTo>
                    <a:lnTo>
                      <a:pt x="1014" y="788"/>
                    </a:lnTo>
                    <a:lnTo>
                      <a:pt x="1016" y="788"/>
                    </a:lnTo>
                    <a:lnTo>
                      <a:pt x="1018" y="788"/>
                    </a:lnTo>
                    <a:lnTo>
                      <a:pt x="1020" y="786"/>
                    </a:lnTo>
                    <a:lnTo>
                      <a:pt x="1020" y="780"/>
                    </a:lnTo>
                    <a:lnTo>
                      <a:pt x="1018" y="766"/>
                    </a:lnTo>
                    <a:lnTo>
                      <a:pt x="1018" y="766"/>
                    </a:lnTo>
                    <a:lnTo>
                      <a:pt x="1016" y="750"/>
                    </a:lnTo>
                    <a:lnTo>
                      <a:pt x="1018" y="752"/>
                    </a:lnTo>
                    <a:lnTo>
                      <a:pt x="1020" y="754"/>
                    </a:lnTo>
                    <a:lnTo>
                      <a:pt x="1022" y="758"/>
                    </a:lnTo>
                    <a:lnTo>
                      <a:pt x="1026" y="760"/>
                    </a:lnTo>
                    <a:lnTo>
                      <a:pt x="1028" y="756"/>
                    </a:lnTo>
                    <a:lnTo>
                      <a:pt x="1032" y="746"/>
                    </a:lnTo>
                    <a:lnTo>
                      <a:pt x="1032" y="746"/>
                    </a:lnTo>
                    <a:lnTo>
                      <a:pt x="1032" y="734"/>
                    </a:lnTo>
                    <a:lnTo>
                      <a:pt x="1030" y="728"/>
                    </a:lnTo>
                    <a:lnTo>
                      <a:pt x="1026" y="724"/>
                    </a:lnTo>
                    <a:lnTo>
                      <a:pt x="1022" y="724"/>
                    </a:lnTo>
                    <a:lnTo>
                      <a:pt x="1018" y="722"/>
                    </a:lnTo>
                    <a:lnTo>
                      <a:pt x="1014" y="722"/>
                    </a:lnTo>
                    <a:lnTo>
                      <a:pt x="1014" y="720"/>
                    </a:lnTo>
                    <a:lnTo>
                      <a:pt x="1018" y="714"/>
                    </a:lnTo>
                    <a:lnTo>
                      <a:pt x="1018" y="714"/>
                    </a:lnTo>
                    <a:lnTo>
                      <a:pt x="1022" y="708"/>
                    </a:lnTo>
                    <a:lnTo>
                      <a:pt x="1020" y="704"/>
                    </a:lnTo>
                    <a:lnTo>
                      <a:pt x="1016" y="702"/>
                    </a:lnTo>
                    <a:lnTo>
                      <a:pt x="1012" y="700"/>
                    </a:lnTo>
                    <a:lnTo>
                      <a:pt x="1006" y="700"/>
                    </a:lnTo>
                    <a:lnTo>
                      <a:pt x="1000" y="698"/>
                    </a:lnTo>
                    <a:lnTo>
                      <a:pt x="1000" y="694"/>
                    </a:lnTo>
                    <a:lnTo>
                      <a:pt x="1002" y="688"/>
                    </a:lnTo>
                    <a:lnTo>
                      <a:pt x="1002" y="688"/>
                    </a:lnTo>
                    <a:lnTo>
                      <a:pt x="1006" y="682"/>
                    </a:lnTo>
                    <a:lnTo>
                      <a:pt x="1010" y="676"/>
                    </a:lnTo>
                    <a:lnTo>
                      <a:pt x="1008" y="672"/>
                    </a:lnTo>
                    <a:lnTo>
                      <a:pt x="1006" y="668"/>
                    </a:lnTo>
                    <a:lnTo>
                      <a:pt x="1000" y="664"/>
                    </a:lnTo>
                    <a:lnTo>
                      <a:pt x="992" y="660"/>
                    </a:lnTo>
                    <a:lnTo>
                      <a:pt x="966" y="648"/>
                    </a:lnTo>
                    <a:lnTo>
                      <a:pt x="966" y="648"/>
                    </a:lnTo>
                    <a:lnTo>
                      <a:pt x="952" y="642"/>
                    </a:lnTo>
                    <a:lnTo>
                      <a:pt x="942" y="632"/>
                    </a:lnTo>
                    <a:lnTo>
                      <a:pt x="936" y="622"/>
                    </a:lnTo>
                    <a:lnTo>
                      <a:pt x="930" y="612"/>
                    </a:lnTo>
                    <a:lnTo>
                      <a:pt x="928" y="602"/>
                    </a:lnTo>
                    <a:lnTo>
                      <a:pt x="924" y="596"/>
                    </a:lnTo>
                    <a:lnTo>
                      <a:pt x="918" y="592"/>
                    </a:lnTo>
                    <a:lnTo>
                      <a:pt x="912" y="592"/>
                    </a:lnTo>
                    <a:lnTo>
                      <a:pt x="912" y="592"/>
                    </a:lnTo>
                    <a:lnTo>
                      <a:pt x="904" y="594"/>
                    </a:lnTo>
                    <a:lnTo>
                      <a:pt x="896" y="594"/>
                    </a:lnTo>
                    <a:lnTo>
                      <a:pt x="892" y="592"/>
                    </a:lnTo>
                    <a:lnTo>
                      <a:pt x="890" y="590"/>
                    </a:lnTo>
                    <a:lnTo>
                      <a:pt x="890" y="586"/>
                    </a:lnTo>
                    <a:lnTo>
                      <a:pt x="894" y="584"/>
                    </a:lnTo>
                    <a:lnTo>
                      <a:pt x="900" y="580"/>
                    </a:lnTo>
                    <a:lnTo>
                      <a:pt x="908" y="578"/>
                    </a:lnTo>
                    <a:lnTo>
                      <a:pt x="908" y="578"/>
                    </a:lnTo>
                    <a:lnTo>
                      <a:pt x="912" y="576"/>
                    </a:lnTo>
                    <a:lnTo>
                      <a:pt x="916" y="576"/>
                    </a:lnTo>
                    <a:lnTo>
                      <a:pt x="916" y="572"/>
                    </a:lnTo>
                    <a:lnTo>
                      <a:pt x="916" y="570"/>
                    </a:lnTo>
                    <a:lnTo>
                      <a:pt x="914" y="564"/>
                    </a:lnTo>
                    <a:lnTo>
                      <a:pt x="910" y="556"/>
                    </a:lnTo>
                    <a:lnTo>
                      <a:pt x="902" y="546"/>
                    </a:lnTo>
                    <a:lnTo>
                      <a:pt x="902" y="544"/>
                    </a:lnTo>
                    <a:lnTo>
                      <a:pt x="904" y="544"/>
                    </a:lnTo>
                    <a:lnTo>
                      <a:pt x="910" y="546"/>
                    </a:lnTo>
                    <a:lnTo>
                      <a:pt x="910" y="546"/>
                    </a:lnTo>
                    <a:lnTo>
                      <a:pt x="918" y="548"/>
                    </a:lnTo>
                    <a:lnTo>
                      <a:pt x="924" y="546"/>
                    </a:lnTo>
                    <a:lnTo>
                      <a:pt x="928" y="542"/>
                    </a:lnTo>
                    <a:lnTo>
                      <a:pt x="930" y="538"/>
                    </a:lnTo>
                    <a:lnTo>
                      <a:pt x="932" y="536"/>
                    </a:lnTo>
                    <a:lnTo>
                      <a:pt x="934" y="534"/>
                    </a:lnTo>
                    <a:lnTo>
                      <a:pt x="938" y="536"/>
                    </a:lnTo>
                    <a:lnTo>
                      <a:pt x="942" y="544"/>
                    </a:lnTo>
                    <a:lnTo>
                      <a:pt x="942" y="544"/>
                    </a:lnTo>
                    <a:lnTo>
                      <a:pt x="950" y="552"/>
                    </a:lnTo>
                    <a:lnTo>
                      <a:pt x="954" y="556"/>
                    </a:lnTo>
                    <a:lnTo>
                      <a:pt x="958" y="558"/>
                    </a:lnTo>
                    <a:lnTo>
                      <a:pt x="962" y="558"/>
                    </a:lnTo>
                    <a:lnTo>
                      <a:pt x="968" y="560"/>
                    </a:lnTo>
                    <a:lnTo>
                      <a:pt x="972" y="562"/>
                    </a:lnTo>
                    <a:lnTo>
                      <a:pt x="974" y="568"/>
                    </a:lnTo>
                    <a:lnTo>
                      <a:pt x="974" y="568"/>
                    </a:lnTo>
                    <a:lnTo>
                      <a:pt x="976" y="574"/>
                    </a:lnTo>
                    <a:lnTo>
                      <a:pt x="980" y="576"/>
                    </a:lnTo>
                    <a:lnTo>
                      <a:pt x="986" y="580"/>
                    </a:lnTo>
                    <a:lnTo>
                      <a:pt x="990" y="580"/>
                    </a:lnTo>
                    <a:lnTo>
                      <a:pt x="992" y="582"/>
                    </a:lnTo>
                    <a:lnTo>
                      <a:pt x="994" y="586"/>
                    </a:lnTo>
                    <a:lnTo>
                      <a:pt x="994" y="592"/>
                    </a:lnTo>
                    <a:lnTo>
                      <a:pt x="994" y="592"/>
                    </a:lnTo>
                    <a:lnTo>
                      <a:pt x="994" y="596"/>
                    </a:lnTo>
                    <a:lnTo>
                      <a:pt x="996" y="600"/>
                    </a:lnTo>
                    <a:lnTo>
                      <a:pt x="1008" y="614"/>
                    </a:lnTo>
                    <a:lnTo>
                      <a:pt x="1022" y="626"/>
                    </a:lnTo>
                    <a:lnTo>
                      <a:pt x="1040" y="638"/>
                    </a:lnTo>
                    <a:lnTo>
                      <a:pt x="1056" y="646"/>
                    </a:lnTo>
                    <a:lnTo>
                      <a:pt x="1064" y="648"/>
                    </a:lnTo>
                    <a:lnTo>
                      <a:pt x="1070" y="648"/>
                    </a:lnTo>
                    <a:lnTo>
                      <a:pt x="1074" y="646"/>
                    </a:lnTo>
                    <a:lnTo>
                      <a:pt x="1078" y="642"/>
                    </a:lnTo>
                    <a:lnTo>
                      <a:pt x="1080" y="636"/>
                    </a:lnTo>
                    <a:lnTo>
                      <a:pt x="1078" y="628"/>
                    </a:lnTo>
                    <a:lnTo>
                      <a:pt x="1078" y="628"/>
                    </a:lnTo>
                    <a:lnTo>
                      <a:pt x="1078" y="618"/>
                    </a:lnTo>
                    <a:lnTo>
                      <a:pt x="1078" y="612"/>
                    </a:lnTo>
                    <a:lnTo>
                      <a:pt x="1080" y="606"/>
                    </a:lnTo>
                    <a:lnTo>
                      <a:pt x="1082" y="602"/>
                    </a:lnTo>
                    <a:lnTo>
                      <a:pt x="1086" y="600"/>
                    </a:lnTo>
                    <a:lnTo>
                      <a:pt x="1092" y="598"/>
                    </a:lnTo>
                    <a:lnTo>
                      <a:pt x="1102" y="596"/>
                    </a:lnTo>
                    <a:lnTo>
                      <a:pt x="1118" y="598"/>
                    </a:lnTo>
                    <a:lnTo>
                      <a:pt x="1122" y="596"/>
                    </a:lnTo>
                    <a:lnTo>
                      <a:pt x="1122" y="596"/>
                    </a:lnTo>
                    <a:lnTo>
                      <a:pt x="1122" y="592"/>
                    </a:lnTo>
                    <a:lnTo>
                      <a:pt x="1122" y="588"/>
                    </a:lnTo>
                    <a:lnTo>
                      <a:pt x="1122" y="588"/>
                    </a:lnTo>
                    <a:lnTo>
                      <a:pt x="1118" y="582"/>
                    </a:lnTo>
                    <a:lnTo>
                      <a:pt x="1118" y="576"/>
                    </a:lnTo>
                    <a:lnTo>
                      <a:pt x="1120" y="574"/>
                    </a:lnTo>
                    <a:lnTo>
                      <a:pt x="1122" y="574"/>
                    </a:lnTo>
                    <a:lnTo>
                      <a:pt x="1128" y="570"/>
                    </a:lnTo>
                    <a:lnTo>
                      <a:pt x="1128" y="568"/>
                    </a:lnTo>
                    <a:lnTo>
                      <a:pt x="1126" y="564"/>
                    </a:lnTo>
                    <a:lnTo>
                      <a:pt x="1126" y="564"/>
                    </a:lnTo>
                    <a:lnTo>
                      <a:pt x="1126" y="560"/>
                    </a:lnTo>
                    <a:lnTo>
                      <a:pt x="1126" y="558"/>
                    </a:lnTo>
                    <a:lnTo>
                      <a:pt x="1130" y="554"/>
                    </a:lnTo>
                    <a:lnTo>
                      <a:pt x="1144" y="548"/>
                    </a:lnTo>
                    <a:lnTo>
                      <a:pt x="1150" y="544"/>
                    </a:lnTo>
                    <a:lnTo>
                      <a:pt x="1154" y="536"/>
                    </a:lnTo>
                    <a:lnTo>
                      <a:pt x="1156" y="532"/>
                    </a:lnTo>
                    <a:lnTo>
                      <a:pt x="1154" y="528"/>
                    </a:lnTo>
                    <a:lnTo>
                      <a:pt x="1148" y="514"/>
                    </a:lnTo>
                    <a:lnTo>
                      <a:pt x="1148" y="5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37" name="Freeform 6089"/>
              <p:cNvSpPr>
                <a:spLocks/>
              </p:cNvSpPr>
              <p:nvPr/>
            </p:nvSpPr>
            <p:spPr bwMode="auto">
              <a:xfrm>
                <a:off x="2731770" y="1751013"/>
                <a:ext cx="20320" cy="1524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2" y="12"/>
                  </a:cxn>
                  <a:cxn ang="0">
                    <a:pos x="8" y="18"/>
                  </a:cxn>
                  <a:cxn ang="0">
                    <a:pos x="14" y="22"/>
                  </a:cxn>
                  <a:cxn ang="0">
                    <a:pos x="20" y="24"/>
                  </a:cxn>
                  <a:cxn ang="0">
                    <a:pos x="26" y="24"/>
                  </a:cxn>
                  <a:cxn ang="0">
                    <a:pos x="30" y="22"/>
                  </a:cxn>
                  <a:cxn ang="0">
                    <a:pos x="30" y="22"/>
                  </a:cxn>
                  <a:cxn ang="0">
                    <a:pos x="32" y="16"/>
                  </a:cxn>
                  <a:cxn ang="0">
                    <a:pos x="32" y="12"/>
                  </a:cxn>
                  <a:cxn ang="0">
                    <a:pos x="32" y="8"/>
                  </a:cxn>
                  <a:cxn ang="0">
                    <a:pos x="28" y="4"/>
                  </a:cxn>
                  <a:cxn ang="0">
                    <a:pos x="24" y="2"/>
                  </a:cxn>
                  <a:cxn ang="0">
                    <a:pos x="20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32" h="24">
                    <a:moveTo>
                      <a:pt x="6" y="0"/>
                    </a:moveTo>
                    <a:lnTo>
                      <a:pt x="6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8" y="18"/>
                    </a:lnTo>
                    <a:lnTo>
                      <a:pt x="14" y="22"/>
                    </a:lnTo>
                    <a:lnTo>
                      <a:pt x="20" y="24"/>
                    </a:lnTo>
                    <a:lnTo>
                      <a:pt x="26" y="24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2" y="16"/>
                    </a:lnTo>
                    <a:lnTo>
                      <a:pt x="32" y="12"/>
                    </a:lnTo>
                    <a:lnTo>
                      <a:pt x="32" y="8"/>
                    </a:lnTo>
                    <a:lnTo>
                      <a:pt x="28" y="4"/>
                    </a:lnTo>
                    <a:lnTo>
                      <a:pt x="24" y="2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38" name="Freeform 6091"/>
              <p:cNvSpPr>
                <a:spLocks/>
              </p:cNvSpPr>
              <p:nvPr/>
            </p:nvSpPr>
            <p:spPr bwMode="auto">
              <a:xfrm>
                <a:off x="2656840" y="1799273"/>
                <a:ext cx="13970" cy="15240"/>
              </a:xfrm>
              <a:custGeom>
                <a:avLst/>
                <a:gdLst/>
                <a:ahLst/>
                <a:cxnLst>
                  <a:cxn ang="0">
                    <a:pos x="4" y="24"/>
                  </a:cxn>
                  <a:cxn ang="0">
                    <a:pos x="4" y="24"/>
                  </a:cxn>
                  <a:cxn ang="0">
                    <a:pos x="12" y="22"/>
                  </a:cxn>
                  <a:cxn ang="0">
                    <a:pos x="20" y="16"/>
                  </a:cxn>
                  <a:cxn ang="0">
                    <a:pos x="22" y="12"/>
                  </a:cxn>
                  <a:cxn ang="0">
                    <a:pos x="22" y="10"/>
                  </a:cxn>
                  <a:cxn ang="0">
                    <a:pos x="22" y="6"/>
                  </a:cxn>
                  <a:cxn ang="0">
                    <a:pos x="18" y="2"/>
                  </a:cxn>
                  <a:cxn ang="0">
                    <a:pos x="18" y="2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4"/>
                  </a:cxn>
                  <a:cxn ang="0">
                    <a:pos x="2" y="10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2" y="22"/>
                  </a:cxn>
                  <a:cxn ang="0">
                    <a:pos x="4" y="24"/>
                  </a:cxn>
                  <a:cxn ang="0">
                    <a:pos x="4" y="24"/>
                  </a:cxn>
                </a:cxnLst>
                <a:rect l="0" t="0" r="r" b="b"/>
                <a:pathLst>
                  <a:path w="22" h="24">
                    <a:moveTo>
                      <a:pt x="4" y="24"/>
                    </a:moveTo>
                    <a:lnTo>
                      <a:pt x="4" y="24"/>
                    </a:lnTo>
                    <a:lnTo>
                      <a:pt x="12" y="22"/>
                    </a:lnTo>
                    <a:lnTo>
                      <a:pt x="20" y="16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2" y="6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4" y="2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39" name="Freeform 6092"/>
              <p:cNvSpPr>
                <a:spLocks/>
              </p:cNvSpPr>
              <p:nvPr/>
            </p:nvSpPr>
            <p:spPr bwMode="auto">
              <a:xfrm>
                <a:off x="2352040" y="1724343"/>
                <a:ext cx="22860" cy="34290"/>
              </a:xfrm>
              <a:custGeom>
                <a:avLst/>
                <a:gdLst/>
                <a:ahLst/>
                <a:cxnLst>
                  <a:cxn ang="0">
                    <a:pos x="20" y="54"/>
                  </a:cxn>
                  <a:cxn ang="0">
                    <a:pos x="20" y="54"/>
                  </a:cxn>
                  <a:cxn ang="0">
                    <a:pos x="26" y="50"/>
                  </a:cxn>
                  <a:cxn ang="0">
                    <a:pos x="30" y="42"/>
                  </a:cxn>
                  <a:cxn ang="0">
                    <a:pos x="34" y="32"/>
                  </a:cxn>
                  <a:cxn ang="0">
                    <a:pos x="36" y="22"/>
                  </a:cxn>
                  <a:cxn ang="0">
                    <a:pos x="36" y="12"/>
                  </a:cxn>
                  <a:cxn ang="0">
                    <a:pos x="34" y="4"/>
                  </a:cxn>
                  <a:cxn ang="0">
                    <a:pos x="32" y="2"/>
                  </a:cxn>
                  <a:cxn ang="0">
                    <a:pos x="28" y="0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4" y="2"/>
                  </a:cxn>
                  <a:cxn ang="0">
                    <a:pos x="8" y="6"/>
                  </a:cxn>
                  <a:cxn ang="0">
                    <a:pos x="4" y="12"/>
                  </a:cxn>
                  <a:cxn ang="0">
                    <a:pos x="0" y="22"/>
                  </a:cxn>
                  <a:cxn ang="0">
                    <a:pos x="2" y="32"/>
                  </a:cxn>
                  <a:cxn ang="0">
                    <a:pos x="4" y="40"/>
                  </a:cxn>
                  <a:cxn ang="0">
                    <a:pos x="8" y="48"/>
                  </a:cxn>
                  <a:cxn ang="0">
                    <a:pos x="14" y="52"/>
                  </a:cxn>
                  <a:cxn ang="0">
                    <a:pos x="20" y="54"/>
                  </a:cxn>
                  <a:cxn ang="0">
                    <a:pos x="20" y="54"/>
                  </a:cxn>
                </a:cxnLst>
                <a:rect l="0" t="0" r="r" b="b"/>
                <a:pathLst>
                  <a:path w="36" h="54">
                    <a:moveTo>
                      <a:pt x="20" y="54"/>
                    </a:moveTo>
                    <a:lnTo>
                      <a:pt x="20" y="54"/>
                    </a:lnTo>
                    <a:lnTo>
                      <a:pt x="26" y="50"/>
                    </a:lnTo>
                    <a:lnTo>
                      <a:pt x="30" y="42"/>
                    </a:lnTo>
                    <a:lnTo>
                      <a:pt x="34" y="32"/>
                    </a:lnTo>
                    <a:lnTo>
                      <a:pt x="36" y="22"/>
                    </a:lnTo>
                    <a:lnTo>
                      <a:pt x="36" y="12"/>
                    </a:lnTo>
                    <a:lnTo>
                      <a:pt x="34" y="4"/>
                    </a:lnTo>
                    <a:lnTo>
                      <a:pt x="32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4" y="12"/>
                    </a:lnTo>
                    <a:lnTo>
                      <a:pt x="0" y="22"/>
                    </a:lnTo>
                    <a:lnTo>
                      <a:pt x="2" y="32"/>
                    </a:lnTo>
                    <a:lnTo>
                      <a:pt x="4" y="40"/>
                    </a:lnTo>
                    <a:lnTo>
                      <a:pt x="8" y="48"/>
                    </a:lnTo>
                    <a:lnTo>
                      <a:pt x="14" y="52"/>
                    </a:lnTo>
                    <a:lnTo>
                      <a:pt x="20" y="54"/>
                    </a:lnTo>
                    <a:lnTo>
                      <a:pt x="20" y="5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40" name="Freeform 6094"/>
              <p:cNvSpPr>
                <a:spLocks/>
              </p:cNvSpPr>
              <p:nvPr/>
            </p:nvSpPr>
            <p:spPr bwMode="auto">
              <a:xfrm>
                <a:off x="2428240" y="1463993"/>
                <a:ext cx="59690" cy="48260"/>
              </a:xfrm>
              <a:custGeom>
                <a:avLst/>
                <a:gdLst/>
                <a:ahLst/>
                <a:cxnLst>
                  <a:cxn ang="0">
                    <a:pos x="8" y="26"/>
                  </a:cxn>
                  <a:cxn ang="0">
                    <a:pos x="8" y="26"/>
                  </a:cxn>
                  <a:cxn ang="0">
                    <a:pos x="4" y="36"/>
                  </a:cxn>
                  <a:cxn ang="0">
                    <a:pos x="0" y="46"/>
                  </a:cxn>
                  <a:cxn ang="0">
                    <a:pos x="0" y="56"/>
                  </a:cxn>
                  <a:cxn ang="0">
                    <a:pos x="2" y="64"/>
                  </a:cxn>
                  <a:cxn ang="0">
                    <a:pos x="8" y="70"/>
                  </a:cxn>
                  <a:cxn ang="0">
                    <a:pos x="18" y="74"/>
                  </a:cxn>
                  <a:cxn ang="0">
                    <a:pos x="34" y="76"/>
                  </a:cxn>
                  <a:cxn ang="0">
                    <a:pos x="54" y="76"/>
                  </a:cxn>
                  <a:cxn ang="0">
                    <a:pos x="54" y="76"/>
                  </a:cxn>
                  <a:cxn ang="0">
                    <a:pos x="72" y="74"/>
                  </a:cxn>
                  <a:cxn ang="0">
                    <a:pos x="84" y="70"/>
                  </a:cxn>
                  <a:cxn ang="0">
                    <a:pos x="90" y="64"/>
                  </a:cxn>
                  <a:cxn ang="0">
                    <a:pos x="94" y="58"/>
                  </a:cxn>
                  <a:cxn ang="0">
                    <a:pos x="92" y="50"/>
                  </a:cxn>
                  <a:cxn ang="0">
                    <a:pos x="92" y="40"/>
                  </a:cxn>
                  <a:cxn ang="0">
                    <a:pos x="90" y="32"/>
                  </a:cxn>
                  <a:cxn ang="0">
                    <a:pos x="92" y="22"/>
                  </a:cxn>
                  <a:cxn ang="0">
                    <a:pos x="92" y="22"/>
                  </a:cxn>
                  <a:cxn ang="0">
                    <a:pos x="92" y="18"/>
                  </a:cxn>
                  <a:cxn ang="0">
                    <a:pos x="90" y="14"/>
                  </a:cxn>
                  <a:cxn ang="0">
                    <a:pos x="88" y="10"/>
                  </a:cxn>
                  <a:cxn ang="0">
                    <a:pos x="84" y="6"/>
                  </a:cxn>
                  <a:cxn ang="0">
                    <a:pos x="74" y="2"/>
                  </a:cxn>
                  <a:cxn ang="0">
                    <a:pos x="60" y="0"/>
                  </a:cxn>
                  <a:cxn ang="0">
                    <a:pos x="46" y="2"/>
                  </a:cxn>
                  <a:cxn ang="0">
                    <a:pos x="32" y="6"/>
                  </a:cxn>
                  <a:cxn ang="0">
                    <a:pos x="18" y="14"/>
                  </a:cxn>
                  <a:cxn ang="0">
                    <a:pos x="14" y="20"/>
                  </a:cxn>
                  <a:cxn ang="0">
                    <a:pos x="8" y="26"/>
                  </a:cxn>
                  <a:cxn ang="0">
                    <a:pos x="8" y="26"/>
                  </a:cxn>
                </a:cxnLst>
                <a:rect l="0" t="0" r="r" b="b"/>
                <a:pathLst>
                  <a:path w="94" h="76">
                    <a:moveTo>
                      <a:pt x="8" y="26"/>
                    </a:moveTo>
                    <a:lnTo>
                      <a:pt x="8" y="26"/>
                    </a:lnTo>
                    <a:lnTo>
                      <a:pt x="4" y="36"/>
                    </a:lnTo>
                    <a:lnTo>
                      <a:pt x="0" y="46"/>
                    </a:lnTo>
                    <a:lnTo>
                      <a:pt x="0" y="56"/>
                    </a:lnTo>
                    <a:lnTo>
                      <a:pt x="2" y="64"/>
                    </a:lnTo>
                    <a:lnTo>
                      <a:pt x="8" y="70"/>
                    </a:lnTo>
                    <a:lnTo>
                      <a:pt x="18" y="74"/>
                    </a:lnTo>
                    <a:lnTo>
                      <a:pt x="34" y="76"/>
                    </a:lnTo>
                    <a:lnTo>
                      <a:pt x="54" y="76"/>
                    </a:lnTo>
                    <a:lnTo>
                      <a:pt x="54" y="76"/>
                    </a:lnTo>
                    <a:lnTo>
                      <a:pt x="72" y="74"/>
                    </a:lnTo>
                    <a:lnTo>
                      <a:pt x="84" y="70"/>
                    </a:lnTo>
                    <a:lnTo>
                      <a:pt x="90" y="64"/>
                    </a:lnTo>
                    <a:lnTo>
                      <a:pt x="94" y="58"/>
                    </a:lnTo>
                    <a:lnTo>
                      <a:pt x="92" y="50"/>
                    </a:lnTo>
                    <a:lnTo>
                      <a:pt x="92" y="40"/>
                    </a:lnTo>
                    <a:lnTo>
                      <a:pt x="90" y="32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18"/>
                    </a:lnTo>
                    <a:lnTo>
                      <a:pt x="90" y="14"/>
                    </a:lnTo>
                    <a:lnTo>
                      <a:pt x="88" y="10"/>
                    </a:lnTo>
                    <a:lnTo>
                      <a:pt x="84" y="6"/>
                    </a:lnTo>
                    <a:lnTo>
                      <a:pt x="74" y="2"/>
                    </a:lnTo>
                    <a:lnTo>
                      <a:pt x="60" y="0"/>
                    </a:lnTo>
                    <a:lnTo>
                      <a:pt x="46" y="2"/>
                    </a:lnTo>
                    <a:lnTo>
                      <a:pt x="32" y="6"/>
                    </a:lnTo>
                    <a:lnTo>
                      <a:pt x="18" y="14"/>
                    </a:lnTo>
                    <a:lnTo>
                      <a:pt x="14" y="20"/>
                    </a:lnTo>
                    <a:lnTo>
                      <a:pt x="8" y="26"/>
                    </a:lnTo>
                    <a:lnTo>
                      <a:pt x="8" y="2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41" name="Freeform 6098"/>
              <p:cNvSpPr>
                <a:spLocks/>
              </p:cNvSpPr>
              <p:nvPr/>
            </p:nvSpPr>
            <p:spPr bwMode="auto">
              <a:xfrm>
                <a:off x="1668780" y="1211263"/>
                <a:ext cx="63500" cy="43180"/>
              </a:xfrm>
              <a:custGeom>
                <a:avLst/>
                <a:gdLst/>
                <a:ahLst/>
                <a:cxnLst>
                  <a:cxn ang="0">
                    <a:pos x="46" y="2"/>
                  </a:cxn>
                  <a:cxn ang="0">
                    <a:pos x="46" y="2"/>
                  </a:cxn>
                  <a:cxn ang="0">
                    <a:pos x="32" y="4"/>
                  </a:cxn>
                  <a:cxn ang="0">
                    <a:pos x="20" y="6"/>
                  </a:cxn>
                  <a:cxn ang="0">
                    <a:pos x="10" y="10"/>
                  </a:cxn>
                  <a:cxn ang="0">
                    <a:pos x="4" y="12"/>
                  </a:cxn>
                  <a:cxn ang="0">
                    <a:pos x="0" y="16"/>
                  </a:cxn>
                  <a:cxn ang="0">
                    <a:pos x="0" y="20"/>
                  </a:cxn>
                  <a:cxn ang="0">
                    <a:pos x="2" y="22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20" y="28"/>
                  </a:cxn>
                  <a:cxn ang="0">
                    <a:pos x="28" y="32"/>
                  </a:cxn>
                  <a:cxn ang="0">
                    <a:pos x="32" y="36"/>
                  </a:cxn>
                  <a:cxn ang="0">
                    <a:pos x="34" y="40"/>
                  </a:cxn>
                  <a:cxn ang="0">
                    <a:pos x="34" y="40"/>
                  </a:cxn>
                  <a:cxn ang="0">
                    <a:pos x="38" y="46"/>
                  </a:cxn>
                  <a:cxn ang="0">
                    <a:pos x="44" y="50"/>
                  </a:cxn>
                  <a:cxn ang="0">
                    <a:pos x="54" y="56"/>
                  </a:cxn>
                  <a:cxn ang="0">
                    <a:pos x="64" y="66"/>
                  </a:cxn>
                  <a:cxn ang="0">
                    <a:pos x="64" y="66"/>
                  </a:cxn>
                  <a:cxn ang="0">
                    <a:pos x="68" y="68"/>
                  </a:cxn>
                  <a:cxn ang="0">
                    <a:pos x="70" y="68"/>
                  </a:cxn>
                  <a:cxn ang="0">
                    <a:pos x="70" y="66"/>
                  </a:cxn>
                  <a:cxn ang="0">
                    <a:pos x="70" y="66"/>
                  </a:cxn>
                  <a:cxn ang="0">
                    <a:pos x="70" y="62"/>
                  </a:cxn>
                  <a:cxn ang="0">
                    <a:pos x="74" y="60"/>
                  </a:cxn>
                  <a:cxn ang="0">
                    <a:pos x="80" y="56"/>
                  </a:cxn>
                  <a:cxn ang="0">
                    <a:pos x="86" y="48"/>
                  </a:cxn>
                  <a:cxn ang="0">
                    <a:pos x="86" y="48"/>
                  </a:cxn>
                  <a:cxn ang="0">
                    <a:pos x="100" y="26"/>
                  </a:cxn>
                  <a:cxn ang="0">
                    <a:pos x="100" y="20"/>
                  </a:cxn>
                  <a:cxn ang="0">
                    <a:pos x="100" y="16"/>
                  </a:cxn>
                  <a:cxn ang="0">
                    <a:pos x="98" y="14"/>
                  </a:cxn>
                  <a:cxn ang="0">
                    <a:pos x="94" y="10"/>
                  </a:cxn>
                  <a:cxn ang="0">
                    <a:pos x="94" y="10"/>
                  </a:cxn>
                  <a:cxn ang="0">
                    <a:pos x="86" y="6"/>
                  </a:cxn>
                  <a:cxn ang="0">
                    <a:pos x="80" y="2"/>
                  </a:cxn>
                  <a:cxn ang="0">
                    <a:pos x="70" y="0"/>
                  </a:cxn>
                  <a:cxn ang="0">
                    <a:pos x="46" y="2"/>
                  </a:cxn>
                  <a:cxn ang="0">
                    <a:pos x="46" y="2"/>
                  </a:cxn>
                </a:cxnLst>
                <a:rect l="0" t="0" r="r" b="b"/>
                <a:pathLst>
                  <a:path w="100" h="68">
                    <a:moveTo>
                      <a:pt x="46" y="2"/>
                    </a:moveTo>
                    <a:lnTo>
                      <a:pt x="46" y="2"/>
                    </a:lnTo>
                    <a:lnTo>
                      <a:pt x="32" y="4"/>
                    </a:lnTo>
                    <a:lnTo>
                      <a:pt x="20" y="6"/>
                    </a:lnTo>
                    <a:lnTo>
                      <a:pt x="10" y="10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20" y="28"/>
                    </a:lnTo>
                    <a:lnTo>
                      <a:pt x="28" y="32"/>
                    </a:lnTo>
                    <a:lnTo>
                      <a:pt x="32" y="36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8" y="46"/>
                    </a:lnTo>
                    <a:lnTo>
                      <a:pt x="44" y="50"/>
                    </a:lnTo>
                    <a:lnTo>
                      <a:pt x="54" y="56"/>
                    </a:lnTo>
                    <a:lnTo>
                      <a:pt x="64" y="66"/>
                    </a:lnTo>
                    <a:lnTo>
                      <a:pt x="64" y="66"/>
                    </a:lnTo>
                    <a:lnTo>
                      <a:pt x="68" y="68"/>
                    </a:lnTo>
                    <a:lnTo>
                      <a:pt x="70" y="68"/>
                    </a:lnTo>
                    <a:lnTo>
                      <a:pt x="70" y="66"/>
                    </a:lnTo>
                    <a:lnTo>
                      <a:pt x="70" y="66"/>
                    </a:lnTo>
                    <a:lnTo>
                      <a:pt x="70" y="62"/>
                    </a:lnTo>
                    <a:lnTo>
                      <a:pt x="74" y="60"/>
                    </a:lnTo>
                    <a:lnTo>
                      <a:pt x="80" y="56"/>
                    </a:lnTo>
                    <a:lnTo>
                      <a:pt x="86" y="48"/>
                    </a:lnTo>
                    <a:lnTo>
                      <a:pt x="86" y="48"/>
                    </a:lnTo>
                    <a:lnTo>
                      <a:pt x="100" y="26"/>
                    </a:lnTo>
                    <a:lnTo>
                      <a:pt x="100" y="20"/>
                    </a:lnTo>
                    <a:lnTo>
                      <a:pt x="100" y="16"/>
                    </a:lnTo>
                    <a:lnTo>
                      <a:pt x="98" y="14"/>
                    </a:lnTo>
                    <a:lnTo>
                      <a:pt x="94" y="10"/>
                    </a:lnTo>
                    <a:lnTo>
                      <a:pt x="94" y="10"/>
                    </a:lnTo>
                    <a:lnTo>
                      <a:pt x="86" y="6"/>
                    </a:lnTo>
                    <a:lnTo>
                      <a:pt x="80" y="2"/>
                    </a:lnTo>
                    <a:lnTo>
                      <a:pt x="70" y="0"/>
                    </a:lnTo>
                    <a:lnTo>
                      <a:pt x="46" y="2"/>
                    </a:lnTo>
                    <a:lnTo>
                      <a:pt x="4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42" name="Freeform 6099"/>
              <p:cNvSpPr>
                <a:spLocks/>
              </p:cNvSpPr>
              <p:nvPr/>
            </p:nvSpPr>
            <p:spPr bwMode="auto">
              <a:xfrm>
                <a:off x="1733550" y="1088073"/>
                <a:ext cx="48260" cy="1016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6" y="2"/>
                  </a:cxn>
                  <a:cxn ang="0">
                    <a:pos x="68" y="0"/>
                  </a:cxn>
                  <a:cxn ang="0">
                    <a:pos x="56" y="0"/>
                  </a:cxn>
                  <a:cxn ang="0">
                    <a:pos x="30" y="2"/>
                  </a:cxn>
                  <a:cxn ang="0">
                    <a:pos x="16" y="6"/>
                  </a:cxn>
                  <a:cxn ang="0">
                    <a:pos x="6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2" y="16"/>
                  </a:cxn>
                  <a:cxn ang="0">
                    <a:pos x="2" y="16"/>
                  </a:cxn>
                  <a:cxn ang="0">
                    <a:pos x="8" y="16"/>
                  </a:cxn>
                  <a:cxn ang="0">
                    <a:pos x="20" y="16"/>
                  </a:cxn>
                  <a:cxn ang="0">
                    <a:pos x="48" y="14"/>
                  </a:cxn>
                  <a:cxn ang="0">
                    <a:pos x="70" y="8"/>
                  </a:cxn>
                  <a:cxn ang="0">
                    <a:pos x="76" y="4"/>
                  </a:cxn>
                  <a:cxn ang="0">
                    <a:pos x="76" y="2"/>
                  </a:cxn>
                  <a:cxn ang="0">
                    <a:pos x="76" y="2"/>
                  </a:cxn>
                  <a:cxn ang="0">
                    <a:pos x="76" y="2"/>
                  </a:cxn>
                </a:cxnLst>
                <a:rect l="0" t="0" r="r" b="b"/>
                <a:pathLst>
                  <a:path w="76" h="16">
                    <a:moveTo>
                      <a:pt x="76" y="2"/>
                    </a:moveTo>
                    <a:lnTo>
                      <a:pt x="76" y="2"/>
                    </a:lnTo>
                    <a:lnTo>
                      <a:pt x="68" y="0"/>
                    </a:lnTo>
                    <a:lnTo>
                      <a:pt x="56" y="0"/>
                    </a:lnTo>
                    <a:lnTo>
                      <a:pt x="30" y="2"/>
                    </a:lnTo>
                    <a:lnTo>
                      <a:pt x="16" y="6"/>
                    </a:lnTo>
                    <a:lnTo>
                      <a:pt x="6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8" y="16"/>
                    </a:lnTo>
                    <a:lnTo>
                      <a:pt x="20" y="16"/>
                    </a:lnTo>
                    <a:lnTo>
                      <a:pt x="48" y="14"/>
                    </a:lnTo>
                    <a:lnTo>
                      <a:pt x="70" y="8"/>
                    </a:lnTo>
                    <a:lnTo>
                      <a:pt x="76" y="4"/>
                    </a:lnTo>
                    <a:lnTo>
                      <a:pt x="76" y="2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43" name="Freeform 6100"/>
              <p:cNvSpPr>
                <a:spLocks/>
              </p:cNvSpPr>
              <p:nvPr/>
            </p:nvSpPr>
            <p:spPr bwMode="auto">
              <a:xfrm>
                <a:off x="1723390" y="1129983"/>
                <a:ext cx="30480" cy="2032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0" y="22"/>
                  </a:cxn>
                  <a:cxn ang="0">
                    <a:pos x="2" y="26"/>
                  </a:cxn>
                  <a:cxn ang="0">
                    <a:pos x="8" y="30"/>
                  </a:cxn>
                  <a:cxn ang="0">
                    <a:pos x="16" y="32"/>
                  </a:cxn>
                  <a:cxn ang="0">
                    <a:pos x="26" y="32"/>
                  </a:cxn>
                  <a:cxn ang="0">
                    <a:pos x="34" y="30"/>
                  </a:cxn>
                  <a:cxn ang="0">
                    <a:pos x="42" y="28"/>
                  </a:cxn>
                  <a:cxn ang="0">
                    <a:pos x="46" y="22"/>
                  </a:cxn>
                  <a:cxn ang="0">
                    <a:pos x="48" y="20"/>
                  </a:cxn>
                  <a:cxn ang="0">
                    <a:pos x="48" y="18"/>
                  </a:cxn>
                  <a:cxn ang="0">
                    <a:pos x="48" y="18"/>
                  </a:cxn>
                  <a:cxn ang="0">
                    <a:pos x="44" y="12"/>
                  </a:cxn>
                  <a:cxn ang="0">
                    <a:pos x="38" y="6"/>
                  </a:cxn>
                  <a:cxn ang="0">
                    <a:pos x="30" y="2"/>
                  </a:cxn>
                  <a:cxn ang="0">
                    <a:pos x="22" y="0"/>
                  </a:cxn>
                  <a:cxn ang="0">
                    <a:pos x="14" y="0"/>
                  </a:cxn>
                  <a:cxn ang="0">
                    <a:pos x="6" y="2"/>
                  </a:cxn>
                  <a:cxn ang="0">
                    <a:pos x="2" y="8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48" h="32">
                    <a:moveTo>
                      <a:pt x="0" y="20"/>
                    </a:moveTo>
                    <a:lnTo>
                      <a:pt x="0" y="20"/>
                    </a:lnTo>
                    <a:lnTo>
                      <a:pt x="0" y="22"/>
                    </a:lnTo>
                    <a:lnTo>
                      <a:pt x="2" y="26"/>
                    </a:lnTo>
                    <a:lnTo>
                      <a:pt x="8" y="30"/>
                    </a:lnTo>
                    <a:lnTo>
                      <a:pt x="16" y="32"/>
                    </a:lnTo>
                    <a:lnTo>
                      <a:pt x="26" y="32"/>
                    </a:lnTo>
                    <a:lnTo>
                      <a:pt x="34" y="30"/>
                    </a:lnTo>
                    <a:lnTo>
                      <a:pt x="42" y="28"/>
                    </a:lnTo>
                    <a:lnTo>
                      <a:pt x="46" y="22"/>
                    </a:lnTo>
                    <a:lnTo>
                      <a:pt x="48" y="20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4" y="12"/>
                    </a:lnTo>
                    <a:lnTo>
                      <a:pt x="38" y="6"/>
                    </a:lnTo>
                    <a:lnTo>
                      <a:pt x="30" y="2"/>
                    </a:lnTo>
                    <a:lnTo>
                      <a:pt x="22" y="0"/>
                    </a:lnTo>
                    <a:lnTo>
                      <a:pt x="14" y="0"/>
                    </a:lnTo>
                    <a:lnTo>
                      <a:pt x="6" y="2"/>
                    </a:lnTo>
                    <a:lnTo>
                      <a:pt x="2" y="8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44" name="Freeform 6101"/>
              <p:cNvSpPr>
                <a:spLocks/>
              </p:cNvSpPr>
              <p:nvPr/>
            </p:nvSpPr>
            <p:spPr bwMode="auto">
              <a:xfrm>
                <a:off x="1728470" y="1065213"/>
                <a:ext cx="44450" cy="21590"/>
              </a:xfrm>
              <a:custGeom>
                <a:avLst/>
                <a:gdLst/>
                <a:ahLst/>
                <a:cxnLst>
                  <a:cxn ang="0">
                    <a:pos x="62" y="18"/>
                  </a:cxn>
                  <a:cxn ang="0">
                    <a:pos x="62" y="18"/>
                  </a:cxn>
                  <a:cxn ang="0">
                    <a:pos x="52" y="16"/>
                  </a:cxn>
                  <a:cxn ang="0">
                    <a:pos x="44" y="14"/>
                  </a:cxn>
                  <a:cxn ang="0">
                    <a:pos x="34" y="6"/>
                  </a:cxn>
                  <a:cxn ang="0">
                    <a:pos x="30" y="2"/>
                  </a:cxn>
                  <a:cxn ang="0">
                    <a:pos x="24" y="0"/>
                  </a:cxn>
                  <a:cxn ang="0">
                    <a:pos x="18" y="2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2" y="8"/>
                  </a:cxn>
                  <a:cxn ang="0">
                    <a:pos x="0" y="12"/>
                  </a:cxn>
                  <a:cxn ang="0">
                    <a:pos x="2" y="18"/>
                  </a:cxn>
                  <a:cxn ang="0">
                    <a:pos x="8" y="28"/>
                  </a:cxn>
                  <a:cxn ang="0">
                    <a:pos x="8" y="28"/>
                  </a:cxn>
                  <a:cxn ang="0">
                    <a:pos x="12" y="30"/>
                  </a:cxn>
                  <a:cxn ang="0">
                    <a:pos x="16" y="32"/>
                  </a:cxn>
                  <a:cxn ang="0">
                    <a:pos x="26" y="34"/>
                  </a:cxn>
                  <a:cxn ang="0">
                    <a:pos x="40" y="32"/>
                  </a:cxn>
                  <a:cxn ang="0">
                    <a:pos x="52" y="30"/>
                  </a:cxn>
                  <a:cxn ang="0">
                    <a:pos x="62" y="28"/>
                  </a:cxn>
                  <a:cxn ang="0">
                    <a:pos x="68" y="24"/>
                  </a:cxn>
                  <a:cxn ang="0">
                    <a:pos x="70" y="22"/>
                  </a:cxn>
                  <a:cxn ang="0">
                    <a:pos x="70" y="20"/>
                  </a:cxn>
                  <a:cxn ang="0">
                    <a:pos x="62" y="18"/>
                  </a:cxn>
                  <a:cxn ang="0">
                    <a:pos x="62" y="18"/>
                  </a:cxn>
                </a:cxnLst>
                <a:rect l="0" t="0" r="r" b="b"/>
                <a:pathLst>
                  <a:path w="70" h="34">
                    <a:moveTo>
                      <a:pt x="62" y="18"/>
                    </a:moveTo>
                    <a:lnTo>
                      <a:pt x="62" y="18"/>
                    </a:lnTo>
                    <a:lnTo>
                      <a:pt x="52" y="16"/>
                    </a:lnTo>
                    <a:lnTo>
                      <a:pt x="44" y="14"/>
                    </a:lnTo>
                    <a:lnTo>
                      <a:pt x="34" y="6"/>
                    </a:lnTo>
                    <a:lnTo>
                      <a:pt x="30" y="2"/>
                    </a:lnTo>
                    <a:lnTo>
                      <a:pt x="24" y="0"/>
                    </a:lnTo>
                    <a:lnTo>
                      <a:pt x="18" y="2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2" y="18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12" y="30"/>
                    </a:lnTo>
                    <a:lnTo>
                      <a:pt x="16" y="32"/>
                    </a:lnTo>
                    <a:lnTo>
                      <a:pt x="26" y="34"/>
                    </a:lnTo>
                    <a:lnTo>
                      <a:pt x="40" y="32"/>
                    </a:lnTo>
                    <a:lnTo>
                      <a:pt x="52" y="30"/>
                    </a:lnTo>
                    <a:lnTo>
                      <a:pt x="62" y="28"/>
                    </a:lnTo>
                    <a:lnTo>
                      <a:pt x="68" y="24"/>
                    </a:lnTo>
                    <a:lnTo>
                      <a:pt x="70" y="22"/>
                    </a:lnTo>
                    <a:lnTo>
                      <a:pt x="70" y="20"/>
                    </a:lnTo>
                    <a:lnTo>
                      <a:pt x="62" y="18"/>
                    </a:lnTo>
                    <a:lnTo>
                      <a:pt x="6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45" name="Freeform 6102"/>
              <p:cNvSpPr>
                <a:spLocks/>
              </p:cNvSpPr>
              <p:nvPr/>
            </p:nvSpPr>
            <p:spPr bwMode="auto">
              <a:xfrm>
                <a:off x="1922780" y="1048703"/>
                <a:ext cx="449580" cy="129540"/>
              </a:xfrm>
              <a:custGeom>
                <a:avLst/>
                <a:gdLst/>
                <a:ahLst/>
                <a:cxnLst>
                  <a:cxn ang="0">
                    <a:pos x="342" y="198"/>
                  </a:cxn>
                  <a:cxn ang="0">
                    <a:pos x="406" y="202"/>
                  </a:cxn>
                  <a:cxn ang="0">
                    <a:pos x="530" y="198"/>
                  </a:cxn>
                  <a:cxn ang="0">
                    <a:pos x="560" y="176"/>
                  </a:cxn>
                  <a:cxn ang="0">
                    <a:pos x="566" y="188"/>
                  </a:cxn>
                  <a:cxn ang="0">
                    <a:pos x="624" y="200"/>
                  </a:cxn>
                  <a:cxn ang="0">
                    <a:pos x="680" y="190"/>
                  </a:cxn>
                  <a:cxn ang="0">
                    <a:pos x="688" y="174"/>
                  </a:cxn>
                  <a:cxn ang="0">
                    <a:pos x="708" y="168"/>
                  </a:cxn>
                  <a:cxn ang="0">
                    <a:pos x="694" y="158"/>
                  </a:cxn>
                  <a:cxn ang="0">
                    <a:pos x="700" y="144"/>
                  </a:cxn>
                  <a:cxn ang="0">
                    <a:pos x="700" y="126"/>
                  </a:cxn>
                  <a:cxn ang="0">
                    <a:pos x="672" y="110"/>
                  </a:cxn>
                  <a:cxn ang="0">
                    <a:pos x="642" y="104"/>
                  </a:cxn>
                  <a:cxn ang="0">
                    <a:pos x="600" y="96"/>
                  </a:cxn>
                  <a:cxn ang="0">
                    <a:pos x="480" y="110"/>
                  </a:cxn>
                  <a:cxn ang="0">
                    <a:pos x="442" y="126"/>
                  </a:cxn>
                  <a:cxn ang="0">
                    <a:pos x="416" y="122"/>
                  </a:cxn>
                  <a:cxn ang="0">
                    <a:pos x="374" y="120"/>
                  </a:cxn>
                  <a:cxn ang="0">
                    <a:pos x="346" y="114"/>
                  </a:cxn>
                  <a:cxn ang="0">
                    <a:pos x="330" y="110"/>
                  </a:cxn>
                  <a:cxn ang="0">
                    <a:pos x="324" y="124"/>
                  </a:cxn>
                  <a:cxn ang="0">
                    <a:pos x="310" y="116"/>
                  </a:cxn>
                  <a:cxn ang="0">
                    <a:pos x="310" y="102"/>
                  </a:cxn>
                  <a:cxn ang="0">
                    <a:pos x="294" y="84"/>
                  </a:cxn>
                  <a:cxn ang="0">
                    <a:pos x="268" y="84"/>
                  </a:cxn>
                  <a:cxn ang="0">
                    <a:pos x="262" y="76"/>
                  </a:cxn>
                  <a:cxn ang="0">
                    <a:pos x="308" y="74"/>
                  </a:cxn>
                  <a:cxn ang="0">
                    <a:pos x="316" y="66"/>
                  </a:cxn>
                  <a:cxn ang="0">
                    <a:pos x="278" y="52"/>
                  </a:cxn>
                  <a:cxn ang="0">
                    <a:pos x="240" y="34"/>
                  </a:cxn>
                  <a:cxn ang="0">
                    <a:pos x="182" y="36"/>
                  </a:cxn>
                  <a:cxn ang="0">
                    <a:pos x="154" y="30"/>
                  </a:cxn>
                  <a:cxn ang="0">
                    <a:pos x="124" y="10"/>
                  </a:cxn>
                  <a:cxn ang="0">
                    <a:pos x="78" y="6"/>
                  </a:cxn>
                  <a:cxn ang="0">
                    <a:pos x="10" y="0"/>
                  </a:cxn>
                  <a:cxn ang="0">
                    <a:pos x="2" y="12"/>
                  </a:cxn>
                  <a:cxn ang="0">
                    <a:pos x="18" y="32"/>
                  </a:cxn>
                  <a:cxn ang="0">
                    <a:pos x="58" y="52"/>
                  </a:cxn>
                  <a:cxn ang="0">
                    <a:pos x="66" y="66"/>
                  </a:cxn>
                  <a:cxn ang="0">
                    <a:pos x="112" y="66"/>
                  </a:cxn>
                  <a:cxn ang="0">
                    <a:pos x="160" y="60"/>
                  </a:cxn>
                  <a:cxn ang="0">
                    <a:pos x="186" y="84"/>
                  </a:cxn>
                  <a:cxn ang="0">
                    <a:pos x="202" y="98"/>
                  </a:cxn>
                  <a:cxn ang="0">
                    <a:pos x="194" y="120"/>
                  </a:cxn>
                  <a:cxn ang="0">
                    <a:pos x="186" y="142"/>
                  </a:cxn>
                  <a:cxn ang="0">
                    <a:pos x="198" y="154"/>
                  </a:cxn>
                  <a:cxn ang="0">
                    <a:pos x="206" y="182"/>
                  </a:cxn>
                  <a:cxn ang="0">
                    <a:pos x="232" y="190"/>
                  </a:cxn>
                  <a:cxn ang="0">
                    <a:pos x="250" y="186"/>
                  </a:cxn>
                  <a:cxn ang="0">
                    <a:pos x="282" y="198"/>
                  </a:cxn>
                  <a:cxn ang="0">
                    <a:pos x="326" y="188"/>
                  </a:cxn>
                  <a:cxn ang="0">
                    <a:pos x="342" y="188"/>
                  </a:cxn>
                </a:cxnLst>
                <a:rect l="0" t="0" r="r" b="b"/>
                <a:pathLst>
                  <a:path w="708" h="204">
                    <a:moveTo>
                      <a:pt x="342" y="188"/>
                    </a:moveTo>
                    <a:lnTo>
                      <a:pt x="342" y="188"/>
                    </a:lnTo>
                    <a:lnTo>
                      <a:pt x="342" y="196"/>
                    </a:lnTo>
                    <a:lnTo>
                      <a:pt x="342" y="198"/>
                    </a:lnTo>
                    <a:lnTo>
                      <a:pt x="344" y="200"/>
                    </a:lnTo>
                    <a:lnTo>
                      <a:pt x="352" y="202"/>
                    </a:lnTo>
                    <a:lnTo>
                      <a:pt x="364" y="204"/>
                    </a:lnTo>
                    <a:lnTo>
                      <a:pt x="406" y="202"/>
                    </a:lnTo>
                    <a:lnTo>
                      <a:pt x="472" y="202"/>
                    </a:lnTo>
                    <a:lnTo>
                      <a:pt x="472" y="202"/>
                    </a:lnTo>
                    <a:lnTo>
                      <a:pt x="506" y="202"/>
                    </a:lnTo>
                    <a:lnTo>
                      <a:pt x="530" y="198"/>
                    </a:lnTo>
                    <a:lnTo>
                      <a:pt x="546" y="192"/>
                    </a:lnTo>
                    <a:lnTo>
                      <a:pt x="554" y="186"/>
                    </a:lnTo>
                    <a:lnTo>
                      <a:pt x="558" y="180"/>
                    </a:lnTo>
                    <a:lnTo>
                      <a:pt x="560" y="176"/>
                    </a:lnTo>
                    <a:lnTo>
                      <a:pt x="562" y="178"/>
                    </a:lnTo>
                    <a:lnTo>
                      <a:pt x="562" y="184"/>
                    </a:lnTo>
                    <a:lnTo>
                      <a:pt x="562" y="184"/>
                    </a:lnTo>
                    <a:lnTo>
                      <a:pt x="566" y="188"/>
                    </a:lnTo>
                    <a:lnTo>
                      <a:pt x="570" y="190"/>
                    </a:lnTo>
                    <a:lnTo>
                      <a:pt x="584" y="196"/>
                    </a:lnTo>
                    <a:lnTo>
                      <a:pt x="604" y="200"/>
                    </a:lnTo>
                    <a:lnTo>
                      <a:pt x="624" y="200"/>
                    </a:lnTo>
                    <a:lnTo>
                      <a:pt x="646" y="200"/>
                    </a:lnTo>
                    <a:lnTo>
                      <a:pt x="664" y="198"/>
                    </a:lnTo>
                    <a:lnTo>
                      <a:pt x="676" y="192"/>
                    </a:lnTo>
                    <a:lnTo>
                      <a:pt x="680" y="190"/>
                    </a:lnTo>
                    <a:lnTo>
                      <a:pt x="682" y="186"/>
                    </a:lnTo>
                    <a:lnTo>
                      <a:pt x="682" y="186"/>
                    </a:lnTo>
                    <a:lnTo>
                      <a:pt x="684" y="178"/>
                    </a:lnTo>
                    <a:lnTo>
                      <a:pt x="688" y="174"/>
                    </a:lnTo>
                    <a:lnTo>
                      <a:pt x="694" y="172"/>
                    </a:lnTo>
                    <a:lnTo>
                      <a:pt x="700" y="170"/>
                    </a:lnTo>
                    <a:lnTo>
                      <a:pt x="706" y="168"/>
                    </a:lnTo>
                    <a:lnTo>
                      <a:pt x="708" y="168"/>
                    </a:lnTo>
                    <a:lnTo>
                      <a:pt x="708" y="166"/>
                    </a:lnTo>
                    <a:lnTo>
                      <a:pt x="700" y="162"/>
                    </a:lnTo>
                    <a:lnTo>
                      <a:pt x="700" y="162"/>
                    </a:lnTo>
                    <a:lnTo>
                      <a:pt x="694" y="158"/>
                    </a:lnTo>
                    <a:lnTo>
                      <a:pt x="690" y="154"/>
                    </a:lnTo>
                    <a:lnTo>
                      <a:pt x="692" y="152"/>
                    </a:lnTo>
                    <a:lnTo>
                      <a:pt x="696" y="148"/>
                    </a:lnTo>
                    <a:lnTo>
                      <a:pt x="700" y="144"/>
                    </a:lnTo>
                    <a:lnTo>
                      <a:pt x="702" y="140"/>
                    </a:lnTo>
                    <a:lnTo>
                      <a:pt x="704" y="134"/>
                    </a:lnTo>
                    <a:lnTo>
                      <a:pt x="700" y="126"/>
                    </a:lnTo>
                    <a:lnTo>
                      <a:pt x="700" y="126"/>
                    </a:lnTo>
                    <a:lnTo>
                      <a:pt x="694" y="118"/>
                    </a:lnTo>
                    <a:lnTo>
                      <a:pt x="688" y="114"/>
                    </a:lnTo>
                    <a:lnTo>
                      <a:pt x="680" y="112"/>
                    </a:lnTo>
                    <a:lnTo>
                      <a:pt x="672" y="110"/>
                    </a:lnTo>
                    <a:lnTo>
                      <a:pt x="654" y="110"/>
                    </a:lnTo>
                    <a:lnTo>
                      <a:pt x="648" y="108"/>
                    </a:lnTo>
                    <a:lnTo>
                      <a:pt x="642" y="104"/>
                    </a:lnTo>
                    <a:lnTo>
                      <a:pt x="642" y="104"/>
                    </a:lnTo>
                    <a:lnTo>
                      <a:pt x="636" y="98"/>
                    </a:lnTo>
                    <a:lnTo>
                      <a:pt x="626" y="96"/>
                    </a:lnTo>
                    <a:lnTo>
                      <a:pt x="614" y="94"/>
                    </a:lnTo>
                    <a:lnTo>
                      <a:pt x="600" y="96"/>
                    </a:lnTo>
                    <a:lnTo>
                      <a:pt x="560" y="98"/>
                    </a:lnTo>
                    <a:lnTo>
                      <a:pt x="506" y="106"/>
                    </a:lnTo>
                    <a:lnTo>
                      <a:pt x="506" y="106"/>
                    </a:lnTo>
                    <a:lnTo>
                      <a:pt x="480" y="110"/>
                    </a:lnTo>
                    <a:lnTo>
                      <a:pt x="464" y="114"/>
                    </a:lnTo>
                    <a:lnTo>
                      <a:pt x="454" y="120"/>
                    </a:lnTo>
                    <a:lnTo>
                      <a:pt x="446" y="124"/>
                    </a:lnTo>
                    <a:lnTo>
                      <a:pt x="442" y="126"/>
                    </a:lnTo>
                    <a:lnTo>
                      <a:pt x="438" y="128"/>
                    </a:lnTo>
                    <a:lnTo>
                      <a:pt x="430" y="126"/>
                    </a:lnTo>
                    <a:lnTo>
                      <a:pt x="416" y="122"/>
                    </a:lnTo>
                    <a:lnTo>
                      <a:pt x="416" y="122"/>
                    </a:lnTo>
                    <a:lnTo>
                      <a:pt x="402" y="118"/>
                    </a:lnTo>
                    <a:lnTo>
                      <a:pt x="390" y="118"/>
                    </a:lnTo>
                    <a:lnTo>
                      <a:pt x="382" y="118"/>
                    </a:lnTo>
                    <a:lnTo>
                      <a:pt x="374" y="120"/>
                    </a:lnTo>
                    <a:lnTo>
                      <a:pt x="368" y="122"/>
                    </a:lnTo>
                    <a:lnTo>
                      <a:pt x="362" y="122"/>
                    </a:lnTo>
                    <a:lnTo>
                      <a:pt x="354" y="120"/>
                    </a:lnTo>
                    <a:lnTo>
                      <a:pt x="346" y="114"/>
                    </a:lnTo>
                    <a:lnTo>
                      <a:pt x="346" y="114"/>
                    </a:lnTo>
                    <a:lnTo>
                      <a:pt x="338" y="110"/>
                    </a:lnTo>
                    <a:lnTo>
                      <a:pt x="332" y="108"/>
                    </a:lnTo>
                    <a:lnTo>
                      <a:pt x="330" y="110"/>
                    </a:lnTo>
                    <a:lnTo>
                      <a:pt x="328" y="114"/>
                    </a:lnTo>
                    <a:lnTo>
                      <a:pt x="328" y="118"/>
                    </a:lnTo>
                    <a:lnTo>
                      <a:pt x="326" y="122"/>
                    </a:lnTo>
                    <a:lnTo>
                      <a:pt x="324" y="124"/>
                    </a:lnTo>
                    <a:lnTo>
                      <a:pt x="318" y="122"/>
                    </a:lnTo>
                    <a:lnTo>
                      <a:pt x="318" y="122"/>
                    </a:lnTo>
                    <a:lnTo>
                      <a:pt x="312" y="118"/>
                    </a:lnTo>
                    <a:lnTo>
                      <a:pt x="310" y="116"/>
                    </a:lnTo>
                    <a:lnTo>
                      <a:pt x="310" y="112"/>
                    </a:lnTo>
                    <a:lnTo>
                      <a:pt x="310" y="110"/>
                    </a:lnTo>
                    <a:lnTo>
                      <a:pt x="312" y="106"/>
                    </a:lnTo>
                    <a:lnTo>
                      <a:pt x="310" y="102"/>
                    </a:lnTo>
                    <a:lnTo>
                      <a:pt x="308" y="96"/>
                    </a:lnTo>
                    <a:lnTo>
                      <a:pt x="300" y="90"/>
                    </a:lnTo>
                    <a:lnTo>
                      <a:pt x="300" y="90"/>
                    </a:lnTo>
                    <a:lnTo>
                      <a:pt x="294" y="84"/>
                    </a:lnTo>
                    <a:lnTo>
                      <a:pt x="286" y="82"/>
                    </a:lnTo>
                    <a:lnTo>
                      <a:pt x="280" y="82"/>
                    </a:lnTo>
                    <a:lnTo>
                      <a:pt x="276" y="82"/>
                    </a:lnTo>
                    <a:lnTo>
                      <a:pt x="268" y="84"/>
                    </a:lnTo>
                    <a:lnTo>
                      <a:pt x="266" y="82"/>
                    </a:lnTo>
                    <a:lnTo>
                      <a:pt x="264" y="78"/>
                    </a:lnTo>
                    <a:lnTo>
                      <a:pt x="264" y="78"/>
                    </a:lnTo>
                    <a:lnTo>
                      <a:pt x="262" y="76"/>
                    </a:lnTo>
                    <a:lnTo>
                      <a:pt x="264" y="74"/>
                    </a:lnTo>
                    <a:lnTo>
                      <a:pt x="270" y="72"/>
                    </a:lnTo>
                    <a:lnTo>
                      <a:pt x="290" y="72"/>
                    </a:lnTo>
                    <a:lnTo>
                      <a:pt x="308" y="74"/>
                    </a:lnTo>
                    <a:lnTo>
                      <a:pt x="314" y="72"/>
                    </a:lnTo>
                    <a:lnTo>
                      <a:pt x="316" y="70"/>
                    </a:lnTo>
                    <a:lnTo>
                      <a:pt x="316" y="66"/>
                    </a:lnTo>
                    <a:lnTo>
                      <a:pt x="316" y="66"/>
                    </a:lnTo>
                    <a:lnTo>
                      <a:pt x="314" y="62"/>
                    </a:lnTo>
                    <a:lnTo>
                      <a:pt x="308" y="58"/>
                    </a:lnTo>
                    <a:lnTo>
                      <a:pt x="296" y="56"/>
                    </a:lnTo>
                    <a:lnTo>
                      <a:pt x="278" y="52"/>
                    </a:lnTo>
                    <a:lnTo>
                      <a:pt x="268" y="48"/>
                    </a:lnTo>
                    <a:lnTo>
                      <a:pt x="258" y="44"/>
                    </a:lnTo>
                    <a:lnTo>
                      <a:pt x="258" y="44"/>
                    </a:lnTo>
                    <a:lnTo>
                      <a:pt x="240" y="34"/>
                    </a:lnTo>
                    <a:lnTo>
                      <a:pt x="232" y="32"/>
                    </a:lnTo>
                    <a:lnTo>
                      <a:pt x="224" y="30"/>
                    </a:lnTo>
                    <a:lnTo>
                      <a:pt x="204" y="32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70" y="36"/>
                    </a:lnTo>
                    <a:lnTo>
                      <a:pt x="162" y="34"/>
                    </a:lnTo>
                    <a:lnTo>
                      <a:pt x="154" y="30"/>
                    </a:lnTo>
                    <a:lnTo>
                      <a:pt x="148" y="24"/>
                    </a:lnTo>
                    <a:lnTo>
                      <a:pt x="136" y="14"/>
                    </a:lnTo>
                    <a:lnTo>
                      <a:pt x="130" y="10"/>
                    </a:lnTo>
                    <a:lnTo>
                      <a:pt x="124" y="10"/>
                    </a:lnTo>
                    <a:lnTo>
                      <a:pt x="124" y="10"/>
                    </a:lnTo>
                    <a:lnTo>
                      <a:pt x="114" y="10"/>
                    </a:lnTo>
                    <a:lnTo>
                      <a:pt x="104" y="10"/>
                    </a:lnTo>
                    <a:lnTo>
                      <a:pt x="78" y="6"/>
                    </a:lnTo>
                    <a:lnTo>
                      <a:pt x="48" y="2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4" y="18"/>
                    </a:lnTo>
                    <a:lnTo>
                      <a:pt x="10" y="24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26" y="38"/>
                    </a:lnTo>
                    <a:lnTo>
                      <a:pt x="36" y="42"/>
                    </a:lnTo>
                    <a:lnTo>
                      <a:pt x="50" y="48"/>
                    </a:lnTo>
                    <a:lnTo>
                      <a:pt x="58" y="52"/>
                    </a:lnTo>
                    <a:lnTo>
                      <a:pt x="62" y="56"/>
                    </a:lnTo>
                    <a:lnTo>
                      <a:pt x="62" y="60"/>
                    </a:lnTo>
                    <a:lnTo>
                      <a:pt x="62" y="60"/>
                    </a:lnTo>
                    <a:lnTo>
                      <a:pt x="66" y="66"/>
                    </a:lnTo>
                    <a:lnTo>
                      <a:pt x="70" y="68"/>
                    </a:lnTo>
                    <a:lnTo>
                      <a:pt x="78" y="70"/>
                    </a:lnTo>
                    <a:lnTo>
                      <a:pt x="88" y="70"/>
                    </a:lnTo>
                    <a:lnTo>
                      <a:pt x="112" y="66"/>
                    </a:lnTo>
                    <a:lnTo>
                      <a:pt x="138" y="60"/>
                    </a:lnTo>
                    <a:lnTo>
                      <a:pt x="138" y="60"/>
                    </a:lnTo>
                    <a:lnTo>
                      <a:pt x="150" y="60"/>
                    </a:lnTo>
                    <a:lnTo>
                      <a:pt x="160" y="60"/>
                    </a:lnTo>
                    <a:lnTo>
                      <a:pt x="166" y="62"/>
                    </a:lnTo>
                    <a:lnTo>
                      <a:pt x="170" y="66"/>
                    </a:lnTo>
                    <a:lnTo>
                      <a:pt x="180" y="78"/>
                    </a:lnTo>
                    <a:lnTo>
                      <a:pt x="186" y="84"/>
                    </a:lnTo>
                    <a:lnTo>
                      <a:pt x="194" y="90"/>
                    </a:lnTo>
                    <a:lnTo>
                      <a:pt x="194" y="90"/>
                    </a:lnTo>
                    <a:lnTo>
                      <a:pt x="198" y="94"/>
                    </a:lnTo>
                    <a:lnTo>
                      <a:pt x="202" y="98"/>
                    </a:lnTo>
                    <a:lnTo>
                      <a:pt x="202" y="102"/>
                    </a:lnTo>
                    <a:lnTo>
                      <a:pt x="202" y="106"/>
                    </a:lnTo>
                    <a:lnTo>
                      <a:pt x="200" y="114"/>
                    </a:lnTo>
                    <a:lnTo>
                      <a:pt x="194" y="120"/>
                    </a:lnTo>
                    <a:lnTo>
                      <a:pt x="190" y="128"/>
                    </a:lnTo>
                    <a:lnTo>
                      <a:pt x="186" y="134"/>
                    </a:lnTo>
                    <a:lnTo>
                      <a:pt x="184" y="140"/>
                    </a:lnTo>
                    <a:lnTo>
                      <a:pt x="186" y="142"/>
                    </a:lnTo>
                    <a:lnTo>
                      <a:pt x="190" y="144"/>
                    </a:lnTo>
                    <a:lnTo>
                      <a:pt x="190" y="144"/>
                    </a:lnTo>
                    <a:lnTo>
                      <a:pt x="196" y="150"/>
                    </a:lnTo>
                    <a:lnTo>
                      <a:pt x="198" y="154"/>
                    </a:lnTo>
                    <a:lnTo>
                      <a:pt x="200" y="164"/>
                    </a:lnTo>
                    <a:lnTo>
                      <a:pt x="200" y="170"/>
                    </a:lnTo>
                    <a:lnTo>
                      <a:pt x="202" y="176"/>
                    </a:lnTo>
                    <a:lnTo>
                      <a:pt x="206" y="182"/>
                    </a:lnTo>
                    <a:lnTo>
                      <a:pt x="216" y="186"/>
                    </a:lnTo>
                    <a:lnTo>
                      <a:pt x="216" y="186"/>
                    </a:lnTo>
                    <a:lnTo>
                      <a:pt x="224" y="190"/>
                    </a:lnTo>
                    <a:lnTo>
                      <a:pt x="232" y="190"/>
                    </a:lnTo>
                    <a:lnTo>
                      <a:pt x="236" y="190"/>
                    </a:lnTo>
                    <a:lnTo>
                      <a:pt x="240" y="188"/>
                    </a:lnTo>
                    <a:lnTo>
                      <a:pt x="244" y="186"/>
                    </a:lnTo>
                    <a:lnTo>
                      <a:pt x="250" y="186"/>
                    </a:lnTo>
                    <a:lnTo>
                      <a:pt x="260" y="188"/>
                    </a:lnTo>
                    <a:lnTo>
                      <a:pt x="274" y="194"/>
                    </a:lnTo>
                    <a:lnTo>
                      <a:pt x="274" y="194"/>
                    </a:lnTo>
                    <a:lnTo>
                      <a:pt x="282" y="198"/>
                    </a:lnTo>
                    <a:lnTo>
                      <a:pt x="290" y="198"/>
                    </a:lnTo>
                    <a:lnTo>
                      <a:pt x="304" y="198"/>
                    </a:lnTo>
                    <a:lnTo>
                      <a:pt x="316" y="194"/>
                    </a:lnTo>
                    <a:lnTo>
                      <a:pt x="326" y="188"/>
                    </a:lnTo>
                    <a:lnTo>
                      <a:pt x="340" y="180"/>
                    </a:lnTo>
                    <a:lnTo>
                      <a:pt x="342" y="180"/>
                    </a:lnTo>
                    <a:lnTo>
                      <a:pt x="342" y="180"/>
                    </a:lnTo>
                    <a:lnTo>
                      <a:pt x="342" y="188"/>
                    </a:lnTo>
                    <a:lnTo>
                      <a:pt x="342" y="18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46" name="Freeform 6103"/>
              <p:cNvSpPr>
                <a:spLocks/>
              </p:cNvSpPr>
              <p:nvPr/>
            </p:nvSpPr>
            <p:spPr bwMode="auto">
              <a:xfrm>
                <a:off x="1936750" y="1119823"/>
                <a:ext cx="81280" cy="49530"/>
              </a:xfrm>
              <a:custGeom>
                <a:avLst/>
                <a:gdLst/>
                <a:ahLst/>
                <a:cxnLst>
                  <a:cxn ang="0">
                    <a:pos x="94" y="78"/>
                  </a:cxn>
                  <a:cxn ang="0">
                    <a:pos x="94" y="78"/>
                  </a:cxn>
                  <a:cxn ang="0">
                    <a:pos x="110" y="76"/>
                  </a:cxn>
                  <a:cxn ang="0">
                    <a:pos x="120" y="72"/>
                  </a:cxn>
                  <a:cxn ang="0">
                    <a:pos x="126" y="66"/>
                  </a:cxn>
                  <a:cxn ang="0">
                    <a:pos x="128" y="58"/>
                  </a:cxn>
                  <a:cxn ang="0">
                    <a:pos x="126" y="48"/>
                  </a:cxn>
                  <a:cxn ang="0">
                    <a:pos x="120" y="38"/>
                  </a:cxn>
                  <a:cxn ang="0">
                    <a:pos x="114" y="28"/>
                  </a:cxn>
                  <a:cxn ang="0">
                    <a:pos x="104" y="16"/>
                  </a:cxn>
                  <a:cxn ang="0">
                    <a:pos x="104" y="16"/>
                  </a:cxn>
                  <a:cxn ang="0">
                    <a:pos x="92" y="8"/>
                  </a:cxn>
                  <a:cxn ang="0">
                    <a:pos x="80" y="2"/>
                  </a:cxn>
                  <a:cxn ang="0">
                    <a:pos x="68" y="0"/>
                  </a:cxn>
                  <a:cxn ang="0">
                    <a:pos x="58" y="0"/>
                  </a:cxn>
                  <a:cxn ang="0">
                    <a:pos x="46" y="2"/>
                  </a:cxn>
                  <a:cxn ang="0">
                    <a:pos x="34" y="8"/>
                  </a:cxn>
                  <a:cxn ang="0">
                    <a:pos x="24" y="14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6" y="36"/>
                  </a:cxn>
                  <a:cxn ang="0">
                    <a:pos x="2" y="42"/>
                  </a:cxn>
                  <a:cxn ang="0">
                    <a:pos x="0" y="48"/>
                  </a:cxn>
                  <a:cxn ang="0">
                    <a:pos x="0" y="52"/>
                  </a:cxn>
                  <a:cxn ang="0">
                    <a:pos x="4" y="56"/>
                  </a:cxn>
                  <a:cxn ang="0">
                    <a:pos x="10" y="58"/>
                  </a:cxn>
                  <a:cxn ang="0">
                    <a:pos x="22" y="60"/>
                  </a:cxn>
                  <a:cxn ang="0">
                    <a:pos x="22" y="60"/>
                  </a:cxn>
                  <a:cxn ang="0">
                    <a:pos x="32" y="62"/>
                  </a:cxn>
                  <a:cxn ang="0">
                    <a:pos x="40" y="64"/>
                  </a:cxn>
                  <a:cxn ang="0">
                    <a:pos x="54" y="70"/>
                  </a:cxn>
                  <a:cxn ang="0">
                    <a:pos x="68" y="76"/>
                  </a:cxn>
                  <a:cxn ang="0">
                    <a:pos x="80" y="76"/>
                  </a:cxn>
                  <a:cxn ang="0">
                    <a:pos x="94" y="78"/>
                  </a:cxn>
                  <a:cxn ang="0">
                    <a:pos x="94" y="78"/>
                  </a:cxn>
                </a:cxnLst>
                <a:rect l="0" t="0" r="r" b="b"/>
                <a:pathLst>
                  <a:path w="128" h="78">
                    <a:moveTo>
                      <a:pt x="94" y="78"/>
                    </a:moveTo>
                    <a:lnTo>
                      <a:pt x="94" y="78"/>
                    </a:lnTo>
                    <a:lnTo>
                      <a:pt x="110" y="76"/>
                    </a:lnTo>
                    <a:lnTo>
                      <a:pt x="120" y="72"/>
                    </a:lnTo>
                    <a:lnTo>
                      <a:pt x="126" y="66"/>
                    </a:lnTo>
                    <a:lnTo>
                      <a:pt x="128" y="58"/>
                    </a:lnTo>
                    <a:lnTo>
                      <a:pt x="126" y="48"/>
                    </a:lnTo>
                    <a:lnTo>
                      <a:pt x="120" y="38"/>
                    </a:lnTo>
                    <a:lnTo>
                      <a:pt x="114" y="28"/>
                    </a:lnTo>
                    <a:lnTo>
                      <a:pt x="104" y="16"/>
                    </a:lnTo>
                    <a:lnTo>
                      <a:pt x="104" y="16"/>
                    </a:lnTo>
                    <a:lnTo>
                      <a:pt x="92" y="8"/>
                    </a:lnTo>
                    <a:lnTo>
                      <a:pt x="80" y="2"/>
                    </a:lnTo>
                    <a:lnTo>
                      <a:pt x="68" y="0"/>
                    </a:lnTo>
                    <a:lnTo>
                      <a:pt x="58" y="0"/>
                    </a:lnTo>
                    <a:lnTo>
                      <a:pt x="46" y="2"/>
                    </a:lnTo>
                    <a:lnTo>
                      <a:pt x="34" y="8"/>
                    </a:lnTo>
                    <a:lnTo>
                      <a:pt x="24" y="1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6" y="36"/>
                    </a:lnTo>
                    <a:lnTo>
                      <a:pt x="2" y="42"/>
                    </a:lnTo>
                    <a:lnTo>
                      <a:pt x="0" y="48"/>
                    </a:lnTo>
                    <a:lnTo>
                      <a:pt x="0" y="52"/>
                    </a:lnTo>
                    <a:lnTo>
                      <a:pt x="4" y="56"/>
                    </a:lnTo>
                    <a:lnTo>
                      <a:pt x="10" y="58"/>
                    </a:lnTo>
                    <a:lnTo>
                      <a:pt x="22" y="60"/>
                    </a:lnTo>
                    <a:lnTo>
                      <a:pt x="22" y="60"/>
                    </a:lnTo>
                    <a:lnTo>
                      <a:pt x="32" y="62"/>
                    </a:lnTo>
                    <a:lnTo>
                      <a:pt x="40" y="64"/>
                    </a:lnTo>
                    <a:lnTo>
                      <a:pt x="54" y="70"/>
                    </a:lnTo>
                    <a:lnTo>
                      <a:pt x="68" y="76"/>
                    </a:lnTo>
                    <a:lnTo>
                      <a:pt x="80" y="76"/>
                    </a:lnTo>
                    <a:lnTo>
                      <a:pt x="94" y="78"/>
                    </a:lnTo>
                    <a:lnTo>
                      <a:pt x="94" y="7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47" name="Freeform 6104"/>
              <p:cNvSpPr>
                <a:spLocks/>
              </p:cNvSpPr>
              <p:nvPr/>
            </p:nvSpPr>
            <p:spPr bwMode="auto">
              <a:xfrm>
                <a:off x="1940560" y="1010603"/>
                <a:ext cx="80010" cy="19050"/>
              </a:xfrm>
              <a:custGeom>
                <a:avLst/>
                <a:gdLst/>
                <a:ahLst/>
                <a:cxnLst>
                  <a:cxn ang="0">
                    <a:pos x="92" y="28"/>
                  </a:cxn>
                  <a:cxn ang="0">
                    <a:pos x="92" y="28"/>
                  </a:cxn>
                  <a:cxn ang="0">
                    <a:pos x="108" y="28"/>
                  </a:cxn>
                  <a:cxn ang="0">
                    <a:pos x="120" y="26"/>
                  </a:cxn>
                  <a:cxn ang="0">
                    <a:pos x="124" y="22"/>
                  </a:cxn>
                  <a:cxn ang="0">
                    <a:pos x="126" y="20"/>
                  </a:cxn>
                  <a:cxn ang="0">
                    <a:pos x="126" y="16"/>
                  </a:cxn>
                  <a:cxn ang="0">
                    <a:pos x="122" y="12"/>
                  </a:cxn>
                  <a:cxn ang="0">
                    <a:pos x="112" y="8"/>
                  </a:cxn>
                  <a:cxn ang="0">
                    <a:pos x="100" y="4"/>
                  </a:cxn>
                  <a:cxn ang="0">
                    <a:pos x="82" y="2"/>
                  </a:cxn>
                  <a:cxn ang="0">
                    <a:pos x="82" y="2"/>
                  </a:cxn>
                  <a:cxn ang="0">
                    <a:pos x="48" y="0"/>
                  </a:cxn>
                  <a:cxn ang="0">
                    <a:pos x="22" y="4"/>
                  </a:cxn>
                  <a:cxn ang="0">
                    <a:pos x="14" y="6"/>
                  </a:cxn>
                  <a:cxn ang="0">
                    <a:pos x="6" y="8"/>
                  </a:cxn>
                  <a:cxn ang="0">
                    <a:pos x="2" y="12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" y="24"/>
                  </a:cxn>
                  <a:cxn ang="0">
                    <a:pos x="6" y="26"/>
                  </a:cxn>
                  <a:cxn ang="0">
                    <a:pos x="16" y="28"/>
                  </a:cxn>
                  <a:cxn ang="0">
                    <a:pos x="26" y="30"/>
                  </a:cxn>
                  <a:cxn ang="0">
                    <a:pos x="56" y="28"/>
                  </a:cxn>
                  <a:cxn ang="0">
                    <a:pos x="92" y="28"/>
                  </a:cxn>
                  <a:cxn ang="0">
                    <a:pos x="92" y="28"/>
                  </a:cxn>
                </a:cxnLst>
                <a:rect l="0" t="0" r="r" b="b"/>
                <a:pathLst>
                  <a:path w="126" h="30">
                    <a:moveTo>
                      <a:pt x="92" y="28"/>
                    </a:moveTo>
                    <a:lnTo>
                      <a:pt x="92" y="28"/>
                    </a:lnTo>
                    <a:lnTo>
                      <a:pt x="108" y="28"/>
                    </a:lnTo>
                    <a:lnTo>
                      <a:pt x="120" y="26"/>
                    </a:lnTo>
                    <a:lnTo>
                      <a:pt x="124" y="22"/>
                    </a:lnTo>
                    <a:lnTo>
                      <a:pt x="126" y="20"/>
                    </a:lnTo>
                    <a:lnTo>
                      <a:pt x="126" y="16"/>
                    </a:lnTo>
                    <a:lnTo>
                      <a:pt x="122" y="12"/>
                    </a:lnTo>
                    <a:lnTo>
                      <a:pt x="112" y="8"/>
                    </a:lnTo>
                    <a:lnTo>
                      <a:pt x="100" y="4"/>
                    </a:lnTo>
                    <a:lnTo>
                      <a:pt x="82" y="2"/>
                    </a:lnTo>
                    <a:lnTo>
                      <a:pt x="82" y="2"/>
                    </a:lnTo>
                    <a:lnTo>
                      <a:pt x="48" y="0"/>
                    </a:lnTo>
                    <a:lnTo>
                      <a:pt x="22" y="4"/>
                    </a:lnTo>
                    <a:lnTo>
                      <a:pt x="14" y="6"/>
                    </a:lnTo>
                    <a:lnTo>
                      <a:pt x="6" y="8"/>
                    </a:lnTo>
                    <a:lnTo>
                      <a:pt x="2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24"/>
                    </a:lnTo>
                    <a:lnTo>
                      <a:pt x="6" y="26"/>
                    </a:lnTo>
                    <a:lnTo>
                      <a:pt x="16" y="28"/>
                    </a:lnTo>
                    <a:lnTo>
                      <a:pt x="26" y="30"/>
                    </a:lnTo>
                    <a:lnTo>
                      <a:pt x="56" y="28"/>
                    </a:lnTo>
                    <a:lnTo>
                      <a:pt x="92" y="28"/>
                    </a:lnTo>
                    <a:lnTo>
                      <a:pt x="92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48" name="Freeform 6105"/>
              <p:cNvSpPr>
                <a:spLocks/>
              </p:cNvSpPr>
              <p:nvPr/>
            </p:nvSpPr>
            <p:spPr bwMode="auto">
              <a:xfrm>
                <a:off x="2194560" y="944563"/>
                <a:ext cx="34290" cy="12700"/>
              </a:xfrm>
              <a:custGeom>
                <a:avLst/>
                <a:gdLst/>
                <a:ahLst/>
                <a:cxnLst>
                  <a:cxn ang="0">
                    <a:pos x="54" y="4"/>
                  </a:cxn>
                  <a:cxn ang="0">
                    <a:pos x="54" y="4"/>
                  </a:cxn>
                  <a:cxn ang="0">
                    <a:pos x="54" y="2"/>
                  </a:cxn>
                  <a:cxn ang="0">
                    <a:pos x="50" y="0"/>
                  </a:cxn>
                  <a:cxn ang="0">
                    <a:pos x="36" y="0"/>
                  </a:cxn>
                  <a:cxn ang="0">
                    <a:pos x="18" y="6"/>
                  </a:cxn>
                  <a:cxn ang="0">
                    <a:pos x="8" y="10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0" y="18"/>
                  </a:cxn>
                  <a:cxn ang="0">
                    <a:pos x="4" y="20"/>
                  </a:cxn>
                  <a:cxn ang="0">
                    <a:pos x="20" y="18"/>
                  </a:cxn>
                  <a:cxn ang="0">
                    <a:pos x="42" y="12"/>
                  </a:cxn>
                  <a:cxn ang="0">
                    <a:pos x="50" y="8"/>
                  </a:cxn>
                  <a:cxn ang="0">
                    <a:pos x="54" y="4"/>
                  </a:cxn>
                  <a:cxn ang="0">
                    <a:pos x="54" y="4"/>
                  </a:cxn>
                </a:cxnLst>
                <a:rect l="0" t="0" r="r" b="b"/>
                <a:pathLst>
                  <a:path w="54" h="20">
                    <a:moveTo>
                      <a:pt x="54" y="4"/>
                    </a:moveTo>
                    <a:lnTo>
                      <a:pt x="54" y="4"/>
                    </a:lnTo>
                    <a:lnTo>
                      <a:pt x="54" y="2"/>
                    </a:lnTo>
                    <a:lnTo>
                      <a:pt x="50" y="0"/>
                    </a:lnTo>
                    <a:lnTo>
                      <a:pt x="36" y="0"/>
                    </a:lnTo>
                    <a:lnTo>
                      <a:pt x="18" y="6"/>
                    </a:lnTo>
                    <a:lnTo>
                      <a:pt x="8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4" y="20"/>
                    </a:lnTo>
                    <a:lnTo>
                      <a:pt x="20" y="18"/>
                    </a:lnTo>
                    <a:lnTo>
                      <a:pt x="42" y="12"/>
                    </a:lnTo>
                    <a:lnTo>
                      <a:pt x="50" y="8"/>
                    </a:lnTo>
                    <a:lnTo>
                      <a:pt x="54" y="4"/>
                    </a:lnTo>
                    <a:lnTo>
                      <a:pt x="54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49" name="Freeform 6106"/>
              <p:cNvSpPr>
                <a:spLocks/>
              </p:cNvSpPr>
              <p:nvPr/>
            </p:nvSpPr>
            <p:spPr bwMode="auto">
              <a:xfrm>
                <a:off x="2057400" y="727393"/>
                <a:ext cx="784860" cy="367030"/>
              </a:xfrm>
              <a:custGeom>
                <a:avLst/>
                <a:gdLst/>
                <a:ahLst/>
                <a:cxnLst>
                  <a:cxn ang="0">
                    <a:pos x="68" y="162"/>
                  </a:cxn>
                  <a:cxn ang="0">
                    <a:pos x="122" y="204"/>
                  </a:cxn>
                  <a:cxn ang="0">
                    <a:pos x="246" y="182"/>
                  </a:cxn>
                  <a:cxn ang="0">
                    <a:pos x="202" y="210"/>
                  </a:cxn>
                  <a:cxn ang="0">
                    <a:pos x="334" y="210"/>
                  </a:cxn>
                  <a:cxn ang="0">
                    <a:pos x="494" y="186"/>
                  </a:cxn>
                  <a:cxn ang="0">
                    <a:pos x="540" y="190"/>
                  </a:cxn>
                  <a:cxn ang="0">
                    <a:pos x="450" y="222"/>
                  </a:cxn>
                  <a:cxn ang="0">
                    <a:pos x="402" y="274"/>
                  </a:cxn>
                  <a:cxn ang="0">
                    <a:pos x="402" y="298"/>
                  </a:cxn>
                  <a:cxn ang="0">
                    <a:pos x="246" y="240"/>
                  </a:cxn>
                  <a:cxn ang="0">
                    <a:pos x="226" y="284"/>
                  </a:cxn>
                  <a:cxn ang="0">
                    <a:pos x="296" y="336"/>
                  </a:cxn>
                  <a:cxn ang="0">
                    <a:pos x="336" y="356"/>
                  </a:cxn>
                  <a:cxn ang="0">
                    <a:pos x="298" y="364"/>
                  </a:cxn>
                  <a:cxn ang="0">
                    <a:pos x="168" y="410"/>
                  </a:cxn>
                  <a:cxn ang="0">
                    <a:pos x="226" y="422"/>
                  </a:cxn>
                  <a:cxn ang="0">
                    <a:pos x="256" y="440"/>
                  </a:cxn>
                  <a:cxn ang="0">
                    <a:pos x="330" y="460"/>
                  </a:cxn>
                  <a:cxn ang="0">
                    <a:pos x="342" y="464"/>
                  </a:cxn>
                  <a:cxn ang="0">
                    <a:pos x="238" y="460"/>
                  </a:cxn>
                  <a:cxn ang="0">
                    <a:pos x="140" y="450"/>
                  </a:cxn>
                  <a:cxn ang="0">
                    <a:pos x="160" y="502"/>
                  </a:cxn>
                  <a:cxn ang="0">
                    <a:pos x="92" y="546"/>
                  </a:cxn>
                  <a:cxn ang="0">
                    <a:pos x="146" y="562"/>
                  </a:cxn>
                  <a:cxn ang="0">
                    <a:pos x="244" y="562"/>
                  </a:cxn>
                  <a:cxn ang="0">
                    <a:pos x="322" y="552"/>
                  </a:cxn>
                  <a:cxn ang="0">
                    <a:pos x="438" y="548"/>
                  </a:cxn>
                  <a:cxn ang="0">
                    <a:pos x="462" y="578"/>
                  </a:cxn>
                  <a:cxn ang="0">
                    <a:pos x="560" y="538"/>
                  </a:cxn>
                  <a:cxn ang="0">
                    <a:pos x="518" y="514"/>
                  </a:cxn>
                  <a:cxn ang="0">
                    <a:pos x="550" y="472"/>
                  </a:cxn>
                  <a:cxn ang="0">
                    <a:pos x="550" y="432"/>
                  </a:cxn>
                  <a:cxn ang="0">
                    <a:pos x="668" y="402"/>
                  </a:cxn>
                  <a:cxn ang="0">
                    <a:pos x="684" y="372"/>
                  </a:cxn>
                  <a:cxn ang="0">
                    <a:pos x="686" y="348"/>
                  </a:cxn>
                  <a:cxn ang="0">
                    <a:pos x="658" y="326"/>
                  </a:cxn>
                  <a:cxn ang="0">
                    <a:pos x="588" y="318"/>
                  </a:cxn>
                  <a:cxn ang="0">
                    <a:pos x="752" y="284"/>
                  </a:cxn>
                  <a:cxn ang="0">
                    <a:pos x="832" y="278"/>
                  </a:cxn>
                  <a:cxn ang="0">
                    <a:pos x="1076" y="154"/>
                  </a:cxn>
                  <a:cxn ang="0">
                    <a:pos x="1000" y="142"/>
                  </a:cxn>
                  <a:cxn ang="0">
                    <a:pos x="1232" y="76"/>
                  </a:cxn>
                  <a:cxn ang="0">
                    <a:pos x="1168" y="54"/>
                  </a:cxn>
                  <a:cxn ang="0">
                    <a:pos x="1094" y="20"/>
                  </a:cxn>
                  <a:cxn ang="0">
                    <a:pos x="962" y="40"/>
                  </a:cxn>
                  <a:cxn ang="0">
                    <a:pos x="1006" y="20"/>
                  </a:cxn>
                  <a:cxn ang="0">
                    <a:pos x="858" y="2"/>
                  </a:cxn>
                  <a:cxn ang="0">
                    <a:pos x="690" y="10"/>
                  </a:cxn>
                  <a:cxn ang="0">
                    <a:pos x="500" y="14"/>
                  </a:cxn>
                  <a:cxn ang="0">
                    <a:pos x="412" y="24"/>
                  </a:cxn>
                  <a:cxn ang="0">
                    <a:pos x="392" y="42"/>
                  </a:cxn>
                  <a:cxn ang="0">
                    <a:pos x="340" y="70"/>
                  </a:cxn>
                  <a:cxn ang="0">
                    <a:pos x="264" y="52"/>
                  </a:cxn>
                  <a:cxn ang="0">
                    <a:pos x="224" y="76"/>
                  </a:cxn>
                  <a:cxn ang="0">
                    <a:pos x="248" y="98"/>
                  </a:cxn>
                  <a:cxn ang="0">
                    <a:pos x="130" y="92"/>
                  </a:cxn>
                  <a:cxn ang="0">
                    <a:pos x="50" y="104"/>
                  </a:cxn>
                  <a:cxn ang="0">
                    <a:pos x="12" y="144"/>
                  </a:cxn>
                </a:cxnLst>
                <a:rect l="0" t="0" r="r" b="b"/>
                <a:pathLst>
                  <a:path w="1236" h="578">
                    <a:moveTo>
                      <a:pt x="44" y="148"/>
                    </a:moveTo>
                    <a:lnTo>
                      <a:pt x="44" y="148"/>
                    </a:lnTo>
                    <a:lnTo>
                      <a:pt x="50" y="150"/>
                    </a:lnTo>
                    <a:lnTo>
                      <a:pt x="58" y="152"/>
                    </a:lnTo>
                    <a:lnTo>
                      <a:pt x="74" y="150"/>
                    </a:lnTo>
                    <a:lnTo>
                      <a:pt x="80" y="150"/>
                    </a:lnTo>
                    <a:lnTo>
                      <a:pt x="80" y="152"/>
                    </a:lnTo>
                    <a:lnTo>
                      <a:pt x="74" y="156"/>
                    </a:lnTo>
                    <a:lnTo>
                      <a:pt x="74" y="156"/>
                    </a:lnTo>
                    <a:lnTo>
                      <a:pt x="68" y="162"/>
                    </a:lnTo>
                    <a:lnTo>
                      <a:pt x="62" y="168"/>
                    </a:lnTo>
                    <a:lnTo>
                      <a:pt x="62" y="172"/>
                    </a:lnTo>
                    <a:lnTo>
                      <a:pt x="62" y="178"/>
                    </a:lnTo>
                    <a:lnTo>
                      <a:pt x="66" y="182"/>
                    </a:lnTo>
                    <a:lnTo>
                      <a:pt x="72" y="186"/>
                    </a:lnTo>
                    <a:lnTo>
                      <a:pt x="82" y="190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108" y="200"/>
                    </a:lnTo>
                    <a:lnTo>
                      <a:pt x="122" y="204"/>
                    </a:lnTo>
                    <a:lnTo>
                      <a:pt x="144" y="212"/>
                    </a:lnTo>
                    <a:lnTo>
                      <a:pt x="156" y="216"/>
                    </a:lnTo>
                    <a:lnTo>
                      <a:pt x="166" y="214"/>
                    </a:lnTo>
                    <a:lnTo>
                      <a:pt x="178" y="212"/>
                    </a:lnTo>
                    <a:lnTo>
                      <a:pt x="192" y="204"/>
                    </a:lnTo>
                    <a:lnTo>
                      <a:pt x="192" y="204"/>
                    </a:lnTo>
                    <a:lnTo>
                      <a:pt x="206" y="194"/>
                    </a:lnTo>
                    <a:lnTo>
                      <a:pt x="222" y="188"/>
                    </a:lnTo>
                    <a:lnTo>
                      <a:pt x="234" y="184"/>
                    </a:lnTo>
                    <a:lnTo>
                      <a:pt x="246" y="182"/>
                    </a:lnTo>
                    <a:lnTo>
                      <a:pt x="254" y="182"/>
                    </a:lnTo>
                    <a:lnTo>
                      <a:pt x="258" y="182"/>
                    </a:lnTo>
                    <a:lnTo>
                      <a:pt x="256" y="184"/>
                    </a:lnTo>
                    <a:lnTo>
                      <a:pt x="250" y="186"/>
                    </a:lnTo>
                    <a:lnTo>
                      <a:pt x="250" y="186"/>
                    </a:lnTo>
                    <a:lnTo>
                      <a:pt x="224" y="194"/>
                    </a:lnTo>
                    <a:lnTo>
                      <a:pt x="212" y="200"/>
                    </a:lnTo>
                    <a:lnTo>
                      <a:pt x="204" y="206"/>
                    </a:lnTo>
                    <a:lnTo>
                      <a:pt x="202" y="208"/>
                    </a:lnTo>
                    <a:lnTo>
                      <a:pt x="202" y="210"/>
                    </a:lnTo>
                    <a:lnTo>
                      <a:pt x="204" y="214"/>
                    </a:lnTo>
                    <a:lnTo>
                      <a:pt x="208" y="216"/>
                    </a:lnTo>
                    <a:lnTo>
                      <a:pt x="224" y="220"/>
                    </a:lnTo>
                    <a:lnTo>
                      <a:pt x="254" y="224"/>
                    </a:lnTo>
                    <a:lnTo>
                      <a:pt x="254" y="224"/>
                    </a:lnTo>
                    <a:lnTo>
                      <a:pt x="284" y="224"/>
                    </a:lnTo>
                    <a:lnTo>
                      <a:pt x="304" y="224"/>
                    </a:lnTo>
                    <a:lnTo>
                      <a:pt x="318" y="220"/>
                    </a:lnTo>
                    <a:lnTo>
                      <a:pt x="326" y="216"/>
                    </a:lnTo>
                    <a:lnTo>
                      <a:pt x="334" y="210"/>
                    </a:lnTo>
                    <a:lnTo>
                      <a:pt x="338" y="210"/>
                    </a:lnTo>
                    <a:lnTo>
                      <a:pt x="346" y="214"/>
                    </a:lnTo>
                    <a:lnTo>
                      <a:pt x="346" y="214"/>
                    </a:lnTo>
                    <a:lnTo>
                      <a:pt x="358" y="218"/>
                    </a:lnTo>
                    <a:lnTo>
                      <a:pt x="374" y="218"/>
                    </a:lnTo>
                    <a:lnTo>
                      <a:pt x="394" y="216"/>
                    </a:lnTo>
                    <a:lnTo>
                      <a:pt x="418" y="212"/>
                    </a:lnTo>
                    <a:lnTo>
                      <a:pt x="442" y="206"/>
                    </a:lnTo>
                    <a:lnTo>
                      <a:pt x="468" y="196"/>
                    </a:lnTo>
                    <a:lnTo>
                      <a:pt x="494" y="186"/>
                    </a:lnTo>
                    <a:lnTo>
                      <a:pt x="520" y="174"/>
                    </a:lnTo>
                    <a:lnTo>
                      <a:pt x="520" y="174"/>
                    </a:lnTo>
                    <a:lnTo>
                      <a:pt x="546" y="160"/>
                    </a:lnTo>
                    <a:lnTo>
                      <a:pt x="544" y="162"/>
                    </a:lnTo>
                    <a:lnTo>
                      <a:pt x="540" y="168"/>
                    </a:lnTo>
                    <a:lnTo>
                      <a:pt x="536" y="176"/>
                    </a:lnTo>
                    <a:lnTo>
                      <a:pt x="534" y="180"/>
                    </a:lnTo>
                    <a:lnTo>
                      <a:pt x="534" y="184"/>
                    </a:lnTo>
                    <a:lnTo>
                      <a:pt x="536" y="186"/>
                    </a:lnTo>
                    <a:lnTo>
                      <a:pt x="540" y="190"/>
                    </a:lnTo>
                    <a:lnTo>
                      <a:pt x="548" y="192"/>
                    </a:lnTo>
                    <a:lnTo>
                      <a:pt x="558" y="192"/>
                    </a:lnTo>
                    <a:lnTo>
                      <a:pt x="558" y="192"/>
                    </a:lnTo>
                    <a:lnTo>
                      <a:pt x="576" y="194"/>
                    </a:lnTo>
                    <a:lnTo>
                      <a:pt x="584" y="196"/>
                    </a:lnTo>
                    <a:lnTo>
                      <a:pt x="584" y="196"/>
                    </a:lnTo>
                    <a:lnTo>
                      <a:pt x="580" y="198"/>
                    </a:lnTo>
                    <a:lnTo>
                      <a:pt x="570" y="200"/>
                    </a:lnTo>
                    <a:lnTo>
                      <a:pt x="524" y="208"/>
                    </a:lnTo>
                    <a:lnTo>
                      <a:pt x="450" y="222"/>
                    </a:lnTo>
                    <a:lnTo>
                      <a:pt x="450" y="222"/>
                    </a:lnTo>
                    <a:lnTo>
                      <a:pt x="388" y="236"/>
                    </a:lnTo>
                    <a:lnTo>
                      <a:pt x="370" y="238"/>
                    </a:lnTo>
                    <a:lnTo>
                      <a:pt x="360" y="242"/>
                    </a:lnTo>
                    <a:lnTo>
                      <a:pt x="358" y="242"/>
                    </a:lnTo>
                    <a:lnTo>
                      <a:pt x="358" y="244"/>
                    </a:lnTo>
                    <a:lnTo>
                      <a:pt x="362" y="248"/>
                    </a:lnTo>
                    <a:lnTo>
                      <a:pt x="386" y="264"/>
                    </a:lnTo>
                    <a:lnTo>
                      <a:pt x="386" y="264"/>
                    </a:lnTo>
                    <a:lnTo>
                      <a:pt x="402" y="274"/>
                    </a:lnTo>
                    <a:lnTo>
                      <a:pt x="418" y="282"/>
                    </a:lnTo>
                    <a:lnTo>
                      <a:pt x="442" y="292"/>
                    </a:lnTo>
                    <a:lnTo>
                      <a:pt x="450" y="296"/>
                    </a:lnTo>
                    <a:lnTo>
                      <a:pt x="452" y="298"/>
                    </a:lnTo>
                    <a:lnTo>
                      <a:pt x="448" y="302"/>
                    </a:lnTo>
                    <a:lnTo>
                      <a:pt x="436" y="304"/>
                    </a:lnTo>
                    <a:lnTo>
                      <a:pt x="436" y="304"/>
                    </a:lnTo>
                    <a:lnTo>
                      <a:pt x="422" y="304"/>
                    </a:lnTo>
                    <a:lnTo>
                      <a:pt x="410" y="302"/>
                    </a:lnTo>
                    <a:lnTo>
                      <a:pt x="402" y="298"/>
                    </a:lnTo>
                    <a:lnTo>
                      <a:pt x="394" y="292"/>
                    </a:lnTo>
                    <a:lnTo>
                      <a:pt x="378" y="276"/>
                    </a:lnTo>
                    <a:lnTo>
                      <a:pt x="368" y="268"/>
                    </a:lnTo>
                    <a:lnTo>
                      <a:pt x="356" y="260"/>
                    </a:lnTo>
                    <a:lnTo>
                      <a:pt x="356" y="260"/>
                    </a:lnTo>
                    <a:lnTo>
                      <a:pt x="338" y="254"/>
                    </a:lnTo>
                    <a:lnTo>
                      <a:pt x="316" y="248"/>
                    </a:lnTo>
                    <a:lnTo>
                      <a:pt x="292" y="244"/>
                    </a:lnTo>
                    <a:lnTo>
                      <a:pt x="268" y="242"/>
                    </a:lnTo>
                    <a:lnTo>
                      <a:pt x="246" y="240"/>
                    </a:lnTo>
                    <a:lnTo>
                      <a:pt x="228" y="242"/>
                    </a:lnTo>
                    <a:lnTo>
                      <a:pt x="220" y="244"/>
                    </a:lnTo>
                    <a:lnTo>
                      <a:pt x="216" y="246"/>
                    </a:lnTo>
                    <a:lnTo>
                      <a:pt x="212" y="250"/>
                    </a:lnTo>
                    <a:lnTo>
                      <a:pt x="210" y="254"/>
                    </a:lnTo>
                    <a:lnTo>
                      <a:pt x="210" y="254"/>
                    </a:lnTo>
                    <a:lnTo>
                      <a:pt x="210" y="270"/>
                    </a:lnTo>
                    <a:lnTo>
                      <a:pt x="212" y="274"/>
                    </a:lnTo>
                    <a:lnTo>
                      <a:pt x="214" y="278"/>
                    </a:lnTo>
                    <a:lnTo>
                      <a:pt x="226" y="284"/>
                    </a:lnTo>
                    <a:lnTo>
                      <a:pt x="250" y="292"/>
                    </a:lnTo>
                    <a:lnTo>
                      <a:pt x="250" y="292"/>
                    </a:lnTo>
                    <a:lnTo>
                      <a:pt x="262" y="298"/>
                    </a:lnTo>
                    <a:lnTo>
                      <a:pt x="276" y="304"/>
                    </a:lnTo>
                    <a:lnTo>
                      <a:pt x="294" y="318"/>
                    </a:lnTo>
                    <a:lnTo>
                      <a:pt x="300" y="326"/>
                    </a:lnTo>
                    <a:lnTo>
                      <a:pt x="302" y="330"/>
                    </a:lnTo>
                    <a:lnTo>
                      <a:pt x="302" y="334"/>
                    </a:lnTo>
                    <a:lnTo>
                      <a:pt x="296" y="336"/>
                    </a:lnTo>
                    <a:lnTo>
                      <a:pt x="296" y="336"/>
                    </a:lnTo>
                    <a:lnTo>
                      <a:pt x="290" y="338"/>
                    </a:lnTo>
                    <a:lnTo>
                      <a:pt x="286" y="340"/>
                    </a:lnTo>
                    <a:lnTo>
                      <a:pt x="284" y="344"/>
                    </a:lnTo>
                    <a:lnTo>
                      <a:pt x="286" y="346"/>
                    </a:lnTo>
                    <a:lnTo>
                      <a:pt x="290" y="348"/>
                    </a:lnTo>
                    <a:lnTo>
                      <a:pt x="296" y="352"/>
                    </a:lnTo>
                    <a:lnTo>
                      <a:pt x="308" y="354"/>
                    </a:lnTo>
                    <a:lnTo>
                      <a:pt x="320" y="356"/>
                    </a:lnTo>
                    <a:lnTo>
                      <a:pt x="320" y="356"/>
                    </a:lnTo>
                    <a:lnTo>
                      <a:pt x="336" y="356"/>
                    </a:lnTo>
                    <a:lnTo>
                      <a:pt x="348" y="360"/>
                    </a:lnTo>
                    <a:lnTo>
                      <a:pt x="356" y="362"/>
                    </a:lnTo>
                    <a:lnTo>
                      <a:pt x="362" y="366"/>
                    </a:lnTo>
                    <a:lnTo>
                      <a:pt x="364" y="368"/>
                    </a:lnTo>
                    <a:lnTo>
                      <a:pt x="360" y="368"/>
                    </a:lnTo>
                    <a:lnTo>
                      <a:pt x="352" y="368"/>
                    </a:lnTo>
                    <a:lnTo>
                      <a:pt x="340" y="368"/>
                    </a:lnTo>
                    <a:lnTo>
                      <a:pt x="340" y="368"/>
                    </a:lnTo>
                    <a:lnTo>
                      <a:pt x="320" y="366"/>
                    </a:lnTo>
                    <a:lnTo>
                      <a:pt x="298" y="364"/>
                    </a:lnTo>
                    <a:lnTo>
                      <a:pt x="250" y="366"/>
                    </a:lnTo>
                    <a:lnTo>
                      <a:pt x="228" y="368"/>
                    </a:lnTo>
                    <a:lnTo>
                      <a:pt x="208" y="372"/>
                    </a:lnTo>
                    <a:lnTo>
                      <a:pt x="192" y="376"/>
                    </a:lnTo>
                    <a:lnTo>
                      <a:pt x="182" y="382"/>
                    </a:lnTo>
                    <a:lnTo>
                      <a:pt x="182" y="382"/>
                    </a:lnTo>
                    <a:lnTo>
                      <a:pt x="176" y="388"/>
                    </a:lnTo>
                    <a:lnTo>
                      <a:pt x="172" y="394"/>
                    </a:lnTo>
                    <a:lnTo>
                      <a:pt x="170" y="402"/>
                    </a:lnTo>
                    <a:lnTo>
                      <a:pt x="168" y="410"/>
                    </a:lnTo>
                    <a:lnTo>
                      <a:pt x="170" y="416"/>
                    </a:lnTo>
                    <a:lnTo>
                      <a:pt x="176" y="420"/>
                    </a:lnTo>
                    <a:lnTo>
                      <a:pt x="184" y="422"/>
                    </a:lnTo>
                    <a:lnTo>
                      <a:pt x="196" y="420"/>
                    </a:lnTo>
                    <a:lnTo>
                      <a:pt x="196" y="420"/>
                    </a:lnTo>
                    <a:lnTo>
                      <a:pt x="208" y="418"/>
                    </a:lnTo>
                    <a:lnTo>
                      <a:pt x="216" y="418"/>
                    </a:lnTo>
                    <a:lnTo>
                      <a:pt x="220" y="418"/>
                    </a:lnTo>
                    <a:lnTo>
                      <a:pt x="224" y="420"/>
                    </a:lnTo>
                    <a:lnTo>
                      <a:pt x="226" y="422"/>
                    </a:lnTo>
                    <a:lnTo>
                      <a:pt x="230" y="424"/>
                    </a:lnTo>
                    <a:lnTo>
                      <a:pt x="236" y="424"/>
                    </a:lnTo>
                    <a:lnTo>
                      <a:pt x="246" y="424"/>
                    </a:lnTo>
                    <a:lnTo>
                      <a:pt x="246" y="424"/>
                    </a:lnTo>
                    <a:lnTo>
                      <a:pt x="256" y="422"/>
                    </a:lnTo>
                    <a:lnTo>
                      <a:pt x="260" y="422"/>
                    </a:lnTo>
                    <a:lnTo>
                      <a:pt x="260" y="424"/>
                    </a:lnTo>
                    <a:lnTo>
                      <a:pt x="260" y="428"/>
                    </a:lnTo>
                    <a:lnTo>
                      <a:pt x="258" y="434"/>
                    </a:lnTo>
                    <a:lnTo>
                      <a:pt x="256" y="440"/>
                    </a:lnTo>
                    <a:lnTo>
                      <a:pt x="258" y="450"/>
                    </a:lnTo>
                    <a:lnTo>
                      <a:pt x="266" y="460"/>
                    </a:lnTo>
                    <a:lnTo>
                      <a:pt x="266" y="460"/>
                    </a:lnTo>
                    <a:lnTo>
                      <a:pt x="270" y="464"/>
                    </a:lnTo>
                    <a:lnTo>
                      <a:pt x="276" y="468"/>
                    </a:lnTo>
                    <a:lnTo>
                      <a:pt x="282" y="470"/>
                    </a:lnTo>
                    <a:lnTo>
                      <a:pt x="288" y="472"/>
                    </a:lnTo>
                    <a:lnTo>
                      <a:pt x="302" y="470"/>
                    </a:lnTo>
                    <a:lnTo>
                      <a:pt x="316" y="466"/>
                    </a:lnTo>
                    <a:lnTo>
                      <a:pt x="330" y="460"/>
                    </a:lnTo>
                    <a:lnTo>
                      <a:pt x="342" y="450"/>
                    </a:lnTo>
                    <a:lnTo>
                      <a:pt x="354" y="442"/>
                    </a:lnTo>
                    <a:lnTo>
                      <a:pt x="366" y="432"/>
                    </a:lnTo>
                    <a:lnTo>
                      <a:pt x="366" y="432"/>
                    </a:lnTo>
                    <a:lnTo>
                      <a:pt x="372" y="426"/>
                    </a:lnTo>
                    <a:lnTo>
                      <a:pt x="372" y="428"/>
                    </a:lnTo>
                    <a:lnTo>
                      <a:pt x="372" y="430"/>
                    </a:lnTo>
                    <a:lnTo>
                      <a:pt x="366" y="440"/>
                    </a:lnTo>
                    <a:lnTo>
                      <a:pt x="356" y="452"/>
                    </a:lnTo>
                    <a:lnTo>
                      <a:pt x="342" y="464"/>
                    </a:lnTo>
                    <a:lnTo>
                      <a:pt x="326" y="476"/>
                    </a:lnTo>
                    <a:lnTo>
                      <a:pt x="316" y="482"/>
                    </a:lnTo>
                    <a:lnTo>
                      <a:pt x="306" y="484"/>
                    </a:lnTo>
                    <a:lnTo>
                      <a:pt x="296" y="486"/>
                    </a:lnTo>
                    <a:lnTo>
                      <a:pt x="286" y="486"/>
                    </a:lnTo>
                    <a:lnTo>
                      <a:pt x="286" y="486"/>
                    </a:lnTo>
                    <a:lnTo>
                      <a:pt x="270" y="482"/>
                    </a:lnTo>
                    <a:lnTo>
                      <a:pt x="256" y="476"/>
                    </a:lnTo>
                    <a:lnTo>
                      <a:pt x="246" y="468"/>
                    </a:lnTo>
                    <a:lnTo>
                      <a:pt x="238" y="460"/>
                    </a:lnTo>
                    <a:lnTo>
                      <a:pt x="228" y="452"/>
                    </a:lnTo>
                    <a:lnTo>
                      <a:pt x="218" y="446"/>
                    </a:lnTo>
                    <a:lnTo>
                      <a:pt x="206" y="440"/>
                    </a:lnTo>
                    <a:lnTo>
                      <a:pt x="190" y="438"/>
                    </a:lnTo>
                    <a:lnTo>
                      <a:pt x="190" y="438"/>
                    </a:lnTo>
                    <a:lnTo>
                      <a:pt x="160" y="440"/>
                    </a:lnTo>
                    <a:lnTo>
                      <a:pt x="150" y="440"/>
                    </a:lnTo>
                    <a:lnTo>
                      <a:pt x="144" y="444"/>
                    </a:lnTo>
                    <a:lnTo>
                      <a:pt x="140" y="446"/>
                    </a:lnTo>
                    <a:lnTo>
                      <a:pt x="140" y="450"/>
                    </a:lnTo>
                    <a:lnTo>
                      <a:pt x="144" y="456"/>
                    </a:lnTo>
                    <a:lnTo>
                      <a:pt x="150" y="462"/>
                    </a:lnTo>
                    <a:lnTo>
                      <a:pt x="150" y="462"/>
                    </a:lnTo>
                    <a:lnTo>
                      <a:pt x="166" y="476"/>
                    </a:lnTo>
                    <a:lnTo>
                      <a:pt x="182" y="490"/>
                    </a:lnTo>
                    <a:lnTo>
                      <a:pt x="184" y="494"/>
                    </a:lnTo>
                    <a:lnTo>
                      <a:pt x="184" y="496"/>
                    </a:lnTo>
                    <a:lnTo>
                      <a:pt x="182" y="498"/>
                    </a:lnTo>
                    <a:lnTo>
                      <a:pt x="174" y="500"/>
                    </a:lnTo>
                    <a:lnTo>
                      <a:pt x="160" y="502"/>
                    </a:lnTo>
                    <a:lnTo>
                      <a:pt x="160" y="502"/>
                    </a:lnTo>
                    <a:lnTo>
                      <a:pt x="142" y="502"/>
                    </a:lnTo>
                    <a:lnTo>
                      <a:pt x="124" y="506"/>
                    </a:lnTo>
                    <a:lnTo>
                      <a:pt x="110" y="512"/>
                    </a:lnTo>
                    <a:lnTo>
                      <a:pt x="98" y="518"/>
                    </a:lnTo>
                    <a:lnTo>
                      <a:pt x="90" y="526"/>
                    </a:lnTo>
                    <a:lnTo>
                      <a:pt x="88" y="534"/>
                    </a:lnTo>
                    <a:lnTo>
                      <a:pt x="88" y="538"/>
                    </a:lnTo>
                    <a:lnTo>
                      <a:pt x="88" y="542"/>
                    </a:lnTo>
                    <a:lnTo>
                      <a:pt x="92" y="546"/>
                    </a:lnTo>
                    <a:lnTo>
                      <a:pt x="96" y="550"/>
                    </a:lnTo>
                    <a:lnTo>
                      <a:pt x="96" y="550"/>
                    </a:lnTo>
                    <a:lnTo>
                      <a:pt x="100" y="552"/>
                    </a:lnTo>
                    <a:lnTo>
                      <a:pt x="104" y="552"/>
                    </a:lnTo>
                    <a:lnTo>
                      <a:pt x="114" y="552"/>
                    </a:lnTo>
                    <a:lnTo>
                      <a:pt x="124" y="552"/>
                    </a:lnTo>
                    <a:lnTo>
                      <a:pt x="130" y="554"/>
                    </a:lnTo>
                    <a:lnTo>
                      <a:pt x="138" y="558"/>
                    </a:lnTo>
                    <a:lnTo>
                      <a:pt x="138" y="558"/>
                    </a:lnTo>
                    <a:lnTo>
                      <a:pt x="146" y="562"/>
                    </a:lnTo>
                    <a:lnTo>
                      <a:pt x="154" y="566"/>
                    </a:lnTo>
                    <a:lnTo>
                      <a:pt x="162" y="566"/>
                    </a:lnTo>
                    <a:lnTo>
                      <a:pt x="170" y="564"/>
                    </a:lnTo>
                    <a:lnTo>
                      <a:pt x="186" y="560"/>
                    </a:lnTo>
                    <a:lnTo>
                      <a:pt x="200" y="552"/>
                    </a:lnTo>
                    <a:lnTo>
                      <a:pt x="200" y="552"/>
                    </a:lnTo>
                    <a:lnTo>
                      <a:pt x="206" y="552"/>
                    </a:lnTo>
                    <a:lnTo>
                      <a:pt x="212" y="552"/>
                    </a:lnTo>
                    <a:lnTo>
                      <a:pt x="226" y="556"/>
                    </a:lnTo>
                    <a:lnTo>
                      <a:pt x="244" y="562"/>
                    </a:lnTo>
                    <a:lnTo>
                      <a:pt x="256" y="566"/>
                    </a:lnTo>
                    <a:lnTo>
                      <a:pt x="272" y="566"/>
                    </a:lnTo>
                    <a:lnTo>
                      <a:pt x="272" y="566"/>
                    </a:lnTo>
                    <a:lnTo>
                      <a:pt x="286" y="566"/>
                    </a:lnTo>
                    <a:lnTo>
                      <a:pt x="294" y="564"/>
                    </a:lnTo>
                    <a:lnTo>
                      <a:pt x="298" y="560"/>
                    </a:lnTo>
                    <a:lnTo>
                      <a:pt x="302" y="556"/>
                    </a:lnTo>
                    <a:lnTo>
                      <a:pt x="306" y="554"/>
                    </a:lnTo>
                    <a:lnTo>
                      <a:pt x="312" y="552"/>
                    </a:lnTo>
                    <a:lnTo>
                      <a:pt x="322" y="552"/>
                    </a:lnTo>
                    <a:lnTo>
                      <a:pt x="336" y="558"/>
                    </a:lnTo>
                    <a:lnTo>
                      <a:pt x="336" y="558"/>
                    </a:lnTo>
                    <a:lnTo>
                      <a:pt x="346" y="560"/>
                    </a:lnTo>
                    <a:lnTo>
                      <a:pt x="356" y="560"/>
                    </a:lnTo>
                    <a:lnTo>
                      <a:pt x="376" y="560"/>
                    </a:lnTo>
                    <a:lnTo>
                      <a:pt x="394" y="556"/>
                    </a:lnTo>
                    <a:lnTo>
                      <a:pt x="412" y="552"/>
                    </a:lnTo>
                    <a:lnTo>
                      <a:pt x="426" y="548"/>
                    </a:lnTo>
                    <a:lnTo>
                      <a:pt x="436" y="548"/>
                    </a:lnTo>
                    <a:lnTo>
                      <a:pt x="438" y="548"/>
                    </a:lnTo>
                    <a:lnTo>
                      <a:pt x="440" y="550"/>
                    </a:lnTo>
                    <a:lnTo>
                      <a:pt x="442" y="554"/>
                    </a:lnTo>
                    <a:lnTo>
                      <a:pt x="440" y="560"/>
                    </a:lnTo>
                    <a:lnTo>
                      <a:pt x="440" y="560"/>
                    </a:lnTo>
                    <a:lnTo>
                      <a:pt x="438" y="564"/>
                    </a:lnTo>
                    <a:lnTo>
                      <a:pt x="438" y="570"/>
                    </a:lnTo>
                    <a:lnTo>
                      <a:pt x="440" y="572"/>
                    </a:lnTo>
                    <a:lnTo>
                      <a:pt x="442" y="576"/>
                    </a:lnTo>
                    <a:lnTo>
                      <a:pt x="450" y="578"/>
                    </a:lnTo>
                    <a:lnTo>
                      <a:pt x="462" y="578"/>
                    </a:lnTo>
                    <a:lnTo>
                      <a:pt x="474" y="574"/>
                    </a:lnTo>
                    <a:lnTo>
                      <a:pt x="486" y="570"/>
                    </a:lnTo>
                    <a:lnTo>
                      <a:pt x="510" y="558"/>
                    </a:lnTo>
                    <a:lnTo>
                      <a:pt x="510" y="558"/>
                    </a:lnTo>
                    <a:lnTo>
                      <a:pt x="518" y="552"/>
                    </a:lnTo>
                    <a:lnTo>
                      <a:pt x="528" y="552"/>
                    </a:lnTo>
                    <a:lnTo>
                      <a:pt x="544" y="550"/>
                    </a:lnTo>
                    <a:lnTo>
                      <a:pt x="550" y="550"/>
                    </a:lnTo>
                    <a:lnTo>
                      <a:pt x="556" y="546"/>
                    </a:lnTo>
                    <a:lnTo>
                      <a:pt x="560" y="538"/>
                    </a:lnTo>
                    <a:lnTo>
                      <a:pt x="562" y="526"/>
                    </a:lnTo>
                    <a:lnTo>
                      <a:pt x="562" y="526"/>
                    </a:lnTo>
                    <a:lnTo>
                      <a:pt x="562" y="520"/>
                    </a:lnTo>
                    <a:lnTo>
                      <a:pt x="560" y="518"/>
                    </a:lnTo>
                    <a:lnTo>
                      <a:pt x="558" y="514"/>
                    </a:lnTo>
                    <a:lnTo>
                      <a:pt x="556" y="514"/>
                    </a:lnTo>
                    <a:lnTo>
                      <a:pt x="546" y="512"/>
                    </a:lnTo>
                    <a:lnTo>
                      <a:pt x="536" y="512"/>
                    </a:lnTo>
                    <a:lnTo>
                      <a:pt x="526" y="514"/>
                    </a:lnTo>
                    <a:lnTo>
                      <a:pt x="518" y="514"/>
                    </a:lnTo>
                    <a:lnTo>
                      <a:pt x="512" y="512"/>
                    </a:lnTo>
                    <a:lnTo>
                      <a:pt x="510" y="510"/>
                    </a:lnTo>
                    <a:lnTo>
                      <a:pt x="508" y="506"/>
                    </a:lnTo>
                    <a:lnTo>
                      <a:pt x="508" y="506"/>
                    </a:lnTo>
                    <a:lnTo>
                      <a:pt x="510" y="500"/>
                    </a:lnTo>
                    <a:lnTo>
                      <a:pt x="512" y="494"/>
                    </a:lnTo>
                    <a:lnTo>
                      <a:pt x="514" y="490"/>
                    </a:lnTo>
                    <a:lnTo>
                      <a:pt x="520" y="488"/>
                    </a:lnTo>
                    <a:lnTo>
                      <a:pt x="532" y="482"/>
                    </a:lnTo>
                    <a:lnTo>
                      <a:pt x="550" y="472"/>
                    </a:lnTo>
                    <a:lnTo>
                      <a:pt x="550" y="472"/>
                    </a:lnTo>
                    <a:lnTo>
                      <a:pt x="554" y="468"/>
                    </a:lnTo>
                    <a:lnTo>
                      <a:pt x="556" y="464"/>
                    </a:lnTo>
                    <a:lnTo>
                      <a:pt x="556" y="460"/>
                    </a:lnTo>
                    <a:lnTo>
                      <a:pt x="556" y="456"/>
                    </a:lnTo>
                    <a:lnTo>
                      <a:pt x="552" y="448"/>
                    </a:lnTo>
                    <a:lnTo>
                      <a:pt x="548" y="442"/>
                    </a:lnTo>
                    <a:lnTo>
                      <a:pt x="546" y="436"/>
                    </a:lnTo>
                    <a:lnTo>
                      <a:pt x="548" y="434"/>
                    </a:lnTo>
                    <a:lnTo>
                      <a:pt x="550" y="432"/>
                    </a:lnTo>
                    <a:lnTo>
                      <a:pt x="560" y="430"/>
                    </a:lnTo>
                    <a:lnTo>
                      <a:pt x="582" y="434"/>
                    </a:lnTo>
                    <a:lnTo>
                      <a:pt x="582" y="434"/>
                    </a:lnTo>
                    <a:lnTo>
                      <a:pt x="602" y="436"/>
                    </a:lnTo>
                    <a:lnTo>
                      <a:pt x="620" y="434"/>
                    </a:lnTo>
                    <a:lnTo>
                      <a:pt x="636" y="430"/>
                    </a:lnTo>
                    <a:lnTo>
                      <a:pt x="650" y="424"/>
                    </a:lnTo>
                    <a:lnTo>
                      <a:pt x="660" y="418"/>
                    </a:lnTo>
                    <a:lnTo>
                      <a:pt x="666" y="410"/>
                    </a:lnTo>
                    <a:lnTo>
                      <a:pt x="668" y="402"/>
                    </a:lnTo>
                    <a:lnTo>
                      <a:pt x="668" y="400"/>
                    </a:lnTo>
                    <a:lnTo>
                      <a:pt x="666" y="396"/>
                    </a:lnTo>
                    <a:lnTo>
                      <a:pt x="666" y="396"/>
                    </a:lnTo>
                    <a:lnTo>
                      <a:pt x="664" y="394"/>
                    </a:lnTo>
                    <a:lnTo>
                      <a:pt x="664" y="392"/>
                    </a:lnTo>
                    <a:lnTo>
                      <a:pt x="666" y="388"/>
                    </a:lnTo>
                    <a:lnTo>
                      <a:pt x="680" y="382"/>
                    </a:lnTo>
                    <a:lnTo>
                      <a:pt x="684" y="378"/>
                    </a:lnTo>
                    <a:lnTo>
                      <a:pt x="684" y="376"/>
                    </a:lnTo>
                    <a:lnTo>
                      <a:pt x="684" y="372"/>
                    </a:lnTo>
                    <a:lnTo>
                      <a:pt x="678" y="366"/>
                    </a:lnTo>
                    <a:lnTo>
                      <a:pt x="662" y="356"/>
                    </a:lnTo>
                    <a:lnTo>
                      <a:pt x="662" y="356"/>
                    </a:lnTo>
                    <a:lnTo>
                      <a:pt x="648" y="350"/>
                    </a:lnTo>
                    <a:lnTo>
                      <a:pt x="644" y="348"/>
                    </a:lnTo>
                    <a:lnTo>
                      <a:pt x="644" y="346"/>
                    </a:lnTo>
                    <a:lnTo>
                      <a:pt x="650" y="346"/>
                    </a:lnTo>
                    <a:lnTo>
                      <a:pt x="662" y="348"/>
                    </a:lnTo>
                    <a:lnTo>
                      <a:pt x="674" y="348"/>
                    </a:lnTo>
                    <a:lnTo>
                      <a:pt x="686" y="348"/>
                    </a:lnTo>
                    <a:lnTo>
                      <a:pt x="690" y="348"/>
                    </a:lnTo>
                    <a:lnTo>
                      <a:pt x="694" y="346"/>
                    </a:lnTo>
                    <a:lnTo>
                      <a:pt x="696" y="344"/>
                    </a:lnTo>
                    <a:lnTo>
                      <a:pt x="694" y="340"/>
                    </a:lnTo>
                    <a:lnTo>
                      <a:pt x="694" y="340"/>
                    </a:lnTo>
                    <a:lnTo>
                      <a:pt x="690" y="332"/>
                    </a:lnTo>
                    <a:lnTo>
                      <a:pt x="684" y="328"/>
                    </a:lnTo>
                    <a:lnTo>
                      <a:pt x="680" y="324"/>
                    </a:lnTo>
                    <a:lnTo>
                      <a:pt x="674" y="324"/>
                    </a:lnTo>
                    <a:lnTo>
                      <a:pt x="658" y="326"/>
                    </a:lnTo>
                    <a:lnTo>
                      <a:pt x="638" y="328"/>
                    </a:lnTo>
                    <a:lnTo>
                      <a:pt x="638" y="328"/>
                    </a:lnTo>
                    <a:lnTo>
                      <a:pt x="614" y="328"/>
                    </a:lnTo>
                    <a:lnTo>
                      <a:pt x="592" y="328"/>
                    </a:lnTo>
                    <a:lnTo>
                      <a:pt x="584" y="328"/>
                    </a:lnTo>
                    <a:lnTo>
                      <a:pt x="578" y="326"/>
                    </a:lnTo>
                    <a:lnTo>
                      <a:pt x="576" y="324"/>
                    </a:lnTo>
                    <a:lnTo>
                      <a:pt x="580" y="320"/>
                    </a:lnTo>
                    <a:lnTo>
                      <a:pt x="580" y="320"/>
                    </a:lnTo>
                    <a:lnTo>
                      <a:pt x="588" y="318"/>
                    </a:lnTo>
                    <a:lnTo>
                      <a:pt x="602" y="314"/>
                    </a:lnTo>
                    <a:lnTo>
                      <a:pt x="644" y="312"/>
                    </a:lnTo>
                    <a:lnTo>
                      <a:pt x="692" y="310"/>
                    </a:lnTo>
                    <a:lnTo>
                      <a:pt x="730" y="306"/>
                    </a:lnTo>
                    <a:lnTo>
                      <a:pt x="730" y="306"/>
                    </a:lnTo>
                    <a:lnTo>
                      <a:pt x="742" y="304"/>
                    </a:lnTo>
                    <a:lnTo>
                      <a:pt x="750" y="300"/>
                    </a:lnTo>
                    <a:lnTo>
                      <a:pt x="752" y="296"/>
                    </a:lnTo>
                    <a:lnTo>
                      <a:pt x="752" y="290"/>
                    </a:lnTo>
                    <a:lnTo>
                      <a:pt x="752" y="284"/>
                    </a:lnTo>
                    <a:lnTo>
                      <a:pt x="754" y="284"/>
                    </a:lnTo>
                    <a:lnTo>
                      <a:pt x="762" y="286"/>
                    </a:lnTo>
                    <a:lnTo>
                      <a:pt x="762" y="286"/>
                    </a:lnTo>
                    <a:lnTo>
                      <a:pt x="770" y="290"/>
                    </a:lnTo>
                    <a:lnTo>
                      <a:pt x="780" y="292"/>
                    </a:lnTo>
                    <a:lnTo>
                      <a:pt x="790" y="294"/>
                    </a:lnTo>
                    <a:lnTo>
                      <a:pt x="800" y="292"/>
                    </a:lnTo>
                    <a:lnTo>
                      <a:pt x="812" y="290"/>
                    </a:lnTo>
                    <a:lnTo>
                      <a:pt x="822" y="286"/>
                    </a:lnTo>
                    <a:lnTo>
                      <a:pt x="832" y="278"/>
                    </a:lnTo>
                    <a:lnTo>
                      <a:pt x="842" y="270"/>
                    </a:lnTo>
                    <a:lnTo>
                      <a:pt x="842" y="270"/>
                    </a:lnTo>
                    <a:lnTo>
                      <a:pt x="852" y="260"/>
                    </a:lnTo>
                    <a:lnTo>
                      <a:pt x="866" y="248"/>
                    </a:lnTo>
                    <a:lnTo>
                      <a:pt x="882" y="238"/>
                    </a:lnTo>
                    <a:lnTo>
                      <a:pt x="902" y="228"/>
                    </a:lnTo>
                    <a:lnTo>
                      <a:pt x="954" y="204"/>
                    </a:lnTo>
                    <a:lnTo>
                      <a:pt x="1020" y="178"/>
                    </a:lnTo>
                    <a:lnTo>
                      <a:pt x="1020" y="178"/>
                    </a:lnTo>
                    <a:lnTo>
                      <a:pt x="1076" y="154"/>
                    </a:lnTo>
                    <a:lnTo>
                      <a:pt x="1092" y="146"/>
                    </a:lnTo>
                    <a:lnTo>
                      <a:pt x="1098" y="142"/>
                    </a:lnTo>
                    <a:lnTo>
                      <a:pt x="1098" y="140"/>
                    </a:lnTo>
                    <a:lnTo>
                      <a:pt x="1094" y="140"/>
                    </a:lnTo>
                    <a:lnTo>
                      <a:pt x="1084" y="140"/>
                    </a:lnTo>
                    <a:lnTo>
                      <a:pt x="1038" y="142"/>
                    </a:lnTo>
                    <a:lnTo>
                      <a:pt x="1038" y="142"/>
                    </a:lnTo>
                    <a:lnTo>
                      <a:pt x="1014" y="144"/>
                    </a:lnTo>
                    <a:lnTo>
                      <a:pt x="1002" y="144"/>
                    </a:lnTo>
                    <a:lnTo>
                      <a:pt x="1000" y="142"/>
                    </a:lnTo>
                    <a:lnTo>
                      <a:pt x="1000" y="142"/>
                    </a:lnTo>
                    <a:lnTo>
                      <a:pt x="1006" y="138"/>
                    </a:lnTo>
                    <a:lnTo>
                      <a:pt x="1034" y="130"/>
                    </a:lnTo>
                    <a:lnTo>
                      <a:pt x="1072" y="122"/>
                    </a:lnTo>
                    <a:lnTo>
                      <a:pt x="1072" y="122"/>
                    </a:lnTo>
                    <a:lnTo>
                      <a:pt x="1118" y="112"/>
                    </a:lnTo>
                    <a:lnTo>
                      <a:pt x="1172" y="100"/>
                    </a:lnTo>
                    <a:lnTo>
                      <a:pt x="1198" y="92"/>
                    </a:lnTo>
                    <a:lnTo>
                      <a:pt x="1218" y="84"/>
                    </a:lnTo>
                    <a:lnTo>
                      <a:pt x="1232" y="76"/>
                    </a:lnTo>
                    <a:lnTo>
                      <a:pt x="1236" y="72"/>
                    </a:lnTo>
                    <a:lnTo>
                      <a:pt x="1236" y="68"/>
                    </a:lnTo>
                    <a:lnTo>
                      <a:pt x="1236" y="68"/>
                    </a:lnTo>
                    <a:lnTo>
                      <a:pt x="1236" y="64"/>
                    </a:lnTo>
                    <a:lnTo>
                      <a:pt x="1234" y="62"/>
                    </a:lnTo>
                    <a:lnTo>
                      <a:pt x="1224" y="58"/>
                    </a:lnTo>
                    <a:lnTo>
                      <a:pt x="1210" y="58"/>
                    </a:lnTo>
                    <a:lnTo>
                      <a:pt x="1196" y="56"/>
                    </a:lnTo>
                    <a:lnTo>
                      <a:pt x="1182" y="56"/>
                    </a:lnTo>
                    <a:lnTo>
                      <a:pt x="1168" y="54"/>
                    </a:lnTo>
                    <a:lnTo>
                      <a:pt x="1160" y="50"/>
                    </a:lnTo>
                    <a:lnTo>
                      <a:pt x="1158" y="48"/>
                    </a:lnTo>
                    <a:lnTo>
                      <a:pt x="1156" y="44"/>
                    </a:lnTo>
                    <a:lnTo>
                      <a:pt x="1156" y="44"/>
                    </a:lnTo>
                    <a:lnTo>
                      <a:pt x="1156" y="40"/>
                    </a:lnTo>
                    <a:lnTo>
                      <a:pt x="1154" y="36"/>
                    </a:lnTo>
                    <a:lnTo>
                      <a:pt x="1146" y="30"/>
                    </a:lnTo>
                    <a:lnTo>
                      <a:pt x="1136" y="26"/>
                    </a:lnTo>
                    <a:lnTo>
                      <a:pt x="1122" y="24"/>
                    </a:lnTo>
                    <a:lnTo>
                      <a:pt x="1094" y="20"/>
                    </a:lnTo>
                    <a:lnTo>
                      <a:pt x="1078" y="20"/>
                    </a:lnTo>
                    <a:lnTo>
                      <a:pt x="1078" y="20"/>
                    </a:lnTo>
                    <a:lnTo>
                      <a:pt x="1062" y="22"/>
                    </a:lnTo>
                    <a:lnTo>
                      <a:pt x="1050" y="22"/>
                    </a:lnTo>
                    <a:lnTo>
                      <a:pt x="1038" y="22"/>
                    </a:lnTo>
                    <a:lnTo>
                      <a:pt x="1018" y="30"/>
                    </a:lnTo>
                    <a:lnTo>
                      <a:pt x="1018" y="30"/>
                    </a:lnTo>
                    <a:lnTo>
                      <a:pt x="1004" y="34"/>
                    </a:lnTo>
                    <a:lnTo>
                      <a:pt x="990" y="38"/>
                    </a:lnTo>
                    <a:lnTo>
                      <a:pt x="962" y="40"/>
                    </a:lnTo>
                    <a:lnTo>
                      <a:pt x="948" y="40"/>
                    </a:lnTo>
                    <a:lnTo>
                      <a:pt x="948" y="40"/>
                    </a:lnTo>
                    <a:lnTo>
                      <a:pt x="948" y="38"/>
                    </a:lnTo>
                    <a:lnTo>
                      <a:pt x="958" y="36"/>
                    </a:lnTo>
                    <a:lnTo>
                      <a:pt x="958" y="36"/>
                    </a:lnTo>
                    <a:lnTo>
                      <a:pt x="986" y="30"/>
                    </a:lnTo>
                    <a:lnTo>
                      <a:pt x="1004" y="24"/>
                    </a:lnTo>
                    <a:lnTo>
                      <a:pt x="1008" y="22"/>
                    </a:lnTo>
                    <a:lnTo>
                      <a:pt x="1008" y="20"/>
                    </a:lnTo>
                    <a:lnTo>
                      <a:pt x="1006" y="20"/>
                    </a:lnTo>
                    <a:lnTo>
                      <a:pt x="998" y="18"/>
                    </a:lnTo>
                    <a:lnTo>
                      <a:pt x="980" y="16"/>
                    </a:lnTo>
                    <a:lnTo>
                      <a:pt x="980" y="16"/>
                    </a:lnTo>
                    <a:lnTo>
                      <a:pt x="958" y="16"/>
                    </a:lnTo>
                    <a:lnTo>
                      <a:pt x="942" y="14"/>
                    </a:lnTo>
                    <a:lnTo>
                      <a:pt x="912" y="6"/>
                    </a:lnTo>
                    <a:lnTo>
                      <a:pt x="900" y="2"/>
                    </a:lnTo>
                    <a:lnTo>
                      <a:pt x="888" y="0"/>
                    </a:lnTo>
                    <a:lnTo>
                      <a:pt x="874" y="0"/>
                    </a:lnTo>
                    <a:lnTo>
                      <a:pt x="858" y="2"/>
                    </a:lnTo>
                    <a:lnTo>
                      <a:pt x="858" y="2"/>
                    </a:lnTo>
                    <a:lnTo>
                      <a:pt x="830" y="4"/>
                    </a:lnTo>
                    <a:lnTo>
                      <a:pt x="808" y="4"/>
                    </a:lnTo>
                    <a:lnTo>
                      <a:pt x="788" y="4"/>
                    </a:lnTo>
                    <a:lnTo>
                      <a:pt x="776" y="6"/>
                    </a:lnTo>
                    <a:lnTo>
                      <a:pt x="762" y="10"/>
                    </a:lnTo>
                    <a:lnTo>
                      <a:pt x="762" y="10"/>
                    </a:lnTo>
                    <a:lnTo>
                      <a:pt x="746" y="14"/>
                    </a:lnTo>
                    <a:lnTo>
                      <a:pt x="728" y="14"/>
                    </a:lnTo>
                    <a:lnTo>
                      <a:pt x="690" y="10"/>
                    </a:lnTo>
                    <a:lnTo>
                      <a:pt x="666" y="10"/>
                    </a:lnTo>
                    <a:lnTo>
                      <a:pt x="640" y="10"/>
                    </a:lnTo>
                    <a:lnTo>
                      <a:pt x="608" y="12"/>
                    </a:lnTo>
                    <a:lnTo>
                      <a:pt x="574" y="20"/>
                    </a:lnTo>
                    <a:lnTo>
                      <a:pt x="574" y="20"/>
                    </a:lnTo>
                    <a:lnTo>
                      <a:pt x="556" y="22"/>
                    </a:lnTo>
                    <a:lnTo>
                      <a:pt x="540" y="22"/>
                    </a:lnTo>
                    <a:lnTo>
                      <a:pt x="526" y="20"/>
                    </a:lnTo>
                    <a:lnTo>
                      <a:pt x="514" y="16"/>
                    </a:lnTo>
                    <a:lnTo>
                      <a:pt x="500" y="14"/>
                    </a:lnTo>
                    <a:lnTo>
                      <a:pt x="490" y="12"/>
                    </a:lnTo>
                    <a:lnTo>
                      <a:pt x="478" y="14"/>
                    </a:lnTo>
                    <a:lnTo>
                      <a:pt x="466" y="18"/>
                    </a:lnTo>
                    <a:lnTo>
                      <a:pt x="466" y="18"/>
                    </a:lnTo>
                    <a:lnTo>
                      <a:pt x="454" y="22"/>
                    </a:lnTo>
                    <a:lnTo>
                      <a:pt x="442" y="24"/>
                    </a:lnTo>
                    <a:lnTo>
                      <a:pt x="432" y="24"/>
                    </a:lnTo>
                    <a:lnTo>
                      <a:pt x="422" y="24"/>
                    </a:lnTo>
                    <a:lnTo>
                      <a:pt x="416" y="22"/>
                    </a:lnTo>
                    <a:lnTo>
                      <a:pt x="412" y="24"/>
                    </a:lnTo>
                    <a:lnTo>
                      <a:pt x="416" y="28"/>
                    </a:lnTo>
                    <a:lnTo>
                      <a:pt x="424" y="36"/>
                    </a:lnTo>
                    <a:lnTo>
                      <a:pt x="424" y="36"/>
                    </a:lnTo>
                    <a:lnTo>
                      <a:pt x="430" y="44"/>
                    </a:lnTo>
                    <a:lnTo>
                      <a:pt x="430" y="46"/>
                    </a:lnTo>
                    <a:lnTo>
                      <a:pt x="430" y="48"/>
                    </a:lnTo>
                    <a:lnTo>
                      <a:pt x="424" y="48"/>
                    </a:lnTo>
                    <a:lnTo>
                      <a:pt x="414" y="46"/>
                    </a:lnTo>
                    <a:lnTo>
                      <a:pt x="404" y="44"/>
                    </a:lnTo>
                    <a:lnTo>
                      <a:pt x="392" y="42"/>
                    </a:lnTo>
                    <a:lnTo>
                      <a:pt x="384" y="44"/>
                    </a:lnTo>
                    <a:lnTo>
                      <a:pt x="380" y="46"/>
                    </a:lnTo>
                    <a:lnTo>
                      <a:pt x="378" y="50"/>
                    </a:lnTo>
                    <a:lnTo>
                      <a:pt x="378" y="50"/>
                    </a:lnTo>
                    <a:lnTo>
                      <a:pt x="376" y="58"/>
                    </a:lnTo>
                    <a:lnTo>
                      <a:pt x="372" y="62"/>
                    </a:lnTo>
                    <a:lnTo>
                      <a:pt x="366" y="66"/>
                    </a:lnTo>
                    <a:lnTo>
                      <a:pt x="360" y="68"/>
                    </a:lnTo>
                    <a:lnTo>
                      <a:pt x="352" y="70"/>
                    </a:lnTo>
                    <a:lnTo>
                      <a:pt x="340" y="70"/>
                    </a:lnTo>
                    <a:lnTo>
                      <a:pt x="312" y="68"/>
                    </a:lnTo>
                    <a:lnTo>
                      <a:pt x="312" y="68"/>
                    </a:lnTo>
                    <a:lnTo>
                      <a:pt x="300" y="66"/>
                    </a:lnTo>
                    <a:lnTo>
                      <a:pt x="292" y="64"/>
                    </a:lnTo>
                    <a:lnTo>
                      <a:pt x="290" y="60"/>
                    </a:lnTo>
                    <a:lnTo>
                      <a:pt x="290" y="58"/>
                    </a:lnTo>
                    <a:lnTo>
                      <a:pt x="290" y="56"/>
                    </a:lnTo>
                    <a:lnTo>
                      <a:pt x="288" y="54"/>
                    </a:lnTo>
                    <a:lnTo>
                      <a:pt x="280" y="52"/>
                    </a:lnTo>
                    <a:lnTo>
                      <a:pt x="264" y="52"/>
                    </a:lnTo>
                    <a:lnTo>
                      <a:pt x="264" y="52"/>
                    </a:lnTo>
                    <a:lnTo>
                      <a:pt x="250" y="52"/>
                    </a:lnTo>
                    <a:lnTo>
                      <a:pt x="244" y="52"/>
                    </a:lnTo>
                    <a:lnTo>
                      <a:pt x="244" y="56"/>
                    </a:lnTo>
                    <a:lnTo>
                      <a:pt x="246" y="60"/>
                    </a:lnTo>
                    <a:lnTo>
                      <a:pt x="248" y="64"/>
                    </a:lnTo>
                    <a:lnTo>
                      <a:pt x="248" y="66"/>
                    </a:lnTo>
                    <a:lnTo>
                      <a:pt x="248" y="68"/>
                    </a:lnTo>
                    <a:lnTo>
                      <a:pt x="240" y="72"/>
                    </a:lnTo>
                    <a:lnTo>
                      <a:pt x="224" y="76"/>
                    </a:lnTo>
                    <a:lnTo>
                      <a:pt x="224" y="76"/>
                    </a:lnTo>
                    <a:lnTo>
                      <a:pt x="208" y="78"/>
                    </a:lnTo>
                    <a:lnTo>
                      <a:pt x="206" y="78"/>
                    </a:lnTo>
                    <a:lnTo>
                      <a:pt x="206" y="80"/>
                    </a:lnTo>
                    <a:lnTo>
                      <a:pt x="212" y="82"/>
                    </a:lnTo>
                    <a:lnTo>
                      <a:pt x="224" y="86"/>
                    </a:lnTo>
                    <a:lnTo>
                      <a:pt x="248" y="92"/>
                    </a:lnTo>
                    <a:lnTo>
                      <a:pt x="254" y="94"/>
                    </a:lnTo>
                    <a:lnTo>
                      <a:pt x="252" y="96"/>
                    </a:lnTo>
                    <a:lnTo>
                      <a:pt x="248" y="98"/>
                    </a:lnTo>
                    <a:lnTo>
                      <a:pt x="248" y="98"/>
                    </a:lnTo>
                    <a:lnTo>
                      <a:pt x="238" y="98"/>
                    </a:lnTo>
                    <a:lnTo>
                      <a:pt x="228" y="98"/>
                    </a:lnTo>
                    <a:lnTo>
                      <a:pt x="206" y="92"/>
                    </a:lnTo>
                    <a:lnTo>
                      <a:pt x="194" y="90"/>
                    </a:lnTo>
                    <a:lnTo>
                      <a:pt x="180" y="88"/>
                    </a:lnTo>
                    <a:lnTo>
                      <a:pt x="166" y="86"/>
                    </a:lnTo>
                    <a:lnTo>
                      <a:pt x="146" y="88"/>
                    </a:lnTo>
                    <a:lnTo>
                      <a:pt x="146" y="88"/>
                    </a:lnTo>
                    <a:lnTo>
                      <a:pt x="130" y="92"/>
                    </a:lnTo>
                    <a:lnTo>
                      <a:pt x="120" y="94"/>
                    </a:lnTo>
                    <a:lnTo>
                      <a:pt x="112" y="98"/>
                    </a:lnTo>
                    <a:lnTo>
                      <a:pt x="108" y="102"/>
                    </a:lnTo>
                    <a:lnTo>
                      <a:pt x="104" y="106"/>
                    </a:lnTo>
                    <a:lnTo>
                      <a:pt x="100" y="106"/>
                    </a:lnTo>
                    <a:lnTo>
                      <a:pt x="92" y="108"/>
                    </a:lnTo>
                    <a:lnTo>
                      <a:pt x="80" y="106"/>
                    </a:lnTo>
                    <a:lnTo>
                      <a:pt x="80" y="106"/>
                    </a:lnTo>
                    <a:lnTo>
                      <a:pt x="66" y="104"/>
                    </a:lnTo>
                    <a:lnTo>
                      <a:pt x="50" y="104"/>
                    </a:lnTo>
                    <a:lnTo>
                      <a:pt x="36" y="108"/>
                    </a:lnTo>
                    <a:lnTo>
                      <a:pt x="22" y="112"/>
                    </a:lnTo>
                    <a:lnTo>
                      <a:pt x="12" y="118"/>
                    </a:lnTo>
                    <a:lnTo>
                      <a:pt x="4" y="124"/>
                    </a:lnTo>
                    <a:lnTo>
                      <a:pt x="0" y="130"/>
                    </a:lnTo>
                    <a:lnTo>
                      <a:pt x="2" y="134"/>
                    </a:lnTo>
                    <a:lnTo>
                      <a:pt x="4" y="138"/>
                    </a:lnTo>
                    <a:lnTo>
                      <a:pt x="4" y="138"/>
                    </a:lnTo>
                    <a:lnTo>
                      <a:pt x="8" y="142"/>
                    </a:lnTo>
                    <a:lnTo>
                      <a:pt x="12" y="144"/>
                    </a:lnTo>
                    <a:lnTo>
                      <a:pt x="16" y="144"/>
                    </a:lnTo>
                    <a:lnTo>
                      <a:pt x="22" y="144"/>
                    </a:lnTo>
                    <a:lnTo>
                      <a:pt x="32" y="144"/>
                    </a:lnTo>
                    <a:lnTo>
                      <a:pt x="36" y="144"/>
                    </a:lnTo>
                    <a:lnTo>
                      <a:pt x="44" y="148"/>
                    </a:lnTo>
                    <a:lnTo>
                      <a:pt x="44" y="14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50" name="Freeform 6107"/>
              <p:cNvSpPr>
                <a:spLocks/>
              </p:cNvSpPr>
              <p:nvPr/>
            </p:nvSpPr>
            <p:spPr bwMode="auto">
              <a:xfrm>
                <a:off x="2335530" y="1211263"/>
                <a:ext cx="121920" cy="48260"/>
              </a:xfrm>
              <a:custGeom>
                <a:avLst/>
                <a:gdLst/>
                <a:ahLst/>
                <a:cxnLst>
                  <a:cxn ang="0">
                    <a:pos x="2" y="16"/>
                  </a:cxn>
                  <a:cxn ang="0">
                    <a:pos x="2" y="16"/>
                  </a:cxn>
                  <a:cxn ang="0">
                    <a:pos x="0" y="24"/>
                  </a:cxn>
                  <a:cxn ang="0">
                    <a:pos x="2" y="30"/>
                  </a:cxn>
                  <a:cxn ang="0">
                    <a:pos x="6" y="34"/>
                  </a:cxn>
                  <a:cxn ang="0">
                    <a:pos x="18" y="38"/>
                  </a:cxn>
                  <a:cxn ang="0">
                    <a:pos x="18" y="38"/>
                  </a:cxn>
                  <a:cxn ang="0">
                    <a:pos x="22" y="42"/>
                  </a:cxn>
                  <a:cxn ang="0">
                    <a:pos x="26" y="46"/>
                  </a:cxn>
                  <a:cxn ang="0">
                    <a:pos x="26" y="52"/>
                  </a:cxn>
                  <a:cxn ang="0">
                    <a:pos x="28" y="56"/>
                  </a:cxn>
                  <a:cxn ang="0">
                    <a:pos x="30" y="62"/>
                  </a:cxn>
                  <a:cxn ang="0">
                    <a:pos x="36" y="66"/>
                  </a:cxn>
                  <a:cxn ang="0">
                    <a:pos x="46" y="72"/>
                  </a:cxn>
                  <a:cxn ang="0">
                    <a:pos x="46" y="72"/>
                  </a:cxn>
                  <a:cxn ang="0">
                    <a:pos x="56" y="76"/>
                  </a:cxn>
                  <a:cxn ang="0">
                    <a:pos x="66" y="76"/>
                  </a:cxn>
                  <a:cxn ang="0">
                    <a:pos x="72" y="76"/>
                  </a:cxn>
                  <a:cxn ang="0">
                    <a:pos x="80" y="74"/>
                  </a:cxn>
                  <a:cxn ang="0">
                    <a:pos x="94" y="68"/>
                  </a:cxn>
                  <a:cxn ang="0">
                    <a:pos x="104" y="66"/>
                  </a:cxn>
                  <a:cxn ang="0">
                    <a:pos x="118" y="68"/>
                  </a:cxn>
                  <a:cxn ang="0">
                    <a:pos x="118" y="68"/>
                  </a:cxn>
                  <a:cxn ang="0">
                    <a:pos x="148" y="70"/>
                  </a:cxn>
                  <a:cxn ang="0">
                    <a:pos x="176" y="72"/>
                  </a:cxn>
                  <a:cxn ang="0">
                    <a:pos x="184" y="70"/>
                  </a:cxn>
                  <a:cxn ang="0">
                    <a:pos x="192" y="68"/>
                  </a:cxn>
                  <a:cxn ang="0">
                    <a:pos x="192" y="66"/>
                  </a:cxn>
                  <a:cxn ang="0">
                    <a:pos x="192" y="62"/>
                  </a:cxn>
                  <a:cxn ang="0">
                    <a:pos x="188" y="58"/>
                  </a:cxn>
                  <a:cxn ang="0">
                    <a:pos x="188" y="58"/>
                  </a:cxn>
                  <a:cxn ang="0">
                    <a:pos x="174" y="42"/>
                  </a:cxn>
                  <a:cxn ang="0">
                    <a:pos x="166" y="34"/>
                  </a:cxn>
                  <a:cxn ang="0">
                    <a:pos x="156" y="26"/>
                  </a:cxn>
                  <a:cxn ang="0">
                    <a:pos x="144" y="18"/>
                  </a:cxn>
                  <a:cxn ang="0">
                    <a:pos x="130" y="12"/>
                  </a:cxn>
                  <a:cxn ang="0">
                    <a:pos x="114" y="10"/>
                  </a:cxn>
                  <a:cxn ang="0">
                    <a:pos x="96" y="10"/>
                  </a:cxn>
                  <a:cxn ang="0">
                    <a:pos x="96" y="10"/>
                  </a:cxn>
                  <a:cxn ang="0">
                    <a:pos x="76" y="8"/>
                  </a:cxn>
                  <a:cxn ang="0">
                    <a:pos x="58" y="6"/>
                  </a:cxn>
                  <a:cxn ang="0">
                    <a:pos x="30" y="2"/>
                  </a:cxn>
                  <a:cxn ang="0">
                    <a:pos x="18" y="0"/>
                  </a:cxn>
                  <a:cxn ang="0">
                    <a:pos x="10" y="2"/>
                  </a:cxn>
                  <a:cxn ang="0">
                    <a:pos x="8" y="4"/>
                  </a:cxn>
                  <a:cxn ang="0">
                    <a:pos x="4" y="6"/>
                  </a:cxn>
                  <a:cxn ang="0">
                    <a:pos x="2" y="16"/>
                  </a:cxn>
                  <a:cxn ang="0">
                    <a:pos x="2" y="16"/>
                  </a:cxn>
                </a:cxnLst>
                <a:rect l="0" t="0" r="r" b="b"/>
                <a:pathLst>
                  <a:path w="192" h="76">
                    <a:moveTo>
                      <a:pt x="2" y="16"/>
                    </a:moveTo>
                    <a:lnTo>
                      <a:pt x="2" y="16"/>
                    </a:lnTo>
                    <a:lnTo>
                      <a:pt x="0" y="24"/>
                    </a:lnTo>
                    <a:lnTo>
                      <a:pt x="2" y="30"/>
                    </a:lnTo>
                    <a:lnTo>
                      <a:pt x="6" y="34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22" y="42"/>
                    </a:lnTo>
                    <a:lnTo>
                      <a:pt x="26" y="46"/>
                    </a:lnTo>
                    <a:lnTo>
                      <a:pt x="26" y="52"/>
                    </a:lnTo>
                    <a:lnTo>
                      <a:pt x="28" y="56"/>
                    </a:lnTo>
                    <a:lnTo>
                      <a:pt x="30" y="62"/>
                    </a:lnTo>
                    <a:lnTo>
                      <a:pt x="36" y="66"/>
                    </a:lnTo>
                    <a:lnTo>
                      <a:pt x="46" y="72"/>
                    </a:lnTo>
                    <a:lnTo>
                      <a:pt x="46" y="72"/>
                    </a:lnTo>
                    <a:lnTo>
                      <a:pt x="56" y="76"/>
                    </a:lnTo>
                    <a:lnTo>
                      <a:pt x="66" y="76"/>
                    </a:lnTo>
                    <a:lnTo>
                      <a:pt x="72" y="76"/>
                    </a:lnTo>
                    <a:lnTo>
                      <a:pt x="80" y="74"/>
                    </a:lnTo>
                    <a:lnTo>
                      <a:pt x="94" y="68"/>
                    </a:lnTo>
                    <a:lnTo>
                      <a:pt x="104" y="66"/>
                    </a:lnTo>
                    <a:lnTo>
                      <a:pt x="118" y="68"/>
                    </a:lnTo>
                    <a:lnTo>
                      <a:pt x="118" y="68"/>
                    </a:lnTo>
                    <a:lnTo>
                      <a:pt x="148" y="70"/>
                    </a:lnTo>
                    <a:lnTo>
                      <a:pt x="176" y="72"/>
                    </a:lnTo>
                    <a:lnTo>
                      <a:pt x="184" y="70"/>
                    </a:lnTo>
                    <a:lnTo>
                      <a:pt x="192" y="68"/>
                    </a:lnTo>
                    <a:lnTo>
                      <a:pt x="192" y="66"/>
                    </a:lnTo>
                    <a:lnTo>
                      <a:pt x="192" y="62"/>
                    </a:lnTo>
                    <a:lnTo>
                      <a:pt x="188" y="58"/>
                    </a:lnTo>
                    <a:lnTo>
                      <a:pt x="188" y="58"/>
                    </a:lnTo>
                    <a:lnTo>
                      <a:pt x="174" y="42"/>
                    </a:lnTo>
                    <a:lnTo>
                      <a:pt x="166" y="34"/>
                    </a:lnTo>
                    <a:lnTo>
                      <a:pt x="156" y="26"/>
                    </a:lnTo>
                    <a:lnTo>
                      <a:pt x="144" y="18"/>
                    </a:lnTo>
                    <a:lnTo>
                      <a:pt x="130" y="12"/>
                    </a:lnTo>
                    <a:lnTo>
                      <a:pt x="114" y="10"/>
                    </a:lnTo>
                    <a:lnTo>
                      <a:pt x="96" y="10"/>
                    </a:lnTo>
                    <a:lnTo>
                      <a:pt x="96" y="10"/>
                    </a:lnTo>
                    <a:lnTo>
                      <a:pt x="76" y="8"/>
                    </a:lnTo>
                    <a:lnTo>
                      <a:pt x="58" y="6"/>
                    </a:lnTo>
                    <a:lnTo>
                      <a:pt x="30" y="2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4" y="6"/>
                    </a:lnTo>
                    <a:lnTo>
                      <a:pt x="2" y="16"/>
                    </a:lnTo>
                    <a:lnTo>
                      <a:pt x="2" y="1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51" name="Freeform 6108"/>
              <p:cNvSpPr>
                <a:spLocks/>
              </p:cNvSpPr>
              <p:nvPr/>
            </p:nvSpPr>
            <p:spPr bwMode="auto">
              <a:xfrm>
                <a:off x="1762760" y="1103313"/>
                <a:ext cx="29210" cy="11430"/>
              </a:xfrm>
              <a:custGeom>
                <a:avLst/>
                <a:gdLst/>
                <a:ahLst/>
                <a:cxnLst>
                  <a:cxn ang="0">
                    <a:pos x="2" y="18"/>
                  </a:cxn>
                  <a:cxn ang="0">
                    <a:pos x="2" y="18"/>
                  </a:cxn>
                  <a:cxn ang="0">
                    <a:pos x="8" y="18"/>
                  </a:cxn>
                  <a:cxn ang="0">
                    <a:pos x="14" y="18"/>
                  </a:cxn>
                  <a:cxn ang="0">
                    <a:pos x="30" y="12"/>
                  </a:cxn>
                  <a:cxn ang="0">
                    <a:pos x="42" y="4"/>
                  </a:cxn>
                  <a:cxn ang="0">
                    <a:pos x="46" y="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2" y="2"/>
                  </a:cxn>
                  <a:cxn ang="0">
                    <a:pos x="16" y="6"/>
                  </a:cxn>
                  <a:cxn ang="0">
                    <a:pos x="2" y="14"/>
                  </a:cxn>
                  <a:cxn ang="0">
                    <a:pos x="0" y="16"/>
                  </a:cxn>
                  <a:cxn ang="0">
                    <a:pos x="2" y="18"/>
                  </a:cxn>
                  <a:cxn ang="0">
                    <a:pos x="2" y="18"/>
                  </a:cxn>
                </a:cxnLst>
                <a:rect l="0" t="0" r="r" b="b"/>
                <a:pathLst>
                  <a:path w="46" h="18">
                    <a:moveTo>
                      <a:pt x="2" y="18"/>
                    </a:moveTo>
                    <a:lnTo>
                      <a:pt x="2" y="18"/>
                    </a:lnTo>
                    <a:lnTo>
                      <a:pt x="8" y="18"/>
                    </a:lnTo>
                    <a:lnTo>
                      <a:pt x="14" y="18"/>
                    </a:lnTo>
                    <a:lnTo>
                      <a:pt x="30" y="12"/>
                    </a:lnTo>
                    <a:lnTo>
                      <a:pt x="42" y="4"/>
                    </a:lnTo>
                    <a:lnTo>
                      <a:pt x="46" y="2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2" y="2"/>
                    </a:lnTo>
                    <a:lnTo>
                      <a:pt x="16" y="6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52" name="Freeform 6109"/>
              <p:cNvSpPr>
                <a:spLocks/>
              </p:cNvSpPr>
              <p:nvPr/>
            </p:nvSpPr>
            <p:spPr bwMode="auto">
              <a:xfrm>
                <a:off x="1954530" y="1190943"/>
                <a:ext cx="138430" cy="102870"/>
              </a:xfrm>
              <a:custGeom>
                <a:avLst/>
                <a:gdLst/>
                <a:ahLst/>
                <a:cxnLst>
                  <a:cxn ang="0">
                    <a:pos x="166" y="92"/>
                  </a:cxn>
                  <a:cxn ang="0">
                    <a:pos x="186" y="66"/>
                  </a:cxn>
                  <a:cxn ang="0">
                    <a:pos x="216" y="36"/>
                  </a:cxn>
                  <a:cxn ang="0">
                    <a:pos x="218" y="28"/>
                  </a:cxn>
                  <a:cxn ang="0">
                    <a:pos x="216" y="22"/>
                  </a:cxn>
                  <a:cxn ang="0">
                    <a:pos x="204" y="16"/>
                  </a:cxn>
                  <a:cxn ang="0">
                    <a:pos x="190" y="12"/>
                  </a:cxn>
                  <a:cxn ang="0">
                    <a:pos x="172" y="12"/>
                  </a:cxn>
                  <a:cxn ang="0">
                    <a:pos x="156" y="16"/>
                  </a:cxn>
                  <a:cxn ang="0">
                    <a:pos x="140" y="12"/>
                  </a:cxn>
                  <a:cxn ang="0">
                    <a:pos x="122" y="4"/>
                  </a:cxn>
                  <a:cxn ang="0">
                    <a:pos x="106" y="0"/>
                  </a:cxn>
                  <a:cxn ang="0">
                    <a:pos x="84" y="0"/>
                  </a:cxn>
                  <a:cxn ang="0">
                    <a:pos x="48" y="6"/>
                  </a:cxn>
                  <a:cxn ang="0">
                    <a:pos x="20" y="16"/>
                  </a:cxn>
                  <a:cxn ang="0">
                    <a:pos x="16" y="24"/>
                  </a:cxn>
                  <a:cxn ang="0">
                    <a:pos x="22" y="30"/>
                  </a:cxn>
                  <a:cxn ang="0">
                    <a:pos x="18" y="32"/>
                  </a:cxn>
                  <a:cxn ang="0">
                    <a:pos x="6" y="32"/>
                  </a:cxn>
                  <a:cxn ang="0">
                    <a:pos x="0" y="48"/>
                  </a:cxn>
                  <a:cxn ang="0">
                    <a:pos x="0" y="74"/>
                  </a:cxn>
                  <a:cxn ang="0">
                    <a:pos x="2" y="98"/>
                  </a:cxn>
                  <a:cxn ang="0">
                    <a:pos x="10" y="114"/>
                  </a:cxn>
                  <a:cxn ang="0">
                    <a:pos x="20" y="134"/>
                  </a:cxn>
                  <a:cxn ang="0">
                    <a:pos x="20" y="142"/>
                  </a:cxn>
                  <a:cxn ang="0">
                    <a:pos x="22" y="154"/>
                  </a:cxn>
                  <a:cxn ang="0">
                    <a:pos x="30" y="156"/>
                  </a:cxn>
                  <a:cxn ang="0">
                    <a:pos x="54" y="156"/>
                  </a:cxn>
                  <a:cxn ang="0">
                    <a:pos x="62" y="160"/>
                  </a:cxn>
                  <a:cxn ang="0">
                    <a:pos x="70" y="160"/>
                  </a:cxn>
                  <a:cxn ang="0">
                    <a:pos x="76" y="146"/>
                  </a:cxn>
                  <a:cxn ang="0">
                    <a:pos x="82" y="138"/>
                  </a:cxn>
                  <a:cxn ang="0">
                    <a:pos x="90" y="132"/>
                  </a:cxn>
                  <a:cxn ang="0">
                    <a:pos x="90" y="122"/>
                  </a:cxn>
                  <a:cxn ang="0">
                    <a:pos x="86" y="114"/>
                  </a:cxn>
                  <a:cxn ang="0">
                    <a:pos x="84" y="106"/>
                  </a:cxn>
                  <a:cxn ang="0">
                    <a:pos x="88" y="104"/>
                  </a:cxn>
                  <a:cxn ang="0">
                    <a:pos x="112" y="106"/>
                  </a:cxn>
                  <a:cxn ang="0">
                    <a:pos x="142" y="106"/>
                  </a:cxn>
                  <a:cxn ang="0">
                    <a:pos x="156" y="102"/>
                  </a:cxn>
                  <a:cxn ang="0">
                    <a:pos x="166" y="92"/>
                  </a:cxn>
                </a:cxnLst>
                <a:rect l="0" t="0" r="r" b="b"/>
                <a:pathLst>
                  <a:path w="218" h="162">
                    <a:moveTo>
                      <a:pt x="166" y="92"/>
                    </a:moveTo>
                    <a:lnTo>
                      <a:pt x="166" y="92"/>
                    </a:lnTo>
                    <a:lnTo>
                      <a:pt x="176" y="80"/>
                    </a:lnTo>
                    <a:lnTo>
                      <a:pt x="186" y="66"/>
                    </a:lnTo>
                    <a:lnTo>
                      <a:pt x="208" y="46"/>
                    </a:lnTo>
                    <a:lnTo>
                      <a:pt x="216" y="36"/>
                    </a:lnTo>
                    <a:lnTo>
                      <a:pt x="218" y="32"/>
                    </a:lnTo>
                    <a:lnTo>
                      <a:pt x="218" y="28"/>
                    </a:lnTo>
                    <a:lnTo>
                      <a:pt x="218" y="24"/>
                    </a:lnTo>
                    <a:lnTo>
                      <a:pt x="216" y="22"/>
                    </a:lnTo>
                    <a:lnTo>
                      <a:pt x="210" y="18"/>
                    </a:lnTo>
                    <a:lnTo>
                      <a:pt x="204" y="16"/>
                    </a:lnTo>
                    <a:lnTo>
                      <a:pt x="204" y="16"/>
                    </a:lnTo>
                    <a:lnTo>
                      <a:pt x="190" y="12"/>
                    </a:lnTo>
                    <a:lnTo>
                      <a:pt x="180" y="12"/>
                    </a:lnTo>
                    <a:lnTo>
                      <a:pt x="172" y="12"/>
                    </a:lnTo>
                    <a:lnTo>
                      <a:pt x="166" y="14"/>
                    </a:lnTo>
                    <a:lnTo>
                      <a:pt x="156" y="16"/>
                    </a:lnTo>
                    <a:lnTo>
                      <a:pt x="148" y="16"/>
                    </a:lnTo>
                    <a:lnTo>
                      <a:pt x="140" y="12"/>
                    </a:lnTo>
                    <a:lnTo>
                      <a:pt x="140" y="12"/>
                    </a:lnTo>
                    <a:lnTo>
                      <a:pt x="122" y="4"/>
                    </a:lnTo>
                    <a:lnTo>
                      <a:pt x="114" y="2"/>
                    </a:lnTo>
                    <a:lnTo>
                      <a:pt x="106" y="0"/>
                    </a:lnTo>
                    <a:lnTo>
                      <a:pt x="96" y="0"/>
                    </a:lnTo>
                    <a:lnTo>
                      <a:pt x="84" y="0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30" y="10"/>
                    </a:lnTo>
                    <a:lnTo>
                      <a:pt x="20" y="16"/>
                    </a:lnTo>
                    <a:lnTo>
                      <a:pt x="16" y="20"/>
                    </a:lnTo>
                    <a:lnTo>
                      <a:pt x="16" y="24"/>
                    </a:lnTo>
                    <a:lnTo>
                      <a:pt x="22" y="30"/>
                    </a:lnTo>
                    <a:lnTo>
                      <a:pt x="22" y="30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8" y="30"/>
                    </a:lnTo>
                    <a:lnTo>
                      <a:pt x="6" y="32"/>
                    </a:lnTo>
                    <a:lnTo>
                      <a:pt x="4" y="36"/>
                    </a:lnTo>
                    <a:lnTo>
                      <a:pt x="0" y="48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88"/>
                    </a:lnTo>
                    <a:lnTo>
                      <a:pt x="2" y="98"/>
                    </a:lnTo>
                    <a:lnTo>
                      <a:pt x="6" y="108"/>
                    </a:lnTo>
                    <a:lnTo>
                      <a:pt x="10" y="114"/>
                    </a:lnTo>
                    <a:lnTo>
                      <a:pt x="18" y="126"/>
                    </a:lnTo>
                    <a:lnTo>
                      <a:pt x="20" y="134"/>
                    </a:lnTo>
                    <a:lnTo>
                      <a:pt x="20" y="142"/>
                    </a:lnTo>
                    <a:lnTo>
                      <a:pt x="20" y="142"/>
                    </a:lnTo>
                    <a:lnTo>
                      <a:pt x="20" y="150"/>
                    </a:lnTo>
                    <a:lnTo>
                      <a:pt x="22" y="154"/>
                    </a:lnTo>
                    <a:lnTo>
                      <a:pt x="26" y="156"/>
                    </a:lnTo>
                    <a:lnTo>
                      <a:pt x="30" y="156"/>
                    </a:lnTo>
                    <a:lnTo>
                      <a:pt x="46" y="156"/>
                    </a:lnTo>
                    <a:lnTo>
                      <a:pt x="54" y="156"/>
                    </a:lnTo>
                    <a:lnTo>
                      <a:pt x="62" y="160"/>
                    </a:lnTo>
                    <a:lnTo>
                      <a:pt x="62" y="160"/>
                    </a:lnTo>
                    <a:lnTo>
                      <a:pt x="68" y="162"/>
                    </a:lnTo>
                    <a:lnTo>
                      <a:pt x="70" y="160"/>
                    </a:lnTo>
                    <a:lnTo>
                      <a:pt x="76" y="146"/>
                    </a:lnTo>
                    <a:lnTo>
                      <a:pt x="76" y="146"/>
                    </a:lnTo>
                    <a:lnTo>
                      <a:pt x="78" y="140"/>
                    </a:lnTo>
                    <a:lnTo>
                      <a:pt x="82" y="138"/>
                    </a:lnTo>
                    <a:lnTo>
                      <a:pt x="88" y="134"/>
                    </a:lnTo>
                    <a:lnTo>
                      <a:pt x="90" y="132"/>
                    </a:lnTo>
                    <a:lnTo>
                      <a:pt x="90" y="128"/>
                    </a:lnTo>
                    <a:lnTo>
                      <a:pt x="90" y="122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4" y="110"/>
                    </a:lnTo>
                    <a:lnTo>
                      <a:pt x="84" y="106"/>
                    </a:lnTo>
                    <a:lnTo>
                      <a:pt x="86" y="104"/>
                    </a:lnTo>
                    <a:lnTo>
                      <a:pt x="88" y="104"/>
                    </a:lnTo>
                    <a:lnTo>
                      <a:pt x="98" y="104"/>
                    </a:lnTo>
                    <a:lnTo>
                      <a:pt x="112" y="106"/>
                    </a:lnTo>
                    <a:lnTo>
                      <a:pt x="128" y="108"/>
                    </a:lnTo>
                    <a:lnTo>
                      <a:pt x="142" y="106"/>
                    </a:lnTo>
                    <a:lnTo>
                      <a:pt x="150" y="106"/>
                    </a:lnTo>
                    <a:lnTo>
                      <a:pt x="156" y="102"/>
                    </a:lnTo>
                    <a:lnTo>
                      <a:pt x="162" y="98"/>
                    </a:lnTo>
                    <a:lnTo>
                      <a:pt x="166" y="92"/>
                    </a:lnTo>
                    <a:lnTo>
                      <a:pt x="166" y="9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53" name="Freeform 6110"/>
              <p:cNvSpPr>
                <a:spLocks/>
              </p:cNvSpPr>
              <p:nvPr/>
            </p:nvSpPr>
            <p:spPr bwMode="auto">
              <a:xfrm>
                <a:off x="2172970" y="1573213"/>
                <a:ext cx="176530" cy="121920"/>
              </a:xfrm>
              <a:custGeom>
                <a:avLst/>
                <a:gdLst/>
                <a:ahLst/>
                <a:cxnLst>
                  <a:cxn ang="0">
                    <a:pos x="272" y="132"/>
                  </a:cxn>
                  <a:cxn ang="0">
                    <a:pos x="258" y="122"/>
                  </a:cxn>
                  <a:cxn ang="0">
                    <a:pos x="250" y="126"/>
                  </a:cxn>
                  <a:cxn ang="0">
                    <a:pos x="236" y="124"/>
                  </a:cxn>
                  <a:cxn ang="0">
                    <a:pos x="228" y="120"/>
                  </a:cxn>
                  <a:cxn ang="0">
                    <a:pos x="220" y="102"/>
                  </a:cxn>
                  <a:cxn ang="0">
                    <a:pos x="212" y="88"/>
                  </a:cxn>
                  <a:cxn ang="0">
                    <a:pos x="192" y="78"/>
                  </a:cxn>
                  <a:cxn ang="0">
                    <a:pos x="178" y="72"/>
                  </a:cxn>
                  <a:cxn ang="0">
                    <a:pos x="140" y="46"/>
                  </a:cxn>
                  <a:cxn ang="0">
                    <a:pos x="122" y="34"/>
                  </a:cxn>
                  <a:cxn ang="0">
                    <a:pos x="110" y="34"/>
                  </a:cxn>
                  <a:cxn ang="0">
                    <a:pos x="106" y="36"/>
                  </a:cxn>
                  <a:cxn ang="0">
                    <a:pos x="100" y="40"/>
                  </a:cxn>
                  <a:cxn ang="0">
                    <a:pos x="96" y="38"/>
                  </a:cxn>
                  <a:cxn ang="0">
                    <a:pos x="86" y="24"/>
                  </a:cxn>
                  <a:cxn ang="0">
                    <a:pos x="76" y="8"/>
                  </a:cxn>
                  <a:cxn ang="0">
                    <a:pos x="66" y="0"/>
                  </a:cxn>
                  <a:cxn ang="0">
                    <a:pos x="62" y="2"/>
                  </a:cxn>
                  <a:cxn ang="0">
                    <a:pos x="54" y="6"/>
                  </a:cxn>
                  <a:cxn ang="0">
                    <a:pos x="42" y="26"/>
                  </a:cxn>
                  <a:cxn ang="0">
                    <a:pos x="36" y="58"/>
                  </a:cxn>
                  <a:cxn ang="0">
                    <a:pos x="34" y="90"/>
                  </a:cxn>
                  <a:cxn ang="0">
                    <a:pos x="38" y="106"/>
                  </a:cxn>
                  <a:cxn ang="0">
                    <a:pos x="38" y="116"/>
                  </a:cxn>
                  <a:cxn ang="0">
                    <a:pos x="34" y="124"/>
                  </a:cxn>
                  <a:cxn ang="0">
                    <a:pos x="18" y="134"/>
                  </a:cxn>
                  <a:cxn ang="0">
                    <a:pos x="4" y="142"/>
                  </a:cxn>
                  <a:cxn ang="0">
                    <a:pos x="0" y="150"/>
                  </a:cxn>
                  <a:cxn ang="0">
                    <a:pos x="4" y="158"/>
                  </a:cxn>
                  <a:cxn ang="0">
                    <a:pos x="4" y="160"/>
                  </a:cxn>
                  <a:cxn ang="0">
                    <a:pos x="16" y="162"/>
                  </a:cxn>
                  <a:cxn ang="0">
                    <a:pos x="50" y="156"/>
                  </a:cxn>
                  <a:cxn ang="0">
                    <a:pos x="64" y="156"/>
                  </a:cxn>
                  <a:cxn ang="0">
                    <a:pos x="66" y="162"/>
                  </a:cxn>
                  <a:cxn ang="0">
                    <a:pos x="66" y="166"/>
                  </a:cxn>
                  <a:cxn ang="0">
                    <a:pos x="70" y="182"/>
                  </a:cxn>
                  <a:cxn ang="0">
                    <a:pos x="82" y="190"/>
                  </a:cxn>
                  <a:cxn ang="0">
                    <a:pos x="96" y="190"/>
                  </a:cxn>
                  <a:cxn ang="0">
                    <a:pos x="110" y="176"/>
                  </a:cxn>
                  <a:cxn ang="0">
                    <a:pos x="114" y="166"/>
                  </a:cxn>
                  <a:cxn ang="0">
                    <a:pos x="124" y="160"/>
                  </a:cxn>
                  <a:cxn ang="0">
                    <a:pos x="134" y="158"/>
                  </a:cxn>
                  <a:cxn ang="0">
                    <a:pos x="142" y="150"/>
                  </a:cxn>
                  <a:cxn ang="0">
                    <a:pos x="144" y="142"/>
                  </a:cxn>
                  <a:cxn ang="0">
                    <a:pos x="154" y="128"/>
                  </a:cxn>
                  <a:cxn ang="0">
                    <a:pos x="170" y="124"/>
                  </a:cxn>
                  <a:cxn ang="0">
                    <a:pos x="184" y="130"/>
                  </a:cxn>
                  <a:cxn ang="0">
                    <a:pos x="192" y="142"/>
                  </a:cxn>
                  <a:cxn ang="0">
                    <a:pos x="194" y="148"/>
                  </a:cxn>
                  <a:cxn ang="0">
                    <a:pos x="198" y="154"/>
                  </a:cxn>
                  <a:cxn ang="0">
                    <a:pos x="214" y="156"/>
                  </a:cxn>
                  <a:cxn ang="0">
                    <a:pos x="232" y="160"/>
                  </a:cxn>
                  <a:cxn ang="0">
                    <a:pos x="254" y="162"/>
                  </a:cxn>
                  <a:cxn ang="0">
                    <a:pos x="272" y="158"/>
                  </a:cxn>
                  <a:cxn ang="0">
                    <a:pos x="278" y="148"/>
                  </a:cxn>
                  <a:cxn ang="0">
                    <a:pos x="272" y="132"/>
                  </a:cxn>
                </a:cxnLst>
                <a:rect l="0" t="0" r="r" b="b"/>
                <a:pathLst>
                  <a:path w="278" h="192">
                    <a:moveTo>
                      <a:pt x="272" y="132"/>
                    </a:moveTo>
                    <a:lnTo>
                      <a:pt x="272" y="132"/>
                    </a:lnTo>
                    <a:lnTo>
                      <a:pt x="262" y="122"/>
                    </a:lnTo>
                    <a:lnTo>
                      <a:pt x="258" y="122"/>
                    </a:lnTo>
                    <a:lnTo>
                      <a:pt x="256" y="122"/>
                    </a:lnTo>
                    <a:lnTo>
                      <a:pt x="250" y="126"/>
                    </a:lnTo>
                    <a:lnTo>
                      <a:pt x="244" y="126"/>
                    </a:lnTo>
                    <a:lnTo>
                      <a:pt x="236" y="124"/>
                    </a:lnTo>
                    <a:lnTo>
                      <a:pt x="236" y="124"/>
                    </a:lnTo>
                    <a:lnTo>
                      <a:pt x="228" y="120"/>
                    </a:lnTo>
                    <a:lnTo>
                      <a:pt x="224" y="114"/>
                    </a:lnTo>
                    <a:lnTo>
                      <a:pt x="220" y="102"/>
                    </a:lnTo>
                    <a:lnTo>
                      <a:pt x="218" y="96"/>
                    </a:lnTo>
                    <a:lnTo>
                      <a:pt x="212" y="88"/>
                    </a:lnTo>
                    <a:lnTo>
                      <a:pt x="204" y="82"/>
                    </a:lnTo>
                    <a:lnTo>
                      <a:pt x="192" y="78"/>
                    </a:lnTo>
                    <a:lnTo>
                      <a:pt x="192" y="78"/>
                    </a:lnTo>
                    <a:lnTo>
                      <a:pt x="178" y="72"/>
                    </a:lnTo>
                    <a:lnTo>
                      <a:pt x="164" y="64"/>
                    </a:lnTo>
                    <a:lnTo>
                      <a:pt x="140" y="46"/>
                    </a:lnTo>
                    <a:lnTo>
                      <a:pt x="130" y="38"/>
                    </a:lnTo>
                    <a:lnTo>
                      <a:pt x="122" y="34"/>
                    </a:lnTo>
                    <a:lnTo>
                      <a:pt x="114" y="32"/>
                    </a:lnTo>
                    <a:lnTo>
                      <a:pt x="110" y="34"/>
                    </a:lnTo>
                    <a:lnTo>
                      <a:pt x="106" y="36"/>
                    </a:lnTo>
                    <a:lnTo>
                      <a:pt x="106" y="36"/>
                    </a:lnTo>
                    <a:lnTo>
                      <a:pt x="104" y="38"/>
                    </a:lnTo>
                    <a:lnTo>
                      <a:pt x="100" y="40"/>
                    </a:lnTo>
                    <a:lnTo>
                      <a:pt x="98" y="40"/>
                    </a:lnTo>
                    <a:lnTo>
                      <a:pt x="96" y="38"/>
                    </a:lnTo>
                    <a:lnTo>
                      <a:pt x="90" y="32"/>
                    </a:lnTo>
                    <a:lnTo>
                      <a:pt x="86" y="24"/>
                    </a:lnTo>
                    <a:lnTo>
                      <a:pt x="82" y="14"/>
                    </a:lnTo>
                    <a:lnTo>
                      <a:pt x="76" y="8"/>
                    </a:lnTo>
                    <a:lnTo>
                      <a:pt x="70" y="2"/>
                    </a:lnTo>
                    <a:lnTo>
                      <a:pt x="66" y="0"/>
                    </a:lnTo>
                    <a:lnTo>
                      <a:pt x="62" y="2"/>
                    </a:lnTo>
                    <a:lnTo>
                      <a:pt x="62" y="2"/>
                    </a:lnTo>
                    <a:lnTo>
                      <a:pt x="58" y="2"/>
                    </a:lnTo>
                    <a:lnTo>
                      <a:pt x="54" y="6"/>
                    </a:lnTo>
                    <a:lnTo>
                      <a:pt x="48" y="14"/>
                    </a:lnTo>
                    <a:lnTo>
                      <a:pt x="42" y="26"/>
                    </a:lnTo>
                    <a:lnTo>
                      <a:pt x="38" y="42"/>
                    </a:lnTo>
                    <a:lnTo>
                      <a:pt x="36" y="58"/>
                    </a:lnTo>
                    <a:lnTo>
                      <a:pt x="34" y="74"/>
                    </a:lnTo>
                    <a:lnTo>
                      <a:pt x="34" y="90"/>
                    </a:lnTo>
                    <a:lnTo>
                      <a:pt x="38" y="106"/>
                    </a:lnTo>
                    <a:lnTo>
                      <a:pt x="38" y="106"/>
                    </a:lnTo>
                    <a:lnTo>
                      <a:pt x="38" y="112"/>
                    </a:lnTo>
                    <a:lnTo>
                      <a:pt x="38" y="116"/>
                    </a:lnTo>
                    <a:lnTo>
                      <a:pt x="36" y="122"/>
                    </a:lnTo>
                    <a:lnTo>
                      <a:pt x="34" y="124"/>
                    </a:lnTo>
                    <a:lnTo>
                      <a:pt x="26" y="130"/>
                    </a:lnTo>
                    <a:lnTo>
                      <a:pt x="18" y="134"/>
                    </a:lnTo>
                    <a:lnTo>
                      <a:pt x="10" y="138"/>
                    </a:lnTo>
                    <a:lnTo>
                      <a:pt x="4" y="142"/>
                    </a:lnTo>
                    <a:lnTo>
                      <a:pt x="2" y="146"/>
                    </a:lnTo>
                    <a:lnTo>
                      <a:pt x="0" y="150"/>
                    </a:lnTo>
                    <a:lnTo>
                      <a:pt x="2" y="154"/>
                    </a:lnTo>
                    <a:lnTo>
                      <a:pt x="4" y="158"/>
                    </a:lnTo>
                    <a:lnTo>
                      <a:pt x="4" y="158"/>
                    </a:lnTo>
                    <a:lnTo>
                      <a:pt x="4" y="160"/>
                    </a:lnTo>
                    <a:lnTo>
                      <a:pt x="8" y="162"/>
                    </a:lnTo>
                    <a:lnTo>
                      <a:pt x="16" y="162"/>
                    </a:lnTo>
                    <a:lnTo>
                      <a:pt x="38" y="158"/>
                    </a:lnTo>
                    <a:lnTo>
                      <a:pt x="50" y="156"/>
                    </a:lnTo>
                    <a:lnTo>
                      <a:pt x="60" y="156"/>
                    </a:lnTo>
                    <a:lnTo>
                      <a:pt x="64" y="156"/>
                    </a:lnTo>
                    <a:lnTo>
                      <a:pt x="66" y="158"/>
                    </a:lnTo>
                    <a:lnTo>
                      <a:pt x="66" y="162"/>
                    </a:lnTo>
                    <a:lnTo>
                      <a:pt x="66" y="166"/>
                    </a:lnTo>
                    <a:lnTo>
                      <a:pt x="66" y="166"/>
                    </a:lnTo>
                    <a:lnTo>
                      <a:pt x="66" y="174"/>
                    </a:lnTo>
                    <a:lnTo>
                      <a:pt x="70" y="182"/>
                    </a:lnTo>
                    <a:lnTo>
                      <a:pt x="74" y="188"/>
                    </a:lnTo>
                    <a:lnTo>
                      <a:pt x="82" y="190"/>
                    </a:lnTo>
                    <a:lnTo>
                      <a:pt x="88" y="192"/>
                    </a:lnTo>
                    <a:lnTo>
                      <a:pt x="96" y="190"/>
                    </a:lnTo>
                    <a:lnTo>
                      <a:pt x="104" y="184"/>
                    </a:lnTo>
                    <a:lnTo>
                      <a:pt x="110" y="176"/>
                    </a:lnTo>
                    <a:lnTo>
                      <a:pt x="110" y="176"/>
                    </a:lnTo>
                    <a:lnTo>
                      <a:pt x="114" y="166"/>
                    </a:lnTo>
                    <a:lnTo>
                      <a:pt x="120" y="162"/>
                    </a:lnTo>
                    <a:lnTo>
                      <a:pt x="124" y="160"/>
                    </a:lnTo>
                    <a:lnTo>
                      <a:pt x="130" y="158"/>
                    </a:lnTo>
                    <a:lnTo>
                      <a:pt x="134" y="158"/>
                    </a:lnTo>
                    <a:lnTo>
                      <a:pt x="138" y="156"/>
                    </a:lnTo>
                    <a:lnTo>
                      <a:pt x="142" y="150"/>
                    </a:lnTo>
                    <a:lnTo>
                      <a:pt x="144" y="142"/>
                    </a:lnTo>
                    <a:lnTo>
                      <a:pt x="144" y="142"/>
                    </a:lnTo>
                    <a:lnTo>
                      <a:pt x="148" y="134"/>
                    </a:lnTo>
                    <a:lnTo>
                      <a:pt x="154" y="128"/>
                    </a:lnTo>
                    <a:lnTo>
                      <a:pt x="162" y="124"/>
                    </a:lnTo>
                    <a:lnTo>
                      <a:pt x="170" y="124"/>
                    </a:lnTo>
                    <a:lnTo>
                      <a:pt x="178" y="126"/>
                    </a:lnTo>
                    <a:lnTo>
                      <a:pt x="184" y="130"/>
                    </a:lnTo>
                    <a:lnTo>
                      <a:pt x="190" y="136"/>
                    </a:lnTo>
                    <a:lnTo>
                      <a:pt x="192" y="142"/>
                    </a:lnTo>
                    <a:lnTo>
                      <a:pt x="192" y="142"/>
                    </a:lnTo>
                    <a:lnTo>
                      <a:pt x="194" y="148"/>
                    </a:lnTo>
                    <a:lnTo>
                      <a:pt x="196" y="152"/>
                    </a:lnTo>
                    <a:lnTo>
                      <a:pt x="198" y="154"/>
                    </a:lnTo>
                    <a:lnTo>
                      <a:pt x="202" y="156"/>
                    </a:lnTo>
                    <a:lnTo>
                      <a:pt x="214" y="156"/>
                    </a:lnTo>
                    <a:lnTo>
                      <a:pt x="232" y="160"/>
                    </a:lnTo>
                    <a:lnTo>
                      <a:pt x="232" y="160"/>
                    </a:lnTo>
                    <a:lnTo>
                      <a:pt x="244" y="162"/>
                    </a:lnTo>
                    <a:lnTo>
                      <a:pt x="254" y="162"/>
                    </a:lnTo>
                    <a:lnTo>
                      <a:pt x="264" y="160"/>
                    </a:lnTo>
                    <a:lnTo>
                      <a:pt x="272" y="158"/>
                    </a:lnTo>
                    <a:lnTo>
                      <a:pt x="276" y="154"/>
                    </a:lnTo>
                    <a:lnTo>
                      <a:pt x="278" y="148"/>
                    </a:lnTo>
                    <a:lnTo>
                      <a:pt x="278" y="140"/>
                    </a:lnTo>
                    <a:lnTo>
                      <a:pt x="272" y="132"/>
                    </a:lnTo>
                    <a:lnTo>
                      <a:pt x="272" y="1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54" name="Freeform 6111"/>
              <p:cNvSpPr>
                <a:spLocks/>
              </p:cNvSpPr>
              <p:nvPr/>
            </p:nvSpPr>
            <p:spPr bwMode="auto">
              <a:xfrm>
                <a:off x="2178050" y="1465263"/>
                <a:ext cx="15240" cy="24130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8"/>
                  </a:cxn>
                  <a:cxn ang="0">
                    <a:pos x="12" y="36"/>
                  </a:cxn>
                  <a:cxn ang="0">
                    <a:pos x="16" y="38"/>
                  </a:cxn>
                  <a:cxn ang="0">
                    <a:pos x="18" y="38"/>
                  </a:cxn>
                  <a:cxn ang="0">
                    <a:pos x="22" y="36"/>
                  </a:cxn>
                  <a:cxn ang="0">
                    <a:pos x="24" y="30"/>
                  </a:cxn>
                  <a:cxn ang="0">
                    <a:pos x="24" y="12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6"/>
                  </a:cxn>
                  <a:cxn ang="0">
                    <a:pos x="2" y="10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4" y="28"/>
                  </a:cxn>
                </a:cxnLst>
                <a:rect l="0" t="0" r="r" b="b"/>
                <a:pathLst>
                  <a:path w="24" h="38">
                    <a:moveTo>
                      <a:pt x="4" y="28"/>
                    </a:moveTo>
                    <a:lnTo>
                      <a:pt x="4" y="28"/>
                    </a:lnTo>
                    <a:lnTo>
                      <a:pt x="12" y="36"/>
                    </a:lnTo>
                    <a:lnTo>
                      <a:pt x="16" y="38"/>
                    </a:lnTo>
                    <a:lnTo>
                      <a:pt x="18" y="38"/>
                    </a:lnTo>
                    <a:lnTo>
                      <a:pt x="22" y="36"/>
                    </a:lnTo>
                    <a:lnTo>
                      <a:pt x="24" y="30"/>
                    </a:lnTo>
                    <a:lnTo>
                      <a:pt x="24" y="1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6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4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55" name="Freeform 6112"/>
              <p:cNvSpPr>
                <a:spLocks/>
              </p:cNvSpPr>
              <p:nvPr/>
            </p:nvSpPr>
            <p:spPr bwMode="auto">
              <a:xfrm>
                <a:off x="2258060" y="1697673"/>
                <a:ext cx="52070" cy="36830"/>
              </a:xfrm>
              <a:custGeom>
                <a:avLst/>
                <a:gdLst/>
                <a:ahLst/>
                <a:cxnLst>
                  <a:cxn ang="0">
                    <a:pos x="78" y="4"/>
                  </a:cxn>
                  <a:cxn ang="0">
                    <a:pos x="78" y="4"/>
                  </a:cxn>
                  <a:cxn ang="0">
                    <a:pos x="72" y="2"/>
                  </a:cxn>
                  <a:cxn ang="0">
                    <a:pos x="68" y="0"/>
                  </a:cxn>
                  <a:cxn ang="0">
                    <a:pos x="54" y="2"/>
                  </a:cxn>
                  <a:cxn ang="0">
                    <a:pos x="38" y="6"/>
                  </a:cxn>
                  <a:cxn ang="0">
                    <a:pos x="24" y="14"/>
                  </a:cxn>
                  <a:cxn ang="0">
                    <a:pos x="12" y="22"/>
                  </a:cxn>
                  <a:cxn ang="0">
                    <a:pos x="4" y="32"/>
                  </a:cxn>
                  <a:cxn ang="0">
                    <a:pos x="0" y="38"/>
                  </a:cxn>
                  <a:cxn ang="0">
                    <a:pos x="0" y="42"/>
                  </a:cxn>
                  <a:cxn ang="0">
                    <a:pos x="2" y="48"/>
                  </a:cxn>
                  <a:cxn ang="0">
                    <a:pos x="6" y="52"/>
                  </a:cxn>
                  <a:cxn ang="0">
                    <a:pos x="6" y="52"/>
                  </a:cxn>
                  <a:cxn ang="0">
                    <a:pos x="10" y="56"/>
                  </a:cxn>
                  <a:cxn ang="0">
                    <a:pos x="16" y="58"/>
                  </a:cxn>
                  <a:cxn ang="0">
                    <a:pos x="22" y="58"/>
                  </a:cxn>
                  <a:cxn ang="0">
                    <a:pos x="28" y="56"/>
                  </a:cxn>
                  <a:cxn ang="0">
                    <a:pos x="42" y="50"/>
                  </a:cxn>
                  <a:cxn ang="0">
                    <a:pos x="58" y="42"/>
                  </a:cxn>
                  <a:cxn ang="0">
                    <a:pos x="70" y="32"/>
                  </a:cxn>
                  <a:cxn ang="0">
                    <a:pos x="78" y="20"/>
                  </a:cxn>
                  <a:cxn ang="0">
                    <a:pos x="80" y="16"/>
                  </a:cxn>
                  <a:cxn ang="0">
                    <a:pos x="82" y="10"/>
                  </a:cxn>
                  <a:cxn ang="0">
                    <a:pos x="80" y="6"/>
                  </a:cxn>
                  <a:cxn ang="0">
                    <a:pos x="78" y="4"/>
                  </a:cxn>
                  <a:cxn ang="0">
                    <a:pos x="78" y="4"/>
                  </a:cxn>
                </a:cxnLst>
                <a:rect l="0" t="0" r="r" b="b"/>
                <a:pathLst>
                  <a:path w="82" h="58">
                    <a:moveTo>
                      <a:pt x="78" y="4"/>
                    </a:moveTo>
                    <a:lnTo>
                      <a:pt x="78" y="4"/>
                    </a:lnTo>
                    <a:lnTo>
                      <a:pt x="72" y="2"/>
                    </a:lnTo>
                    <a:lnTo>
                      <a:pt x="68" y="0"/>
                    </a:lnTo>
                    <a:lnTo>
                      <a:pt x="54" y="2"/>
                    </a:lnTo>
                    <a:lnTo>
                      <a:pt x="38" y="6"/>
                    </a:lnTo>
                    <a:lnTo>
                      <a:pt x="24" y="14"/>
                    </a:lnTo>
                    <a:lnTo>
                      <a:pt x="12" y="22"/>
                    </a:lnTo>
                    <a:lnTo>
                      <a:pt x="4" y="32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2" y="48"/>
                    </a:lnTo>
                    <a:lnTo>
                      <a:pt x="6" y="52"/>
                    </a:lnTo>
                    <a:lnTo>
                      <a:pt x="6" y="52"/>
                    </a:lnTo>
                    <a:lnTo>
                      <a:pt x="10" y="56"/>
                    </a:lnTo>
                    <a:lnTo>
                      <a:pt x="16" y="58"/>
                    </a:lnTo>
                    <a:lnTo>
                      <a:pt x="22" y="58"/>
                    </a:lnTo>
                    <a:lnTo>
                      <a:pt x="28" y="56"/>
                    </a:lnTo>
                    <a:lnTo>
                      <a:pt x="42" y="50"/>
                    </a:lnTo>
                    <a:lnTo>
                      <a:pt x="58" y="42"/>
                    </a:lnTo>
                    <a:lnTo>
                      <a:pt x="70" y="32"/>
                    </a:lnTo>
                    <a:lnTo>
                      <a:pt x="78" y="20"/>
                    </a:lnTo>
                    <a:lnTo>
                      <a:pt x="80" y="16"/>
                    </a:lnTo>
                    <a:lnTo>
                      <a:pt x="82" y="10"/>
                    </a:lnTo>
                    <a:lnTo>
                      <a:pt x="80" y="6"/>
                    </a:lnTo>
                    <a:lnTo>
                      <a:pt x="78" y="4"/>
                    </a:lnTo>
                    <a:lnTo>
                      <a:pt x="78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56" name="Freeform 6113"/>
              <p:cNvSpPr>
                <a:spLocks/>
              </p:cNvSpPr>
              <p:nvPr/>
            </p:nvSpPr>
            <p:spPr bwMode="auto">
              <a:xfrm>
                <a:off x="1357630" y="1230313"/>
                <a:ext cx="467360" cy="227330"/>
              </a:xfrm>
              <a:custGeom>
                <a:avLst/>
                <a:gdLst/>
                <a:ahLst/>
                <a:cxnLst>
                  <a:cxn ang="0">
                    <a:pos x="700" y="272"/>
                  </a:cxn>
                  <a:cxn ang="0">
                    <a:pos x="720" y="274"/>
                  </a:cxn>
                  <a:cxn ang="0">
                    <a:pos x="736" y="254"/>
                  </a:cxn>
                  <a:cxn ang="0">
                    <a:pos x="708" y="238"/>
                  </a:cxn>
                  <a:cxn ang="0">
                    <a:pos x="684" y="224"/>
                  </a:cxn>
                  <a:cxn ang="0">
                    <a:pos x="646" y="206"/>
                  </a:cxn>
                  <a:cxn ang="0">
                    <a:pos x="608" y="190"/>
                  </a:cxn>
                  <a:cxn ang="0">
                    <a:pos x="586" y="166"/>
                  </a:cxn>
                  <a:cxn ang="0">
                    <a:pos x="592" y="128"/>
                  </a:cxn>
                  <a:cxn ang="0">
                    <a:pos x="560" y="58"/>
                  </a:cxn>
                  <a:cxn ang="0">
                    <a:pos x="506" y="10"/>
                  </a:cxn>
                  <a:cxn ang="0">
                    <a:pos x="482" y="10"/>
                  </a:cxn>
                  <a:cxn ang="0">
                    <a:pos x="438" y="8"/>
                  </a:cxn>
                  <a:cxn ang="0">
                    <a:pos x="450" y="68"/>
                  </a:cxn>
                  <a:cxn ang="0">
                    <a:pos x="478" y="114"/>
                  </a:cxn>
                  <a:cxn ang="0">
                    <a:pos x="456" y="132"/>
                  </a:cxn>
                  <a:cxn ang="0">
                    <a:pos x="420" y="68"/>
                  </a:cxn>
                  <a:cxn ang="0">
                    <a:pos x="382" y="40"/>
                  </a:cxn>
                  <a:cxn ang="0">
                    <a:pos x="354" y="26"/>
                  </a:cxn>
                  <a:cxn ang="0">
                    <a:pos x="352" y="40"/>
                  </a:cxn>
                  <a:cxn ang="0">
                    <a:pos x="372" y="58"/>
                  </a:cxn>
                  <a:cxn ang="0">
                    <a:pos x="336" y="62"/>
                  </a:cxn>
                  <a:cxn ang="0">
                    <a:pos x="318" y="74"/>
                  </a:cxn>
                  <a:cxn ang="0">
                    <a:pos x="296" y="40"/>
                  </a:cxn>
                  <a:cxn ang="0">
                    <a:pos x="224" y="38"/>
                  </a:cxn>
                  <a:cxn ang="0">
                    <a:pos x="190" y="60"/>
                  </a:cxn>
                  <a:cxn ang="0">
                    <a:pos x="206" y="32"/>
                  </a:cxn>
                  <a:cxn ang="0">
                    <a:pos x="196" y="2"/>
                  </a:cxn>
                  <a:cxn ang="0">
                    <a:pos x="100" y="26"/>
                  </a:cxn>
                  <a:cxn ang="0">
                    <a:pos x="22" y="72"/>
                  </a:cxn>
                  <a:cxn ang="0">
                    <a:pos x="40" y="86"/>
                  </a:cxn>
                  <a:cxn ang="0">
                    <a:pos x="2" y="116"/>
                  </a:cxn>
                  <a:cxn ang="0">
                    <a:pos x="14" y="130"/>
                  </a:cxn>
                  <a:cxn ang="0">
                    <a:pos x="34" y="146"/>
                  </a:cxn>
                  <a:cxn ang="0">
                    <a:pos x="116" y="140"/>
                  </a:cxn>
                  <a:cxn ang="0">
                    <a:pos x="76" y="160"/>
                  </a:cxn>
                  <a:cxn ang="0">
                    <a:pos x="44" y="192"/>
                  </a:cxn>
                  <a:cxn ang="0">
                    <a:pos x="110" y="204"/>
                  </a:cxn>
                  <a:cxn ang="0">
                    <a:pos x="210" y="202"/>
                  </a:cxn>
                  <a:cxn ang="0">
                    <a:pos x="276" y="214"/>
                  </a:cxn>
                  <a:cxn ang="0">
                    <a:pos x="294" y="230"/>
                  </a:cxn>
                  <a:cxn ang="0">
                    <a:pos x="168" y="230"/>
                  </a:cxn>
                  <a:cxn ang="0">
                    <a:pos x="70" y="254"/>
                  </a:cxn>
                  <a:cxn ang="0">
                    <a:pos x="122" y="300"/>
                  </a:cxn>
                  <a:cxn ang="0">
                    <a:pos x="222" y="308"/>
                  </a:cxn>
                  <a:cxn ang="0">
                    <a:pos x="232" y="350"/>
                  </a:cxn>
                  <a:cxn ang="0">
                    <a:pos x="314" y="358"/>
                  </a:cxn>
                  <a:cxn ang="0">
                    <a:pos x="420" y="332"/>
                  </a:cxn>
                  <a:cxn ang="0">
                    <a:pos x="478" y="318"/>
                  </a:cxn>
                  <a:cxn ang="0">
                    <a:pos x="490" y="296"/>
                  </a:cxn>
                  <a:cxn ang="0">
                    <a:pos x="516" y="294"/>
                  </a:cxn>
                  <a:cxn ang="0">
                    <a:pos x="540" y="312"/>
                  </a:cxn>
                  <a:cxn ang="0">
                    <a:pos x="560" y="324"/>
                  </a:cxn>
                  <a:cxn ang="0">
                    <a:pos x="592" y="328"/>
                  </a:cxn>
                  <a:cxn ang="0">
                    <a:pos x="640" y="334"/>
                  </a:cxn>
                  <a:cxn ang="0">
                    <a:pos x="680" y="324"/>
                  </a:cxn>
                  <a:cxn ang="0">
                    <a:pos x="700" y="306"/>
                  </a:cxn>
                  <a:cxn ang="0">
                    <a:pos x="692" y="288"/>
                  </a:cxn>
                  <a:cxn ang="0">
                    <a:pos x="648" y="300"/>
                  </a:cxn>
                  <a:cxn ang="0">
                    <a:pos x="632" y="278"/>
                  </a:cxn>
                  <a:cxn ang="0">
                    <a:pos x="660" y="282"/>
                  </a:cxn>
                  <a:cxn ang="0">
                    <a:pos x="668" y="272"/>
                  </a:cxn>
                </a:cxnLst>
                <a:rect l="0" t="0" r="r" b="b"/>
                <a:pathLst>
                  <a:path w="736" h="358">
                    <a:moveTo>
                      <a:pt x="674" y="264"/>
                    </a:moveTo>
                    <a:lnTo>
                      <a:pt x="674" y="264"/>
                    </a:lnTo>
                    <a:lnTo>
                      <a:pt x="682" y="262"/>
                    </a:lnTo>
                    <a:lnTo>
                      <a:pt x="686" y="262"/>
                    </a:lnTo>
                    <a:lnTo>
                      <a:pt x="690" y="264"/>
                    </a:lnTo>
                    <a:lnTo>
                      <a:pt x="694" y="268"/>
                    </a:lnTo>
                    <a:lnTo>
                      <a:pt x="700" y="272"/>
                    </a:lnTo>
                    <a:lnTo>
                      <a:pt x="702" y="274"/>
                    </a:lnTo>
                    <a:lnTo>
                      <a:pt x="704" y="272"/>
                    </a:lnTo>
                    <a:lnTo>
                      <a:pt x="704" y="272"/>
                    </a:lnTo>
                    <a:lnTo>
                      <a:pt x="710" y="268"/>
                    </a:lnTo>
                    <a:lnTo>
                      <a:pt x="714" y="268"/>
                    </a:lnTo>
                    <a:lnTo>
                      <a:pt x="718" y="272"/>
                    </a:lnTo>
                    <a:lnTo>
                      <a:pt x="720" y="274"/>
                    </a:lnTo>
                    <a:lnTo>
                      <a:pt x="726" y="274"/>
                    </a:lnTo>
                    <a:lnTo>
                      <a:pt x="726" y="274"/>
                    </a:lnTo>
                    <a:lnTo>
                      <a:pt x="730" y="274"/>
                    </a:lnTo>
                    <a:lnTo>
                      <a:pt x="734" y="272"/>
                    </a:lnTo>
                    <a:lnTo>
                      <a:pt x="736" y="268"/>
                    </a:lnTo>
                    <a:lnTo>
                      <a:pt x="736" y="264"/>
                    </a:lnTo>
                    <a:lnTo>
                      <a:pt x="736" y="254"/>
                    </a:lnTo>
                    <a:lnTo>
                      <a:pt x="734" y="244"/>
                    </a:lnTo>
                    <a:lnTo>
                      <a:pt x="734" y="244"/>
                    </a:lnTo>
                    <a:lnTo>
                      <a:pt x="732" y="240"/>
                    </a:lnTo>
                    <a:lnTo>
                      <a:pt x="728" y="238"/>
                    </a:lnTo>
                    <a:lnTo>
                      <a:pt x="720" y="238"/>
                    </a:lnTo>
                    <a:lnTo>
                      <a:pt x="712" y="238"/>
                    </a:lnTo>
                    <a:lnTo>
                      <a:pt x="708" y="238"/>
                    </a:lnTo>
                    <a:lnTo>
                      <a:pt x="708" y="234"/>
                    </a:lnTo>
                    <a:lnTo>
                      <a:pt x="708" y="234"/>
                    </a:lnTo>
                    <a:lnTo>
                      <a:pt x="706" y="230"/>
                    </a:lnTo>
                    <a:lnTo>
                      <a:pt x="704" y="230"/>
                    </a:lnTo>
                    <a:lnTo>
                      <a:pt x="698" y="228"/>
                    </a:lnTo>
                    <a:lnTo>
                      <a:pt x="692" y="228"/>
                    </a:lnTo>
                    <a:lnTo>
                      <a:pt x="684" y="224"/>
                    </a:lnTo>
                    <a:lnTo>
                      <a:pt x="674" y="218"/>
                    </a:lnTo>
                    <a:lnTo>
                      <a:pt x="660" y="210"/>
                    </a:lnTo>
                    <a:lnTo>
                      <a:pt x="660" y="210"/>
                    </a:lnTo>
                    <a:lnTo>
                      <a:pt x="652" y="204"/>
                    </a:lnTo>
                    <a:lnTo>
                      <a:pt x="648" y="200"/>
                    </a:lnTo>
                    <a:lnTo>
                      <a:pt x="644" y="202"/>
                    </a:lnTo>
                    <a:lnTo>
                      <a:pt x="646" y="206"/>
                    </a:lnTo>
                    <a:lnTo>
                      <a:pt x="646" y="206"/>
                    </a:lnTo>
                    <a:lnTo>
                      <a:pt x="646" y="208"/>
                    </a:lnTo>
                    <a:lnTo>
                      <a:pt x="642" y="210"/>
                    </a:lnTo>
                    <a:lnTo>
                      <a:pt x="632" y="208"/>
                    </a:lnTo>
                    <a:lnTo>
                      <a:pt x="618" y="200"/>
                    </a:lnTo>
                    <a:lnTo>
                      <a:pt x="612" y="196"/>
                    </a:lnTo>
                    <a:lnTo>
                      <a:pt x="608" y="190"/>
                    </a:lnTo>
                    <a:lnTo>
                      <a:pt x="608" y="190"/>
                    </a:lnTo>
                    <a:lnTo>
                      <a:pt x="602" y="184"/>
                    </a:lnTo>
                    <a:lnTo>
                      <a:pt x="598" y="180"/>
                    </a:lnTo>
                    <a:lnTo>
                      <a:pt x="590" y="174"/>
                    </a:lnTo>
                    <a:lnTo>
                      <a:pt x="586" y="172"/>
                    </a:lnTo>
                    <a:lnTo>
                      <a:pt x="584" y="168"/>
                    </a:lnTo>
                    <a:lnTo>
                      <a:pt x="586" y="166"/>
                    </a:lnTo>
                    <a:lnTo>
                      <a:pt x="588" y="162"/>
                    </a:lnTo>
                    <a:lnTo>
                      <a:pt x="588" y="162"/>
                    </a:lnTo>
                    <a:lnTo>
                      <a:pt x="594" y="152"/>
                    </a:lnTo>
                    <a:lnTo>
                      <a:pt x="596" y="146"/>
                    </a:lnTo>
                    <a:lnTo>
                      <a:pt x="596" y="140"/>
                    </a:lnTo>
                    <a:lnTo>
                      <a:pt x="594" y="134"/>
                    </a:lnTo>
                    <a:lnTo>
                      <a:pt x="592" y="128"/>
                    </a:lnTo>
                    <a:lnTo>
                      <a:pt x="588" y="124"/>
                    </a:lnTo>
                    <a:lnTo>
                      <a:pt x="582" y="118"/>
                    </a:lnTo>
                    <a:lnTo>
                      <a:pt x="582" y="118"/>
                    </a:lnTo>
                    <a:lnTo>
                      <a:pt x="576" y="112"/>
                    </a:lnTo>
                    <a:lnTo>
                      <a:pt x="572" y="102"/>
                    </a:lnTo>
                    <a:lnTo>
                      <a:pt x="566" y="82"/>
                    </a:lnTo>
                    <a:lnTo>
                      <a:pt x="560" y="58"/>
                    </a:lnTo>
                    <a:lnTo>
                      <a:pt x="554" y="48"/>
                    </a:lnTo>
                    <a:lnTo>
                      <a:pt x="548" y="38"/>
                    </a:lnTo>
                    <a:lnTo>
                      <a:pt x="548" y="38"/>
                    </a:lnTo>
                    <a:lnTo>
                      <a:pt x="540" y="28"/>
                    </a:lnTo>
                    <a:lnTo>
                      <a:pt x="532" y="24"/>
                    </a:lnTo>
                    <a:lnTo>
                      <a:pt x="522" y="20"/>
                    </a:lnTo>
                    <a:lnTo>
                      <a:pt x="506" y="10"/>
                    </a:lnTo>
                    <a:lnTo>
                      <a:pt x="506" y="10"/>
                    </a:lnTo>
                    <a:lnTo>
                      <a:pt x="498" y="6"/>
                    </a:lnTo>
                    <a:lnTo>
                      <a:pt x="492" y="4"/>
                    </a:lnTo>
                    <a:lnTo>
                      <a:pt x="490" y="4"/>
                    </a:lnTo>
                    <a:lnTo>
                      <a:pt x="488" y="6"/>
                    </a:lnTo>
                    <a:lnTo>
                      <a:pt x="486" y="8"/>
                    </a:lnTo>
                    <a:lnTo>
                      <a:pt x="482" y="10"/>
                    </a:lnTo>
                    <a:lnTo>
                      <a:pt x="476" y="10"/>
                    </a:lnTo>
                    <a:lnTo>
                      <a:pt x="464" y="6"/>
                    </a:lnTo>
                    <a:lnTo>
                      <a:pt x="464" y="6"/>
                    </a:lnTo>
                    <a:lnTo>
                      <a:pt x="450" y="2"/>
                    </a:lnTo>
                    <a:lnTo>
                      <a:pt x="446" y="2"/>
                    </a:lnTo>
                    <a:lnTo>
                      <a:pt x="440" y="4"/>
                    </a:lnTo>
                    <a:lnTo>
                      <a:pt x="438" y="8"/>
                    </a:lnTo>
                    <a:lnTo>
                      <a:pt x="436" y="12"/>
                    </a:lnTo>
                    <a:lnTo>
                      <a:pt x="436" y="20"/>
                    </a:lnTo>
                    <a:lnTo>
                      <a:pt x="440" y="28"/>
                    </a:lnTo>
                    <a:lnTo>
                      <a:pt x="440" y="28"/>
                    </a:lnTo>
                    <a:lnTo>
                      <a:pt x="444" y="38"/>
                    </a:lnTo>
                    <a:lnTo>
                      <a:pt x="446" y="48"/>
                    </a:lnTo>
                    <a:lnTo>
                      <a:pt x="450" y="68"/>
                    </a:lnTo>
                    <a:lnTo>
                      <a:pt x="454" y="78"/>
                    </a:lnTo>
                    <a:lnTo>
                      <a:pt x="458" y="88"/>
                    </a:lnTo>
                    <a:lnTo>
                      <a:pt x="464" y="98"/>
                    </a:lnTo>
                    <a:lnTo>
                      <a:pt x="472" y="106"/>
                    </a:lnTo>
                    <a:lnTo>
                      <a:pt x="472" y="106"/>
                    </a:lnTo>
                    <a:lnTo>
                      <a:pt x="476" y="110"/>
                    </a:lnTo>
                    <a:lnTo>
                      <a:pt x="478" y="114"/>
                    </a:lnTo>
                    <a:lnTo>
                      <a:pt x="478" y="116"/>
                    </a:lnTo>
                    <a:lnTo>
                      <a:pt x="474" y="118"/>
                    </a:lnTo>
                    <a:lnTo>
                      <a:pt x="468" y="122"/>
                    </a:lnTo>
                    <a:lnTo>
                      <a:pt x="462" y="128"/>
                    </a:lnTo>
                    <a:lnTo>
                      <a:pt x="462" y="128"/>
                    </a:lnTo>
                    <a:lnTo>
                      <a:pt x="458" y="130"/>
                    </a:lnTo>
                    <a:lnTo>
                      <a:pt x="456" y="132"/>
                    </a:lnTo>
                    <a:lnTo>
                      <a:pt x="452" y="130"/>
                    </a:lnTo>
                    <a:lnTo>
                      <a:pt x="446" y="122"/>
                    </a:lnTo>
                    <a:lnTo>
                      <a:pt x="434" y="104"/>
                    </a:lnTo>
                    <a:lnTo>
                      <a:pt x="434" y="104"/>
                    </a:lnTo>
                    <a:lnTo>
                      <a:pt x="430" y="94"/>
                    </a:lnTo>
                    <a:lnTo>
                      <a:pt x="426" y="84"/>
                    </a:lnTo>
                    <a:lnTo>
                      <a:pt x="420" y="68"/>
                    </a:lnTo>
                    <a:lnTo>
                      <a:pt x="418" y="62"/>
                    </a:lnTo>
                    <a:lnTo>
                      <a:pt x="412" y="56"/>
                    </a:lnTo>
                    <a:lnTo>
                      <a:pt x="406" y="50"/>
                    </a:lnTo>
                    <a:lnTo>
                      <a:pt x="396" y="46"/>
                    </a:lnTo>
                    <a:lnTo>
                      <a:pt x="396" y="46"/>
                    </a:lnTo>
                    <a:lnTo>
                      <a:pt x="384" y="42"/>
                    </a:lnTo>
                    <a:lnTo>
                      <a:pt x="382" y="40"/>
                    </a:lnTo>
                    <a:lnTo>
                      <a:pt x="384" y="38"/>
                    </a:lnTo>
                    <a:lnTo>
                      <a:pt x="384" y="36"/>
                    </a:lnTo>
                    <a:lnTo>
                      <a:pt x="384" y="34"/>
                    </a:lnTo>
                    <a:lnTo>
                      <a:pt x="380" y="32"/>
                    </a:lnTo>
                    <a:lnTo>
                      <a:pt x="372" y="30"/>
                    </a:lnTo>
                    <a:lnTo>
                      <a:pt x="372" y="30"/>
                    </a:lnTo>
                    <a:lnTo>
                      <a:pt x="354" y="26"/>
                    </a:lnTo>
                    <a:lnTo>
                      <a:pt x="340" y="26"/>
                    </a:lnTo>
                    <a:lnTo>
                      <a:pt x="338" y="28"/>
                    </a:lnTo>
                    <a:lnTo>
                      <a:pt x="338" y="30"/>
                    </a:lnTo>
                    <a:lnTo>
                      <a:pt x="340" y="32"/>
                    </a:lnTo>
                    <a:lnTo>
                      <a:pt x="346" y="36"/>
                    </a:lnTo>
                    <a:lnTo>
                      <a:pt x="346" y="36"/>
                    </a:lnTo>
                    <a:lnTo>
                      <a:pt x="352" y="40"/>
                    </a:lnTo>
                    <a:lnTo>
                      <a:pt x="356" y="44"/>
                    </a:lnTo>
                    <a:lnTo>
                      <a:pt x="358" y="46"/>
                    </a:lnTo>
                    <a:lnTo>
                      <a:pt x="356" y="48"/>
                    </a:lnTo>
                    <a:lnTo>
                      <a:pt x="356" y="52"/>
                    </a:lnTo>
                    <a:lnTo>
                      <a:pt x="362" y="54"/>
                    </a:lnTo>
                    <a:lnTo>
                      <a:pt x="362" y="54"/>
                    </a:lnTo>
                    <a:lnTo>
                      <a:pt x="372" y="58"/>
                    </a:lnTo>
                    <a:lnTo>
                      <a:pt x="376" y="62"/>
                    </a:lnTo>
                    <a:lnTo>
                      <a:pt x="376" y="64"/>
                    </a:lnTo>
                    <a:lnTo>
                      <a:pt x="372" y="64"/>
                    </a:lnTo>
                    <a:lnTo>
                      <a:pt x="354" y="60"/>
                    </a:lnTo>
                    <a:lnTo>
                      <a:pt x="354" y="60"/>
                    </a:lnTo>
                    <a:lnTo>
                      <a:pt x="344" y="60"/>
                    </a:lnTo>
                    <a:lnTo>
                      <a:pt x="336" y="62"/>
                    </a:lnTo>
                    <a:lnTo>
                      <a:pt x="332" y="66"/>
                    </a:lnTo>
                    <a:lnTo>
                      <a:pt x="330" y="70"/>
                    </a:lnTo>
                    <a:lnTo>
                      <a:pt x="328" y="76"/>
                    </a:lnTo>
                    <a:lnTo>
                      <a:pt x="326" y="78"/>
                    </a:lnTo>
                    <a:lnTo>
                      <a:pt x="322" y="78"/>
                    </a:lnTo>
                    <a:lnTo>
                      <a:pt x="318" y="74"/>
                    </a:lnTo>
                    <a:lnTo>
                      <a:pt x="318" y="74"/>
                    </a:lnTo>
                    <a:lnTo>
                      <a:pt x="314" y="68"/>
                    </a:lnTo>
                    <a:lnTo>
                      <a:pt x="314" y="64"/>
                    </a:lnTo>
                    <a:lnTo>
                      <a:pt x="318" y="56"/>
                    </a:lnTo>
                    <a:lnTo>
                      <a:pt x="318" y="52"/>
                    </a:lnTo>
                    <a:lnTo>
                      <a:pt x="316" y="48"/>
                    </a:lnTo>
                    <a:lnTo>
                      <a:pt x="310" y="44"/>
                    </a:lnTo>
                    <a:lnTo>
                      <a:pt x="296" y="40"/>
                    </a:lnTo>
                    <a:lnTo>
                      <a:pt x="296" y="40"/>
                    </a:lnTo>
                    <a:lnTo>
                      <a:pt x="268" y="34"/>
                    </a:lnTo>
                    <a:lnTo>
                      <a:pt x="250" y="30"/>
                    </a:lnTo>
                    <a:lnTo>
                      <a:pt x="238" y="32"/>
                    </a:lnTo>
                    <a:lnTo>
                      <a:pt x="230" y="36"/>
                    </a:lnTo>
                    <a:lnTo>
                      <a:pt x="230" y="36"/>
                    </a:lnTo>
                    <a:lnTo>
                      <a:pt x="224" y="38"/>
                    </a:lnTo>
                    <a:lnTo>
                      <a:pt x="224" y="42"/>
                    </a:lnTo>
                    <a:lnTo>
                      <a:pt x="226" y="46"/>
                    </a:lnTo>
                    <a:lnTo>
                      <a:pt x="224" y="48"/>
                    </a:lnTo>
                    <a:lnTo>
                      <a:pt x="220" y="50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190" y="60"/>
                    </a:lnTo>
                    <a:lnTo>
                      <a:pt x="186" y="60"/>
                    </a:lnTo>
                    <a:lnTo>
                      <a:pt x="192" y="54"/>
                    </a:lnTo>
                    <a:lnTo>
                      <a:pt x="204" y="44"/>
                    </a:lnTo>
                    <a:lnTo>
                      <a:pt x="206" y="40"/>
                    </a:lnTo>
                    <a:lnTo>
                      <a:pt x="206" y="36"/>
                    </a:lnTo>
                    <a:lnTo>
                      <a:pt x="206" y="36"/>
                    </a:lnTo>
                    <a:lnTo>
                      <a:pt x="206" y="32"/>
                    </a:lnTo>
                    <a:lnTo>
                      <a:pt x="206" y="28"/>
                    </a:lnTo>
                    <a:lnTo>
                      <a:pt x="208" y="20"/>
                    </a:lnTo>
                    <a:lnTo>
                      <a:pt x="208" y="16"/>
                    </a:lnTo>
                    <a:lnTo>
                      <a:pt x="208" y="12"/>
                    </a:lnTo>
                    <a:lnTo>
                      <a:pt x="204" y="8"/>
                    </a:lnTo>
                    <a:lnTo>
                      <a:pt x="196" y="2"/>
                    </a:lnTo>
                    <a:lnTo>
                      <a:pt x="196" y="2"/>
                    </a:lnTo>
                    <a:lnTo>
                      <a:pt x="186" y="0"/>
                    </a:lnTo>
                    <a:lnTo>
                      <a:pt x="176" y="0"/>
                    </a:lnTo>
                    <a:lnTo>
                      <a:pt x="162" y="4"/>
                    </a:lnTo>
                    <a:lnTo>
                      <a:pt x="150" y="8"/>
                    </a:lnTo>
                    <a:lnTo>
                      <a:pt x="122" y="18"/>
                    </a:lnTo>
                    <a:lnTo>
                      <a:pt x="100" y="26"/>
                    </a:lnTo>
                    <a:lnTo>
                      <a:pt x="100" y="26"/>
                    </a:lnTo>
                    <a:lnTo>
                      <a:pt x="82" y="32"/>
                    </a:lnTo>
                    <a:lnTo>
                      <a:pt x="66" y="40"/>
                    </a:lnTo>
                    <a:lnTo>
                      <a:pt x="32" y="60"/>
                    </a:lnTo>
                    <a:lnTo>
                      <a:pt x="32" y="60"/>
                    </a:lnTo>
                    <a:lnTo>
                      <a:pt x="24" y="66"/>
                    </a:lnTo>
                    <a:lnTo>
                      <a:pt x="22" y="70"/>
                    </a:lnTo>
                    <a:lnTo>
                      <a:pt x="22" y="72"/>
                    </a:lnTo>
                    <a:lnTo>
                      <a:pt x="26" y="74"/>
                    </a:lnTo>
                    <a:lnTo>
                      <a:pt x="36" y="78"/>
                    </a:lnTo>
                    <a:lnTo>
                      <a:pt x="40" y="80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2" y="86"/>
                    </a:lnTo>
                    <a:lnTo>
                      <a:pt x="40" y="86"/>
                    </a:lnTo>
                    <a:lnTo>
                      <a:pt x="32" y="90"/>
                    </a:lnTo>
                    <a:lnTo>
                      <a:pt x="20" y="94"/>
                    </a:lnTo>
                    <a:lnTo>
                      <a:pt x="16" y="98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4" y="110"/>
                    </a:lnTo>
                    <a:lnTo>
                      <a:pt x="2" y="116"/>
                    </a:lnTo>
                    <a:lnTo>
                      <a:pt x="0" y="122"/>
                    </a:lnTo>
                    <a:lnTo>
                      <a:pt x="0" y="126"/>
                    </a:lnTo>
                    <a:lnTo>
                      <a:pt x="2" y="130"/>
                    </a:lnTo>
                    <a:lnTo>
                      <a:pt x="6" y="132"/>
                    </a:lnTo>
                    <a:lnTo>
                      <a:pt x="10" y="132"/>
                    </a:lnTo>
                    <a:lnTo>
                      <a:pt x="14" y="130"/>
                    </a:lnTo>
                    <a:lnTo>
                      <a:pt x="14" y="130"/>
                    </a:lnTo>
                    <a:lnTo>
                      <a:pt x="20" y="128"/>
                    </a:lnTo>
                    <a:lnTo>
                      <a:pt x="24" y="126"/>
                    </a:lnTo>
                    <a:lnTo>
                      <a:pt x="26" y="128"/>
                    </a:lnTo>
                    <a:lnTo>
                      <a:pt x="28" y="130"/>
                    </a:lnTo>
                    <a:lnTo>
                      <a:pt x="30" y="138"/>
                    </a:lnTo>
                    <a:lnTo>
                      <a:pt x="34" y="146"/>
                    </a:lnTo>
                    <a:lnTo>
                      <a:pt x="34" y="146"/>
                    </a:lnTo>
                    <a:lnTo>
                      <a:pt x="38" y="150"/>
                    </a:lnTo>
                    <a:lnTo>
                      <a:pt x="44" y="150"/>
                    </a:lnTo>
                    <a:lnTo>
                      <a:pt x="64" y="150"/>
                    </a:lnTo>
                    <a:lnTo>
                      <a:pt x="88" y="144"/>
                    </a:lnTo>
                    <a:lnTo>
                      <a:pt x="104" y="140"/>
                    </a:lnTo>
                    <a:lnTo>
                      <a:pt x="104" y="140"/>
                    </a:lnTo>
                    <a:lnTo>
                      <a:pt x="116" y="140"/>
                    </a:lnTo>
                    <a:lnTo>
                      <a:pt x="120" y="142"/>
                    </a:lnTo>
                    <a:lnTo>
                      <a:pt x="122" y="144"/>
                    </a:lnTo>
                    <a:lnTo>
                      <a:pt x="120" y="146"/>
                    </a:lnTo>
                    <a:lnTo>
                      <a:pt x="114" y="150"/>
                    </a:lnTo>
                    <a:lnTo>
                      <a:pt x="98" y="156"/>
                    </a:lnTo>
                    <a:lnTo>
                      <a:pt x="76" y="160"/>
                    </a:lnTo>
                    <a:lnTo>
                      <a:pt x="76" y="160"/>
                    </a:lnTo>
                    <a:lnTo>
                      <a:pt x="46" y="168"/>
                    </a:lnTo>
                    <a:lnTo>
                      <a:pt x="38" y="170"/>
                    </a:lnTo>
                    <a:lnTo>
                      <a:pt x="34" y="174"/>
                    </a:lnTo>
                    <a:lnTo>
                      <a:pt x="32" y="178"/>
                    </a:lnTo>
                    <a:lnTo>
                      <a:pt x="34" y="182"/>
                    </a:lnTo>
                    <a:lnTo>
                      <a:pt x="38" y="188"/>
                    </a:lnTo>
                    <a:lnTo>
                      <a:pt x="44" y="192"/>
                    </a:lnTo>
                    <a:lnTo>
                      <a:pt x="44" y="192"/>
                    </a:lnTo>
                    <a:lnTo>
                      <a:pt x="56" y="202"/>
                    </a:lnTo>
                    <a:lnTo>
                      <a:pt x="66" y="206"/>
                    </a:lnTo>
                    <a:lnTo>
                      <a:pt x="76" y="206"/>
                    </a:lnTo>
                    <a:lnTo>
                      <a:pt x="94" y="204"/>
                    </a:lnTo>
                    <a:lnTo>
                      <a:pt x="94" y="204"/>
                    </a:lnTo>
                    <a:lnTo>
                      <a:pt x="110" y="204"/>
                    </a:lnTo>
                    <a:lnTo>
                      <a:pt x="120" y="206"/>
                    </a:lnTo>
                    <a:lnTo>
                      <a:pt x="132" y="208"/>
                    </a:lnTo>
                    <a:lnTo>
                      <a:pt x="152" y="208"/>
                    </a:lnTo>
                    <a:lnTo>
                      <a:pt x="152" y="208"/>
                    </a:lnTo>
                    <a:lnTo>
                      <a:pt x="176" y="206"/>
                    </a:lnTo>
                    <a:lnTo>
                      <a:pt x="194" y="202"/>
                    </a:lnTo>
                    <a:lnTo>
                      <a:pt x="210" y="202"/>
                    </a:lnTo>
                    <a:lnTo>
                      <a:pt x="220" y="202"/>
                    </a:lnTo>
                    <a:lnTo>
                      <a:pt x="232" y="204"/>
                    </a:lnTo>
                    <a:lnTo>
                      <a:pt x="232" y="204"/>
                    </a:lnTo>
                    <a:lnTo>
                      <a:pt x="250" y="208"/>
                    </a:lnTo>
                    <a:lnTo>
                      <a:pt x="262" y="210"/>
                    </a:lnTo>
                    <a:lnTo>
                      <a:pt x="268" y="210"/>
                    </a:lnTo>
                    <a:lnTo>
                      <a:pt x="276" y="214"/>
                    </a:lnTo>
                    <a:lnTo>
                      <a:pt x="276" y="214"/>
                    </a:lnTo>
                    <a:lnTo>
                      <a:pt x="290" y="220"/>
                    </a:lnTo>
                    <a:lnTo>
                      <a:pt x="302" y="226"/>
                    </a:lnTo>
                    <a:lnTo>
                      <a:pt x="306" y="228"/>
                    </a:lnTo>
                    <a:lnTo>
                      <a:pt x="306" y="230"/>
                    </a:lnTo>
                    <a:lnTo>
                      <a:pt x="294" y="230"/>
                    </a:lnTo>
                    <a:lnTo>
                      <a:pt x="294" y="230"/>
                    </a:lnTo>
                    <a:lnTo>
                      <a:pt x="280" y="230"/>
                    </a:lnTo>
                    <a:lnTo>
                      <a:pt x="276" y="232"/>
                    </a:lnTo>
                    <a:lnTo>
                      <a:pt x="268" y="232"/>
                    </a:lnTo>
                    <a:lnTo>
                      <a:pt x="246" y="230"/>
                    </a:lnTo>
                    <a:lnTo>
                      <a:pt x="246" y="230"/>
                    </a:lnTo>
                    <a:lnTo>
                      <a:pt x="210" y="228"/>
                    </a:lnTo>
                    <a:lnTo>
                      <a:pt x="168" y="230"/>
                    </a:lnTo>
                    <a:lnTo>
                      <a:pt x="126" y="234"/>
                    </a:lnTo>
                    <a:lnTo>
                      <a:pt x="90" y="240"/>
                    </a:lnTo>
                    <a:lnTo>
                      <a:pt x="90" y="240"/>
                    </a:lnTo>
                    <a:lnTo>
                      <a:pt x="76" y="244"/>
                    </a:lnTo>
                    <a:lnTo>
                      <a:pt x="70" y="250"/>
                    </a:lnTo>
                    <a:lnTo>
                      <a:pt x="70" y="252"/>
                    </a:lnTo>
                    <a:lnTo>
                      <a:pt x="70" y="254"/>
                    </a:lnTo>
                    <a:lnTo>
                      <a:pt x="72" y="262"/>
                    </a:lnTo>
                    <a:lnTo>
                      <a:pt x="78" y="268"/>
                    </a:lnTo>
                    <a:lnTo>
                      <a:pt x="86" y="274"/>
                    </a:lnTo>
                    <a:lnTo>
                      <a:pt x="100" y="290"/>
                    </a:lnTo>
                    <a:lnTo>
                      <a:pt x="100" y="290"/>
                    </a:lnTo>
                    <a:lnTo>
                      <a:pt x="110" y="296"/>
                    </a:lnTo>
                    <a:lnTo>
                      <a:pt x="122" y="300"/>
                    </a:lnTo>
                    <a:lnTo>
                      <a:pt x="138" y="302"/>
                    </a:lnTo>
                    <a:lnTo>
                      <a:pt x="156" y="304"/>
                    </a:lnTo>
                    <a:lnTo>
                      <a:pt x="190" y="304"/>
                    </a:lnTo>
                    <a:lnTo>
                      <a:pt x="214" y="304"/>
                    </a:lnTo>
                    <a:lnTo>
                      <a:pt x="214" y="304"/>
                    </a:lnTo>
                    <a:lnTo>
                      <a:pt x="220" y="306"/>
                    </a:lnTo>
                    <a:lnTo>
                      <a:pt x="222" y="308"/>
                    </a:lnTo>
                    <a:lnTo>
                      <a:pt x="224" y="314"/>
                    </a:lnTo>
                    <a:lnTo>
                      <a:pt x="224" y="320"/>
                    </a:lnTo>
                    <a:lnTo>
                      <a:pt x="222" y="332"/>
                    </a:lnTo>
                    <a:lnTo>
                      <a:pt x="222" y="338"/>
                    </a:lnTo>
                    <a:lnTo>
                      <a:pt x="224" y="342"/>
                    </a:lnTo>
                    <a:lnTo>
                      <a:pt x="224" y="342"/>
                    </a:lnTo>
                    <a:lnTo>
                      <a:pt x="232" y="350"/>
                    </a:lnTo>
                    <a:lnTo>
                      <a:pt x="238" y="356"/>
                    </a:lnTo>
                    <a:lnTo>
                      <a:pt x="246" y="358"/>
                    </a:lnTo>
                    <a:lnTo>
                      <a:pt x="260" y="358"/>
                    </a:lnTo>
                    <a:lnTo>
                      <a:pt x="260" y="358"/>
                    </a:lnTo>
                    <a:lnTo>
                      <a:pt x="282" y="358"/>
                    </a:lnTo>
                    <a:lnTo>
                      <a:pt x="300" y="358"/>
                    </a:lnTo>
                    <a:lnTo>
                      <a:pt x="314" y="358"/>
                    </a:lnTo>
                    <a:lnTo>
                      <a:pt x="324" y="356"/>
                    </a:lnTo>
                    <a:lnTo>
                      <a:pt x="324" y="356"/>
                    </a:lnTo>
                    <a:lnTo>
                      <a:pt x="342" y="352"/>
                    </a:lnTo>
                    <a:lnTo>
                      <a:pt x="370" y="348"/>
                    </a:lnTo>
                    <a:lnTo>
                      <a:pt x="398" y="342"/>
                    </a:lnTo>
                    <a:lnTo>
                      <a:pt x="412" y="338"/>
                    </a:lnTo>
                    <a:lnTo>
                      <a:pt x="420" y="332"/>
                    </a:lnTo>
                    <a:lnTo>
                      <a:pt x="420" y="332"/>
                    </a:lnTo>
                    <a:lnTo>
                      <a:pt x="428" y="328"/>
                    </a:lnTo>
                    <a:lnTo>
                      <a:pt x="436" y="326"/>
                    </a:lnTo>
                    <a:lnTo>
                      <a:pt x="450" y="326"/>
                    </a:lnTo>
                    <a:lnTo>
                      <a:pt x="462" y="324"/>
                    </a:lnTo>
                    <a:lnTo>
                      <a:pt x="470" y="322"/>
                    </a:lnTo>
                    <a:lnTo>
                      <a:pt x="478" y="318"/>
                    </a:lnTo>
                    <a:lnTo>
                      <a:pt x="478" y="318"/>
                    </a:lnTo>
                    <a:lnTo>
                      <a:pt x="486" y="312"/>
                    </a:lnTo>
                    <a:lnTo>
                      <a:pt x="488" y="308"/>
                    </a:lnTo>
                    <a:lnTo>
                      <a:pt x="490" y="304"/>
                    </a:lnTo>
                    <a:lnTo>
                      <a:pt x="490" y="302"/>
                    </a:lnTo>
                    <a:lnTo>
                      <a:pt x="490" y="300"/>
                    </a:lnTo>
                    <a:lnTo>
                      <a:pt x="490" y="296"/>
                    </a:lnTo>
                    <a:lnTo>
                      <a:pt x="494" y="294"/>
                    </a:lnTo>
                    <a:lnTo>
                      <a:pt x="500" y="290"/>
                    </a:lnTo>
                    <a:lnTo>
                      <a:pt x="500" y="290"/>
                    </a:lnTo>
                    <a:lnTo>
                      <a:pt x="506" y="288"/>
                    </a:lnTo>
                    <a:lnTo>
                      <a:pt x="512" y="290"/>
                    </a:lnTo>
                    <a:lnTo>
                      <a:pt x="514" y="292"/>
                    </a:lnTo>
                    <a:lnTo>
                      <a:pt x="516" y="294"/>
                    </a:lnTo>
                    <a:lnTo>
                      <a:pt x="514" y="304"/>
                    </a:lnTo>
                    <a:lnTo>
                      <a:pt x="514" y="304"/>
                    </a:lnTo>
                    <a:lnTo>
                      <a:pt x="514" y="312"/>
                    </a:lnTo>
                    <a:lnTo>
                      <a:pt x="514" y="312"/>
                    </a:lnTo>
                    <a:lnTo>
                      <a:pt x="518" y="312"/>
                    </a:lnTo>
                    <a:lnTo>
                      <a:pt x="530" y="310"/>
                    </a:lnTo>
                    <a:lnTo>
                      <a:pt x="540" y="312"/>
                    </a:lnTo>
                    <a:lnTo>
                      <a:pt x="554" y="314"/>
                    </a:lnTo>
                    <a:lnTo>
                      <a:pt x="554" y="314"/>
                    </a:lnTo>
                    <a:lnTo>
                      <a:pt x="564" y="318"/>
                    </a:lnTo>
                    <a:lnTo>
                      <a:pt x="568" y="320"/>
                    </a:lnTo>
                    <a:lnTo>
                      <a:pt x="568" y="322"/>
                    </a:lnTo>
                    <a:lnTo>
                      <a:pt x="566" y="322"/>
                    </a:lnTo>
                    <a:lnTo>
                      <a:pt x="560" y="324"/>
                    </a:lnTo>
                    <a:lnTo>
                      <a:pt x="562" y="326"/>
                    </a:lnTo>
                    <a:lnTo>
                      <a:pt x="568" y="330"/>
                    </a:lnTo>
                    <a:lnTo>
                      <a:pt x="568" y="330"/>
                    </a:lnTo>
                    <a:lnTo>
                      <a:pt x="576" y="332"/>
                    </a:lnTo>
                    <a:lnTo>
                      <a:pt x="582" y="332"/>
                    </a:lnTo>
                    <a:lnTo>
                      <a:pt x="588" y="330"/>
                    </a:lnTo>
                    <a:lnTo>
                      <a:pt x="592" y="328"/>
                    </a:lnTo>
                    <a:lnTo>
                      <a:pt x="596" y="328"/>
                    </a:lnTo>
                    <a:lnTo>
                      <a:pt x="602" y="328"/>
                    </a:lnTo>
                    <a:lnTo>
                      <a:pt x="612" y="332"/>
                    </a:lnTo>
                    <a:lnTo>
                      <a:pt x="612" y="332"/>
                    </a:lnTo>
                    <a:lnTo>
                      <a:pt x="628" y="336"/>
                    </a:lnTo>
                    <a:lnTo>
                      <a:pt x="636" y="336"/>
                    </a:lnTo>
                    <a:lnTo>
                      <a:pt x="640" y="334"/>
                    </a:lnTo>
                    <a:lnTo>
                      <a:pt x="648" y="336"/>
                    </a:lnTo>
                    <a:lnTo>
                      <a:pt x="648" y="336"/>
                    </a:lnTo>
                    <a:lnTo>
                      <a:pt x="654" y="336"/>
                    </a:lnTo>
                    <a:lnTo>
                      <a:pt x="658" y="336"/>
                    </a:lnTo>
                    <a:lnTo>
                      <a:pt x="668" y="332"/>
                    </a:lnTo>
                    <a:lnTo>
                      <a:pt x="676" y="326"/>
                    </a:lnTo>
                    <a:lnTo>
                      <a:pt x="680" y="324"/>
                    </a:lnTo>
                    <a:lnTo>
                      <a:pt x="686" y="324"/>
                    </a:lnTo>
                    <a:lnTo>
                      <a:pt x="686" y="324"/>
                    </a:lnTo>
                    <a:lnTo>
                      <a:pt x="694" y="322"/>
                    </a:lnTo>
                    <a:lnTo>
                      <a:pt x="700" y="316"/>
                    </a:lnTo>
                    <a:lnTo>
                      <a:pt x="702" y="314"/>
                    </a:lnTo>
                    <a:lnTo>
                      <a:pt x="702" y="310"/>
                    </a:lnTo>
                    <a:lnTo>
                      <a:pt x="700" y="306"/>
                    </a:lnTo>
                    <a:lnTo>
                      <a:pt x="696" y="304"/>
                    </a:lnTo>
                    <a:lnTo>
                      <a:pt x="696" y="304"/>
                    </a:lnTo>
                    <a:lnTo>
                      <a:pt x="692" y="300"/>
                    </a:lnTo>
                    <a:lnTo>
                      <a:pt x="690" y="298"/>
                    </a:lnTo>
                    <a:lnTo>
                      <a:pt x="692" y="294"/>
                    </a:lnTo>
                    <a:lnTo>
                      <a:pt x="694" y="290"/>
                    </a:lnTo>
                    <a:lnTo>
                      <a:pt x="692" y="288"/>
                    </a:lnTo>
                    <a:lnTo>
                      <a:pt x="688" y="286"/>
                    </a:lnTo>
                    <a:lnTo>
                      <a:pt x="688" y="286"/>
                    </a:lnTo>
                    <a:lnTo>
                      <a:pt x="682" y="286"/>
                    </a:lnTo>
                    <a:lnTo>
                      <a:pt x="674" y="288"/>
                    </a:lnTo>
                    <a:lnTo>
                      <a:pt x="660" y="296"/>
                    </a:lnTo>
                    <a:lnTo>
                      <a:pt x="648" y="300"/>
                    </a:lnTo>
                    <a:lnTo>
                      <a:pt x="648" y="300"/>
                    </a:lnTo>
                    <a:lnTo>
                      <a:pt x="650" y="296"/>
                    </a:lnTo>
                    <a:lnTo>
                      <a:pt x="650" y="296"/>
                    </a:lnTo>
                    <a:lnTo>
                      <a:pt x="652" y="290"/>
                    </a:lnTo>
                    <a:lnTo>
                      <a:pt x="650" y="286"/>
                    </a:lnTo>
                    <a:lnTo>
                      <a:pt x="646" y="284"/>
                    </a:lnTo>
                    <a:lnTo>
                      <a:pt x="642" y="280"/>
                    </a:lnTo>
                    <a:lnTo>
                      <a:pt x="632" y="278"/>
                    </a:lnTo>
                    <a:lnTo>
                      <a:pt x="630" y="276"/>
                    </a:lnTo>
                    <a:lnTo>
                      <a:pt x="632" y="274"/>
                    </a:lnTo>
                    <a:lnTo>
                      <a:pt x="632" y="274"/>
                    </a:lnTo>
                    <a:lnTo>
                      <a:pt x="634" y="272"/>
                    </a:lnTo>
                    <a:lnTo>
                      <a:pt x="638" y="272"/>
                    </a:lnTo>
                    <a:lnTo>
                      <a:pt x="650" y="278"/>
                    </a:lnTo>
                    <a:lnTo>
                      <a:pt x="660" y="282"/>
                    </a:lnTo>
                    <a:lnTo>
                      <a:pt x="666" y="282"/>
                    </a:lnTo>
                    <a:lnTo>
                      <a:pt x="670" y="280"/>
                    </a:lnTo>
                    <a:lnTo>
                      <a:pt x="670" y="280"/>
                    </a:lnTo>
                    <a:lnTo>
                      <a:pt x="672" y="278"/>
                    </a:lnTo>
                    <a:lnTo>
                      <a:pt x="672" y="276"/>
                    </a:lnTo>
                    <a:lnTo>
                      <a:pt x="670" y="272"/>
                    </a:lnTo>
                    <a:lnTo>
                      <a:pt x="668" y="272"/>
                    </a:lnTo>
                    <a:lnTo>
                      <a:pt x="668" y="270"/>
                    </a:lnTo>
                    <a:lnTo>
                      <a:pt x="670" y="266"/>
                    </a:lnTo>
                    <a:lnTo>
                      <a:pt x="674" y="264"/>
                    </a:lnTo>
                    <a:lnTo>
                      <a:pt x="674" y="2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57" name="Freeform 6115"/>
              <p:cNvSpPr>
                <a:spLocks/>
              </p:cNvSpPr>
              <p:nvPr/>
            </p:nvSpPr>
            <p:spPr bwMode="auto">
              <a:xfrm>
                <a:off x="1776730" y="1203643"/>
                <a:ext cx="165100" cy="125730"/>
              </a:xfrm>
              <a:custGeom>
                <a:avLst/>
                <a:gdLst/>
                <a:ahLst/>
                <a:cxnLst>
                  <a:cxn ang="0">
                    <a:pos x="256" y="98"/>
                  </a:cxn>
                  <a:cxn ang="0">
                    <a:pos x="250" y="90"/>
                  </a:cxn>
                  <a:cxn ang="0">
                    <a:pos x="242" y="92"/>
                  </a:cxn>
                  <a:cxn ang="0">
                    <a:pos x="234" y="94"/>
                  </a:cxn>
                  <a:cxn ang="0">
                    <a:pos x="222" y="84"/>
                  </a:cxn>
                  <a:cxn ang="0">
                    <a:pos x="216" y="74"/>
                  </a:cxn>
                  <a:cxn ang="0">
                    <a:pos x="192" y="60"/>
                  </a:cxn>
                  <a:cxn ang="0">
                    <a:pos x="188" y="56"/>
                  </a:cxn>
                  <a:cxn ang="0">
                    <a:pos x="196" y="52"/>
                  </a:cxn>
                  <a:cxn ang="0">
                    <a:pos x="208" y="48"/>
                  </a:cxn>
                  <a:cxn ang="0">
                    <a:pos x="226" y="42"/>
                  </a:cxn>
                  <a:cxn ang="0">
                    <a:pos x="222" y="38"/>
                  </a:cxn>
                  <a:cxn ang="0">
                    <a:pos x="216" y="32"/>
                  </a:cxn>
                  <a:cxn ang="0">
                    <a:pos x="222" y="24"/>
                  </a:cxn>
                  <a:cxn ang="0">
                    <a:pos x="230" y="20"/>
                  </a:cxn>
                  <a:cxn ang="0">
                    <a:pos x="230" y="10"/>
                  </a:cxn>
                  <a:cxn ang="0">
                    <a:pos x="218" y="4"/>
                  </a:cxn>
                  <a:cxn ang="0">
                    <a:pos x="194" y="4"/>
                  </a:cxn>
                  <a:cxn ang="0">
                    <a:pos x="180" y="8"/>
                  </a:cxn>
                  <a:cxn ang="0">
                    <a:pos x="152" y="12"/>
                  </a:cxn>
                  <a:cxn ang="0">
                    <a:pos x="130" y="6"/>
                  </a:cxn>
                  <a:cxn ang="0">
                    <a:pos x="110" y="0"/>
                  </a:cxn>
                  <a:cxn ang="0">
                    <a:pos x="86" y="4"/>
                  </a:cxn>
                  <a:cxn ang="0">
                    <a:pos x="64" y="14"/>
                  </a:cxn>
                  <a:cxn ang="0">
                    <a:pos x="50" y="24"/>
                  </a:cxn>
                  <a:cxn ang="0">
                    <a:pos x="48" y="34"/>
                  </a:cxn>
                  <a:cxn ang="0">
                    <a:pos x="62" y="44"/>
                  </a:cxn>
                  <a:cxn ang="0">
                    <a:pos x="70" y="48"/>
                  </a:cxn>
                  <a:cxn ang="0">
                    <a:pos x="88" y="58"/>
                  </a:cxn>
                  <a:cxn ang="0">
                    <a:pos x="96" y="68"/>
                  </a:cxn>
                  <a:cxn ang="0">
                    <a:pos x="92" y="78"/>
                  </a:cxn>
                  <a:cxn ang="0">
                    <a:pos x="78" y="88"/>
                  </a:cxn>
                  <a:cxn ang="0">
                    <a:pos x="74" y="88"/>
                  </a:cxn>
                  <a:cxn ang="0">
                    <a:pos x="58" y="86"/>
                  </a:cxn>
                  <a:cxn ang="0">
                    <a:pos x="38" y="74"/>
                  </a:cxn>
                  <a:cxn ang="0">
                    <a:pos x="20" y="64"/>
                  </a:cxn>
                  <a:cxn ang="0">
                    <a:pos x="10" y="64"/>
                  </a:cxn>
                  <a:cxn ang="0">
                    <a:pos x="2" y="72"/>
                  </a:cxn>
                  <a:cxn ang="0">
                    <a:pos x="0" y="78"/>
                  </a:cxn>
                  <a:cxn ang="0">
                    <a:pos x="6" y="94"/>
                  </a:cxn>
                  <a:cxn ang="0">
                    <a:pos x="26" y="110"/>
                  </a:cxn>
                  <a:cxn ang="0">
                    <a:pos x="56" y="124"/>
                  </a:cxn>
                  <a:cxn ang="0">
                    <a:pos x="74" y="132"/>
                  </a:cxn>
                  <a:cxn ang="0">
                    <a:pos x="104" y="148"/>
                  </a:cxn>
                  <a:cxn ang="0">
                    <a:pos x="124" y="168"/>
                  </a:cxn>
                  <a:cxn ang="0">
                    <a:pos x="150" y="194"/>
                  </a:cxn>
                  <a:cxn ang="0">
                    <a:pos x="162" y="198"/>
                  </a:cxn>
                  <a:cxn ang="0">
                    <a:pos x="176" y="194"/>
                  </a:cxn>
                  <a:cxn ang="0">
                    <a:pos x="180" y="184"/>
                  </a:cxn>
                  <a:cxn ang="0">
                    <a:pos x="182" y="174"/>
                  </a:cxn>
                  <a:cxn ang="0">
                    <a:pos x="192" y="170"/>
                  </a:cxn>
                  <a:cxn ang="0">
                    <a:pos x="200" y="172"/>
                  </a:cxn>
                  <a:cxn ang="0">
                    <a:pos x="220" y="170"/>
                  </a:cxn>
                  <a:cxn ang="0">
                    <a:pos x="238" y="162"/>
                  </a:cxn>
                  <a:cxn ang="0">
                    <a:pos x="250" y="148"/>
                  </a:cxn>
                  <a:cxn ang="0">
                    <a:pos x="252" y="138"/>
                  </a:cxn>
                  <a:cxn ang="0">
                    <a:pos x="252" y="124"/>
                  </a:cxn>
                  <a:cxn ang="0">
                    <a:pos x="258" y="114"/>
                  </a:cxn>
                  <a:cxn ang="0">
                    <a:pos x="258" y="106"/>
                  </a:cxn>
                  <a:cxn ang="0">
                    <a:pos x="256" y="98"/>
                  </a:cxn>
                </a:cxnLst>
                <a:rect l="0" t="0" r="r" b="b"/>
                <a:pathLst>
                  <a:path w="260" h="198">
                    <a:moveTo>
                      <a:pt x="256" y="98"/>
                    </a:moveTo>
                    <a:lnTo>
                      <a:pt x="256" y="98"/>
                    </a:lnTo>
                    <a:lnTo>
                      <a:pt x="254" y="92"/>
                    </a:lnTo>
                    <a:lnTo>
                      <a:pt x="250" y="90"/>
                    </a:lnTo>
                    <a:lnTo>
                      <a:pt x="246" y="90"/>
                    </a:lnTo>
                    <a:lnTo>
                      <a:pt x="242" y="92"/>
                    </a:lnTo>
                    <a:lnTo>
                      <a:pt x="238" y="94"/>
                    </a:lnTo>
                    <a:lnTo>
                      <a:pt x="234" y="94"/>
                    </a:lnTo>
                    <a:lnTo>
                      <a:pt x="228" y="90"/>
                    </a:lnTo>
                    <a:lnTo>
                      <a:pt x="222" y="84"/>
                    </a:lnTo>
                    <a:lnTo>
                      <a:pt x="222" y="84"/>
                    </a:lnTo>
                    <a:lnTo>
                      <a:pt x="216" y="74"/>
                    </a:lnTo>
                    <a:lnTo>
                      <a:pt x="208" y="68"/>
                    </a:lnTo>
                    <a:lnTo>
                      <a:pt x="192" y="60"/>
                    </a:lnTo>
                    <a:lnTo>
                      <a:pt x="190" y="58"/>
                    </a:lnTo>
                    <a:lnTo>
                      <a:pt x="188" y="56"/>
                    </a:lnTo>
                    <a:lnTo>
                      <a:pt x="190" y="54"/>
                    </a:lnTo>
                    <a:lnTo>
                      <a:pt x="196" y="52"/>
                    </a:lnTo>
                    <a:lnTo>
                      <a:pt x="208" y="48"/>
                    </a:lnTo>
                    <a:lnTo>
                      <a:pt x="208" y="48"/>
                    </a:lnTo>
                    <a:lnTo>
                      <a:pt x="220" y="46"/>
                    </a:lnTo>
                    <a:lnTo>
                      <a:pt x="226" y="42"/>
                    </a:lnTo>
                    <a:lnTo>
                      <a:pt x="226" y="40"/>
                    </a:lnTo>
                    <a:lnTo>
                      <a:pt x="222" y="38"/>
                    </a:lnTo>
                    <a:lnTo>
                      <a:pt x="218" y="34"/>
                    </a:lnTo>
                    <a:lnTo>
                      <a:pt x="216" y="32"/>
                    </a:lnTo>
                    <a:lnTo>
                      <a:pt x="216" y="28"/>
                    </a:lnTo>
                    <a:lnTo>
                      <a:pt x="222" y="24"/>
                    </a:lnTo>
                    <a:lnTo>
                      <a:pt x="222" y="24"/>
                    </a:lnTo>
                    <a:lnTo>
                      <a:pt x="230" y="20"/>
                    </a:lnTo>
                    <a:lnTo>
                      <a:pt x="232" y="16"/>
                    </a:lnTo>
                    <a:lnTo>
                      <a:pt x="230" y="10"/>
                    </a:lnTo>
                    <a:lnTo>
                      <a:pt x="226" y="6"/>
                    </a:lnTo>
                    <a:lnTo>
                      <a:pt x="218" y="4"/>
                    </a:lnTo>
                    <a:lnTo>
                      <a:pt x="208" y="4"/>
                    </a:lnTo>
                    <a:lnTo>
                      <a:pt x="194" y="4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64" y="12"/>
                    </a:lnTo>
                    <a:lnTo>
                      <a:pt x="152" y="12"/>
                    </a:lnTo>
                    <a:lnTo>
                      <a:pt x="140" y="10"/>
                    </a:lnTo>
                    <a:lnTo>
                      <a:pt x="130" y="6"/>
                    </a:lnTo>
                    <a:lnTo>
                      <a:pt x="120" y="4"/>
                    </a:lnTo>
                    <a:lnTo>
                      <a:pt x="110" y="0"/>
                    </a:lnTo>
                    <a:lnTo>
                      <a:pt x="98" y="0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64" y="14"/>
                    </a:lnTo>
                    <a:lnTo>
                      <a:pt x="56" y="20"/>
                    </a:lnTo>
                    <a:lnTo>
                      <a:pt x="50" y="24"/>
                    </a:lnTo>
                    <a:lnTo>
                      <a:pt x="46" y="28"/>
                    </a:lnTo>
                    <a:lnTo>
                      <a:pt x="48" y="34"/>
                    </a:lnTo>
                    <a:lnTo>
                      <a:pt x="52" y="38"/>
                    </a:lnTo>
                    <a:lnTo>
                      <a:pt x="62" y="44"/>
                    </a:lnTo>
                    <a:lnTo>
                      <a:pt x="70" y="48"/>
                    </a:lnTo>
                    <a:lnTo>
                      <a:pt x="70" y="48"/>
                    </a:lnTo>
                    <a:lnTo>
                      <a:pt x="82" y="52"/>
                    </a:lnTo>
                    <a:lnTo>
                      <a:pt x="88" y="58"/>
                    </a:lnTo>
                    <a:lnTo>
                      <a:pt x="94" y="62"/>
                    </a:lnTo>
                    <a:lnTo>
                      <a:pt x="96" y="68"/>
                    </a:lnTo>
                    <a:lnTo>
                      <a:pt x="94" y="74"/>
                    </a:lnTo>
                    <a:lnTo>
                      <a:pt x="92" y="78"/>
                    </a:lnTo>
                    <a:lnTo>
                      <a:pt x="86" y="84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74" y="88"/>
                    </a:lnTo>
                    <a:lnTo>
                      <a:pt x="68" y="90"/>
                    </a:lnTo>
                    <a:lnTo>
                      <a:pt x="58" y="86"/>
                    </a:lnTo>
                    <a:lnTo>
                      <a:pt x="48" y="80"/>
                    </a:lnTo>
                    <a:lnTo>
                      <a:pt x="38" y="74"/>
                    </a:lnTo>
                    <a:lnTo>
                      <a:pt x="28" y="68"/>
                    </a:lnTo>
                    <a:lnTo>
                      <a:pt x="20" y="64"/>
                    </a:lnTo>
                    <a:lnTo>
                      <a:pt x="16" y="64"/>
                    </a:lnTo>
                    <a:lnTo>
                      <a:pt x="10" y="64"/>
                    </a:lnTo>
                    <a:lnTo>
                      <a:pt x="6" y="66"/>
                    </a:lnTo>
                    <a:lnTo>
                      <a:pt x="2" y="72"/>
                    </a:lnTo>
                    <a:lnTo>
                      <a:pt x="2" y="72"/>
                    </a:lnTo>
                    <a:lnTo>
                      <a:pt x="0" y="78"/>
                    </a:lnTo>
                    <a:lnTo>
                      <a:pt x="0" y="86"/>
                    </a:lnTo>
                    <a:lnTo>
                      <a:pt x="6" y="94"/>
                    </a:lnTo>
                    <a:lnTo>
                      <a:pt x="14" y="102"/>
                    </a:lnTo>
                    <a:lnTo>
                      <a:pt x="26" y="110"/>
                    </a:lnTo>
                    <a:lnTo>
                      <a:pt x="40" y="118"/>
                    </a:lnTo>
                    <a:lnTo>
                      <a:pt x="56" y="124"/>
                    </a:lnTo>
                    <a:lnTo>
                      <a:pt x="74" y="132"/>
                    </a:lnTo>
                    <a:lnTo>
                      <a:pt x="74" y="132"/>
                    </a:lnTo>
                    <a:lnTo>
                      <a:pt x="90" y="138"/>
                    </a:lnTo>
                    <a:lnTo>
                      <a:pt x="104" y="148"/>
                    </a:lnTo>
                    <a:lnTo>
                      <a:pt x="116" y="158"/>
                    </a:lnTo>
                    <a:lnTo>
                      <a:pt x="124" y="168"/>
                    </a:lnTo>
                    <a:lnTo>
                      <a:pt x="142" y="188"/>
                    </a:lnTo>
                    <a:lnTo>
                      <a:pt x="150" y="194"/>
                    </a:lnTo>
                    <a:lnTo>
                      <a:pt x="162" y="198"/>
                    </a:lnTo>
                    <a:lnTo>
                      <a:pt x="162" y="198"/>
                    </a:lnTo>
                    <a:lnTo>
                      <a:pt x="170" y="198"/>
                    </a:lnTo>
                    <a:lnTo>
                      <a:pt x="176" y="194"/>
                    </a:lnTo>
                    <a:lnTo>
                      <a:pt x="178" y="190"/>
                    </a:lnTo>
                    <a:lnTo>
                      <a:pt x="180" y="184"/>
                    </a:lnTo>
                    <a:lnTo>
                      <a:pt x="182" y="178"/>
                    </a:lnTo>
                    <a:lnTo>
                      <a:pt x="182" y="174"/>
                    </a:lnTo>
                    <a:lnTo>
                      <a:pt x="186" y="170"/>
                    </a:lnTo>
                    <a:lnTo>
                      <a:pt x="192" y="170"/>
                    </a:lnTo>
                    <a:lnTo>
                      <a:pt x="192" y="170"/>
                    </a:lnTo>
                    <a:lnTo>
                      <a:pt x="200" y="172"/>
                    </a:lnTo>
                    <a:lnTo>
                      <a:pt x="210" y="172"/>
                    </a:lnTo>
                    <a:lnTo>
                      <a:pt x="220" y="170"/>
                    </a:lnTo>
                    <a:lnTo>
                      <a:pt x="230" y="166"/>
                    </a:lnTo>
                    <a:lnTo>
                      <a:pt x="238" y="162"/>
                    </a:lnTo>
                    <a:lnTo>
                      <a:pt x="246" y="156"/>
                    </a:lnTo>
                    <a:lnTo>
                      <a:pt x="250" y="148"/>
                    </a:lnTo>
                    <a:lnTo>
                      <a:pt x="252" y="138"/>
                    </a:lnTo>
                    <a:lnTo>
                      <a:pt x="252" y="138"/>
                    </a:lnTo>
                    <a:lnTo>
                      <a:pt x="252" y="130"/>
                    </a:lnTo>
                    <a:lnTo>
                      <a:pt x="252" y="124"/>
                    </a:lnTo>
                    <a:lnTo>
                      <a:pt x="256" y="118"/>
                    </a:lnTo>
                    <a:lnTo>
                      <a:pt x="258" y="114"/>
                    </a:lnTo>
                    <a:lnTo>
                      <a:pt x="260" y="112"/>
                    </a:lnTo>
                    <a:lnTo>
                      <a:pt x="258" y="106"/>
                    </a:lnTo>
                    <a:lnTo>
                      <a:pt x="256" y="98"/>
                    </a:lnTo>
                    <a:lnTo>
                      <a:pt x="256" y="9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58" name="Freeform 6116"/>
              <p:cNvSpPr>
                <a:spLocks/>
              </p:cNvSpPr>
              <p:nvPr/>
            </p:nvSpPr>
            <p:spPr bwMode="auto">
              <a:xfrm>
                <a:off x="1750060" y="1098233"/>
                <a:ext cx="34290" cy="8890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2" y="14"/>
                  </a:cxn>
                  <a:cxn ang="0">
                    <a:pos x="8" y="14"/>
                  </a:cxn>
                  <a:cxn ang="0">
                    <a:pos x="16" y="14"/>
                  </a:cxn>
                  <a:cxn ang="0">
                    <a:pos x="36" y="10"/>
                  </a:cxn>
                  <a:cxn ang="0">
                    <a:pos x="50" y="4"/>
                  </a:cxn>
                  <a:cxn ang="0">
                    <a:pos x="54" y="2"/>
                  </a:cxn>
                  <a:cxn ang="0">
                    <a:pos x="54" y="2"/>
                  </a:cxn>
                  <a:cxn ang="0">
                    <a:pos x="54" y="0"/>
                  </a:cxn>
                  <a:cxn ang="0">
                    <a:pos x="54" y="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18" y="4"/>
                  </a:cxn>
                  <a:cxn ang="0">
                    <a:pos x="2" y="10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2" y="14"/>
                  </a:cxn>
                </a:cxnLst>
                <a:rect l="0" t="0" r="r" b="b"/>
                <a:pathLst>
                  <a:path w="54" h="14">
                    <a:moveTo>
                      <a:pt x="2" y="14"/>
                    </a:moveTo>
                    <a:lnTo>
                      <a:pt x="2" y="14"/>
                    </a:lnTo>
                    <a:lnTo>
                      <a:pt x="8" y="14"/>
                    </a:lnTo>
                    <a:lnTo>
                      <a:pt x="16" y="14"/>
                    </a:lnTo>
                    <a:lnTo>
                      <a:pt x="36" y="10"/>
                    </a:lnTo>
                    <a:lnTo>
                      <a:pt x="50" y="4"/>
                    </a:lnTo>
                    <a:lnTo>
                      <a:pt x="54" y="2"/>
                    </a:lnTo>
                    <a:lnTo>
                      <a:pt x="54" y="2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48" y="0"/>
                    </a:lnTo>
                    <a:lnTo>
                      <a:pt x="38" y="0"/>
                    </a:lnTo>
                    <a:lnTo>
                      <a:pt x="18" y="4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59" name="Freeform 6117"/>
              <p:cNvSpPr>
                <a:spLocks/>
              </p:cNvSpPr>
              <p:nvPr/>
            </p:nvSpPr>
            <p:spPr bwMode="auto">
              <a:xfrm>
                <a:off x="1854200" y="1394143"/>
                <a:ext cx="114300" cy="66040"/>
              </a:xfrm>
              <a:custGeom>
                <a:avLst/>
                <a:gdLst/>
                <a:ahLst/>
                <a:cxnLst>
                  <a:cxn ang="0">
                    <a:pos x="42" y="32"/>
                  </a:cxn>
                  <a:cxn ang="0">
                    <a:pos x="42" y="32"/>
                  </a:cxn>
                  <a:cxn ang="0">
                    <a:pos x="32" y="42"/>
                  </a:cxn>
                  <a:cxn ang="0">
                    <a:pos x="24" y="50"/>
                  </a:cxn>
                  <a:cxn ang="0">
                    <a:pos x="14" y="52"/>
                  </a:cxn>
                  <a:cxn ang="0">
                    <a:pos x="8" y="54"/>
                  </a:cxn>
                  <a:cxn ang="0">
                    <a:pos x="2" y="56"/>
                  </a:cxn>
                  <a:cxn ang="0">
                    <a:pos x="0" y="58"/>
                  </a:cxn>
                  <a:cxn ang="0">
                    <a:pos x="2" y="62"/>
                  </a:cxn>
                  <a:cxn ang="0">
                    <a:pos x="10" y="68"/>
                  </a:cxn>
                  <a:cxn ang="0">
                    <a:pos x="10" y="68"/>
                  </a:cxn>
                  <a:cxn ang="0">
                    <a:pos x="20" y="74"/>
                  </a:cxn>
                  <a:cxn ang="0">
                    <a:pos x="34" y="78"/>
                  </a:cxn>
                  <a:cxn ang="0">
                    <a:pos x="72" y="86"/>
                  </a:cxn>
                  <a:cxn ang="0">
                    <a:pos x="72" y="86"/>
                  </a:cxn>
                  <a:cxn ang="0">
                    <a:pos x="84" y="88"/>
                  </a:cxn>
                  <a:cxn ang="0">
                    <a:pos x="94" y="92"/>
                  </a:cxn>
                  <a:cxn ang="0">
                    <a:pos x="112" y="100"/>
                  </a:cxn>
                  <a:cxn ang="0">
                    <a:pos x="120" y="102"/>
                  </a:cxn>
                  <a:cxn ang="0">
                    <a:pos x="128" y="104"/>
                  </a:cxn>
                  <a:cxn ang="0">
                    <a:pos x="136" y="102"/>
                  </a:cxn>
                  <a:cxn ang="0">
                    <a:pos x="142" y="96"/>
                  </a:cxn>
                  <a:cxn ang="0">
                    <a:pos x="142" y="96"/>
                  </a:cxn>
                  <a:cxn ang="0">
                    <a:pos x="150" y="90"/>
                  </a:cxn>
                  <a:cxn ang="0">
                    <a:pos x="156" y="88"/>
                  </a:cxn>
                  <a:cxn ang="0">
                    <a:pos x="164" y="86"/>
                  </a:cxn>
                  <a:cxn ang="0">
                    <a:pos x="170" y="86"/>
                  </a:cxn>
                  <a:cxn ang="0">
                    <a:pos x="174" y="84"/>
                  </a:cxn>
                  <a:cxn ang="0">
                    <a:pos x="178" y="78"/>
                  </a:cxn>
                  <a:cxn ang="0">
                    <a:pos x="178" y="78"/>
                  </a:cxn>
                  <a:cxn ang="0">
                    <a:pos x="180" y="74"/>
                  </a:cxn>
                  <a:cxn ang="0">
                    <a:pos x="180" y="72"/>
                  </a:cxn>
                  <a:cxn ang="0">
                    <a:pos x="174" y="72"/>
                  </a:cxn>
                  <a:cxn ang="0">
                    <a:pos x="170" y="72"/>
                  </a:cxn>
                  <a:cxn ang="0">
                    <a:pos x="164" y="70"/>
                  </a:cxn>
                  <a:cxn ang="0">
                    <a:pos x="158" y="66"/>
                  </a:cxn>
                  <a:cxn ang="0">
                    <a:pos x="152" y="58"/>
                  </a:cxn>
                  <a:cxn ang="0">
                    <a:pos x="152" y="58"/>
                  </a:cxn>
                  <a:cxn ang="0">
                    <a:pos x="148" y="50"/>
                  </a:cxn>
                  <a:cxn ang="0">
                    <a:pos x="144" y="44"/>
                  </a:cxn>
                  <a:cxn ang="0">
                    <a:pos x="140" y="42"/>
                  </a:cxn>
                  <a:cxn ang="0">
                    <a:pos x="136" y="42"/>
                  </a:cxn>
                  <a:cxn ang="0">
                    <a:pos x="124" y="36"/>
                  </a:cxn>
                  <a:cxn ang="0">
                    <a:pos x="116" y="30"/>
                  </a:cxn>
                  <a:cxn ang="0">
                    <a:pos x="106" y="20"/>
                  </a:cxn>
                  <a:cxn ang="0">
                    <a:pos x="106" y="20"/>
                  </a:cxn>
                  <a:cxn ang="0">
                    <a:pos x="94" y="10"/>
                  </a:cxn>
                  <a:cxn ang="0">
                    <a:pos x="86" y="2"/>
                  </a:cxn>
                  <a:cxn ang="0">
                    <a:pos x="78" y="0"/>
                  </a:cxn>
                  <a:cxn ang="0">
                    <a:pos x="70" y="0"/>
                  </a:cxn>
                  <a:cxn ang="0">
                    <a:pos x="64" y="4"/>
                  </a:cxn>
                  <a:cxn ang="0">
                    <a:pos x="56" y="10"/>
                  </a:cxn>
                  <a:cxn ang="0">
                    <a:pos x="42" y="32"/>
                  </a:cxn>
                  <a:cxn ang="0">
                    <a:pos x="42" y="32"/>
                  </a:cxn>
                </a:cxnLst>
                <a:rect l="0" t="0" r="r" b="b"/>
                <a:pathLst>
                  <a:path w="180" h="104">
                    <a:moveTo>
                      <a:pt x="42" y="32"/>
                    </a:moveTo>
                    <a:lnTo>
                      <a:pt x="42" y="32"/>
                    </a:lnTo>
                    <a:lnTo>
                      <a:pt x="32" y="42"/>
                    </a:lnTo>
                    <a:lnTo>
                      <a:pt x="24" y="50"/>
                    </a:lnTo>
                    <a:lnTo>
                      <a:pt x="14" y="52"/>
                    </a:lnTo>
                    <a:lnTo>
                      <a:pt x="8" y="54"/>
                    </a:lnTo>
                    <a:lnTo>
                      <a:pt x="2" y="56"/>
                    </a:lnTo>
                    <a:lnTo>
                      <a:pt x="0" y="58"/>
                    </a:lnTo>
                    <a:lnTo>
                      <a:pt x="2" y="62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20" y="74"/>
                    </a:lnTo>
                    <a:lnTo>
                      <a:pt x="34" y="78"/>
                    </a:lnTo>
                    <a:lnTo>
                      <a:pt x="72" y="86"/>
                    </a:lnTo>
                    <a:lnTo>
                      <a:pt x="72" y="86"/>
                    </a:lnTo>
                    <a:lnTo>
                      <a:pt x="84" y="88"/>
                    </a:lnTo>
                    <a:lnTo>
                      <a:pt x="94" y="92"/>
                    </a:lnTo>
                    <a:lnTo>
                      <a:pt x="112" y="100"/>
                    </a:lnTo>
                    <a:lnTo>
                      <a:pt x="120" y="102"/>
                    </a:lnTo>
                    <a:lnTo>
                      <a:pt x="128" y="104"/>
                    </a:lnTo>
                    <a:lnTo>
                      <a:pt x="136" y="102"/>
                    </a:lnTo>
                    <a:lnTo>
                      <a:pt x="142" y="96"/>
                    </a:lnTo>
                    <a:lnTo>
                      <a:pt x="142" y="96"/>
                    </a:lnTo>
                    <a:lnTo>
                      <a:pt x="150" y="90"/>
                    </a:lnTo>
                    <a:lnTo>
                      <a:pt x="156" y="88"/>
                    </a:lnTo>
                    <a:lnTo>
                      <a:pt x="164" y="86"/>
                    </a:lnTo>
                    <a:lnTo>
                      <a:pt x="170" y="86"/>
                    </a:lnTo>
                    <a:lnTo>
                      <a:pt x="174" y="84"/>
                    </a:lnTo>
                    <a:lnTo>
                      <a:pt x="178" y="78"/>
                    </a:lnTo>
                    <a:lnTo>
                      <a:pt x="178" y="78"/>
                    </a:lnTo>
                    <a:lnTo>
                      <a:pt x="180" y="74"/>
                    </a:lnTo>
                    <a:lnTo>
                      <a:pt x="180" y="72"/>
                    </a:lnTo>
                    <a:lnTo>
                      <a:pt x="174" y="72"/>
                    </a:lnTo>
                    <a:lnTo>
                      <a:pt x="170" y="72"/>
                    </a:lnTo>
                    <a:lnTo>
                      <a:pt x="164" y="70"/>
                    </a:lnTo>
                    <a:lnTo>
                      <a:pt x="158" y="66"/>
                    </a:lnTo>
                    <a:lnTo>
                      <a:pt x="152" y="58"/>
                    </a:lnTo>
                    <a:lnTo>
                      <a:pt x="152" y="58"/>
                    </a:lnTo>
                    <a:lnTo>
                      <a:pt x="148" y="50"/>
                    </a:lnTo>
                    <a:lnTo>
                      <a:pt x="144" y="44"/>
                    </a:lnTo>
                    <a:lnTo>
                      <a:pt x="140" y="42"/>
                    </a:lnTo>
                    <a:lnTo>
                      <a:pt x="136" y="42"/>
                    </a:lnTo>
                    <a:lnTo>
                      <a:pt x="124" y="36"/>
                    </a:lnTo>
                    <a:lnTo>
                      <a:pt x="116" y="30"/>
                    </a:lnTo>
                    <a:lnTo>
                      <a:pt x="106" y="20"/>
                    </a:lnTo>
                    <a:lnTo>
                      <a:pt x="106" y="20"/>
                    </a:lnTo>
                    <a:lnTo>
                      <a:pt x="94" y="10"/>
                    </a:lnTo>
                    <a:lnTo>
                      <a:pt x="86" y="2"/>
                    </a:lnTo>
                    <a:lnTo>
                      <a:pt x="78" y="0"/>
                    </a:lnTo>
                    <a:lnTo>
                      <a:pt x="70" y="0"/>
                    </a:lnTo>
                    <a:lnTo>
                      <a:pt x="64" y="4"/>
                    </a:lnTo>
                    <a:lnTo>
                      <a:pt x="56" y="10"/>
                    </a:lnTo>
                    <a:lnTo>
                      <a:pt x="42" y="32"/>
                    </a:lnTo>
                    <a:lnTo>
                      <a:pt x="42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60" name="Freeform 6118"/>
              <p:cNvSpPr>
                <a:spLocks/>
              </p:cNvSpPr>
              <p:nvPr/>
            </p:nvSpPr>
            <p:spPr bwMode="auto">
              <a:xfrm>
                <a:off x="2529839" y="699453"/>
                <a:ext cx="1550670" cy="1127760"/>
              </a:xfrm>
              <a:custGeom>
                <a:avLst/>
                <a:gdLst/>
                <a:ahLst/>
                <a:cxnLst>
                  <a:cxn ang="0">
                    <a:pos x="220" y="296"/>
                  </a:cxn>
                  <a:cxn ang="0">
                    <a:pos x="150" y="400"/>
                  </a:cxn>
                  <a:cxn ang="0">
                    <a:pos x="96" y="502"/>
                  </a:cxn>
                  <a:cxn ang="0">
                    <a:pos x="62" y="558"/>
                  </a:cxn>
                  <a:cxn ang="0">
                    <a:pos x="228" y="618"/>
                  </a:cxn>
                  <a:cxn ang="0">
                    <a:pos x="350" y="620"/>
                  </a:cxn>
                  <a:cxn ang="0">
                    <a:pos x="584" y="666"/>
                  </a:cxn>
                  <a:cxn ang="0">
                    <a:pos x="674" y="786"/>
                  </a:cxn>
                  <a:cxn ang="0">
                    <a:pos x="706" y="902"/>
                  </a:cxn>
                  <a:cxn ang="0">
                    <a:pos x="744" y="990"/>
                  </a:cxn>
                  <a:cxn ang="0">
                    <a:pos x="836" y="1010"/>
                  </a:cxn>
                  <a:cxn ang="0">
                    <a:pos x="750" y="1050"/>
                  </a:cxn>
                  <a:cxn ang="0">
                    <a:pos x="890" y="1110"/>
                  </a:cxn>
                  <a:cxn ang="0">
                    <a:pos x="788" y="1212"/>
                  </a:cxn>
                  <a:cxn ang="0">
                    <a:pos x="782" y="1328"/>
                  </a:cxn>
                  <a:cxn ang="0">
                    <a:pos x="834" y="1452"/>
                  </a:cxn>
                  <a:cxn ang="0">
                    <a:pos x="922" y="1474"/>
                  </a:cxn>
                  <a:cxn ang="0">
                    <a:pos x="860" y="1502"/>
                  </a:cxn>
                  <a:cxn ang="0">
                    <a:pos x="908" y="1598"/>
                  </a:cxn>
                  <a:cxn ang="0">
                    <a:pos x="966" y="1678"/>
                  </a:cxn>
                  <a:cxn ang="0">
                    <a:pos x="1032" y="1712"/>
                  </a:cxn>
                  <a:cxn ang="0">
                    <a:pos x="1090" y="1738"/>
                  </a:cxn>
                  <a:cxn ang="0">
                    <a:pos x="1196" y="1768"/>
                  </a:cxn>
                  <a:cxn ang="0">
                    <a:pos x="1232" y="1622"/>
                  </a:cxn>
                  <a:cxn ang="0">
                    <a:pos x="1262" y="1566"/>
                  </a:cxn>
                  <a:cxn ang="0">
                    <a:pos x="1262" y="1486"/>
                  </a:cxn>
                  <a:cxn ang="0">
                    <a:pos x="1332" y="1420"/>
                  </a:cxn>
                  <a:cxn ang="0">
                    <a:pos x="1402" y="1376"/>
                  </a:cxn>
                  <a:cxn ang="0">
                    <a:pos x="1412" y="1372"/>
                  </a:cxn>
                  <a:cxn ang="0">
                    <a:pos x="1468" y="1372"/>
                  </a:cxn>
                  <a:cxn ang="0">
                    <a:pos x="1628" y="1238"/>
                  </a:cxn>
                  <a:cxn ang="0">
                    <a:pos x="1748" y="1208"/>
                  </a:cxn>
                  <a:cxn ang="0">
                    <a:pos x="2012" y="1102"/>
                  </a:cxn>
                  <a:cxn ang="0">
                    <a:pos x="1846" y="1076"/>
                  </a:cxn>
                  <a:cxn ang="0">
                    <a:pos x="1800" y="1058"/>
                  </a:cxn>
                  <a:cxn ang="0">
                    <a:pos x="1842" y="970"/>
                  </a:cxn>
                  <a:cxn ang="0">
                    <a:pos x="2060" y="1056"/>
                  </a:cxn>
                  <a:cxn ang="0">
                    <a:pos x="2054" y="956"/>
                  </a:cxn>
                  <a:cxn ang="0">
                    <a:pos x="1916" y="858"/>
                  </a:cxn>
                  <a:cxn ang="0">
                    <a:pos x="2100" y="830"/>
                  </a:cxn>
                  <a:cxn ang="0">
                    <a:pos x="2142" y="768"/>
                  </a:cxn>
                  <a:cxn ang="0">
                    <a:pos x="2154" y="698"/>
                  </a:cxn>
                  <a:cxn ang="0">
                    <a:pos x="2066" y="608"/>
                  </a:cxn>
                  <a:cxn ang="0">
                    <a:pos x="2144" y="562"/>
                  </a:cxn>
                  <a:cxn ang="0">
                    <a:pos x="2144" y="504"/>
                  </a:cxn>
                  <a:cxn ang="0">
                    <a:pos x="2096" y="408"/>
                  </a:cxn>
                  <a:cxn ang="0">
                    <a:pos x="2228" y="310"/>
                  </a:cxn>
                  <a:cxn ang="0">
                    <a:pos x="2278" y="276"/>
                  </a:cxn>
                  <a:cxn ang="0">
                    <a:pos x="2298" y="244"/>
                  </a:cxn>
                  <a:cxn ang="0">
                    <a:pos x="2322" y="150"/>
                  </a:cxn>
                  <a:cxn ang="0">
                    <a:pos x="2050" y="210"/>
                  </a:cxn>
                  <a:cxn ang="0">
                    <a:pos x="1962" y="152"/>
                  </a:cxn>
                  <a:cxn ang="0">
                    <a:pos x="1616" y="174"/>
                  </a:cxn>
                  <a:cxn ang="0">
                    <a:pos x="2034" y="78"/>
                  </a:cxn>
                  <a:cxn ang="0">
                    <a:pos x="1724" y="52"/>
                  </a:cxn>
                  <a:cxn ang="0">
                    <a:pos x="1618" y="2"/>
                  </a:cxn>
                  <a:cxn ang="0">
                    <a:pos x="1402" y="44"/>
                  </a:cxn>
                  <a:cxn ang="0">
                    <a:pos x="1048" y="56"/>
                  </a:cxn>
                  <a:cxn ang="0">
                    <a:pos x="1110" y="74"/>
                  </a:cxn>
                  <a:cxn ang="0">
                    <a:pos x="1108" y="158"/>
                  </a:cxn>
                  <a:cxn ang="0">
                    <a:pos x="900" y="148"/>
                  </a:cxn>
                  <a:cxn ang="0">
                    <a:pos x="756" y="114"/>
                  </a:cxn>
                </a:cxnLst>
                <a:rect l="0" t="0" r="r" b="b"/>
                <a:pathLst>
                  <a:path w="2442" h="1776">
                    <a:moveTo>
                      <a:pt x="470" y="176"/>
                    </a:moveTo>
                    <a:lnTo>
                      <a:pt x="470" y="176"/>
                    </a:lnTo>
                    <a:lnTo>
                      <a:pt x="476" y="186"/>
                    </a:lnTo>
                    <a:lnTo>
                      <a:pt x="478" y="194"/>
                    </a:lnTo>
                    <a:lnTo>
                      <a:pt x="480" y="202"/>
                    </a:lnTo>
                    <a:lnTo>
                      <a:pt x="478" y="210"/>
                    </a:lnTo>
                    <a:lnTo>
                      <a:pt x="474" y="216"/>
                    </a:lnTo>
                    <a:lnTo>
                      <a:pt x="466" y="218"/>
                    </a:lnTo>
                    <a:lnTo>
                      <a:pt x="458" y="220"/>
                    </a:lnTo>
                    <a:lnTo>
                      <a:pt x="446" y="218"/>
                    </a:lnTo>
                    <a:lnTo>
                      <a:pt x="446" y="218"/>
                    </a:lnTo>
                    <a:lnTo>
                      <a:pt x="426" y="212"/>
                    </a:lnTo>
                    <a:lnTo>
                      <a:pt x="406" y="210"/>
                    </a:lnTo>
                    <a:lnTo>
                      <a:pt x="386" y="210"/>
                    </a:lnTo>
                    <a:lnTo>
                      <a:pt x="368" y="212"/>
                    </a:lnTo>
                    <a:lnTo>
                      <a:pt x="350" y="216"/>
                    </a:lnTo>
                    <a:lnTo>
                      <a:pt x="334" y="222"/>
                    </a:lnTo>
                    <a:lnTo>
                      <a:pt x="318" y="230"/>
                    </a:lnTo>
                    <a:lnTo>
                      <a:pt x="304" y="238"/>
                    </a:lnTo>
                    <a:lnTo>
                      <a:pt x="304" y="238"/>
                    </a:lnTo>
                    <a:lnTo>
                      <a:pt x="272" y="256"/>
                    </a:lnTo>
                    <a:lnTo>
                      <a:pt x="244" y="270"/>
                    </a:lnTo>
                    <a:lnTo>
                      <a:pt x="232" y="276"/>
                    </a:lnTo>
                    <a:lnTo>
                      <a:pt x="222" y="284"/>
                    </a:lnTo>
                    <a:lnTo>
                      <a:pt x="218" y="290"/>
                    </a:lnTo>
                    <a:lnTo>
                      <a:pt x="218" y="292"/>
                    </a:lnTo>
                    <a:lnTo>
                      <a:pt x="220" y="296"/>
                    </a:lnTo>
                    <a:lnTo>
                      <a:pt x="220" y="296"/>
                    </a:lnTo>
                    <a:lnTo>
                      <a:pt x="226" y="300"/>
                    </a:lnTo>
                    <a:lnTo>
                      <a:pt x="234" y="304"/>
                    </a:lnTo>
                    <a:lnTo>
                      <a:pt x="244" y="308"/>
                    </a:lnTo>
                    <a:lnTo>
                      <a:pt x="256" y="308"/>
                    </a:lnTo>
                    <a:lnTo>
                      <a:pt x="280" y="308"/>
                    </a:lnTo>
                    <a:lnTo>
                      <a:pt x="302" y="306"/>
                    </a:lnTo>
                    <a:lnTo>
                      <a:pt x="302" y="306"/>
                    </a:lnTo>
                    <a:lnTo>
                      <a:pt x="310" y="306"/>
                    </a:lnTo>
                    <a:lnTo>
                      <a:pt x="316" y="310"/>
                    </a:lnTo>
                    <a:lnTo>
                      <a:pt x="318" y="318"/>
                    </a:lnTo>
                    <a:lnTo>
                      <a:pt x="320" y="326"/>
                    </a:lnTo>
                    <a:lnTo>
                      <a:pt x="318" y="338"/>
                    </a:lnTo>
                    <a:lnTo>
                      <a:pt x="314" y="348"/>
                    </a:lnTo>
                    <a:lnTo>
                      <a:pt x="308" y="360"/>
                    </a:lnTo>
                    <a:lnTo>
                      <a:pt x="300" y="370"/>
                    </a:lnTo>
                    <a:lnTo>
                      <a:pt x="300" y="370"/>
                    </a:lnTo>
                    <a:lnTo>
                      <a:pt x="290" y="380"/>
                    </a:lnTo>
                    <a:lnTo>
                      <a:pt x="280" y="384"/>
                    </a:lnTo>
                    <a:lnTo>
                      <a:pt x="268" y="386"/>
                    </a:lnTo>
                    <a:lnTo>
                      <a:pt x="254" y="386"/>
                    </a:lnTo>
                    <a:lnTo>
                      <a:pt x="224" y="382"/>
                    </a:lnTo>
                    <a:lnTo>
                      <a:pt x="206" y="382"/>
                    </a:lnTo>
                    <a:lnTo>
                      <a:pt x="188" y="384"/>
                    </a:lnTo>
                    <a:lnTo>
                      <a:pt x="188" y="384"/>
                    </a:lnTo>
                    <a:lnTo>
                      <a:pt x="172" y="388"/>
                    </a:lnTo>
                    <a:lnTo>
                      <a:pt x="162" y="392"/>
                    </a:lnTo>
                    <a:lnTo>
                      <a:pt x="154" y="396"/>
                    </a:lnTo>
                    <a:lnTo>
                      <a:pt x="150" y="400"/>
                    </a:lnTo>
                    <a:lnTo>
                      <a:pt x="142" y="404"/>
                    </a:lnTo>
                    <a:lnTo>
                      <a:pt x="130" y="408"/>
                    </a:lnTo>
                    <a:lnTo>
                      <a:pt x="112" y="412"/>
                    </a:lnTo>
                    <a:lnTo>
                      <a:pt x="84" y="418"/>
                    </a:lnTo>
                    <a:lnTo>
                      <a:pt x="84" y="418"/>
                    </a:lnTo>
                    <a:lnTo>
                      <a:pt x="54" y="422"/>
                    </a:lnTo>
                    <a:lnTo>
                      <a:pt x="32" y="428"/>
                    </a:lnTo>
                    <a:lnTo>
                      <a:pt x="16" y="434"/>
                    </a:lnTo>
                    <a:lnTo>
                      <a:pt x="4" y="440"/>
                    </a:lnTo>
                    <a:lnTo>
                      <a:pt x="0" y="448"/>
                    </a:lnTo>
                    <a:lnTo>
                      <a:pt x="0" y="456"/>
                    </a:lnTo>
                    <a:lnTo>
                      <a:pt x="4" y="464"/>
                    </a:lnTo>
                    <a:lnTo>
                      <a:pt x="12" y="472"/>
                    </a:lnTo>
                    <a:lnTo>
                      <a:pt x="12" y="472"/>
                    </a:lnTo>
                    <a:lnTo>
                      <a:pt x="20" y="478"/>
                    </a:lnTo>
                    <a:lnTo>
                      <a:pt x="28" y="482"/>
                    </a:lnTo>
                    <a:lnTo>
                      <a:pt x="38" y="484"/>
                    </a:lnTo>
                    <a:lnTo>
                      <a:pt x="48" y="484"/>
                    </a:lnTo>
                    <a:lnTo>
                      <a:pt x="52" y="486"/>
                    </a:lnTo>
                    <a:lnTo>
                      <a:pt x="56" y="490"/>
                    </a:lnTo>
                    <a:lnTo>
                      <a:pt x="56" y="490"/>
                    </a:lnTo>
                    <a:lnTo>
                      <a:pt x="62" y="494"/>
                    </a:lnTo>
                    <a:lnTo>
                      <a:pt x="68" y="496"/>
                    </a:lnTo>
                    <a:lnTo>
                      <a:pt x="78" y="496"/>
                    </a:lnTo>
                    <a:lnTo>
                      <a:pt x="88" y="496"/>
                    </a:lnTo>
                    <a:lnTo>
                      <a:pt x="92" y="498"/>
                    </a:lnTo>
                    <a:lnTo>
                      <a:pt x="96" y="502"/>
                    </a:lnTo>
                    <a:lnTo>
                      <a:pt x="96" y="502"/>
                    </a:lnTo>
                    <a:lnTo>
                      <a:pt x="102" y="506"/>
                    </a:lnTo>
                    <a:lnTo>
                      <a:pt x="108" y="510"/>
                    </a:lnTo>
                    <a:lnTo>
                      <a:pt x="116" y="514"/>
                    </a:lnTo>
                    <a:lnTo>
                      <a:pt x="124" y="514"/>
                    </a:lnTo>
                    <a:lnTo>
                      <a:pt x="144" y="516"/>
                    </a:lnTo>
                    <a:lnTo>
                      <a:pt x="174" y="516"/>
                    </a:lnTo>
                    <a:lnTo>
                      <a:pt x="174" y="516"/>
                    </a:lnTo>
                    <a:lnTo>
                      <a:pt x="192" y="516"/>
                    </a:lnTo>
                    <a:lnTo>
                      <a:pt x="208" y="514"/>
                    </a:lnTo>
                    <a:lnTo>
                      <a:pt x="238" y="508"/>
                    </a:lnTo>
                    <a:lnTo>
                      <a:pt x="250" y="506"/>
                    </a:lnTo>
                    <a:lnTo>
                      <a:pt x="260" y="506"/>
                    </a:lnTo>
                    <a:lnTo>
                      <a:pt x="268" y="506"/>
                    </a:lnTo>
                    <a:lnTo>
                      <a:pt x="272" y="512"/>
                    </a:lnTo>
                    <a:lnTo>
                      <a:pt x="272" y="512"/>
                    </a:lnTo>
                    <a:lnTo>
                      <a:pt x="272" y="516"/>
                    </a:lnTo>
                    <a:lnTo>
                      <a:pt x="268" y="520"/>
                    </a:lnTo>
                    <a:lnTo>
                      <a:pt x="260" y="524"/>
                    </a:lnTo>
                    <a:lnTo>
                      <a:pt x="248" y="524"/>
                    </a:lnTo>
                    <a:lnTo>
                      <a:pt x="174" y="528"/>
                    </a:lnTo>
                    <a:lnTo>
                      <a:pt x="174" y="528"/>
                    </a:lnTo>
                    <a:lnTo>
                      <a:pt x="128" y="534"/>
                    </a:lnTo>
                    <a:lnTo>
                      <a:pt x="106" y="538"/>
                    </a:lnTo>
                    <a:lnTo>
                      <a:pt x="86" y="542"/>
                    </a:lnTo>
                    <a:lnTo>
                      <a:pt x="72" y="546"/>
                    </a:lnTo>
                    <a:lnTo>
                      <a:pt x="62" y="552"/>
                    </a:lnTo>
                    <a:lnTo>
                      <a:pt x="60" y="554"/>
                    </a:lnTo>
                    <a:lnTo>
                      <a:pt x="62" y="558"/>
                    </a:lnTo>
                    <a:lnTo>
                      <a:pt x="64" y="562"/>
                    </a:lnTo>
                    <a:lnTo>
                      <a:pt x="68" y="564"/>
                    </a:lnTo>
                    <a:lnTo>
                      <a:pt x="68" y="564"/>
                    </a:lnTo>
                    <a:lnTo>
                      <a:pt x="84" y="570"/>
                    </a:lnTo>
                    <a:lnTo>
                      <a:pt x="102" y="574"/>
                    </a:lnTo>
                    <a:lnTo>
                      <a:pt x="140" y="580"/>
                    </a:lnTo>
                    <a:lnTo>
                      <a:pt x="154" y="584"/>
                    </a:lnTo>
                    <a:lnTo>
                      <a:pt x="162" y="586"/>
                    </a:lnTo>
                    <a:lnTo>
                      <a:pt x="162" y="588"/>
                    </a:lnTo>
                    <a:lnTo>
                      <a:pt x="160" y="590"/>
                    </a:lnTo>
                    <a:lnTo>
                      <a:pt x="148" y="594"/>
                    </a:lnTo>
                    <a:lnTo>
                      <a:pt x="148" y="594"/>
                    </a:lnTo>
                    <a:lnTo>
                      <a:pt x="136" y="598"/>
                    </a:lnTo>
                    <a:lnTo>
                      <a:pt x="132" y="602"/>
                    </a:lnTo>
                    <a:lnTo>
                      <a:pt x="132" y="604"/>
                    </a:lnTo>
                    <a:lnTo>
                      <a:pt x="132" y="606"/>
                    </a:lnTo>
                    <a:lnTo>
                      <a:pt x="136" y="608"/>
                    </a:lnTo>
                    <a:lnTo>
                      <a:pt x="146" y="614"/>
                    </a:lnTo>
                    <a:lnTo>
                      <a:pt x="182" y="624"/>
                    </a:lnTo>
                    <a:lnTo>
                      <a:pt x="224" y="636"/>
                    </a:lnTo>
                    <a:lnTo>
                      <a:pt x="224" y="636"/>
                    </a:lnTo>
                    <a:lnTo>
                      <a:pt x="242" y="642"/>
                    </a:lnTo>
                    <a:lnTo>
                      <a:pt x="248" y="642"/>
                    </a:lnTo>
                    <a:lnTo>
                      <a:pt x="248" y="642"/>
                    </a:lnTo>
                    <a:lnTo>
                      <a:pt x="248" y="640"/>
                    </a:lnTo>
                    <a:lnTo>
                      <a:pt x="242" y="634"/>
                    </a:lnTo>
                    <a:lnTo>
                      <a:pt x="230" y="622"/>
                    </a:lnTo>
                    <a:lnTo>
                      <a:pt x="228" y="618"/>
                    </a:lnTo>
                    <a:lnTo>
                      <a:pt x="228" y="616"/>
                    </a:lnTo>
                    <a:lnTo>
                      <a:pt x="232" y="614"/>
                    </a:lnTo>
                    <a:lnTo>
                      <a:pt x="232" y="614"/>
                    </a:lnTo>
                    <a:lnTo>
                      <a:pt x="238" y="612"/>
                    </a:lnTo>
                    <a:lnTo>
                      <a:pt x="242" y="614"/>
                    </a:lnTo>
                    <a:lnTo>
                      <a:pt x="246" y="620"/>
                    </a:lnTo>
                    <a:lnTo>
                      <a:pt x="250" y="622"/>
                    </a:lnTo>
                    <a:lnTo>
                      <a:pt x="254" y="622"/>
                    </a:lnTo>
                    <a:lnTo>
                      <a:pt x="262" y="622"/>
                    </a:lnTo>
                    <a:lnTo>
                      <a:pt x="272" y="618"/>
                    </a:lnTo>
                    <a:lnTo>
                      <a:pt x="272" y="618"/>
                    </a:lnTo>
                    <a:lnTo>
                      <a:pt x="282" y="614"/>
                    </a:lnTo>
                    <a:lnTo>
                      <a:pt x="286" y="614"/>
                    </a:lnTo>
                    <a:lnTo>
                      <a:pt x="286" y="616"/>
                    </a:lnTo>
                    <a:lnTo>
                      <a:pt x="286" y="618"/>
                    </a:lnTo>
                    <a:lnTo>
                      <a:pt x="284" y="622"/>
                    </a:lnTo>
                    <a:lnTo>
                      <a:pt x="286" y="626"/>
                    </a:lnTo>
                    <a:lnTo>
                      <a:pt x="290" y="630"/>
                    </a:lnTo>
                    <a:lnTo>
                      <a:pt x="300" y="630"/>
                    </a:lnTo>
                    <a:lnTo>
                      <a:pt x="300" y="630"/>
                    </a:lnTo>
                    <a:lnTo>
                      <a:pt x="312" y="630"/>
                    </a:lnTo>
                    <a:lnTo>
                      <a:pt x="320" y="626"/>
                    </a:lnTo>
                    <a:lnTo>
                      <a:pt x="326" y="622"/>
                    </a:lnTo>
                    <a:lnTo>
                      <a:pt x="330" y="618"/>
                    </a:lnTo>
                    <a:lnTo>
                      <a:pt x="334" y="616"/>
                    </a:lnTo>
                    <a:lnTo>
                      <a:pt x="338" y="614"/>
                    </a:lnTo>
                    <a:lnTo>
                      <a:pt x="344" y="614"/>
                    </a:lnTo>
                    <a:lnTo>
                      <a:pt x="350" y="620"/>
                    </a:lnTo>
                    <a:lnTo>
                      <a:pt x="350" y="620"/>
                    </a:lnTo>
                    <a:lnTo>
                      <a:pt x="358" y="624"/>
                    </a:lnTo>
                    <a:lnTo>
                      <a:pt x="364" y="624"/>
                    </a:lnTo>
                    <a:lnTo>
                      <a:pt x="368" y="622"/>
                    </a:lnTo>
                    <a:lnTo>
                      <a:pt x="370" y="618"/>
                    </a:lnTo>
                    <a:lnTo>
                      <a:pt x="374" y="614"/>
                    </a:lnTo>
                    <a:lnTo>
                      <a:pt x="380" y="610"/>
                    </a:lnTo>
                    <a:lnTo>
                      <a:pt x="386" y="610"/>
                    </a:lnTo>
                    <a:lnTo>
                      <a:pt x="396" y="612"/>
                    </a:lnTo>
                    <a:lnTo>
                      <a:pt x="396" y="612"/>
                    </a:lnTo>
                    <a:lnTo>
                      <a:pt x="408" y="616"/>
                    </a:lnTo>
                    <a:lnTo>
                      <a:pt x="420" y="618"/>
                    </a:lnTo>
                    <a:lnTo>
                      <a:pt x="446" y="618"/>
                    </a:lnTo>
                    <a:lnTo>
                      <a:pt x="468" y="620"/>
                    </a:lnTo>
                    <a:lnTo>
                      <a:pt x="476" y="622"/>
                    </a:lnTo>
                    <a:lnTo>
                      <a:pt x="484" y="628"/>
                    </a:lnTo>
                    <a:lnTo>
                      <a:pt x="484" y="628"/>
                    </a:lnTo>
                    <a:lnTo>
                      <a:pt x="488" y="632"/>
                    </a:lnTo>
                    <a:lnTo>
                      <a:pt x="492" y="634"/>
                    </a:lnTo>
                    <a:lnTo>
                      <a:pt x="500" y="634"/>
                    </a:lnTo>
                    <a:lnTo>
                      <a:pt x="506" y="634"/>
                    </a:lnTo>
                    <a:lnTo>
                      <a:pt x="512" y="634"/>
                    </a:lnTo>
                    <a:lnTo>
                      <a:pt x="522" y="638"/>
                    </a:lnTo>
                    <a:lnTo>
                      <a:pt x="534" y="642"/>
                    </a:lnTo>
                    <a:lnTo>
                      <a:pt x="534" y="642"/>
                    </a:lnTo>
                    <a:lnTo>
                      <a:pt x="560" y="654"/>
                    </a:lnTo>
                    <a:lnTo>
                      <a:pt x="578" y="664"/>
                    </a:lnTo>
                    <a:lnTo>
                      <a:pt x="584" y="666"/>
                    </a:lnTo>
                    <a:lnTo>
                      <a:pt x="584" y="670"/>
                    </a:lnTo>
                    <a:lnTo>
                      <a:pt x="584" y="674"/>
                    </a:lnTo>
                    <a:lnTo>
                      <a:pt x="578" y="680"/>
                    </a:lnTo>
                    <a:lnTo>
                      <a:pt x="578" y="680"/>
                    </a:lnTo>
                    <a:lnTo>
                      <a:pt x="576" y="684"/>
                    </a:lnTo>
                    <a:lnTo>
                      <a:pt x="576" y="688"/>
                    </a:lnTo>
                    <a:lnTo>
                      <a:pt x="578" y="692"/>
                    </a:lnTo>
                    <a:lnTo>
                      <a:pt x="582" y="696"/>
                    </a:lnTo>
                    <a:lnTo>
                      <a:pt x="596" y="704"/>
                    </a:lnTo>
                    <a:lnTo>
                      <a:pt x="612" y="714"/>
                    </a:lnTo>
                    <a:lnTo>
                      <a:pt x="642" y="734"/>
                    </a:lnTo>
                    <a:lnTo>
                      <a:pt x="652" y="742"/>
                    </a:lnTo>
                    <a:lnTo>
                      <a:pt x="654" y="746"/>
                    </a:lnTo>
                    <a:lnTo>
                      <a:pt x="654" y="750"/>
                    </a:lnTo>
                    <a:lnTo>
                      <a:pt x="654" y="750"/>
                    </a:lnTo>
                    <a:lnTo>
                      <a:pt x="650" y="756"/>
                    </a:lnTo>
                    <a:lnTo>
                      <a:pt x="644" y="764"/>
                    </a:lnTo>
                    <a:lnTo>
                      <a:pt x="632" y="776"/>
                    </a:lnTo>
                    <a:lnTo>
                      <a:pt x="628" y="780"/>
                    </a:lnTo>
                    <a:lnTo>
                      <a:pt x="628" y="782"/>
                    </a:lnTo>
                    <a:lnTo>
                      <a:pt x="632" y="784"/>
                    </a:lnTo>
                    <a:lnTo>
                      <a:pt x="642" y="780"/>
                    </a:lnTo>
                    <a:lnTo>
                      <a:pt x="642" y="780"/>
                    </a:lnTo>
                    <a:lnTo>
                      <a:pt x="660" y="776"/>
                    </a:lnTo>
                    <a:lnTo>
                      <a:pt x="666" y="776"/>
                    </a:lnTo>
                    <a:lnTo>
                      <a:pt x="668" y="776"/>
                    </a:lnTo>
                    <a:lnTo>
                      <a:pt x="670" y="782"/>
                    </a:lnTo>
                    <a:lnTo>
                      <a:pt x="674" y="786"/>
                    </a:lnTo>
                    <a:lnTo>
                      <a:pt x="678" y="790"/>
                    </a:lnTo>
                    <a:lnTo>
                      <a:pt x="678" y="790"/>
                    </a:lnTo>
                    <a:lnTo>
                      <a:pt x="684" y="794"/>
                    </a:lnTo>
                    <a:lnTo>
                      <a:pt x="686" y="798"/>
                    </a:lnTo>
                    <a:lnTo>
                      <a:pt x="684" y="802"/>
                    </a:lnTo>
                    <a:lnTo>
                      <a:pt x="682" y="806"/>
                    </a:lnTo>
                    <a:lnTo>
                      <a:pt x="680" y="810"/>
                    </a:lnTo>
                    <a:lnTo>
                      <a:pt x="680" y="814"/>
                    </a:lnTo>
                    <a:lnTo>
                      <a:pt x="686" y="818"/>
                    </a:lnTo>
                    <a:lnTo>
                      <a:pt x="696" y="824"/>
                    </a:lnTo>
                    <a:lnTo>
                      <a:pt x="696" y="824"/>
                    </a:lnTo>
                    <a:lnTo>
                      <a:pt x="704" y="828"/>
                    </a:lnTo>
                    <a:lnTo>
                      <a:pt x="708" y="834"/>
                    </a:lnTo>
                    <a:lnTo>
                      <a:pt x="706" y="838"/>
                    </a:lnTo>
                    <a:lnTo>
                      <a:pt x="702" y="844"/>
                    </a:lnTo>
                    <a:lnTo>
                      <a:pt x="700" y="850"/>
                    </a:lnTo>
                    <a:lnTo>
                      <a:pt x="698" y="854"/>
                    </a:lnTo>
                    <a:lnTo>
                      <a:pt x="702" y="858"/>
                    </a:lnTo>
                    <a:lnTo>
                      <a:pt x="710" y="862"/>
                    </a:lnTo>
                    <a:lnTo>
                      <a:pt x="710" y="862"/>
                    </a:lnTo>
                    <a:lnTo>
                      <a:pt x="720" y="864"/>
                    </a:lnTo>
                    <a:lnTo>
                      <a:pt x="726" y="870"/>
                    </a:lnTo>
                    <a:lnTo>
                      <a:pt x="730" y="876"/>
                    </a:lnTo>
                    <a:lnTo>
                      <a:pt x="730" y="882"/>
                    </a:lnTo>
                    <a:lnTo>
                      <a:pt x="728" y="888"/>
                    </a:lnTo>
                    <a:lnTo>
                      <a:pt x="722" y="894"/>
                    </a:lnTo>
                    <a:lnTo>
                      <a:pt x="716" y="898"/>
                    </a:lnTo>
                    <a:lnTo>
                      <a:pt x="706" y="902"/>
                    </a:lnTo>
                    <a:lnTo>
                      <a:pt x="706" y="902"/>
                    </a:lnTo>
                    <a:lnTo>
                      <a:pt x="698" y="904"/>
                    </a:lnTo>
                    <a:lnTo>
                      <a:pt x="694" y="906"/>
                    </a:lnTo>
                    <a:lnTo>
                      <a:pt x="690" y="910"/>
                    </a:lnTo>
                    <a:lnTo>
                      <a:pt x="690" y="916"/>
                    </a:lnTo>
                    <a:lnTo>
                      <a:pt x="690" y="922"/>
                    </a:lnTo>
                    <a:lnTo>
                      <a:pt x="694" y="928"/>
                    </a:lnTo>
                    <a:lnTo>
                      <a:pt x="704" y="942"/>
                    </a:lnTo>
                    <a:lnTo>
                      <a:pt x="704" y="942"/>
                    </a:lnTo>
                    <a:lnTo>
                      <a:pt x="708" y="948"/>
                    </a:lnTo>
                    <a:lnTo>
                      <a:pt x="708" y="952"/>
                    </a:lnTo>
                    <a:lnTo>
                      <a:pt x="704" y="956"/>
                    </a:lnTo>
                    <a:lnTo>
                      <a:pt x="698" y="956"/>
                    </a:lnTo>
                    <a:lnTo>
                      <a:pt x="686" y="960"/>
                    </a:lnTo>
                    <a:lnTo>
                      <a:pt x="682" y="960"/>
                    </a:lnTo>
                    <a:lnTo>
                      <a:pt x="684" y="964"/>
                    </a:lnTo>
                    <a:lnTo>
                      <a:pt x="684" y="964"/>
                    </a:lnTo>
                    <a:lnTo>
                      <a:pt x="690" y="972"/>
                    </a:lnTo>
                    <a:lnTo>
                      <a:pt x="696" y="980"/>
                    </a:lnTo>
                    <a:lnTo>
                      <a:pt x="698" y="984"/>
                    </a:lnTo>
                    <a:lnTo>
                      <a:pt x="702" y="986"/>
                    </a:lnTo>
                    <a:lnTo>
                      <a:pt x="706" y="986"/>
                    </a:lnTo>
                    <a:lnTo>
                      <a:pt x="710" y="984"/>
                    </a:lnTo>
                    <a:lnTo>
                      <a:pt x="710" y="984"/>
                    </a:lnTo>
                    <a:lnTo>
                      <a:pt x="716" y="984"/>
                    </a:lnTo>
                    <a:lnTo>
                      <a:pt x="722" y="984"/>
                    </a:lnTo>
                    <a:lnTo>
                      <a:pt x="738" y="988"/>
                    </a:lnTo>
                    <a:lnTo>
                      <a:pt x="744" y="990"/>
                    </a:lnTo>
                    <a:lnTo>
                      <a:pt x="752" y="988"/>
                    </a:lnTo>
                    <a:lnTo>
                      <a:pt x="758" y="984"/>
                    </a:lnTo>
                    <a:lnTo>
                      <a:pt x="764" y="974"/>
                    </a:lnTo>
                    <a:lnTo>
                      <a:pt x="764" y="974"/>
                    </a:lnTo>
                    <a:lnTo>
                      <a:pt x="768" y="970"/>
                    </a:lnTo>
                    <a:lnTo>
                      <a:pt x="770" y="966"/>
                    </a:lnTo>
                    <a:lnTo>
                      <a:pt x="780" y="960"/>
                    </a:lnTo>
                    <a:lnTo>
                      <a:pt x="790" y="960"/>
                    </a:lnTo>
                    <a:lnTo>
                      <a:pt x="800" y="960"/>
                    </a:lnTo>
                    <a:lnTo>
                      <a:pt x="808" y="962"/>
                    </a:lnTo>
                    <a:lnTo>
                      <a:pt x="816" y="966"/>
                    </a:lnTo>
                    <a:lnTo>
                      <a:pt x="818" y="970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2" y="978"/>
                    </a:lnTo>
                    <a:lnTo>
                      <a:pt x="810" y="980"/>
                    </a:lnTo>
                    <a:lnTo>
                      <a:pt x="812" y="982"/>
                    </a:lnTo>
                    <a:lnTo>
                      <a:pt x="818" y="982"/>
                    </a:lnTo>
                    <a:lnTo>
                      <a:pt x="822" y="984"/>
                    </a:lnTo>
                    <a:lnTo>
                      <a:pt x="828" y="986"/>
                    </a:lnTo>
                    <a:lnTo>
                      <a:pt x="828" y="990"/>
                    </a:lnTo>
                    <a:lnTo>
                      <a:pt x="826" y="994"/>
                    </a:lnTo>
                    <a:lnTo>
                      <a:pt x="826" y="994"/>
                    </a:lnTo>
                    <a:lnTo>
                      <a:pt x="824" y="998"/>
                    </a:lnTo>
                    <a:lnTo>
                      <a:pt x="824" y="1000"/>
                    </a:lnTo>
                    <a:lnTo>
                      <a:pt x="828" y="1006"/>
                    </a:lnTo>
                    <a:lnTo>
                      <a:pt x="836" y="1010"/>
                    </a:lnTo>
                    <a:lnTo>
                      <a:pt x="846" y="1014"/>
                    </a:lnTo>
                    <a:lnTo>
                      <a:pt x="866" y="1020"/>
                    </a:lnTo>
                    <a:lnTo>
                      <a:pt x="872" y="1022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68" y="1034"/>
                    </a:lnTo>
                    <a:lnTo>
                      <a:pt x="866" y="1040"/>
                    </a:lnTo>
                    <a:lnTo>
                      <a:pt x="868" y="1044"/>
                    </a:lnTo>
                    <a:lnTo>
                      <a:pt x="874" y="1050"/>
                    </a:lnTo>
                    <a:lnTo>
                      <a:pt x="874" y="1050"/>
                    </a:lnTo>
                    <a:lnTo>
                      <a:pt x="874" y="1052"/>
                    </a:lnTo>
                    <a:lnTo>
                      <a:pt x="872" y="1054"/>
                    </a:lnTo>
                    <a:lnTo>
                      <a:pt x="862" y="1052"/>
                    </a:lnTo>
                    <a:lnTo>
                      <a:pt x="848" y="1048"/>
                    </a:lnTo>
                    <a:lnTo>
                      <a:pt x="832" y="1040"/>
                    </a:lnTo>
                    <a:lnTo>
                      <a:pt x="832" y="1040"/>
                    </a:lnTo>
                    <a:lnTo>
                      <a:pt x="822" y="1036"/>
                    </a:lnTo>
                    <a:lnTo>
                      <a:pt x="810" y="1032"/>
                    </a:lnTo>
                    <a:lnTo>
                      <a:pt x="784" y="1028"/>
                    </a:lnTo>
                    <a:lnTo>
                      <a:pt x="758" y="1028"/>
                    </a:lnTo>
                    <a:lnTo>
                      <a:pt x="748" y="1030"/>
                    </a:lnTo>
                    <a:lnTo>
                      <a:pt x="742" y="1032"/>
                    </a:lnTo>
                    <a:lnTo>
                      <a:pt x="742" y="1032"/>
                    </a:lnTo>
                    <a:lnTo>
                      <a:pt x="738" y="1036"/>
                    </a:lnTo>
                    <a:lnTo>
                      <a:pt x="740" y="1042"/>
                    </a:lnTo>
                    <a:lnTo>
                      <a:pt x="744" y="1046"/>
                    </a:lnTo>
                    <a:lnTo>
                      <a:pt x="750" y="1050"/>
                    </a:lnTo>
                    <a:lnTo>
                      <a:pt x="764" y="1056"/>
                    </a:lnTo>
                    <a:lnTo>
                      <a:pt x="782" y="1060"/>
                    </a:lnTo>
                    <a:lnTo>
                      <a:pt x="782" y="1060"/>
                    </a:lnTo>
                    <a:lnTo>
                      <a:pt x="796" y="1060"/>
                    </a:lnTo>
                    <a:lnTo>
                      <a:pt x="804" y="1064"/>
                    </a:lnTo>
                    <a:lnTo>
                      <a:pt x="810" y="1068"/>
                    </a:lnTo>
                    <a:lnTo>
                      <a:pt x="816" y="1072"/>
                    </a:lnTo>
                    <a:lnTo>
                      <a:pt x="820" y="1078"/>
                    </a:lnTo>
                    <a:lnTo>
                      <a:pt x="824" y="1082"/>
                    </a:lnTo>
                    <a:lnTo>
                      <a:pt x="832" y="1086"/>
                    </a:lnTo>
                    <a:lnTo>
                      <a:pt x="844" y="1088"/>
                    </a:lnTo>
                    <a:lnTo>
                      <a:pt x="844" y="1088"/>
                    </a:lnTo>
                    <a:lnTo>
                      <a:pt x="856" y="1090"/>
                    </a:lnTo>
                    <a:lnTo>
                      <a:pt x="864" y="1092"/>
                    </a:lnTo>
                    <a:lnTo>
                      <a:pt x="868" y="1096"/>
                    </a:lnTo>
                    <a:lnTo>
                      <a:pt x="870" y="1098"/>
                    </a:lnTo>
                    <a:lnTo>
                      <a:pt x="866" y="1108"/>
                    </a:lnTo>
                    <a:lnTo>
                      <a:pt x="866" y="1112"/>
                    </a:lnTo>
                    <a:lnTo>
                      <a:pt x="868" y="1118"/>
                    </a:lnTo>
                    <a:lnTo>
                      <a:pt x="868" y="1118"/>
                    </a:lnTo>
                    <a:lnTo>
                      <a:pt x="872" y="1122"/>
                    </a:lnTo>
                    <a:lnTo>
                      <a:pt x="876" y="1120"/>
                    </a:lnTo>
                    <a:lnTo>
                      <a:pt x="880" y="1118"/>
                    </a:lnTo>
                    <a:lnTo>
                      <a:pt x="882" y="1114"/>
                    </a:lnTo>
                    <a:lnTo>
                      <a:pt x="888" y="1106"/>
                    </a:lnTo>
                    <a:lnTo>
                      <a:pt x="888" y="1106"/>
                    </a:lnTo>
                    <a:lnTo>
                      <a:pt x="890" y="1110"/>
                    </a:lnTo>
                    <a:lnTo>
                      <a:pt x="890" y="1110"/>
                    </a:lnTo>
                    <a:lnTo>
                      <a:pt x="888" y="1116"/>
                    </a:lnTo>
                    <a:lnTo>
                      <a:pt x="888" y="1122"/>
                    </a:lnTo>
                    <a:lnTo>
                      <a:pt x="882" y="1134"/>
                    </a:lnTo>
                    <a:lnTo>
                      <a:pt x="876" y="1148"/>
                    </a:lnTo>
                    <a:lnTo>
                      <a:pt x="872" y="1164"/>
                    </a:lnTo>
                    <a:lnTo>
                      <a:pt x="872" y="1164"/>
                    </a:lnTo>
                    <a:lnTo>
                      <a:pt x="870" y="1170"/>
                    </a:lnTo>
                    <a:lnTo>
                      <a:pt x="872" y="1176"/>
                    </a:lnTo>
                    <a:lnTo>
                      <a:pt x="876" y="1182"/>
                    </a:lnTo>
                    <a:lnTo>
                      <a:pt x="876" y="1184"/>
                    </a:lnTo>
                    <a:lnTo>
                      <a:pt x="876" y="1186"/>
                    </a:lnTo>
                    <a:lnTo>
                      <a:pt x="866" y="1192"/>
                    </a:lnTo>
                    <a:lnTo>
                      <a:pt x="866" y="1192"/>
                    </a:lnTo>
                    <a:lnTo>
                      <a:pt x="858" y="1194"/>
                    </a:lnTo>
                    <a:lnTo>
                      <a:pt x="850" y="1196"/>
                    </a:lnTo>
                    <a:lnTo>
                      <a:pt x="838" y="1192"/>
                    </a:lnTo>
                    <a:lnTo>
                      <a:pt x="828" y="1190"/>
                    </a:lnTo>
                    <a:lnTo>
                      <a:pt x="822" y="1190"/>
                    </a:lnTo>
                    <a:lnTo>
                      <a:pt x="818" y="1194"/>
                    </a:lnTo>
                    <a:lnTo>
                      <a:pt x="818" y="1194"/>
                    </a:lnTo>
                    <a:lnTo>
                      <a:pt x="812" y="1196"/>
                    </a:lnTo>
                    <a:lnTo>
                      <a:pt x="806" y="1198"/>
                    </a:lnTo>
                    <a:lnTo>
                      <a:pt x="796" y="1202"/>
                    </a:lnTo>
                    <a:lnTo>
                      <a:pt x="788" y="1204"/>
                    </a:lnTo>
                    <a:lnTo>
                      <a:pt x="786" y="1206"/>
                    </a:lnTo>
                    <a:lnTo>
                      <a:pt x="788" y="1210"/>
                    </a:lnTo>
                    <a:lnTo>
                      <a:pt x="788" y="1210"/>
                    </a:lnTo>
                    <a:lnTo>
                      <a:pt x="788" y="1212"/>
                    </a:lnTo>
                    <a:lnTo>
                      <a:pt x="788" y="1214"/>
                    </a:lnTo>
                    <a:lnTo>
                      <a:pt x="784" y="1214"/>
                    </a:lnTo>
                    <a:lnTo>
                      <a:pt x="784" y="1216"/>
                    </a:lnTo>
                    <a:lnTo>
                      <a:pt x="784" y="1216"/>
                    </a:lnTo>
                    <a:lnTo>
                      <a:pt x="790" y="1222"/>
                    </a:lnTo>
                    <a:lnTo>
                      <a:pt x="790" y="1222"/>
                    </a:lnTo>
                    <a:lnTo>
                      <a:pt x="794" y="1226"/>
                    </a:lnTo>
                    <a:lnTo>
                      <a:pt x="794" y="1228"/>
                    </a:lnTo>
                    <a:lnTo>
                      <a:pt x="792" y="1232"/>
                    </a:lnTo>
                    <a:lnTo>
                      <a:pt x="788" y="1234"/>
                    </a:lnTo>
                    <a:lnTo>
                      <a:pt x="778" y="1240"/>
                    </a:lnTo>
                    <a:lnTo>
                      <a:pt x="774" y="1242"/>
                    </a:lnTo>
                    <a:lnTo>
                      <a:pt x="774" y="1246"/>
                    </a:lnTo>
                    <a:lnTo>
                      <a:pt x="774" y="1246"/>
                    </a:lnTo>
                    <a:lnTo>
                      <a:pt x="774" y="1252"/>
                    </a:lnTo>
                    <a:lnTo>
                      <a:pt x="772" y="1260"/>
                    </a:lnTo>
                    <a:lnTo>
                      <a:pt x="762" y="1284"/>
                    </a:lnTo>
                    <a:lnTo>
                      <a:pt x="762" y="1284"/>
                    </a:lnTo>
                    <a:lnTo>
                      <a:pt x="762" y="1292"/>
                    </a:lnTo>
                    <a:lnTo>
                      <a:pt x="762" y="1296"/>
                    </a:lnTo>
                    <a:lnTo>
                      <a:pt x="766" y="1300"/>
                    </a:lnTo>
                    <a:lnTo>
                      <a:pt x="772" y="1302"/>
                    </a:lnTo>
                    <a:lnTo>
                      <a:pt x="788" y="1306"/>
                    </a:lnTo>
                    <a:lnTo>
                      <a:pt x="810" y="1306"/>
                    </a:lnTo>
                    <a:lnTo>
                      <a:pt x="810" y="1306"/>
                    </a:lnTo>
                    <a:lnTo>
                      <a:pt x="800" y="1312"/>
                    </a:lnTo>
                    <a:lnTo>
                      <a:pt x="790" y="1320"/>
                    </a:lnTo>
                    <a:lnTo>
                      <a:pt x="782" y="1328"/>
                    </a:lnTo>
                    <a:lnTo>
                      <a:pt x="776" y="1338"/>
                    </a:lnTo>
                    <a:lnTo>
                      <a:pt x="772" y="1346"/>
                    </a:lnTo>
                    <a:lnTo>
                      <a:pt x="772" y="1354"/>
                    </a:lnTo>
                    <a:lnTo>
                      <a:pt x="774" y="1362"/>
                    </a:lnTo>
                    <a:lnTo>
                      <a:pt x="780" y="1368"/>
                    </a:lnTo>
                    <a:lnTo>
                      <a:pt x="780" y="1368"/>
                    </a:lnTo>
                    <a:lnTo>
                      <a:pt x="786" y="1374"/>
                    </a:lnTo>
                    <a:lnTo>
                      <a:pt x="790" y="1378"/>
                    </a:lnTo>
                    <a:lnTo>
                      <a:pt x="792" y="1384"/>
                    </a:lnTo>
                    <a:lnTo>
                      <a:pt x="792" y="1390"/>
                    </a:lnTo>
                    <a:lnTo>
                      <a:pt x="792" y="1392"/>
                    </a:lnTo>
                    <a:lnTo>
                      <a:pt x="796" y="1392"/>
                    </a:lnTo>
                    <a:lnTo>
                      <a:pt x="796" y="1392"/>
                    </a:lnTo>
                    <a:lnTo>
                      <a:pt x="806" y="1394"/>
                    </a:lnTo>
                    <a:lnTo>
                      <a:pt x="812" y="1400"/>
                    </a:lnTo>
                    <a:lnTo>
                      <a:pt x="818" y="1406"/>
                    </a:lnTo>
                    <a:lnTo>
                      <a:pt x="818" y="1410"/>
                    </a:lnTo>
                    <a:lnTo>
                      <a:pt x="818" y="1414"/>
                    </a:lnTo>
                    <a:lnTo>
                      <a:pt x="818" y="1414"/>
                    </a:lnTo>
                    <a:lnTo>
                      <a:pt x="818" y="1420"/>
                    </a:lnTo>
                    <a:lnTo>
                      <a:pt x="818" y="1422"/>
                    </a:lnTo>
                    <a:lnTo>
                      <a:pt x="824" y="1426"/>
                    </a:lnTo>
                    <a:lnTo>
                      <a:pt x="828" y="1430"/>
                    </a:lnTo>
                    <a:lnTo>
                      <a:pt x="830" y="1434"/>
                    </a:lnTo>
                    <a:lnTo>
                      <a:pt x="830" y="1440"/>
                    </a:lnTo>
                    <a:lnTo>
                      <a:pt x="830" y="1440"/>
                    </a:lnTo>
                    <a:lnTo>
                      <a:pt x="830" y="1450"/>
                    </a:lnTo>
                    <a:lnTo>
                      <a:pt x="834" y="1452"/>
                    </a:lnTo>
                    <a:lnTo>
                      <a:pt x="836" y="1454"/>
                    </a:lnTo>
                    <a:lnTo>
                      <a:pt x="836" y="1462"/>
                    </a:lnTo>
                    <a:lnTo>
                      <a:pt x="836" y="1462"/>
                    </a:lnTo>
                    <a:lnTo>
                      <a:pt x="836" y="1476"/>
                    </a:lnTo>
                    <a:lnTo>
                      <a:pt x="836" y="1482"/>
                    </a:lnTo>
                    <a:lnTo>
                      <a:pt x="840" y="1488"/>
                    </a:lnTo>
                    <a:lnTo>
                      <a:pt x="842" y="1490"/>
                    </a:lnTo>
                    <a:lnTo>
                      <a:pt x="848" y="1488"/>
                    </a:lnTo>
                    <a:lnTo>
                      <a:pt x="852" y="1482"/>
                    </a:lnTo>
                    <a:lnTo>
                      <a:pt x="860" y="1470"/>
                    </a:lnTo>
                    <a:lnTo>
                      <a:pt x="860" y="1470"/>
                    </a:lnTo>
                    <a:lnTo>
                      <a:pt x="870" y="1454"/>
                    </a:lnTo>
                    <a:lnTo>
                      <a:pt x="872" y="1454"/>
                    </a:lnTo>
                    <a:lnTo>
                      <a:pt x="874" y="1456"/>
                    </a:lnTo>
                    <a:lnTo>
                      <a:pt x="876" y="1462"/>
                    </a:lnTo>
                    <a:lnTo>
                      <a:pt x="878" y="1462"/>
                    </a:lnTo>
                    <a:lnTo>
                      <a:pt x="882" y="1460"/>
                    </a:lnTo>
                    <a:lnTo>
                      <a:pt x="882" y="1460"/>
                    </a:lnTo>
                    <a:lnTo>
                      <a:pt x="888" y="1456"/>
                    </a:lnTo>
                    <a:lnTo>
                      <a:pt x="894" y="1454"/>
                    </a:lnTo>
                    <a:lnTo>
                      <a:pt x="900" y="1452"/>
                    </a:lnTo>
                    <a:lnTo>
                      <a:pt x="906" y="1454"/>
                    </a:lnTo>
                    <a:lnTo>
                      <a:pt x="912" y="1456"/>
                    </a:lnTo>
                    <a:lnTo>
                      <a:pt x="916" y="1458"/>
                    </a:lnTo>
                    <a:lnTo>
                      <a:pt x="918" y="1464"/>
                    </a:lnTo>
                    <a:lnTo>
                      <a:pt x="920" y="1470"/>
                    </a:lnTo>
                    <a:lnTo>
                      <a:pt x="920" y="1470"/>
                    </a:lnTo>
                    <a:lnTo>
                      <a:pt x="922" y="1474"/>
                    </a:lnTo>
                    <a:lnTo>
                      <a:pt x="920" y="1474"/>
                    </a:lnTo>
                    <a:lnTo>
                      <a:pt x="912" y="1470"/>
                    </a:lnTo>
                    <a:lnTo>
                      <a:pt x="902" y="1464"/>
                    </a:lnTo>
                    <a:lnTo>
                      <a:pt x="896" y="1462"/>
                    </a:lnTo>
                    <a:lnTo>
                      <a:pt x="890" y="1464"/>
                    </a:lnTo>
                    <a:lnTo>
                      <a:pt x="890" y="1464"/>
                    </a:lnTo>
                    <a:lnTo>
                      <a:pt x="888" y="1466"/>
                    </a:lnTo>
                    <a:lnTo>
                      <a:pt x="888" y="1468"/>
                    </a:lnTo>
                    <a:lnTo>
                      <a:pt x="894" y="1474"/>
                    </a:lnTo>
                    <a:lnTo>
                      <a:pt x="898" y="1474"/>
                    </a:lnTo>
                    <a:lnTo>
                      <a:pt x="898" y="1476"/>
                    </a:lnTo>
                    <a:lnTo>
                      <a:pt x="896" y="1478"/>
                    </a:lnTo>
                    <a:lnTo>
                      <a:pt x="890" y="1478"/>
                    </a:lnTo>
                    <a:lnTo>
                      <a:pt x="890" y="1478"/>
                    </a:lnTo>
                    <a:lnTo>
                      <a:pt x="884" y="1480"/>
                    </a:lnTo>
                    <a:lnTo>
                      <a:pt x="880" y="1480"/>
                    </a:lnTo>
                    <a:lnTo>
                      <a:pt x="880" y="1484"/>
                    </a:lnTo>
                    <a:lnTo>
                      <a:pt x="880" y="1486"/>
                    </a:lnTo>
                    <a:lnTo>
                      <a:pt x="880" y="1488"/>
                    </a:lnTo>
                    <a:lnTo>
                      <a:pt x="880" y="1490"/>
                    </a:lnTo>
                    <a:lnTo>
                      <a:pt x="876" y="1492"/>
                    </a:lnTo>
                    <a:lnTo>
                      <a:pt x="868" y="1492"/>
                    </a:lnTo>
                    <a:lnTo>
                      <a:pt x="868" y="1492"/>
                    </a:lnTo>
                    <a:lnTo>
                      <a:pt x="856" y="1494"/>
                    </a:lnTo>
                    <a:lnTo>
                      <a:pt x="856" y="1496"/>
                    </a:lnTo>
                    <a:lnTo>
                      <a:pt x="856" y="1496"/>
                    </a:lnTo>
                    <a:lnTo>
                      <a:pt x="860" y="1500"/>
                    </a:lnTo>
                    <a:lnTo>
                      <a:pt x="860" y="1502"/>
                    </a:lnTo>
                    <a:lnTo>
                      <a:pt x="858" y="1504"/>
                    </a:lnTo>
                    <a:lnTo>
                      <a:pt x="858" y="1504"/>
                    </a:lnTo>
                    <a:lnTo>
                      <a:pt x="854" y="1506"/>
                    </a:lnTo>
                    <a:lnTo>
                      <a:pt x="854" y="1506"/>
                    </a:lnTo>
                    <a:lnTo>
                      <a:pt x="856" y="1510"/>
                    </a:lnTo>
                    <a:lnTo>
                      <a:pt x="860" y="1514"/>
                    </a:lnTo>
                    <a:lnTo>
                      <a:pt x="862" y="1516"/>
                    </a:lnTo>
                    <a:lnTo>
                      <a:pt x="860" y="1518"/>
                    </a:lnTo>
                    <a:lnTo>
                      <a:pt x="860" y="1518"/>
                    </a:lnTo>
                    <a:lnTo>
                      <a:pt x="860" y="1522"/>
                    </a:lnTo>
                    <a:lnTo>
                      <a:pt x="860" y="1526"/>
                    </a:lnTo>
                    <a:lnTo>
                      <a:pt x="862" y="1534"/>
                    </a:lnTo>
                    <a:lnTo>
                      <a:pt x="874" y="1554"/>
                    </a:lnTo>
                    <a:lnTo>
                      <a:pt x="874" y="1554"/>
                    </a:lnTo>
                    <a:lnTo>
                      <a:pt x="878" y="1558"/>
                    </a:lnTo>
                    <a:lnTo>
                      <a:pt x="882" y="1560"/>
                    </a:lnTo>
                    <a:lnTo>
                      <a:pt x="890" y="1562"/>
                    </a:lnTo>
                    <a:lnTo>
                      <a:pt x="898" y="1562"/>
                    </a:lnTo>
                    <a:lnTo>
                      <a:pt x="898" y="1564"/>
                    </a:lnTo>
                    <a:lnTo>
                      <a:pt x="898" y="1568"/>
                    </a:lnTo>
                    <a:lnTo>
                      <a:pt x="898" y="1568"/>
                    </a:lnTo>
                    <a:lnTo>
                      <a:pt x="896" y="1572"/>
                    </a:lnTo>
                    <a:lnTo>
                      <a:pt x="898" y="1576"/>
                    </a:lnTo>
                    <a:lnTo>
                      <a:pt x="902" y="1582"/>
                    </a:lnTo>
                    <a:lnTo>
                      <a:pt x="906" y="1590"/>
                    </a:lnTo>
                    <a:lnTo>
                      <a:pt x="908" y="1594"/>
                    </a:lnTo>
                    <a:lnTo>
                      <a:pt x="908" y="1598"/>
                    </a:lnTo>
                    <a:lnTo>
                      <a:pt x="908" y="1598"/>
                    </a:lnTo>
                    <a:lnTo>
                      <a:pt x="908" y="1606"/>
                    </a:lnTo>
                    <a:lnTo>
                      <a:pt x="910" y="1610"/>
                    </a:lnTo>
                    <a:lnTo>
                      <a:pt x="914" y="1614"/>
                    </a:lnTo>
                    <a:lnTo>
                      <a:pt x="926" y="1618"/>
                    </a:lnTo>
                    <a:lnTo>
                      <a:pt x="926" y="1618"/>
                    </a:lnTo>
                    <a:lnTo>
                      <a:pt x="932" y="1622"/>
                    </a:lnTo>
                    <a:lnTo>
                      <a:pt x="934" y="1626"/>
                    </a:lnTo>
                    <a:lnTo>
                      <a:pt x="936" y="1630"/>
                    </a:lnTo>
                    <a:lnTo>
                      <a:pt x="934" y="1634"/>
                    </a:lnTo>
                    <a:lnTo>
                      <a:pt x="934" y="1640"/>
                    </a:lnTo>
                    <a:lnTo>
                      <a:pt x="934" y="1640"/>
                    </a:lnTo>
                    <a:lnTo>
                      <a:pt x="938" y="1640"/>
                    </a:lnTo>
                    <a:lnTo>
                      <a:pt x="938" y="1640"/>
                    </a:lnTo>
                    <a:lnTo>
                      <a:pt x="942" y="1640"/>
                    </a:lnTo>
                    <a:lnTo>
                      <a:pt x="944" y="1640"/>
                    </a:lnTo>
                    <a:lnTo>
                      <a:pt x="946" y="1648"/>
                    </a:lnTo>
                    <a:lnTo>
                      <a:pt x="946" y="1654"/>
                    </a:lnTo>
                    <a:lnTo>
                      <a:pt x="948" y="1656"/>
                    </a:lnTo>
                    <a:lnTo>
                      <a:pt x="950" y="1656"/>
                    </a:lnTo>
                    <a:lnTo>
                      <a:pt x="950" y="1656"/>
                    </a:lnTo>
                    <a:lnTo>
                      <a:pt x="956" y="1656"/>
                    </a:lnTo>
                    <a:lnTo>
                      <a:pt x="958" y="1656"/>
                    </a:lnTo>
                    <a:lnTo>
                      <a:pt x="958" y="1662"/>
                    </a:lnTo>
                    <a:lnTo>
                      <a:pt x="954" y="1672"/>
                    </a:lnTo>
                    <a:lnTo>
                      <a:pt x="954" y="1672"/>
                    </a:lnTo>
                    <a:lnTo>
                      <a:pt x="952" y="1676"/>
                    </a:lnTo>
                    <a:lnTo>
                      <a:pt x="956" y="1678"/>
                    </a:lnTo>
                    <a:lnTo>
                      <a:pt x="966" y="1678"/>
                    </a:lnTo>
                    <a:lnTo>
                      <a:pt x="978" y="1678"/>
                    </a:lnTo>
                    <a:lnTo>
                      <a:pt x="980" y="1680"/>
                    </a:lnTo>
                    <a:lnTo>
                      <a:pt x="980" y="1684"/>
                    </a:lnTo>
                    <a:lnTo>
                      <a:pt x="980" y="1684"/>
                    </a:lnTo>
                    <a:lnTo>
                      <a:pt x="978" y="1690"/>
                    </a:lnTo>
                    <a:lnTo>
                      <a:pt x="978" y="1692"/>
                    </a:lnTo>
                    <a:lnTo>
                      <a:pt x="980" y="1694"/>
                    </a:lnTo>
                    <a:lnTo>
                      <a:pt x="982" y="1694"/>
                    </a:lnTo>
                    <a:lnTo>
                      <a:pt x="990" y="1694"/>
                    </a:lnTo>
                    <a:lnTo>
                      <a:pt x="994" y="1696"/>
                    </a:lnTo>
                    <a:lnTo>
                      <a:pt x="996" y="1698"/>
                    </a:lnTo>
                    <a:lnTo>
                      <a:pt x="996" y="1698"/>
                    </a:lnTo>
                    <a:lnTo>
                      <a:pt x="998" y="1700"/>
                    </a:lnTo>
                    <a:lnTo>
                      <a:pt x="996" y="1702"/>
                    </a:lnTo>
                    <a:lnTo>
                      <a:pt x="994" y="1704"/>
                    </a:lnTo>
                    <a:lnTo>
                      <a:pt x="990" y="1706"/>
                    </a:lnTo>
                    <a:lnTo>
                      <a:pt x="990" y="1708"/>
                    </a:lnTo>
                    <a:lnTo>
                      <a:pt x="990" y="1712"/>
                    </a:lnTo>
                    <a:lnTo>
                      <a:pt x="990" y="1712"/>
                    </a:lnTo>
                    <a:lnTo>
                      <a:pt x="992" y="1722"/>
                    </a:lnTo>
                    <a:lnTo>
                      <a:pt x="996" y="1724"/>
                    </a:lnTo>
                    <a:lnTo>
                      <a:pt x="1000" y="1726"/>
                    </a:lnTo>
                    <a:lnTo>
                      <a:pt x="1004" y="1726"/>
                    </a:lnTo>
                    <a:lnTo>
                      <a:pt x="1010" y="1726"/>
                    </a:lnTo>
                    <a:lnTo>
                      <a:pt x="1016" y="1722"/>
                    </a:lnTo>
                    <a:lnTo>
                      <a:pt x="1024" y="1718"/>
                    </a:lnTo>
                    <a:lnTo>
                      <a:pt x="1024" y="1718"/>
                    </a:lnTo>
                    <a:lnTo>
                      <a:pt x="1032" y="1712"/>
                    </a:lnTo>
                    <a:lnTo>
                      <a:pt x="1038" y="1712"/>
                    </a:lnTo>
                    <a:lnTo>
                      <a:pt x="1040" y="1712"/>
                    </a:lnTo>
                    <a:lnTo>
                      <a:pt x="1044" y="1714"/>
                    </a:lnTo>
                    <a:lnTo>
                      <a:pt x="1048" y="1716"/>
                    </a:lnTo>
                    <a:lnTo>
                      <a:pt x="1050" y="1716"/>
                    </a:lnTo>
                    <a:lnTo>
                      <a:pt x="1054" y="1714"/>
                    </a:lnTo>
                    <a:lnTo>
                      <a:pt x="1054" y="1714"/>
                    </a:lnTo>
                    <a:lnTo>
                      <a:pt x="1064" y="1708"/>
                    </a:lnTo>
                    <a:lnTo>
                      <a:pt x="1072" y="1704"/>
                    </a:lnTo>
                    <a:lnTo>
                      <a:pt x="1080" y="1700"/>
                    </a:lnTo>
                    <a:lnTo>
                      <a:pt x="1080" y="1696"/>
                    </a:lnTo>
                    <a:lnTo>
                      <a:pt x="1080" y="1692"/>
                    </a:lnTo>
                    <a:lnTo>
                      <a:pt x="1080" y="1692"/>
                    </a:lnTo>
                    <a:lnTo>
                      <a:pt x="1080" y="1688"/>
                    </a:lnTo>
                    <a:lnTo>
                      <a:pt x="1082" y="1686"/>
                    </a:lnTo>
                    <a:lnTo>
                      <a:pt x="1084" y="1688"/>
                    </a:lnTo>
                    <a:lnTo>
                      <a:pt x="1086" y="1690"/>
                    </a:lnTo>
                    <a:lnTo>
                      <a:pt x="1088" y="1694"/>
                    </a:lnTo>
                    <a:lnTo>
                      <a:pt x="1090" y="1698"/>
                    </a:lnTo>
                    <a:lnTo>
                      <a:pt x="1090" y="1704"/>
                    </a:lnTo>
                    <a:lnTo>
                      <a:pt x="1086" y="1710"/>
                    </a:lnTo>
                    <a:lnTo>
                      <a:pt x="1086" y="1710"/>
                    </a:lnTo>
                    <a:lnTo>
                      <a:pt x="1078" y="1718"/>
                    </a:lnTo>
                    <a:lnTo>
                      <a:pt x="1076" y="1726"/>
                    </a:lnTo>
                    <a:lnTo>
                      <a:pt x="1076" y="1728"/>
                    </a:lnTo>
                    <a:lnTo>
                      <a:pt x="1078" y="1732"/>
                    </a:lnTo>
                    <a:lnTo>
                      <a:pt x="1090" y="1738"/>
                    </a:lnTo>
                    <a:lnTo>
                      <a:pt x="1090" y="1738"/>
                    </a:lnTo>
                    <a:lnTo>
                      <a:pt x="1098" y="1740"/>
                    </a:lnTo>
                    <a:lnTo>
                      <a:pt x="1106" y="1740"/>
                    </a:lnTo>
                    <a:lnTo>
                      <a:pt x="1120" y="1738"/>
                    </a:lnTo>
                    <a:lnTo>
                      <a:pt x="1124" y="1738"/>
                    </a:lnTo>
                    <a:lnTo>
                      <a:pt x="1126" y="1740"/>
                    </a:lnTo>
                    <a:lnTo>
                      <a:pt x="1126" y="1744"/>
                    </a:lnTo>
                    <a:lnTo>
                      <a:pt x="1120" y="1752"/>
                    </a:lnTo>
                    <a:lnTo>
                      <a:pt x="1120" y="1752"/>
                    </a:lnTo>
                    <a:lnTo>
                      <a:pt x="1116" y="1758"/>
                    </a:lnTo>
                    <a:lnTo>
                      <a:pt x="1116" y="1762"/>
                    </a:lnTo>
                    <a:lnTo>
                      <a:pt x="1118" y="1766"/>
                    </a:lnTo>
                    <a:lnTo>
                      <a:pt x="1122" y="1768"/>
                    </a:lnTo>
                    <a:lnTo>
                      <a:pt x="1126" y="1770"/>
                    </a:lnTo>
                    <a:lnTo>
                      <a:pt x="1132" y="1770"/>
                    </a:lnTo>
                    <a:lnTo>
                      <a:pt x="1136" y="1768"/>
                    </a:lnTo>
                    <a:lnTo>
                      <a:pt x="1140" y="1766"/>
                    </a:lnTo>
                    <a:lnTo>
                      <a:pt x="1140" y="1766"/>
                    </a:lnTo>
                    <a:lnTo>
                      <a:pt x="1150" y="1760"/>
                    </a:lnTo>
                    <a:lnTo>
                      <a:pt x="1154" y="1758"/>
                    </a:lnTo>
                    <a:lnTo>
                      <a:pt x="1156" y="1758"/>
                    </a:lnTo>
                    <a:lnTo>
                      <a:pt x="1162" y="1762"/>
                    </a:lnTo>
                    <a:lnTo>
                      <a:pt x="1170" y="1770"/>
                    </a:lnTo>
                    <a:lnTo>
                      <a:pt x="1170" y="1770"/>
                    </a:lnTo>
                    <a:lnTo>
                      <a:pt x="1182" y="1776"/>
                    </a:lnTo>
                    <a:lnTo>
                      <a:pt x="1186" y="1776"/>
                    </a:lnTo>
                    <a:lnTo>
                      <a:pt x="1190" y="1776"/>
                    </a:lnTo>
                    <a:lnTo>
                      <a:pt x="1194" y="1774"/>
                    </a:lnTo>
                    <a:lnTo>
                      <a:pt x="1196" y="1768"/>
                    </a:lnTo>
                    <a:lnTo>
                      <a:pt x="1198" y="1764"/>
                    </a:lnTo>
                    <a:lnTo>
                      <a:pt x="1200" y="1756"/>
                    </a:lnTo>
                    <a:lnTo>
                      <a:pt x="1200" y="1756"/>
                    </a:lnTo>
                    <a:lnTo>
                      <a:pt x="1200" y="1750"/>
                    </a:lnTo>
                    <a:lnTo>
                      <a:pt x="1198" y="1746"/>
                    </a:lnTo>
                    <a:lnTo>
                      <a:pt x="1194" y="1746"/>
                    </a:lnTo>
                    <a:lnTo>
                      <a:pt x="1192" y="1746"/>
                    </a:lnTo>
                    <a:lnTo>
                      <a:pt x="1186" y="1746"/>
                    </a:lnTo>
                    <a:lnTo>
                      <a:pt x="1186" y="1746"/>
                    </a:lnTo>
                    <a:lnTo>
                      <a:pt x="1186" y="1744"/>
                    </a:lnTo>
                    <a:lnTo>
                      <a:pt x="1186" y="1744"/>
                    </a:lnTo>
                    <a:lnTo>
                      <a:pt x="1190" y="1740"/>
                    </a:lnTo>
                    <a:lnTo>
                      <a:pt x="1194" y="1738"/>
                    </a:lnTo>
                    <a:lnTo>
                      <a:pt x="1204" y="1734"/>
                    </a:lnTo>
                    <a:lnTo>
                      <a:pt x="1208" y="1732"/>
                    </a:lnTo>
                    <a:lnTo>
                      <a:pt x="1210" y="1728"/>
                    </a:lnTo>
                    <a:lnTo>
                      <a:pt x="1212" y="1724"/>
                    </a:lnTo>
                    <a:lnTo>
                      <a:pt x="1212" y="1718"/>
                    </a:lnTo>
                    <a:lnTo>
                      <a:pt x="1212" y="1718"/>
                    </a:lnTo>
                    <a:lnTo>
                      <a:pt x="1210" y="1712"/>
                    </a:lnTo>
                    <a:lnTo>
                      <a:pt x="1214" y="1702"/>
                    </a:lnTo>
                    <a:lnTo>
                      <a:pt x="1224" y="1676"/>
                    </a:lnTo>
                    <a:lnTo>
                      <a:pt x="1234" y="1652"/>
                    </a:lnTo>
                    <a:lnTo>
                      <a:pt x="1236" y="1640"/>
                    </a:lnTo>
                    <a:lnTo>
                      <a:pt x="1236" y="1630"/>
                    </a:lnTo>
                    <a:lnTo>
                      <a:pt x="1236" y="1630"/>
                    </a:lnTo>
                    <a:lnTo>
                      <a:pt x="1234" y="1624"/>
                    </a:lnTo>
                    <a:lnTo>
                      <a:pt x="1232" y="1622"/>
                    </a:lnTo>
                    <a:lnTo>
                      <a:pt x="1230" y="1622"/>
                    </a:lnTo>
                    <a:lnTo>
                      <a:pt x="1228" y="1622"/>
                    </a:lnTo>
                    <a:lnTo>
                      <a:pt x="1226" y="1622"/>
                    </a:lnTo>
                    <a:lnTo>
                      <a:pt x="1222" y="1622"/>
                    </a:lnTo>
                    <a:lnTo>
                      <a:pt x="1220" y="1620"/>
                    </a:lnTo>
                    <a:lnTo>
                      <a:pt x="1214" y="1616"/>
                    </a:lnTo>
                    <a:lnTo>
                      <a:pt x="1214" y="1616"/>
                    </a:lnTo>
                    <a:lnTo>
                      <a:pt x="1212" y="1610"/>
                    </a:lnTo>
                    <a:lnTo>
                      <a:pt x="1212" y="1610"/>
                    </a:lnTo>
                    <a:lnTo>
                      <a:pt x="1222" y="1612"/>
                    </a:lnTo>
                    <a:lnTo>
                      <a:pt x="1232" y="1614"/>
                    </a:lnTo>
                    <a:lnTo>
                      <a:pt x="1236" y="1614"/>
                    </a:lnTo>
                    <a:lnTo>
                      <a:pt x="1236" y="1610"/>
                    </a:lnTo>
                    <a:lnTo>
                      <a:pt x="1236" y="1610"/>
                    </a:lnTo>
                    <a:lnTo>
                      <a:pt x="1234" y="1604"/>
                    </a:lnTo>
                    <a:lnTo>
                      <a:pt x="1232" y="1602"/>
                    </a:lnTo>
                    <a:lnTo>
                      <a:pt x="1226" y="1600"/>
                    </a:lnTo>
                    <a:lnTo>
                      <a:pt x="1220" y="1598"/>
                    </a:lnTo>
                    <a:lnTo>
                      <a:pt x="1220" y="1596"/>
                    </a:lnTo>
                    <a:lnTo>
                      <a:pt x="1222" y="1592"/>
                    </a:lnTo>
                    <a:lnTo>
                      <a:pt x="1222" y="1592"/>
                    </a:lnTo>
                    <a:lnTo>
                      <a:pt x="1226" y="1590"/>
                    </a:lnTo>
                    <a:lnTo>
                      <a:pt x="1230" y="1588"/>
                    </a:lnTo>
                    <a:lnTo>
                      <a:pt x="1244" y="1584"/>
                    </a:lnTo>
                    <a:lnTo>
                      <a:pt x="1250" y="1582"/>
                    </a:lnTo>
                    <a:lnTo>
                      <a:pt x="1256" y="1580"/>
                    </a:lnTo>
                    <a:lnTo>
                      <a:pt x="1260" y="1574"/>
                    </a:lnTo>
                    <a:lnTo>
                      <a:pt x="1262" y="1566"/>
                    </a:lnTo>
                    <a:lnTo>
                      <a:pt x="1262" y="1566"/>
                    </a:lnTo>
                    <a:lnTo>
                      <a:pt x="1264" y="1560"/>
                    </a:lnTo>
                    <a:lnTo>
                      <a:pt x="1266" y="1558"/>
                    </a:lnTo>
                    <a:lnTo>
                      <a:pt x="1268" y="1558"/>
                    </a:lnTo>
                    <a:lnTo>
                      <a:pt x="1272" y="1560"/>
                    </a:lnTo>
                    <a:lnTo>
                      <a:pt x="1278" y="1562"/>
                    </a:lnTo>
                    <a:lnTo>
                      <a:pt x="1280" y="1560"/>
                    </a:lnTo>
                    <a:lnTo>
                      <a:pt x="1280" y="1556"/>
                    </a:lnTo>
                    <a:lnTo>
                      <a:pt x="1280" y="1556"/>
                    </a:lnTo>
                    <a:lnTo>
                      <a:pt x="1282" y="1550"/>
                    </a:lnTo>
                    <a:lnTo>
                      <a:pt x="1284" y="1546"/>
                    </a:lnTo>
                    <a:lnTo>
                      <a:pt x="1294" y="1538"/>
                    </a:lnTo>
                    <a:lnTo>
                      <a:pt x="1300" y="1530"/>
                    </a:lnTo>
                    <a:lnTo>
                      <a:pt x="1302" y="1526"/>
                    </a:lnTo>
                    <a:lnTo>
                      <a:pt x="1302" y="1520"/>
                    </a:lnTo>
                    <a:lnTo>
                      <a:pt x="1302" y="1520"/>
                    </a:lnTo>
                    <a:lnTo>
                      <a:pt x="1300" y="1510"/>
                    </a:lnTo>
                    <a:lnTo>
                      <a:pt x="1300" y="1502"/>
                    </a:lnTo>
                    <a:lnTo>
                      <a:pt x="1300" y="1500"/>
                    </a:lnTo>
                    <a:lnTo>
                      <a:pt x="1298" y="1500"/>
                    </a:lnTo>
                    <a:lnTo>
                      <a:pt x="1286" y="1498"/>
                    </a:lnTo>
                    <a:lnTo>
                      <a:pt x="1286" y="1498"/>
                    </a:lnTo>
                    <a:lnTo>
                      <a:pt x="1278" y="1498"/>
                    </a:lnTo>
                    <a:lnTo>
                      <a:pt x="1270" y="1496"/>
                    </a:lnTo>
                    <a:lnTo>
                      <a:pt x="1266" y="1492"/>
                    </a:lnTo>
                    <a:lnTo>
                      <a:pt x="1262" y="1490"/>
                    </a:lnTo>
                    <a:lnTo>
                      <a:pt x="1260" y="1486"/>
                    </a:lnTo>
                    <a:lnTo>
                      <a:pt x="1262" y="1486"/>
                    </a:lnTo>
                    <a:lnTo>
                      <a:pt x="1264" y="1484"/>
                    </a:lnTo>
                    <a:lnTo>
                      <a:pt x="1270" y="1486"/>
                    </a:lnTo>
                    <a:lnTo>
                      <a:pt x="1270" y="1486"/>
                    </a:lnTo>
                    <a:lnTo>
                      <a:pt x="1276" y="1486"/>
                    </a:lnTo>
                    <a:lnTo>
                      <a:pt x="1280" y="1486"/>
                    </a:lnTo>
                    <a:lnTo>
                      <a:pt x="1288" y="1484"/>
                    </a:lnTo>
                    <a:lnTo>
                      <a:pt x="1294" y="1482"/>
                    </a:lnTo>
                    <a:lnTo>
                      <a:pt x="1300" y="1482"/>
                    </a:lnTo>
                    <a:lnTo>
                      <a:pt x="1300" y="1482"/>
                    </a:lnTo>
                    <a:lnTo>
                      <a:pt x="1308" y="1482"/>
                    </a:lnTo>
                    <a:lnTo>
                      <a:pt x="1308" y="1482"/>
                    </a:lnTo>
                    <a:lnTo>
                      <a:pt x="1308" y="1478"/>
                    </a:lnTo>
                    <a:lnTo>
                      <a:pt x="1302" y="1470"/>
                    </a:lnTo>
                    <a:lnTo>
                      <a:pt x="1290" y="1454"/>
                    </a:lnTo>
                    <a:lnTo>
                      <a:pt x="1290" y="1454"/>
                    </a:lnTo>
                    <a:lnTo>
                      <a:pt x="1282" y="1448"/>
                    </a:lnTo>
                    <a:lnTo>
                      <a:pt x="1280" y="1442"/>
                    </a:lnTo>
                    <a:lnTo>
                      <a:pt x="1280" y="1438"/>
                    </a:lnTo>
                    <a:lnTo>
                      <a:pt x="1284" y="1434"/>
                    </a:lnTo>
                    <a:lnTo>
                      <a:pt x="1288" y="1434"/>
                    </a:lnTo>
                    <a:lnTo>
                      <a:pt x="1296" y="1434"/>
                    </a:lnTo>
                    <a:lnTo>
                      <a:pt x="1310" y="1438"/>
                    </a:lnTo>
                    <a:lnTo>
                      <a:pt x="1310" y="1438"/>
                    </a:lnTo>
                    <a:lnTo>
                      <a:pt x="1316" y="1438"/>
                    </a:lnTo>
                    <a:lnTo>
                      <a:pt x="1320" y="1436"/>
                    </a:lnTo>
                    <a:lnTo>
                      <a:pt x="1324" y="1434"/>
                    </a:lnTo>
                    <a:lnTo>
                      <a:pt x="1326" y="1430"/>
                    </a:lnTo>
                    <a:lnTo>
                      <a:pt x="1332" y="1420"/>
                    </a:lnTo>
                    <a:lnTo>
                      <a:pt x="1334" y="1418"/>
                    </a:lnTo>
                    <a:lnTo>
                      <a:pt x="1338" y="1418"/>
                    </a:lnTo>
                    <a:lnTo>
                      <a:pt x="1338" y="1418"/>
                    </a:lnTo>
                    <a:lnTo>
                      <a:pt x="1344" y="1420"/>
                    </a:lnTo>
                    <a:lnTo>
                      <a:pt x="1346" y="1418"/>
                    </a:lnTo>
                    <a:lnTo>
                      <a:pt x="1344" y="1414"/>
                    </a:lnTo>
                    <a:lnTo>
                      <a:pt x="1334" y="1408"/>
                    </a:lnTo>
                    <a:lnTo>
                      <a:pt x="1334" y="1408"/>
                    </a:lnTo>
                    <a:lnTo>
                      <a:pt x="1326" y="1404"/>
                    </a:lnTo>
                    <a:lnTo>
                      <a:pt x="1324" y="1404"/>
                    </a:lnTo>
                    <a:lnTo>
                      <a:pt x="1326" y="1402"/>
                    </a:lnTo>
                    <a:lnTo>
                      <a:pt x="1330" y="1402"/>
                    </a:lnTo>
                    <a:lnTo>
                      <a:pt x="1338" y="1400"/>
                    </a:lnTo>
                    <a:lnTo>
                      <a:pt x="1338" y="1400"/>
                    </a:lnTo>
                    <a:lnTo>
                      <a:pt x="1344" y="1398"/>
                    </a:lnTo>
                    <a:lnTo>
                      <a:pt x="1352" y="1398"/>
                    </a:lnTo>
                    <a:lnTo>
                      <a:pt x="1360" y="1400"/>
                    </a:lnTo>
                    <a:lnTo>
                      <a:pt x="1370" y="1398"/>
                    </a:lnTo>
                    <a:lnTo>
                      <a:pt x="1370" y="1398"/>
                    </a:lnTo>
                    <a:lnTo>
                      <a:pt x="1380" y="1396"/>
                    </a:lnTo>
                    <a:lnTo>
                      <a:pt x="1388" y="1396"/>
                    </a:lnTo>
                    <a:lnTo>
                      <a:pt x="1394" y="1396"/>
                    </a:lnTo>
                    <a:lnTo>
                      <a:pt x="1398" y="1390"/>
                    </a:lnTo>
                    <a:lnTo>
                      <a:pt x="1398" y="1390"/>
                    </a:lnTo>
                    <a:lnTo>
                      <a:pt x="1400" y="1386"/>
                    </a:lnTo>
                    <a:lnTo>
                      <a:pt x="1398" y="1384"/>
                    </a:lnTo>
                    <a:lnTo>
                      <a:pt x="1396" y="1380"/>
                    </a:lnTo>
                    <a:lnTo>
                      <a:pt x="1402" y="1376"/>
                    </a:lnTo>
                    <a:lnTo>
                      <a:pt x="1402" y="1376"/>
                    </a:lnTo>
                    <a:lnTo>
                      <a:pt x="1404" y="1372"/>
                    </a:lnTo>
                    <a:lnTo>
                      <a:pt x="1404" y="1368"/>
                    </a:lnTo>
                    <a:lnTo>
                      <a:pt x="1404" y="1364"/>
                    </a:lnTo>
                    <a:lnTo>
                      <a:pt x="1410" y="1360"/>
                    </a:lnTo>
                    <a:lnTo>
                      <a:pt x="1410" y="1360"/>
                    </a:lnTo>
                    <a:lnTo>
                      <a:pt x="1414" y="1356"/>
                    </a:lnTo>
                    <a:lnTo>
                      <a:pt x="1416" y="1354"/>
                    </a:lnTo>
                    <a:lnTo>
                      <a:pt x="1414" y="1352"/>
                    </a:lnTo>
                    <a:lnTo>
                      <a:pt x="1412" y="1350"/>
                    </a:lnTo>
                    <a:lnTo>
                      <a:pt x="1406" y="1346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10" y="1342"/>
                    </a:lnTo>
                    <a:lnTo>
                      <a:pt x="1414" y="1344"/>
                    </a:lnTo>
                    <a:lnTo>
                      <a:pt x="1420" y="1344"/>
                    </a:lnTo>
                    <a:lnTo>
                      <a:pt x="1430" y="1344"/>
                    </a:lnTo>
                    <a:lnTo>
                      <a:pt x="1430" y="1344"/>
                    </a:lnTo>
                    <a:lnTo>
                      <a:pt x="1436" y="1344"/>
                    </a:lnTo>
                    <a:lnTo>
                      <a:pt x="1434" y="1348"/>
                    </a:lnTo>
                    <a:lnTo>
                      <a:pt x="1428" y="1352"/>
                    </a:lnTo>
                    <a:lnTo>
                      <a:pt x="1424" y="1358"/>
                    </a:lnTo>
                    <a:lnTo>
                      <a:pt x="1424" y="1358"/>
                    </a:lnTo>
                    <a:lnTo>
                      <a:pt x="1422" y="1362"/>
                    </a:lnTo>
                    <a:lnTo>
                      <a:pt x="1418" y="1364"/>
                    </a:lnTo>
                    <a:lnTo>
                      <a:pt x="1414" y="1368"/>
                    </a:lnTo>
                    <a:lnTo>
                      <a:pt x="1412" y="1372"/>
                    </a:lnTo>
                    <a:lnTo>
                      <a:pt x="1412" y="1372"/>
                    </a:lnTo>
                    <a:lnTo>
                      <a:pt x="1410" y="1378"/>
                    </a:lnTo>
                    <a:lnTo>
                      <a:pt x="1408" y="1386"/>
                    </a:lnTo>
                    <a:lnTo>
                      <a:pt x="1406" y="1392"/>
                    </a:lnTo>
                    <a:lnTo>
                      <a:pt x="1406" y="1394"/>
                    </a:lnTo>
                    <a:lnTo>
                      <a:pt x="1408" y="1396"/>
                    </a:lnTo>
                    <a:lnTo>
                      <a:pt x="1408" y="1396"/>
                    </a:lnTo>
                    <a:lnTo>
                      <a:pt x="1414" y="1398"/>
                    </a:lnTo>
                    <a:lnTo>
                      <a:pt x="1420" y="1398"/>
                    </a:lnTo>
                    <a:lnTo>
                      <a:pt x="1426" y="1396"/>
                    </a:lnTo>
                    <a:lnTo>
                      <a:pt x="1432" y="1390"/>
                    </a:lnTo>
                    <a:lnTo>
                      <a:pt x="1432" y="1390"/>
                    </a:lnTo>
                    <a:lnTo>
                      <a:pt x="1440" y="1380"/>
                    </a:lnTo>
                    <a:lnTo>
                      <a:pt x="1444" y="1380"/>
                    </a:lnTo>
                    <a:lnTo>
                      <a:pt x="1448" y="1384"/>
                    </a:lnTo>
                    <a:lnTo>
                      <a:pt x="1448" y="1384"/>
                    </a:lnTo>
                    <a:lnTo>
                      <a:pt x="1452" y="1386"/>
                    </a:lnTo>
                    <a:lnTo>
                      <a:pt x="1454" y="1384"/>
                    </a:lnTo>
                    <a:lnTo>
                      <a:pt x="1454" y="1382"/>
                    </a:lnTo>
                    <a:lnTo>
                      <a:pt x="1452" y="1378"/>
                    </a:lnTo>
                    <a:lnTo>
                      <a:pt x="1452" y="1378"/>
                    </a:lnTo>
                    <a:lnTo>
                      <a:pt x="1452" y="1376"/>
                    </a:lnTo>
                    <a:lnTo>
                      <a:pt x="1452" y="1374"/>
                    </a:lnTo>
                    <a:lnTo>
                      <a:pt x="1456" y="1372"/>
                    </a:lnTo>
                    <a:lnTo>
                      <a:pt x="1462" y="1370"/>
                    </a:lnTo>
                    <a:lnTo>
                      <a:pt x="1466" y="1370"/>
                    </a:lnTo>
                    <a:lnTo>
                      <a:pt x="1468" y="1372"/>
                    </a:lnTo>
                    <a:lnTo>
                      <a:pt x="1468" y="1372"/>
                    </a:lnTo>
                    <a:lnTo>
                      <a:pt x="1472" y="1372"/>
                    </a:lnTo>
                    <a:lnTo>
                      <a:pt x="1476" y="1372"/>
                    </a:lnTo>
                    <a:lnTo>
                      <a:pt x="1484" y="1370"/>
                    </a:lnTo>
                    <a:lnTo>
                      <a:pt x="1498" y="1362"/>
                    </a:lnTo>
                    <a:lnTo>
                      <a:pt x="1498" y="1362"/>
                    </a:lnTo>
                    <a:lnTo>
                      <a:pt x="1502" y="1360"/>
                    </a:lnTo>
                    <a:lnTo>
                      <a:pt x="1502" y="1354"/>
                    </a:lnTo>
                    <a:lnTo>
                      <a:pt x="1502" y="1350"/>
                    </a:lnTo>
                    <a:lnTo>
                      <a:pt x="1502" y="1350"/>
                    </a:lnTo>
                    <a:lnTo>
                      <a:pt x="1504" y="1350"/>
                    </a:lnTo>
                    <a:lnTo>
                      <a:pt x="1504" y="1350"/>
                    </a:lnTo>
                    <a:lnTo>
                      <a:pt x="1508" y="1350"/>
                    </a:lnTo>
                    <a:lnTo>
                      <a:pt x="1510" y="1352"/>
                    </a:lnTo>
                    <a:lnTo>
                      <a:pt x="1510" y="1354"/>
                    </a:lnTo>
                    <a:lnTo>
                      <a:pt x="1512" y="1354"/>
                    </a:lnTo>
                    <a:lnTo>
                      <a:pt x="1512" y="1354"/>
                    </a:lnTo>
                    <a:lnTo>
                      <a:pt x="1520" y="1350"/>
                    </a:lnTo>
                    <a:lnTo>
                      <a:pt x="1532" y="1344"/>
                    </a:lnTo>
                    <a:lnTo>
                      <a:pt x="1558" y="1324"/>
                    </a:lnTo>
                    <a:lnTo>
                      <a:pt x="1570" y="1314"/>
                    </a:lnTo>
                    <a:lnTo>
                      <a:pt x="1580" y="1302"/>
                    </a:lnTo>
                    <a:lnTo>
                      <a:pt x="1588" y="1290"/>
                    </a:lnTo>
                    <a:lnTo>
                      <a:pt x="1592" y="1280"/>
                    </a:lnTo>
                    <a:lnTo>
                      <a:pt x="1592" y="1280"/>
                    </a:lnTo>
                    <a:lnTo>
                      <a:pt x="1600" y="1264"/>
                    </a:lnTo>
                    <a:lnTo>
                      <a:pt x="1610" y="1250"/>
                    </a:lnTo>
                    <a:lnTo>
                      <a:pt x="1622" y="1242"/>
                    </a:lnTo>
                    <a:lnTo>
                      <a:pt x="1628" y="1238"/>
                    </a:lnTo>
                    <a:lnTo>
                      <a:pt x="1634" y="1238"/>
                    </a:lnTo>
                    <a:lnTo>
                      <a:pt x="1634" y="1238"/>
                    </a:lnTo>
                    <a:lnTo>
                      <a:pt x="1642" y="1236"/>
                    </a:lnTo>
                    <a:lnTo>
                      <a:pt x="1646" y="1234"/>
                    </a:lnTo>
                    <a:lnTo>
                      <a:pt x="1648" y="1232"/>
                    </a:lnTo>
                    <a:lnTo>
                      <a:pt x="1648" y="1228"/>
                    </a:lnTo>
                    <a:lnTo>
                      <a:pt x="1646" y="1222"/>
                    </a:lnTo>
                    <a:lnTo>
                      <a:pt x="1640" y="1214"/>
                    </a:lnTo>
                    <a:lnTo>
                      <a:pt x="1632" y="1204"/>
                    </a:lnTo>
                    <a:lnTo>
                      <a:pt x="1632" y="1204"/>
                    </a:lnTo>
                    <a:lnTo>
                      <a:pt x="1626" y="1198"/>
                    </a:lnTo>
                    <a:lnTo>
                      <a:pt x="1624" y="1194"/>
                    </a:lnTo>
                    <a:lnTo>
                      <a:pt x="1636" y="1200"/>
                    </a:lnTo>
                    <a:lnTo>
                      <a:pt x="1670" y="1222"/>
                    </a:lnTo>
                    <a:lnTo>
                      <a:pt x="1670" y="1222"/>
                    </a:lnTo>
                    <a:lnTo>
                      <a:pt x="1684" y="1226"/>
                    </a:lnTo>
                    <a:lnTo>
                      <a:pt x="1694" y="1228"/>
                    </a:lnTo>
                    <a:lnTo>
                      <a:pt x="1702" y="1228"/>
                    </a:lnTo>
                    <a:lnTo>
                      <a:pt x="1710" y="1226"/>
                    </a:lnTo>
                    <a:lnTo>
                      <a:pt x="1718" y="1224"/>
                    </a:lnTo>
                    <a:lnTo>
                      <a:pt x="1724" y="1218"/>
                    </a:lnTo>
                    <a:lnTo>
                      <a:pt x="1730" y="1212"/>
                    </a:lnTo>
                    <a:lnTo>
                      <a:pt x="1730" y="1212"/>
                    </a:lnTo>
                    <a:lnTo>
                      <a:pt x="1732" y="1206"/>
                    </a:lnTo>
                    <a:lnTo>
                      <a:pt x="1734" y="1204"/>
                    </a:lnTo>
                    <a:lnTo>
                      <a:pt x="1738" y="1204"/>
                    </a:lnTo>
                    <a:lnTo>
                      <a:pt x="1742" y="1206"/>
                    </a:lnTo>
                    <a:lnTo>
                      <a:pt x="1748" y="1208"/>
                    </a:lnTo>
                    <a:lnTo>
                      <a:pt x="1756" y="1208"/>
                    </a:lnTo>
                    <a:lnTo>
                      <a:pt x="1766" y="1208"/>
                    </a:lnTo>
                    <a:lnTo>
                      <a:pt x="1782" y="1202"/>
                    </a:lnTo>
                    <a:lnTo>
                      <a:pt x="1782" y="1202"/>
                    </a:lnTo>
                    <a:lnTo>
                      <a:pt x="1800" y="1196"/>
                    </a:lnTo>
                    <a:lnTo>
                      <a:pt x="1818" y="1190"/>
                    </a:lnTo>
                    <a:lnTo>
                      <a:pt x="1856" y="1184"/>
                    </a:lnTo>
                    <a:lnTo>
                      <a:pt x="1886" y="1178"/>
                    </a:lnTo>
                    <a:lnTo>
                      <a:pt x="1898" y="1172"/>
                    </a:lnTo>
                    <a:lnTo>
                      <a:pt x="1906" y="1166"/>
                    </a:lnTo>
                    <a:lnTo>
                      <a:pt x="1906" y="1166"/>
                    </a:lnTo>
                    <a:lnTo>
                      <a:pt x="1920" y="1154"/>
                    </a:lnTo>
                    <a:lnTo>
                      <a:pt x="1934" y="1142"/>
                    </a:lnTo>
                    <a:lnTo>
                      <a:pt x="1950" y="1132"/>
                    </a:lnTo>
                    <a:lnTo>
                      <a:pt x="1960" y="1128"/>
                    </a:lnTo>
                    <a:lnTo>
                      <a:pt x="1970" y="1128"/>
                    </a:lnTo>
                    <a:lnTo>
                      <a:pt x="1970" y="1128"/>
                    </a:lnTo>
                    <a:lnTo>
                      <a:pt x="1978" y="1126"/>
                    </a:lnTo>
                    <a:lnTo>
                      <a:pt x="1982" y="1122"/>
                    </a:lnTo>
                    <a:lnTo>
                      <a:pt x="1982" y="1120"/>
                    </a:lnTo>
                    <a:lnTo>
                      <a:pt x="1982" y="1116"/>
                    </a:lnTo>
                    <a:lnTo>
                      <a:pt x="1982" y="1112"/>
                    </a:lnTo>
                    <a:lnTo>
                      <a:pt x="1982" y="1108"/>
                    </a:lnTo>
                    <a:lnTo>
                      <a:pt x="1986" y="1106"/>
                    </a:lnTo>
                    <a:lnTo>
                      <a:pt x="1994" y="1106"/>
                    </a:lnTo>
                    <a:lnTo>
                      <a:pt x="1994" y="1106"/>
                    </a:lnTo>
                    <a:lnTo>
                      <a:pt x="2008" y="1104"/>
                    </a:lnTo>
                    <a:lnTo>
                      <a:pt x="2012" y="1102"/>
                    </a:lnTo>
                    <a:lnTo>
                      <a:pt x="2012" y="1102"/>
                    </a:lnTo>
                    <a:lnTo>
                      <a:pt x="2016" y="1096"/>
                    </a:lnTo>
                    <a:lnTo>
                      <a:pt x="2022" y="1092"/>
                    </a:lnTo>
                    <a:lnTo>
                      <a:pt x="2030" y="1088"/>
                    </a:lnTo>
                    <a:lnTo>
                      <a:pt x="2030" y="1088"/>
                    </a:lnTo>
                    <a:lnTo>
                      <a:pt x="2046" y="1080"/>
                    </a:lnTo>
                    <a:lnTo>
                      <a:pt x="2046" y="1078"/>
                    </a:lnTo>
                    <a:lnTo>
                      <a:pt x="2044" y="1076"/>
                    </a:lnTo>
                    <a:lnTo>
                      <a:pt x="2028" y="1076"/>
                    </a:lnTo>
                    <a:lnTo>
                      <a:pt x="2000" y="1080"/>
                    </a:lnTo>
                    <a:lnTo>
                      <a:pt x="2000" y="1080"/>
                    </a:lnTo>
                    <a:lnTo>
                      <a:pt x="1984" y="1080"/>
                    </a:lnTo>
                    <a:lnTo>
                      <a:pt x="1970" y="1076"/>
                    </a:lnTo>
                    <a:lnTo>
                      <a:pt x="1956" y="1070"/>
                    </a:lnTo>
                    <a:lnTo>
                      <a:pt x="1944" y="1064"/>
                    </a:lnTo>
                    <a:lnTo>
                      <a:pt x="1932" y="1058"/>
                    </a:lnTo>
                    <a:lnTo>
                      <a:pt x="1920" y="1056"/>
                    </a:lnTo>
                    <a:lnTo>
                      <a:pt x="1914" y="1056"/>
                    </a:lnTo>
                    <a:lnTo>
                      <a:pt x="1906" y="1058"/>
                    </a:lnTo>
                    <a:lnTo>
                      <a:pt x="1900" y="1060"/>
                    </a:lnTo>
                    <a:lnTo>
                      <a:pt x="1892" y="1064"/>
                    </a:lnTo>
                    <a:lnTo>
                      <a:pt x="1892" y="1064"/>
                    </a:lnTo>
                    <a:lnTo>
                      <a:pt x="1884" y="1068"/>
                    </a:lnTo>
                    <a:lnTo>
                      <a:pt x="1878" y="1070"/>
                    </a:lnTo>
                    <a:lnTo>
                      <a:pt x="1866" y="1070"/>
                    </a:lnTo>
                    <a:lnTo>
                      <a:pt x="1860" y="1070"/>
                    </a:lnTo>
                    <a:lnTo>
                      <a:pt x="1854" y="1072"/>
                    </a:lnTo>
                    <a:lnTo>
                      <a:pt x="1846" y="1076"/>
                    </a:lnTo>
                    <a:lnTo>
                      <a:pt x="1838" y="1082"/>
                    </a:lnTo>
                    <a:lnTo>
                      <a:pt x="1838" y="1082"/>
                    </a:lnTo>
                    <a:lnTo>
                      <a:pt x="1834" y="1086"/>
                    </a:lnTo>
                    <a:lnTo>
                      <a:pt x="1828" y="1090"/>
                    </a:lnTo>
                    <a:lnTo>
                      <a:pt x="1824" y="1090"/>
                    </a:lnTo>
                    <a:lnTo>
                      <a:pt x="1820" y="1090"/>
                    </a:lnTo>
                    <a:lnTo>
                      <a:pt x="1818" y="1088"/>
                    </a:lnTo>
                    <a:lnTo>
                      <a:pt x="1820" y="1084"/>
                    </a:lnTo>
                    <a:lnTo>
                      <a:pt x="1824" y="1078"/>
                    </a:lnTo>
                    <a:lnTo>
                      <a:pt x="1832" y="1070"/>
                    </a:lnTo>
                    <a:lnTo>
                      <a:pt x="1832" y="1070"/>
                    </a:lnTo>
                    <a:lnTo>
                      <a:pt x="1840" y="1064"/>
                    </a:lnTo>
                    <a:lnTo>
                      <a:pt x="1848" y="1062"/>
                    </a:lnTo>
                    <a:lnTo>
                      <a:pt x="1852" y="1062"/>
                    </a:lnTo>
                    <a:lnTo>
                      <a:pt x="1856" y="1062"/>
                    </a:lnTo>
                    <a:lnTo>
                      <a:pt x="1864" y="1064"/>
                    </a:lnTo>
                    <a:lnTo>
                      <a:pt x="1866" y="1064"/>
                    </a:lnTo>
                    <a:lnTo>
                      <a:pt x="1870" y="1062"/>
                    </a:lnTo>
                    <a:lnTo>
                      <a:pt x="1870" y="1062"/>
                    </a:lnTo>
                    <a:lnTo>
                      <a:pt x="1876" y="1058"/>
                    </a:lnTo>
                    <a:lnTo>
                      <a:pt x="1878" y="1056"/>
                    </a:lnTo>
                    <a:lnTo>
                      <a:pt x="1878" y="1054"/>
                    </a:lnTo>
                    <a:lnTo>
                      <a:pt x="1874" y="1052"/>
                    </a:lnTo>
                    <a:lnTo>
                      <a:pt x="1868" y="1052"/>
                    </a:lnTo>
                    <a:lnTo>
                      <a:pt x="1844" y="1054"/>
                    </a:lnTo>
                    <a:lnTo>
                      <a:pt x="1844" y="1054"/>
                    </a:lnTo>
                    <a:lnTo>
                      <a:pt x="1816" y="1058"/>
                    </a:lnTo>
                    <a:lnTo>
                      <a:pt x="1800" y="1058"/>
                    </a:lnTo>
                    <a:lnTo>
                      <a:pt x="1798" y="1056"/>
                    </a:lnTo>
                    <a:lnTo>
                      <a:pt x="1796" y="1052"/>
                    </a:lnTo>
                    <a:lnTo>
                      <a:pt x="1798" y="1046"/>
                    </a:lnTo>
                    <a:lnTo>
                      <a:pt x="1804" y="1038"/>
                    </a:lnTo>
                    <a:lnTo>
                      <a:pt x="1804" y="1038"/>
                    </a:lnTo>
                    <a:lnTo>
                      <a:pt x="1814" y="1022"/>
                    </a:lnTo>
                    <a:lnTo>
                      <a:pt x="1818" y="1014"/>
                    </a:lnTo>
                    <a:lnTo>
                      <a:pt x="1820" y="1012"/>
                    </a:lnTo>
                    <a:lnTo>
                      <a:pt x="1822" y="1010"/>
                    </a:lnTo>
                    <a:lnTo>
                      <a:pt x="1828" y="1016"/>
                    </a:lnTo>
                    <a:lnTo>
                      <a:pt x="1828" y="1016"/>
                    </a:lnTo>
                    <a:lnTo>
                      <a:pt x="1836" y="1022"/>
                    </a:lnTo>
                    <a:lnTo>
                      <a:pt x="1840" y="1022"/>
                    </a:lnTo>
                    <a:lnTo>
                      <a:pt x="1844" y="1022"/>
                    </a:lnTo>
                    <a:lnTo>
                      <a:pt x="1882" y="1010"/>
                    </a:lnTo>
                    <a:lnTo>
                      <a:pt x="1882" y="1010"/>
                    </a:lnTo>
                    <a:lnTo>
                      <a:pt x="1896" y="1006"/>
                    </a:lnTo>
                    <a:lnTo>
                      <a:pt x="1904" y="1000"/>
                    </a:lnTo>
                    <a:lnTo>
                      <a:pt x="1908" y="996"/>
                    </a:lnTo>
                    <a:lnTo>
                      <a:pt x="1910" y="992"/>
                    </a:lnTo>
                    <a:lnTo>
                      <a:pt x="1906" y="986"/>
                    </a:lnTo>
                    <a:lnTo>
                      <a:pt x="1898" y="984"/>
                    </a:lnTo>
                    <a:lnTo>
                      <a:pt x="1888" y="980"/>
                    </a:lnTo>
                    <a:lnTo>
                      <a:pt x="1874" y="978"/>
                    </a:lnTo>
                    <a:lnTo>
                      <a:pt x="1874" y="978"/>
                    </a:lnTo>
                    <a:lnTo>
                      <a:pt x="1850" y="974"/>
                    </a:lnTo>
                    <a:lnTo>
                      <a:pt x="1844" y="972"/>
                    </a:lnTo>
                    <a:lnTo>
                      <a:pt x="1842" y="970"/>
                    </a:lnTo>
                    <a:lnTo>
                      <a:pt x="1844" y="968"/>
                    </a:lnTo>
                    <a:lnTo>
                      <a:pt x="1850" y="966"/>
                    </a:lnTo>
                    <a:lnTo>
                      <a:pt x="1870" y="966"/>
                    </a:lnTo>
                    <a:lnTo>
                      <a:pt x="1870" y="966"/>
                    </a:lnTo>
                    <a:lnTo>
                      <a:pt x="1892" y="970"/>
                    </a:lnTo>
                    <a:lnTo>
                      <a:pt x="1906" y="976"/>
                    </a:lnTo>
                    <a:lnTo>
                      <a:pt x="1918" y="980"/>
                    </a:lnTo>
                    <a:lnTo>
                      <a:pt x="1932" y="986"/>
                    </a:lnTo>
                    <a:lnTo>
                      <a:pt x="1932" y="986"/>
                    </a:lnTo>
                    <a:lnTo>
                      <a:pt x="1946" y="992"/>
                    </a:lnTo>
                    <a:lnTo>
                      <a:pt x="1954" y="998"/>
                    </a:lnTo>
                    <a:lnTo>
                      <a:pt x="1958" y="1008"/>
                    </a:lnTo>
                    <a:lnTo>
                      <a:pt x="1960" y="1022"/>
                    </a:lnTo>
                    <a:lnTo>
                      <a:pt x="1960" y="1022"/>
                    </a:lnTo>
                    <a:lnTo>
                      <a:pt x="1964" y="1030"/>
                    </a:lnTo>
                    <a:lnTo>
                      <a:pt x="1970" y="1038"/>
                    </a:lnTo>
                    <a:lnTo>
                      <a:pt x="1978" y="1044"/>
                    </a:lnTo>
                    <a:lnTo>
                      <a:pt x="1988" y="1050"/>
                    </a:lnTo>
                    <a:lnTo>
                      <a:pt x="1998" y="1052"/>
                    </a:lnTo>
                    <a:lnTo>
                      <a:pt x="2008" y="1054"/>
                    </a:lnTo>
                    <a:lnTo>
                      <a:pt x="2016" y="1054"/>
                    </a:lnTo>
                    <a:lnTo>
                      <a:pt x="2022" y="1052"/>
                    </a:lnTo>
                    <a:lnTo>
                      <a:pt x="2022" y="1052"/>
                    </a:lnTo>
                    <a:lnTo>
                      <a:pt x="2030" y="1048"/>
                    </a:lnTo>
                    <a:lnTo>
                      <a:pt x="2036" y="1050"/>
                    </a:lnTo>
                    <a:lnTo>
                      <a:pt x="2046" y="1052"/>
                    </a:lnTo>
                    <a:lnTo>
                      <a:pt x="2060" y="1056"/>
                    </a:lnTo>
                    <a:lnTo>
                      <a:pt x="2060" y="1056"/>
                    </a:lnTo>
                    <a:lnTo>
                      <a:pt x="2068" y="1054"/>
                    </a:lnTo>
                    <a:lnTo>
                      <a:pt x="2070" y="1050"/>
                    </a:lnTo>
                    <a:lnTo>
                      <a:pt x="2072" y="1042"/>
                    </a:lnTo>
                    <a:lnTo>
                      <a:pt x="2070" y="1032"/>
                    </a:lnTo>
                    <a:lnTo>
                      <a:pt x="2066" y="1008"/>
                    </a:lnTo>
                    <a:lnTo>
                      <a:pt x="2064" y="996"/>
                    </a:lnTo>
                    <a:lnTo>
                      <a:pt x="2064" y="984"/>
                    </a:lnTo>
                    <a:lnTo>
                      <a:pt x="2064" y="984"/>
                    </a:lnTo>
                    <a:lnTo>
                      <a:pt x="2062" y="976"/>
                    </a:lnTo>
                    <a:lnTo>
                      <a:pt x="2062" y="974"/>
                    </a:lnTo>
                    <a:lnTo>
                      <a:pt x="2060" y="974"/>
                    </a:lnTo>
                    <a:lnTo>
                      <a:pt x="2056" y="976"/>
                    </a:lnTo>
                    <a:lnTo>
                      <a:pt x="2050" y="980"/>
                    </a:lnTo>
                    <a:lnTo>
                      <a:pt x="2044" y="986"/>
                    </a:lnTo>
                    <a:lnTo>
                      <a:pt x="2038" y="990"/>
                    </a:lnTo>
                    <a:lnTo>
                      <a:pt x="2032" y="990"/>
                    </a:lnTo>
                    <a:lnTo>
                      <a:pt x="2030" y="988"/>
                    </a:lnTo>
                    <a:lnTo>
                      <a:pt x="2030" y="986"/>
                    </a:lnTo>
                    <a:lnTo>
                      <a:pt x="2030" y="986"/>
                    </a:lnTo>
                    <a:lnTo>
                      <a:pt x="2028" y="976"/>
                    </a:lnTo>
                    <a:lnTo>
                      <a:pt x="2028" y="974"/>
                    </a:lnTo>
                    <a:lnTo>
                      <a:pt x="2032" y="974"/>
                    </a:lnTo>
                    <a:lnTo>
                      <a:pt x="2038" y="972"/>
                    </a:lnTo>
                    <a:lnTo>
                      <a:pt x="2044" y="968"/>
                    </a:lnTo>
                    <a:lnTo>
                      <a:pt x="2050" y="962"/>
                    </a:lnTo>
                    <a:lnTo>
                      <a:pt x="2050" y="962"/>
                    </a:lnTo>
                    <a:lnTo>
                      <a:pt x="2054" y="956"/>
                    </a:lnTo>
                    <a:lnTo>
                      <a:pt x="2054" y="956"/>
                    </a:lnTo>
                    <a:lnTo>
                      <a:pt x="2054" y="954"/>
                    </a:lnTo>
                    <a:lnTo>
                      <a:pt x="2044" y="958"/>
                    </a:lnTo>
                    <a:lnTo>
                      <a:pt x="2032" y="962"/>
                    </a:lnTo>
                    <a:lnTo>
                      <a:pt x="2030" y="960"/>
                    </a:lnTo>
                    <a:lnTo>
                      <a:pt x="2030" y="956"/>
                    </a:lnTo>
                    <a:lnTo>
                      <a:pt x="2030" y="956"/>
                    </a:lnTo>
                    <a:lnTo>
                      <a:pt x="2032" y="950"/>
                    </a:lnTo>
                    <a:lnTo>
                      <a:pt x="2030" y="944"/>
                    </a:lnTo>
                    <a:lnTo>
                      <a:pt x="2026" y="940"/>
                    </a:lnTo>
                    <a:lnTo>
                      <a:pt x="2020" y="938"/>
                    </a:lnTo>
                    <a:lnTo>
                      <a:pt x="2002" y="932"/>
                    </a:lnTo>
                    <a:lnTo>
                      <a:pt x="1980" y="926"/>
                    </a:lnTo>
                    <a:lnTo>
                      <a:pt x="1980" y="926"/>
                    </a:lnTo>
                    <a:lnTo>
                      <a:pt x="1960" y="918"/>
                    </a:lnTo>
                    <a:lnTo>
                      <a:pt x="1948" y="912"/>
                    </a:lnTo>
                    <a:lnTo>
                      <a:pt x="1944" y="908"/>
                    </a:lnTo>
                    <a:lnTo>
                      <a:pt x="1944" y="904"/>
                    </a:lnTo>
                    <a:lnTo>
                      <a:pt x="1944" y="900"/>
                    </a:lnTo>
                    <a:lnTo>
                      <a:pt x="1944" y="896"/>
                    </a:lnTo>
                    <a:lnTo>
                      <a:pt x="1942" y="892"/>
                    </a:lnTo>
                    <a:lnTo>
                      <a:pt x="1934" y="886"/>
                    </a:lnTo>
                    <a:lnTo>
                      <a:pt x="1934" y="886"/>
                    </a:lnTo>
                    <a:lnTo>
                      <a:pt x="1924" y="880"/>
                    </a:lnTo>
                    <a:lnTo>
                      <a:pt x="1922" y="874"/>
                    </a:lnTo>
                    <a:lnTo>
                      <a:pt x="1922" y="870"/>
                    </a:lnTo>
                    <a:lnTo>
                      <a:pt x="1924" y="866"/>
                    </a:lnTo>
                    <a:lnTo>
                      <a:pt x="1922" y="862"/>
                    </a:lnTo>
                    <a:lnTo>
                      <a:pt x="1916" y="858"/>
                    </a:lnTo>
                    <a:lnTo>
                      <a:pt x="1902" y="852"/>
                    </a:lnTo>
                    <a:lnTo>
                      <a:pt x="1878" y="846"/>
                    </a:lnTo>
                    <a:lnTo>
                      <a:pt x="1878" y="846"/>
                    </a:lnTo>
                    <a:lnTo>
                      <a:pt x="1888" y="846"/>
                    </a:lnTo>
                    <a:lnTo>
                      <a:pt x="1896" y="844"/>
                    </a:lnTo>
                    <a:lnTo>
                      <a:pt x="1904" y="842"/>
                    </a:lnTo>
                    <a:lnTo>
                      <a:pt x="1910" y="838"/>
                    </a:lnTo>
                    <a:lnTo>
                      <a:pt x="1926" y="828"/>
                    </a:lnTo>
                    <a:lnTo>
                      <a:pt x="1948" y="818"/>
                    </a:lnTo>
                    <a:lnTo>
                      <a:pt x="1948" y="818"/>
                    </a:lnTo>
                    <a:lnTo>
                      <a:pt x="1954" y="816"/>
                    </a:lnTo>
                    <a:lnTo>
                      <a:pt x="1960" y="816"/>
                    </a:lnTo>
                    <a:lnTo>
                      <a:pt x="1974" y="818"/>
                    </a:lnTo>
                    <a:lnTo>
                      <a:pt x="1988" y="824"/>
                    </a:lnTo>
                    <a:lnTo>
                      <a:pt x="2002" y="832"/>
                    </a:lnTo>
                    <a:lnTo>
                      <a:pt x="2016" y="838"/>
                    </a:lnTo>
                    <a:lnTo>
                      <a:pt x="2030" y="842"/>
                    </a:lnTo>
                    <a:lnTo>
                      <a:pt x="2038" y="844"/>
                    </a:lnTo>
                    <a:lnTo>
                      <a:pt x="2044" y="842"/>
                    </a:lnTo>
                    <a:lnTo>
                      <a:pt x="2052" y="840"/>
                    </a:lnTo>
                    <a:lnTo>
                      <a:pt x="2058" y="836"/>
                    </a:lnTo>
                    <a:lnTo>
                      <a:pt x="2058" y="836"/>
                    </a:lnTo>
                    <a:lnTo>
                      <a:pt x="2070" y="830"/>
                    </a:lnTo>
                    <a:lnTo>
                      <a:pt x="2078" y="826"/>
                    </a:lnTo>
                    <a:lnTo>
                      <a:pt x="2086" y="826"/>
                    </a:lnTo>
                    <a:lnTo>
                      <a:pt x="2092" y="828"/>
                    </a:lnTo>
                    <a:lnTo>
                      <a:pt x="2096" y="830"/>
                    </a:lnTo>
                    <a:lnTo>
                      <a:pt x="2100" y="830"/>
                    </a:lnTo>
                    <a:lnTo>
                      <a:pt x="2106" y="826"/>
                    </a:lnTo>
                    <a:lnTo>
                      <a:pt x="2112" y="818"/>
                    </a:lnTo>
                    <a:lnTo>
                      <a:pt x="2112" y="818"/>
                    </a:lnTo>
                    <a:lnTo>
                      <a:pt x="2118" y="810"/>
                    </a:lnTo>
                    <a:lnTo>
                      <a:pt x="2118" y="806"/>
                    </a:lnTo>
                    <a:lnTo>
                      <a:pt x="2116" y="802"/>
                    </a:lnTo>
                    <a:lnTo>
                      <a:pt x="2112" y="796"/>
                    </a:lnTo>
                    <a:lnTo>
                      <a:pt x="2104" y="792"/>
                    </a:lnTo>
                    <a:lnTo>
                      <a:pt x="2092" y="790"/>
                    </a:lnTo>
                    <a:lnTo>
                      <a:pt x="2080" y="788"/>
                    </a:lnTo>
                    <a:lnTo>
                      <a:pt x="2054" y="786"/>
                    </a:lnTo>
                    <a:lnTo>
                      <a:pt x="2054" y="786"/>
                    </a:lnTo>
                    <a:lnTo>
                      <a:pt x="2044" y="786"/>
                    </a:lnTo>
                    <a:lnTo>
                      <a:pt x="2040" y="784"/>
                    </a:lnTo>
                    <a:lnTo>
                      <a:pt x="2040" y="780"/>
                    </a:lnTo>
                    <a:lnTo>
                      <a:pt x="2040" y="776"/>
                    </a:lnTo>
                    <a:lnTo>
                      <a:pt x="2046" y="768"/>
                    </a:lnTo>
                    <a:lnTo>
                      <a:pt x="2054" y="762"/>
                    </a:lnTo>
                    <a:lnTo>
                      <a:pt x="2066" y="758"/>
                    </a:lnTo>
                    <a:lnTo>
                      <a:pt x="2078" y="754"/>
                    </a:lnTo>
                    <a:lnTo>
                      <a:pt x="2092" y="752"/>
                    </a:lnTo>
                    <a:lnTo>
                      <a:pt x="2092" y="752"/>
                    </a:lnTo>
                    <a:lnTo>
                      <a:pt x="2104" y="754"/>
                    </a:lnTo>
                    <a:lnTo>
                      <a:pt x="2112" y="758"/>
                    </a:lnTo>
                    <a:lnTo>
                      <a:pt x="2122" y="766"/>
                    </a:lnTo>
                    <a:lnTo>
                      <a:pt x="2128" y="768"/>
                    </a:lnTo>
                    <a:lnTo>
                      <a:pt x="2132" y="770"/>
                    </a:lnTo>
                    <a:lnTo>
                      <a:pt x="2142" y="768"/>
                    </a:lnTo>
                    <a:lnTo>
                      <a:pt x="2152" y="766"/>
                    </a:lnTo>
                    <a:lnTo>
                      <a:pt x="2152" y="766"/>
                    </a:lnTo>
                    <a:lnTo>
                      <a:pt x="2162" y="762"/>
                    </a:lnTo>
                    <a:lnTo>
                      <a:pt x="2164" y="758"/>
                    </a:lnTo>
                    <a:lnTo>
                      <a:pt x="2166" y="754"/>
                    </a:lnTo>
                    <a:lnTo>
                      <a:pt x="2162" y="750"/>
                    </a:lnTo>
                    <a:lnTo>
                      <a:pt x="2154" y="746"/>
                    </a:lnTo>
                    <a:lnTo>
                      <a:pt x="2146" y="742"/>
                    </a:lnTo>
                    <a:lnTo>
                      <a:pt x="2134" y="740"/>
                    </a:lnTo>
                    <a:lnTo>
                      <a:pt x="2120" y="738"/>
                    </a:lnTo>
                    <a:lnTo>
                      <a:pt x="2120" y="738"/>
                    </a:lnTo>
                    <a:lnTo>
                      <a:pt x="2112" y="738"/>
                    </a:lnTo>
                    <a:lnTo>
                      <a:pt x="2108" y="736"/>
                    </a:lnTo>
                    <a:lnTo>
                      <a:pt x="2104" y="732"/>
                    </a:lnTo>
                    <a:lnTo>
                      <a:pt x="2102" y="728"/>
                    </a:lnTo>
                    <a:lnTo>
                      <a:pt x="2100" y="718"/>
                    </a:lnTo>
                    <a:lnTo>
                      <a:pt x="2102" y="708"/>
                    </a:lnTo>
                    <a:lnTo>
                      <a:pt x="2108" y="700"/>
                    </a:lnTo>
                    <a:lnTo>
                      <a:pt x="2114" y="694"/>
                    </a:lnTo>
                    <a:lnTo>
                      <a:pt x="2118" y="692"/>
                    </a:lnTo>
                    <a:lnTo>
                      <a:pt x="2122" y="692"/>
                    </a:lnTo>
                    <a:lnTo>
                      <a:pt x="2124" y="692"/>
                    </a:lnTo>
                    <a:lnTo>
                      <a:pt x="2126" y="696"/>
                    </a:lnTo>
                    <a:lnTo>
                      <a:pt x="2126" y="696"/>
                    </a:lnTo>
                    <a:lnTo>
                      <a:pt x="2132" y="700"/>
                    </a:lnTo>
                    <a:lnTo>
                      <a:pt x="2140" y="702"/>
                    </a:lnTo>
                    <a:lnTo>
                      <a:pt x="2148" y="702"/>
                    </a:lnTo>
                    <a:lnTo>
                      <a:pt x="2154" y="698"/>
                    </a:lnTo>
                    <a:lnTo>
                      <a:pt x="2158" y="692"/>
                    </a:lnTo>
                    <a:lnTo>
                      <a:pt x="2162" y="686"/>
                    </a:lnTo>
                    <a:lnTo>
                      <a:pt x="2160" y="678"/>
                    </a:lnTo>
                    <a:lnTo>
                      <a:pt x="2156" y="670"/>
                    </a:lnTo>
                    <a:lnTo>
                      <a:pt x="2156" y="670"/>
                    </a:lnTo>
                    <a:lnTo>
                      <a:pt x="2150" y="662"/>
                    </a:lnTo>
                    <a:lnTo>
                      <a:pt x="2150" y="658"/>
                    </a:lnTo>
                    <a:lnTo>
                      <a:pt x="2154" y="656"/>
                    </a:lnTo>
                    <a:lnTo>
                      <a:pt x="2156" y="656"/>
                    </a:lnTo>
                    <a:lnTo>
                      <a:pt x="2160" y="656"/>
                    </a:lnTo>
                    <a:lnTo>
                      <a:pt x="2160" y="654"/>
                    </a:lnTo>
                    <a:lnTo>
                      <a:pt x="2144" y="646"/>
                    </a:lnTo>
                    <a:lnTo>
                      <a:pt x="2144" y="646"/>
                    </a:lnTo>
                    <a:lnTo>
                      <a:pt x="2132" y="640"/>
                    </a:lnTo>
                    <a:lnTo>
                      <a:pt x="2128" y="636"/>
                    </a:lnTo>
                    <a:lnTo>
                      <a:pt x="2128" y="634"/>
                    </a:lnTo>
                    <a:lnTo>
                      <a:pt x="2130" y="632"/>
                    </a:lnTo>
                    <a:lnTo>
                      <a:pt x="2140" y="628"/>
                    </a:lnTo>
                    <a:lnTo>
                      <a:pt x="2142" y="624"/>
                    </a:lnTo>
                    <a:lnTo>
                      <a:pt x="2142" y="620"/>
                    </a:lnTo>
                    <a:lnTo>
                      <a:pt x="2142" y="620"/>
                    </a:lnTo>
                    <a:lnTo>
                      <a:pt x="2140" y="616"/>
                    </a:lnTo>
                    <a:lnTo>
                      <a:pt x="2136" y="614"/>
                    </a:lnTo>
                    <a:lnTo>
                      <a:pt x="2126" y="612"/>
                    </a:lnTo>
                    <a:lnTo>
                      <a:pt x="2098" y="612"/>
                    </a:lnTo>
                    <a:lnTo>
                      <a:pt x="2084" y="612"/>
                    </a:lnTo>
                    <a:lnTo>
                      <a:pt x="2074" y="612"/>
                    </a:lnTo>
                    <a:lnTo>
                      <a:pt x="2066" y="608"/>
                    </a:lnTo>
                    <a:lnTo>
                      <a:pt x="2064" y="606"/>
                    </a:lnTo>
                    <a:lnTo>
                      <a:pt x="2062" y="602"/>
                    </a:lnTo>
                    <a:lnTo>
                      <a:pt x="2062" y="602"/>
                    </a:lnTo>
                    <a:lnTo>
                      <a:pt x="2062" y="598"/>
                    </a:lnTo>
                    <a:lnTo>
                      <a:pt x="2060" y="594"/>
                    </a:lnTo>
                    <a:lnTo>
                      <a:pt x="2056" y="590"/>
                    </a:lnTo>
                    <a:lnTo>
                      <a:pt x="2048" y="586"/>
                    </a:lnTo>
                    <a:lnTo>
                      <a:pt x="2040" y="582"/>
                    </a:lnTo>
                    <a:lnTo>
                      <a:pt x="2032" y="580"/>
                    </a:lnTo>
                    <a:lnTo>
                      <a:pt x="2028" y="578"/>
                    </a:lnTo>
                    <a:lnTo>
                      <a:pt x="2026" y="576"/>
                    </a:lnTo>
                    <a:lnTo>
                      <a:pt x="2028" y="574"/>
                    </a:lnTo>
                    <a:lnTo>
                      <a:pt x="2032" y="568"/>
                    </a:lnTo>
                    <a:lnTo>
                      <a:pt x="2032" y="568"/>
                    </a:lnTo>
                    <a:lnTo>
                      <a:pt x="2040" y="566"/>
                    </a:lnTo>
                    <a:lnTo>
                      <a:pt x="2046" y="566"/>
                    </a:lnTo>
                    <a:lnTo>
                      <a:pt x="2050" y="570"/>
                    </a:lnTo>
                    <a:lnTo>
                      <a:pt x="2054" y="574"/>
                    </a:lnTo>
                    <a:lnTo>
                      <a:pt x="2058" y="578"/>
                    </a:lnTo>
                    <a:lnTo>
                      <a:pt x="2064" y="580"/>
                    </a:lnTo>
                    <a:lnTo>
                      <a:pt x="2072" y="580"/>
                    </a:lnTo>
                    <a:lnTo>
                      <a:pt x="2082" y="574"/>
                    </a:lnTo>
                    <a:lnTo>
                      <a:pt x="2082" y="574"/>
                    </a:lnTo>
                    <a:lnTo>
                      <a:pt x="2094" y="566"/>
                    </a:lnTo>
                    <a:lnTo>
                      <a:pt x="2106" y="562"/>
                    </a:lnTo>
                    <a:lnTo>
                      <a:pt x="2120" y="560"/>
                    </a:lnTo>
                    <a:lnTo>
                      <a:pt x="2132" y="560"/>
                    </a:lnTo>
                    <a:lnTo>
                      <a:pt x="2144" y="562"/>
                    </a:lnTo>
                    <a:lnTo>
                      <a:pt x="2156" y="564"/>
                    </a:lnTo>
                    <a:lnTo>
                      <a:pt x="2178" y="574"/>
                    </a:lnTo>
                    <a:lnTo>
                      <a:pt x="2178" y="574"/>
                    </a:lnTo>
                    <a:lnTo>
                      <a:pt x="2188" y="576"/>
                    </a:lnTo>
                    <a:lnTo>
                      <a:pt x="2196" y="574"/>
                    </a:lnTo>
                    <a:lnTo>
                      <a:pt x="2202" y="570"/>
                    </a:lnTo>
                    <a:lnTo>
                      <a:pt x="2206" y="564"/>
                    </a:lnTo>
                    <a:lnTo>
                      <a:pt x="2208" y="556"/>
                    </a:lnTo>
                    <a:lnTo>
                      <a:pt x="2206" y="546"/>
                    </a:lnTo>
                    <a:lnTo>
                      <a:pt x="2202" y="536"/>
                    </a:lnTo>
                    <a:lnTo>
                      <a:pt x="2194" y="528"/>
                    </a:lnTo>
                    <a:lnTo>
                      <a:pt x="2194" y="528"/>
                    </a:lnTo>
                    <a:lnTo>
                      <a:pt x="2186" y="522"/>
                    </a:lnTo>
                    <a:lnTo>
                      <a:pt x="2180" y="522"/>
                    </a:lnTo>
                    <a:lnTo>
                      <a:pt x="2176" y="524"/>
                    </a:lnTo>
                    <a:lnTo>
                      <a:pt x="2172" y="528"/>
                    </a:lnTo>
                    <a:lnTo>
                      <a:pt x="2166" y="532"/>
                    </a:lnTo>
                    <a:lnTo>
                      <a:pt x="2158" y="534"/>
                    </a:lnTo>
                    <a:lnTo>
                      <a:pt x="2148" y="532"/>
                    </a:lnTo>
                    <a:lnTo>
                      <a:pt x="2132" y="524"/>
                    </a:lnTo>
                    <a:lnTo>
                      <a:pt x="2132" y="524"/>
                    </a:lnTo>
                    <a:lnTo>
                      <a:pt x="2106" y="506"/>
                    </a:lnTo>
                    <a:lnTo>
                      <a:pt x="2102" y="502"/>
                    </a:lnTo>
                    <a:lnTo>
                      <a:pt x="2102" y="500"/>
                    </a:lnTo>
                    <a:lnTo>
                      <a:pt x="2102" y="498"/>
                    </a:lnTo>
                    <a:lnTo>
                      <a:pt x="2106" y="498"/>
                    </a:lnTo>
                    <a:lnTo>
                      <a:pt x="2116" y="498"/>
                    </a:lnTo>
                    <a:lnTo>
                      <a:pt x="2144" y="504"/>
                    </a:lnTo>
                    <a:lnTo>
                      <a:pt x="2144" y="504"/>
                    </a:lnTo>
                    <a:lnTo>
                      <a:pt x="2170" y="508"/>
                    </a:lnTo>
                    <a:lnTo>
                      <a:pt x="2174" y="508"/>
                    </a:lnTo>
                    <a:lnTo>
                      <a:pt x="2174" y="506"/>
                    </a:lnTo>
                    <a:lnTo>
                      <a:pt x="2168" y="502"/>
                    </a:lnTo>
                    <a:lnTo>
                      <a:pt x="2156" y="496"/>
                    </a:lnTo>
                    <a:lnTo>
                      <a:pt x="2120" y="480"/>
                    </a:lnTo>
                    <a:lnTo>
                      <a:pt x="2120" y="480"/>
                    </a:lnTo>
                    <a:lnTo>
                      <a:pt x="2100" y="474"/>
                    </a:lnTo>
                    <a:lnTo>
                      <a:pt x="2086" y="474"/>
                    </a:lnTo>
                    <a:lnTo>
                      <a:pt x="2078" y="476"/>
                    </a:lnTo>
                    <a:lnTo>
                      <a:pt x="2074" y="482"/>
                    </a:lnTo>
                    <a:lnTo>
                      <a:pt x="2070" y="494"/>
                    </a:lnTo>
                    <a:lnTo>
                      <a:pt x="2066" y="500"/>
                    </a:lnTo>
                    <a:lnTo>
                      <a:pt x="2060" y="504"/>
                    </a:lnTo>
                    <a:lnTo>
                      <a:pt x="2060" y="504"/>
                    </a:lnTo>
                    <a:lnTo>
                      <a:pt x="2056" y="504"/>
                    </a:lnTo>
                    <a:lnTo>
                      <a:pt x="2054" y="502"/>
                    </a:lnTo>
                    <a:lnTo>
                      <a:pt x="2052" y="500"/>
                    </a:lnTo>
                    <a:lnTo>
                      <a:pt x="2052" y="498"/>
                    </a:lnTo>
                    <a:lnTo>
                      <a:pt x="2054" y="490"/>
                    </a:lnTo>
                    <a:lnTo>
                      <a:pt x="2060" y="478"/>
                    </a:lnTo>
                    <a:lnTo>
                      <a:pt x="2072" y="454"/>
                    </a:lnTo>
                    <a:lnTo>
                      <a:pt x="2080" y="440"/>
                    </a:lnTo>
                    <a:lnTo>
                      <a:pt x="2086" y="426"/>
                    </a:lnTo>
                    <a:lnTo>
                      <a:pt x="2086" y="426"/>
                    </a:lnTo>
                    <a:lnTo>
                      <a:pt x="2090" y="414"/>
                    </a:lnTo>
                    <a:lnTo>
                      <a:pt x="2096" y="408"/>
                    </a:lnTo>
                    <a:lnTo>
                      <a:pt x="2104" y="404"/>
                    </a:lnTo>
                    <a:lnTo>
                      <a:pt x="2110" y="404"/>
                    </a:lnTo>
                    <a:lnTo>
                      <a:pt x="2124" y="404"/>
                    </a:lnTo>
                    <a:lnTo>
                      <a:pt x="2130" y="404"/>
                    </a:lnTo>
                    <a:lnTo>
                      <a:pt x="2134" y="402"/>
                    </a:lnTo>
                    <a:lnTo>
                      <a:pt x="2134" y="402"/>
                    </a:lnTo>
                    <a:lnTo>
                      <a:pt x="2146" y="392"/>
                    </a:lnTo>
                    <a:lnTo>
                      <a:pt x="2160" y="382"/>
                    </a:lnTo>
                    <a:lnTo>
                      <a:pt x="2166" y="376"/>
                    </a:lnTo>
                    <a:lnTo>
                      <a:pt x="2168" y="372"/>
                    </a:lnTo>
                    <a:lnTo>
                      <a:pt x="2168" y="370"/>
                    </a:lnTo>
                    <a:lnTo>
                      <a:pt x="2166" y="368"/>
                    </a:lnTo>
                    <a:lnTo>
                      <a:pt x="2160" y="366"/>
                    </a:lnTo>
                    <a:lnTo>
                      <a:pt x="2160" y="366"/>
                    </a:lnTo>
                    <a:lnTo>
                      <a:pt x="2152" y="362"/>
                    </a:lnTo>
                    <a:lnTo>
                      <a:pt x="2146" y="358"/>
                    </a:lnTo>
                    <a:lnTo>
                      <a:pt x="2144" y="354"/>
                    </a:lnTo>
                    <a:lnTo>
                      <a:pt x="2144" y="348"/>
                    </a:lnTo>
                    <a:lnTo>
                      <a:pt x="2146" y="344"/>
                    </a:lnTo>
                    <a:lnTo>
                      <a:pt x="2150" y="338"/>
                    </a:lnTo>
                    <a:lnTo>
                      <a:pt x="2158" y="336"/>
                    </a:lnTo>
                    <a:lnTo>
                      <a:pt x="2168" y="334"/>
                    </a:lnTo>
                    <a:lnTo>
                      <a:pt x="2168" y="334"/>
                    </a:lnTo>
                    <a:lnTo>
                      <a:pt x="2190" y="334"/>
                    </a:lnTo>
                    <a:lnTo>
                      <a:pt x="2204" y="330"/>
                    </a:lnTo>
                    <a:lnTo>
                      <a:pt x="2216" y="322"/>
                    </a:lnTo>
                    <a:lnTo>
                      <a:pt x="2228" y="310"/>
                    </a:lnTo>
                    <a:lnTo>
                      <a:pt x="2228" y="310"/>
                    </a:lnTo>
                    <a:lnTo>
                      <a:pt x="2230" y="306"/>
                    </a:lnTo>
                    <a:lnTo>
                      <a:pt x="2230" y="304"/>
                    </a:lnTo>
                    <a:lnTo>
                      <a:pt x="2228" y="302"/>
                    </a:lnTo>
                    <a:lnTo>
                      <a:pt x="2226" y="300"/>
                    </a:lnTo>
                    <a:lnTo>
                      <a:pt x="2214" y="300"/>
                    </a:lnTo>
                    <a:lnTo>
                      <a:pt x="2200" y="300"/>
                    </a:lnTo>
                    <a:lnTo>
                      <a:pt x="2162" y="308"/>
                    </a:lnTo>
                    <a:lnTo>
                      <a:pt x="2142" y="312"/>
                    </a:lnTo>
                    <a:lnTo>
                      <a:pt x="2124" y="318"/>
                    </a:lnTo>
                    <a:lnTo>
                      <a:pt x="2124" y="318"/>
                    </a:lnTo>
                    <a:lnTo>
                      <a:pt x="2112" y="322"/>
                    </a:lnTo>
                    <a:lnTo>
                      <a:pt x="2108" y="320"/>
                    </a:lnTo>
                    <a:lnTo>
                      <a:pt x="2106" y="320"/>
                    </a:lnTo>
                    <a:lnTo>
                      <a:pt x="2106" y="316"/>
                    </a:lnTo>
                    <a:lnTo>
                      <a:pt x="2108" y="314"/>
                    </a:lnTo>
                    <a:lnTo>
                      <a:pt x="2114" y="306"/>
                    </a:lnTo>
                    <a:lnTo>
                      <a:pt x="2124" y="298"/>
                    </a:lnTo>
                    <a:lnTo>
                      <a:pt x="2138" y="292"/>
                    </a:lnTo>
                    <a:lnTo>
                      <a:pt x="2152" y="288"/>
                    </a:lnTo>
                    <a:lnTo>
                      <a:pt x="2160" y="288"/>
                    </a:lnTo>
                    <a:lnTo>
                      <a:pt x="2168" y="288"/>
                    </a:lnTo>
                    <a:lnTo>
                      <a:pt x="2168" y="288"/>
                    </a:lnTo>
                    <a:lnTo>
                      <a:pt x="2182" y="292"/>
                    </a:lnTo>
                    <a:lnTo>
                      <a:pt x="2198" y="292"/>
                    </a:lnTo>
                    <a:lnTo>
                      <a:pt x="2214" y="292"/>
                    </a:lnTo>
                    <a:lnTo>
                      <a:pt x="2228" y="290"/>
                    </a:lnTo>
                    <a:lnTo>
                      <a:pt x="2256" y="284"/>
                    </a:lnTo>
                    <a:lnTo>
                      <a:pt x="2278" y="276"/>
                    </a:lnTo>
                    <a:lnTo>
                      <a:pt x="2278" y="276"/>
                    </a:lnTo>
                    <a:lnTo>
                      <a:pt x="2284" y="270"/>
                    </a:lnTo>
                    <a:lnTo>
                      <a:pt x="2286" y="268"/>
                    </a:lnTo>
                    <a:lnTo>
                      <a:pt x="2284" y="268"/>
                    </a:lnTo>
                    <a:lnTo>
                      <a:pt x="2280" y="264"/>
                    </a:lnTo>
                    <a:lnTo>
                      <a:pt x="2270" y="262"/>
                    </a:lnTo>
                    <a:lnTo>
                      <a:pt x="2244" y="260"/>
                    </a:lnTo>
                    <a:lnTo>
                      <a:pt x="2232" y="260"/>
                    </a:lnTo>
                    <a:lnTo>
                      <a:pt x="2220" y="262"/>
                    </a:lnTo>
                    <a:lnTo>
                      <a:pt x="2220" y="262"/>
                    </a:lnTo>
                    <a:lnTo>
                      <a:pt x="2206" y="264"/>
                    </a:lnTo>
                    <a:lnTo>
                      <a:pt x="2188" y="264"/>
                    </a:lnTo>
                    <a:lnTo>
                      <a:pt x="2154" y="262"/>
                    </a:lnTo>
                    <a:lnTo>
                      <a:pt x="2134" y="258"/>
                    </a:lnTo>
                    <a:lnTo>
                      <a:pt x="2150" y="258"/>
                    </a:lnTo>
                    <a:lnTo>
                      <a:pt x="2150" y="258"/>
                    </a:lnTo>
                    <a:lnTo>
                      <a:pt x="2168" y="260"/>
                    </a:lnTo>
                    <a:lnTo>
                      <a:pt x="2182" y="258"/>
                    </a:lnTo>
                    <a:lnTo>
                      <a:pt x="2192" y="256"/>
                    </a:lnTo>
                    <a:lnTo>
                      <a:pt x="2200" y="252"/>
                    </a:lnTo>
                    <a:lnTo>
                      <a:pt x="2214" y="248"/>
                    </a:lnTo>
                    <a:lnTo>
                      <a:pt x="2222" y="246"/>
                    </a:lnTo>
                    <a:lnTo>
                      <a:pt x="2232" y="248"/>
                    </a:lnTo>
                    <a:lnTo>
                      <a:pt x="2232" y="248"/>
                    </a:lnTo>
                    <a:lnTo>
                      <a:pt x="2244" y="250"/>
                    </a:lnTo>
                    <a:lnTo>
                      <a:pt x="2254" y="250"/>
                    </a:lnTo>
                    <a:lnTo>
                      <a:pt x="2274" y="248"/>
                    </a:lnTo>
                    <a:lnTo>
                      <a:pt x="2298" y="244"/>
                    </a:lnTo>
                    <a:lnTo>
                      <a:pt x="2330" y="242"/>
                    </a:lnTo>
                    <a:lnTo>
                      <a:pt x="2330" y="242"/>
                    </a:lnTo>
                    <a:lnTo>
                      <a:pt x="2342" y="240"/>
                    </a:lnTo>
                    <a:lnTo>
                      <a:pt x="2344" y="238"/>
                    </a:lnTo>
                    <a:lnTo>
                      <a:pt x="2344" y="238"/>
                    </a:lnTo>
                    <a:lnTo>
                      <a:pt x="2342" y="232"/>
                    </a:lnTo>
                    <a:lnTo>
                      <a:pt x="2336" y="228"/>
                    </a:lnTo>
                    <a:lnTo>
                      <a:pt x="2330" y="224"/>
                    </a:lnTo>
                    <a:lnTo>
                      <a:pt x="2328" y="220"/>
                    </a:lnTo>
                    <a:lnTo>
                      <a:pt x="2330" y="220"/>
                    </a:lnTo>
                    <a:lnTo>
                      <a:pt x="2334" y="218"/>
                    </a:lnTo>
                    <a:lnTo>
                      <a:pt x="2348" y="218"/>
                    </a:lnTo>
                    <a:lnTo>
                      <a:pt x="2348" y="218"/>
                    </a:lnTo>
                    <a:lnTo>
                      <a:pt x="2360" y="216"/>
                    </a:lnTo>
                    <a:lnTo>
                      <a:pt x="2372" y="214"/>
                    </a:lnTo>
                    <a:lnTo>
                      <a:pt x="2382" y="212"/>
                    </a:lnTo>
                    <a:lnTo>
                      <a:pt x="2392" y="206"/>
                    </a:lnTo>
                    <a:lnTo>
                      <a:pt x="2412" y="196"/>
                    </a:lnTo>
                    <a:lnTo>
                      <a:pt x="2436" y="182"/>
                    </a:lnTo>
                    <a:lnTo>
                      <a:pt x="2436" y="182"/>
                    </a:lnTo>
                    <a:lnTo>
                      <a:pt x="2440" y="180"/>
                    </a:lnTo>
                    <a:lnTo>
                      <a:pt x="2442" y="176"/>
                    </a:lnTo>
                    <a:lnTo>
                      <a:pt x="2438" y="174"/>
                    </a:lnTo>
                    <a:lnTo>
                      <a:pt x="2434" y="170"/>
                    </a:lnTo>
                    <a:lnTo>
                      <a:pt x="2414" y="164"/>
                    </a:lnTo>
                    <a:lnTo>
                      <a:pt x="2388" y="158"/>
                    </a:lnTo>
                    <a:lnTo>
                      <a:pt x="2356" y="154"/>
                    </a:lnTo>
                    <a:lnTo>
                      <a:pt x="2322" y="150"/>
                    </a:lnTo>
                    <a:lnTo>
                      <a:pt x="2292" y="148"/>
                    </a:lnTo>
                    <a:lnTo>
                      <a:pt x="2264" y="150"/>
                    </a:lnTo>
                    <a:lnTo>
                      <a:pt x="2264" y="150"/>
                    </a:lnTo>
                    <a:lnTo>
                      <a:pt x="2244" y="152"/>
                    </a:lnTo>
                    <a:lnTo>
                      <a:pt x="2230" y="158"/>
                    </a:lnTo>
                    <a:lnTo>
                      <a:pt x="2220" y="164"/>
                    </a:lnTo>
                    <a:lnTo>
                      <a:pt x="2214" y="172"/>
                    </a:lnTo>
                    <a:lnTo>
                      <a:pt x="2210" y="180"/>
                    </a:lnTo>
                    <a:lnTo>
                      <a:pt x="2204" y="184"/>
                    </a:lnTo>
                    <a:lnTo>
                      <a:pt x="2198" y="186"/>
                    </a:lnTo>
                    <a:lnTo>
                      <a:pt x="2188" y="186"/>
                    </a:lnTo>
                    <a:lnTo>
                      <a:pt x="2188" y="186"/>
                    </a:lnTo>
                    <a:lnTo>
                      <a:pt x="2176" y="184"/>
                    </a:lnTo>
                    <a:lnTo>
                      <a:pt x="2162" y="182"/>
                    </a:lnTo>
                    <a:lnTo>
                      <a:pt x="2140" y="184"/>
                    </a:lnTo>
                    <a:lnTo>
                      <a:pt x="2126" y="184"/>
                    </a:lnTo>
                    <a:lnTo>
                      <a:pt x="2126" y="182"/>
                    </a:lnTo>
                    <a:lnTo>
                      <a:pt x="2126" y="182"/>
                    </a:lnTo>
                    <a:lnTo>
                      <a:pt x="2130" y="178"/>
                    </a:lnTo>
                    <a:lnTo>
                      <a:pt x="2130" y="178"/>
                    </a:lnTo>
                    <a:lnTo>
                      <a:pt x="2134" y="172"/>
                    </a:lnTo>
                    <a:lnTo>
                      <a:pt x="2134" y="170"/>
                    </a:lnTo>
                    <a:lnTo>
                      <a:pt x="2128" y="170"/>
                    </a:lnTo>
                    <a:lnTo>
                      <a:pt x="2120" y="172"/>
                    </a:lnTo>
                    <a:lnTo>
                      <a:pt x="2108" y="176"/>
                    </a:lnTo>
                    <a:lnTo>
                      <a:pt x="2092" y="184"/>
                    </a:lnTo>
                    <a:lnTo>
                      <a:pt x="2074" y="196"/>
                    </a:lnTo>
                    <a:lnTo>
                      <a:pt x="2050" y="210"/>
                    </a:lnTo>
                    <a:lnTo>
                      <a:pt x="2050" y="210"/>
                    </a:lnTo>
                    <a:lnTo>
                      <a:pt x="2028" y="224"/>
                    </a:lnTo>
                    <a:lnTo>
                      <a:pt x="2010" y="234"/>
                    </a:lnTo>
                    <a:lnTo>
                      <a:pt x="1996" y="242"/>
                    </a:lnTo>
                    <a:lnTo>
                      <a:pt x="1986" y="244"/>
                    </a:lnTo>
                    <a:lnTo>
                      <a:pt x="1984" y="244"/>
                    </a:lnTo>
                    <a:lnTo>
                      <a:pt x="1982" y="244"/>
                    </a:lnTo>
                    <a:lnTo>
                      <a:pt x="1984" y="238"/>
                    </a:lnTo>
                    <a:lnTo>
                      <a:pt x="1992" y="228"/>
                    </a:lnTo>
                    <a:lnTo>
                      <a:pt x="2008" y="216"/>
                    </a:lnTo>
                    <a:lnTo>
                      <a:pt x="2008" y="216"/>
                    </a:lnTo>
                    <a:lnTo>
                      <a:pt x="2026" y="200"/>
                    </a:lnTo>
                    <a:lnTo>
                      <a:pt x="2040" y="186"/>
                    </a:lnTo>
                    <a:lnTo>
                      <a:pt x="2050" y="172"/>
                    </a:lnTo>
                    <a:lnTo>
                      <a:pt x="2052" y="166"/>
                    </a:lnTo>
                    <a:lnTo>
                      <a:pt x="2052" y="160"/>
                    </a:lnTo>
                    <a:lnTo>
                      <a:pt x="2052" y="156"/>
                    </a:lnTo>
                    <a:lnTo>
                      <a:pt x="2050" y="150"/>
                    </a:lnTo>
                    <a:lnTo>
                      <a:pt x="2048" y="146"/>
                    </a:lnTo>
                    <a:lnTo>
                      <a:pt x="2042" y="144"/>
                    </a:lnTo>
                    <a:lnTo>
                      <a:pt x="2036" y="140"/>
                    </a:lnTo>
                    <a:lnTo>
                      <a:pt x="2028" y="138"/>
                    </a:lnTo>
                    <a:lnTo>
                      <a:pt x="2004" y="138"/>
                    </a:lnTo>
                    <a:lnTo>
                      <a:pt x="2004" y="138"/>
                    </a:lnTo>
                    <a:lnTo>
                      <a:pt x="1984" y="138"/>
                    </a:lnTo>
                    <a:lnTo>
                      <a:pt x="1972" y="142"/>
                    </a:lnTo>
                    <a:lnTo>
                      <a:pt x="1964" y="146"/>
                    </a:lnTo>
                    <a:lnTo>
                      <a:pt x="1962" y="152"/>
                    </a:lnTo>
                    <a:lnTo>
                      <a:pt x="1960" y="156"/>
                    </a:lnTo>
                    <a:lnTo>
                      <a:pt x="1958" y="162"/>
                    </a:lnTo>
                    <a:lnTo>
                      <a:pt x="1952" y="168"/>
                    </a:lnTo>
                    <a:lnTo>
                      <a:pt x="1940" y="172"/>
                    </a:lnTo>
                    <a:lnTo>
                      <a:pt x="1940" y="172"/>
                    </a:lnTo>
                    <a:lnTo>
                      <a:pt x="1910" y="178"/>
                    </a:lnTo>
                    <a:lnTo>
                      <a:pt x="1886" y="182"/>
                    </a:lnTo>
                    <a:lnTo>
                      <a:pt x="1878" y="182"/>
                    </a:lnTo>
                    <a:lnTo>
                      <a:pt x="1876" y="180"/>
                    </a:lnTo>
                    <a:lnTo>
                      <a:pt x="1880" y="176"/>
                    </a:lnTo>
                    <a:lnTo>
                      <a:pt x="1890" y="172"/>
                    </a:lnTo>
                    <a:lnTo>
                      <a:pt x="1890" y="172"/>
                    </a:lnTo>
                    <a:lnTo>
                      <a:pt x="1916" y="160"/>
                    </a:lnTo>
                    <a:lnTo>
                      <a:pt x="1922" y="154"/>
                    </a:lnTo>
                    <a:lnTo>
                      <a:pt x="1924" y="152"/>
                    </a:lnTo>
                    <a:lnTo>
                      <a:pt x="1924" y="150"/>
                    </a:lnTo>
                    <a:lnTo>
                      <a:pt x="1924" y="148"/>
                    </a:lnTo>
                    <a:lnTo>
                      <a:pt x="1920" y="148"/>
                    </a:lnTo>
                    <a:lnTo>
                      <a:pt x="1906" y="144"/>
                    </a:lnTo>
                    <a:lnTo>
                      <a:pt x="1884" y="142"/>
                    </a:lnTo>
                    <a:lnTo>
                      <a:pt x="1852" y="140"/>
                    </a:lnTo>
                    <a:lnTo>
                      <a:pt x="1852" y="140"/>
                    </a:lnTo>
                    <a:lnTo>
                      <a:pt x="1812" y="142"/>
                    </a:lnTo>
                    <a:lnTo>
                      <a:pt x="1770" y="146"/>
                    </a:lnTo>
                    <a:lnTo>
                      <a:pt x="1730" y="152"/>
                    </a:lnTo>
                    <a:lnTo>
                      <a:pt x="1694" y="160"/>
                    </a:lnTo>
                    <a:lnTo>
                      <a:pt x="1636" y="172"/>
                    </a:lnTo>
                    <a:lnTo>
                      <a:pt x="1616" y="174"/>
                    </a:lnTo>
                    <a:lnTo>
                      <a:pt x="1610" y="174"/>
                    </a:lnTo>
                    <a:lnTo>
                      <a:pt x="1608" y="174"/>
                    </a:lnTo>
                    <a:lnTo>
                      <a:pt x="1608" y="174"/>
                    </a:lnTo>
                    <a:lnTo>
                      <a:pt x="1604" y="170"/>
                    </a:lnTo>
                    <a:lnTo>
                      <a:pt x="1602" y="168"/>
                    </a:lnTo>
                    <a:lnTo>
                      <a:pt x="1604" y="164"/>
                    </a:lnTo>
                    <a:lnTo>
                      <a:pt x="1606" y="162"/>
                    </a:lnTo>
                    <a:lnTo>
                      <a:pt x="1618" y="156"/>
                    </a:lnTo>
                    <a:lnTo>
                      <a:pt x="1636" y="152"/>
                    </a:lnTo>
                    <a:lnTo>
                      <a:pt x="1686" y="142"/>
                    </a:lnTo>
                    <a:lnTo>
                      <a:pt x="1744" y="134"/>
                    </a:lnTo>
                    <a:lnTo>
                      <a:pt x="1744" y="134"/>
                    </a:lnTo>
                    <a:lnTo>
                      <a:pt x="1772" y="130"/>
                    </a:lnTo>
                    <a:lnTo>
                      <a:pt x="1802" y="130"/>
                    </a:lnTo>
                    <a:lnTo>
                      <a:pt x="1864" y="130"/>
                    </a:lnTo>
                    <a:lnTo>
                      <a:pt x="1926" y="130"/>
                    </a:lnTo>
                    <a:lnTo>
                      <a:pt x="1956" y="128"/>
                    </a:lnTo>
                    <a:lnTo>
                      <a:pt x="1984" y="124"/>
                    </a:lnTo>
                    <a:lnTo>
                      <a:pt x="1984" y="124"/>
                    </a:lnTo>
                    <a:lnTo>
                      <a:pt x="2020" y="114"/>
                    </a:lnTo>
                    <a:lnTo>
                      <a:pt x="2054" y="104"/>
                    </a:lnTo>
                    <a:lnTo>
                      <a:pt x="2066" y="98"/>
                    </a:lnTo>
                    <a:lnTo>
                      <a:pt x="2072" y="92"/>
                    </a:lnTo>
                    <a:lnTo>
                      <a:pt x="2072" y="90"/>
                    </a:lnTo>
                    <a:lnTo>
                      <a:pt x="2070" y="88"/>
                    </a:lnTo>
                    <a:lnTo>
                      <a:pt x="2062" y="84"/>
                    </a:lnTo>
                    <a:lnTo>
                      <a:pt x="2062" y="84"/>
                    </a:lnTo>
                    <a:lnTo>
                      <a:pt x="2034" y="78"/>
                    </a:lnTo>
                    <a:lnTo>
                      <a:pt x="2004" y="72"/>
                    </a:lnTo>
                    <a:lnTo>
                      <a:pt x="1988" y="70"/>
                    </a:lnTo>
                    <a:lnTo>
                      <a:pt x="1970" y="68"/>
                    </a:lnTo>
                    <a:lnTo>
                      <a:pt x="1952" y="70"/>
                    </a:lnTo>
                    <a:lnTo>
                      <a:pt x="1932" y="72"/>
                    </a:lnTo>
                    <a:lnTo>
                      <a:pt x="1932" y="72"/>
                    </a:lnTo>
                    <a:lnTo>
                      <a:pt x="1914" y="76"/>
                    </a:lnTo>
                    <a:lnTo>
                      <a:pt x="1916" y="74"/>
                    </a:lnTo>
                    <a:lnTo>
                      <a:pt x="1922" y="70"/>
                    </a:lnTo>
                    <a:lnTo>
                      <a:pt x="1930" y="64"/>
                    </a:lnTo>
                    <a:lnTo>
                      <a:pt x="1936" y="58"/>
                    </a:lnTo>
                    <a:lnTo>
                      <a:pt x="1938" y="56"/>
                    </a:lnTo>
                    <a:lnTo>
                      <a:pt x="1938" y="52"/>
                    </a:lnTo>
                    <a:lnTo>
                      <a:pt x="1936" y="50"/>
                    </a:lnTo>
                    <a:lnTo>
                      <a:pt x="1932" y="46"/>
                    </a:lnTo>
                    <a:lnTo>
                      <a:pt x="1932" y="46"/>
                    </a:lnTo>
                    <a:lnTo>
                      <a:pt x="1922" y="42"/>
                    </a:lnTo>
                    <a:lnTo>
                      <a:pt x="1912" y="42"/>
                    </a:lnTo>
                    <a:lnTo>
                      <a:pt x="1898" y="42"/>
                    </a:lnTo>
                    <a:lnTo>
                      <a:pt x="1884" y="46"/>
                    </a:lnTo>
                    <a:lnTo>
                      <a:pt x="1866" y="48"/>
                    </a:lnTo>
                    <a:lnTo>
                      <a:pt x="1846" y="50"/>
                    </a:lnTo>
                    <a:lnTo>
                      <a:pt x="1822" y="52"/>
                    </a:lnTo>
                    <a:lnTo>
                      <a:pt x="1794" y="50"/>
                    </a:lnTo>
                    <a:lnTo>
                      <a:pt x="1794" y="50"/>
                    </a:lnTo>
                    <a:lnTo>
                      <a:pt x="1766" y="48"/>
                    </a:lnTo>
                    <a:lnTo>
                      <a:pt x="1744" y="48"/>
                    </a:lnTo>
                    <a:lnTo>
                      <a:pt x="1724" y="52"/>
                    </a:lnTo>
                    <a:lnTo>
                      <a:pt x="1708" y="54"/>
                    </a:lnTo>
                    <a:lnTo>
                      <a:pt x="1678" y="60"/>
                    </a:lnTo>
                    <a:lnTo>
                      <a:pt x="1660" y="60"/>
                    </a:lnTo>
                    <a:lnTo>
                      <a:pt x="1638" y="60"/>
                    </a:lnTo>
                    <a:lnTo>
                      <a:pt x="1638" y="60"/>
                    </a:lnTo>
                    <a:lnTo>
                      <a:pt x="1622" y="58"/>
                    </a:lnTo>
                    <a:lnTo>
                      <a:pt x="1616" y="56"/>
                    </a:lnTo>
                    <a:lnTo>
                      <a:pt x="1618" y="54"/>
                    </a:lnTo>
                    <a:lnTo>
                      <a:pt x="1628" y="52"/>
                    </a:lnTo>
                    <a:lnTo>
                      <a:pt x="1692" y="46"/>
                    </a:lnTo>
                    <a:lnTo>
                      <a:pt x="1692" y="46"/>
                    </a:lnTo>
                    <a:lnTo>
                      <a:pt x="1734" y="44"/>
                    </a:lnTo>
                    <a:lnTo>
                      <a:pt x="1794" y="42"/>
                    </a:lnTo>
                    <a:lnTo>
                      <a:pt x="1852" y="38"/>
                    </a:lnTo>
                    <a:lnTo>
                      <a:pt x="1894" y="34"/>
                    </a:lnTo>
                    <a:lnTo>
                      <a:pt x="1894" y="34"/>
                    </a:lnTo>
                    <a:lnTo>
                      <a:pt x="1900" y="32"/>
                    </a:lnTo>
                    <a:lnTo>
                      <a:pt x="1902" y="32"/>
                    </a:lnTo>
                    <a:lnTo>
                      <a:pt x="1902" y="30"/>
                    </a:lnTo>
                    <a:lnTo>
                      <a:pt x="1898" y="28"/>
                    </a:lnTo>
                    <a:lnTo>
                      <a:pt x="1882" y="24"/>
                    </a:lnTo>
                    <a:lnTo>
                      <a:pt x="1858" y="20"/>
                    </a:lnTo>
                    <a:lnTo>
                      <a:pt x="1798" y="12"/>
                    </a:lnTo>
                    <a:lnTo>
                      <a:pt x="1732" y="6"/>
                    </a:lnTo>
                    <a:lnTo>
                      <a:pt x="1732" y="6"/>
                    </a:lnTo>
                    <a:lnTo>
                      <a:pt x="1686" y="2"/>
                    </a:lnTo>
                    <a:lnTo>
                      <a:pt x="1648" y="0"/>
                    </a:lnTo>
                    <a:lnTo>
                      <a:pt x="1618" y="2"/>
                    </a:lnTo>
                    <a:lnTo>
                      <a:pt x="1594" y="2"/>
                    </a:lnTo>
                    <a:lnTo>
                      <a:pt x="1552" y="6"/>
                    </a:lnTo>
                    <a:lnTo>
                      <a:pt x="1528" y="8"/>
                    </a:lnTo>
                    <a:lnTo>
                      <a:pt x="1504" y="6"/>
                    </a:lnTo>
                    <a:lnTo>
                      <a:pt x="1504" y="6"/>
                    </a:lnTo>
                    <a:lnTo>
                      <a:pt x="1480" y="6"/>
                    </a:lnTo>
                    <a:lnTo>
                      <a:pt x="1466" y="8"/>
                    </a:lnTo>
                    <a:lnTo>
                      <a:pt x="1460" y="10"/>
                    </a:lnTo>
                    <a:lnTo>
                      <a:pt x="1458" y="14"/>
                    </a:lnTo>
                    <a:lnTo>
                      <a:pt x="1458" y="16"/>
                    </a:lnTo>
                    <a:lnTo>
                      <a:pt x="1458" y="18"/>
                    </a:lnTo>
                    <a:lnTo>
                      <a:pt x="1452" y="18"/>
                    </a:lnTo>
                    <a:lnTo>
                      <a:pt x="1442" y="16"/>
                    </a:lnTo>
                    <a:lnTo>
                      <a:pt x="1442" y="16"/>
                    </a:lnTo>
                    <a:lnTo>
                      <a:pt x="1420" y="12"/>
                    </a:lnTo>
                    <a:lnTo>
                      <a:pt x="1410" y="14"/>
                    </a:lnTo>
                    <a:lnTo>
                      <a:pt x="1400" y="16"/>
                    </a:lnTo>
                    <a:lnTo>
                      <a:pt x="1384" y="18"/>
                    </a:lnTo>
                    <a:lnTo>
                      <a:pt x="1384" y="18"/>
                    </a:lnTo>
                    <a:lnTo>
                      <a:pt x="1374" y="18"/>
                    </a:lnTo>
                    <a:lnTo>
                      <a:pt x="1368" y="20"/>
                    </a:lnTo>
                    <a:lnTo>
                      <a:pt x="1366" y="24"/>
                    </a:lnTo>
                    <a:lnTo>
                      <a:pt x="1366" y="28"/>
                    </a:lnTo>
                    <a:lnTo>
                      <a:pt x="1370" y="32"/>
                    </a:lnTo>
                    <a:lnTo>
                      <a:pt x="1378" y="36"/>
                    </a:lnTo>
                    <a:lnTo>
                      <a:pt x="1388" y="40"/>
                    </a:lnTo>
                    <a:lnTo>
                      <a:pt x="1402" y="44"/>
                    </a:lnTo>
                    <a:lnTo>
                      <a:pt x="1402" y="44"/>
                    </a:lnTo>
                    <a:lnTo>
                      <a:pt x="1412" y="46"/>
                    </a:lnTo>
                    <a:lnTo>
                      <a:pt x="1416" y="46"/>
                    </a:lnTo>
                    <a:lnTo>
                      <a:pt x="1412" y="48"/>
                    </a:lnTo>
                    <a:lnTo>
                      <a:pt x="1406" y="50"/>
                    </a:lnTo>
                    <a:lnTo>
                      <a:pt x="1386" y="52"/>
                    </a:lnTo>
                    <a:lnTo>
                      <a:pt x="1378" y="54"/>
                    </a:lnTo>
                    <a:lnTo>
                      <a:pt x="1372" y="56"/>
                    </a:lnTo>
                    <a:lnTo>
                      <a:pt x="1372" y="56"/>
                    </a:lnTo>
                    <a:lnTo>
                      <a:pt x="1356" y="62"/>
                    </a:lnTo>
                    <a:lnTo>
                      <a:pt x="1332" y="64"/>
                    </a:lnTo>
                    <a:lnTo>
                      <a:pt x="1318" y="66"/>
                    </a:lnTo>
                    <a:lnTo>
                      <a:pt x="1304" y="64"/>
                    </a:lnTo>
                    <a:lnTo>
                      <a:pt x="1290" y="62"/>
                    </a:lnTo>
                    <a:lnTo>
                      <a:pt x="1278" y="56"/>
                    </a:lnTo>
                    <a:lnTo>
                      <a:pt x="1278" y="56"/>
                    </a:lnTo>
                    <a:lnTo>
                      <a:pt x="1254" y="46"/>
                    </a:lnTo>
                    <a:lnTo>
                      <a:pt x="1242" y="42"/>
                    </a:lnTo>
                    <a:lnTo>
                      <a:pt x="1228" y="38"/>
                    </a:lnTo>
                    <a:lnTo>
                      <a:pt x="1212" y="36"/>
                    </a:lnTo>
                    <a:lnTo>
                      <a:pt x="1194" y="34"/>
                    </a:lnTo>
                    <a:lnTo>
                      <a:pt x="1176" y="36"/>
                    </a:lnTo>
                    <a:lnTo>
                      <a:pt x="1154" y="38"/>
                    </a:lnTo>
                    <a:lnTo>
                      <a:pt x="1154" y="38"/>
                    </a:lnTo>
                    <a:lnTo>
                      <a:pt x="1114" y="44"/>
                    </a:lnTo>
                    <a:lnTo>
                      <a:pt x="1078" y="48"/>
                    </a:lnTo>
                    <a:lnTo>
                      <a:pt x="1064" y="50"/>
                    </a:lnTo>
                    <a:lnTo>
                      <a:pt x="1054" y="54"/>
                    </a:lnTo>
                    <a:lnTo>
                      <a:pt x="1048" y="56"/>
                    </a:lnTo>
                    <a:lnTo>
                      <a:pt x="1048" y="58"/>
                    </a:lnTo>
                    <a:lnTo>
                      <a:pt x="1048" y="60"/>
                    </a:lnTo>
                    <a:lnTo>
                      <a:pt x="1048" y="60"/>
                    </a:lnTo>
                    <a:lnTo>
                      <a:pt x="1054" y="64"/>
                    </a:lnTo>
                    <a:lnTo>
                      <a:pt x="1062" y="66"/>
                    </a:lnTo>
                    <a:lnTo>
                      <a:pt x="1092" y="68"/>
                    </a:lnTo>
                    <a:lnTo>
                      <a:pt x="1128" y="66"/>
                    </a:lnTo>
                    <a:lnTo>
                      <a:pt x="1170" y="66"/>
                    </a:lnTo>
                    <a:lnTo>
                      <a:pt x="1170" y="66"/>
                    </a:lnTo>
                    <a:lnTo>
                      <a:pt x="1208" y="68"/>
                    </a:lnTo>
                    <a:lnTo>
                      <a:pt x="1246" y="72"/>
                    </a:lnTo>
                    <a:lnTo>
                      <a:pt x="1280" y="76"/>
                    </a:lnTo>
                    <a:lnTo>
                      <a:pt x="1314" y="82"/>
                    </a:lnTo>
                    <a:lnTo>
                      <a:pt x="1314" y="82"/>
                    </a:lnTo>
                    <a:lnTo>
                      <a:pt x="1326" y="86"/>
                    </a:lnTo>
                    <a:lnTo>
                      <a:pt x="1332" y="88"/>
                    </a:lnTo>
                    <a:lnTo>
                      <a:pt x="1332" y="90"/>
                    </a:lnTo>
                    <a:lnTo>
                      <a:pt x="1332" y="90"/>
                    </a:lnTo>
                    <a:lnTo>
                      <a:pt x="1326" y="92"/>
                    </a:lnTo>
                    <a:lnTo>
                      <a:pt x="1308" y="92"/>
                    </a:lnTo>
                    <a:lnTo>
                      <a:pt x="1294" y="90"/>
                    </a:lnTo>
                    <a:lnTo>
                      <a:pt x="1282" y="88"/>
                    </a:lnTo>
                    <a:lnTo>
                      <a:pt x="1282" y="88"/>
                    </a:lnTo>
                    <a:lnTo>
                      <a:pt x="1268" y="84"/>
                    </a:lnTo>
                    <a:lnTo>
                      <a:pt x="1252" y="82"/>
                    </a:lnTo>
                    <a:lnTo>
                      <a:pt x="1214" y="78"/>
                    </a:lnTo>
                    <a:lnTo>
                      <a:pt x="1110" y="74"/>
                    </a:lnTo>
                    <a:lnTo>
                      <a:pt x="1110" y="74"/>
                    </a:lnTo>
                    <a:lnTo>
                      <a:pt x="1092" y="76"/>
                    </a:lnTo>
                    <a:lnTo>
                      <a:pt x="1090" y="76"/>
                    </a:lnTo>
                    <a:lnTo>
                      <a:pt x="1092" y="78"/>
                    </a:lnTo>
                    <a:lnTo>
                      <a:pt x="1106" y="84"/>
                    </a:lnTo>
                    <a:lnTo>
                      <a:pt x="1126" y="92"/>
                    </a:lnTo>
                    <a:lnTo>
                      <a:pt x="1148" y="100"/>
                    </a:lnTo>
                    <a:lnTo>
                      <a:pt x="1164" y="108"/>
                    </a:lnTo>
                    <a:lnTo>
                      <a:pt x="1168" y="110"/>
                    </a:lnTo>
                    <a:lnTo>
                      <a:pt x="1168" y="114"/>
                    </a:lnTo>
                    <a:lnTo>
                      <a:pt x="1164" y="116"/>
                    </a:lnTo>
                    <a:lnTo>
                      <a:pt x="1154" y="116"/>
                    </a:lnTo>
                    <a:lnTo>
                      <a:pt x="1154" y="116"/>
                    </a:lnTo>
                    <a:lnTo>
                      <a:pt x="1146" y="118"/>
                    </a:lnTo>
                    <a:lnTo>
                      <a:pt x="1142" y="120"/>
                    </a:lnTo>
                    <a:lnTo>
                      <a:pt x="1138" y="122"/>
                    </a:lnTo>
                    <a:lnTo>
                      <a:pt x="1138" y="126"/>
                    </a:lnTo>
                    <a:lnTo>
                      <a:pt x="1136" y="132"/>
                    </a:lnTo>
                    <a:lnTo>
                      <a:pt x="1138" y="140"/>
                    </a:lnTo>
                    <a:lnTo>
                      <a:pt x="1142" y="148"/>
                    </a:lnTo>
                    <a:lnTo>
                      <a:pt x="1142" y="156"/>
                    </a:lnTo>
                    <a:lnTo>
                      <a:pt x="1142" y="158"/>
                    </a:lnTo>
                    <a:lnTo>
                      <a:pt x="1140" y="160"/>
                    </a:lnTo>
                    <a:lnTo>
                      <a:pt x="1136" y="162"/>
                    </a:lnTo>
                    <a:lnTo>
                      <a:pt x="1132" y="164"/>
                    </a:lnTo>
                    <a:lnTo>
                      <a:pt x="1132" y="164"/>
                    </a:lnTo>
                    <a:lnTo>
                      <a:pt x="1122" y="164"/>
                    </a:lnTo>
                    <a:lnTo>
                      <a:pt x="1114" y="162"/>
                    </a:lnTo>
                    <a:lnTo>
                      <a:pt x="1108" y="158"/>
                    </a:lnTo>
                    <a:lnTo>
                      <a:pt x="1102" y="152"/>
                    </a:lnTo>
                    <a:lnTo>
                      <a:pt x="1094" y="146"/>
                    </a:lnTo>
                    <a:lnTo>
                      <a:pt x="1084" y="142"/>
                    </a:lnTo>
                    <a:lnTo>
                      <a:pt x="1070" y="136"/>
                    </a:lnTo>
                    <a:lnTo>
                      <a:pt x="1052" y="132"/>
                    </a:lnTo>
                    <a:lnTo>
                      <a:pt x="1052" y="132"/>
                    </a:lnTo>
                    <a:lnTo>
                      <a:pt x="1034" y="128"/>
                    </a:lnTo>
                    <a:lnTo>
                      <a:pt x="1016" y="124"/>
                    </a:lnTo>
                    <a:lnTo>
                      <a:pt x="986" y="114"/>
                    </a:lnTo>
                    <a:lnTo>
                      <a:pt x="954" y="104"/>
                    </a:lnTo>
                    <a:lnTo>
                      <a:pt x="936" y="100"/>
                    </a:lnTo>
                    <a:lnTo>
                      <a:pt x="916" y="98"/>
                    </a:lnTo>
                    <a:lnTo>
                      <a:pt x="916" y="98"/>
                    </a:lnTo>
                    <a:lnTo>
                      <a:pt x="896" y="98"/>
                    </a:lnTo>
                    <a:lnTo>
                      <a:pt x="884" y="100"/>
                    </a:lnTo>
                    <a:lnTo>
                      <a:pt x="876" y="102"/>
                    </a:lnTo>
                    <a:lnTo>
                      <a:pt x="874" y="104"/>
                    </a:lnTo>
                    <a:lnTo>
                      <a:pt x="874" y="106"/>
                    </a:lnTo>
                    <a:lnTo>
                      <a:pt x="876" y="112"/>
                    </a:lnTo>
                    <a:lnTo>
                      <a:pt x="884" y="118"/>
                    </a:lnTo>
                    <a:lnTo>
                      <a:pt x="914" y="138"/>
                    </a:lnTo>
                    <a:lnTo>
                      <a:pt x="914" y="138"/>
                    </a:lnTo>
                    <a:lnTo>
                      <a:pt x="926" y="146"/>
                    </a:lnTo>
                    <a:lnTo>
                      <a:pt x="928" y="148"/>
                    </a:lnTo>
                    <a:lnTo>
                      <a:pt x="928" y="150"/>
                    </a:lnTo>
                    <a:lnTo>
                      <a:pt x="922" y="150"/>
                    </a:lnTo>
                    <a:lnTo>
                      <a:pt x="912" y="148"/>
                    </a:lnTo>
                    <a:lnTo>
                      <a:pt x="900" y="148"/>
                    </a:lnTo>
                    <a:lnTo>
                      <a:pt x="888" y="148"/>
                    </a:lnTo>
                    <a:lnTo>
                      <a:pt x="884" y="148"/>
                    </a:lnTo>
                    <a:lnTo>
                      <a:pt x="882" y="150"/>
                    </a:lnTo>
                    <a:lnTo>
                      <a:pt x="882" y="154"/>
                    </a:lnTo>
                    <a:lnTo>
                      <a:pt x="884" y="158"/>
                    </a:lnTo>
                    <a:lnTo>
                      <a:pt x="884" y="158"/>
                    </a:lnTo>
                    <a:lnTo>
                      <a:pt x="886" y="160"/>
                    </a:lnTo>
                    <a:lnTo>
                      <a:pt x="886" y="162"/>
                    </a:lnTo>
                    <a:lnTo>
                      <a:pt x="878" y="160"/>
                    </a:lnTo>
                    <a:lnTo>
                      <a:pt x="866" y="156"/>
                    </a:lnTo>
                    <a:lnTo>
                      <a:pt x="850" y="150"/>
                    </a:lnTo>
                    <a:lnTo>
                      <a:pt x="834" y="148"/>
                    </a:lnTo>
                    <a:lnTo>
                      <a:pt x="824" y="148"/>
                    </a:lnTo>
                    <a:lnTo>
                      <a:pt x="814" y="148"/>
                    </a:lnTo>
                    <a:lnTo>
                      <a:pt x="806" y="152"/>
                    </a:lnTo>
                    <a:lnTo>
                      <a:pt x="796" y="156"/>
                    </a:lnTo>
                    <a:lnTo>
                      <a:pt x="788" y="164"/>
                    </a:lnTo>
                    <a:lnTo>
                      <a:pt x="782" y="172"/>
                    </a:lnTo>
                    <a:lnTo>
                      <a:pt x="782" y="172"/>
                    </a:lnTo>
                    <a:lnTo>
                      <a:pt x="770" y="190"/>
                    </a:lnTo>
                    <a:lnTo>
                      <a:pt x="772" y="180"/>
                    </a:lnTo>
                    <a:lnTo>
                      <a:pt x="776" y="168"/>
                    </a:lnTo>
                    <a:lnTo>
                      <a:pt x="776" y="154"/>
                    </a:lnTo>
                    <a:lnTo>
                      <a:pt x="774" y="138"/>
                    </a:lnTo>
                    <a:lnTo>
                      <a:pt x="772" y="132"/>
                    </a:lnTo>
                    <a:lnTo>
                      <a:pt x="766" y="124"/>
                    </a:lnTo>
                    <a:lnTo>
                      <a:pt x="766" y="124"/>
                    </a:lnTo>
                    <a:lnTo>
                      <a:pt x="756" y="114"/>
                    </a:lnTo>
                    <a:lnTo>
                      <a:pt x="746" y="108"/>
                    </a:lnTo>
                    <a:lnTo>
                      <a:pt x="732" y="108"/>
                    </a:lnTo>
                    <a:lnTo>
                      <a:pt x="716" y="110"/>
                    </a:lnTo>
                    <a:lnTo>
                      <a:pt x="672" y="120"/>
                    </a:lnTo>
                    <a:lnTo>
                      <a:pt x="640" y="126"/>
                    </a:lnTo>
                    <a:lnTo>
                      <a:pt x="598" y="130"/>
                    </a:lnTo>
                    <a:lnTo>
                      <a:pt x="598" y="130"/>
                    </a:lnTo>
                    <a:lnTo>
                      <a:pt x="558" y="136"/>
                    </a:lnTo>
                    <a:lnTo>
                      <a:pt x="526" y="140"/>
                    </a:lnTo>
                    <a:lnTo>
                      <a:pt x="502" y="146"/>
                    </a:lnTo>
                    <a:lnTo>
                      <a:pt x="484" y="152"/>
                    </a:lnTo>
                    <a:lnTo>
                      <a:pt x="472" y="156"/>
                    </a:lnTo>
                    <a:lnTo>
                      <a:pt x="466" y="164"/>
                    </a:lnTo>
                    <a:lnTo>
                      <a:pt x="466" y="166"/>
                    </a:lnTo>
                    <a:lnTo>
                      <a:pt x="466" y="170"/>
                    </a:lnTo>
                    <a:lnTo>
                      <a:pt x="470" y="176"/>
                    </a:lnTo>
                    <a:lnTo>
                      <a:pt x="470" y="17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</p:grpSp>
        <p:sp>
          <p:nvSpPr>
            <p:cNvPr id="10" name="Freeform 6134"/>
            <p:cNvSpPr>
              <a:spLocks/>
            </p:cNvSpPr>
            <p:nvPr/>
          </p:nvSpPr>
          <p:spPr bwMode="auto">
            <a:xfrm>
              <a:off x="3956532" y="4207503"/>
              <a:ext cx="2678" cy="3224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6" h="8">
                  <a:moveTo>
                    <a:pt x="2" y="8"/>
                  </a:moveTo>
                  <a:lnTo>
                    <a:pt x="2" y="8"/>
                  </a:lnTo>
                  <a:lnTo>
                    <a:pt x="4" y="8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sp>
          <p:nvSpPr>
            <p:cNvPr id="11" name="Freeform 6135"/>
            <p:cNvSpPr>
              <a:spLocks/>
            </p:cNvSpPr>
            <p:nvPr/>
          </p:nvSpPr>
          <p:spPr bwMode="auto">
            <a:xfrm>
              <a:off x="3960208" y="4202250"/>
              <a:ext cx="1116" cy="100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sp>
          <p:nvSpPr>
            <p:cNvPr id="12" name="Freeform 6136"/>
            <p:cNvSpPr>
              <a:spLocks/>
            </p:cNvSpPr>
            <p:nvPr/>
          </p:nvSpPr>
          <p:spPr bwMode="auto">
            <a:xfrm>
              <a:off x="3951969" y="4201861"/>
              <a:ext cx="2678" cy="3224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6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2"/>
                </a:cxn>
              </a:cxnLst>
              <a:rect l="0" t="0" r="r" b="b"/>
              <a:pathLst>
                <a:path w="6" h="8">
                  <a:moveTo>
                    <a:pt x="6" y="2"/>
                  </a:moveTo>
                  <a:lnTo>
                    <a:pt x="6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sp>
          <p:nvSpPr>
            <p:cNvPr id="13" name="Freeform 6138"/>
            <p:cNvSpPr>
              <a:spLocks/>
            </p:cNvSpPr>
            <p:nvPr/>
          </p:nvSpPr>
          <p:spPr bwMode="auto">
            <a:xfrm>
              <a:off x="3952965" y="4209874"/>
              <a:ext cx="1785" cy="241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4" y="6"/>
                </a:cxn>
                <a:cxn ang="0">
                  <a:pos x="4" y="4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sp>
          <p:nvSpPr>
            <p:cNvPr id="14" name="Freeform 6144"/>
            <p:cNvSpPr>
              <a:spLocks/>
            </p:cNvSpPr>
            <p:nvPr/>
          </p:nvSpPr>
          <p:spPr bwMode="auto">
            <a:xfrm>
              <a:off x="3950141" y="4196164"/>
              <a:ext cx="3572" cy="2418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8" h="6">
                  <a:moveTo>
                    <a:pt x="8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sp>
          <p:nvSpPr>
            <p:cNvPr id="15" name="Freeform 6149"/>
            <p:cNvSpPr>
              <a:spLocks/>
            </p:cNvSpPr>
            <p:nvPr/>
          </p:nvSpPr>
          <p:spPr bwMode="auto">
            <a:xfrm>
              <a:off x="3945656" y="4202169"/>
              <a:ext cx="2232" cy="100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sp>
          <p:nvSpPr>
            <p:cNvPr id="16" name="Freeform 6150"/>
            <p:cNvSpPr>
              <a:spLocks/>
            </p:cNvSpPr>
            <p:nvPr/>
          </p:nvSpPr>
          <p:spPr bwMode="auto">
            <a:xfrm>
              <a:off x="3947487" y="4207726"/>
              <a:ext cx="2678" cy="161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826809" y="589490"/>
            <a:ext cx="3080972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WORLD MAP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969738" y="1909094"/>
            <a:ext cx="613628" cy="613628"/>
            <a:chOff x="1119850" y="3102137"/>
            <a:chExt cx="798223" cy="798223"/>
          </a:xfrm>
        </p:grpSpPr>
        <p:sp>
          <p:nvSpPr>
            <p:cNvPr id="65" name="Rectangle 64"/>
            <p:cNvSpPr/>
            <p:nvPr/>
          </p:nvSpPr>
          <p:spPr>
            <a:xfrm rot="2700000">
              <a:off x="1119850" y="3102137"/>
              <a:ext cx="798223" cy="798223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 rot="2700000">
              <a:off x="1211935" y="3194225"/>
              <a:ext cx="614052" cy="614052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969738" y="3099666"/>
            <a:ext cx="613628" cy="613628"/>
            <a:chOff x="1119850" y="3102137"/>
            <a:chExt cx="798223" cy="798223"/>
          </a:xfrm>
        </p:grpSpPr>
        <p:sp>
          <p:nvSpPr>
            <p:cNvPr id="68" name="Rectangle 67"/>
            <p:cNvSpPr/>
            <p:nvPr/>
          </p:nvSpPr>
          <p:spPr>
            <a:xfrm rot="2700000">
              <a:off x="1119850" y="3102137"/>
              <a:ext cx="798223" cy="798223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 rot="2700000">
              <a:off x="1211935" y="3194225"/>
              <a:ext cx="614052" cy="614052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1916715" y="1837539"/>
            <a:ext cx="2450706" cy="756739"/>
            <a:chOff x="7108746" y="3378652"/>
            <a:chExt cx="2450706" cy="756739"/>
          </a:xfrm>
        </p:grpSpPr>
        <p:sp>
          <p:nvSpPr>
            <p:cNvPr id="71" name="Text Placeholder 2"/>
            <p:cNvSpPr txBox="1">
              <a:spLocks/>
            </p:cNvSpPr>
            <p:nvPr/>
          </p:nvSpPr>
          <p:spPr>
            <a:xfrm>
              <a:off x="7108746" y="3721944"/>
              <a:ext cx="2450706" cy="41344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 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108746" y="3378652"/>
              <a:ext cx="1524007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LOREM IPSUM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916715" y="3028111"/>
            <a:ext cx="2450706" cy="756739"/>
            <a:chOff x="7108746" y="3378652"/>
            <a:chExt cx="2450706" cy="756739"/>
          </a:xfrm>
        </p:grpSpPr>
        <p:sp>
          <p:nvSpPr>
            <p:cNvPr id="75" name="Text Placeholder 2"/>
            <p:cNvSpPr txBox="1">
              <a:spLocks/>
            </p:cNvSpPr>
            <p:nvPr/>
          </p:nvSpPr>
          <p:spPr>
            <a:xfrm>
              <a:off x="7108746" y="3721944"/>
              <a:ext cx="2450706" cy="41344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 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7108746" y="3378652"/>
              <a:ext cx="1524007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LOREM IPSUM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cxnSp>
        <p:nvCxnSpPr>
          <p:cNvPr id="77" name="Straight Connector 76"/>
          <p:cNvCxnSpPr/>
          <p:nvPr/>
        </p:nvCxnSpPr>
        <p:spPr>
          <a:xfrm>
            <a:off x="826809" y="4347842"/>
            <a:ext cx="4588265" cy="0"/>
          </a:xfrm>
          <a:prstGeom prst="line">
            <a:avLst/>
          </a:prstGeom>
          <a:ln>
            <a:solidFill>
              <a:srgbClr val="B0F7F4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 Placeholder 2"/>
          <p:cNvSpPr txBox="1">
            <a:spLocks/>
          </p:cNvSpPr>
          <p:nvPr/>
        </p:nvSpPr>
        <p:spPr>
          <a:xfrm>
            <a:off x="826809" y="4523156"/>
            <a:ext cx="2951466" cy="8720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 standard dummy text ever since the 1500s.</a:t>
            </a:r>
          </a:p>
        </p:txBody>
      </p:sp>
      <p:grpSp>
        <p:nvGrpSpPr>
          <p:cNvPr id="79" name="Group 78"/>
          <p:cNvGrpSpPr/>
          <p:nvPr/>
        </p:nvGrpSpPr>
        <p:grpSpPr>
          <a:xfrm>
            <a:off x="4038425" y="4599288"/>
            <a:ext cx="142875" cy="285750"/>
            <a:chOff x="7085013" y="5922963"/>
            <a:chExt cx="142875" cy="285750"/>
          </a:xfrm>
          <a:solidFill>
            <a:srgbClr val="B0F7F4"/>
          </a:solidFill>
          <a:effectLst/>
        </p:grpSpPr>
        <p:sp>
          <p:nvSpPr>
            <p:cNvPr id="80" name="Freeform 3394"/>
            <p:cNvSpPr>
              <a:spLocks/>
            </p:cNvSpPr>
            <p:nvPr/>
          </p:nvSpPr>
          <p:spPr bwMode="auto">
            <a:xfrm>
              <a:off x="7107238" y="5922963"/>
              <a:ext cx="96837" cy="95250"/>
            </a:xfrm>
            <a:custGeom>
              <a:avLst/>
              <a:gdLst>
                <a:gd name="T0" fmla="*/ 132 w 241"/>
                <a:gd name="T1" fmla="*/ 239 h 240"/>
                <a:gd name="T2" fmla="*/ 156 w 241"/>
                <a:gd name="T3" fmla="*/ 235 h 240"/>
                <a:gd name="T4" fmla="*/ 177 w 241"/>
                <a:gd name="T5" fmla="*/ 226 h 240"/>
                <a:gd name="T6" fmla="*/ 196 w 241"/>
                <a:gd name="T7" fmla="*/ 212 h 240"/>
                <a:gd name="T8" fmla="*/ 213 w 241"/>
                <a:gd name="T9" fmla="*/ 196 h 240"/>
                <a:gd name="T10" fmla="*/ 226 w 241"/>
                <a:gd name="T11" fmla="*/ 177 h 240"/>
                <a:gd name="T12" fmla="*/ 235 w 241"/>
                <a:gd name="T13" fmla="*/ 155 h 240"/>
                <a:gd name="T14" fmla="*/ 240 w 241"/>
                <a:gd name="T15" fmla="*/ 132 h 240"/>
                <a:gd name="T16" fmla="*/ 240 w 241"/>
                <a:gd name="T17" fmla="*/ 108 h 240"/>
                <a:gd name="T18" fmla="*/ 235 w 241"/>
                <a:gd name="T19" fmla="*/ 83 h 240"/>
                <a:gd name="T20" fmla="*/ 226 w 241"/>
                <a:gd name="T21" fmla="*/ 63 h 240"/>
                <a:gd name="T22" fmla="*/ 213 w 241"/>
                <a:gd name="T23" fmla="*/ 43 h 240"/>
                <a:gd name="T24" fmla="*/ 196 w 241"/>
                <a:gd name="T25" fmla="*/ 27 h 240"/>
                <a:gd name="T26" fmla="*/ 177 w 241"/>
                <a:gd name="T27" fmla="*/ 14 h 240"/>
                <a:gd name="T28" fmla="*/ 156 w 241"/>
                <a:gd name="T29" fmla="*/ 5 h 240"/>
                <a:gd name="T30" fmla="*/ 132 w 241"/>
                <a:gd name="T31" fmla="*/ 0 h 240"/>
                <a:gd name="T32" fmla="*/ 108 w 241"/>
                <a:gd name="T33" fmla="*/ 0 h 240"/>
                <a:gd name="T34" fmla="*/ 84 w 241"/>
                <a:gd name="T35" fmla="*/ 5 h 240"/>
                <a:gd name="T36" fmla="*/ 63 w 241"/>
                <a:gd name="T37" fmla="*/ 14 h 240"/>
                <a:gd name="T38" fmla="*/ 43 w 241"/>
                <a:gd name="T39" fmla="*/ 27 h 240"/>
                <a:gd name="T40" fmla="*/ 28 w 241"/>
                <a:gd name="T41" fmla="*/ 43 h 240"/>
                <a:gd name="T42" fmla="*/ 15 w 241"/>
                <a:gd name="T43" fmla="*/ 63 h 240"/>
                <a:gd name="T44" fmla="*/ 6 w 241"/>
                <a:gd name="T45" fmla="*/ 83 h 240"/>
                <a:gd name="T46" fmla="*/ 1 w 241"/>
                <a:gd name="T47" fmla="*/ 108 h 240"/>
                <a:gd name="T48" fmla="*/ 1 w 241"/>
                <a:gd name="T49" fmla="*/ 132 h 240"/>
                <a:gd name="T50" fmla="*/ 6 w 241"/>
                <a:gd name="T51" fmla="*/ 155 h 240"/>
                <a:gd name="T52" fmla="*/ 15 w 241"/>
                <a:gd name="T53" fmla="*/ 177 h 240"/>
                <a:gd name="T54" fmla="*/ 28 w 241"/>
                <a:gd name="T55" fmla="*/ 196 h 240"/>
                <a:gd name="T56" fmla="*/ 43 w 241"/>
                <a:gd name="T57" fmla="*/ 212 h 240"/>
                <a:gd name="T58" fmla="*/ 63 w 241"/>
                <a:gd name="T59" fmla="*/ 226 h 240"/>
                <a:gd name="T60" fmla="*/ 84 w 241"/>
                <a:gd name="T61" fmla="*/ 235 h 240"/>
                <a:gd name="T62" fmla="*/ 108 w 241"/>
                <a:gd name="T63" fmla="*/ 23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1" h="240">
                  <a:moveTo>
                    <a:pt x="120" y="240"/>
                  </a:moveTo>
                  <a:lnTo>
                    <a:pt x="132" y="239"/>
                  </a:lnTo>
                  <a:lnTo>
                    <a:pt x="145" y="237"/>
                  </a:lnTo>
                  <a:lnTo>
                    <a:pt x="156" y="235"/>
                  </a:lnTo>
                  <a:lnTo>
                    <a:pt x="167" y="230"/>
                  </a:lnTo>
                  <a:lnTo>
                    <a:pt x="177" y="226"/>
                  </a:lnTo>
                  <a:lnTo>
                    <a:pt x="187" y="219"/>
                  </a:lnTo>
                  <a:lnTo>
                    <a:pt x="196" y="212"/>
                  </a:lnTo>
                  <a:lnTo>
                    <a:pt x="205" y="204"/>
                  </a:lnTo>
                  <a:lnTo>
                    <a:pt x="213" y="196"/>
                  </a:lnTo>
                  <a:lnTo>
                    <a:pt x="221" y="187"/>
                  </a:lnTo>
                  <a:lnTo>
                    <a:pt x="226" y="177"/>
                  </a:lnTo>
                  <a:lnTo>
                    <a:pt x="231" y="167"/>
                  </a:lnTo>
                  <a:lnTo>
                    <a:pt x="235" y="155"/>
                  </a:lnTo>
                  <a:lnTo>
                    <a:pt x="239" y="144"/>
                  </a:lnTo>
                  <a:lnTo>
                    <a:pt x="240" y="132"/>
                  </a:lnTo>
                  <a:lnTo>
                    <a:pt x="241" y="119"/>
                  </a:lnTo>
                  <a:lnTo>
                    <a:pt x="240" y="108"/>
                  </a:lnTo>
                  <a:lnTo>
                    <a:pt x="239" y="95"/>
                  </a:lnTo>
                  <a:lnTo>
                    <a:pt x="235" y="83"/>
                  </a:lnTo>
                  <a:lnTo>
                    <a:pt x="231" y="73"/>
                  </a:lnTo>
                  <a:lnTo>
                    <a:pt x="226" y="63"/>
                  </a:lnTo>
                  <a:lnTo>
                    <a:pt x="221" y="52"/>
                  </a:lnTo>
                  <a:lnTo>
                    <a:pt x="213" y="43"/>
                  </a:lnTo>
                  <a:lnTo>
                    <a:pt x="205" y="34"/>
                  </a:lnTo>
                  <a:lnTo>
                    <a:pt x="196" y="27"/>
                  </a:lnTo>
                  <a:lnTo>
                    <a:pt x="187" y="20"/>
                  </a:lnTo>
                  <a:lnTo>
                    <a:pt x="177" y="14"/>
                  </a:lnTo>
                  <a:lnTo>
                    <a:pt x="167" y="9"/>
                  </a:lnTo>
                  <a:lnTo>
                    <a:pt x="156" y="5"/>
                  </a:lnTo>
                  <a:lnTo>
                    <a:pt x="145" y="2"/>
                  </a:lnTo>
                  <a:lnTo>
                    <a:pt x="132" y="0"/>
                  </a:lnTo>
                  <a:lnTo>
                    <a:pt x="120" y="0"/>
                  </a:lnTo>
                  <a:lnTo>
                    <a:pt x="108" y="0"/>
                  </a:lnTo>
                  <a:lnTo>
                    <a:pt x="96" y="2"/>
                  </a:lnTo>
                  <a:lnTo>
                    <a:pt x="84" y="5"/>
                  </a:lnTo>
                  <a:lnTo>
                    <a:pt x="74" y="9"/>
                  </a:lnTo>
                  <a:lnTo>
                    <a:pt x="63" y="14"/>
                  </a:lnTo>
                  <a:lnTo>
                    <a:pt x="54" y="20"/>
                  </a:lnTo>
                  <a:lnTo>
                    <a:pt x="43" y="27"/>
                  </a:lnTo>
                  <a:lnTo>
                    <a:pt x="36" y="34"/>
                  </a:lnTo>
                  <a:lnTo>
                    <a:pt x="28" y="43"/>
                  </a:lnTo>
                  <a:lnTo>
                    <a:pt x="20" y="52"/>
                  </a:lnTo>
                  <a:lnTo>
                    <a:pt x="15" y="63"/>
                  </a:lnTo>
                  <a:lnTo>
                    <a:pt x="10" y="73"/>
                  </a:lnTo>
                  <a:lnTo>
                    <a:pt x="6" y="83"/>
                  </a:lnTo>
                  <a:lnTo>
                    <a:pt x="2" y="95"/>
                  </a:lnTo>
                  <a:lnTo>
                    <a:pt x="1" y="108"/>
                  </a:lnTo>
                  <a:lnTo>
                    <a:pt x="0" y="119"/>
                  </a:lnTo>
                  <a:lnTo>
                    <a:pt x="1" y="132"/>
                  </a:lnTo>
                  <a:lnTo>
                    <a:pt x="2" y="144"/>
                  </a:lnTo>
                  <a:lnTo>
                    <a:pt x="6" y="155"/>
                  </a:lnTo>
                  <a:lnTo>
                    <a:pt x="10" y="167"/>
                  </a:lnTo>
                  <a:lnTo>
                    <a:pt x="15" y="177"/>
                  </a:lnTo>
                  <a:lnTo>
                    <a:pt x="20" y="187"/>
                  </a:lnTo>
                  <a:lnTo>
                    <a:pt x="28" y="196"/>
                  </a:lnTo>
                  <a:lnTo>
                    <a:pt x="36" y="204"/>
                  </a:lnTo>
                  <a:lnTo>
                    <a:pt x="43" y="212"/>
                  </a:lnTo>
                  <a:lnTo>
                    <a:pt x="54" y="219"/>
                  </a:lnTo>
                  <a:lnTo>
                    <a:pt x="63" y="226"/>
                  </a:lnTo>
                  <a:lnTo>
                    <a:pt x="74" y="230"/>
                  </a:lnTo>
                  <a:lnTo>
                    <a:pt x="84" y="235"/>
                  </a:lnTo>
                  <a:lnTo>
                    <a:pt x="96" y="237"/>
                  </a:lnTo>
                  <a:lnTo>
                    <a:pt x="108" y="239"/>
                  </a:lnTo>
                  <a:lnTo>
                    <a:pt x="120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395"/>
            <p:cNvSpPr>
              <a:spLocks/>
            </p:cNvSpPr>
            <p:nvPr/>
          </p:nvSpPr>
          <p:spPr bwMode="auto">
            <a:xfrm>
              <a:off x="7085013" y="6027738"/>
              <a:ext cx="142875" cy="180975"/>
            </a:xfrm>
            <a:custGeom>
              <a:avLst/>
              <a:gdLst>
                <a:gd name="T0" fmla="*/ 0 w 359"/>
                <a:gd name="T1" fmla="*/ 0 h 456"/>
                <a:gd name="T2" fmla="*/ 0 w 359"/>
                <a:gd name="T3" fmla="*/ 12 h 456"/>
                <a:gd name="T4" fmla="*/ 0 w 359"/>
                <a:gd name="T5" fmla="*/ 39 h 456"/>
                <a:gd name="T6" fmla="*/ 2 w 359"/>
                <a:gd name="T7" fmla="*/ 64 h 456"/>
                <a:gd name="T8" fmla="*/ 5 w 359"/>
                <a:gd name="T9" fmla="*/ 88 h 456"/>
                <a:gd name="T10" fmla="*/ 10 w 359"/>
                <a:gd name="T11" fmla="*/ 109 h 456"/>
                <a:gd name="T12" fmla="*/ 15 w 359"/>
                <a:gd name="T13" fmla="*/ 130 h 456"/>
                <a:gd name="T14" fmla="*/ 21 w 359"/>
                <a:gd name="T15" fmla="*/ 148 h 456"/>
                <a:gd name="T16" fmla="*/ 29 w 359"/>
                <a:gd name="T17" fmla="*/ 165 h 456"/>
                <a:gd name="T18" fmla="*/ 37 w 359"/>
                <a:gd name="T19" fmla="*/ 180 h 456"/>
                <a:gd name="T20" fmla="*/ 46 w 359"/>
                <a:gd name="T21" fmla="*/ 194 h 456"/>
                <a:gd name="T22" fmla="*/ 54 w 359"/>
                <a:gd name="T23" fmla="*/ 206 h 456"/>
                <a:gd name="T24" fmla="*/ 63 w 359"/>
                <a:gd name="T25" fmla="*/ 217 h 456"/>
                <a:gd name="T26" fmla="*/ 72 w 359"/>
                <a:gd name="T27" fmla="*/ 226 h 456"/>
                <a:gd name="T28" fmla="*/ 82 w 359"/>
                <a:gd name="T29" fmla="*/ 235 h 456"/>
                <a:gd name="T30" fmla="*/ 91 w 359"/>
                <a:gd name="T31" fmla="*/ 243 h 456"/>
                <a:gd name="T32" fmla="*/ 98 w 359"/>
                <a:gd name="T33" fmla="*/ 249 h 456"/>
                <a:gd name="T34" fmla="*/ 107 w 359"/>
                <a:gd name="T35" fmla="*/ 255 h 456"/>
                <a:gd name="T36" fmla="*/ 107 w 359"/>
                <a:gd name="T37" fmla="*/ 456 h 456"/>
                <a:gd name="T38" fmla="*/ 251 w 359"/>
                <a:gd name="T39" fmla="*/ 456 h 456"/>
                <a:gd name="T40" fmla="*/ 251 w 359"/>
                <a:gd name="T41" fmla="*/ 255 h 456"/>
                <a:gd name="T42" fmla="*/ 262 w 359"/>
                <a:gd name="T43" fmla="*/ 248 h 456"/>
                <a:gd name="T44" fmla="*/ 271 w 359"/>
                <a:gd name="T45" fmla="*/ 242 h 456"/>
                <a:gd name="T46" fmla="*/ 281 w 359"/>
                <a:gd name="T47" fmla="*/ 234 h 456"/>
                <a:gd name="T48" fmla="*/ 290 w 359"/>
                <a:gd name="T49" fmla="*/ 225 h 456"/>
                <a:gd name="T50" fmla="*/ 299 w 359"/>
                <a:gd name="T51" fmla="*/ 215 h 456"/>
                <a:gd name="T52" fmla="*/ 308 w 359"/>
                <a:gd name="T53" fmla="*/ 203 h 456"/>
                <a:gd name="T54" fmla="*/ 317 w 359"/>
                <a:gd name="T55" fmla="*/ 192 h 456"/>
                <a:gd name="T56" fmla="*/ 325 w 359"/>
                <a:gd name="T57" fmla="*/ 177 h 456"/>
                <a:gd name="T58" fmla="*/ 332 w 359"/>
                <a:gd name="T59" fmla="*/ 162 h 456"/>
                <a:gd name="T60" fmla="*/ 339 w 359"/>
                <a:gd name="T61" fmla="*/ 145 h 456"/>
                <a:gd name="T62" fmla="*/ 345 w 359"/>
                <a:gd name="T63" fmla="*/ 127 h 456"/>
                <a:gd name="T64" fmla="*/ 350 w 359"/>
                <a:gd name="T65" fmla="*/ 108 h 456"/>
                <a:gd name="T66" fmla="*/ 354 w 359"/>
                <a:gd name="T67" fmla="*/ 86 h 456"/>
                <a:gd name="T68" fmla="*/ 357 w 359"/>
                <a:gd name="T69" fmla="*/ 63 h 456"/>
                <a:gd name="T70" fmla="*/ 359 w 359"/>
                <a:gd name="T71" fmla="*/ 39 h 456"/>
                <a:gd name="T72" fmla="*/ 359 w 359"/>
                <a:gd name="T73" fmla="*/ 12 h 456"/>
                <a:gd name="T74" fmla="*/ 359 w 359"/>
                <a:gd name="T75" fmla="*/ 0 h 456"/>
                <a:gd name="T76" fmla="*/ 0 w 359"/>
                <a:gd name="T77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9" h="456">
                  <a:moveTo>
                    <a:pt x="0" y="0"/>
                  </a:moveTo>
                  <a:lnTo>
                    <a:pt x="0" y="12"/>
                  </a:lnTo>
                  <a:lnTo>
                    <a:pt x="0" y="39"/>
                  </a:lnTo>
                  <a:lnTo>
                    <a:pt x="2" y="64"/>
                  </a:lnTo>
                  <a:lnTo>
                    <a:pt x="5" y="88"/>
                  </a:lnTo>
                  <a:lnTo>
                    <a:pt x="10" y="109"/>
                  </a:lnTo>
                  <a:lnTo>
                    <a:pt x="15" y="130"/>
                  </a:lnTo>
                  <a:lnTo>
                    <a:pt x="21" y="148"/>
                  </a:lnTo>
                  <a:lnTo>
                    <a:pt x="29" y="165"/>
                  </a:lnTo>
                  <a:lnTo>
                    <a:pt x="37" y="180"/>
                  </a:lnTo>
                  <a:lnTo>
                    <a:pt x="46" y="194"/>
                  </a:lnTo>
                  <a:lnTo>
                    <a:pt x="54" y="206"/>
                  </a:lnTo>
                  <a:lnTo>
                    <a:pt x="63" y="217"/>
                  </a:lnTo>
                  <a:lnTo>
                    <a:pt x="72" y="226"/>
                  </a:lnTo>
                  <a:lnTo>
                    <a:pt x="82" y="235"/>
                  </a:lnTo>
                  <a:lnTo>
                    <a:pt x="91" y="243"/>
                  </a:lnTo>
                  <a:lnTo>
                    <a:pt x="98" y="249"/>
                  </a:lnTo>
                  <a:lnTo>
                    <a:pt x="107" y="255"/>
                  </a:lnTo>
                  <a:lnTo>
                    <a:pt x="107" y="456"/>
                  </a:lnTo>
                  <a:lnTo>
                    <a:pt x="251" y="456"/>
                  </a:lnTo>
                  <a:lnTo>
                    <a:pt x="251" y="255"/>
                  </a:lnTo>
                  <a:lnTo>
                    <a:pt x="262" y="248"/>
                  </a:lnTo>
                  <a:lnTo>
                    <a:pt x="271" y="242"/>
                  </a:lnTo>
                  <a:lnTo>
                    <a:pt x="281" y="234"/>
                  </a:lnTo>
                  <a:lnTo>
                    <a:pt x="290" y="225"/>
                  </a:lnTo>
                  <a:lnTo>
                    <a:pt x="299" y="215"/>
                  </a:lnTo>
                  <a:lnTo>
                    <a:pt x="308" y="203"/>
                  </a:lnTo>
                  <a:lnTo>
                    <a:pt x="317" y="192"/>
                  </a:lnTo>
                  <a:lnTo>
                    <a:pt x="325" y="177"/>
                  </a:lnTo>
                  <a:lnTo>
                    <a:pt x="332" y="162"/>
                  </a:lnTo>
                  <a:lnTo>
                    <a:pt x="339" y="145"/>
                  </a:lnTo>
                  <a:lnTo>
                    <a:pt x="345" y="127"/>
                  </a:lnTo>
                  <a:lnTo>
                    <a:pt x="350" y="108"/>
                  </a:lnTo>
                  <a:lnTo>
                    <a:pt x="354" y="86"/>
                  </a:lnTo>
                  <a:lnTo>
                    <a:pt x="357" y="63"/>
                  </a:lnTo>
                  <a:lnTo>
                    <a:pt x="359" y="39"/>
                  </a:lnTo>
                  <a:lnTo>
                    <a:pt x="359" y="12"/>
                  </a:lnTo>
                  <a:lnTo>
                    <a:pt x="3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4336675" y="4599288"/>
            <a:ext cx="142875" cy="285750"/>
            <a:chOff x="7085013" y="5922963"/>
            <a:chExt cx="142875" cy="285750"/>
          </a:xfrm>
          <a:solidFill>
            <a:srgbClr val="B0F7F4"/>
          </a:solidFill>
          <a:effectLst/>
        </p:grpSpPr>
        <p:sp>
          <p:nvSpPr>
            <p:cNvPr id="83" name="Freeform 3394"/>
            <p:cNvSpPr>
              <a:spLocks/>
            </p:cNvSpPr>
            <p:nvPr/>
          </p:nvSpPr>
          <p:spPr bwMode="auto">
            <a:xfrm>
              <a:off x="7107238" y="5922963"/>
              <a:ext cx="96837" cy="95250"/>
            </a:xfrm>
            <a:custGeom>
              <a:avLst/>
              <a:gdLst>
                <a:gd name="T0" fmla="*/ 132 w 241"/>
                <a:gd name="T1" fmla="*/ 239 h 240"/>
                <a:gd name="T2" fmla="*/ 156 w 241"/>
                <a:gd name="T3" fmla="*/ 235 h 240"/>
                <a:gd name="T4" fmla="*/ 177 w 241"/>
                <a:gd name="T5" fmla="*/ 226 h 240"/>
                <a:gd name="T6" fmla="*/ 196 w 241"/>
                <a:gd name="T7" fmla="*/ 212 h 240"/>
                <a:gd name="T8" fmla="*/ 213 w 241"/>
                <a:gd name="T9" fmla="*/ 196 h 240"/>
                <a:gd name="T10" fmla="*/ 226 w 241"/>
                <a:gd name="T11" fmla="*/ 177 h 240"/>
                <a:gd name="T12" fmla="*/ 235 w 241"/>
                <a:gd name="T13" fmla="*/ 155 h 240"/>
                <a:gd name="T14" fmla="*/ 240 w 241"/>
                <a:gd name="T15" fmla="*/ 132 h 240"/>
                <a:gd name="T16" fmla="*/ 240 w 241"/>
                <a:gd name="T17" fmla="*/ 108 h 240"/>
                <a:gd name="T18" fmla="*/ 235 w 241"/>
                <a:gd name="T19" fmla="*/ 83 h 240"/>
                <a:gd name="T20" fmla="*/ 226 w 241"/>
                <a:gd name="T21" fmla="*/ 63 h 240"/>
                <a:gd name="T22" fmla="*/ 213 w 241"/>
                <a:gd name="T23" fmla="*/ 43 h 240"/>
                <a:gd name="T24" fmla="*/ 196 w 241"/>
                <a:gd name="T25" fmla="*/ 27 h 240"/>
                <a:gd name="T26" fmla="*/ 177 w 241"/>
                <a:gd name="T27" fmla="*/ 14 h 240"/>
                <a:gd name="T28" fmla="*/ 156 w 241"/>
                <a:gd name="T29" fmla="*/ 5 h 240"/>
                <a:gd name="T30" fmla="*/ 132 w 241"/>
                <a:gd name="T31" fmla="*/ 0 h 240"/>
                <a:gd name="T32" fmla="*/ 108 w 241"/>
                <a:gd name="T33" fmla="*/ 0 h 240"/>
                <a:gd name="T34" fmla="*/ 84 w 241"/>
                <a:gd name="T35" fmla="*/ 5 h 240"/>
                <a:gd name="T36" fmla="*/ 63 w 241"/>
                <a:gd name="T37" fmla="*/ 14 h 240"/>
                <a:gd name="T38" fmla="*/ 43 w 241"/>
                <a:gd name="T39" fmla="*/ 27 h 240"/>
                <a:gd name="T40" fmla="*/ 28 w 241"/>
                <a:gd name="T41" fmla="*/ 43 h 240"/>
                <a:gd name="T42" fmla="*/ 15 w 241"/>
                <a:gd name="T43" fmla="*/ 63 h 240"/>
                <a:gd name="T44" fmla="*/ 6 w 241"/>
                <a:gd name="T45" fmla="*/ 83 h 240"/>
                <a:gd name="T46" fmla="*/ 1 w 241"/>
                <a:gd name="T47" fmla="*/ 108 h 240"/>
                <a:gd name="T48" fmla="*/ 1 w 241"/>
                <a:gd name="T49" fmla="*/ 132 h 240"/>
                <a:gd name="T50" fmla="*/ 6 w 241"/>
                <a:gd name="T51" fmla="*/ 155 h 240"/>
                <a:gd name="T52" fmla="*/ 15 w 241"/>
                <a:gd name="T53" fmla="*/ 177 h 240"/>
                <a:gd name="T54" fmla="*/ 28 w 241"/>
                <a:gd name="T55" fmla="*/ 196 h 240"/>
                <a:gd name="T56" fmla="*/ 43 w 241"/>
                <a:gd name="T57" fmla="*/ 212 h 240"/>
                <a:gd name="T58" fmla="*/ 63 w 241"/>
                <a:gd name="T59" fmla="*/ 226 h 240"/>
                <a:gd name="T60" fmla="*/ 84 w 241"/>
                <a:gd name="T61" fmla="*/ 235 h 240"/>
                <a:gd name="T62" fmla="*/ 108 w 241"/>
                <a:gd name="T63" fmla="*/ 23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1" h="240">
                  <a:moveTo>
                    <a:pt x="120" y="240"/>
                  </a:moveTo>
                  <a:lnTo>
                    <a:pt x="132" y="239"/>
                  </a:lnTo>
                  <a:lnTo>
                    <a:pt x="145" y="237"/>
                  </a:lnTo>
                  <a:lnTo>
                    <a:pt x="156" y="235"/>
                  </a:lnTo>
                  <a:lnTo>
                    <a:pt x="167" y="230"/>
                  </a:lnTo>
                  <a:lnTo>
                    <a:pt x="177" y="226"/>
                  </a:lnTo>
                  <a:lnTo>
                    <a:pt x="187" y="219"/>
                  </a:lnTo>
                  <a:lnTo>
                    <a:pt x="196" y="212"/>
                  </a:lnTo>
                  <a:lnTo>
                    <a:pt x="205" y="204"/>
                  </a:lnTo>
                  <a:lnTo>
                    <a:pt x="213" y="196"/>
                  </a:lnTo>
                  <a:lnTo>
                    <a:pt x="221" y="187"/>
                  </a:lnTo>
                  <a:lnTo>
                    <a:pt x="226" y="177"/>
                  </a:lnTo>
                  <a:lnTo>
                    <a:pt x="231" y="167"/>
                  </a:lnTo>
                  <a:lnTo>
                    <a:pt x="235" y="155"/>
                  </a:lnTo>
                  <a:lnTo>
                    <a:pt x="239" y="144"/>
                  </a:lnTo>
                  <a:lnTo>
                    <a:pt x="240" y="132"/>
                  </a:lnTo>
                  <a:lnTo>
                    <a:pt x="241" y="119"/>
                  </a:lnTo>
                  <a:lnTo>
                    <a:pt x="240" y="108"/>
                  </a:lnTo>
                  <a:lnTo>
                    <a:pt x="239" y="95"/>
                  </a:lnTo>
                  <a:lnTo>
                    <a:pt x="235" y="83"/>
                  </a:lnTo>
                  <a:lnTo>
                    <a:pt x="231" y="73"/>
                  </a:lnTo>
                  <a:lnTo>
                    <a:pt x="226" y="63"/>
                  </a:lnTo>
                  <a:lnTo>
                    <a:pt x="221" y="52"/>
                  </a:lnTo>
                  <a:lnTo>
                    <a:pt x="213" y="43"/>
                  </a:lnTo>
                  <a:lnTo>
                    <a:pt x="205" y="34"/>
                  </a:lnTo>
                  <a:lnTo>
                    <a:pt x="196" y="27"/>
                  </a:lnTo>
                  <a:lnTo>
                    <a:pt x="187" y="20"/>
                  </a:lnTo>
                  <a:lnTo>
                    <a:pt x="177" y="14"/>
                  </a:lnTo>
                  <a:lnTo>
                    <a:pt x="167" y="9"/>
                  </a:lnTo>
                  <a:lnTo>
                    <a:pt x="156" y="5"/>
                  </a:lnTo>
                  <a:lnTo>
                    <a:pt x="145" y="2"/>
                  </a:lnTo>
                  <a:lnTo>
                    <a:pt x="132" y="0"/>
                  </a:lnTo>
                  <a:lnTo>
                    <a:pt x="120" y="0"/>
                  </a:lnTo>
                  <a:lnTo>
                    <a:pt x="108" y="0"/>
                  </a:lnTo>
                  <a:lnTo>
                    <a:pt x="96" y="2"/>
                  </a:lnTo>
                  <a:lnTo>
                    <a:pt x="84" y="5"/>
                  </a:lnTo>
                  <a:lnTo>
                    <a:pt x="74" y="9"/>
                  </a:lnTo>
                  <a:lnTo>
                    <a:pt x="63" y="14"/>
                  </a:lnTo>
                  <a:lnTo>
                    <a:pt x="54" y="20"/>
                  </a:lnTo>
                  <a:lnTo>
                    <a:pt x="43" y="27"/>
                  </a:lnTo>
                  <a:lnTo>
                    <a:pt x="36" y="34"/>
                  </a:lnTo>
                  <a:lnTo>
                    <a:pt x="28" y="43"/>
                  </a:lnTo>
                  <a:lnTo>
                    <a:pt x="20" y="52"/>
                  </a:lnTo>
                  <a:lnTo>
                    <a:pt x="15" y="63"/>
                  </a:lnTo>
                  <a:lnTo>
                    <a:pt x="10" y="73"/>
                  </a:lnTo>
                  <a:lnTo>
                    <a:pt x="6" y="83"/>
                  </a:lnTo>
                  <a:lnTo>
                    <a:pt x="2" y="95"/>
                  </a:lnTo>
                  <a:lnTo>
                    <a:pt x="1" y="108"/>
                  </a:lnTo>
                  <a:lnTo>
                    <a:pt x="0" y="119"/>
                  </a:lnTo>
                  <a:lnTo>
                    <a:pt x="1" y="132"/>
                  </a:lnTo>
                  <a:lnTo>
                    <a:pt x="2" y="144"/>
                  </a:lnTo>
                  <a:lnTo>
                    <a:pt x="6" y="155"/>
                  </a:lnTo>
                  <a:lnTo>
                    <a:pt x="10" y="167"/>
                  </a:lnTo>
                  <a:lnTo>
                    <a:pt x="15" y="177"/>
                  </a:lnTo>
                  <a:lnTo>
                    <a:pt x="20" y="187"/>
                  </a:lnTo>
                  <a:lnTo>
                    <a:pt x="28" y="196"/>
                  </a:lnTo>
                  <a:lnTo>
                    <a:pt x="36" y="204"/>
                  </a:lnTo>
                  <a:lnTo>
                    <a:pt x="43" y="212"/>
                  </a:lnTo>
                  <a:lnTo>
                    <a:pt x="54" y="219"/>
                  </a:lnTo>
                  <a:lnTo>
                    <a:pt x="63" y="226"/>
                  </a:lnTo>
                  <a:lnTo>
                    <a:pt x="74" y="230"/>
                  </a:lnTo>
                  <a:lnTo>
                    <a:pt x="84" y="235"/>
                  </a:lnTo>
                  <a:lnTo>
                    <a:pt x="96" y="237"/>
                  </a:lnTo>
                  <a:lnTo>
                    <a:pt x="108" y="239"/>
                  </a:lnTo>
                  <a:lnTo>
                    <a:pt x="120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395"/>
            <p:cNvSpPr>
              <a:spLocks/>
            </p:cNvSpPr>
            <p:nvPr/>
          </p:nvSpPr>
          <p:spPr bwMode="auto">
            <a:xfrm>
              <a:off x="7085013" y="6027738"/>
              <a:ext cx="142875" cy="180975"/>
            </a:xfrm>
            <a:custGeom>
              <a:avLst/>
              <a:gdLst>
                <a:gd name="T0" fmla="*/ 0 w 359"/>
                <a:gd name="T1" fmla="*/ 0 h 456"/>
                <a:gd name="T2" fmla="*/ 0 w 359"/>
                <a:gd name="T3" fmla="*/ 12 h 456"/>
                <a:gd name="T4" fmla="*/ 0 w 359"/>
                <a:gd name="T5" fmla="*/ 39 h 456"/>
                <a:gd name="T6" fmla="*/ 2 w 359"/>
                <a:gd name="T7" fmla="*/ 64 h 456"/>
                <a:gd name="T8" fmla="*/ 5 w 359"/>
                <a:gd name="T9" fmla="*/ 88 h 456"/>
                <a:gd name="T10" fmla="*/ 10 w 359"/>
                <a:gd name="T11" fmla="*/ 109 h 456"/>
                <a:gd name="T12" fmla="*/ 15 w 359"/>
                <a:gd name="T13" fmla="*/ 130 h 456"/>
                <a:gd name="T14" fmla="*/ 21 w 359"/>
                <a:gd name="T15" fmla="*/ 148 h 456"/>
                <a:gd name="T16" fmla="*/ 29 w 359"/>
                <a:gd name="T17" fmla="*/ 165 h 456"/>
                <a:gd name="T18" fmla="*/ 37 w 359"/>
                <a:gd name="T19" fmla="*/ 180 h 456"/>
                <a:gd name="T20" fmla="*/ 46 w 359"/>
                <a:gd name="T21" fmla="*/ 194 h 456"/>
                <a:gd name="T22" fmla="*/ 54 w 359"/>
                <a:gd name="T23" fmla="*/ 206 h 456"/>
                <a:gd name="T24" fmla="*/ 63 w 359"/>
                <a:gd name="T25" fmla="*/ 217 h 456"/>
                <a:gd name="T26" fmla="*/ 72 w 359"/>
                <a:gd name="T27" fmla="*/ 226 h 456"/>
                <a:gd name="T28" fmla="*/ 82 w 359"/>
                <a:gd name="T29" fmla="*/ 235 h 456"/>
                <a:gd name="T30" fmla="*/ 91 w 359"/>
                <a:gd name="T31" fmla="*/ 243 h 456"/>
                <a:gd name="T32" fmla="*/ 98 w 359"/>
                <a:gd name="T33" fmla="*/ 249 h 456"/>
                <a:gd name="T34" fmla="*/ 107 w 359"/>
                <a:gd name="T35" fmla="*/ 255 h 456"/>
                <a:gd name="T36" fmla="*/ 107 w 359"/>
                <a:gd name="T37" fmla="*/ 456 h 456"/>
                <a:gd name="T38" fmla="*/ 251 w 359"/>
                <a:gd name="T39" fmla="*/ 456 h 456"/>
                <a:gd name="T40" fmla="*/ 251 w 359"/>
                <a:gd name="T41" fmla="*/ 255 h 456"/>
                <a:gd name="T42" fmla="*/ 262 w 359"/>
                <a:gd name="T43" fmla="*/ 248 h 456"/>
                <a:gd name="T44" fmla="*/ 271 w 359"/>
                <a:gd name="T45" fmla="*/ 242 h 456"/>
                <a:gd name="T46" fmla="*/ 281 w 359"/>
                <a:gd name="T47" fmla="*/ 234 h 456"/>
                <a:gd name="T48" fmla="*/ 290 w 359"/>
                <a:gd name="T49" fmla="*/ 225 h 456"/>
                <a:gd name="T50" fmla="*/ 299 w 359"/>
                <a:gd name="T51" fmla="*/ 215 h 456"/>
                <a:gd name="T52" fmla="*/ 308 w 359"/>
                <a:gd name="T53" fmla="*/ 203 h 456"/>
                <a:gd name="T54" fmla="*/ 317 w 359"/>
                <a:gd name="T55" fmla="*/ 192 h 456"/>
                <a:gd name="T56" fmla="*/ 325 w 359"/>
                <a:gd name="T57" fmla="*/ 177 h 456"/>
                <a:gd name="T58" fmla="*/ 332 w 359"/>
                <a:gd name="T59" fmla="*/ 162 h 456"/>
                <a:gd name="T60" fmla="*/ 339 w 359"/>
                <a:gd name="T61" fmla="*/ 145 h 456"/>
                <a:gd name="T62" fmla="*/ 345 w 359"/>
                <a:gd name="T63" fmla="*/ 127 h 456"/>
                <a:gd name="T64" fmla="*/ 350 w 359"/>
                <a:gd name="T65" fmla="*/ 108 h 456"/>
                <a:gd name="T66" fmla="*/ 354 w 359"/>
                <a:gd name="T67" fmla="*/ 86 h 456"/>
                <a:gd name="T68" fmla="*/ 357 w 359"/>
                <a:gd name="T69" fmla="*/ 63 h 456"/>
                <a:gd name="T70" fmla="*/ 359 w 359"/>
                <a:gd name="T71" fmla="*/ 39 h 456"/>
                <a:gd name="T72" fmla="*/ 359 w 359"/>
                <a:gd name="T73" fmla="*/ 12 h 456"/>
                <a:gd name="T74" fmla="*/ 359 w 359"/>
                <a:gd name="T75" fmla="*/ 0 h 456"/>
                <a:gd name="T76" fmla="*/ 0 w 359"/>
                <a:gd name="T77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9" h="456">
                  <a:moveTo>
                    <a:pt x="0" y="0"/>
                  </a:moveTo>
                  <a:lnTo>
                    <a:pt x="0" y="12"/>
                  </a:lnTo>
                  <a:lnTo>
                    <a:pt x="0" y="39"/>
                  </a:lnTo>
                  <a:lnTo>
                    <a:pt x="2" y="64"/>
                  </a:lnTo>
                  <a:lnTo>
                    <a:pt x="5" y="88"/>
                  </a:lnTo>
                  <a:lnTo>
                    <a:pt x="10" y="109"/>
                  </a:lnTo>
                  <a:lnTo>
                    <a:pt x="15" y="130"/>
                  </a:lnTo>
                  <a:lnTo>
                    <a:pt x="21" y="148"/>
                  </a:lnTo>
                  <a:lnTo>
                    <a:pt x="29" y="165"/>
                  </a:lnTo>
                  <a:lnTo>
                    <a:pt x="37" y="180"/>
                  </a:lnTo>
                  <a:lnTo>
                    <a:pt x="46" y="194"/>
                  </a:lnTo>
                  <a:lnTo>
                    <a:pt x="54" y="206"/>
                  </a:lnTo>
                  <a:lnTo>
                    <a:pt x="63" y="217"/>
                  </a:lnTo>
                  <a:lnTo>
                    <a:pt x="72" y="226"/>
                  </a:lnTo>
                  <a:lnTo>
                    <a:pt x="82" y="235"/>
                  </a:lnTo>
                  <a:lnTo>
                    <a:pt x="91" y="243"/>
                  </a:lnTo>
                  <a:lnTo>
                    <a:pt x="98" y="249"/>
                  </a:lnTo>
                  <a:lnTo>
                    <a:pt x="107" y="255"/>
                  </a:lnTo>
                  <a:lnTo>
                    <a:pt x="107" y="456"/>
                  </a:lnTo>
                  <a:lnTo>
                    <a:pt x="251" y="456"/>
                  </a:lnTo>
                  <a:lnTo>
                    <a:pt x="251" y="255"/>
                  </a:lnTo>
                  <a:lnTo>
                    <a:pt x="262" y="248"/>
                  </a:lnTo>
                  <a:lnTo>
                    <a:pt x="271" y="242"/>
                  </a:lnTo>
                  <a:lnTo>
                    <a:pt x="281" y="234"/>
                  </a:lnTo>
                  <a:lnTo>
                    <a:pt x="290" y="225"/>
                  </a:lnTo>
                  <a:lnTo>
                    <a:pt x="299" y="215"/>
                  </a:lnTo>
                  <a:lnTo>
                    <a:pt x="308" y="203"/>
                  </a:lnTo>
                  <a:lnTo>
                    <a:pt x="317" y="192"/>
                  </a:lnTo>
                  <a:lnTo>
                    <a:pt x="325" y="177"/>
                  </a:lnTo>
                  <a:lnTo>
                    <a:pt x="332" y="162"/>
                  </a:lnTo>
                  <a:lnTo>
                    <a:pt x="339" y="145"/>
                  </a:lnTo>
                  <a:lnTo>
                    <a:pt x="345" y="127"/>
                  </a:lnTo>
                  <a:lnTo>
                    <a:pt x="350" y="108"/>
                  </a:lnTo>
                  <a:lnTo>
                    <a:pt x="354" y="86"/>
                  </a:lnTo>
                  <a:lnTo>
                    <a:pt x="357" y="63"/>
                  </a:lnTo>
                  <a:lnTo>
                    <a:pt x="359" y="39"/>
                  </a:lnTo>
                  <a:lnTo>
                    <a:pt x="359" y="12"/>
                  </a:lnTo>
                  <a:lnTo>
                    <a:pt x="3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4634925" y="4599288"/>
            <a:ext cx="142875" cy="285750"/>
            <a:chOff x="7085013" y="5922963"/>
            <a:chExt cx="142875" cy="285750"/>
          </a:xfrm>
          <a:solidFill>
            <a:srgbClr val="122141"/>
          </a:solidFill>
          <a:effectLst/>
        </p:grpSpPr>
        <p:sp>
          <p:nvSpPr>
            <p:cNvPr id="86" name="Freeform 3394"/>
            <p:cNvSpPr>
              <a:spLocks/>
            </p:cNvSpPr>
            <p:nvPr/>
          </p:nvSpPr>
          <p:spPr bwMode="auto">
            <a:xfrm>
              <a:off x="7107238" y="5922963"/>
              <a:ext cx="96837" cy="95250"/>
            </a:xfrm>
            <a:custGeom>
              <a:avLst/>
              <a:gdLst>
                <a:gd name="T0" fmla="*/ 132 w 241"/>
                <a:gd name="T1" fmla="*/ 239 h 240"/>
                <a:gd name="T2" fmla="*/ 156 w 241"/>
                <a:gd name="T3" fmla="*/ 235 h 240"/>
                <a:gd name="T4" fmla="*/ 177 w 241"/>
                <a:gd name="T5" fmla="*/ 226 h 240"/>
                <a:gd name="T6" fmla="*/ 196 w 241"/>
                <a:gd name="T7" fmla="*/ 212 h 240"/>
                <a:gd name="T8" fmla="*/ 213 w 241"/>
                <a:gd name="T9" fmla="*/ 196 h 240"/>
                <a:gd name="T10" fmla="*/ 226 w 241"/>
                <a:gd name="T11" fmla="*/ 177 h 240"/>
                <a:gd name="T12" fmla="*/ 235 w 241"/>
                <a:gd name="T13" fmla="*/ 155 h 240"/>
                <a:gd name="T14" fmla="*/ 240 w 241"/>
                <a:gd name="T15" fmla="*/ 132 h 240"/>
                <a:gd name="T16" fmla="*/ 240 w 241"/>
                <a:gd name="T17" fmla="*/ 108 h 240"/>
                <a:gd name="T18" fmla="*/ 235 w 241"/>
                <a:gd name="T19" fmla="*/ 83 h 240"/>
                <a:gd name="T20" fmla="*/ 226 w 241"/>
                <a:gd name="T21" fmla="*/ 63 h 240"/>
                <a:gd name="T22" fmla="*/ 213 w 241"/>
                <a:gd name="T23" fmla="*/ 43 h 240"/>
                <a:gd name="T24" fmla="*/ 196 w 241"/>
                <a:gd name="T25" fmla="*/ 27 h 240"/>
                <a:gd name="T26" fmla="*/ 177 w 241"/>
                <a:gd name="T27" fmla="*/ 14 h 240"/>
                <a:gd name="T28" fmla="*/ 156 w 241"/>
                <a:gd name="T29" fmla="*/ 5 h 240"/>
                <a:gd name="T30" fmla="*/ 132 w 241"/>
                <a:gd name="T31" fmla="*/ 0 h 240"/>
                <a:gd name="T32" fmla="*/ 108 w 241"/>
                <a:gd name="T33" fmla="*/ 0 h 240"/>
                <a:gd name="T34" fmla="*/ 84 w 241"/>
                <a:gd name="T35" fmla="*/ 5 h 240"/>
                <a:gd name="T36" fmla="*/ 63 w 241"/>
                <a:gd name="T37" fmla="*/ 14 h 240"/>
                <a:gd name="T38" fmla="*/ 43 w 241"/>
                <a:gd name="T39" fmla="*/ 27 h 240"/>
                <a:gd name="T40" fmla="*/ 28 w 241"/>
                <a:gd name="T41" fmla="*/ 43 h 240"/>
                <a:gd name="T42" fmla="*/ 15 w 241"/>
                <a:gd name="T43" fmla="*/ 63 h 240"/>
                <a:gd name="T44" fmla="*/ 6 w 241"/>
                <a:gd name="T45" fmla="*/ 83 h 240"/>
                <a:gd name="T46" fmla="*/ 1 w 241"/>
                <a:gd name="T47" fmla="*/ 108 h 240"/>
                <a:gd name="T48" fmla="*/ 1 w 241"/>
                <a:gd name="T49" fmla="*/ 132 h 240"/>
                <a:gd name="T50" fmla="*/ 6 w 241"/>
                <a:gd name="T51" fmla="*/ 155 h 240"/>
                <a:gd name="T52" fmla="*/ 15 w 241"/>
                <a:gd name="T53" fmla="*/ 177 h 240"/>
                <a:gd name="T54" fmla="*/ 28 w 241"/>
                <a:gd name="T55" fmla="*/ 196 h 240"/>
                <a:gd name="T56" fmla="*/ 43 w 241"/>
                <a:gd name="T57" fmla="*/ 212 h 240"/>
                <a:gd name="T58" fmla="*/ 63 w 241"/>
                <a:gd name="T59" fmla="*/ 226 h 240"/>
                <a:gd name="T60" fmla="*/ 84 w 241"/>
                <a:gd name="T61" fmla="*/ 235 h 240"/>
                <a:gd name="T62" fmla="*/ 108 w 241"/>
                <a:gd name="T63" fmla="*/ 23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1" h="240">
                  <a:moveTo>
                    <a:pt x="120" y="240"/>
                  </a:moveTo>
                  <a:lnTo>
                    <a:pt x="132" y="239"/>
                  </a:lnTo>
                  <a:lnTo>
                    <a:pt x="145" y="237"/>
                  </a:lnTo>
                  <a:lnTo>
                    <a:pt x="156" y="235"/>
                  </a:lnTo>
                  <a:lnTo>
                    <a:pt x="167" y="230"/>
                  </a:lnTo>
                  <a:lnTo>
                    <a:pt x="177" y="226"/>
                  </a:lnTo>
                  <a:lnTo>
                    <a:pt x="187" y="219"/>
                  </a:lnTo>
                  <a:lnTo>
                    <a:pt x="196" y="212"/>
                  </a:lnTo>
                  <a:lnTo>
                    <a:pt x="205" y="204"/>
                  </a:lnTo>
                  <a:lnTo>
                    <a:pt x="213" y="196"/>
                  </a:lnTo>
                  <a:lnTo>
                    <a:pt x="221" y="187"/>
                  </a:lnTo>
                  <a:lnTo>
                    <a:pt x="226" y="177"/>
                  </a:lnTo>
                  <a:lnTo>
                    <a:pt x="231" y="167"/>
                  </a:lnTo>
                  <a:lnTo>
                    <a:pt x="235" y="155"/>
                  </a:lnTo>
                  <a:lnTo>
                    <a:pt x="239" y="144"/>
                  </a:lnTo>
                  <a:lnTo>
                    <a:pt x="240" y="132"/>
                  </a:lnTo>
                  <a:lnTo>
                    <a:pt x="241" y="119"/>
                  </a:lnTo>
                  <a:lnTo>
                    <a:pt x="240" y="108"/>
                  </a:lnTo>
                  <a:lnTo>
                    <a:pt x="239" y="95"/>
                  </a:lnTo>
                  <a:lnTo>
                    <a:pt x="235" y="83"/>
                  </a:lnTo>
                  <a:lnTo>
                    <a:pt x="231" y="73"/>
                  </a:lnTo>
                  <a:lnTo>
                    <a:pt x="226" y="63"/>
                  </a:lnTo>
                  <a:lnTo>
                    <a:pt x="221" y="52"/>
                  </a:lnTo>
                  <a:lnTo>
                    <a:pt x="213" y="43"/>
                  </a:lnTo>
                  <a:lnTo>
                    <a:pt x="205" y="34"/>
                  </a:lnTo>
                  <a:lnTo>
                    <a:pt x="196" y="27"/>
                  </a:lnTo>
                  <a:lnTo>
                    <a:pt x="187" y="20"/>
                  </a:lnTo>
                  <a:lnTo>
                    <a:pt x="177" y="14"/>
                  </a:lnTo>
                  <a:lnTo>
                    <a:pt x="167" y="9"/>
                  </a:lnTo>
                  <a:lnTo>
                    <a:pt x="156" y="5"/>
                  </a:lnTo>
                  <a:lnTo>
                    <a:pt x="145" y="2"/>
                  </a:lnTo>
                  <a:lnTo>
                    <a:pt x="132" y="0"/>
                  </a:lnTo>
                  <a:lnTo>
                    <a:pt x="120" y="0"/>
                  </a:lnTo>
                  <a:lnTo>
                    <a:pt x="108" y="0"/>
                  </a:lnTo>
                  <a:lnTo>
                    <a:pt x="96" y="2"/>
                  </a:lnTo>
                  <a:lnTo>
                    <a:pt x="84" y="5"/>
                  </a:lnTo>
                  <a:lnTo>
                    <a:pt x="74" y="9"/>
                  </a:lnTo>
                  <a:lnTo>
                    <a:pt x="63" y="14"/>
                  </a:lnTo>
                  <a:lnTo>
                    <a:pt x="54" y="20"/>
                  </a:lnTo>
                  <a:lnTo>
                    <a:pt x="43" y="27"/>
                  </a:lnTo>
                  <a:lnTo>
                    <a:pt x="36" y="34"/>
                  </a:lnTo>
                  <a:lnTo>
                    <a:pt x="28" y="43"/>
                  </a:lnTo>
                  <a:lnTo>
                    <a:pt x="20" y="52"/>
                  </a:lnTo>
                  <a:lnTo>
                    <a:pt x="15" y="63"/>
                  </a:lnTo>
                  <a:lnTo>
                    <a:pt x="10" y="73"/>
                  </a:lnTo>
                  <a:lnTo>
                    <a:pt x="6" y="83"/>
                  </a:lnTo>
                  <a:lnTo>
                    <a:pt x="2" y="95"/>
                  </a:lnTo>
                  <a:lnTo>
                    <a:pt x="1" y="108"/>
                  </a:lnTo>
                  <a:lnTo>
                    <a:pt x="0" y="119"/>
                  </a:lnTo>
                  <a:lnTo>
                    <a:pt x="1" y="132"/>
                  </a:lnTo>
                  <a:lnTo>
                    <a:pt x="2" y="144"/>
                  </a:lnTo>
                  <a:lnTo>
                    <a:pt x="6" y="155"/>
                  </a:lnTo>
                  <a:lnTo>
                    <a:pt x="10" y="167"/>
                  </a:lnTo>
                  <a:lnTo>
                    <a:pt x="15" y="177"/>
                  </a:lnTo>
                  <a:lnTo>
                    <a:pt x="20" y="187"/>
                  </a:lnTo>
                  <a:lnTo>
                    <a:pt x="28" y="196"/>
                  </a:lnTo>
                  <a:lnTo>
                    <a:pt x="36" y="204"/>
                  </a:lnTo>
                  <a:lnTo>
                    <a:pt x="43" y="212"/>
                  </a:lnTo>
                  <a:lnTo>
                    <a:pt x="54" y="219"/>
                  </a:lnTo>
                  <a:lnTo>
                    <a:pt x="63" y="226"/>
                  </a:lnTo>
                  <a:lnTo>
                    <a:pt x="74" y="230"/>
                  </a:lnTo>
                  <a:lnTo>
                    <a:pt x="84" y="235"/>
                  </a:lnTo>
                  <a:lnTo>
                    <a:pt x="96" y="237"/>
                  </a:lnTo>
                  <a:lnTo>
                    <a:pt x="108" y="239"/>
                  </a:lnTo>
                  <a:lnTo>
                    <a:pt x="120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395"/>
            <p:cNvSpPr>
              <a:spLocks/>
            </p:cNvSpPr>
            <p:nvPr/>
          </p:nvSpPr>
          <p:spPr bwMode="auto">
            <a:xfrm>
              <a:off x="7085013" y="6027738"/>
              <a:ext cx="142875" cy="180975"/>
            </a:xfrm>
            <a:custGeom>
              <a:avLst/>
              <a:gdLst>
                <a:gd name="T0" fmla="*/ 0 w 359"/>
                <a:gd name="T1" fmla="*/ 0 h 456"/>
                <a:gd name="T2" fmla="*/ 0 w 359"/>
                <a:gd name="T3" fmla="*/ 12 h 456"/>
                <a:gd name="T4" fmla="*/ 0 w 359"/>
                <a:gd name="T5" fmla="*/ 39 h 456"/>
                <a:gd name="T6" fmla="*/ 2 w 359"/>
                <a:gd name="T7" fmla="*/ 64 h 456"/>
                <a:gd name="T8" fmla="*/ 5 w 359"/>
                <a:gd name="T9" fmla="*/ 88 h 456"/>
                <a:gd name="T10" fmla="*/ 10 w 359"/>
                <a:gd name="T11" fmla="*/ 109 h 456"/>
                <a:gd name="T12" fmla="*/ 15 w 359"/>
                <a:gd name="T13" fmla="*/ 130 h 456"/>
                <a:gd name="T14" fmla="*/ 21 w 359"/>
                <a:gd name="T15" fmla="*/ 148 h 456"/>
                <a:gd name="T16" fmla="*/ 29 w 359"/>
                <a:gd name="T17" fmla="*/ 165 h 456"/>
                <a:gd name="T18" fmla="*/ 37 w 359"/>
                <a:gd name="T19" fmla="*/ 180 h 456"/>
                <a:gd name="T20" fmla="*/ 46 w 359"/>
                <a:gd name="T21" fmla="*/ 194 h 456"/>
                <a:gd name="T22" fmla="*/ 54 w 359"/>
                <a:gd name="T23" fmla="*/ 206 h 456"/>
                <a:gd name="T24" fmla="*/ 63 w 359"/>
                <a:gd name="T25" fmla="*/ 217 h 456"/>
                <a:gd name="T26" fmla="*/ 72 w 359"/>
                <a:gd name="T27" fmla="*/ 226 h 456"/>
                <a:gd name="T28" fmla="*/ 82 w 359"/>
                <a:gd name="T29" fmla="*/ 235 h 456"/>
                <a:gd name="T30" fmla="*/ 91 w 359"/>
                <a:gd name="T31" fmla="*/ 243 h 456"/>
                <a:gd name="T32" fmla="*/ 98 w 359"/>
                <a:gd name="T33" fmla="*/ 249 h 456"/>
                <a:gd name="T34" fmla="*/ 107 w 359"/>
                <a:gd name="T35" fmla="*/ 255 h 456"/>
                <a:gd name="T36" fmla="*/ 107 w 359"/>
                <a:gd name="T37" fmla="*/ 456 h 456"/>
                <a:gd name="T38" fmla="*/ 251 w 359"/>
                <a:gd name="T39" fmla="*/ 456 h 456"/>
                <a:gd name="T40" fmla="*/ 251 w 359"/>
                <a:gd name="T41" fmla="*/ 255 h 456"/>
                <a:gd name="T42" fmla="*/ 262 w 359"/>
                <a:gd name="T43" fmla="*/ 248 h 456"/>
                <a:gd name="T44" fmla="*/ 271 w 359"/>
                <a:gd name="T45" fmla="*/ 242 h 456"/>
                <a:gd name="T46" fmla="*/ 281 w 359"/>
                <a:gd name="T47" fmla="*/ 234 h 456"/>
                <a:gd name="T48" fmla="*/ 290 w 359"/>
                <a:gd name="T49" fmla="*/ 225 h 456"/>
                <a:gd name="T50" fmla="*/ 299 w 359"/>
                <a:gd name="T51" fmla="*/ 215 h 456"/>
                <a:gd name="T52" fmla="*/ 308 w 359"/>
                <a:gd name="T53" fmla="*/ 203 h 456"/>
                <a:gd name="T54" fmla="*/ 317 w 359"/>
                <a:gd name="T55" fmla="*/ 192 h 456"/>
                <a:gd name="T56" fmla="*/ 325 w 359"/>
                <a:gd name="T57" fmla="*/ 177 h 456"/>
                <a:gd name="T58" fmla="*/ 332 w 359"/>
                <a:gd name="T59" fmla="*/ 162 h 456"/>
                <a:gd name="T60" fmla="*/ 339 w 359"/>
                <a:gd name="T61" fmla="*/ 145 h 456"/>
                <a:gd name="T62" fmla="*/ 345 w 359"/>
                <a:gd name="T63" fmla="*/ 127 h 456"/>
                <a:gd name="T64" fmla="*/ 350 w 359"/>
                <a:gd name="T65" fmla="*/ 108 h 456"/>
                <a:gd name="T66" fmla="*/ 354 w 359"/>
                <a:gd name="T67" fmla="*/ 86 h 456"/>
                <a:gd name="T68" fmla="*/ 357 w 359"/>
                <a:gd name="T69" fmla="*/ 63 h 456"/>
                <a:gd name="T70" fmla="*/ 359 w 359"/>
                <a:gd name="T71" fmla="*/ 39 h 456"/>
                <a:gd name="T72" fmla="*/ 359 w 359"/>
                <a:gd name="T73" fmla="*/ 12 h 456"/>
                <a:gd name="T74" fmla="*/ 359 w 359"/>
                <a:gd name="T75" fmla="*/ 0 h 456"/>
                <a:gd name="T76" fmla="*/ 0 w 359"/>
                <a:gd name="T77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9" h="456">
                  <a:moveTo>
                    <a:pt x="0" y="0"/>
                  </a:moveTo>
                  <a:lnTo>
                    <a:pt x="0" y="12"/>
                  </a:lnTo>
                  <a:lnTo>
                    <a:pt x="0" y="39"/>
                  </a:lnTo>
                  <a:lnTo>
                    <a:pt x="2" y="64"/>
                  </a:lnTo>
                  <a:lnTo>
                    <a:pt x="5" y="88"/>
                  </a:lnTo>
                  <a:lnTo>
                    <a:pt x="10" y="109"/>
                  </a:lnTo>
                  <a:lnTo>
                    <a:pt x="15" y="130"/>
                  </a:lnTo>
                  <a:lnTo>
                    <a:pt x="21" y="148"/>
                  </a:lnTo>
                  <a:lnTo>
                    <a:pt x="29" y="165"/>
                  </a:lnTo>
                  <a:lnTo>
                    <a:pt x="37" y="180"/>
                  </a:lnTo>
                  <a:lnTo>
                    <a:pt x="46" y="194"/>
                  </a:lnTo>
                  <a:lnTo>
                    <a:pt x="54" y="206"/>
                  </a:lnTo>
                  <a:lnTo>
                    <a:pt x="63" y="217"/>
                  </a:lnTo>
                  <a:lnTo>
                    <a:pt x="72" y="226"/>
                  </a:lnTo>
                  <a:lnTo>
                    <a:pt x="82" y="235"/>
                  </a:lnTo>
                  <a:lnTo>
                    <a:pt x="91" y="243"/>
                  </a:lnTo>
                  <a:lnTo>
                    <a:pt x="98" y="249"/>
                  </a:lnTo>
                  <a:lnTo>
                    <a:pt x="107" y="255"/>
                  </a:lnTo>
                  <a:lnTo>
                    <a:pt x="107" y="456"/>
                  </a:lnTo>
                  <a:lnTo>
                    <a:pt x="251" y="456"/>
                  </a:lnTo>
                  <a:lnTo>
                    <a:pt x="251" y="255"/>
                  </a:lnTo>
                  <a:lnTo>
                    <a:pt x="262" y="248"/>
                  </a:lnTo>
                  <a:lnTo>
                    <a:pt x="271" y="242"/>
                  </a:lnTo>
                  <a:lnTo>
                    <a:pt x="281" y="234"/>
                  </a:lnTo>
                  <a:lnTo>
                    <a:pt x="290" y="225"/>
                  </a:lnTo>
                  <a:lnTo>
                    <a:pt x="299" y="215"/>
                  </a:lnTo>
                  <a:lnTo>
                    <a:pt x="308" y="203"/>
                  </a:lnTo>
                  <a:lnTo>
                    <a:pt x="317" y="192"/>
                  </a:lnTo>
                  <a:lnTo>
                    <a:pt x="325" y="177"/>
                  </a:lnTo>
                  <a:lnTo>
                    <a:pt x="332" y="162"/>
                  </a:lnTo>
                  <a:lnTo>
                    <a:pt x="339" y="145"/>
                  </a:lnTo>
                  <a:lnTo>
                    <a:pt x="345" y="127"/>
                  </a:lnTo>
                  <a:lnTo>
                    <a:pt x="350" y="108"/>
                  </a:lnTo>
                  <a:lnTo>
                    <a:pt x="354" y="86"/>
                  </a:lnTo>
                  <a:lnTo>
                    <a:pt x="357" y="63"/>
                  </a:lnTo>
                  <a:lnTo>
                    <a:pt x="359" y="39"/>
                  </a:lnTo>
                  <a:lnTo>
                    <a:pt x="359" y="12"/>
                  </a:lnTo>
                  <a:lnTo>
                    <a:pt x="3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4933175" y="4599288"/>
            <a:ext cx="142875" cy="285750"/>
            <a:chOff x="7085013" y="5922963"/>
            <a:chExt cx="142875" cy="285750"/>
          </a:xfrm>
          <a:solidFill>
            <a:srgbClr val="122141"/>
          </a:solidFill>
          <a:effectLst/>
        </p:grpSpPr>
        <p:sp>
          <p:nvSpPr>
            <p:cNvPr id="89" name="Freeform 3394"/>
            <p:cNvSpPr>
              <a:spLocks/>
            </p:cNvSpPr>
            <p:nvPr/>
          </p:nvSpPr>
          <p:spPr bwMode="auto">
            <a:xfrm>
              <a:off x="7107238" y="5922963"/>
              <a:ext cx="96837" cy="95250"/>
            </a:xfrm>
            <a:custGeom>
              <a:avLst/>
              <a:gdLst>
                <a:gd name="T0" fmla="*/ 132 w 241"/>
                <a:gd name="T1" fmla="*/ 239 h 240"/>
                <a:gd name="T2" fmla="*/ 156 w 241"/>
                <a:gd name="T3" fmla="*/ 235 h 240"/>
                <a:gd name="T4" fmla="*/ 177 w 241"/>
                <a:gd name="T5" fmla="*/ 226 h 240"/>
                <a:gd name="T6" fmla="*/ 196 w 241"/>
                <a:gd name="T7" fmla="*/ 212 h 240"/>
                <a:gd name="T8" fmla="*/ 213 w 241"/>
                <a:gd name="T9" fmla="*/ 196 h 240"/>
                <a:gd name="T10" fmla="*/ 226 w 241"/>
                <a:gd name="T11" fmla="*/ 177 h 240"/>
                <a:gd name="T12" fmla="*/ 235 w 241"/>
                <a:gd name="T13" fmla="*/ 155 h 240"/>
                <a:gd name="T14" fmla="*/ 240 w 241"/>
                <a:gd name="T15" fmla="*/ 132 h 240"/>
                <a:gd name="T16" fmla="*/ 240 w 241"/>
                <a:gd name="T17" fmla="*/ 108 h 240"/>
                <a:gd name="T18" fmla="*/ 235 w 241"/>
                <a:gd name="T19" fmla="*/ 83 h 240"/>
                <a:gd name="T20" fmla="*/ 226 w 241"/>
                <a:gd name="T21" fmla="*/ 63 h 240"/>
                <a:gd name="T22" fmla="*/ 213 w 241"/>
                <a:gd name="T23" fmla="*/ 43 h 240"/>
                <a:gd name="T24" fmla="*/ 196 w 241"/>
                <a:gd name="T25" fmla="*/ 27 h 240"/>
                <a:gd name="T26" fmla="*/ 177 w 241"/>
                <a:gd name="T27" fmla="*/ 14 h 240"/>
                <a:gd name="T28" fmla="*/ 156 w 241"/>
                <a:gd name="T29" fmla="*/ 5 h 240"/>
                <a:gd name="T30" fmla="*/ 132 w 241"/>
                <a:gd name="T31" fmla="*/ 0 h 240"/>
                <a:gd name="T32" fmla="*/ 108 w 241"/>
                <a:gd name="T33" fmla="*/ 0 h 240"/>
                <a:gd name="T34" fmla="*/ 84 w 241"/>
                <a:gd name="T35" fmla="*/ 5 h 240"/>
                <a:gd name="T36" fmla="*/ 63 w 241"/>
                <a:gd name="T37" fmla="*/ 14 h 240"/>
                <a:gd name="T38" fmla="*/ 43 w 241"/>
                <a:gd name="T39" fmla="*/ 27 h 240"/>
                <a:gd name="T40" fmla="*/ 28 w 241"/>
                <a:gd name="T41" fmla="*/ 43 h 240"/>
                <a:gd name="T42" fmla="*/ 15 w 241"/>
                <a:gd name="T43" fmla="*/ 63 h 240"/>
                <a:gd name="T44" fmla="*/ 6 w 241"/>
                <a:gd name="T45" fmla="*/ 83 h 240"/>
                <a:gd name="T46" fmla="*/ 1 w 241"/>
                <a:gd name="T47" fmla="*/ 108 h 240"/>
                <a:gd name="T48" fmla="*/ 1 w 241"/>
                <a:gd name="T49" fmla="*/ 132 h 240"/>
                <a:gd name="T50" fmla="*/ 6 w 241"/>
                <a:gd name="T51" fmla="*/ 155 h 240"/>
                <a:gd name="T52" fmla="*/ 15 w 241"/>
                <a:gd name="T53" fmla="*/ 177 h 240"/>
                <a:gd name="T54" fmla="*/ 28 w 241"/>
                <a:gd name="T55" fmla="*/ 196 h 240"/>
                <a:gd name="T56" fmla="*/ 43 w 241"/>
                <a:gd name="T57" fmla="*/ 212 h 240"/>
                <a:gd name="T58" fmla="*/ 63 w 241"/>
                <a:gd name="T59" fmla="*/ 226 h 240"/>
                <a:gd name="T60" fmla="*/ 84 w 241"/>
                <a:gd name="T61" fmla="*/ 235 h 240"/>
                <a:gd name="T62" fmla="*/ 108 w 241"/>
                <a:gd name="T63" fmla="*/ 23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1" h="240">
                  <a:moveTo>
                    <a:pt x="120" y="240"/>
                  </a:moveTo>
                  <a:lnTo>
                    <a:pt x="132" y="239"/>
                  </a:lnTo>
                  <a:lnTo>
                    <a:pt x="145" y="237"/>
                  </a:lnTo>
                  <a:lnTo>
                    <a:pt x="156" y="235"/>
                  </a:lnTo>
                  <a:lnTo>
                    <a:pt x="167" y="230"/>
                  </a:lnTo>
                  <a:lnTo>
                    <a:pt x="177" y="226"/>
                  </a:lnTo>
                  <a:lnTo>
                    <a:pt x="187" y="219"/>
                  </a:lnTo>
                  <a:lnTo>
                    <a:pt x="196" y="212"/>
                  </a:lnTo>
                  <a:lnTo>
                    <a:pt x="205" y="204"/>
                  </a:lnTo>
                  <a:lnTo>
                    <a:pt x="213" y="196"/>
                  </a:lnTo>
                  <a:lnTo>
                    <a:pt x="221" y="187"/>
                  </a:lnTo>
                  <a:lnTo>
                    <a:pt x="226" y="177"/>
                  </a:lnTo>
                  <a:lnTo>
                    <a:pt x="231" y="167"/>
                  </a:lnTo>
                  <a:lnTo>
                    <a:pt x="235" y="155"/>
                  </a:lnTo>
                  <a:lnTo>
                    <a:pt x="239" y="144"/>
                  </a:lnTo>
                  <a:lnTo>
                    <a:pt x="240" y="132"/>
                  </a:lnTo>
                  <a:lnTo>
                    <a:pt x="241" y="119"/>
                  </a:lnTo>
                  <a:lnTo>
                    <a:pt x="240" y="108"/>
                  </a:lnTo>
                  <a:lnTo>
                    <a:pt x="239" y="95"/>
                  </a:lnTo>
                  <a:lnTo>
                    <a:pt x="235" y="83"/>
                  </a:lnTo>
                  <a:lnTo>
                    <a:pt x="231" y="73"/>
                  </a:lnTo>
                  <a:lnTo>
                    <a:pt x="226" y="63"/>
                  </a:lnTo>
                  <a:lnTo>
                    <a:pt x="221" y="52"/>
                  </a:lnTo>
                  <a:lnTo>
                    <a:pt x="213" y="43"/>
                  </a:lnTo>
                  <a:lnTo>
                    <a:pt x="205" y="34"/>
                  </a:lnTo>
                  <a:lnTo>
                    <a:pt x="196" y="27"/>
                  </a:lnTo>
                  <a:lnTo>
                    <a:pt x="187" y="20"/>
                  </a:lnTo>
                  <a:lnTo>
                    <a:pt x="177" y="14"/>
                  </a:lnTo>
                  <a:lnTo>
                    <a:pt x="167" y="9"/>
                  </a:lnTo>
                  <a:lnTo>
                    <a:pt x="156" y="5"/>
                  </a:lnTo>
                  <a:lnTo>
                    <a:pt x="145" y="2"/>
                  </a:lnTo>
                  <a:lnTo>
                    <a:pt x="132" y="0"/>
                  </a:lnTo>
                  <a:lnTo>
                    <a:pt x="120" y="0"/>
                  </a:lnTo>
                  <a:lnTo>
                    <a:pt x="108" y="0"/>
                  </a:lnTo>
                  <a:lnTo>
                    <a:pt x="96" y="2"/>
                  </a:lnTo>
                  <a:lnTo>
                    <a:pt x="84" y="5"/>
                  </a:lnTo>
                  <a:lnTo>
                    <a:pt x="74" y="9"/>
                  </a:lnTo>
                  <a:lnTo>
                    <a:pt x="63" y="14"/>
                  </a:lnTo>
                  <a:lnTo>
                    <a:pt x="54" y="20"/>
                  </a:lnTo>
                  <a:lnTo>
                    <a:pt x="43" y="27"/>
                  </a:lnTo>
                  <a:lnTo>
                    <a:pt x="36" y="34"/>
                  </a:lnTo>
                  <a:lnTo>
                    <a:pt x="28" y="43"/>
                  </a:lnTo>
                  <a:lnTo>
                    <a:pt x="20" y="52"/>
                  </a:lnTo>
                  <a:lnTo>
                    <a:pt x="15" y="63"/>
                  </a:lnTo>
                  <a:lnTo>
                    <a:pt x="10" y="73"/>
                  </a:lnTo>
                  <a:lnTo>
                    <a:pt x="6" y="83"/>
                  </a:lnTo>
                  <a:lnTo>
                    <a:pt x="2" y="95"/>
                  </a:lnTo>
                  <a:lnTo>
                    <a:pt x="1" y="108"/>
                  </a:lnTo>
                  <a:lnTo>
                    <a:pt x="0" y="119"/>
                  </a:lnTo>
                  <a:lnTo>
                    <a:pt x="1" y="132"/>
                  </a:lnTo>
                  <a:lnTo>
                    <a:pt x="2" y="144"/>
                  </a:lnTo>
                  <a:lnTo>
                    <a:pt x="6" y="155"/>
                  </a:lnTo>
                  <a:lnTo>
                    <a:pt x="10" y="167"/>
                  </a:lnTo>
                  <a:lnTo>
                    <a:pt x="15" y="177"/>
                  </a:lnTo>
                  <a:lnTo>
                    <a:pt x="20" y="187"/>
                  </a:lnTo>
                  <a:lnTo>
                    <a:pt x="28" y="196"/>
                  </a:lnTo>
                  <a:lnTo>
                    <a:pt x="36" y="204"/>
                  </a:lnTo>
                  <a:lnTo>
                    <a:pt x="43" y="212"/>
                  </a:lnTo>
                  <a:lnTo>
                    <a:pt x="54" y="219"/>
                  </a:lnTo>
                  <a:lnTo>
                    <a:pt x="63" y="226"/>
                  </a:lnTo>
                  <a:lnTo>
                    <a:pt x="74" y="230"/>
                  </a:lnTo>
                  <a:lnTo>
                    <a:pt x="84" y="235"/>
                  </a:lnTo>
                  <a:lnTo>
                    <a:pt x="96" y="237"/>
                  </a:lnTo>
                  <a:lnTo>
                    <a:pt x="108" y="239"/>
                  </a:lnTo>
                  <a:lnTo>
                    <a:pt x="120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395"/>
            <p:cNvSpPr>
              <a:spLocks/>
            </p:cNvSpPr>
            <p:nvPr/>
          </p:nvSpPr>
          <p:spPr bwMode="auto">
            <a:xfrm>
              <a:off x="7085013" y="6027738"/>
              <a:ext cx="142875" cy="180975"/>
            </a:xfrm>
            <a:custGeom>
              <a:avLst/>
              <a:gdLst>
                <a:gd name="T0" fmla="*/ 0 w 359"/>
                <a:gd name="T1" fmla="*/ 0 h 456"/>
                <a:gd name="T2" fmla="*/ 0 w 359"/>
                <a:gd name="T3" fmla="*/ 12 h 456"/>
                <a:gd name="T4" fmla="*/ 0 w 359"/>
                <a:gd name="T5" fmla="*/ 39 h 456"/>
                <a:gd name="T6" fmla="*/ 2 w 359"/>
                <a:gd name="T7" fmla="*/ 64 h 456"/>
                <a:gd name="T8" fmla="*/ 5 w 359"/>
                <a:gd name="T9" fmla="*/ 88 h 456"/>
                <a:gd name="T10" fmla="*/ 10 w 359"/>
                <a:gd name="T11" fmla="*/ 109 h 456"/>
                <a:gd name="T12" fmla="*/ 15 w 359"/>
                <a:gd name="T13" fmla="*/ 130 h 456"/>
                <a:gd name="T14" fmla="*/ 21 w 359"/>
                <a:gd name="T15" fmla="*/ 148 h 456"/>
                <a:gd name="T16" fmla="*/ 29 w 359"/>
                <a:gd name="T17" fmla="*/ 165 h 456"/>
                <a:gd name="T18" fmla="*/ 37 w 359"/>
                <a:gd name="T19" fmla="*/ 180 h 456"/>
                <a:gd name="T20" fmla="*/ 46 w 359"/>
                <a:gd name="T21" fmla="*/ 194 h 456"/>
                <a:gd name="T22" fmla="*/ 54 w 359"/>
                <a:gd name="T23" fmla="*/ 206 h 456"/>
                <a:gd name="T24" fmla="*/ 63 w 359"/>
                <a:gd name="T25" fmla="*/ 217 h 456"/>
                <a:gd name="T26" fmla="*/ 72 w 359"/>
                <a:gd name="T27" fmla="*/ 226 h 456"/>
                <a:gd name="T28" fmla="*/ 82 w 359"/>
                <a:gd name="T29" fmla="*/ 235 h 456"/>
                <a:gd name="T30" fmla="*/ 91 w 359"/>
                <a:gd name="T31" fmla="*/ 243 h 456"/>
                <a:gd name="T32" fmla="*/ 98 w 359"/>
                <a:gd name="T33" fmla="*/ 249 h 456"/>
                <a:gd name="T34" fmla="*/ 107 w 359"/>
                <a:gd name="T35" fmla="*/ 255 h 456"/>
                <a:gd name="T36" fmla="*/ 107 w 359"/>
                <a:gd name="T37" fmla="*/ 456 h 456"/>
                <a:gd name="T38" fmla="*/ 251 w 359"/>
                <a:gd name="T39" fmla="*/ 456 h 456"/>
                <a:gd name="T40" fmla="*/ 251 w 359"/>
                <a:gd name="T41" fmla="*/ 255 h 456"/>
                <a:gd name="T42" fmla="*/ 262 w 359"/>
                <a:gd name="T43" fmla="*/ 248 h 456"/>
                <a:gd name="T44" fmla="*/ 271 w 359"/>
                <a:gd name="T45" fmla="*/ 242 h 456"/>
                <a:gd name="T46" fmla="*/ 281 w 359"/>
                <a:gd name="T47" fmla="*/ 234 h 456"/>
                <a:gd name="T48" fmla="*/ 290 w 359"/>
                <a:gd name="T49" fmla="*/ 225 h 456"/>
                <a:gd name="T50" fmla="*/ 299 w 359"/>
                <a:gd name="T51" fmla="*/ 215 h 456"/>
                <a:gd name="T52" fmla="*/ 308 w 359"/>
                <a:gd name="T53" fmla="*/ 203 h 456"/>
                <a:gd name="T54" fmla="*/ 317 w 359"/>
                <a:gd name="T55" fmla="*/ 192 h 456"/>
                <a:gd name="T56" fmla="*/ 325 w 359"/>
                <a:gd name="T57" fmla="*/ 177 h 456"/>
                <a:gd name="T58" fmla="*/ 332 w 359"/>
                <a:gd name="T59" fmla="*/ 162 h 456"/>
                <a:gd name="T60" fmla="*/ 339 w 359"/>
                <a:gd name="T61" fmla="*/ 145 h 456"/>
                <a:gd name="T62" fmla="*/ 345 w 359"/>
                <a:gd name="T63" fmla="*/ 127 h 456"/>
                <a:gd name="T64" fmla="*/ 350 w 359"/>
                <a:gd name="T65" fmla="*/ 108 h 456"/>
                <a:gd name="T66" fmla="*/ 354 w 359"/>
                <a:gd name="T67" fmla="*/ 86 h 456"/>
                <a:gd name="T68" fmla="*/ 357 w 359"/>
                <a:gd name="T69" fmla="*/ 63 h 456"/>
                <a:gd name="T70" fmla="*/ 359 w 359"/>
                <a:gd name="T71" fmla="*/ 39 h 456"/>
                <a:gd name="T72" fmla="*/ 359 w 359"/>
                <a:gd name="T73" fmla="*/ 12 h 456"/>
                <a:gd name="T74" fmla="*/ 359 w 359"/>
                <a:gd name="T75" fmla="*/ 0 h 456"/>
                <a:gd name="T76" fmla="*/ 0 w 359"/>
                <a:gd name="T77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9" h="456">
                  <a:moveTo>
                    <a:pt x="0" y="0"/>
                  </a:moveTo>
                  <a:lnTo>
                    <a:pt x="0" y="12"/>
                  </a:lnTo>
                  <a:lnTo>
                    <a:pt x="0" y="39"/>
                  </a:lnTo>
                  <a:lnTo>
                    <a:pt x="2" y="64"/>
                  </a:lnTo>
                  <a:lnTo>
                    <a:pt x="5" y="88"/>
                  </a:lnTo>
                  <a:lnTo>
                    <a:pt x="10" y="109"/>
                  </a:lnTo>
                  <a:lnTo>
                    <a:pt x="15" y="130"/>
                  </a:lnTo>
                  <a:lnTo>
                    <a:pt x="21" y="148"/>
                  </a:lnTo>
                  <a:lnTo>
                    <a:pt x="29" y="165"/>
                  </a:lnTo>
                  <a:lnTo>
                    <a:pt x="37" y="180"/>
                  </a:lnTo>
                  <a:lnTo>
                    <a:pt x="46" y="194"/>
                  </a:lnTo>
                  <a:lnTo>
                    <a:pt x="54" y="206"/>
                  </a:lnTo>
                  <a:lnTo>
                    <a:pt x="63" y="217"/>
                  </a:lnTo>
                  <a:lnTo>
                    <a:pt x="72" y="226"/>
                  </a:lnTo>
                  <a:lnTo>
                    <a:pt x="82" y="235"/>
                  </a:lnTo>
                  <a:lnTo>
                    <a:pt x="91" y="243"/>
                  </a:lnTo>
                  <a:lnTo>
                    <a:pt x="98" y="249"/>
                  </a:lnTo>
                  <a:lnTo>
                    <a:pt x="107" y="255"/>
                  </a:lnTo>
                  <a:lnTo>
                    <a:pt x="107" y="456"/>
                  </a:lnTo>
                  <a:lnTo>
                    <a:pt x="251" y="456"/>
                  </a:lnTo>
                  <a:lnTo>
                    <a:pt x="251" y="255"/>
                  </a:lnTo>
                  <a:lnTo>
                    <a:pt x="262" y="248"/>
                  </a:lnTo>
                  <a:lnTo>
                    <a:pt x="271" y="242"/>
                  </a:lnTo>
                  <a:lnTo>
                    <a:pt x="281" y="234"/>
                  </a:lnTo>
                  <a:lnTo>
                    <a:pt x="290" y="225"/>
                  </a:lnTo>
                  <a:lnTo>
                    <a:pt x="299" y="215"/>
                  </a:lnTo>
                  <a:lnTo>
                    <a:pt x="308" y="203"/>
                  </a:lnTo>
                  <a:lnTo>
                    <a:pt x="317" y="192"/>
                  </a:lnTo>
                  <a:lnTo>
                    <a:pt x="325" y="177"/>
                  </a:lnTo>
                  <a:lnTo>
                    <a:pt x="332" y="162"/>
                  </a:lnTo>
                  <a:lnTo>
                    <a:pt x="339" y="145"/>
                  </a:lnTo>
                  <a:lnTo>
                    <a:pt x="345" y="127"/>
                  </a:lnTo>
                  <a:lnTo>
                    <a:pt x="350" y="108"/>
                  </a:lnTo>
                  <a:lnTo>
                    <a:pt x="354" y="86"/>
                  </a:lnTo>
                  <a:lnTo>
                    <a:pt x="357" y="63"/>
                  </a:lnTo>
                  <a:lnTo>
                    <a:pt x="359" y="39"/>
                  </a:lnTo>
                  <a:lnTo>
                    <a:pt x="359" y="12"/>
                  </a:lnTo>
                  <a:lnTo>
                    <a:pt x="3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5231425" y="4599288"/>
            <a:ext cx="142875" cy="285750"/>
            <a:chOff x="7085013" y="5922963"/>
            <a:chExt cx="142875" cy="285750"/>
          </a:xfrm>
          <a:solidFill>
            <a:srgbClr val="122141"/>
          </a:solidFill>
          <a:effectLst/>
        </p:grpSpPr>
        <p:sp>
          <p:nvSpPr>
            <p:cNvPr id="92" name="Freeform 3394"/>
            <p:cNvSpPr>
              <a:spLocks/>
            </p:cNvSpPr>
            <p:nvPr/>
          </p:nvSpPr>
          <p:spPr bwMode="auto">
            <a:xfrm>
              <a:off x="7107238" y="5922963"/>
              <a:ext cx="96837" cy="95250"/>
            </a:xfrm>
            <a:custGeom>
              <a:avLst/>
              <a:gdLst>
                <a:gd name="T0" fmla="*/ 132 w 241"/>
                <a:gd name="T1" fmla="*/ 239 h 240"/>
                <a:gd name="T2" fmla="*/ 156 w 241"/>
                <a:gd name="T3" fmla="*/ 235 h 240"/>
                <a:gd name="T4" fmla="*/ 177 w 241"/>
                <a:gd name="T5" fmla="*/ 226 h 240"/>
                <a:gd name="T6" fmla="*/ 196 w 241"/>
                <a:gd name="T7" fmla="*/ 212 h 240"/>
                <a:gd name="T8" fmla="*/ 213 w 241"/>
                <a:gd name="T9" fmla="*/ 196 h 240"/>
                <a:gd name="T10" fmla="*/ 226 w 241"/>
                <a:gd name="T11" fmla="*/ 177 h 240"/>
                <a:gd name="T12" fmla="*/ 235 w 241"/>
                <a:gd name="T13" fmla="*/ 155 h 240"/>
                <a:gd name="T14" fmla="*/ 240 w 241"/>
                <a:gd name="T15" fmla="*/ 132 h 240"/>
                <a:gd name="T16" fmla="*/ 240 w 241"/>
                <a:gd name="T17" fmla="*/ 108 h 240"/>
                <a:gd name="T18" fmla="*/ 235 w 241"/>
                <a:gd name="T19" fmla="*/ 83 h 240"/>
                <a:gd name="T20" fmla="*/ 226 w 241"/>
                <a:gd name="T21" fmla="*/ 63 h 240"/>
                <a:gd name="T22" fmla="*/ 213 w 241"/>
                <a:gd name="T23" fmla="*/ 43 h 240"/>
                <a:gd name="T24" fmla="*/ 196 w 241"/>
                <a:gd name="T25" fmla="*/ 27 h 240"/>
                <a:gd name="T26" fmla="*/ 177 w 241"/>
                <a:gd name="T27" fmla="*/ 14 h 240"/>
                <a:gd name="T28" fmla="*/ 156 w 241"/>
                <a:gd name="T29" fmla="*/ 5 h 240"/>
                <a:gd name="T30" fmla="*/ 132 w 241"/>
                <a:gd name="T31" fmla="*/ 0 h 240"/>
                <a:gd name="T32" fmla="*/ 108 w 241"/>
                <a:gd name="T33" fmla="*/ 0 h 240"/>
                <a:gd name="T34" fmla="*/ 84 w 241"/>
                <a:gd name="T35" fmla="*/ 5 h 240"/>
                <a:gd name="T36" fmla="*/ 63 w 241"/>
                <a:gd name="T37" fmla="*/ 14 h 240"/>
                <a:gd name="T38" fmla="*/ 43 w 241"/>
                <a:gd name="T39" fmla="*/ 27 h 240"/>
                <a:gd name="T40" fmla="*/ 28 w 241"/>
                <a:gd name="T41" fmla="*/ 43 h 240"/>
                <a:gd name="T42" fmla="*/ 15 w 241"/>
                <a:gd name="T43" fmla="*/ 63 h 240"/>
                <a:gd name="T44" fmla="*/ 6 w 241"/>
                <a:gd name="T45" fmla="*/ 83 h 240"/>
                <a:gd name="T46" fmla="*/ 1 w 241"/>
                <a:gd name="T47" fmla="*/ 108 h 240"/>
                <a:gd name="T48" fmla="*/ 1 w 241"/>
                <a:gd name="T49" fmla="*/ 132 h 240"/>
                <a:gd name="T50" fmla="*/ 6 w 241"/>
                <a:gd name="T51" fmla="*/ 155 h 240"/>
                <a:gd name="T52" fmla="*/ 15 w 241"/>
                <a:gd name="T53" fmla="*/ 177 h 240"/>
                <a:gd name="T54" fmla="*/ 28 w 241"/>
                <a:gd name="T55" fmla="*/ 196 h 240"/>
                <a:gd name="T56" fmla="*/ 43 w 241"/>
                <a:gd name="T57" fmla="*/ 212 h 240"/>
                <a:gd name="T58" fmla="*/ 63 w 241"/>
                <a:gd name="T59" fmla="*/ 226 h 240"/>
                <a:gd name="T60" fmla="*/ 84 w 241"/>
                <a:gd name="T61" fmla="*/ 235 h 240"/>
                <a:gd name="T62" fmla="*/ 108 w 241"/>
                <a:gd name="T63" fmla="*/ 23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1" h="240">
                  <a:moveTo>
                    <a:pt x="120" y="240"/>
                  </a:moveTo>
                  <a:lnTo>
                    <a:pt x="132" y="239"/>
                  </a:lnTo>
                  <a:lnTo>
                    <a:pt x="145" y="237"/>
                  </a:lnTo>
                  <a:lnTo>
                    <a:pt x="156" y="235"/>
                  </a:lnTo>
                  <a:lnTo>
                    <a:pt x="167" y="230"/>
                  </a:lnTo>
                  <a:lnTo>
                    <a:pt x="177" y="226"/>
                  </a:lnTo>
                  <a:lnTo>
                    <a:pt x="187" y="219"/>
                  </a:lnTo>
                  <a:lnTo>
                    <a:pt x="196" y="212"/>
                  </a:lnTo>
                  <a:lnTo>
                    <a:pt x="205" y="204"/>
                  </a:lnTo>
                  <a:lnTo>
                    <a:pt x="213" y="196"/>
                  </a:lnTo>
                  <a:lnTo>
                    <a:pt x="221" y="187"/>
                  </a:lnTo>
                  <a:lnTo>
                    <a:pt x="226" y="177"/>
                  </a:lnTo>
                  <a:lnTo>
                    <a:pt x="231" y="167"/>
                  </a:lnTo>
                  <a:lnTo>
                    <a:pt x="235" y="155"/>
                  </a:lnTo>
                  <a:lnTo>
                    <a:pt x="239" y="144"/>
                  </a:lnTo>
                  <a:lnTo>
                    <a:pt x="240" y="132"/>
                  </a:lnTo>
                  <a:lnTo>
                    <a:pt x="241" y="119"/>
                  </a:lnTo>
                  <a:lnTo>
                    <a:pt x="240" y="108"/>
                  </a:lnTo>
                  <a:lnTo>
                    <a:pt x="239" y="95"/>
                  </a:lnTo>
                  <a:lnTo>
                    <a:pt x="235" y="83"/>
                  </a:lnTo>
                  <a:lnTo>
                    <a:pt x="231" y="73"/>
                  </a:lnTo>
                  <a:lnTo>
                    <a:pt x="226" y="63"/>
                  </a:lnTo>
                  <a:lnTo>
                    <a:pt x="221" y="52"/>
                  </a:lnTo>
                  <a:lnTo>
                    <a:pt x="213" y="43"/>
                  </a:lnTo>
                  <a:lnTo>
                    <a:pt x="205" y="34"/>
                  </a:lnTo>
                  <a:lnTo>
                    <a:pt x="196" y="27"/>
                  </a:lnTo>
                  <a:lnTo>
                    <a:pt x="187" y="20"/>
                  </a:lnTo>
                  <a:lnTo>
                    <a:pt x="177" y="14"/>
                  </a:lnTo>
                  <a:lnTo>
                    <a:pt x="167" y="9"/>
                  </a:lnTo>
                  <a:lnTo>
                    <a:pt x="156" y="5"/>
                  </a:lnTo>
                  <a:lnTo>
                    <a:pt x="145" y="2"/>
                  </a:lnTo>
                  <a:lnTo>
                    <a:pt x="132" y="0"/>
                  </a:lnTo>
                  <a:lnTo>
                    <a:pt x="120" y="0"/>
                  </a:lnTo>
                  <a:lnTo>
                    <a:pt x="108" y="0"/>
                  </a:lnTo>
                  <a:lnTo>
                    <a:pt x="96" y="2"/>
                  </a:lnTo>
                  <a:lnTo>
                    <a:pt x="84" y="5"/>
                  </a:lnTo>
                  <a:lnTo>
                    <a:pt x="74" y="9"/>
                  </a:lnTo>
                  <a:lnTo>
                    <a:pt x="63" y="14"/>
                  </a:lnTo>
                  <a:lnTo>
                    <a:pt x="54" y="20"/>
                  </a:lnTo>
                  <a:lnTo>
                    <a:pt x="43" y="27"/>
                  </a:lnTo>
                  <a:lnTo>
                    <a:pt x="36" y="34"/>
                  </a:lnTo>
                  <a:lnTo>
                    <a:pt x="28" y="43"/>
                  </a:lnTo>
                  <a:lnTo>
                    <a:pt x="20" y="52"/>
                  </a:lnTo>
                  <a:lnTo>
                    <a:pt x="15" y="63"/>
                  </a:lnTo>
                  <a:lnTo>
                    <a:pt x="10" y="73"/>
                  </a:lnTo>
                  <a:lnTo>
                    <a:pt x="6" y="83"/>
                  </a:lnTo>
                  <a:lnTo>
                    <a:pt x="2" y="95"/>
                  </a:lnTo>
                  <a:lnTo>
                    <a:pt x="1" y="108"/>
                  </a:lnTo>
                  <a:lnTo>
                    <a:pt x="0" y="119"/>
                  </a:lnTo>
                  <a:lnTo>
                    <a:pt x="1" y="132"/>
                  </a:lnTo>
                  <a:lnTo>
                    <a:pt x="2" y="144"/>
                  </a:lnTo>
                  <a:lnTo>
                    <a:pt x="6" y="155"/>
                  </a:lnTo>
                  <a:lnTo>
                    <a:pt x="10" y="167"/>
                  </a:lnTo>
                  <a:lnTo>
                    <a:pt x="15" y="177"/>
                  </a:lnTo>
                  <a:lnTo>
                    <a:pt x="20" y="187"/>
                  </a:lnTo>
                  <a:lnTo>
                    <a:pt x="28" y="196"/>
                  </a:lnTo>
                  <a:lnTo>
                    <a:pt x="36" y="204"/>
                  </a:lnTo>
                  <a:lnTo>
                    <a:pt x="43" y="212"/>
                  </a:lnTo>
                  <a:lnTo>
                    <a:pt x="54" y="219"/>
                  </a:lnTo>
                  <a:lnTo>
                    <a:pt x="63" y="226"/>
                  </a:lnTo>
                  <a:lnTo>
                    <a:pt x="74" y="230"/>
                  </a:lnTo>
                  <a:lnTo>
                    <a:pt x="84" y="235"/>
                  </a:lnTo>
                  <a:lnTo>
                    <a:pt x="96" y="237"/>
                  </a:lnTo>
                  <a:lnTo>
                    <a:pt x="108" y="239"/>
                  </a:lnTo>
                  <a:lnTo>
                    <a:pt x="120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395"/>
            <p:cNvSpPr>
              <a:spLocks/>
            </p:cNvSpPr>
            <p:nvPr/>
          </p:nvSpPr>
          <p:spPr bwMode="auto">
            <a:xfrm>
              <a:off x="7085013" y="6027738"/>
              <a:ext cx="142875" cy="180975"/>
            </a:xfrm>
            <a:custGeom>
              <a:avLst/>
              <a:gdLst>
                <a:gd name="T0" fmla="*/ 0 w 359"/>
                <a:gd name="T1" fmla="*/ 0 h 456"/>
                <a:gd name="T2" fmla="*/ 0 w 359"/>
                <a:gd name="T3" fmla="*/ 12 h 456"/>
                <a:gd name="T4" fmla="*/ 0 w 359"/>
                <a:gd name="T5" fmla="*/ 39 h 456"/>
                <a:gd name="T6" fmla="*/ 2 w 359"/>
                <a:gd name="T7" fmla="*/ 64 h 456"/>
                <a:gd name="T8" fmla="*/ 5 w 359"/>
                <a:gd name="T9" fmla="*/ 88 h 456"/>
                <a:gd name="T10" fmla="*/ 10 w 359"/>
                <a:gd name="T11" fmla="*/ 109 h 456"/>
                <a:gd name="T12" fmla="*/ 15 w 359"/>
                <a:gd name="T13" fmla="*/ 130 h 456"/>
                <a:gd name="T14" fmla="*/ 21 w 359"/>
                <a:gd name="T15" fmla="*/ 148 h 456"/>
                <a:gd name="T16" fmla="*/ 29 w 359"/>
                <a:gd name="T17" fmla="*/ 165 h 456"/>
                <a:gd name="T18" fmla="*/ 37 w 359"/>
                <a:gd name="T19" fmla="*/ 180 h 456"/>
                <a:gd name="T20" fmla="*/ 46 w 359"/>
                <a:gd name="T21" fmla="*/ 194 h 456"/>
                <a:gd name="T22" fmla="*/ 54 w 359"/>
                <a:gd name="T23" fmla="*/ 206 h 456"/>
                <a:gd name="T24" fmla="*/ 63 w 359"/>
                <a:gd name="T25" fmla="*/ 217 h 456"/>
                <a:gd name="T26" fmla="*/ 72 w 359"/>
                <a:gd name="T27" fmla="*/ 226 h 456"/>
                <a:gd name="T28" fmla="*/ 82 w 359"/>
                <a:gd name="T29" fmla="*/ 235 h 456"/>
                <a:gd name="T30" fmla="*/ 91 w 359"/>
                <a:gd name="T31" fmla="*/ 243 h 456"/>
                <a:gd name="T32" fmla="*/ 98 w 359"/>
                <a:gd name="T33" fmla="*/ 249 h 456"/>
                <a:gd name="T34" fmla="*/ 107 w 359"/>
                <a:gd name="T35" fmla="*/ 255 h 456"/>
                <a:gd name="T36" fmla="*/ 107 w 359"/>
                <a:gd name="T37" fmla="*/ 456 h 456"/>
                <a:gd name="T38" fmla="*/ 251 w 359"/>
                <a:gd name="T39" fmla="*/ 456 h 456"/>
                <a:gd name="T40" fmla="*/ 251 w 359"/>
                <a:gd name="T41" fmla="*/ 255 h 456"/>
                <a:gd name="T42" fmla="*/ 262 w 359"/>
                <a:gd name="T43" fmla="*/ 248 h 456"/>
                <a:gd name="T44" fmla="*/ 271 w 359"/>
                <a:gd name="T45" fmla="*/ 242 h 456"/>
                <a:gd name="T46" fmla="*/ 281 w 359"/>
                <a:gd name="T47" fmla="*/ 234 h 456"/>
                <a:gd name="T48" fmla="*/ 290 w 359"/>
                <a:gd name="T49" fmla="*/ 225 h 456"/>
                <a:gd name="T50" fmla="*/ 299 w 359"/>
                <a:gd name="T51" fmla="*/ 215 h 456"/>
                <a:gd name="T52" fmla="*/ 308 w 359"/>
                <a:gd name="T53" fmla="*/ 203 h 456"/>
                <a:gd name="T54" fmla="*/ 317 w 359"/>
                <a:gd name="T55" fmla="*/ 192 h 456"/>
                <a:gd name="T56" fmla="*/ 325 w 359"/>
                <a:gd name="T57" fmla="*/ 177 h 456"/>
                <a:gd name="T58" fmla="*/ 332 w 359"/>
                <a:gd name="T59" fmla="*/ 162 h 456"/>
                <a:gd name="T60" fmla="*/ 339 w 359"/>
                <a:gd name="T61" fmla="*/ 145 h 456"/>
                <a:gd name="T62" fmla="*/ 345 w 359"/>
                <a:gd name="T63" fmla="*/ 127 h 456"/>
                <a:gd name="T64" fmla="*/ 350 w 359"/>
                <a:gd name="T65" fmla="*/ 108 h 456"/>
                <a:gd name="T66" fmla="*/ 354 w 359"/>
                <a:gd name="T67" fmla="*/ 86 h 456"/>
                <a:gd name="T68" fmla="*/ 357 w 359"/>
                <a:gd name="T69" fmla="*/ 63 h 456"/>
                <a:gd name="T70" fmla="*/ 359 w 359"/>
                <a:gd name="T71" fmla="*/ 39 h 456"/>
                <a:gd name="T72" fmla="*/ 359 w 359"/>
                <a:gd name="T73" fmla="*/ 12 h 456"/>
                <a:gd name="T74" fmla="*/ 359 w 359"/>
                <a:gd name="T75" fmla="*/ 0 h 456"/>
                <a:gd name="T76" fmla="*/ 0 w 359"/>
                <a:gd name="T77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9" h="456">
                  <a:moveTo>
                    <a:pt x="0" y="0"/>
                  </a:moveTo>
                  <a:lnTo>
                    <a:pt x="0" y="12"/>
                  </a:lnTo>
                  <a:lnTo>
                    <a:pt x="0" y="39"/>
                  </a:lnTo>
                  <a:lnTo>
                    <a:pt x="2" y="64"/>
                  </a:lnTo>
                  <a:lnTo>
                    <a:pt x="5" y="88"/>
                  </a:lnTo>
                  <a:lnTo>
                    <a:pt x="10" y="109"/>
                  </a:lnTo>
                  <a:lnTo>
                    <a:pt x="15" y="130"/>
                  </a:lnTo>
                  <a:lnTo>
                    <a:pt x="21" y="148"/>
                  </a:lnTo>
                  <a:lnTo>
                    <a:pt x="29" y="165"/>
                  </a:lnTo>
                  <a:lnTo>
                    <a:pt x="37" y="180"/>
                  </a:lnTo>
                  <a:lnTo>
                    <a:pt x="46" y="194"/>
                  </a:lnTo>
                  <a:lnTo>
                    <a:pt x="54" y="206"/>
                  </a:lnTo>
                  <a:lnTo>
                    <a:pt x="63" y="217"/>
                  </a:lnTo>
                  <a:lnTo>
                    <a:pt x="72" y="226"/>
                  </a:lnTo>
                  <a:lnTo>
                    <a:pt x="82" y="235"/>
                  </a:lnTo>
                  <a:lnTo>
                    <a:pt x="91" y="243"/>
                  </a:lnTo>
                  <a:lnTo>
                    <a:pt x="98" y="249"/>
                  </a:lnTo>
                  <a:lnTo>
                    <a:pt x="107" y="255"/>
                  </a:lnTo>
                  <a:lnTo>
                    <a:pt x="107" y="456"/>
                  </a:lnTo>
                  <a:lnTo>
                    <a:pt x="251" y="456"/>
                  </a:lnTo>
                  <a:lnTo>
                    <a:pt x="251" y="255"/>
                  </a:lnTo>
                  <a:lnTo>
                    <a:pt x="262" y="248"/>
                  </a:lnTo>
                  <a:lnTo>
                    <a:pt x="271" y="242"/>
                  </a:lnTo>
                  <a:lnTo>
                    <a:pt x="281" y="234"/>
                  </a:lnTo>
                  <a:lnTo>
                    <a:pt x="290" y="225"/>
                  </a:lnTo>
                  <a:lnTo>
                    <a:pt x="299" y="215"/>
                  </a:lnTo>
                  <a:lnTo>
                    <a:pt x="308" y="203"/>
                  </a:lnTo>
                  <a:lnTo>
                    <a:pt x="317" y="192"/>
                  </a:lnTo>
                  <a:lnTo>
                    <a:pt x="325" y="177"/>
                  </a:lnTo>
                  <a:lnTo>
                    <a:pt x="332" y="162"/>
                  </a:lnTo>
                  <a:lnTo>
                    <a:pt x="339" y="145"/>
                  </a:lnTo>
                  <a:lnTo>
                    <a:pt x="345" y="127"/>
                  </a:lnTo>
                  <a:lnTo>
                    <a:pt x="350" y="108"/>
                  </a:lnTo>
                  <a:lnTo>
                    <a:pt x="354" y="86"/>
                  </a:lnTo>
                  <a:lnTo>
                    <a:pt x="357" y="63"/>
                  </a:lnTo>
                  <a:lnTo>
                    <a:pt x="359" y="39"/>
                  </a:lnTo>
                  <a:lnTo>
                    <a:pt x="359" y="12"/>
                  </a:lnTo>
                  <a:lnTo>
                    <a:pt x="3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4038425" y="5053341"/>
            <a:ext cx="142875" cy="285750"/>
            <a:chOff x="7085013" y="5922963"/>
            <a:chExt cx="142875" cy="285750"/>
          </a:xfrm>
          <a:solidFill>
            <a:srgbClr val="122141"/>
          </a:solidFill>
          <a:effectLst/>
        </p:grpSpPr>
        <p:sp>
          <p:nvSpPr>
            <p:cNvPr id="95" name="Freeform 3394"/>
            <p:cNvSpPr>
              <a:spLocks/>
            </p:cNvSpPr>
            <p:nvPr/>
          </p:nvSpPr>
          <p:spPr bwMode="auto">
            <a:xfrm>
              <a:off x="7107238" y="5922963"/>
              <a:ext cx="96837" cy="95250"/>
            </a:xfrm>
            <a:custGeom>
              <a:avLst/>
              <a:gdLst>
                <a:gd name="T0" fmla="*/ 132 w 241"/>
                <a:gd name="T1" fmla="*/ 239 h 240"/>
                <a:gd name="T2" fmla="*/ 156 w 241"/>
                <a:gd name="T3" fmla="*/ 235 h 240"/>
                <a:gd name="T4" fmla="*/ 177 w 241"/>
                <a:gd name="T5" fmla="*/ 226 h 240"/>
                <a:gd name="T6" fmla="*/ 196 w 241"/>
                <a:gd name="T7" fmla="*/ 212 h 240"/>
                <a:gd name="T8" fmla="*/ 213 w 241"/>
                <a:gd name="T9" fmla="*/ 196 h 240"/>
                <a:gd name="T10" fmla="*/ 226 w 241"/>
                <a:gd name="T11" fmla="*/ 177 h 240"/>
                <a:gd name="T12" fmla="*/ 235 w 241"/>
                <a:gd name="T13" fmla="*/ 155 h 240"/>
                <a:gd name="T14" fmla="*/ 240 w 241"/>
                <a:gd name="T15" fmla="*/ 132 h 240"/>
                <a:gd name="T16" fmla="*/ 240 w 241"/>
                <a:gd name="T17" fmla="*/ 108 h 240"/>
                <a:gd name="T18" fmla="*/ 235 w 241"/>
                <a:gd name="T19" fmla="*/ 83 h 240"/>
                <a:gd name="T20" fmla="*/ 226 w 241"/>
                <a:gd name="T21" fmla="*/ 63 h 240"/>
                <a:gd name="T22" fmla="*/ 213 w 241"/>
                <a:gd name="T23" fmla="*/ 43 h 240"/>
                <a:gd name="T24" fmla="*/ 196 w 241"/>
                <a:gd name="T25" fmla="*/ 27 h 240"/>
                <a:gd name="T26" fmla="*/ 177 w 241"/>
                <a:gd name="T27" fmla="*/ 14 h 240"/>
                <a:gd name="T28" fmla="*/ 156 w 241"/>
                <a:gd name="T29" fmla="*/ 5 h 240"/>
                <a:gd name="T30" fmla="*/ 132 w 241"/>
                <a:gd name="T31" fmla="*/ 0 h 240"/>
                <a:gd name="T32" fmla="*/ 108 w 241"/>
                <a:gd name="T33" fmla="*/ 0 h 240"/>
                <a:gd name="T34" fmla="*/ 84 w 241"/>
                <a:gd name="T35" fmla="*/ 5 h 240"/>
                <a:gd name="T36" fmla="*/ 63 w 241"/>
                <a:gd name="T37" fmla="*/ 14 h 240"/>
                <a:gd name="T38" fmla="*/ 43 w 241"/>
                <a:gd name="T39" fmla="*/ 27 h 240"/>
                <a:gd name="T40" fmla="*/ 28 w 241"/>
                <a:gd name="T41" fmla="*/ 43 h 240"/>
                <a:gd name="T42" fmla="*/ 15 w 241"/>
                <a:gd name="T43" fmla="*/ 63 h 240"/>
                <a:gd name="T44" fmla="*/ 6 w 241"/>
                <a:gd name="T45" fmla="*/ 83 h 240"/>
                <a:gd name="T46" fmla="*/ 1 w 241"/>
                <a:gd name="T47" fmla="*/ 108 h 240"/>
                <a:gd name="T48" fmla="*/ 1 w 241"/>
                <a:gd name="T49" fmla="*/ 132 h 240"/>
                <a:gd name="T50" fmla="*/ 6 w 241"/>
                <a:gd name="T51" fmla="*/ 155 h 240"/>
                <a:gd name="T52" fmla="*/ 15 w 241"/>
                <a:gd name="T53" fmla="*/ 177 h 240"/>
                <a:gd name="T54" fmla="*/ 28 w 241"/>
                <a:gd name="T55" fmla="*/ 196 h 240"/>
                <a:gd name="T56" fmla="*/ 43 w 241"/>
                <a:gd name="T57" fmla="*/ 212 h 240"/>
                <a:gd name="T58" fmla="*/ 63 w 241"/>
                <a:gd name="T59" fmla="*/ 226 h 240"/>
                <a:gd name="T60" fmla="*/ 84 w 241"/>
                <a:gd name="T61" fmla="*/ 235 h 240"/>
                <a:gd name="T62" fmla="*/ 108 w 241"/>
                <a:gd name="T63" fmla="*/ 23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1" h="240">
                  <a:moveTo>
                    <a:pt x="120" y="240"/>
                  </a:moveTo>
                  <a:lnTo>
                    <a:pt x="132" y="239"/>
                  </a:lnTo>
                  <a:lnTo>
                    <a:pt x="145" y="237"/>
                  </a:lnTo>
                  <a:lnTo>
                    <a:pt x="156" y="235"/>
                  </a:lnTo>
                  <a:lnTo>
                    <a:pt x="167" y="230"/>
                  </a:lnTo>
                  <a:lnTo>
                    <a:pt x="177" y="226"/>
                  </a:lnTo>
                  <a:lnTo>
                    <a:pt x="187" y="219"/>
                  </a:lnTo>
                  <a:lnTo>
                    <a:pt x="196" y="212"/>
                  </a:lnTo>
                  <a:lnTo>
                    <a:pt x="205" y="204"/>
                  </a:lnTo>
                  <a:lnTo>
                    <a:pt x="213" y="196"/>
                  </a:lnTo>
                  <a:lnTo>
                    <a:pt x="221" y="187"/>
                  </a:lnTo>
                  <a:lnTo>
                    <a:pt x="226" y="177"/>
                  </a:lnTo>
                  <a:lnTo>
                    <a:pt x="231" y="167"/>
                  </a:lnTo>
                  <a:lnTo>
                    <a:pt x="235" y="155"/>
                  </a:lnTo>
                  <a:lnTo>
                    <a:pt x="239" y="144"/>
                  </a:lnTo>
                  <a:lnTo>
                    <a:pt x="240" y="132"/>
                  </a:lnTo>
                  <a:lnTo>
                    <a:pt x="241" y="119"/>
                  </a:lnTo>
                  <a:lnTo>
                    <a:pt x="240" y="108"/>
                  </a:lnTo>
                  <a:lnTo>
                    <a:pt x="239" y="95"/>
                  </a:lnTo>
                  <a:lnTo>
                    <a:pt x="235" y="83"/>
                  </a:lnTo>
                  <a:lnTo>
                    <a:pt x="231" y="73"/>
                  </a:lnTo>
                  <a:lnTo>
                    <a:pt x="226" y="63"/>
                  </a:lnTo>
                  <a:lnTo>
                    <a:pt x="221" y="52"/>
                  </a:lnTo>
                  <a:lnTo>
                    <a:pt x="213" y="43"/>
                  </a:lnTo>
                  <a:lnTo>
                    <a:pt x="205" y="34"/>
                  </a:lnTo>
                  <a:lnTo>
                    <a:pt x="196" y="27"/>
                  </a:lnTo>
                  <a:lnTo>
                    <a:pt x="187" y="20"/>
                  </a:lnTo>
                  <a:lnTo>
                    <a:pt x="177" y="14"/>
                  </a:lnTo>
                  <a:lnTo>
                    <a:pt x="167" y="9"/>
                  </a:lnTo>
                  <a:lnTo>
                    <a:pt x="156" y="5"/>
                  </a:lnTo>
                  <a:lnTo>
                    <a:pt x="145" y="2"/>
                  </a:lnTo>
                  <a:lnTo>
                    <a:pt x="132" y="0"/>
                  </a:lnTo>
                  <a:lnTo>
                    <a:pt x="120" y="0"/>
                  </a:lnTo>
                  <a:lnTo>
                    <a:pt x="108" y="0"/>
                  </a:lnTo>
                  <a:lnTo>
                    <a:pt x="96" y="2"/>
                  </a:lnTo>
                  <a:lnTo>
                    <a:pt x="84" y="5"/>
                  </a:lnTo>
                  <a:lnTo>
                    <a:pt x="74" y="9"/>
                  </a:lnTo>
                  <a:lnTo>
                    <a:pt x="63" y="14"/>
                  </a:lnTo>
                  <a:lnTo>
                    <a:pt x="54" y="20"/>
                  </a:lnTo>
                  <a:lnTo>
                    <a:pt x="43" y="27"/>
                  </a:lnTo>
                  <a:lnTo>
                    <a:pt x="36" y="34"/>
                  </a:lnTo>
                  <a:lnTo>
                    <a:pt x="28" y="43"/>
                  </a:lnTo>
                  <a:lnTo>
                    <a:pt x="20" y="52"/>
                  </a:lnTo>
                  <a:lnTo>
                    <a:pt x="15" y="63"/>
                  </a:lnTo>
                  <a:lnTo>
                    <a:pt x="10" y="73"/>
                  </a:lnTo>
                  <a:lnTo>
                    <a:pt x="6" y="83"/>
                  </a:lnTo>
                  <a:lnTo>
                    <a:pt x="2" y="95"/>
                  </a:lnTo>
                  <a:lnTo>
                    <a:pt x="1" y="108"/>
                  </a:lnTo>
                  <a:lnTo>
                    <a:pt x="0" y="119"/>
                  </a:lnTo>
                  <a:lnTo>
                    <a:pt x="1" y="132"/>
                  </a:lnTo>
                  <a:lnTo>
                    <a:pt x="2" y="144"/>
                  </a:lnTo>
                  <a:lnTo>
                    <a:pt x="6" y="155"/>
                  </a:lnTo>
                  <a:lnTo>
                    <a:pt x="10" y="167"/>
                  </a:lnTo>
                  <a:lnTo>
                    <a:pt x="15" y="177"/>
                  </a:lnTo>
                  <a:lnTo>
                    <a:pt x="20" y="187"/>
                  </a:lnTo>
                  <a:lnTo>
                    <a:pt x="28" y="196"/>
                  </a:lnTo>
                  <a:lnTo>
                    <a:pt x="36" y="204"/>
                  </a:lnTo>
                  <a:lnTo>
                    <a:pt x="43" y="212"/>
                  </a:lnTo>
                  <a:lnTo>
                    <a:pt x="54" y="219"/>
                  </a:lnTo>
                  <a:lnTo>
                    <a:pt x="63" y="226"/>
                  </a:lnTo>
                  <a:lnTo>
                    <a:pt x="74" y="230"/>
                  </a:lnTo>
                  <a:lnTo>
                    <a:pt x="84" y="235"/>
                  </a:lnTo>
                  <a:lnTo>
                    <a:pt x="96" y="237"/>
                  </a:lnTo>
                  <a:lnTo>
                    <a:pt x="108" y="239"/>
                  </a:lnTo>
                  <a:lnTo>
                    <a:pt x="120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395"/>
            <p:cNvSpPr>
              <a:spLocks/>
            </p:cNvSpPr>
            <p:nvPr/>
          </p:nvSpPr>
          <p:spPr bwMode="auto">
            <a:xfrm>
              <a:off x="7085013" y="6027738"/>
              <a:ext cx="142875" cy="180975"/>
            </a:xfrm>
            <a:custGeom>
              <a:avLst/>
              <a:gdLst>
                <a:gd name="T0" fmla="*/ 0 w 359"/>
                <a:gd name="T1" fmla="*/ 0 h 456"/>
                <a:gd name="T2" fmla="*/ 0 w 359"/>
                <a:gd name="T3" fmla="*/ 12 h 456"/>
                <a:gd name="T4" fmla="*/ 0 w 359"/>
                <a:gd name="T5" fmla="*/ 39 h 456"/>
                <a:gd name="T6" fmla="*/ 2 w 359"/>
                <a:gd name="T7" fmla="*/ 64 h 456"/>
                <a:gd name="T8" fmla="*/ 5 w 359"/>
                <a:gd name="T9" fmla="*/ 88 h 456"/>
                <a:gd name="T10" fmla="*/ 10 w 359"/>
                <a:gd name="T11" fmla="*/ 109 h 456"/>
                <a:gd name="T12" fmla="*/ 15 w 359"/>
                <a:gd name="T13" fmla="*/ 130 h 456"/>
                <a:gd name="T14" fmla="*/ 21 w 359"/>
                <a:gd name="T15" fmla="*/ 148 h 456"/>
                <a:gd name="T16" fmla="*/ 29 w 359"/>
                <a:gd name="T17" fmla="*/ 165 h 456"/>
                <a:gd name="T18" fmla="*/ 37 w 359"/>
                <a:gd name="T19" fmla="*/ 180 h 456"/>
                <a:gd name="T20" fmla="*/ 46 w 359"/>
                <a:gd name="T21" fmla="*/ 194 h 456"/>
                <a:gd name="T22" fmla="*/ 54 w 359"/>
                <a:gd name="T23" fmla="*/ 206 h 456"/>
                <a:gd name="T24" fmla="*/ 63 w 359"/>
                <a:gd name="T25" fmla="*/ 217 h 456"/>
                <a:gd name="T26" fmla="*/ 72 w 359"/>
                <a:gd name="T27" fmla="*/ 226 h 456"/>
                <a:gd name="T28" fmla="*/ 82 w 359"/>
                <a:gd name="T29" fmla="*/ 235 h 456"/>
                <a:gd name="T30" fmla="*/ 91 w 359"/>
                <a:gd name="T31" fmla="*/ 243 h 456"/>
                <a:gd name="T32" fmla="*/ 98 w 359"/>
                <a:gd name="T33" fmla="*/ 249 h 456"/>
                <a:gd name="T34" fmla="*/ 107 w 359"/>
                <a:gd name="T35" fmla="*/ 255 h 456"/>
                <a:gd name="T36" fmla="*/ 107 w 359"/>
                <a:gd name="T37" fmla="*/ 456 h 456"/>
                <a:gd name="T38" fmla="*/ 251 w 359"/>
                <a:gd name="T39" fmla="*/ 456 h 456"/>
                <a:gd name="T40" fmla="*/ 251 w 359"/>
                <a:gd name="T41" fmla="*/ 255 h 456"/>
                <a:gd name="T42" fmla="*/ 262 w 359"/>
                <a:gd name="T43" fmla="*/ 248 h 456"/>
                <a:gd name="T44" fmla="*/ 271 w 359"/>
                <a:gd name="T45" fmla="*/ 242 h 456"/>
                <a:gd name="T46" fmla="*/ 281 w 359"/>
                <a:gd name="T47" fmla="*/ 234 h 456"/>
                <a:gd name="T48" fmla="*/ 290 w 359"/>
                <a:gd name="T49" fmla="*/ 225 h 456"/>
                <a:gd name="T50" fmla="*/ 299 w 359"/>
                <a:gd name="T51" fmla="*/ 215 h 456"/>
                <a:gd name="T52" fmla="*/ 308 w 359"/>
                <a:gd name="T53" fmla="*/ 203 h 456"/>
                <a:gd name="T54" fmla="*/ 317 w 359"/>
                <a:gd name="T55" fmla="*/ 192 h 456"/>
                <a:gd name="T56" fmla="*/ 325 w 359"/>
                <a:gd name="T57" fmla="*/ 177 h 456"/>
                <a:gd name="T58" fmla="*/ 332 w 359"/>
                <a:gd name="T59" fmla="*/ 162 h 456"/>
                <a:gd name="T60" fmla="*/ 339 w 359"/>
                <a:gd name="T61" fmla="*/ 145 h 456"/>
                <a:gd name="T62" fmla="*/ 345 w 359"/>
                <a:gd name="T63" fmla="*/ 127 h 456"/>
                <a:gd name="T64" fmla="*/ 350 w 359"/>
                <a:gd name="T65" fmla="*/ 108 h 456"/>
                <a:gd name="T66" fmla="*/ 354 w 359"/>
                <a:gd name="T67" fmla="*/ 86 h 456"/>
                <a:gd name="T68" fmla="*/ 357 w 359"/>
                <a:gd name="T69" fmla="*/ 63 h 456"/>
                <a:gd name="T70" fmla="*/ 359 w 359"/>
                <a:gd name="T71" fmla="*/ 39 h 456"/>
                <a:gd name="T72" fmla="*/ 359 w 359"/>
                <a:gd name="T73" fmla="*/ 12 h 456"/>
                <a:gd name="T74" fmla="*/ 359 w 359"/>
                <a:gd name="T75" fmla="*/ 0 h 456"/>
                <a:gd name="T76" fmla="*/ 0 w 359"/>
                <a:gd name="T77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9" h="456">
                  <a:moveTo>
                    <a:pt x="0" y="0"/>
                  </a:moveTo>
                  <a:lnTo>
                    <a:pt x="0" y="12"/>
                  </a:lnTo>
                  <a:lnTo>
                    <a:pt x="0" y="39"/>
                  </a:lnTo>
                  <a:lnTo>
                    <a:pt x="2" y="64"/>
                  </a:lnTo>
                  <a:lnTo>
                    <a:pt x="5" y="88"/>
                  </a:lnTo>
                  <a:lnTo>
                    <a:pt x="10" y="109"/>
                  </a:lnTo>
                  <a:lnTo>
                    <a:pt x="15" y="130"/>
                  </a:lnTo>
                  <a:lnTo>
                    <a:pt x="21" y="148"/>
                  </a:lnTo>
                  <a:lnTo>
                    <a:pt x="29" y="165"/>
                  </a:lnTo>
                  <a:lnTo>
                    <a:pt x="37" y="180"/>
                  </a:lnTo>
                  <a:lnTo>
                    <a:pt x="46" y="194"/>
                  </a:lnTo>
                  <a:lnTo>
                    <a:pt x="54" y="206"/>
                  </a:lnTo>
                  <a:lnTo>
                    <a:pt x="63" y="217"/>
                  </a:lnTo>
                  <a:lnTo>
                    <a:pt x="72" y="226"/>
                  </a:lnTo>
                  <a:lnTo>
                    <a:pt x="82" y="235"/>
                  </a:lnTo>
                  <a:lnTo>
                    <a:pt x="91" y="243"/>
                  </a:lnTo>
                  <a:lnTo>
                    <a:pt x="98" y="249"/>
                  </a:lnTo>
                  <a:lnTo>
                    <a:pt x="107" y="255"/>
                  </a:lnTo>
                  <a:lnTo>
                    <a:pt x="107" y="456"/>
                  </a:lnTo>
                  <a:lnTo>
                    <a:pt x="251" y="456"/>
                  </a:lnTo>
                  <a:lnTo>
                    <a:pt x="251" y="255"/>
                  </a:lnTo>
                  <a:lnTo>
                    <a:pt x="262" y="248"/>
                  </a:lnTo>
                  <a:lnTo>
                    <a:pt x="271" y="242"/>
                  </a:lnTo>
                  <a:lnTo>
                    <a:pt x="281" y="234"/>
                  </a:lnTo>
                  <a:lnTo>
                    <a:pt x="290" y="225"/>
                  </a:lnTo>
                  <a:lnTo>
                    <a:pt x="299" y="215"/>
                  </a:lnTo>
                  <a:lnTo>
                    <a:pt x="308" y="203"/>
                  </a:lnTo>
                  <a:lnTo>
                    <a:pt x="317" y="192"/>
                  </a:lnTo>
                  <a:lnTo>
                    <a:pt x="325" y="177"/>
                  </a:lnTo>
                  <a:lnTo>
                    <a:pt x="332" y="162"/>
                  </a:lnTo>
                  <a:lnTo>
                    <a:pt x="339" y="145"/>
                  </a:lnTo>
                  <a:lnTo>
                    <a:pt x="345" y="127"/>
                  </a:lnTo>
                  <a:lnTo>
                    <a:pt x="350" y="108"/>
                  </a:lnTo>
                  <a:lnTo>
                    <a:pt x="354" y="86"/>
                  </a:lnTo>
                  <a:lnTo>
                    <a:pt x="357" y="63"/>
                  </a:lnTo>
                  <a:lnTo>
                    <a:pt x="359" y="39"/>
                  </a:lnTo>
                  <a:lnTo>
                    <a:pt x="359" y="12"/>
                  </a:lnTo>
                  <a:lnTo>
                    <a:pt x="3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4336675" y="5053341"/>
            <a:ext cx="142875" cy="285750"/>
            <a:chOff x="7085013" y="5922963"/>
            <a:chExt cx="142875" cy="285750"/>
          </a:xfrm>
          <a:solidFill>
            <a:srgbClr val="122141"/>
          </a:solidFill>
          <a:effectLst/>
        </p:grpSpPr>
        <p:sp>
          <p:nvSpPr>
            <p:cNvPr id="98" name="Freeform 3394"/>
            <p:cNvSpPr>
              <a:spLocks/>
            </p:cNvSpPr>
            <p:nvPr/>
          </p:nvSpPr>
          <p:spPr bwMode="auto">
            <a:xfrm>
              <a:off x="7107238" y="5922963"/>
              <a:ext cx="96837" cy="95250"/>
            </a:xfrm>
            <a:custGeom>
              <a:avLst/>
              <a:gdLst>
                <a:gd name="T0" fmla="*/ 132 w 241"/>
                <a:gd name="T1" fmla="*/ 239 h 240"/>
                <a:gd name="T2" fmla="*/ 156 w 241"/>
                <a:gd name="T3" fmla="*/ 235 h 240"/>
                <a:gd name="T4" fmla="*/ 177 w 241"/>
                <a:gd name="T5" fmla="*/ 226 h 240"/>
                <a:gd name="T6" fmla="*/ 196 w 241"/>
                <a:gd name="T7" fmla="*/ 212 h 240"/>
                <a:gd name="T8" fmla="*/ 213 w 241"/>
                <a:gd name="T9" fmla="*/ 196 h 240"/>
                <a:gd name="T10" fmla="*/ 226 w 241"/>
                <a:gd name="T11" fmla="*/ 177 h 240"/>
                <a:gd name="T12" fmla="*/ 235 w 241"/>
                <a:gd name="T13" fmla="*/ 155 h 240"/>
                <a:gd name="T14" fmla="*/ 240 w 241"/>
                <a:gd name="T15" fmla="*/ 132 h 240"/>
                <a:gd name="T16" fmla="*/ 240 w 241"/>
                <a:gd name="T17" fmla="*/ 108 h 240"/>
                <a:gd name="T18" fmla="*/ 235 w 241"/>
                <a:gd name="T19" fmla="*/ 83 h 240"/>
                <a:gd name="T20" fmla="*/ 226 w 241"/>
                <a:gd name="T21" fmla="*/ 63 h 240"/>
                <a:gd name="T22" fmla="*/ 213 w 241"/>
                <a:gd name="T23" fmla="*/ 43 h 240"/>
                <a:gd name="T24" fmla="*/ 196 w 241"/>
                <a:gd name="T25" fmla="*/ 27 h 240"/>
                <a:gd name="T26" fmla="*/ 177 w 241"/>
                <a:gd name="T27" fmla="*/ 14 h 240"/>
                <a:gd name="T28" fmla="*/ 156 w 241"/>
                <a:gd name="T29" fmla="*/ 5 h 240"/>
                <a:gd name="T30" fmla="*/ 132 w 241"/>
                <a:gd name="T31" fmla="*/ 0 h 240"/>
                <a:gd name="T32" fmla="*/ 108 w 241"/>
                <a:gd name="T33" fmla="*/ 0 h 240"/>
                <a:gd name="T34" fmla="*/ 84 w 241"/>
                <a:gd name="T35" fmla="*/ 5 h 240"/>
                <a:gd name="T36" fmla="*/ 63 w 241"/>
                <a:gd name="T37" fmla="*/ 14 h 240"/>
                <a:gd name="T38" fmla="*/ 43 w 241"/>
                <a:gd name="T39" fmla="*/ 27 h 240"/>
                <a:gd name="T40" fmla="*/ 28 w 241"/>
                <a:gd name="T41" fmla="*/ 43 h 240"/>
                <a:gd name="T42" fmla="*/ 15 w 241"/>
                <a:gd name="T43" fmla="*/ 63 h 240"/>
                <a:gd name="T44" fmla="*/ 6 w 241"/>
                <a:gd name="T45" fmla="*/ 83 h 240"/>
                <a:gd name="T46" fmla="*/ 1 w 241"/>
                <a:gd name="T47" fmla="*/ 108 h 240"/>
                <a:gd name="T48" fmla="*/ 1 w 241"/>
                <a:gd name="T49" fmla="*/ 132 h 240"/>
                <a:gd name="T50" fmla="*/ 6 w 241"/>
                <a:gd name="T51" fmla="*/ 155 h 240"/>
                <a:gd name="T52" fmla="*/ 15 w 241"/>
                <a:gd name="T53" fmla="*/ 177 h 240"/>
                <a:gd name="T54" fmla="*/ 28 w 241"/>
                <a:gd name="T55" fmla="*/ 196 h 240"/>
                <a:gd name="T56" fmla="*/ 43 w 241"/>
                <a:gd name="T57" fmla="*/ 212 h 240"/>
                <a:gd name="T58" fmla="*/ 63 w 241"/>
                <a:gd name="T59" fmla="*/ 226 h 240"/>
                <a:gd name="T60" fmla="*/ 84 w 241"/>
                <a:gd name="T61" fmla="*/ 235 h 240"/>
                <a:gd name="T62" fmla="*/ 108 w 241"/>
                <a:gd name="T63" fmla="*/ 23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1" h="240">
                  <a:moveTo>
                    <a:pt x="120" y="240"/>
                  </a:moveTo>
                  <a:lnTo>
                    <a:pt x="132" y="239"/>
                  </a:lnTo>
                  <a:lnTo>
                    <a:pt x="145" y="237"/>
                  </a:lnTo>
                  <a:lnTo>
                    <a:pt x="156" y="235"/>
                  </a:lnTo>
                  <a:lnTo>
                    <a:pt x="167" y="230"/>
                  </a:lnTo>
                  <a:lnTo>
                    <a:pt x="177" y="226"/>
                  </a:lnTo>
                  <a:lnTo>
                    <a:pt x="187" y="219"/>
                  </a:lnTo>
                  <a:lnTo>
                    <a:pt x="196" y="212"/>
                  </a:lnTo>
                  <a:lnTo>
                    <a:pt x="205" y="204"/>
                  </a:lnTo>
                  <a:lnTo>
                    <a:pt x="213" y="196"/>
                  </a:lnTo>
                  <a:lnTo>
                    <a:pt x="221" y="187"/>
                  </a:lnTo>
                  <a:lnTo>
                    <a:pt x="226" y="177"/>
                  </a:lnTo>
                  <a:lnTo>
                    <a:pt x="231" y="167"/>
                  </a:lnTo>
                  <a:lnTo>
                    <a:pt x="235" y="155"/>
                  </a:lnTo>
                  <a:lnTo>
                    <a:pt x="239" y="144"/>
                  </a:lnTo>
                  <a:lnTo>
                    <a:pt x="240" y="132"/>
                  </a:lnTo>
                  <a:lnTo>
                    <a:pt x="241" y="119"/>
                  </a:lnTo>
                  <a:lnTo>
                    <a:pt x="240" y="108"/>
                  </a:lnTo>
                  <a:lnTo>
                    <a:pt x="239" y="95"/>
                  </a:lnTo>
                  <a:lnTo>
                    <a:pt x="235" y="83"/>
                  </a:lnTo>
                  <a:lnTo>
                    <a:pt x="231" y="73"/>
                  </a:lnTo>
                  <a:lnTo>
                    <a:pt x="226" y="63"/>
                  </a:lnTo>
                  <a:lnTo>
                    <a:pt x="221" y="52"/>
                  </a:lnTo>
                  <a:lnTo>
                    <a:pt x="213" y="43"/>
                  </a:lnTo>
                  <a:lnTo>
                    <a:pt x="205" y="34"/>
                  </a:lnTo>
                  <a:lnTo>
                    <a:pt x="196" y="27"/>
                  </a:lnTo>
                  <a:lnTo>
                    <a:pt x="187" y="20"/>
                  </a:lnTo>
                  <a:lnTo>
                    <a:pt x="177" y="14"/>
                  </a:lnTo>
                  <a:lnTo>
                    <a:pt x="167" y="9"/>
                  </a:lnTo>
                  <a:lnTo>
                    <a:pt x="156" y="5"/>
                  </a:lnTo>
                  <a:lnTo>
                    <a:pt x="145" y="2"/>
                  </a:lnTo>
                  <a:lnTo>
                    <a:pt x="132" y="0"/>
                  </a:lnTo>
                  <a:lnTo>
                    <a:pt x="120" y="0"/>
                  </a:lnTo>
                  <a:lnTo>
                    <a:pt x="108" y="0"/>
                  </a:lnTo>
                  <a:lnTo>
                    <a:pt x="96" y="2"/>
                  </a:lnTo>
                  <a:lnTo>
                    <a:pt x="84" y="5"/>
                  </a:lnTo>
                  <a:lnTo>
                    <a:pt x="74" y="9"/>
                  </a:lnTo>
                  <a:lnTo>
                    <a:pt x="63" y="14"/>
                  </a:lnTo>
                  <a:lnTo>
                    <a:pt x="54" y="20"/>
                  </a:lnTo>
                  <a:lnTo>
                    <a:pt x="43" y="27"/>
                  </a:lnTo>
                  <a:lnTo>
                    <a:pt x="36" y="34"/>
                  </a:lnTo>
                  <a:lnTo>
                    <a:pt x="28" y="43"/>
                  </a:lnTo>
                  <a:lnTo>
                    <a:pt x="20" y="52"/>
                  </a:lnTo>
                  <a:lnTo>
                    <a:pt x="15" y="63"/>
                  </a:lnTo>
                  <a:lnTo>
                    <a:pt x="10" y="73"/>
                  </a:lnTo>
                  <a:lnTo>
                    <a:pt x="6" y="83"/>
                  </a:lnTo>
                  <a:lnTo>
                    <a:pt x="2" y="95"/>
                  </a:lnTo>
                  <a:lnTo>
                    <a:pt x="1" y="108"/>
                  </a:lnTo>
                  <a:lnTo>
                    <a:pt x="0" y="119"/>
                  </a:lnTo>
                  <a:lnTo>
                    <a:pt x="1" y="132"/>
                  </a:lnTo>
                  <a:lnTo>
                    <a:pt x="2" y="144"/>
                  </a:lnTo>
                  <a:lnTo>
                    <a:pt x="6" y="155"/>
                  </a:lnTo>
                  <a:lnTo>
                    <a:pt x="10" y="167"/>
                  </a:lnTo>
                  <a:lnTo>
                    <a:pt x="15" y="177"/>
                  </a:lnTo>
                  <a:lnTo>
                    <a:pt x="20" y="187"/>
                  </a:lnTo>
                  <a:lnTo>
                    <a:pt x="28" y="196"/>
                  </a:lnTo>
                  <a:lnTo>
                    <a:pt x="36" y="204"/>
                  </a:lnTo>
                  <a:lnTo>
                    <a:pt x="43" y="212"/>
                  </a:lnTo>
                  <a:lnTo>
                    <a:pt x="54" y="219"/>
                  </a:lnTo>
                  <a:lnTo>
                    <a:pt x="63" y="226"/>
                  </a:lnTo>
                  <a:lnTo>
                    <a:pt x="74" y="230"/>
                  </a:lnTo>
                  <a:lnTo>
                    <a:pt x="84" y="235"/>
                  </a:lnTo>
                  <a:lnTo>
                    <a:pt x="96" y="237"/>
                  </a:lnTo>
                  <a:lnTo>
                    <a:pt x="108" y="239"/>
                  </a:lnTo>
                  <a:lnTo>
                    <a:pt x="120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395"/>
            <p:cNvSpPr>
              <a:spLocks/>
            </p:cNvSpPr>
            <p:nvPr/>
          </p:nvSpPr>
          <p:spPr bwMode="auto">
            <a:xfrm>
              <a:off x="7085013" y="6027738"/>
              <a:ext cx="142875" cy="180975"/>
            </a:xfrm>
            <a:custGeom>
              <a:avLst/>
              <a:gdLst>
                <a:gd name="T0" fmla="*/ 0 w 359"/>
                <a:gd name="T1" fmla="*/ 0 h 456"/>
                <a:gd name="T2" fmla="*/ 0 w 359"/>
                <a:gd name="T3" fmla="*/ 12 h 456"/>
                <a:gd name="T4" fmla="*/ 0 w 359"/>
                <a:gd name="T5" fmla="*/ 39 h 456"/>
                <a:gd name="T6" fmla="*/ 2 w 359"/>
                <a:gd name="T7" fmla="*/ 64 h 456"/>
                <a:gd name="T8" fmla="*/ 5 w 359"/>
                <a:gd name="T9" fmla="*/ 88 h 456"/>
                <a:gd name="T10" fmla="*/ 10 w 359"/>
                <a:gd name="T11" fmla="*/ 109 h 456"/>
                <a:gd name="T12" fmla="*/ 15 w 359"/>
                <a:gd name="T13" fmla="*/ 130 h 456"/>
                <a:gd name="T14" fmla="*/ 21 w 359"/>
                <a:gd name="T15" fmla="*/ 148 h 456"/>
                <a:gd name="T16" fmla="*/ 29 w 359"/>
                <a:gd name="T17" fmla="*/ 165 h 456"/>
                <a:gd name="T18" fmla="*/ 37 w 359"/>
                <a:gd name="T19" fmla="*/ 180 h 456"/>
                <a:gd name="T20" fmla="*/ 46 w 359"/>
                <a:gd name="T21" fmla="*/ 194 h 456"/>
                <a:gd name="T22" fmla="*/ 54 w 359"/>
                <a:gd name="T23" fmla="*/ 206 h 456"/>
                <a:gd name="T24" fmla="*/ 63 w 359"/>
                <a:gd name="T25" fmla="*/ 217 h 456"/>
                <a:gd name="T26" fmla="*/ 72 w 359"/>
                <a:gd name="T27" fmla="*/ 226 h 456"/>
                <a:gd name="T28" fmla="*/ 82 w 359"/>
                <a:gd name="T29" fmla="*/ 235 h 456"/>
                <a:gd name="T30" fmla="*/ 91 w 359"/>
                <a:gd name="T31" fmla="*/ 243 h 456"/>
                <a:gd name="T32" fmla="*/ 98 w 359"/>
                <a:gd name="T33" fmla="*/ 249 h 456"/>
                <a:gd name="T34" fmla="*/ 107 w 359"/>
                <a:gd name="T35" fmla="*/ 255 h 456"/>
                <a:gd name="T36" fmla="*/ 107 w 359"/>
                <a:gd name="T37" fmla="*/ 456 h 456"/>
                <a:gd name="T38" fmla="*/ 251 w 359"/>
                <a:gd name="T39" fmla="*/ 456 h 456"/>
                <a:gd name="T40" fmla="*/ 251 w 359"/>
                <a:gd name="T41" fmla="*/ 255 h 456"/>
                <a:gd name="T42" fmla="*/ 262 w 359"/>
                <a:gd name="T43" fmla="*/ 248 h 456"/>
                <a:gd name="T44" fmla="*/ 271 w 359"/>
                <a:gd name="T45" fmla="*/ 242 h 456"/>
                <a:gd name="T46" fmla="*/ 281 w 359"/>
                <a:gd name="T47" fmla="*/ 234 h 456"/>
                <a:gd name="T48" fmla="*/ 290 w 359"/>
                <a:gd name="T49" fmla="*/ 225 h 456"/>
                <a:gd name="T50" fmla="*/ 299 w 359"/>
                <a:gd name="T51" fmla="*/ 215 h 456"/>
                <a:gd name="T52" fmla="*/ 308 w 359"/>
                <a:gd name="T53" fmla="*/ 203 h 456"/>
                <a:gd name="T54" fmla="*/ 317 w 359"/>
                <a:gd name="T55" fmla="*/ 192 h 456"/>
                <a:gd name="T56" fmla="*/ 325 w 359"/>
                <a:gd name="T57" fmla="*/ 177 h 456"/>
                <a:gd name="T58" fmla="*/ 332 w 359"/>
                <a:gd name="T59" fmla="*/ 162 h 456"/>
                <a:gd name="T60" fmla="*/ 339 w 359"/>
                <a:gd name="T61" fmla="*/ 145 h 456"/>
                <a:gd name="T62" fmla="*/ 345 w 359"/>
                <a:gd name="T63" fmla="*/ 127 h 456"/>
                <a:gd name="T64" fmla="*/ 350 w 359"/>
                <a:gd name="T65" fmla="*/ 108 h 456"/>
                <a:gd name="T66" fmla="*/ 354 w 359"/>
                <a:gd name="T67" fmla="*/ 86 h 456"/>
                <a:gd name="T68" fmla="*/ 357 w 359"/>
                <a:gd name="T69" fmla="*/ 63 h 456"/>
                <a:gd name="T70" fmla="*/ 359 w 359"/>
                <a:gd name="T71" fmla="*/ 39 h 456"/>
                <a:gd name="T72" fmla="*/ 359 w 359"/>
                <a:gd name="T73" fmla="*/ 12 h 456"/>
                <a:gd name="T74" fmla="*/ 359 w 359"/>
                <a:gd name="T75" fmla="*/ 0 h 456"/>
                <a:gd name="T76" fmla="*/ 0 w 359"/>
                <a:gd name="T77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9" h="456">
                  <a:moveTo>
                    <a:pt x="0" y="0"/>
                  </a:moveTo>
                  <a:lnTo>
                    <a:pt x="0" y="12"/>
                  </a:lnTo>
                  <a:lnTo>
                    <a:pt x="0" y="39"/>
                  </a:lnTo>
                  <a:lnTo>
                    <a:pt x="2" y="64"/>
                  </a:lnTo>
                  <a:lnTo>
                    <a:pt x="5" y="88"/>
                  </a:lnTo>
                  <a:lnTo>
                    <a:pt x="10" y="109"/>
                  </a:lnTo>
                  <a:lnTo>
                    <a:pt x="15" y="130"/>
                  </a:lnTo>
                  <a:lnTo>
                    <a:pt x="21" y="148"/>
                  </a:lnTo>
                  <a:lnTo>
                    <a:pt x="29" y="165"/>
                  </a:lnTo>
                  <a:lnTo>
                    <a:pt x="37" y="180"/>
                  </a:lnTo>
                  <a:lnTo>
                    <a:pt x="46" y="194"/>
                  </a:lnTo>
                  <a:lnTo>
                    <a:pt x="54" y="206"/>
                  </a:lnTo>
                  <a:lnTo>
                    <a:pt x="63" y="217"/>
                  </a:lnTo>
                  <a:lnTo>
                    <a:pt x="72" y="226"/>
                  </a:lnTo>
                  <a:lnTo>
                    <a:pt x="82" y="235"/>
                  </a:lnTo>
                  <a:lnTo>
                    <a:pt x="91" y="243"/>
                  </a:lnTo>
                  <a:lnTo>
                    <a:pt x="98" y="249"/>
                  </a:lnTo>
                  <a:lnTo>
                    <a:pt x="107" y="255"/>
                  </a:lnTo>
                  <a:lnTo>
                    <a:pt x="107" y="456"/>
                  </a:lnTo>
                  <a:lnTo>
                    <a:pt x="251" y="456"/>
                  </a:lnTo>
                  <a:lnTo>
                    <a:pt x="251" y="255"/>
                  </a:lnTo>
                  <a:lnTo>
                    <a:pt x="262" y="248"/>
                  </a:lnTo>
                  <a:lnTo>
                    <a:pt x="271" y="242"/>
                  </a:lnTo>
                  <a:lnTo>
                    <a:pt x="281" y="234"/>
                  </a:lnTo>
                  <a:lnTo>
                    <a:pt x="290" y="225"/>
                  </a:lnTo>
                  <a:lnTo>
                    <a:pt x="299" y="215"/>
                  </a:lnTo>
                  <a:lnTo>
                    <a:pt x="308" y="203"/>
                  </a:lnTo>
                  <a:lnTo>
                    <a:pt x="317" y="192"/>
                  </a:lnTo>
                  <a:lnTo>
                    <a:pt x="325" y="177"/>
                  </a:lnTo>
                  <a:lnTo>
                    <a:pt x="332" y="162"/>
                  </a:lnTo>
                  <a:lnTo>
                    <a:pt x="339" y="145"/>
                  </a:lnTo>
                  <a:lnTo>
                    <a:pt x="345" y="127"/>
                  </a:lnTo>
                  <a:lnTo>
                    <a:pt x="350" y="108"/>
                  </a:lnTo>
                  <a:lnTo>
                    <a:pt x="354" y="86"/>
                  </a:lnTo>
                  <a:lnTo>
                    <a:pt x="357" y="63"/>
                  </a:lnTo>
                  <a:lnTo>
                    <a:pt x="359" y="39"/>
                  </a:lnTo>
                  <a:lnTo>
                    <a:pt x="359" y="12"/>
                  </a:lnTo>
                  <a:lnTo>
                    <a:pt x="3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4634925" y="5053341"/>
            <a:ext cx="142875" cy="285750"/>
            <a:chOff x="7085013" y="5922963"/>
            <a:chExt cx="142875" cy="285750"/>
          </a:xfrm>
          <a:solidFill>
            <a:srgbClr val="122141"/>
          </a:solidFill>
          <a:effectLst/>
        </p:grpSpPr>
        <p:sp>
          <p:nvSpPr>
            <p:cNvPr id="101" name="Freeform 3394"/>
            <p:cNvSpPr>
              <a:spLocks/>
            </p:cNvSpPr>
            <p:nvPr/>
          </p:nvSpPr>
          <p:spPr bwMode="auto">
            <a:xfrm>
              <a:off x="7107238" y="5922963"/>
              <a:ext cx="96837" cy="95250"/>
            </a:xfrm>
            <a:custGeom>
              <a:avLst/>
              <a:gdLst>
                <a:gd name="T0" fmla="*/ 132 w 241"/>
                <a:gd name="T1" fmla="*/ 239 h 240"/>
                <a:gd name="T2" fmla="*/ 156 w 241"/>
                <a:gd name="T3" fmla="*/ 235 h 240"/>
                <a:gd name="T4" fmla="*/ 177 w 241"/>
                <a:gd name="T5" fmla="*/ 226 h 240"/>
                <a:gd name="T6" fmla="*/ 196 w 241"/>
                <a:gd name="T7" fmla="*/ 212 h 240"/>
                <a:gd name="T8" fmla="*/ 213 w 241"/>
                <a:gd name="T9" fmla="*/ 196 h 240"/>
                <a:gd name="T10" fmla="*/ 226 w 241"/>
                <a:gd name="T11" fmla="*/ 177 h 240"/>
                <a:gd name="T12" fmla="*/ 235 w 241"/>
                <a:gd name="T13" fmla="*/ 155 h 240"/>
                <a:gd name="T14" fmla="*/ 240 w 241"/>
                <a:gd name="T15" fmla="*/ 132 h 240"/>
                <a:gd name="T16" fmla="*/ 240 w 241"/>
                <a:gd name="T17" fmla="*/ 108 h 240"/>
                <a:gd name="T18" fmla="*/ 235 w 241"/>
                <a:gd name="T19" fmla="*/ 83 h 240"/>
                <a:gd name="T20" fmla="*/ 226 w 241"/>
                <a:gd name="T21" fmla="*/ 63 h 240"/>
                <a:gd name="T22" fmla="*/ 213 w 241"/>
                <a:gd name="T23" fmla="*/ 43 h 240"/>
                <a:gd name="T24" fmla="*/ 196 w 241"/>
                <a:gd name="T25" fmla="*/ 27 h 240"/>
                <a:gd name="T26" fmla="*/ 177 w 241"/>
                <a:gd name="T27" fmla="*/ 14 h 240"/>
                <a:gd name="T28" fmla="*/ 156 w 241"/>
                <a:gd name="T29" fmla="*/ 5 h 240"/>
                <a:gd name="T30" fmla="*/ 132 w 241"/>
                <a:gd name="T31" fmla="*/ 0 h 240"/>
                <a:gd name="T32" fmla="*/ 108 w 241"/>
                <a:gd name="T33" fmla="*/ 0 h 240"/>
                <a:gd name="T34" fmla="*/ 84 w 241"/>
                <a:gd name="T35" fmla="*/ 5 h 240"/>
                <a:gd name="T36" fmla="*/ 63 w 241"/>
                <a:gd name="T37" fmla="*/ 14 h 240"/>
                <a:gd name="T38" fmla="*/ 43 w 241"/>
                <a:gd name="T39" fmla="*/ 27 h 240"/>
                <a:gd name="T40" fmla="*/ 28 w 241"/>
                <a:gd name="T41" fmla="*/ 43 h 240"/>
                <a:gd name="T42" fmla="*/ 15 w 241"/>
                <a:gd name="T43" fmla="*/ 63 h 240"/>
                <a:gd name="T44" fmla="*/ 6 w 241"/>
                <a:gd name="T45" fmla="*/ 83 h 240"/>
                <a:gd name="T46" fmla="*/ 1 w 241"/>
                <a:gd name="T47" fmla="*/ 108 h 240"/>
                <a:gd name="T48" fmla="*/ 1 w 241"/>
                <a:gd name="T49" fmla="*/ 132 h 240"/>
                <a:gd name="T50" fmla="*/ 6 w 241"/>
                <a:gd name="T51" fmla="*/ 155 h 240"/>
                <a:gd name="T52" fmla="*/ 15 w 241"/>
                <a:gd name="T53" fmla="*/ 177 h 240"/>
                <a:gd name="T54" fmla="*/ 28 w 241"/>
                <a:gd name="T55" fmla="*/ 196 h 240"/>
                <a:gd name="T56" fmla="*/ 43 w 241"/>
                <a:gd name="T57" fmla="*/ 212 h 240"/>
                <a:gd name="T58" fmla="*/ 63 w 241"/>
                <a:gd name="T59" fmla="*/ 226 h 240"/>
                <a:gd name="T60" fmla="*/ 84 w 241"/>
                <a:gd name="T61" fmla="*/ 235 h 240"/>
                <a:gd name="T62" fmla="*/ 108 w 241"/>
                <a:gd name="T63" fmla="*/ 23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1" h="240">
                  <a:moveTo>
                    <a:pt x="120" y="240"/>
                  </a:moveTo>
                  <a:lnTo>
                    <a:pt x="132" y="239"/>
                  </a:lnTo>
                  <a:lnTo>
                    <a:pt x="145" y="237"/>
                  </a:lnTo>
                  <a:lnTo>
                    <a:pt x="156" y="235"/>
                  </a:lnTo>
                  <a:lnTo>
                    <a:pt x="167" y="230"/>
                  </a:lnTo>
                  <a:lnTo>
                    <a:pt x="177" y="226"/>
                  </a:lnTo>
                  <a:lnTo>
                    <a:pt x="187" y="219"/>
                  </a:lnTo>
                  <a:lnTo>
                    <a:pt x="196" y="212"/>
                  </a:lnTo>
                  <a:lnTo>
                    <a:pt x="205" y="204"/>
                  </a:lnTo>
                  <a:lnTo>
                    <a:pt x="213" y="196"/>
                  </a:lnTo>
                  <a:lnTo>
                    <a:pt x="221" y="187"/>
                  </a:lnTo>
                  <a:lnTo>
                    <a:pt x="226" y="177"/>
                  </a:lnTo>
                  <a:lnTo>
                    <a:pt x="231" y="167"/>
                  </a:lnTo>
                  <a:lnTo>
                    <a:pt x="235" y="155"/>
                  </a:lnTo>
                  <a:lnTo>
                    <a:pt x="239" y="144"/>
                  </a:lnTo>
                  <a:lnTo>
                    <a:pt x="240" y="132"/>
                  </a:lnTo>
                  <a:lnTo>
                    <a:pt x="241" y="119"/>
                  </a:lnTo>
                  <a:lnTo>
                    <a:pt x="240" y="108"/>
                  </a:lnTo>
                  <a:lnTo>
                    <a:pt x="239" y="95"/>
                  </a:lnTo>
                  <a:lnTo>
                    <a:pt x="235" y="83"/>
                  </a:lnTo>
                  <a:lnTo>
                    <a:pt x="231" y="73"/>
                  </a:lnTo>
                  <a:lnTo>
                    <a:pt x="226" y="63"/>
                  </a:lnTo>
                  <a:lnTo>
                    <a:pt x="221" y="52"/>
                  </a:lnTo>
                  <a:lnTo>
                    <a:pt x="213" y="43"/>
                  </a:lnTo>
                  <a:lnTo>
                    <a:pt x="205" y="34"/>
                  </a:lnTo>
                  <a:lnTo>
                    <a:pt x="196" y="27"/>
                  </a:lnTo>
                  <a:lnTo>
                    <a:pt x="187" y="20"/>
                  </a:lnTo>
                  <a:lnTo>
                    <a:pt x="177" y="14"/>
                  </a:lnTo>
                  <a:lnTo>
                    <a:pt x="167" y="9"/>
                  </a:lnTo>
                  <a:lnTo>
                    <a:pt x="156" y="5"/>
                  </a:lnTo>
                  <a:lnTo>
                    <a:pt x="145" y="2"/>
                  </a:lnTo>
                  <a:lnTo>
                    <a:pt x="132" y="0"/>
                  </a:lnTo>
                  <a:lnTo>
                    <a:pt x="120" y="0"/>
                  </a:lnTo>
                  <a:lnTo>
                    <a:pt x="108" y="0"/>
                  </a:lnTo>
                  <a:lnTo>
                    <a:pt x="96" y="2"/>
                  </a:lnTo>
                  <a:lnTo>
                    <a:pt x="84" y="5"/>
                  </a:lnTo>
                  <a:lnTo>
                    <a:pt x="74" y="9"/>
                  </a:lnTo>
                  <a:lnTo>
                    <a:pt x="63" y="14"/>
                  </a:lnTo>
                  <a:lnTo>
                    <a:pt x="54" y="20"/>
                  </a:lnTo>
                  <a:lnTo>
                    <a:pt x="43" y="27"/>
                  </a:lnTo>
                  <a:lnTo>
                    <a:pt x="36" y="34"/>
                  </a:lnTo>
                  <a:lnTo>
                    <a:pt x="28" y="43"/>
                  </a:lnTo>
                  <a:lnTo>
                    <a:pt x="20" y="52"/>
                  </a:lnTo>
                  <a:lnTo>
                    <a:pt x="15" y="63"/>
                  </a:lnTo>
                  <a:lnTo>
                    <a:pt x="10" y="73"/>
                  </a:lnTo>
                  <a:lnTo>
                    <a:pt x="6" y="83"/>
                  </a:lnTo>
                  <a:lnTo>
                    <a:pt x="2" y="95"/>
                  </a:lnTo>
                  <a:lnTo>
                    <a:pt x="1" y="108"/>
                  </a:lnTo>
                  <a:lnTo>
                    <a:pt x="0" y="119"/>
                  </a:lnTo>
                  <a:lnTo>
                    <a:pt x="1" y="132"/>
                  </a:lnTo>
                  <a:lnTo>
                    <a:pt x="2" y="144"/>
                  </a:lnTo>
                  <a:lnTo>
                    <a:pt x="6" y="155"/>
                  </a:lnTo>
                  <a:lnTo>
                    <a:pt x="10" y="167"/>
                  </a:lnTo>
                  <a:lnTo>
                    <a:pt x="15" y="177"/>
                  </a:lnTo>
                  <a:lnTo>
                    <a:pt x="20" y="187"/>
                  </a:lnTo>
                  <a:lnTo>
                    <a:pt x="28" y="196"/>
                  </a:lnTo>
                  <a:lnTo>
                    <a:pt x="36" y="204"/>
                  </a:lnTo>
                  <a:lnTo>
                    <a:pt x="43" y="212"/>
                  </a:lnTo>
                  <a:lnTo>
                    <a:pt x="54" y="219"/>
                  </a:lnTo>
                  <a:lnTo>
                    <a:pt x="63" y="226"/>
                  </a:lnTo>
                  <a:lnTo>
                    <a:pt x="74" y="230"/>
                  </a:lnTo>
                  <a:lnTo>
                    <a:pt x="84" y="235"/>
                  </a:lnTo>
                  <a:lnTo>
                    <a:pt x="96" y="237"/>
                  </a:lnTo>
                  <a:lnTo>
                    <a:pt x="108" y="239"/>
                  </a:lnTo>
                  <a:lnTo>
                    <a:pt x="120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395"/>
            <p:cNvSpPr>
              <a:spLocks/>
            </p:cNvSpPr>
            <p:nvPr/>
          </p:nvSpPr>
          <p:spPr bwMode="auto">
            <a:xfrm>
              <a:off x="7085013" y="6027738"/>
              <a:ext cx="142875" cy="180975"/>
            </a:xfrm>
            <a:custGeom>
              <a:avLst/>
              <a:gdLst>
                <a:gd name="T0" fmla="*/ 0 w 359"/>
                <a:gd name="T1" fmla="*/ 0 h 456"/>
                <a:gd name="T2" fmla="*/ 0 w 359"/>
                <a:gd name="T3" fmla="*/ 12 h 456"/>
                <a:gd name="T4" fmla="*/ 0 w 359"/>
                <a:gd name="T5" fmla="*/ 39 h 456"/>
                <a:gd name="T6" fmla="*/ 2 w 359"/>
                <a:gd name="T7" fmla="*/ 64 h 456"/>
                <a:gd name="T8" fmla="*/ 5 w 359"/>
                <a:gd name="T9" fmla="*/ 88 h 456"/>
                <a:gd name="T10" fmla="*/ 10 w 359"/>
                <a:gd name="T11" fmla="*/ 109 h 456"/>
                <a:gd name="T12" fmla="*/ 15 w 359"/>
                <a:gd name="T13" fmla="*/ 130 h 456"/>
                <a:gd name="T14" fmla="*/ 21 w 359"/>
                <a:gd name="T15" fmla="*/ 148 h 456"/>
                <a:gd name="T16" fmla="*/ 29 w 359"/>
                <a:gd name="T17" fmla="*/ 165 h 456"/>
                <a:gd name="T18" fmla="*/ 37 w 359"/>
                <a:gd name="T19" fmla="*/ 180 h 456"/>
                <a:gd name="T20" fmla="*/ 46 w 359"/>
                <a:gd name="T21" fmla="*/ 194 h 456"/>
                <a:gd name="T22" fmla="*/ 54 w 359"/>
                <a:gd name="T23" fmla="*/ 206 h 456"/>
                <a:gd name="T24" fmla="*/ 63 w 359"/>
                <a:gd name="T25" fmla="*/ 217 h 456"/>
                <a:gd name="T26" fmla="*/ 72 w 359"/>
                <a:gd name="T27" fmla="*/ 226 h 456"/>
                <a:gd name="T28" fmla="*/ 82 w 359"/>
                <a:gd name="T29" fmla="*/ 235 h 456"/>
                <a:gd name="T30" fmla="*/ 91 w 359"/>
                <a:gd name="T31" fmla="*/ 243 h 456"/>
                <a:gd name="T32" fmla="*/ 98 w 359"/>
                <a:gd name="T33" fmla="*/ 249 h 456"/>
                <a:gd name="T34" fmla="*/ 107 w 359"/>
                <a:gd name="T35" fmla="*/ 255 h 456"/>
                <a:gd name="T36" fmla="*/ 107 w 359"/>
                <a:gd name="T37" fmla="*/ 456 h 456"/>
                <a:gd name="T38" fmla="*/ 251 w 359"/>
                <a:gd name="T39" fmla="*/ 456 h 456"/>
                <a:gd name="T40" fmla="*/ 251 w 359"/>
                <a:gd name="T41" fmla="*/ 255 h 456"/>
                <a:gd name="T42" fmla="*/ 262 w 359"/>
                <a:gd name="T43" fmla="*/ 248 h 456"/>
                <a:gd name="T44" fmla="*/ 271 w 359"/>
                <a:gd name="T45" fmla="*/ 242 h 456"/>
                <a:gd name="T46" fmla="*/ 281 w 359"/>
                <a:gd name="T47" fmla="*/ 234 h 456"/>
                <a:gd name="T48" fmla="*/ 290 w 359"/>
                <a:gd name="T49" fmla="*/ 225 h 456"/>
                <a:gd name="T50" fmla="*/ 299 w 359"/>
                <a:gd name="T51" fmla="*/ 215 h 456"/>
                <a:gd name="T52" fmla="*/ 308 w 359"/>
                <a:gd name="T53" fmla="*/ 203 h 456"/>
                <a:gd name="T54" fmla="*/ 317 w 359"/>
                <a:gd name="T55" fmla="*/ 192 h 456"/>
                <a:gd name="T56" fmla="*/ 325 w 359"/>
                <a:gd name="T57" fmla="*/ 177 h 456"/>
                <a:gd name="T58" fmla="*/ 332 w 359"/>
                <a:gd name="T59" fmla="*/ 162 h 456"/>
                <a:gd name="T60" fmla="*/ 339 w 359"/>
                <a:gd name="T61" fmla="*/ 145 h 456"/>
                <a:gd name="T62" fmla="*/ 345 w 359"/>
                <a:gd name="T63" fmla="*/ 127 h 456"/>
                <a:gd name="T64" fmla="*/ 350 w 359"/>
                <a:gd name="T65" fmla="*/ 108 h 456"/>
                <a:gd name="T66" fmla="*/ 354 w 359"/>
                <a:gd name="T67" fmla="*/ 86 h 456"/>
                <a:gd name="T68" fmla="*/ 357 w 359"/>
                <a:gd name="T69" fmla="*/ 63 h 456"/>
                <a:gd name="T70" fmla="*/ 359 w 359"/>
                <a:gd name="T71" fmla="*/ 39 h 456"/>
                <a:gd name="T72" fmla="*/ 359 w 359"/>
                <a:gd name="T73" fmla="*/ 12 h 456"/>
                <a:gd name="T74" fmla="*/ 359 w 359"/>
                <a:gd name="T75" fmla="*/ 0 h 456"/>
                <a:gd name="T76" fmla="*/ 0 w 359"/>
                <a:gd name="T77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9" h="456">
                  <a:moveTo>
                    <a:pt x="0" y="0"/>
                  </a:moveTo>
                  <a:lnTo>
                    <a:pt x="0" y="12"/>
                  </a:lnTo>
                  <a:lnTo>
                    <a:pt x="0" y="39"/>
                  </a:lnTo>
                  <a:lnTo>
                    <a:pt x="2" y="64"/>
                  </a:lnTo>
                  <a:lnTo>
                    <a:pt x="5" y="88"/>
                  </a:lnTo>
                  <a:lnTo>
                    <a:pt x="10" y="109"/>
                  </a:lnTo>
                  <a:lnTo>
                    <a:pt x="15" y="130"/>
                  </a:lnTo>
                  <a:lnTo>
                    <a:pt x="21" y="148"/>
                  </a:lnTo>
                  <a:lnTo>
                    <a:pt x="29" y="165"/>
                  </a:lnTo>
                  <a:lnTo>
                    <a:pt x="37" y="180"/>
                  </a:lnTo>
                  <a:lnTo>
                    <a:pt x="46" y="194"/>
                  </a:lnTo>
                  <a:lnTo>
                    <a:pt x="54" y="206"/>
                  </a:lnTo>
                  <a:lnTo>
                    <a:pt x="63" y="217"/>
                  </a:lnTo>
                  <a:lnTo>
                    <a:pt x="72" y="226"/>
                  </a:lnTo>
                  <a:lnTo>
                    <a:pt x="82" y="235"/>
                  </a:lnTo>
                  <a:lnTo>
                    <a:pt x="91" y="243"/>
                  </a:lnTo>
                  <a:lnTo>
                    <a:pt x="98" y="249"/>
                  </a:lnTo>
                  <a:lnTo>
                    <a:pt x="107" y="255"/>
                  </a:lnTo>
                  <a:lnTo>
                    <a:pt x="107" y="456"/>
                  </a:lnTo>
                  <a:lnTo>
                    <a:pt x="251" y="456"/>
                  </a:lnTo>
                  <a:lnTo>
                    <a:pt x="251" y="255"/>
                  </a:lnTo>
                  <a:lnTo>
                    <a:pt x="262" y="248"/>
                  </a:lnTo>
                  <a:lnTo>
                    <a:pt x="271" y="242"/>
                  </a:lnTo>
                  <a:lnTo>
                    <a:pt x="281" y="234"/>
                  </a:lnTo>
                  <a:lnTo>
                    <a:pt x="290" y="225"/>
                  </a:lnTo>
                  <a:lnTo>
                    <a:pt x="299" y="215"/>
                  </a:lnTo>
                  <a:lnTo>
                    <a:pt x="308" y="203"/>
                  </a:lnTo>
                  <a:lnTo>
                    <a:pt x="317" y="192"/>
                  </a:lnTo>
                  <a:lnTo>
                    <a:pt x="325" y="177"/>
                  </a:lnTo>
                  <a:lnTo>
                    <a:pt x="332" y="162"/>
                  </a:lnTo>
                  <a:lnTo>
                    <a:pt x="339" y="145"/>
                  </a:lnTo>
                  <a:lnTo>
                    <a:pt x="345" y="127"/>
                  </a:lnTo>
                  <a:lnTo>
                    <a:pt x="350" y="108"/>
                  </a:lnTo>
                  <a:lnTo>
                    <a:pt x="354" y="86"/>
                  </a:lnTo>
                  <a:lnTo>
                    <a:pt x="357" y="63"/>
                  </a:lnTo>
                  <a:lnTo>
                    <a:pt x="359" y="39"/>
                  </a:lnTo>
                  <a:lnTo>
                    <a:pt x="359" y="12"/>
                  </a:lnTo>
                  <a:lnTo>
                    <a:pt x="3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4933175" y="5053341"/>
            <a:ext cx="142875" cy="285750"/>
            <a:chOff x="7085013" y="5922963"/>
            <a:chExt cx="142875" cy="285750"/>
          </a:xfrm>
          <a:solidFill>
            <a:srgbClr val="122141"/>
          </a:solidFill>
          <a:effectLst/>
        </p:grpSpPr>
        <p:sp>
          <p:nvSpPr>
            <p:cNvPr id="104" name="Freeform 3394"/>
            <p:cNvSpPr>
              <a:spLocks/>
            </p:cNvSpPr>
            <p:nvPr/>
          </p:nvSpPr>
          <p:spPr bwMode="auto">
            <a:xfrm>
              <a:off x="7107238" y="5922963"/>
              <a:ext cx="96837" cy="95250"/>
            </a:xfrm>
            <a:custGeom>
              <a:avLst/>
              <a:gdLst>
                <a:gd name="T0" fmla="*/ 132 w 241"/>
                <a:gd name="T1" fmla="*/ 239 h 240"/>
                <a:gd name="T2" fmla="*/ 156 w 241"/>
                <a:gd name="T3" fmla="*/ 235 h 240"/>
                <a:gd name="T4" fmla="*/ 177 w 241"/>
                <a:gd name="T5" fmla="*/ 226 h 240"/>
                <a:gd name="T6" fmla="*/ 196 w 241"/>
                <a:gd name="T7" fmla="*/ 212 h 240"/>
                <a:gd name="T8" fmla="*/ 213 w 241"/>
                <a:gd name="T9" fmla="*/ 196 h 240"/>
                <a:gd name="T10" fmla="*/ 226 w 241"/>
                <a:gd name="T11" fmla="*/ 177 h 240"/>
                <a:gd name="T12" fmla="*/ 235 w 241"/>
                <a:gd name="T13" fmla="*/ 155 h 240"/>
                <a:gd name="T14" fmla="*/ 240 w 241"/>
                <a:gd name="T15" fmla="*/ 132 h 240"/>
                <a:gd name="T16" fmla="*/ 240 w 241"/>
                <a:gd name="T17" fmla="*/ 108 h 240"/>
                <a:gd name="T18" fmla="*/ 235 w 241"/>
                <a:gd name="T19" fmla="*/ 83 h 240"/>
                <a:gd name="T20" fmla="*/ 226 w 241"/>
                <a:gd name="T21" fmla="*/ 63 h 240"/>
                <a:gd name="T22" fmla="*/ 213 w 241"/>
                <a:gd name="T23" fmla="*/ 43 h 240"/>
                <a:gd name="T24" fmla="*/ 196 w 241"/>
                <a:gd name="T25" fmla="*/ 27 h 240"/>
                <a:gd name="T26" fmla="*/ 177 w 241"/>
                <a:gd name="T27" fmla="*/ 14 h 240"/>
                <a:gd name="T28" fmla="*/ 156 w 241"/>
                <a:gd name="T29" fmla="*/ 5 h 240"/>
                <a:gd name="T30" fmla="*/ 132 w 241"/>
                <a:gd name="T31" fmla="*/ 0 h 240"/>
                <a:gd name="T32" fmla="*/ 108 w 241"/>
                <a:gd name="T33" fmla="*/ 0 h 240"/>
                <a:gd name="T34" fmla="*/ 84 w 241"/>
                <a:gd name="T35" fmla="*/ 5 h 240"/>
                <a:gd name="T36" fmla="*/ 63 w 241"/>
                <a:gd name="T37" fmla="*/ 14 h 240"/>
                <a:gd name="T38" fmla="*/ 43 w 241"/>
                <a:gd name="T39" fmla="*/ 27 h 240"/>
                <a:gd name="T40" fmla="*/ 28 w 241"/>
                <a:gd name="T41" fmla="*/ 43 h 240"/>
                <a:gd name="T42" fmla="*/ 15 w 241"/>
                <a:gd name="T43" fmla="*/ 63 h 240"/>
                <a:gd name="T44" fmla="*/ 6 w 241"/>
                <a:gd name="T45" fmla="*/ 83 h 240"/>
                <a:gd name="T46" fmla="*/ 1 w 241"/>
                <a:gd name="T47" fmla="*/ 108 h 240"/>
                <a:gd name="T48" fmla="*/ 1 w 241"/>
                <a:gd name="T49" fmla="*/ 132 h 240"/>
                <a:gd name="T50" fmla="*/ 6 w 241"/>
                <a:gd name="T51" fmla="*/ 155 h 240"/>
                <a:gd name="T52" fmla="*/ 15 w 241"/>
                <a:gd name="T53" fmla="*/ 177 h 240"/>
                <a:gd name="T54" fmla="*/ 28 w 241"/>
                <a:gd name="T55" fmla="*/ 196 h 240"/>
                <a:gd name="T56" fmla="*/ 43 w 241"/>
                <a:gd name="T57" fmla="*/ 212 h 240"/>
                <a:gd name="T58" fmla="*/ 63 w 241"/>
                <a:gd name="T59" fmla="*/ 226 h 240"/>
                <a:gd name="T60" fmla="*/ 84 w 241"/>
                <a:gd name="T61" fmla="*/ 235 h 240"/>
                <a:gd name="T62" fmla="*/ 108 w 241"/>
                <a:gd name="T63" fmla="*/ 23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1" h="240">
                  <a:moveTo>
                    <a:pt x="120" y="240"/>
                  </a:moveTo>
                  <a:lnTo>
                    <a:pt x="132" y="239"/>
                  </a:lnTo>
                  <a:lnTo>
                    <a:pt x="145" y="237"/>
                  </a:lnTo>
                  <a:lnTo>
                    <a:pt x="156" y="235"/>
                  </a:lnTo>
                  <a:lnTo>
                    <a:pt x="167" y="230"/>
                  </a:lnTo>
                  <a:lnTo>
                    <a:pt x="177" y="226"/>
                  </a:lnTo>
                  <a:lnTo>
                    <a:pt x="187" y="219"/>
                  </a:lnTo>
                  <a:lnTo>
                    <a:pt x="196" y="212"/>
                  </a:lnTo>
                  <a:lnTo>
                    <a:pt x="205" y="204"/>
                  </a:lnTo>
                  <a:lnTo>
                    <a:pt x="213" y="196"/>
                  </a:lnTo>
                  <a:lnTo>
                    <a:pt x="221" y="187"/>
                  </a:lnTo>
                  <a:lnTo>
                    <a:pt x="226" y="177"/>
                  </a:lnTo>
                  <a:lnTo>
                    <a:pt x="231" y="167"/>
                  </a:lnTo>
                  <a:lnTo>
                    <a:pt x="235" y="155"/>
                  </a:lnTo>
                  <a:lnTo>
                    <a:pt x="239" y="144"/>
                  </a:lnTo>
                  <a:lnTo>
                    <a:pt x="240" y="132"/>
                  </a:lnTo>
                  <a:lnTo>
                    <a:pt x="241" y="119"/>
                  </a:lnTo>
                  <a:lnTo>
                    <a:pt x="240" y="108"/>
                  </a:lnTo>
                  <a:lnTo>
                    <a:pt x="239" y="95"/>
                  </a:lnTo>
                  <a:lnTo>
                    <a:pt x="235" y="83"/>
                  </a:lnTo>
                  <a:lnTo>
                    <a:pt x="231" y="73"/>
                  </a:lnTo>
                  <a:lnTo>
                    <a:pt x="226" y="63"/>
                  </a:lnTo>
                  <a:lnTo>
                    <a:pt x="221" y="52"/>
                  </a:lnTo>
                  <a:lnTo>
                    <a:pt x="213" y="43"/>
                  </a:lnTo>
                  <a:lnTo>
                    <a:pt x="205" y="34"/>
                  </a:lnTo>
                  <a:lnTo>
                    <a:pt x="196" y="27"/>
                  </a:lnTo>
                  <a:lnTo>
                    <a:pt x="187" y="20"/>
                  </a:lnTo>
                  <a:lnTo>
                    <a:pt x="177" y="14"/>
                  </a:lnTo>
                  <a:lnTo>
                    <a:pt x="167" y="9"/>
                  </a:lnTo>
                  <a:lnTo>
                    <a:pt x="156" y="5"/>
                  </a:lnTo>
                  <a:lnTo>
                    <a:pt x="145" y="2"/>
                  </a:lnTo>
                  <a:lnTo>
                    <a:pt x="132" y="0"/>
                  </a:lnTo>
                  <a:lnTo>
                    <a:pt x="120" y="0"/>
                  </a:lnTo>
                  <a:lnTo>
                    <a:pt x="108" y="0"/>
                  </a:lnTo>
                  <a:lnTo>
                    <a:pt x="96" y="2"/>
                  </a:lnTo>
                  <a:lnTo>
                    <a:pt x="84" y="5"/>
                  </a:lnTo>
                  <a:lnTo>
                    <a:pt x="74" y="9"/>
                  </a:lnTo>
                  <a:lnTo>
                    <a:pt x="63" y="14"/>
                  </a:lnTo>
                  <a:lnTo>
                    <a:pt x="54" y="20"/>
                  </a:lnTo>
                  <a:lnTo>
                    <a:pt x="43" y="27"/>
                  </a:lnTo>
                  <a:lnTo>
                    <a:pt x="36" y="34"/>
                  </a:lnTo>
                  <a:lnTo>
                    <a:pt x="28" y="43"/>
                  </a:lnTo>
                  <a:lnTo>
                    <a:pt x="20" y="52"/>
                  </a:lnTo>
                  <a:lnTo>
                    <a:pt x="15" y="63"/>
                  </a:lnTo>
                  <a:lnTo>
                    <a:pt x="10" y="73"/>
                  </a:lnTo>
                  <a:lnTo>
                    <a:pt x="6" y="83"/>
                  </a:lnTo>
                  <a:lnTo>
                    <a:pt x="2" y="95"/>
                  </a:lnTo>
                  <a:lnTo>
                    <a:pt x="1" y="108"/>
                  </a:lnTo>
                  <a:lnTo>
                    <a:pt x="0" y="119"/>
                  </a:lnTo>
                  <a:lnTo>
                    <a:pt x="1" y="132"/>
                  </a:lnTo>
                  <a:lnTo>
                    <a:pt x="2" y="144"/>
                  </a:lnTo>
                  <a:lnTo>
                    <a:pt x="6" y="155"/>
                  </a:lnTo>
                  <a:lnTo>
                    <a:pt x="10" y="167"/>
                  </a:lnTo>
                  <a:lnTo>
                    <a:pt x="15" y="177"/>
                  </a:lnTo>
                  <a:lnTo>
                    <a:pt x="20" y="187"/>
                  </a:lnTo>
                  <a:lnTo>
                    <a:pt x="28" y="196"/>
                  </a:lnTo>
                  <a:lnTo>
                    <a:pt x="36" y="204"/>
                  </a:lnTo>
                  <a:lnTo>
                    <a:pt x="43" y="212"/>
                  </a:lnTo>
                  <a:lnTo>
                    <a:pt x="54" y="219"/>
                  </a:lnTo>
                  <a:lnTo>
                    <a:pt x="63" y="226"/>
                  </a:lnTo>
                  <a:lnTo>
                    <a:pt x="74" y="230"/>
                  </a:lnTo>
                  <a:lnTo>
                    <a:pt x="84" y="235"/>
                  </a:lnTo>
                  <a:lnTo>
                    <a:pt x="96" y="237"/>
                  </a:lnTo>
                  <a:lnTo>
                    <a:pt x="108" y="239"/>
                  </a:lnTo>
                  <a:lnTo>
                    <a:pt x="120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395"/>
            <p:cNvSpPr>
              <a:spLocks/>
            </p:cNvSpPr>
            <p:nvPr/>
          </p:nvSpPr>
          <p:spPr bwMode="auto">
            <a:xfrm>
              <a:off x="7085013" y="6027738"/>
              <a:ext cx="142875" cy="180975"/>
            </a:xfrm>
            <a:custGeom>
              <a:avLst/>
              <a:gdLst>
                <a:gd name="T0" fmla="*/ 0 w 359"/>
                <a:gd name="T1" fmla="*/ 0 h 456"/>
                <a:gd name="T2" fmla="*/ 0 w 359"/>
                <a:gd name="T3" fmla="*/ 12 h 456"/>
                <a:gd name="T4" fmla="*/ 0 w 359"/>
                <a:gd name="T5" fmla="*/ 39 h 456"/>
                <a:gd name="T6" fmla="*/ 2 w 359"/>
                <a:gd name="T7" fmla="*/ 64 h 456"/>
                <a:gd name="T8" fmla="*/ 5 w 359"/>
                <a:gd name="T9" fmla="*/ 88 h 456"/>
                <a:gd name="T10" fmla="*/ 10 w 359"/>
                <a:gd name="T11" fmla="*/ 109 h 456"/>
                <a:gd name="T12" fmla="*/ 15 w 359"/>
                <a:gd name="T13" fmla="*/ 130 h 456"/>
                <a:gd name="T14" fmla="*/ 21 w 359"/>
                <a:gd name="T15" fmla="*/ 148 h 456"/>
                <a:gd name="T16" fmla="*/ 29 w 359"/>
                <a:gd name="T17" fmla="*/ 165 h 456"/>
                <a:gd name="T18" fmla="*/ 37 w 359"/>
                <a:gd name="T19" fmla="*/ 180 h 456"/>
                <a:gd name="T20" fmla="*/ 46 w 359"/>
                <a:gd name="T21" fmla="*/ 194 h 456"/>
                <a:gd name="T22" fmla="*/ 54 w 359"/>
                <a:gd name="T23" fmla="*/ 206 h 456"/>
                <a:gd name="T24" fmla="*/ 63 w 359"/>
                <a:gd name="T25" fmla="*/ 217 h 456"/>
                <a:gd name="T26" fmla="*/ 72 w 359"/>
                <a:gd name="T27" fmla="*/ 226 h 456"/>
                <a:gd name="T28" fmla="*/ 82 w 359"/>
                <a:gd name="T29" fmla="*/ 235 h 456"/>
                <a:gd name="T30" fmla="*/ 91 w 359"/>
                <a:gd name="T31" fmla="*/ 243 h 456"/>
                <a:gd name="T32" fmla="*/ 98 w 359"/>
                <a:gd name="T33" fmla="*/ 249 h 456"/>
                <a:gd name="T34" fmla="*/ 107 w 359"/>
                <a:gd name="T35" fmla="*/ 255 h 456"/>
                <a:gd name="T36" fmla="*/ 107 w 359"/>
                <a:gd name="T37" fmla="*/ 456 h 456"/>
                <a:gd name="T38" fmla="*/ 251 w 359"/>
                <a:gd name="T39" fmla="*/ 456 h 456"/>
                <a:gd name="T40" fmla="*/ 251 w 359"/>
                <a:gd name="T41" fmla="*/ 255 h 456"/>
                <a:gd name="T42" fmla="*/ 262 w 359"/>
                <a:gd name="T43" fmla="*/ 248 h 456"/>
                <a:gd name="T44" fmla="*/ 271 w 359"/>
                <a:gd name="T45" fmla="*/ 242 h 456"/>
                <a:gd name="T46" fmla="*/ 281 w 359"/>
                <a:gd name="T47" fmla="*/ 234 h 456"/>
                <a:gd name="T48" fmla="*/ 290 w 359"/>
                <a:gd name="T49" fmla="*/ 225 h 456"/>
                <a:gd name="T50" fmla="*/ 299 w 359"/>
                <a:gd name="T51" fmla="*/ 215 h 456"/>
                <a:gd name="T52" fmla="*/ 308 w 359"/>
                <a:gd name="T53" fmla="*/ 203 h 456"/>
                <a:gd name="T54" fmla="*/ 317 w 359"/>
                <a:gd name="T55" fmla="*/ 192 h 456"/>
                <a:gd name="T56" fmla="*/ 325 w 359"/>
                <a:gd name="T57" fmla="*/ 177 h 456"/>
                <a:gd name="T58" fmla="*/ 332 w 359"/>
                <a:gd name="T59" fmla="*/ 162 h 456"/>
                <a:gd name="T60" fmla="*/ 339 w 359"/>
                <a:gd name="T61" fmla="*/ 145 h 456"/>
                <a:gd name="T62" fmla="*/ 345 w 359"/>
                <a:gd name="T63" fmla="*/ 127 h 456"/>
                <a:gd name="T64" fmla="*/ 350 w 359"/>
                <a:gd name="T65" fmla="*/ 108 h 456"/>
                <a:gd name="T66" fmla="*/ 354 w 359"/>
                <a:gd name="T67" fmla="*/ 86 h 456"/>
                <a:gd name="T68" fmla="*/ 357 w 359"/>
                <a:gd name="T69" fmla="*/ 63 h 456"/>
                <a:gd name="T70" fmla="*/ 359 w 359"/>
                <a:gd name="T71" fmla="*/ 39 h 456"/>
                <a:gd name="T72" fmla="*/ 359 w 359"/>
                <a:gd name="T73" fmla="*/ 12 h 456"/>
                <a:gd name="T74" fmla="*/ 359 w 359"/>
                <a:gd name="T75" fmla="*/ 0 h 456"/>
                <a:gd name="T76" fmla="*/ 0 w 359"/>
                <a:gd name="T77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9" h="456">
                  <a:moveTo>
                    <a:pt x="0" y="0"/>
                  </a:moveTo>
                  <a:lnTo>
                    <a:pt x="0" y="12"/>
                  </a:lnTo>
                  <a:lnTo>
                    <a:pt x="0" y="39"/>
                  </a:lnTo>
                  <a:lnTo>
                    <a:pt x="2" y="64"/>
                  </a:lnTo>
                  <a:lnTo>
                    <a:pt x="5" y="88"/>
                  </a:lnTo>
                  <a:lnTo>
                    <a:pt x="10" y="109"/>
                  </a:lnTo>
                  <a:lnTo>
                    <a:pt x="15" y="130"/>
                  </a:lnTo>
                  <a:lnTo>
                    <a:pt x="21" y="148"/>
                  </a:lnTo>
                  <a:lnTo>
                    <a:pt x="29" y="165"/>
                  </a:lnTo>
                  <a:lnTo>
                    <a:pt x="37" y="180"/>
                  </a:lnTo>
                  <a:lnTo>
                    <a:pt x="46" y="194"/>
                  </a:lnTo>
                  <a:lnTo>
                    <a:pt x="54" y="206"/>
                  </a:lnTo>
                  <a:lnTo>
                    <a:pt x="63" y="217"/>
                  </a:lnTo>
                  <a:lnTo>
                    <a:pt x="72" y="226"/>
                  </a:lnTo>
                  <a:lnTo>
                    <a:pt x="82" y="235"/>
                  </a:lnTo>
                  <a:lnTo>
                    <a:pt x="91" y="243"/>
                  </a:lnTo>
                  <a:lnTo>
                    <a:pt x="98" y="249"/>
                  </a:lnTo>
                  <a:lnTo>
                    <a:pt x="107" y="255"/>
                  </a:lnTo>
                  <a:lnTo>
                    <a:pt x="107" y="456"/>
                  </a:lnTo>
                  <a:lnTo>
                    <a:pt x="251" y="456"/>
                  </a:lnTo>
                  <a:lnTo>
                    <a:pt x="251" y="255"/>
                  </a:lnTo>
                  <a:lnTo>
                    <a:pt x="262" y="248"/>
                  </a:lnTo>
                  <a:lnTo>
                    <a:pt x="271" y="242"/>
                  </a:lnTo>
                  <a:lnTo>
                    <a:pt x="281" y="234"/>
                  </a:lnTo>
                  <a:lnTo>
                    <a:pt x="290" y="225"/>
                  </a:lnTo>
                  <a:lnTo>
                    <a:pt x="299" y="215"/>
                  </a:lnTo>
                  <a:lnTo>
                    <a:pt x="308" y="203"/>
                  </a:lnTo>
                  <a:lnTo>
                    <a:pt x="317" y="192"/>
                  </a:lnTo>
                  <a:lnTo>
                    <a:pt x="325" y="177"/>
                  </a:lnTo>
                  <a:lnTo>
                    <a:pt x="332" y="162"/>
                  </a:lnTo>
                  <a:lnTo>
                    <a:pt x="339" y="145"/>
                  </a:lnTo>
                  <a:lnTo>
                    <a:pt x="345" y="127"/>
                  </a:lnTo>
                  <a:lnTo>
                    <a:pt x="350" y="108"/>
                  </a:lnTo>
                  <a:lnTo>
                    <a:pt x="354" y="86"/>
                  </a:lnTo>
                  <a:lnTo>
                    <a:pt x="357" y="63"/>
                  </a:lnTo>
                  <a:lnTo>
                    <a:pt x="359" y="39"/>
                  </a:lnTo>
                  <a:lnTo>
                    <a:pt x="359" y="12"/>
                  </a:lnTo>
                  <a:lnTo>
                    <a:pt x="3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5231425" y="5053341"/>
            <a:ext cx="142875" cy="285750"/>
            <a:chOff x="7085013" y="5922963"/>
            <a:chExt cx="142875" cy="285750"/>
          </a:xfrm>
          <a:solidFill>
            <a:srgbClr val="122141"/>
          </a:solidFill>
          <a:effectLst/>
        </p:grpSpPr>
        <p:sp>
          <p:nvSpPr>
            <p:cNvPr id="107" name="Freeform 3394"/>
            <p:cNvSpPr>
              <a:spLocks/>
            </p:cNvSpPr>
            <p:nvPr/>
          </p:nvSpPr>
          <p:spPr bwMode="auto">
            <a:xfrm>
              <a:off x="7107238" y="5922963"/>
              <a:ext cx="96837" cy="95250"/>
            </a:xfrm>
            <a:custGeom>
              <a:avLst/>
              <a:gdLst>
                <a:gd name="T0" fmla="*/ 132 w 241"/>
                <a:gd name="T1" fmla="*/ 239 h 240"/>
                <a:gd name="T2" fmla="*/ 156 w 241"/>
                <a:gd name="T3" fmla="*/ 235 h 240"/>
                <a:gd name="T4" fmla="*/ 177 w 241"/>
                <a:gd name="T5" fmla="*/ 226 h 240"/>
                <a:gd name="T6" fmla="*/ 196 w 241"/>
                <a:gd name="T7" fmla="*/ 212 h 240"/>
                <a:gd name="T8" fmla="*/ 213 w 241"/>
                <a:gd name="T9" fmla="*/ 196 h 240"/>
                <a:gd name="T10" fmla="*/ 226 w 241"/>
                <a:gd name="T11" fmla="*/ 177 h 240"/>
                <a:gd name="T12" fmla="*/ 235 w 241"/>
                <a:gd name="T13" fmla="*/ 155 h 240"/>
                <a:gd name="T14" fmla="*/ 240 w 241"/>
                <a:gd name="T15" fmla="*/ 132 h 240"/>
                <a:gd name="T16" fmla="*/ 240 w 241"/>
                <a:gd name="T17" fmla="*/ 108 h 240"/>
                <a:gd name="T18" fmla="*/ 235 w 241"/>
                <a:gd name="T19" fmla="*/ 83 h 240"/>
                <a:gd name="T20" fmla="*/ 226 w 241"/>
                <a:gd name="T21" fmla="*/ 63 h 240"/>
                <a:gd name="T22" fmla="*/ 213 w 241"/>
                <a:gd name="T23" fmla="*/ 43 h 240"/>
                <a:gd name="T24" fmla="*/ 196 w 241"/>
                <a:gd name="T25" fmla="*/ 27 h 240"/>
                <a:gd name="T26" fmla="*/ 177 w 241"/>
                <a:gd name="T27" fmla="*/ 14 h 240"/>
                <a:gd name="T28" fmla="*/ 156 w 241"/>
                <a:gd name="T29" fmla="*/ 5 h 240"/>
                <a:gd name="T30" fmla="*/ 132 w 241"/>
                <a:gd name="T31" fmla="*/ 0 h 240"/>
                <a:gd name="T32" fmla="*/ 108 w 241"/>
                <a:gd name="T33" fmla="*/ 0 h 240"/>
                <a:gd name="T34" fmla="*/ 84 w 241"/>
                <a:gd name="T35" fmla="*/ 5 h 240"/>
                <a:gd name="T36" fmla="*/ 63 w 241"/>
                <a:gd name="T37" fmla="*/ 14 h 240"/>
                <a:gd name="T38" fmla="*/ 43 w 241"/>
                <a:gd name="T39" fmla="*/ 27 h 240"/>
                <a:gd name="T40" fmla="*/ 28 w 241"/>
                <a:gd name="T41" fmla="*/ 43 h 240"/>
                <a:gd name="T42" fmla="*/ 15 w 241"/>
                <a:gd name="T43" fmla="*/ 63 h 240"/>
                <a:gd name="T44" fmla="*/ 6 w 241"/>
                <a:gd name="T45" fmla="*/ 83 h 240"/>
                <a:gd name="T46" fmla="*/ 1 w 241"/>
                <a:gd name="T47" fmla="*/ 108 h 240"/>
                <a:gd name="T48" fmla="*/ 1 w 241"/>
                <a:gd name="T49" fmla="*/ 132 h 240"/>
                <a:gd name="T50" fmla="*/ 6 w 241"/>
                <a:gd name="T51" fmla="*/ 155 h 240"/>
                <a:gd name="T52" fmla="*/ 15 w 241"/>
                <a:gd name="T53" fmla="*/ 177 h 240"/>
                <a:gd name="T54" fmla="*/ 28 w 241"/>
                <a:gd name="T55" fmla="*/ 196 h 240"/>
                <a:gd name="T56" fmla="*/ 43 w 241"/>
                <a:gd name="T57" fmla="*/ 212 h 240"/>
                <a:gd name="T58" fmla="*/ 63 w 241"/>
                <a:gd name="T59" fmla="*/ 226 h 240"/>
                <a:gd name="T60" fmla="*/ 84 w 241"/>
                <a:gd name="T61" fmla="*/ 235 h 240"/>
                <a:gd name="T62" fmla="*/ 108 w 241"/>
                <a:gd name="T63" fmla="*/ 23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1" h="240">
                  <a:moveTo>
                    <a:pt x="120" y="240"/>
                  </a:moveTo>
                  <a:lnTo>
                    <a:pt x="132" y="239"/>
                  </a:lnTo>
                  <a:lnTo>
                    <a:pt x="145" y="237"/>
                  </a:lnTo>
                  <a:lnTo>
                    <a:pt x="156" y="235"/>
                  </a:lnTo>
                  <a:lnTo>
                    <a:pt x="167" y="230"/>
                  </a:lnTo>
                  <a:lnTo>
                    <a:pt x="177" y="226"/>
                  </a:lnTo>
                  <a:lnTo>
                    <a:pt x="187" y="219"/>
                  </a:lnTo>
                  <a:lnTo>
                    <a:pt x="196" y="212"/>
                  </a:lnTo>
                  <a:lnTo>
                    <a:pt x="205" y="204"/>
                  </a:lnTo>
                  <a:lnTo>
                    <a:pt x="213" y="196"/>
                  </a:lnTo>
                  <a:lnTo>
                    <a:pt x="221" y="187"/>
                  </a:lnTo>
                  <a:lnTo>
                    <a:pt x="226" y="177"/>
                  </a:lnTo>
                  <a:lnTo>
                    <a:pt x="231" y="167"/>
                  </a:lnTo>
                  <a:lnTo>
                    <a:pt x="235" y="155"/>
                  </a:lnTo>
                  <a:lnTo>
                    <a:pt x="239" y="144"/>
                  </a:lnTo>
                  <a:lnTo>
                    <a:pt x="240" y="132"/>
                  </a:lnTo>
                  <a:lnTo>
                    <a:pt x="241" y="119"/>
                  </a:lnTo>
                  <a:lnTo>
                    <a:pt x="240" y="108"/>
                  </a:lnTo>
                  <a:lnTo>
                    <a:pt x="239" y="95"/>
                  </a:lnTo>
                  <a:lnTo>
                    <a:pt x="235" y="83"/>
                  </a:lnTo>
                  <a:lnTo>
                    <a:pt x="231" y="73"/>
                  </a:lnTo>
                  <a:lnTo>
                    <a:pt x="226" y="63"/>
                  </a:lnTo>
                  <a:lnTo>
                    <a:pt x="221" y="52"/>
                  </a:lnTo>
                  <a:lnTo>
                    <a:pt x="213" y="43"/>
                  </a:lnTo>
                  <a:lnTo>
                    <a:pt x="205" y="34"/>
                  </a:lnTo>
                  <a:lnTo>
                    <a:pt x="196" y="27"/>
                  </a:lnTo>
                  <a:lnTo>
                    <a:pt x="187" y="20"/>
                  </a:lnTo>
                  <a:lnTo>
                    <a:pt x="177" y="14"/>
                  </a:lnTo>
                  <a:lnTo>
                    <a:pt x="167" y="9"/>
                  </a:lnTo>
                  <a:lnTo>
                    <a:pt x="156" y="5"/>
                  </a:lnTo>
                  <a:lnTo>
                    <a:pt x="145" y="2"/>
                  </a:lnTo>
                  <a:lnTo>
                    <a:pt x="132" y="0"/>
                  </a:lnTo>
                  <a:lnTo>
                    <a:pt x="120" y="0"/>
                  </a:lnTo>
                  <a:lnTo>
                    <a:pt x="108" y="0"/>
                  </a:lnTo>
                  <a:lnTo>
                    <a:pt x="96" y="2"/>
                  </a:lnTo>
                  <a:lnTo>
                    <a:pt x="84" y="5"/>
                  </a:lnTo>
                  <a:lnTo>
                    <a:pt x="74" y="9"/>
                  </a:lnTo>
                  <a:lnTo>
                    <a:pt x="63" y="14"/>
                  </a:lnTo>
                  <a:lnTo>
                    <a:pt x="54" y="20"/>
                  </a:lnTo>
                  <a:lnTo>
                    <a:pt x="43" y="27"/>
                  </a:lnTo>
                  <a:lnTo>
                    <a:pt x="36" y="34"/>
                  </a:lnTo>
                  <a:lnTo>
                    <a:pt x="28" y="43"/>
                  </a:lnTo>
                  <a:lnTo>
                    <a:pt x="20" y="52"/>
                  </a:lnTo>
                  <a:lnTo>
                    <a:pt x="15" y="63"/>
                  </a:lnTo>
                  <a:lnTo>
                    <a:pt x="10" y="73"/>
                  </a:lnTo>
                  <a:lnTo>
                    <a:pt x="6" y="83"/>
                  </a:lnTo>
                  <a:lnTo>
                    <a:pt x="2" y="95"/>
                  </a:lnTo>
                  <a:lnTo>
                    <a:pt x="1" y="108"/>
                  </a:lnTo>
                  <a:lnTo>
                    <a:pt x="0" y="119"/>
                  </a:lnTo>
                  <a:lnTo>
                    <a:pt x="1" y="132"/>
                  </a:lnTo>
                  <a:lnTo>
                    <a:pt x="2" y="144"/>
                  </a:lnTo>
                  <a:lnTo>
                    <a:pt x="6" y="155"/>
                  </a:lnTo>
                  <a:lnTo>
                    <a:pt x="10" y="167"/>
                  </a:lnTo>
                  <a:lnTo>
                    <a:pt x="15" y="177"/>
                  </a:lnTo>
                  <a:lnTo>
                    <a:pt x="20" y="187"/>
                  </a:lnTo>
                  <a:lnTo>
                    <a:pt x="28" y="196"/>
                  </a:lnTo>
                  <a:lnTo>
                    <a:pt x="36" y="204"/>
                  </a:lnTo>
                  <a:lnTo>
                    <a:pt x="43" y="212"/>
                  </a:lnTo>
                  <a:lnTo>
                    <a:pt x="54" y="219"/>
                  </a:lnTo>
                  <a:lnTo>
                    <a:pt x="63" y="226"/>
                  </a:lnTo>
                  <a:lnTo>
                    <a:pt x="74" y="230"/>
                  </a:lnTo>
                  <a:lnTo>
                    <a:pt x="84" y="235"/>
                  </a:lnTo>
                  <a:lnTo>
                    <a:pt x="96" y="237"/>
                  </a:lnTo>
                  <a:lnTo>
                    <a:pt x="108" y="239"/>
                  </a:lnTo>
                  <a:lnTo>
                    <a:pt x="120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395"/>
            <p:cNvSpPr>
              <a:spLocks/>
            </p:cNvSpPr>
            <p:nvPr/>
          </p:nvSpPr>
          <p:spPr bwMode="auto">
            <a:xfrm>
              <a:off x="7085013" y="6027738"/>
              <a:ext cx="142875" cy="180975"/>
            </a:xfrm>
            <a:custGeom>
              <a:avLst/>
              <a:gdLst>
                <a:gd name="T0" fmla="*/ 0 w 359"/>
                <a:gd name="T1" fmla="*/ 0 h 456"/>
                <a:gd name="T2" fmla="*/ 0 w 359"/>
                <a:gd name="T3" fmla="*/ 12 h 456"/>
                <a:gd name="T4" fmla="*/ 0 w 359"/>
                <a:gd name="T5" fmla="*/ 39 h 456"/>
                <a:gd name="T6" fmla="*/ 2 w 359"/>
                <a:gd name="T7" fmla="*/ 64 h 456"/>
                <a:gd name="T8" fmla="*/ 5 w 359"/>
                <a:gd name="T9" fmla="*/ 88 h 456"/>
                <a:gd name="T10" fmla="*/ 10 w 359"/>
                <a:gd name="T11" fmla="*/ 109 h 456"/>
                <a:gd name="T12" fmla="*/ 15 w 359"/>
                <a:gd name="T13" fmla="*/ 130 h 456"/>
                <a:gd name="T14" fmla="*/ 21 w 359"/>
                <a:gd name="T15" fmla="*/ 148 h 456"/>
                <a:gd name="T16" fmla="*/ 29 w 359"/>
                <a:gd name="T17" fmla="*/ 165 h 456"/>
                <a:gd name="T18" fmla="*/ 37 w 359"/>
                <a:gd name="T19" fmla="*/ 180 h 456"/>
                <a:gd name="T20" fmla="*/ 46 w 359"/>
                <a:gd name="T21" fmla="*/ 194 h 456"/>
                <a:gd name="T22" fmla="*/ 54 w 359"/>
                <a:gd name="T23" fmla="*/ 206 h 456"/>
                <a:gd name="T24" fmla="*/ 63 w 359"/>
                <a:gd name="T25" fmla="*/ 217 h 456"/>
                <a:gd name="T26" fmla="*/ 72 w 359"/>
                <a:gd name="T27" fmla="*/ 226 h 456"/>
                <a:gd name="T28" fmla="*/ 82 w 359"/>
                <a:gd name="T29" fmla="*/ 235 h 456"/>
                <a:gd name="T30" fmla="*/ 91 w 359"/>
                <a:gd name="T31" fmla="*/ 243 h 456"/>
                <a:gd name="T32" fmla="*/ 98 w 359"/>
                <a:gd name="T33" fmla="*/ 249 h 456"/>
                <a:gd name="T34" fmla="*/ 107 w 359"/>
                <a:gd name="T35" fmla="*/ 255 h 456"/>
                <a:gd name="T36" fmla="*/ 107 w 359"/>
                <a:gd name="T37" fmla="*/ 456 h 456"/>
                <a:gd name="T38" fmla="*/ 251 w 359"/>
                <a:gd name="T39" fmla="*/ 456 h 456"/>
                <a:gd name="T40" fmla="*/ 251 w 359"/>
                <a:gd name="T41" fmla="*/ 255 h 456"/>
                <a:gd name="T42" fmla="*/ 262 w 359"/>
                <a:gd name="T43" fmla="*/ 248 h 456"/>
                <a:gd name="T44" fmla="*/ 271 w 359"/>
                <a:gd name="T45" fmla="*/ 242 h 456"/>
                <a:gd name="T46" fmla="*/ 281 w 359"/>
                <a:gd name="T47" fmla="*/ 234 h 456"/>
                <a:gd name="T48" fmla="*/ 290 w 359"/>
                <a:gd name="T49" fmla="*/ 225 h 456"/>
                <a:gd name="T50" fmla="*/ 299 w 359"/>
                <a:gd name="T51" fmla="*/ 215 h 456"/>
                <a:gd name="T52" fmla="*/ 308 w 359"/>
                <a:gd name="T53" fmla="*/ 203 h 456"/>
                <a:gd name="T54" fmla="*/ 317 w 359"/>
                <a:gd name="T55" fmla="*/ 192 h 456"/>
                <a:gd name="T56" fmla="*/ 325 w 359"/>
                <a:gd name="T57" fmla="*/ 177 h 456"/>
                <a:gd name="T58" fmla="*/ 332 w 359"/>
                <a:gd name="T59" fmla="*/ 162 h 456"/>
                <a:gd name="T60" fmla="*/ 339 w 359"/>
                <a:gd name="T61" fmla="*/ 145 h 456"/>
                <a:gd name="T62" fmla="*/ 345 w 359"/>
                <a:gd name="T63" fmla="*/ 127 h 456"/>
                <a:gd name="T64" fmla="*/ 350 w 359"/>
                <a:gd name="T65" fmla="*/ 108 h 456"/>
                <a:gd name="T66" fmla="*/ 354 w 359"/>
                <a:gd name="T67" fmla="*/ 86 h 456"/>
                <a:gd name="T68" fmla="*/ 357 w 359"/>
                <a:gd name="T69" fmla="*/ 63 h 456"/>
                <a:gd name="T70" fmla="*/ 359 w 359"/>
                <a:gd name="T71" fmla="*/ 39 h 456"/>
                <a:gd name="T72" fmla="*/ 359 w 359"/>
                <a:gd name="T73" fmla="*/ 12 h 456"/>
                <a:gd name="T74" fmla="*/ 359 w 359"/>
                <a:gd name="T75" fmla="*/ 0 h 456"/>
                <a:gd name="T76" fmla="*/ 0 w 359"/>
                <a:gd name="T77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9" h="456">
                  <a:moveTo>
                    <a:pt x="0" y="0"/>
                  </a:moveTo>
                  <a:lnTo>
                    <a:pt x="0" y="12"/>
                  </a:lnTo>
                  <a:lnTo>
                    <a:pt x="0" y="39"/>
                  </a:lnTo>
                  <a:lnTo>
                    <a:pt x="2" y="64"/>
                  </a:lnTo>
                  <a:lnTo>
                    <a:pt x="5" y="88"/>
                  </a:lnTo>
                  <a:lnTo>
                    <a:pt x="10" y="109"/>
                  </a:lnTo>
                  <a:lnTo>
                    <a:pt x="15" y="130"/>
                  </a:lnTo>
                  <a:lnTo>
                    <a:pt x="21" y="148"/>
                  </a:lnTo>
                  <a:lnTo>
                    <a:pt x="29" y="165"/>
                  </a:lnTo>
                  <a:lnTo>
                    <a:pt x="37" y="180"/>
                  </a:lnTo>
                  <a:lnTo>
                    <a:pt x="46" y="194"/>
                  </a:lnTo>
                  <a:lnTo>
                    <a:pt x="54" y="206"/>
                  </a:lnTo>
                  <a:lnTo>
                    <a:pt x="63" y="217"/>
                  </a:lnTo>
                  <a:lnTo>
                    <a:pt x="72" y="226"/>
                  </a:lnTo>
                  <a:lnTo>
                    <a:pt x="82" y="235"/>
                  </a:lnTo>
                  <a:lnTo>
                    <a:pt x="91" y="243"/>
                  </a:lnTo>
                  <a:lnTo>
                    <a:pt x="98" y="249"/>
                  </a:lnTo>
                  <a:lnTo>
                    <a:pt x="107" y="255"/>
                  </a:lnTo>
                  <a:lnTo>
                    <a:pt x="107" y="456"/>
                  </a:lnTo>
                  <a:lnTo>
                    <a:pt x="251" y="456"/>
                  </a:lnTo>
                  <a:lnTo>
                    <a:pt x="251" y="255"/>
                  </a:lnTo>
                  <a:lnTo>
                    <a:pt x="262" y="248"/>
                  </a:lnTo>
                  <a:lnTo>
                    <a:pt x="271" y="242"/>
                  </a:lnTo>
                  <a:lnTo>
                    <a:pt x="281" y="234"/>
                  </a:lnTo>
                  <a:lnTo>
                    <a:pt x="290" y="225"/>
                  </a:lnTo>
                  <a:lnTo>
                    <a:pt x="299" y="215"/>
                  </a:lnTo>
                  <a:lnTo>
                    <a:pt x="308" y="203"/>
                  </a:lnTo>
                  <a:lnTo>
                    <a:pt x="317" y="192"/>
                  </a:lnTo>
                  <a:lnTo>
                    <a:pt x="325" y="177"/>
                  </a:lnTo>
                  <a:lnTo>
                    <a:pt x="332" y="162"/>
                  </a:lnTo>
                  <a:lnTo>
                    <a:pt x="339" y="145"/>
                  </a:lnTo>
                  <a:lnTo>
                    <a:pt x="345" y="127"/>
                  </a:lnTo>
                  <a:lnTo>
                    <a:pt x="350" y="108"/>
                  </a:lnTo>
                  <a:lnTo>
                    <a:pt x="354" y="86"/>
                  </a:lnTo>
                  <a:lnTo>
                    <a:pt x="357" y="63"/>
                  </a:lnTo>
                  <a:lnTo>
                    <a:pt x="359" y="39"/>
                  </a:lnTo>
                  <a:lnTo>
                    <a:pt x="359" y="12"/>
                  </a:lnTo>
                  <a:lnTo>
                    <a:pt x="3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1088198" y="2108186"/>
            <a:ext cx="376706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cy-GB" sz="1400" dirty="0">
                <a:solidFill>
                  <a:srgbClr val="F6443B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20%</a:t>
            </a:r>
            <a:endParaRPr lang="en-US" sz="1400" dirty="0">
              <a:solidFill>
                <a:srgbClr val="F6443B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1088199" y="3298758"/>
            <a:ext cx="376706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cy-GB" sz="1400" dirty="0">
                <a:solidFill>
                  <a:srgbClr val="12568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80%</a:t>
            </a:r>
            <a:endParaRPr lang="en-US" sz="1400" dirty="0">
              <a:solidFill>
                <a:srgbClr val="125680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111" name="Rectangle 48"/>
          <p:cNvSpPr>
            <a:spLocks noChangeArrowheads="1"/>
          </p:cNvSpPr>
          <p:nvPr/>
        </p:nvSpPr>
        <p:spPr bwMode="auto">
          <a:xfrm>
            <a:off x="3110" y="6211024"/>
            <a:ext cx="12188890" cy="646976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7"/>
          <p:cNvSpPr>
            <a:spLocks/>
          </p:cNvSpPr>
          <p:nvPr/>
        </p:nvSpPr>
        <p:spPr bwMode="auto">
          <a:xfrm>
            <a:off x="10781752" y="4721101"/>
            <a:ext cx="2995886" cy="1489199"/>
          </a:xfrm>
          <a:custGeom>
            <a:avLst/>
            <a:gdLst>
              <a:gd name="T0" fmla="*/ 0 w 2227"/>
              <a:gd name="T1" fmla="*/ 1107 h 1107"/>
              <a:gd name="T2" fmla="*/ 2227 w 2227"/>
              <a:gd name="T3" fmla="*/ 1107 h 1107"/>
              <a:gd name="T4" fmla="*/ 1121 w 2227"/>
              <a:gd name="T5" fmla="*/ 0 h 1107"/>
              <a:gd name="T6" fmla="*/ 0 w 2227"/>
              <a:gd name="T7" fmla="*/ 11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27" h="1107">
                <a:moveTo>
                  <a:pt x="0" y="1107"/>
                </a:moveTo>
                <a:lnTo>
                  <a:pt x="2227" y="1107"/>
                </a:lnTo>
                <a:lnTo>
                  <a:pt x="1121" y="0"/>
                </a:lnTo>
                <a:lnTo>
                  <a:pt x="0" y="1107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Freeform 8"/>
          <p:cNvSpPr>
            <a:spLocks/>
          </p:cNvSpPr>
          <p:nvPr/>
        </p:nvSpPr>
        <p:spPr bwMode="auto">
          <a:xfrm>
            <a:off x="8212883" y="5627804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19"/>
          <p:cNvSpPr>
            <a:spLocks/>
          </p:cNvSpPr>
          <p:nvPr/>
        </p:nvSpPr>
        <p:spPr bwMode="auto">
          <a:xfrm>
            <a:off x="9427288" y="5357407"/>
            <a:ext cx="1717892" cy="852893"/>
          </a:xfrm>
          <a:custGeom>
            <a:avLst/>
            <a:gdLst>
              <a:gd name="T0" fmla="*/ 0 w 1277"/>
              <a:gd name="T1" fmla="*/ 634 h 634"/>
              <a:gd name="T2" fmla="*/ 1277 w 1277"/>
              <a:gd name="T3" fmla="*/ 634 h 634"/>
              <a:gd name="T4" fmla="*/ 641 w 1277"/>
              <a:gd name="T5" fmla="*/ 0 h 634"/>
              <a:gd name="T6" fmla="*/ 0 w 1277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7" h="634">
                <a:moveTo>
                  <a:pt x="0" y="634"/>
                </a:moveTo>
                <a:lnTo>
                  <a:pt x="1277" y="634"/>
                </a:lnTo>
                <a:lnTo>
                  <a:pt x="641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Freeform 13"/>
          <p:cNvSpPr>
            <a:spLocks/>
          </p:cNvSpPr>
          <p:nvPr/>
        </p:nvSpPr>
        <p:spPr bwMode="auto">
          <a:xfrm>
            <a:off x="11273234" y="5876676"/>
            <a:ext cx="671283" cy="333624"/>
          </a:xfrm>
          <a:custGeom>
            <a:avLst/>
            <a:gdLst>
              <a:gd name="T0" fmla="*/ 0 w 499"/>
              <a:gd name="T1" fmla="*/ 248 h 248"/>
              <a:gd name="T2" fmla="*/ 499 w 499"/>
              <a:gd name="T3" fmla="*/ 248 h 248"/>
              <a:gd name="T4" fmla="*/ 250 w 499"/>
              <a:gd name="T5" fmla="*/ 0 h 248"/>
              <a:gd name="T6" fmla="*/ 0 w 499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248">
                <a:moveTo>
                  <a:pt x="0" y="248"/>
                </a:moveTo>
                <a:lnTo>
                  <a:pt x="499" y="248"/>
                </a:lnTo>
                <a:lnTo>
                  <a:pt x="250" y="0"/>
                </a:lnTo>
                <a:lnTo>
                  <a:pt x="0" y="248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14"/>
          <p:cNvSpPr>
            <a:spLocks/>
          </p:cNvSpPr>
          <p:nvPr/>
        </p:nvSpPr>
        <p:spPr bwMode="auto">
          <a:xfrm>
            <a:off x="9171688" y="5956047"/>
            <a:ext cx="511197" cy="254253"/>
          </a:xfrm>
          <a:custGeom>
            <a:avLst/>
            <a:gdLst>
              <a:gd name="T0" fmla="*/ 0 w 380"/>
              <a:gd name="T1" fmla="*/ 189 h 189"/>
              <a:gd name="T2" fmla="*/ 380 w 380"/>
              <a:gd name="T3" fmla="*/ 189 h 189"/>
              <a:gd name="T4" fmla="*/ 191 w 380"/>
              <a:gd name="T5" fmla="*/ 0 h 189"/>
              <a:gd name="T6" fmla="*/ 0 w 380"/>
              <a:gd name="T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0" h="189">
                <a:moveTo>
                  <a:pt x="0" y="189"/>
                </a:moveTo>
                <a:lnTo>
                  <a:pt x="380" y="189"/>
                </a:lnTo>
                <a:lnTo>
                  <a:pt x="191" y="0"/>
                </a:lnTo>
                <a:lnTo>
                  <a:pt x="0" y="189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15"/>
          <p:cNvSpPr>
            <a:spLocks/>
          </p:cNvSpPr>
          <p:nvPr/>
        </p:nvSpPr>
        <p:spPr bwMode="auto">
          <a:xfrm>
            <a:off x="8983352" y="6044833"/>
            <a:ext cx="333624" cy="165467"/>
          </a:xfrm>
          <a:custGeom>
            <a:avLst/>
            <a:gdLst>
              <a:gd name="T0" fmla="*/ 0 w 248"/>
              <a:gd name="T1" fmla="*/ 123 h 123"/>
              <a:gd name="T2" fmla="*/ 248 w 248"/>
              <a:gd name="T3" fmla="*/ 123 h 123"/>
              <a:gd name="T4" fmla="*/ 125 w 248"/>
              <a:gd name="T5" fmla="*/ 0 h 123"/>
              <a:gd name="T6" fmla="*/ 0 w 248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123">
                <a:moveTo>
                  <a:pt x="0" y="123"/>
                </a:moveTo>
                <a:lnTo>
                  <a:pt x="248" y="123"/>
                </a:lnTo>
                <a:lnTo>
                  <a:pt x="125" y="0"/>
                </a:lnTo>
                <a:lnTo>
                  <a:pt x="0" y="123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 8"/>
          <p:cNvSpPr>
            <a:spLocks/>
          </p:cNvSpPr>
          <p:nvPr/>
        </p:nvSpPr>
        <p:spPr bwMode="auto">
          <a:xfrm>
            <a:off x="-28325" y="5627804"/>
            <a:ext cx="1173064" cy="582496"/>
          </a:xfrm>
          <a:custGeom>
            <a:avLst/>
            <a:gdLst>
              <a:gd name="T0" fmla="*/ 0 w 872"/>
              <a:gd name="T1" fmla="*/ 433 h 433"/>
              <a:gd name="T2" fmla="*/ 872 w 872"/>
              <a:gd name="T3" fmla="*/ 433 h 433"/>
              <a:gd name="T4" fmla="*/ 440 w 872"/>
              <a:gd name="T5" fmla="*/ 0 h 433"/>
              <a:gd name="T6" fmla="*/ 0 w 872"/>
              <a:gd name="T7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433">
                <a:moveTo>
                  <a:pt x="0" y="433"/>
                </a:moveTo>
                <a:lnTo>
                  <a:pt x="872" y="433"/>
                </a:lnTo>
                <a:lnTo>
                  <a:pt x="440" y="0"/>
                </a:lnTo>
                <a:lnTo>
                  <a:pt x="0" y="433"/>
                </a:lnTo>
                <a:close/>
              </a:path>
            </a:pathLst>
          </a:custGeom>
          <a:gradFill flip="none" rotWithShape="1">
            <a:gsLst>
              <a:gs pos="43000">
                <a:srgbClr val="09192F">
                  <a:alpha val="73000"/>
                </a:srgbClr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Freeform 19"/>
          <p:cNvSpPr>
            <a:spLocks/>
          </p:cNvSpPr>
          <p:nvPr/>
        </p:nvSpPr>
        <p:spPr bwMode="auto">
          <a:xfrm>
            <a:off x="-992576" y="5357407"/>
            <a:ext cx="1717892" cy="852893"/>
          </a:xfrm>
          <a:custGeom>
            <a:avLst/>
            <a:gdLst>
              <a:gd name="T0" fmla="*/ 0 w 1277"/>
              <a:gd name="T1" fmla="*/ 634 h 634"/>
              <a:gd name="T2" fmla="*/ 1277 w 1277"/>
              <a:gd name="T3" fmla="*/ 634 h 634"/>
              <a:gd name="T4" fmla="*/ 641 w 1277"/>
              <a:gd name="T5" fmla="*/ 0 h 634"/>
              <a:gd name="T6" fmla="*/ 0 w 1277"/>
              <a:gd name="T7" fmla="*/ 634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7" h="634">
                <a:moveTo>
                  <a:pt x="0" y="634"/>
                </a:moveTo>
                <a:lnTo>
                  <a:pt x="1277" y="634"/>
                </a:lnTo>
                <a:lnTo>
                  <a:pt x="641" y="0"/>
                </a:lnTo>
                <a:lnTo>
                  <a:pt x="0" y="634"/>
                </a:lnTo>
                <a:close/>
              </a:path>
            </a:pathLst>
          </a:custGeom>
          <a:gradFill>
            <a:gsLst>
              <a:gs pos="100000">
                <a:srgbClr val="B0F7F4"/>
              </a:gs>
              <a:gs pos="0">
                <a:schemeClr val="bg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Freeform 13"/>
          <p:cNvSpPr>
            <a:spLocks/>
          </p:cNvSpPr>
          <p:nvPr/>
        </p:nvSpPr>
        <p:spPr bwMode="auto">
          <a:xfrm>
            <a:off x="853370" y="5876676"/>
            <a:ext cx="671283" cy="333624"/>
          </a:xfrm>
          <a:custGeom>
            <a:avLst/>
            <a:gdLst>
              <a:gd name="T0" fmla="*/ 0 w 499"/>
              <a:gd name="T1" fmla="*/ 248 h 248"/>
              <a:gd name="T2" fmla="*/ 499 w 499"/>
              <a:gd name="T3" fmla="*/ 248 h 248"/>
              <a:gd name="T4" fmla="*/ 250 w 499"/>
              <a:gd name="T5" fmla="*/ 0 h 248"/>
              <a:gd name="T6" fmla="*/ 0 w 499"/>
              <a:gd name="T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9" h="248">
                <a:moveTo>
                  <a:pt x="0" y="248"/>
                </a:moveTo>
                <a:lnTo>
                  <a:pt x="499" y="248"/>
                </a:lnTo>
                <a:lnTo>
                  <a:pt x="250" y="0"/>
                </a:lnTo>
                <a:lnTo>
                  <a:pt x="0" y="248"/>
                </a:lnTo>
                <a:close/>
              </a:path>
            </a:pathLst>
          </a:custGeom>
          <a:solidFill>
            <a:srgbClr val="0C15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Freeform 51"/>
          <p:cNvSpPr>
            <a:spLocks/>
          </p:cNvSpPr>
          <p:nvPr/>
        </p:nvSpPr>
        <p:spPr bwMode="auto">
          <a:xfrm>
            <a:off x="-751774" y="6210662"/>
            <a:ext cx="1304130" cy="64770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Freeform 51"/>
          <p:cNvSpPr>
            <a:spLocks/>
          </p:cNvSpPr>
          <p:nvPr/>
        </p:nvSpPr>
        <p:spPr bwMode="auto">
          <a:xfrm>
            <a:off x="9763778" y="6210662"/>
            <a:ext cx="1304130" cy="647700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Freeform 51"/>
          <p:cNvSpPr>
            <a:spLocks/>
          </p:cNvSpPr>
          <p:nvPr/>
        </p:nvSpPr>
        <p:spPr bwMode="auto">
          <a:xfrm>
            <a:off x="8616906" y="6210662"/>
            <a:ext cx="700070" cy="347692"/>
          </a:xfrm>
          <a:custGeom>
            <a:avLst/>
            <a:gdLst>
              <a:gd name="T0" fmla="*/ 0 w 747"/>
              <a:gd name="T1" fmla="*/ 0 h 371"/>
              <a:gd name="T2" fmla="*/ 747 w 747"/>
              <a:gd name="T3" fmla="*/ 0 h 371"/>
              <a:gd name="T4" fmla="*/ 376 w 747"/>
              <a:gd name="T5" fmla="*/ 371 h 371"/>
              <a:gd name="T6" fmla="*/ 0 w 747"/>
              <a:gd name="T7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7" h="371">
                <a:moveTo>
                  <a:pt x="0" y="0"/>
                </a:moveTo>
                <a:lnTo>
                  <a:pt x="747" y="0"/>
                </a:lnTo>
                <a:lnTo>
                  <a:pt x="376" y="37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03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7340600" y="2413000"/>
            <a:ext cx="533400" cy="0"/>
          </a:xfrm>
          <a:prstGeom prst="line">
            <a:avLst/>
          </a:prstGeom>
          <a:ln>
            <a:solidFill>
              <a:srgbClr val="B0F7F4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340600" y="3413337"/>
            <a:ext cx="533400" cy="0"/>
          </a:xfrm>
          <a:prstGeom prst="line">
            <a:avLst/>
          </a:prstGeom>
          <a:ln>
            <a:solidFill>
              <a:srgbClr val="F6443B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7340600" y="5414010"/>
            <a:ext cx="533400" cy="0"/>
          </a:xfrm>
          <a:prstGeom prst="line">
            <a:avLst/>
          </a:prstGeom>
          <a:ln>
            <a:solidFill>
              <a:srgbClr val="F6443B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340600" y="4413674"/>
            <a:ext cx="533400" cy="0"/>
          </a:xfrm>
          <a:prstGeom prst="line">
            <a:avLst/>
          </a:prstGeom>
          <a:ln>
            <a:solidFill>
              <a:srgbClr val="B0F7F4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4381500" y="5979780"/>
            <a:ext cx="3429000" cy="380078"/>
          </a:xfrm>
          <a:prstGeom prst="ellipse">
            <a:avLst/>
          </a:prstGeom>
          <a:gradFill flip="none" rotWithShape="1">
            <a:gsLst>
              <a:gs pos="0">
                <a:srgbClr val="070C1E">
                  <a:alpha val="41000"/>
                </a:srgbClr>
              </a:gs>
              <a:gs pos="100000">
                <a:srgbClr val="070C1E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826809" y="589490"/>
            <a:ext cx="3748206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CUBE DIAGRAM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8104832" y="2052638"/>
            <a:ext cx="3172768" cy="686911"/>
            <a:chOff x="8104830" y="2217738"/>
            <a:chExt cx="2790181" cy="686911"/>
          </a:xfrm>
        </p:grpSpPr>
        <p:sp>
          <p:nvSpPr>
            <p:cNvPr id="23" name="Text Placeholder 2"/>
            <p:cNvSpPr txBox="1">
              <a:spLocks/>
            </p:cNvSpPr>
            <p:nvPr/>
          </p:nvSpPr>
          <p:spPr>
            <a:xfrm>
              <a:off x="8104830" y="2468632"/>
              <a:ext cx="2790181" cy="43601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104830" y="2217738"/>
              <a:ext cx="104555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sz="1400" dirty="0">
                  <a:solidFill>
                    <a:schemeClr val="bg1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LOREM IPSUM</a:t>
              </a:r>
              <a:endParaRPr lang="en-US" sz="14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8104832" y="3055410"/>
            <a:ext cx="3172768" cy="686911"/>
            <a:chOff x="8104830" y="2217738"/>
            <a:chExt cx="2790181" cy="686911"/>
          </a:xfrm>
        </p:grpSpPr>
        <p:sp>
          <p:nvSpPr>
            <p:cNvPr id="31" name="Text Placeholder 2"/>
            <p:cNvSpPr txBox="1">
              <a:spLocks/>
            </p:cNvSpPr>
            <p:nvPr/>
          </p:nvSpPr>
          <p:spPr>
            <a:xfrm>
              <a:off x="8104830" y="2468632"/>
              <a:ext cx="2790181" cy="43601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8104830" y="2217738"/>
              <a:ext cx="104555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sz="1400" dirty="0">
                  <a:solidFill>
                    <a:schemeClr val="bg1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LOREM IPSUM</a:t>
              </a:r>
              <a:endParaRPr lang="en-US" sz="14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8104832" y="4058182"/>
            <a:ext cx="3172768" cy="686911"/>
            <a:chOff x="8104830" y="2217738"/>
            <a:chExt cx="2790181" cy="686911"/>
          </a:xfrm>
        </p:grpSpPr>
        <p:sp>
          <p:nvSpPr>
            <p:cNvPr id="34" name="Text Placeholder 2"/>
            <p:cNvSpPr txBox="1">
              <a:spLocks/>
            </p:cNvSpPr>
            <p:nvPr/>
          </p:nvSpPr>
          <p:spPr>
            <a:xfrm>
              <a:off x="8104830" y="2468632"/>
              <a:ext cx="2790181" cy="43601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104830" y="2217738"/>
              <a:ext cx="104555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sz="1400" dirty="0">
                  <a:solidFill>
                    <a:schemeClr val="bg1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LOREM IPSUM</a:t>
              </a:r>
              <a:endParaRPr lang="en-US" sz="14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104832" y="5060954"/>
            <a:ext cx="3172768" cy="686911"/>
            <a:chOff x="8104830" y="2217738"/>
            <a:chExt cx="2790181" cy="686911"/>
          </a:xfrm>
        </p:grpSpPr>
        <p:sp>
          <p:nvSpPr>
            <p:cNvPr id="37" name="Text Placeholder 2"/>
            <p:cNvSpPr txBox="1">
              <a:spLocks/>
            </p:cNvSpPr>
            <p:nvPr/>
          </p:nvSpPr>
          <p:spPr>
            <a:xfrm>
              <a:off x="8104830" y="2468632"/>
              <a:ext cx="2790181" cy="43601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104830" y="2217738"/>
              <a:ext cx="1045550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sz="1400" dirty="0">
                  <a:solidFill>
                    <a:schemeClr val="bg1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LOREM IPSUM</a:t>
              </a:r>
              <a:endParaRPr lang="en-US" sz="14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17" name="Group 4"/>
          <p:cNvGrpSpPr>
            <a:grpSpLocks noChangeAspect="1"/>
          </p:cNvGrpSpPr>
          <p:nvPr/>
        </p:nvGrpSpPr>
        <p:grpSpPr bwMode="auto">
          <a:xfrm>
            <a:off x="4799012" y="4895854"/>
            <a:ext cx="2593975" cy="1003300"/>
            <a:chOff x="3023" y="1845"/>
            <a:chExt cx="1634" cy="632"/>
          </a:xfrm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3023" y="1845"/>
              <a:ext cx="1634" cy="208"/>
            </a:xfrm>
            <a:custGeom>
              <a:avLst/>
              <a:gdLst>
                <a:gd name="T0" fmla="*/ 817 w 1634"/>
                <a:gd name="T1" fmla="*/ 0 h 208"/>
                <a:gd name="T2" fmla="*/ 0 w 1634"/>
                <a:gd name="T3" fmla="*/ 105 h 208"/>
                <a:gd name="T4" fmla="*/ 817 w 1634"/>
                <a:gd name="T5" fmla="*/ 208 h 208"/>
                <a:gd name="T6" fmla="*/ 1634 w 1634"/>
                <a:gd name="T7" fmla="*/ 105 h 208"/>
                <a:gd name="T8" fmla="*/ 817 w 1634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4" h="208">
                  <a:moveTo>
                    <a:pt x="817" y="0"/>
                  </a:moveTo>
                  <a:lnTo>
                    <a:pt x="0" y="105"/>
                  </a:lnTo>
                  <a:lnTo>
                    <a:pt x="817" y="208"/>
                  </a:lnTo>
                  <a:lnTo>
                    <a:pt x="1634" y="105"/>
                  </a:lnTo>
                  <a:lnTo>
                    <a:pt x="817" y="0"/>
                  </a:lnTo>
                  <a:close/>
                </a:path>
              </a:pathLst>
            </a:custGeom>
            <a:gradFill>
              <a:gsLst>
                <a:gs pos="100000">
                  <a:srgbClr val="F6443B"/>
                </a:gs>
                <a:gs pos="0">
                  <a:srgbClr val="0C152C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3023" y="1950"/>
              <a:ext cx="817" cy="527"/>
            </a:xfrm>
            <a:custGeom>
              <a:avLst/>
              <a:gdLst>
                <a:gd name="T0" fmla="*/ 817 w 817"/>
                <a:gd name="T1" fmla="*/ 527 h 527"/>
                <a:gd name="T2" fmla="*/ 0 w 817"/>
                <a:gd name="T3" fmla="*/ 422 h 527"/>
                <a:gd name="T4" fmla="*/ 0 w 817"/>
                <a:gd name="T5" fmla="*/ 0 h 527"/>
                <a:gd name="T6" fmla="*/ 817 w 817"/>
                <a:gd name="T7" fmla="*/ 103 h 527"/>
                <a:gd name="T8" fmla="*/ 817 w 817"/>
                <a:gd name="T9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527">
                  <a:moveTo>
                    <a:pt x="817" y="527"/>
                  </a:moveTo>
                  <a:lnTo>
                    <a:pt x="0" y="422"/>
                  </a:lnTo>
                  <a:lnTo>
                    <a:pt x="0" y="0"/>
                  </a:lnTo>
                  <a:lnTo>
                    <a:pt x="817" y="103"/>
                  </a:lnTo>
                  <a:lnTo>
                    <a:pt x="817" y="527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6443B"/>
                </a:gs>
                <a:gs pos="0">
                  <a:srgbClr val="F9857F"/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3840" y="1950"/>
              <a:ext cx="817" cy="527"/>
            </a:xfrm>
            <a:custGeom>
              <a:avLst/>
              <a:gdLst>
                <a:gd name="T0" fmla="*/ 0 w 817"/>
                <a:gd name="T1" fmla="*/ 527 h 527"/>
                <a:gd name="T2" fmla="*/ 817 w 817"/>
                <a:gd name="T3" fmla="*/ 422 h 527"/>
                <a:gd name="T4" fmla="*/ 817 w 817"/>
                <a:gd name="T5" fmla="*/ 0 h 527"/>
                <a:gd name="T6" fmla="*/ 0 w 817"/>
                <a:gd name="T7" fmla="*/ 103 h 527"/>
                <a:gd name="T8" fmla="*/ 0 w 817"/>
                <a:gd name="T9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527">
                  <a:moveTo>
                    <a:pt x="0" y="527"/>
                  </a:moveTo>
                  <a:lnTo>
                    <a:pt x="817" y="422"/>
                  </a:lnTo>
                  <a:lnTo>
                    <a:pt x="817" y="0"/>
                  </a:lnTo>
                  <a:lnTo>
                    <a:pt x="0" y="103"/>
                  </a:lnTo>
                  <a:lnTo>
                    <a:pt x="0" y="527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6443B"/>
                </a:gs>
                <a:gs pos="0">
                  <a:srgbClr val="F9857F"/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4"/>
          <p:cNvGrpSpPr>
            <a:grpSpLocks noChangeAspect="1"/>
          </p:cNvGrpSpPr>
          <p:nvPr/>
        </p:nvGrpSpPr>
        <p:grpSpPr bwMode="auto">
          <a:xfrm>
            <a:off x="4799012" y="3893082"/>
            <a:ext cx="2593975" cy="1003300"/>
            <a:chOff x="3023" y="1845"/>
            <a:chExt cx="1634" cy="632"/>
          </a:xfrm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3023" y="1845"/>
              <a:ext cx="1634" cy="208"/>
            </a:xfrm>
            <a:custGeom>
              <a:avLst/>
              <a:gdLst>
                <a:gd name="T0" fmla="*/ 817 w 1634"/>
                <a:gd name="T1" fmla="*/ 0 h 208"/>
                <a:gd name="T2" fmla="*/ 0 w 1634"/>
                <a:gd name="T3" fmla="*/ 105 h 208"/>
                <a:gd name="T4" fmla="*/ 817 w 1634"/>
                <a:gd name="T5" fmla="*/ 208 h 208"/>
                <a:gd name="T6" fmla="*/ 1634 w 1634"/>
                <a:gd name="T7" fmla="*/ 105 h 208"/>
                <a:gd name="T8" fmla="*/ 817 w 1634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4" h="208">
                  <a:moveTo>
                    <a:pt x="817" y="0"/>
                  </a:moveTo>
                  <a:lnTo>
                    <a:pt x="0" y="105"/>
                  </a:lnTo>
                  <a:lnTo>
                    <a:pt x="817" y="208"/>
                  </a:lnTo>
                  <a:lnTo>
                    <a:pt x="1634" y="105"/>
                  </a:lnTo>
                  <a:lnTo>
                    <a:pt x="817" y="0"/>
                  </a:lnTo>
                  <a:close/>
                </a:path>
              </a:pathLst>
            </a:custGeom>
            <a:gradFill>
              <a:gsLst>
                <a:gs pos="100000">
                  <a:srgbClr val="B0F7F4"/>
                </a:gs>
                <a:gs pos="0">
                  <a:srgbClr val="0C152C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3023" y="1950"/>
              <a:ext cx="817" cy="527"/>
            </a:xfrm>
            <a:custGeom>
              <a:avLst/>
              <a:gdLst>
                <a:gd name="T0" fmla="*/ 817 w 817"/>
                <a:gd name="T1" fmla="*/ 527 h 527"/>
                <a:gd name="T2" fmla="*/ 0 w 817"/>
                <a:gd name="T3" fmla="*/ 422 h 527"/>
                <a:gd name="T4" fmla="*/ 0 w 817"/>
                <a:gd name="T5" fmla="*/ 0 h 527"/>
                <a:gd name="T6" fmla="*/ 817 w 817"/>
                <a:gd name="T7" fmla="*/ 103 h 527"/>
                <a:gd name="T8" fmla="*/ 817 w 817"/>
                <a:gd name="T9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527">
                  <a:moveTo>
                    <a:pt x="817" y="527"/>
                  </a:moveTo>
                  <a:lnTo>
                    <a:pt x="0" y="422"/>
                  </a:lnTo>
                  <a:lnTo>
                    <a:pt x="0" y="0"/>
                  </a:lnTo>
                  <a:lnTo>
                    <a:pt x="817" y="103"/>
                  </a:lnTo>
                  <a:lnTo>
                    <a:pt x="817" y="527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125680"/>
                </a:gs>
                <a:gs pos="0">
                  <a:srgbClr val="B0F7F4"/>
                </a:gs>
              </a:gsLst>
              <a:lin ang="189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3840" y="1950"/>
              <a:ext cx="817" cy="527"/>
            </a:xfrm>
            <a:custGeom>
              <a:avLst/>
              <a:gdLst>
                <a:gd name="T0" fmla="*/ 0 w 817"/>
                <a:gd name="T1" fmla="*/ 527 h 527"/>
                <a:gd name="T2" fmla="*/ 817 w 817"/>
                <a:gd name="T3" fmla="*/ 422 h 527"/>
                <a:gd name="T4" fmla="*/ 817 w 817"/>
                <a:gd name="T5" fmla="*/ 0 h 527"/>
                <a:gd name="T6" fmla="*/ 0 w 817"/>
                <a:gd name="T7" fmla="*/ 103 h 527"/>
                <a:gd name="T8" fmla="*/ 0 w 817"/>
                <a:gd name="T9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527">
                  <a:moveTo>
                    <a:pt x="0" y="527"/>
                  </a:moveTo>
                  <a:lnTo>
                    <a:pt x="817" y="422"/>
                  </a:lnTo>
                  <a:lnTo>
                    <a:pt x="817" y="0"/>
                  </a:lnTo>
                  <a:lnTo>
                    <a:pt x="0" y="103"/>
                  </a:lnTo>
                  <a:lnTo>
                    <a:pt x="0" y="527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125680"/>
                </a:gs>
                <a:gs pos="0">
                  <a:srgbClr val="B0F7F4"/>
                </a:gs>
              </a:gsLst>
              <a:lin ang="189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4"/>
          <p:cNvGrpSpPr>
            <a:grpSpLocks noChangeAspect="1"/>
          </p:cNvGrpSpPr>
          <p:nvPr/>
        </p:nvGrpSpPr>
        <p:grpSpPr bwMode="auto">
          <a:xfrm>
            <a:off x="4799012" y="2890310"/>
            <a:ext cx="2593975" cy="1003300"/>
            <a:chOff x="3023" y="1845"/>
            <a:chExt cx="1634" cy="632"/>
          </a:xfrm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3023" y="1845"/>
              <a:ext cx="1634" cy="208"/>
            </a:xfrm>
            <a:custGeom>
              <a:avLst/>
              <a:gdLst>
                <a:gd name="T0" fmla="*/ 817 w 1634"/>
                <a:gd name="T1" fmla="*/ 0 h 208"/>
                <a:gd name="T2" fmla="*/ 0 w 1634"/>
                <a:gd name="T3" fmla="*/ 105 h 208"/>
                <a:gd name="T4" fmla="*/ 817 w 1634"/>
                <a:gd name="T5" fmla="*/ 208 h 208"/>
                <a:gd name="T6" fmla="*/ 1634 w 1634"/>
                <a:gd name="T7" fmla="*/ 105 h 208"/>
                <a:gd name="T8" fmla="*/ 817 w 1634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4" h="208">
                  <a:moveTo>
                    <a:pt x="817" y="0"/>
                  </a:moveTo>
                  <a:lnTo>
                    <a:pt x="0" y="105"/>
                  </a:lnTo>
                  <a:lnTo>
                    <a:pt x="817" y="208"/>
                  </a:lnTo>
                  <a:lnTo>
                    <a:pt x="1634" y="105"/>
                  </a:lnTo>
                  <a:lnTo>
                    <a:pt x="817" y="0"/>
                  </a:lnTo>
                  <a:close/>
                </a:path>
              </a:pathLst>
            </a:custGeom>
            <a:gradFill>
              <a:gsLst>
                <a:gs pos="100000">
                  <a:srgbClr val="F6443B"/>
                </a:gs>
                <a:gs pos="0">
                  <a:srgbClr val="0C152C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3023" y="1950"/>
              <a:ext cx="817" cy="527"/>
            </a:xfrm>
            <a:custGeom>
              <a:avLst/>
              <a:gdLst>
                <a:gd name="T0" fmla="*/ 817 w 817"/>
                <a:gd name="T1" fmla="*/ 527 h 527"/>
                <a:gd name="T2" fmla="*/ 0 w 817"/>
                <a:gd name="T3" fmla="*/ 422 h 527"/>
                <a:gd name="T4" fmla="*/ 0 w 817"/>
                <a:gd name="T5" fmla="*/ 0 h 527"/>
                <a:gd name="T6" fmla="*/ 817 w 817"/>
                <a:gd name="T7" fmla="*/ 103 h 527"/>
                <a:gd name="T8" fmla="*/ 817 w 817"/>
                <a:gd name="T9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527">
                  <a:moveTo>
                    <a:pt x="817" y="527"/>
                  </a:moveTo>
                  <a:lnTo>
                    <a:pt x="0" y="422"/>
                  </a:lnTo>
                  <a:lnTo>
                    <a:pt x="0" y="0"/>
                  </a:lnTo>
                  <a:lnTo>
                    <a:pt x="817" y="103"/>
                  </a:lnTo>
                  <a:lnTo>
                    <a:pt x="817" y="527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6443B"/>
                </a:gs>
                <a:gs pos="0">
                  <a:srgbClr val="F9857F"/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840" y="1950"/>
              <a:ext cx="817" cy="527"/>
            </a:xfrm>
            <a:custGeom>
              <a:avLst/>
              <a:gdLst>
                <a:gd name="T0" fmla="*/ 0 w 817"/>
                <a:gd name="T1" fmla="*/ 527 h 527"/>
                <a:gd name="T2" fmla="*/ 817 w 817"/>
                <a:gd name="T3" fmla="*/ 422 h 527"/>
                <a:gd name="T4" fmla="*/ 817 w 817"/>
                <a:gd name="T5" fmla="*/ 0 h 527"/>
                <a:gd name="T6" fmla="*/ 0 w 817"/>
                <a:gd name="T7" fmla="*/ 103 h 527"/>
                <a:gd name="T8" fmla="*/ 0 w 817"/>
                <a:gd name="T9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527">
                  <a:moveTo>
                    <a:pt x="0" y="527"/>
                  </a:moveTo>
                  <a:lnTo>
                    <a:pt x="817" y="422"/>
                  </a:lnTo>
                  <a:lnTo>
                    <a:pt x="817" y="0"/>
                  </a:lnTo>
                  <a:lnTo>
                    <a:pt x="0" y="103"/>
                  </a:lnTo>
                  <a:lnTo>
                    <a:pt x="0" y="527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6443B"/>
                </a:gs>
                <a:gs pos="0">
                  <a:srgbClr val="F9857F"/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4799013" y="1887538"/>
            <a:ext cx="2593975" cy="1003300"/>
            <a:chOff x="3023" y="1845"/>
            <a:chExt cx="1634" cy="632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3023" y="1845"/>
              <a:ext cx="1634" cy="208"/>
            </a:xfrm>
            <a:custGeom>
              <a:avLst/>
              <a:gdLst>
                <a:gd name="T0" fmla="*/ 817 w 1634"/>
                <a:gd name="T1" fmla="*/ 0 h 208"/>
                <a:gd name="T2" fmla="*/ 0 w 1634"/>
                <a:gd name="T3" fmla="*/ 105 h 208"/>
                <a:gd name="T4" fmla="*/ 817 w 1634"/>
                <a:gd name="T5" fmla="*/ 208 h 208"/>
                <a:gd name="T6" fmla="*/ 1634 w 1634"/>
                <a:gd name="T7" fmla="*/ 105 h 208"/>
                <a:gd name="T8" fmla="*/ 817 w 1634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4" h="208">
                  <a:moveTo>
                    <a:pt x="817" y="0"/>
                  </a:moveTo>
                  <a:lnTo>
                    <a:pt x="0" y="105"/>
                  </a:lnTo>
                  <a:lnTo>
                    <a:pt x="817" y="208"/>
                  </a:lnTo>
                  <a:lnTo>
                    <a:pt x="1634" y="105"/>
                  </a:lnTo>
                  <a:lnTo>
                    <a:pt x="817" y="0"/>
                  </a:lnTo>
                  <a:close/>
                </a:path>
              </a:pathLst>
            </a:cu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023" y="1950"/>
              <a:ext cx="817" cy="527"/>
            </a:xfrm>
            <a:custGeom>
              <a:avLst/>
              <a:gdLst>
                <a:gd name="T0" fmla="*/ 817 w 817"/>
                <a:gd name="T1" fmla="*/ 527 h 527"/>
                <a:gd name="T2" fmla="*/ 0 w 817"/>
                <a:gd name="T3" fmla="*/ 422 h 527"/>
                <a:gd name="T4" fmla="*/ 0 w 817"/>
                <a:gd name="T5" fmla="*/ 0 h 527"/>
                <a:gd name="T6" fmla="*/ 817 w 817"/>
                <a:gd name="T7" fmla="*/ 103 h 527"/>
                <a:gd name="T8" fmla="*/ 817 w 817"/>
                <a:gd name="T9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527">
                  <a:moveTo>
                    <a:pt x="817" y="527"/>
                  </a:moveTo>
                  <a:lnTo>
                    <a:pt x="0" y="422"/>
                  </a:lnTo>
                  <a:lnTo>
                    <a:pt x="0" y="0"/>
                  </a:lnTo>
                  <a:lnTo>
                    <a:pt x="817" y="103"/>
                  </a:lnTo>
                  <a:lnTo>
                    <a:pt x="817" y="527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125680"/>
                </a:gs>
                <a:gs pos="0">
                  <a:srgbClr val="B0F7F4"/>
                </a:gs>
              </a:gsLst>
              <a:lin ang="189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840" y="1950"/>
              <a:ext cx="817" cy="527"/>
            </a:xfrm>
            <a:custGeom>
              <a:avLst/>
              <a:gdLst>
                <a:gd name="T0" fmla="*/ 0 w 817"/>
                <a:gd name="T1" fmla="*/ 527 h 527"/>
                <a:gd name="T2" fmla="*/ 817 w 817"/>
                <a:gd name="T3" fmla="*/ 422 h 527"/>
                <a:gd name="T4" fmla="*/ 817 w 817"/>
                <a:gd name="T5" fmla="*/ 0 h 527"/>
                <a:gd name="T6" fmla="*/ 0 w 817"/>
                <a:gd name="T7" fmla="*/ 103 h 527"/>
                <a:gd name="T8" fmla="*/ 0 w 817"/>
                <a:gd name="T9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527">
                  <a:moveTo>
                    <a:pt x="0" y="527"/>
                  </a:moveTo>
                  <a:lnTo>
                    <a:pt x="817" y="422"/>
                  </a:lnTo>
                  <a:lnTo>
                    <a:pt x="817" y="0"/>
                  </a:lnTo>
                  <a:lnTo>
                    <a:pt x="0" y="103"/>
                  </a:lnTo>
                  <a:lnTo>
                    <a:pt x="0" y="527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125680"/>
                </a:gs>
                <a:gs pos="0">
                  <a:srgbClr val="B0F7F4"/>
                </a:gs>
              </a:gsLst>
              <a:lin ang="189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6632209" y="2269788"/>
            <a:ext cx="240450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28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A</a:t>
            </a:r>
            <a:endParaRPr lang="en-US" sz="28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632209" y="3253864"/>
            <a:ext cx="216406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28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B</a:t>
            </a:r>
            <a:endParaRPr lang="en-US" sz="28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632209" y="4275332"/>
            <a:ext cx="240450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28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A</a:t>
            </a:r>
            <a:endParaRPr lang="en-US" sz="28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632209" y="5290046"/>
            <a:ext cx="216406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28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B</a:t>
            </a:r>
            <a:endParaRPr lang="en-US" sz="28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5265877" y="2335451"/>
            <a:ext cx="285750" cy="279400"/>
            <a:chOff x="7600950" y="3048000"/>
            <a:chExt cx="285750" cy="279400"/>
          </a:xfrm>
          <a:solidFill>
            <a:schemeClr val="bg1"/>
          </a:solidFill>
          <a:effectLst/>
        </p:grpSpPr>
        <p:sp>
          <p:nvSpPr>
            <p:cNvPr id="50" name="Freeform 3039"/>
            <p:cNvSpPr>
              <a:spLocks/>
            </p:cNvSpPr>
            <p:nvPr/>
          </p:nvSpPr>
          <p:spPr bwMode="auto">
            <a:xfrm>
              <a:off x="7681913" y="3048000"/>
              <a:ext cx="123825" cy="128588"/>
            </a:xfrm>
            <a:custGeom>
              <a:avLst/>
              <a:gdLst>
                <a:gd name="T0" fmla="*/ 263 w 310"/>
                <a:gd name="T1" fmla="*/ 323 h 323"/>
                <a:gd name="T2" fmla="*/ 268 w 310"/>
                <a:gd name="T3" fmla="*/ 323 h 323"/>
                <a:gd name="T4" fmla="*/ 271 w 310"/>
                <a:gd name="T5" fmla="*/ 321 h 323"/>
                <a:gd name="T6" fmla="*/ 274 w 310"/>
                <a:gd name="T7" fmla="*/ 317 h 323"/>
                <a:gd name="T8" fmla="*/ 275 w 310"/>
                <a:gd name="T9" fmla="*/ 314 h 323"/>
                <a:gd name="T10" fmla="*/ 275 w 310"/>
                <a:gd name="T11" fmla="*/ 310 h 323"/>
                <a:gd name="T12" fmla="*/ 274 w 310"/>
                <a:gd name="T13" fmla="*/ 307 h 323"/>
                <a:gd name="T14" fmla="*/ 231 w 310"/>
                <a:gd name="T15" fmla="*/ 207 h 323"/>
                <a:gd name="T16" fmla="*/ 307 w 310"/>
                <a:gd name="T17" fmla="*/ 141 h 323"/>
                <a:gd name="T18" fmla="*/ 309 w 310"/>
                <a:gd name="T19" fmla="*/ 138 h 323"/>
                <a:gd name="T20" fmla="*/ 310 w 310"/>
                <a:gd name="T21" fmla="*/ 135 h 323"/>
                <a:gd name="T22" fmla="*/ 310 w 310"/>
                <a:gd name="T23" fmla="*/ 132 h 323"/>
                <a:gd name="T24" fmla="*/ 310 w 310"/>
                <a:gd name="T25" fmla="*/ 128 h 323"/>
                <a:gd name="T26" fmla="*/ 308 w 310"/>
                <a:gd name="T27" fmla="*/ 125 h 323"/>
                <a:gd name="T28" fmla="*/ 306 w 310"/>
                <a:gd name="T29" fmla="*/ 122 h 323"/>
                <a:gd name="T30" fmla="*/ 302 w 310"/>
                <a:gd name="T31" fmla="*/ 121 h 323"/>
                <a:gd name="T32" fmla="*/ 299 w 310"/>
                <a:gd name="T33" fmla="*/ 120 h 323"/>
                <a:gd name="T34" fmla="*/ 200 w 310"/>
                <a:gd name="T35" fmla="*/ 120 h 323"/>
                <a:gd name="T36" fmla="*/ 167 w 310"/>
                <a:gd name="T37" fmla="*/ 9 h 323"/>
                <a:gd name="T38" fmla="*/ 165 w 310"/>
                <a:gd name="T39" fmla="*/ 6 h 323"/>
                <a:gd name="T40" fmla="*/ 163 w 310"/>
                <a:gd name="T41" fmla="*/ 2 h 323"/>
                <a:gd name="T42" fmla="*/ 159 w 310"/>
                <a:gd name="T43" fmla="*/ 1 h 323"/>
                <a:gd name="T44" fmla="*/ 156 w 310"/>
                <a:gd name="T45" fmla="*/ 0 h 323"/>
                <a:gd name="T46" fmla="*/ 151 w 310"/>
                <a:gd name="T47" fmla="*/ 1 h 323"/>
                <a:gd name="T48" fmla="*/ 149 w 310"/>
                <a:gd name="T49" fmla="*/ 2 h 323"/>
                <a:gd name="T50" fmla="*/ 145 w 310"/>
                <a:gd name="T51" fmla="*/ 6 h 323"/>
                <a:gd name="T52" fmla="*/ 144 w 310"/>
                <a:gd name="T53" fmla="*/ 9 h 323"/>
                <a:gd name="T54" fmla="*/ 111 w 310"/>
                <a:gd name="T55" fmla="*/ 120 h 323"/>
                <a:gd name="T56" fmla="*/ 12 w 310"/>
                <a:gd name="T57" fmla="*/ 120 h 323"/>
                <a:gd name="T58" fmla="*/ 8 w 310"/>
                <a:gd name="T59" fmla="*/ 121 h 323"/>
                <a:gd name="T60" fmla="*/ 5 w 310"/>
                <a:gd name="T61" fmla="*/ 122 h 323"/>
                <a:gd name="T62" fmla="*/ 2 w 310"/>
                <a:gd name="T63" fmla="*/ 125 h 323"/>
                <a:gd name="T64" fmla="*/ 0 w 310"/>
                <a:gd name="T65" fmla="*/ 128 h 323"/>
                <a:gd name="T66" fmla="*/ 0 w 310"/>
                <a:gd name="T67" fmla="*/ 132 h 323"/>
                <a:gd name="T68" fmla="*/ 0 w 310"/>
                <a:gd name="T69" fmla="*/ 135 h 323"/>
                <a:gd name="T70" fmla="*/ 1 w 310"/>
                <a:gd name="T71" fmla="*/ 138 h 323"/>
                <a:gd name="T72" fmla="*/ 4 w 310"/>
                <a:gd name="T73" fmla="*/ 141 h 323"/>
                <a:gd name="T74" fmla="*/ 81 w 310"/>
                <a:gd name="T75" fmla="*/ 205 h 323"/>
                <a:gd name="T76" fmla="*/ 37 w 310"/>
                <a:gd name="T77" fmla="*/ 307 h 323"/>
                <a:gd name="T78" fmla="*/ 36 w 310"/>
                <a:gd name="T79" fmla="*/ 310 h 323"/>
                <a:gd name="T80" fmla="*/ 36 w 310"/>
                <a:gd name="T81" fmla="*/ 314 h 323"/>
                <a:gd name="T82" fmla="*/ 37 w 310"/>
                <a:gd name="T83" fmla="*/ 317 h 323"/>
                <a:gd name="T84" fmla="*/ 39 w 310"/>
                <a:gd name="T85" fmla="*/ 321 h 323"/>
                <a:gd name="T86" fmla="*/ 43 w 310"/>
                <a:gd name="T87" fmla="*/ 323 h 323"/>
                <a:gd name="T88" fmla="*/ 46 w 310"/>
                <a:gd name="T89" fmla="*/ 323 h 323"/>
                <a:gd name="T90" fmla="*/ 51 w 310"/>
                <a:gd name="T91" fmla="*/ 323 h 323"/>
                <a:gd name="T92" fmla="*/ 55 w 310"/>
                <a:gd name="T93" fmla="*/ 322 h 323"/>
                <a:gd name="T94" fmla="*/ 156 w 310"/>
                <a:gd name="T95" fmla="*/ 254 h 323"/>
                <a:gd name="T96" fmla="*/ 257 w 310"/>
                <a:gd name="T97" fmla="*/ 322 h 323"/>
                <a:gd name="T98" fmla="*/ 259 w 310"/>
                <a:gd name="T99" fmla="*/ 323 h 323"/>
                <a:gd name="T100" fmla="*/ 263 w 310"/>
                <a:gd name="T101" fmla="*/ 323 h 323"/>
                <a:gd name="T102" fmla="*/ 263 w 310"/>
                <a:gd name="T103" fmla="*/ 323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0" h="323">
                  <a:moveTo>
                    <a:pt x="263" y="323"/>
                  </a:moveTo>
                  <a:lnTo>
                    <a:pt x="268" y="323"/>
                  </a:lnTo>
                  <a:lnTo>
                    <a:pt x="271" y="321"/>
                  </a:lnTo>
                  <a:lnTo>
                    <a:pt x="274" y="317"/>
                  </a:lnTo>
                  <a:lnTo>
                    <a:pt x="275" y="314"/>
                  </a:lnTo>
                  <a:lnTo>
                    <a:pt x="275" y="310"/>
                  </a:lnTo>
                  <a:lnTo>
                    <a:pt x="274" y="307"/>
                  </a:lnTo>
                  <a:lnTo>
                    <a:pt x="231" y="207"/>
                  </a:lnTo>
                  <a:lnTo>
                    <a:pt x="307" y="141"/>
                  </a:lnTo>
                  <a:lnTo>
                    <a:pt x="309" y="138"/>
                  </a:lnTo>
                  <a:lnTo>
                    <a:pt x="310" y="135"/>
                  </a:lnTo>
                  <a:lnTo>
                    <a:pt x="310" y="132"/>
                  </a:lnTo>
                  <a:lnTo>
                    <a:pt x="310" y="128"/>
                  </a:lnTo>
                  <a:lnTo>
                    <a:pt x="308" y="125"/>
                  </a:lnTo>
                  <a:lnTo>
                    <a:pt x="306" y="122"/>
                  </a:lnTo>
                  <a:lnTo>
                    <a:pt x="302" y="121"/>
                  </a:lnTo>
                  <a:lnTo>
                    <a:pt x="299" y="120"/>
                  </a:lnTo>
                  <a:lnTo>
                    <a:pt x="200" y="120"/>
                  </a:lnTo>
                  <a:lnTo>
                    <a:pt x="167" y="9"/>
                  </a:lnTo>
                  <a:lnTo>
                    <a:pt x="165" y="6"/>
                  </a:lnTo>
                  <a:lnTo>
                    <a:pt x="163" y="2"/>
                  </a:lnTo>
                  <a:lnTo>
                    <a:pt x="159" y="1"/>
                  </a:lnTo>
                  <a:lnTo>
                    <a:pt x="156" y="0"/>
                  </a:lnTo>
                  <a:lnTo>
                    <a:pt x="151" y="1"/>
                  </a:lnTo>
                  <a:lnTo>
                    <a:pt x="149" y="2"/>
                  </a:lnTo>
                  <a:lnTo>
                    <a:pt x="145" y="6"/>
                  </a:lnTo>
                  <a:lnTo>
                    <a:pt x="144" y="9"/>
                  </a:lnTo>
                  <a:lnTo>
                    <a:pt x="111" y="120"/>
                  </a:lnTo>
                  <a:lnTo>
                    <a:pt x="12" y="120"/>
                  </a:lnTo>
                  <a:lnTo>
                    <a:pt x="8" y="121"/>
                  </a:lnTo>
                  <a:lnTo>
                    <a:pt x="5" y="122"/>
                  </a:lnTo>
                  <a:lnTo>
                    <a:pt x="2" y="125"/>
                  </a:lnTo>
                  <a:lnTo>
                    <a:pt x="0" y="128"/>
                  </a:lnTo>
                  <a:lnTo>
                    <a:pt x="0" y="132"/>
                  </a:lnTo>
                  <a:lnTo>
                    <a:pt x="0" y="135"/>
                  </a:lnTo>
                  <a:lnTo>
                    <a:pt x="1" y="138"/>
                  </a:lnTo>
                  <a:lnTo>
                    <a:pt x="4" y="141"/>
                  </a:lnTo>
                  <a:lnTo>
                    <a:pt x="81" y="205"/>
                  </a:lnTo>
                  <a:lnTo>
                    <a:pt x="37" y="307"/>
                  </a:lnTo>
                  <a:lnTo>
                    <a:pt x="36" y="310"/>
                  </a:lnTo>
                  <a:lnTo>
                    <a:pt x="36" y="314"/>
                  </a:lnTo>
                  <a:lnTo>
                    <a:pt x="37" y="317"/>
                  </a:lnTo>
                  <a:lnTo>
                    <a:pt x="39" y="321"/>
                  </a:lnTo>
                  <a:lnTo>
                    <a:pt x="43" y="323"/>
                  </a:lnTo>
                  <a:lnTo>
                    <a:pt x="46" y="323"/>
                  </a:lnTo>
                  <a:lnTo>
                    <a:pt x="51" y="323"/>
                  </a:lnTo>
                  <a:lnTo>
                    <a:pt x="55" y="322"/>
                  </a:lnTo>
                  <a:lnTo>
                    <a:pt x="156" y="254"/>
                  </a:lnTo>
                  <a:lnTo>
                    <a:pt x="257" y="322"/>
                  </a:lnTo>
                  <a:lnTo>
                    <a:pt x="259" y="323"/>
                  </a:lnTo>
                  <a:lnTo>
                    <a:pt x="263" y="323"/>
                  </a:lnTo>
                  <a:lnTo>
                    <a:pt x="263" y="3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040"/>
            <p:cNvSpPr>
              <a:spLocks/>
            </p:cNvSpPr>
            <p:nvPr/>
          </p:nvSpPr>
          <p:spPr bwMode="auto">
            <a:xfrm>
              <a:off x="7762875" y="3200400"/>
              <a:ext cx="123825" cy="127000"/>
            </a:xfrm>
            <a:custGeom>
              <a:avLst/>
              <a:gdLst>
                <a:gd name="T0" fmla="*/ 311 w 312"/>
                <a:gd name="T1" fmla="*/ 127 h 322"/>
                <a:gd name="T2" fmla="*/ 308 w 312"/>
                <a:gd name="T3" fmla="*/ 124 h 322"/>
                <a:gd name="T4" fmla="*/ 306 w 312"/>
                <a:gd name="T5" fmla="*/ 121 h 322"/>
                <a:gd name="T6" fmla="*/ 304 w 312"/>
                <a:gd name="T7" fmla="*/ 120 h 322"/>
                <a:gd name="T8" fmla="*/ 300 w 312"/>
                <a:gd name="T9" fmla="*/ 119 h 322"/>
                <a:gd name="T10" fmla="*/ 200 w 312"/>
                <a:gd name="T11" fmla="*/ 119 h 322"/>
                <a:gd name="T12" fmla="*/ 167 w 312"/>
                <a:gd name="T13" fmla="*/ 8 h 322"/>
                <a:gd name="T14" fmla="*/ 166 w 312"/>
                <a:gd name="T15" fmla="*/ 5 h 322"/>
                <a:gd name="T16" fmla="*/ 163 w 312"/>
                <a:gd name="T17" fmla="*/ 2 h 322"/>
                <a:gd name="T18" fmla="*/ 160 w 312"/>
                <a:gd name="T19" fmla="*/ 0 h 322"/>
                <a:gd name="T20" fmla="*/ 156 w 312"/>
                <a:gd name="T21" fmla="*/ 0 h 322"/>
                <a:gd name="T22" fmla="*/ 153 w 312"/>
                <a:gd name="T23" fmla="*/ 0 h 322"/>
                <a:gd name="T24" fmla="*/ 149 w 312"/>
                <a:gd name="T25" fmla="*/ 2 h 322"/>
                <a:gd name="T26" fmla="*/ 146 w 312"/>
                <a:gd name="T27" fmla="*/ 5 h 322"/>
                <a:gd name="T28" fmla="*/ 144 w 312"/>
                <a:gd name="T29" fmla="*/ 8 h 322"/>
                <a:gd name="T30" fmla="*/ 111 w 312"/>
                <a:gd name="T31" fmla="*/ 119 h 322"/>
                <a:gd name="T32" fmla="*/ 12 w 312"/>
                <a:gd name="T33" fmla="*/ 119 h 322"/>
                <a:gd name="T34" fmla="*/ 9 w 312"/>
                <a:gd name="T35" fmla="*/ 120 h 322"/>
                <a:gd name="T36" fmla="*/ 5 w 312"/>
                <a:gd name="T37" fmla="*/ 121 h 322"/>
                <a:gd name="T38" fmla="*/ 3 w 312"/>
                <a:gd name="T39" fmla="*/ 124 h 322"/>
                <a:gd name="T40" fmla="*/ 0 w 312"/>
                <a:gd name="T41" fmla="*/ 127 h 322"/>
                <a:gd name="T42" fmla="*/ 0 w 312"/>
                <a:gd name="T43" fmla="*/ 131 h 322"/>
                <a:gd name="T44" fmla="*/ 0 w 312"/>
                <a:gd name="T45" fmla="*/ 134 h 322"/>
                <a:gd name="T46" fmla="*/ 2 w 312"/>
                <a:gd name="T47" fmla="*/ 138 h 322"/>
                <a:gd name="T48" fmla="*/ 4 w 312"/>
                <a:gd name="T49" fmla="*/ 140 h 322"/>
                <a:gd name="T50" fmla="*/ 81 w 312"/>
                <a:gd name="T51" fmla="*/ 204 h 322"/>
                <a:gd name="T52" fmla="*/ 37 w 312"/>
                <a:gd name="T53" fmla="*/ 306 h 322"/>
                <a:gd name="T54" fmla="*/ 36 w 312"/>
                <a:gd name="T55" fmla="*/ 309 h 322"/>
                <a:gd name="T56" fmla="*/ 36 w 312"/>
                <a:gd name="T57" fmla="*/ 314 h 322"/>
                <a:gd name="T58" fmla="*/ 38 w 312"/>
                <a:gd name="T59" fmla="*/ 317 h 322"/>
                <a:gd name="T60" fmla="*/ 41 w 312"/>
                <a:gd name="T61" fmla="*/ 320 h 322"/>
                <a:gd name="T62" fmla="*/ 43 w 312"/>
                <a:gd name="T63" fmla="*/ 322 h 322"/>
                <a:gd name="T64" fmla="*/ 48 w 312"/>
                <a:gd name="T65" fmla="*/ 322 h 322"/>
                <a:gd name="T66" fmla="*/ 52 w 312"/>
                <a:gd name="T67" fmla="*/ 322 h 322"/>
                <a:gd name="T68" fmla="*/ 55 w 312"/>
                <a:gd name="T69" fmla="*/ 321 h 322"/>
                <a:gd name="T70" fmla="*/ 156 w 312"/>
                <a:gd name="T71" fmla="*/ 253 h 322"/>
                <a:gd name="T72" fmla="*/ 257 w 312"/>
                <a:gd name="T73" fmla="*/ 321 h 322"/>
                <a:gd name="T74" fmla="*/ 260 w 312"/>
                <a:gd name="T75" fmla="*/ 322 h 322"/>
                <a:gd name="T76" fmla="*/ 263 w 312"/>
                <a:gd name="T77" fmla="*/ 322 h 322"/>
                <a:gd name="T78" fmla="*/ 268 w 312"/>
                <a:gd name="T79" fmla="*/ 322 h 322"/>
                <a:gd name="T80" fmla="*/ 272 w 312"/>
                <a:gd name="T81" fmla="*/ 320 h 322"/>
                <a:gd name="T82" fmla="*/ 274 w 312"/>
                <a:gd name="T83" fmla="*/ 317 h 322"/>
                <a:gd name="T84" fmla="*/ 275 w 312"/>
                <a:gd name="T85" fmla="*/ 314 h 322"/>
                <a:gd name="T86" fmla="*/ 275 w 312"/>
                <a:gd name="T87" fmla="*/ 310 h 322"/>
                <a:gd name="T88" fmla="*/ 275 w 312"/>
                <a:gd name="T89" fmla="*/ 306 h 322"/>
                <a:gd name="T90" fmla="*/ 231 w 312"/>
                <a:gd name="T91" fmla="*/ 207 h 322"/>
                <a:gd name="T92" fmla="*/ 307 w 312"/>
                <a:gd name="T93" fmla="*/ 140 h 322"/>
                <a:gd name="T94" fmla="*/ 310 w 312"/>
                <a:gd name="T95" fmla="*/ 138 h 322"/>
                <a:gd name="T96" fmla="*/ 311 w 312"/>
                <a:gd name="T97" fmla="*/ 134 h 322"/>
                <a:gd name="T98" fmla="*/ 312 w 312"/>
                <a:gd name="T99" fmla="*/ 131 h 322"/>
                <a:gd name="T100" fmla="*/ 311 w 312"/>
                <a:gd name="T101" fmla="*/ 127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12" h="322">
                  <a:moveTo>
                    <a:pt x="311" y="127"/>
                  </a:moveTo>
                  <a:lnTo>
                    <a:pt x="308" y="124"/>
                  </a:lnTo>
                  <a:lnTo>
                    <a:pt x="306" y="121"/>
                  </a:lnTo>
                  <a:lnTo>
                    <a:pt x="304" y="120"/>
                  </a:lnTo>
                  <a:lnTo>
                    <a:pt x="300" y="119"/>
                  </a:lnTo>
                  <a:lnTo>
                    <a:pt x="200" y="119"/>
                  </a:lnTo>
                  <a:lnTo>
                    <a:pt x="167" y="8"/>
                  </a:lnTo>
                  <a:lnTo>
                    <a:pt x="166" y="5"/>
                  </a:lnTo>
                  <a:lnTo>
                    <a:pt x="163" y="2"/>
                  </a:lnTo>
                  <a:lnTo>
                    <a:pt x="160" y="0"/>
                  </a:lnTo>
                  <a:lnTo>
                    <a:pt x="156" y="0"/>
                  </a:lnTo>
                  <a:lnTo>
                    <a:pt x="153" y="0"/>
                  </a:lnTo>
                  <a:lnTo>
                    <a:pt x="149" y="2"/>
                  </a:lnTo>
                  <a:lnTo>
                    <a:pt x="146" y="5"/>
                  </a:lnTo>
                  <a:lnTo>
                    <a:pt x="144" y="8"/>
                  </a:lnTo>
                  <a:lnTo>
                    <a:pt x="111" y="119"/>
                  </a:lnTo>
                  <a:lnTo>
                    <a:pt x="12" y="119"/>
                  </a:lnTo>
                  <a:lnTo>
                    <a:pt x="9" y="120"/>
                  </a:lnTo>
                  <a:lnTo>
                    <a:pt x="5" y="121"/>
                  </a:lnTo>
                  <a:lnTo>
                    <a:pt x="3" y="124"/>
                  </a:lnTo>
                  <a:lnTo>
                    <a:pt x="0" y="127"/>
                  </a:lnTo>
                  <a:lnTo>
                    <a:pt x="0" y="131"/>
                  </a:lnTo>
                  <a:lnTo>
                    <a:pt x="0" y="134"/>
                  </a:lnTo>
                  <a:lnTo>
                    <a:pt x="2" y="138"/>
                  </a:lnTo>
                  <a:lnTo>
                    <a:pt x="4" y="140"/>
                  </a:lnTo>
                  <a:lnTo>
                    <a:pt x="81" y="204"/>
                  </a:lnTo>
                  <a:lnTo>
                    <a:pt x="37" y="306"/>
                  </a:lnTo>
                  <a:lnTo>
                    <a:pt x="36" y="309"/>
                  </a:lnTo>
                  <a:lnTo>
                    <a:pt x="36" y="314"/>
                  </a:lnTo>
                  <a:lnTo>
                    <a:pt x="38" y="317"/>
                  </a:lnTo>
                  <a:lnTo>
                    <a:pt x="41" y="320"/>
                  </a:lnTo>
                  <a:lnTo>
                    <a:pt x="43" y="322"/>
                  </a:lnTo>
                  <a:lnTo>
                    <a:pt x="48" y="322"/>
                  </a:lnTo>
                  <a:lnTo>
                    <a:pt x="52" y="322"/>
                  </a:lnTo>
                  <a:lnTo>
                    <a:pt x="55" y="321"/>
                  </a:lnTo>
                  <a:lnTo>
                    <a:pt x="156" y="253"/>
                  </a:lnTo>
                  <a:lnTo>
                    <a:pt x="257" y="321"/>
                  </a:lnTo>
                  <a:lnTo>
                    <a:pt x="260" y="322"/>
                  </a:lnTo>
                  <a:lnTo>
                    <a:pt x="263" y="322"/>
                  </a:lnTo>
                  <a:lnTo>
                    <a:pt x="268" y="322"/>
                  </a:lnTo>
                  <a:lnTo>
                    <a:pt x="272" y="320"/>
                  </a:lnTo>
                  <a:lnTo>
                    <a:pt x="274" y="317"/>
                  </a:lnTo>
                  <a:lnTo>
                    <a:pt x="275" y="314"/>
                  </a:lnTo>
                  <a:lnTo>
                    <a:pt x="275" y="310"/>
                  </a:lnTo>
                  <a:lnTo>
                    <a:pt x="275" y="306"/>
                  </a:lnTo>
                  <a:lnTo>
                    <a:pt x="231" y="207"/>
                  </a:lnTo>
                  <a:lnTo>
                    <a:pt x="307" y="140"/>
                  </a:lnTo>
                  <a:lnTo>
                    <a:pt x="310" y="138"/>
                  </a:lnTo>
                  <a:lnTo>
                    <a:pt x="311" y="134"/>
                  </a:lnTo>
                  <a:lnTo>
                    <a:pt x="312" y="131"/>
                  </a:lnTo>
                  <a:lnTo>
                    <a:pt x="311" y="1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041"/>
            <p:cNvSpPr>
              <a:spLocks/>
            </p:cNvSpPr>
            <p:nvPr/>
          </p:nvSpPr>
          <p:spPr bwMode="auto">
            <a:xfrm>
              <a:off x="7600950" y="3200400"/>
              <a:ext cx="123825" cy="127000"/>
            </a:xfrm>
            <a:custGeom>
              <a:avLst/>
              <a:gdLst>
                <a:gd name="T0" fmla="*/ 300 w 312"/>
                <a:gd name="T1" fmla="*/ 119 h 322"/>
                <a:gd name="T2" fmla="*/ 201 w 312"/>
                <a:gd name="T3" fmla="*/ 119 h 322"/>
                <a:gd name="T4" fmla="*/ 168 w 312"/>
                <a:gd name="T5" fmla="*/ 8 h 322"/>
                <a:gd name="T6" fmla="*/ 167 w 312"/>
                <a:gd name="T7" fmla="*/ 5 h 322"/>
                <a:gd name="T8" fmla="*/ 163 w 312"/>
                <a:gd name="T9" fmla="*/ 2 h 322"/>
                <a:gd name="T10" fmla="*/ 161 w 312"/>
                <a:gd name="T11" fmla="*/ 0 h 322"/>
                <a:gd name="T12" fmla="*/ 156 w 312"/>
                <a:gd name="T13" fmla="*/ 0 h 322"/>
                <a:gd name="T14" fmla="*/ 153 w 312"/>
                <a:gd name="T15" fmla="*/ 0 h 322"/>
                <a:gd name="T16" fmla="*/ 149 w 312"/>
                <a:gd name="T17" fmla="*/ 2 h 322"/>
                <a:gd name="T18" fmla="*/ 147 w 312"/>
                <a:gd name="T19" fmla="*/ 5 h 322"/>
                <a:gd name="T20" fmla="*/ 146 w 312"/>
                <a:gd name="T21" fmla="*/ 8 h 322"/>
                <a:gd name="T22" fmla="*/ 112 w 312"/>
                <a:gd name="T23" fmla="*/ 119 h 322"/>
                <a:gd name="T24" fmla="*/ 13 w 312"/>
                <a:gd name="T25" fmla="*/ 119 h 322"/>
                <a:gd name="T26" fmla="*/ 9 w 312"/>
                <a:gd name="T27" fmla="*/ 120 h 322"/>
                <a:gd name="T28" fmla="*/ 6 w 312"/>
                <a:gd name="T29" fmla="*/ 121 h 322"/>
                <a:gd name="T30" fmla="*/ 4 w 312"/>
                <a:gd name="T31" fmla="*/ 124 h 322"/>
                <a:gd name="T32" fmla="*/ 2 w 312"/>
                <a:gd name="T33" fmla="*/ 127 h 322"/>
                <a:gd name="T34" fmla="*/ 0 w 312"/>
                <a:gd name="T35" fmla="*/ 131 h 322"/>
                <a:gd name="T36" fmla="*/ 2 w 312"/>
                <a:gd name="T37" fmla="*/ 134 h 322"/>
                <a:gd name="T38" fmla="*/ 3 w 312"/>
                <a:gd name="T39" fmla="*/ 138 h 322"/>
                <a:gd name="T40" fmla="*/ 5 w 312"/>
                <a:gd name="T41" fmla="*/ 140 h 322"/>
                <a:gd name="T42" fmla="*/ 82 w 312"/>
                <a:gd name="T43" fmla="*/ 204 h 322"/>
                <a:gd name="T44" fmla="*/ 38 w 312"/>
                <a:gd name="T45" fmla="*/ 306 h 322"/>
                <a:gd name="T46" fmla="*/ 37 w 312"/>
                <a:gd name="T47" fmla="*/ 309 h 322"/>
                <a:gd name="T48" fmla="*/ 37 w 312"/>
                <a:gd name="T49" fmla="*/ 314 h 322"/>
                <a:gd name="T50" fmla="*/ 38 w 312"/>
                <a:gd name="T51" fmla="*/ 317 h 322"/>
                <a:gd name="T52" fmla="*/ 41 w 312"/>
                <a:gd name="T53" fmla="*/ 320 h 322"/>
                <a:gd name="T54" fmla="*/ 44 w 312"/>
                <a:gd name="T55" fmla="*/ 322 h 322"/>
                <a:gd name="T56" fmla="*/ 48 w 312"/>
                <a:gd name="T57" fmla="*/ 322 h 322"/>
                <a:gd name="T58" fmla="*/ 52 w 312"/>
                <a:gd name="T59" fmla="*/ 322 h 322"/>
                <a:gd name="T60" fmla="*/ 55 w 312"/>
                <a:gd name="T61" fmla="*/ 321 h 322"/>
                <a:gd name="T62" fmla="*/ 156 w 312"/>
                <a:gd name="T63" fmla="*/ 253 h 322"/>
                <a:gd name="T64" fmla="*/ 257 w 312"/>
                <a:gd name="T65" fmla="*/ 321 h 322"/>
                <a:gd name="T66" fmla="*/ 261 w 312"/>
                <a:gd name="T67" fmla="*/ 322 h 322"/>
                <a:gd name="T68" fmla="*/ 264 w 312"/>
                <a:gd name="T69" fmla="*/ 322 h 322"/>
                <a:gd name="T70" fmla="*/ 268 w 312"/>
                <a:gd name="T71" fmla="*/ 322 h 322"/>
                <a:gd name="T72" fmla="*/ 272 w 312"/>
                <a:gd name="T73" fmla="*/ 320 h 322"/>
                <a:gd name="T74" fmla="*/ 275 w 312"/>
                <a:gd name="T75" fmla="*/ 317 h 322"/>
                <a:gd name="T76" fmla="*/ 276 w 312"/>
                <a:gd name="T77" fmla="*/ 314 h 322"/>
                <a:gd name="T78" fmla="*/ 276 w 312"/>
                <a:gd name="T79" fmla="*/ 310 h 322"/>
                <a:gd name="T80" fmla="*/ 275 w 312"/>
                <a:gd name="T81" fmla="*/ 306 h 322"/>
                <a:gd name="T82" fmla="*/ 231 w 312"/>
                <a:gd name="T83" fmla="*/ 207 h 322"/>
                <a:gd name="T84" fmla="*/ 308 w 312"/>
                <a:gd name="T85" fmla="*/ 140 h 322"/>
                <a:gd name="T86" fmla="*/ 311 w 312"/>
                <a:gd name="T87" fmla="*/ 138 h 322"/>
                <a:gd name="T88" fmla="*/ 312 w 312"/>
                <a:gd name="T89" fmla="*/ 134 h 322"/>
                <a:gd name="T90" fmla="*/ 312 w 312"/>
                <a:gd name="T91" fmla="*/ 131 h 322"/>
                <a:gd name="T92" fmla="*/ 312 w 312"/>
                <a:gd name="T93" fmla="*/ 127 h 322"/>
                <a:gd name="T94" fmla="*/ 310 w 312"/>
                <a:gd name="T95" fmla="*/ 124 h 322"/>
                <a:gd name="T96" fmla="*/ 307 w 312"/>
                <a:gd name="T97" fmla="*/ 121 h 322"/>
                <a:gd name="T98" fmla="*/ 304 w 312"/>
                <a:gd name="T99" fmla="*/ 120 h 322"/>
                <a:gd name="T100" fmla="*/ 300 w 312"/>
                <a:gd name="T101" fmla="*/ 119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12" h="322">
                  <a:moveTo>
                    <a:pt x="300" y="119"/>
                  </a:moveTo>
                  <a:lnTo>
                    <a:pt x="201" y="119"/>
                  </a:lnTo>
                  <a:lnTo>
                    <a:pt x="168" y="8"/>
                  </a:lnTo>
                  <a:lnTo>
                    <a:pt x="167" y="5"/>
                  </a:lnTo>
                  <a:lnTo>
                    <a:pt x="163" y="2"/>
                  </a:lnTo>
                  <a:lnTo>
                    <a:pt x="161" y="0"/>
                  </a:lnTo>
                  <a:lnTo>
                    <a:pt x="156" y="0"/>
                  </a:lnTo>
                  <a:lnTo>
                    <a:pt x="153" y="0"/>
                  </a:lnTo>
                  <a:lnTo>
                    <a:pt x="149" y="2"/>
                  </a:lnTo>
                  <a:lnTo>
                    <a:pt x="147" y="5"/>
                  </a:lnTo>
                  <a:lnTo>
                    <a:pt x="146" y="8"/>
                  </a:lnTo>
                  <a:lnTo>
                    <a:pt x="112" y="119"/>
                  </a:lnTo>
                  <a:lnTo>
                    <a:pt x="13" y="119"/>
                  </a:lnTo>
                  <a:lnTo>
                    <a:pt x="9" y="120"/>
                  </a:lnTo>
                  <a:lnTo>
                    <a:pt x="6" y="121"/>
                  </a:lnTo>
                  <a:lnTo>
                    <a:pt x="4" y="124"/>
                  </a:lnTo>
                  <a:lnTo>
                    <a:pt x="2" y="127"/>
                  </a:lnTo>
                  <a:lnTo>
                    <a:pt x="0" y="131"/>
                  </a:lnTo>
                  <a:lnTo>
                    <a:pt x="2" y="134"/>
                  </a:lnTo>
                  <a:lnTo>
                    <a:pt x="3" y="138"/>
                  </a:lnTo>
                  <a:lnTo>
                    <a:pt x="5" y="140"/>
                  </a:lnTo>
                  <a:lnTo>
                    <a:pt x="82" y="204"/>
                  </a:lnTo>
                  <a:lnTo>
                    <a:pt x="38" y="306"/>
                  </a:lnTo>
                  <a:lnTo>
                    <a:pt x="37" y="309"/>
                  </a:lnTo>
                  <a:lnTo>
                    <a:pt x="37" y="314"/>
                  </a:lnTo>
                  <a:lnTo>
                    <a:pt x="38" y="317"/>
                  </a:lnTo>
                  <a:lnTo>
                    <a:pt x="41" y="320"/>
                  </a:lnTo>
                  <a:lnTo>
                    <a:pt x="44" y="322"/>
                  </a:lnTo>
                  <a:lnTo>
                    <a:pt x="48" y="322"/>
                  </a:lnTo>
                  <a:lnTo>
                    <a:pt x="52" y="322"/>
                  </a:lnTo>
                  <a:lnTo>
                    <a:pt x="55" y="321"/>
                  </a:lnTo>
                  <a:lnTo>
                    <a:pt x="156" y="253"/>
                  </a:lnTo>
                  <a:lnTo>
                    <a:pt x="257" y="321"/>
                  </a:lnTo>
                  <a:lnTo>
                    <a:pt x="261" y="322"/>
                  </a:lnTo>
                  <a:lnTo>
                    <a:pt x="264" y="322"/>
                  </a:lnTo>
                  <a:lnTo>
                    <a:pt x="268" y="322"/>
                  </a:lnTo>
                  <a:lnTo>
                    <a:pt x="272" y="320"/>
                  </a:lnTo>
                  <a:lnTo>
                    <a:pt x="275" y="317"/>
                  </a:lnTo>
                  <a:lnTo>
                    <a:pt x="276" y="314"/>
                  </a:lnTo>
                  <a:lnTo>
                    <a:pt x="276" y="310"/>
                  </a:lnTo>
                  <a:lnTo>
                    <a:pt x="275" y="306"/>
                  </a:lnTo>
                  <a:lnTo>
                    <a:pt x="231" y="207"/>
                  </a:lnTo>
                  <a:lnTo>
                    <a:pt x="308" y="140"/>
                  </a:lnTo>
                  <a:lnTo>
                    <a:pt x="311" y="138"/>
                  </a:lnTo>
                  <a:lnTo>
                    <a:pt x="312" y="134"/>
                  </a:lnTo>
                  <a:lnTo>
                    <a:pt x="312" y="131"/>
                  </a:lnTo>
                  <a:lnTo>
                    <a:pt x="312" y="127"/>
                  </a:lnTo>
                  <a:lnTo>
                    <a:pt x="310" y="124"/>
                  </a:lnTo>
                  <a:lnTo>
                    <a:pt x="307" y="121"/>
                  </a:lnTo>
                  <a:lnTo>
                    <a:pt x="304" y="120"/>
                  </a:lnTo>
                  <a:lnTo>
                    <a:pt x="300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265083" y="5382609"/>
            <a:ext cx="287338" cy="220663"/>
            <a:chOff x="1450975" y="2559050"/>
            <a:chExt cx="287338" cy="220663"/>
          </a:xfrm>
          <a:solidFill>
            <a:schemeClr val="bg1"/>
          </a:solidFill>
          <a:effectLst/>
        </p:grpSpPr>
        <p:sp>
          <p:nvSpPr>
            <p:cNvPr id="54" name="Freeform 518"/>
            <p:cNvSpPr>
              <a:spLocks/>
            </p:cNvSpPr>
            <p:nvPr/>
          </p:nvSpPr>
          <p:spPr bwMode="auto">
            <a:xfrm>
              <a:off x="1552575" y="2559050"/>
              <a:ext cx="185738" cy="187325"/>
            </a:xfrm>
            <a:custGeom>
              <a:avLst/>
              <a:gdLst>
                <a:gd name="T0" fmla="*/ 15 w 587"/>
                <a:gd name="T1" fmla="*/ 0 h 588"/>
                <a:gd name="T2" fmla="*/ 9 w 587"/>
                <a:gd name="T3" fmla="*/ 2 h 588"/>
                <a:gd name="T4" fmla="*/ 4 w 587"/>
                <a:gd name="T5" fmla="*/ 5 h 588"/>
                <a:gd name="T6" fmla="*/ 1 w 587"/>
                <a:gd name="T7" fmla="*/ 10 h 588"/>
                <a:gd name="T8" fmla="*/ 0 w 587"/>
                <a:gd name="T9" fmla="*/ 15 h 588"/>
                <a:gd name="T10" fmla="*/ 14 w 587"/>
                <a:gd name="T11" fmla="*/ 453 h 588"/>
                <a:gd name="T12" fmla="*/ 40 w 587"/>
                <a:gd name="T13" fmla="*/ 458 h 588"/>
                <a:gd name="T14" fmla="*/ 64 w 587"/>
                <a:gd name="T15" fmla="*/ 469 h 588"/>
                <a:gd name="T16" fmla="*/ 85 w 587"/>
                <a:gd name="T17" fmla="*/ 483 h 588"/>
                <a:gd name="T18" fmla="*/ 105 w 587"/>
                <a:gd name="T19" fmla="*/ 501 h 588"/>
                <a:gd name="T20" fmla="*/ 119 w 587"/>
                <a:gd name="T21" fmla="*/ 524 h 588"/>
                <a:gd name="T22" fmla="*/ 129 w 587"/>
                <a:gd name="T23" fmla="*/ 548 h 588"/>
                <a:gd name="T24" fmla="*/ 135 w 587"/>
                <a:gd name="T25" fmla="*/ 574 h 588"/>
                <a:gd name="T26" fmla="*/ 286 w 587"/>
                <a:gd name="T27" fmla="*/ 588 h 588"/>
                <a:gd name="T28" fmla="*/ 288 w 587"/>
                <a:gd name="T29" fmla="*/ 560 h 588"/>
                <a:gd name="T30" fmla="*/ 297 w 587"/>
                <a:gd name="T31" fmla="*/ 536 h 588"/>
                <a:gd name="T32" fmla="*/ 308 w 587"/>
                <a:gd name="T33" fmla="*/ 512 h 588"/>
                <a:gd name="T34" fmla="*/ 326 w 587"/>
                <a:gd name="T35" fmla="*/ 492 h 588"/>
                <a:gd name="T36" fmla="*/ 346 w 587"/>
                <a:gd name="T37" fmla="*/ 476 h 588"/>
                <a:gd name="T38" fmla="*/ 369 w 587"/>
                <a:gd name="T39" fmla="*/ 463 h 588"/>
                <a:gd name="T40" fmla="*/ 394 w 587"/>
                <a:gd name="T41" fmla="*/ 455 h 588"/>
                <a:gd name="T42" fmla="*/ 421 w 587"/>
                <a:gd name="T43" fmla="*/ 452 h 588"/>
                <a:gd name="T44" fmla="*/ 449 w 587"/>
                <a:gd name="T45" fmla="*/ 455 h 588"/>
                <a:gd name="T46" fmla="*/ 474 w 587"/>
                <a:gd name="T47" fmla="*/ 463 h 588"/>
                <a:gd name="T48" fmla="*/ 497 w 587"/>
                <a:gd name="T49" fmla="*/ 476 h 588"/>
                <a:gd name="T50" fmla="*/ 517 w 587"/>
                <a:gd name="T51" fmla="*/ 492 h 588"/>
                <a:gd name="T52" fmla="*/ 534 w 587"/>
                <a:gd name="T53" fmla="*/ 512 h 588"/>
                <a:gd name="T54" fmla="*/ 547 w 587"/>
                <a:gd name="T55" fmla="*/ 536 h 588"/>
                <a:gd name="T56" fmla="*/ 554 w 587"/>
                <a:gd name="T57" fmla="*/ 560 h 588"/>
                <a:gd name="T58" fmla="*/ 556 w 587"/>
                <a:gd name="T59" fmla="*/ 588 h 588"/>
                <a:gd name="T60" fmla="*/ 574 w 587"/>
                <a:gd name="T61" fmla="*/ 587 h 588"/>
                <a:gd name="T62" fmla="*/ 580 w 587"/>
                <a:gd name="T63" fmla="*/ 585 h 588"/>
                <a:gd name="T64" fmla="*/ 584 w 587"/>
                <a:gd name="T65" fmla="*/ 582 h 588"/>
                <a:gd name="T66" fmla="*/ 586 w 587"/>
                <a:gd name="T67" fmla="*/ 576 h 588"/>
                <a:gd name="T68" fmla="*/ 587 w 587"/>
                <a:gd name="T69" fmla="*/ 15 h 588"/>
                <a:gd name="T70" fmla="*/ 585 w 587"/>
                <a:gd name="T71" fmla="*/ 10 h 588"/>
                <a:gd name="T72" fmla="*/ 582 w 587"/>
                <a:gd name="T73" fmla="*/ 5 h 588"/>
                <a:gd name="T74" fmla="*/ 578 w 587"/>
                <a:gd name="T75" fmla="*/ 2 h 588"/>
                <a:gd name="T76" fmla="*/ 572 w 587"/>
                <a:gd name="T77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87" h="588">
                  <a:moveTo>
                    <a:pt x="572" y="0"/>
                  </a:moveTo>
                  <a:lnTo>
                    <a:pt x="15" y="0"/>
                  </a:lnTo>
                  <a:lnTo>
                    <a:pt x="11" y="2"/>
                  </a:lnTo>
                  <a:lnTo>
                    <a:pt x="9" y="2"/>
                  </a:lnTo>
                  <a:lnTo>
                    <a:pt x="6" y="4"/>
                  </a:lnTo>
                  <a:lnTo>
                    <a:pt x="4" y="5"/>
                  </a:lnTo>
                  <a:lnTo>
                    <a:pt x="3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452"/>
                  </a:lnTo>
                  <a:lnTo>
                    <a:pt x="14" y="453"/>
                  </a:lnTo>
                  <a:lnTo>
                    <a:pt x="27" y="455"/>
                  </a:lnTo>
                  <a:lnTo>
                    <a:pt x="40" y="458"/>
                  </a:lnTo>
                  <a:lnTo>
                    <a:pt x="52" y="463"/>
                  </a:lnTo>
                  <a:lnTo>
                    <a:pt x="64" y="469"/>
                  </a:lnTo>
                  <a:lnTo>
                    <a:pt x="76" y="476"/>
                  </a:lnTo>
                  <a:lnTo>
                    <a:pt x="85" y="483"/>
                  </a:lnTo>
                  <a:lnTo>
                    <a:pt x="95" y="492"/>
                  </a:lnTo>
                  <a:lnTo>
                    <a:pt x="105" y="501"/>
                  </a:lnTo>
                  <a:lnTo>
                    <a:pt x="112" y="512"/>
                  </a:lnTo>
                  <a:lnTo>
                    <a:pt x="119" y="524"/>
                  </a:lnTo>
                  <a:lnTo>
                    <a:pt x="125" y="536"/>
                  </a:lnTo>
                  <a:lnTo>
                    <a:pt x="129" y="548"/>
                  </a:lnTo>
                  <a:lnTo>
                    <a:pt x="133" y="560"/>
                  </a:lnTo>
                  <a:lnTo>
                    <a:pt x="135" y="574"/>
                  </a:lnTo>
                  <a:lnTo>
                    <a:pt x="135" y="588"/>
                  </a:lnTo>
                  <a:lnTo>
                    <a:pt x="286" y="588"/>
                  </a:lnTo>
                  <a:lnTo>
                    <a:pt x="286" y="574"/>
                  </a:lnTo>
                  <a:lnTo>
                    <a:pt x="288" y="560"/>
                  </a:lnTo>
                  <a:lnTo>
                    <a:pt x="292" y="548"/>
                  </a:lnTo>
                  <a:lnTo>
                    <a:pt x="297" y="536"/>
                  </a:lnTo>
                  <a:lnTo>
                    <a:pt x="302" y="524"/>
                  </a:lnTo>
                  <a:lnTo>
                    <a:pt x="308" y="512"/>
                  </a:lnTo>
                  <a:lnTo>
                    <a:pt x="317" y="501"/>
                  </a:lnTo>
                  <a:lnTo>
                    <a:pt x="326" y="492"/>
                  </a:lnTo>
                  <a:lnTo>
                    <a:pt x="335" y="483"/>
                  </a:lnTo>
                  <a:lnTo>
                    <a:pt x="346" y="476"/>
                  </a:lnTo>
                  <a:lnTo>
                    <a:pt x="357" y="469"/>
                  </a:lnTo>
                  <a:lnTo>
                    <a:pt x="369" y="463"/>
                  </a:lnTo>
                  <a:lnTo>
                    <a:pt x="381" y="458"/>
                  </a:lnTo>
                  <a:lnTo>
                    <a:pt x="394" y="455"/>
                  </a:lnTo>
                  <a:lnTo>
                    <a:pt x="407" y="453"/>
                  </a:lnTo>
                  <a:lnTo>
                    <a:pt x="421" y="452"/>
                  </a:lnTo>
                  <a:lnTo>
                    <a:pt x="435" y="453"/>
                  </a:lnTo>
                  <a:lnTo>
                    <a:pt x="449" y="455"/>
                  </a:lnTo>
                  <a:lnTo>
                    <a:pt x="462" y="458"/>
                  </a:lnTo>
                  <a:lnTo>
                    <a:pt x="474" y="463"/>
                  </a:lnTo>
                  <a:lnTo>
                    <a:pt x="485" y="469"/>
                  </a:lnTo>
                  <a:lnTo>
                    <a:pt x="497" y="476"/>
                  </a:lnTo>
                  <a:lnTo>
                    <a:pt x="507" y="483"/>
                  </a:lnTo>
                  <a:lnTo>
                    <a:pt x="517" y="492"/>
                  </a:lnTo>
                  <a:lnTo>
                    <a:pt x="526" y="501"/>
                  </a:lnTo>
                  <a:lnTo>
                    <a:pt x="534" y="512"/>
                  </a:lnTo>
                  <a:lnTo>
                    <a:pt x="540" y="524"/>
                  </a:lnTo>
                  <a:lnTo>
                    <a:pt x="547" y="536"/>
                  </a:lnTo>
                  <a:lnTo>
                    <a:pt x="551" y="548"/>
                  </a:lnTo>
                  <a:lnTo>
                    <a:pt x="554" y="560"/>
                  </a:lnTo>
                  <a:lnTo>
                    <a:pt x="556" y="574"/>
                  </a:lnTo>
                  <a:lnTo>
                    <a:pt x="556" y="588"/>
                  </a:lnTo>
                  <a:lnTo>
                    <a:pt x="572" y="588"/>
                  </a:lnTo>
                  <a:lnTo>
                    <a:pt x="574" y="587"/>
                  </a:lnTo>
                  <a:lnTo>
                    <a:pt x="578" y="587"/>
                  </a:lnTo>
                  <a:lnTo>
                    <a:pt x="580" y="585"/>
                  </a:lnTo>
                  <a:lnTo>
                    <a:pt x="582" y="584"/>
                  </a:lnTo>
                  <a:lnTo>
                    <a:pt x="584" y="582"/>
                  </a:lnTo>
                  <a:lnTo>
                    <a:pt x="585" y="579"/>
                  </a:lnTo>
                  <a:lnTo>
                    <a:pt x="586" y="576"/>
                  </a:lnTo>
                  <a:lnTo>
                    <a:pt x="587" y="573"/>
                  </a:lnTo>
                  <a:lnTo>
                    <a:pt x="587" y="15"/>
                  </a:lnTo>
                  <a:lnTo>
                    <a:pt x="586" y="13"/>
                  </a:lnTo>
                  <a:lnTo>
                    <a:pt x="585" y="10"/>
                  </a:lnTo>
                  <a:lnTo>
                    <a:pt x="584" y="8"/>
                  </a:lnTo>
                  <a:lnTo>
                    <a:pt x="582" y="5"/>
                  </a:lnTo>
                  <a:lnTo>
                    <a:pt x="580" y="4"/>
                  </a:lnTo>
                  <a:lnTo>
                    <a:pt x="578" y="2"/>
                  </a:lnTo>
                  <a:lnTo>
                    <a:pt x="574" y="2"/>
                  </a:lnTo>
                  <a:lnTo>
                    <a:pt x="57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19"/>
            <p:cNvSpPr>
              <a:spLocks noEditPoints="1"/>
            </p:cNvSpPr>
            <p:nvPr/>
          </p:nvSpPr>
          <p:spPr bwMode="auto">
            <a:xfrm>
              <a:off x="1450975" y="2606675"/>
              <a:ext cx="92075" cy="115888"/>
            </a:xfrm>
            <a:custGeom>
              <a:avLst/>
              <a:gdLst>
                <a:gd name="T0" fmla="*/ 145 w 287"/>
                <a:gd name="T1" fmla="*/ 121 h 362"/>
                <a:gd name="T2" fmla="*/ 134 w 287"/>
                <a:gd name="T3" fmla="*/ 125 h 362"/>
                <a:gd name="T4" fmla="*/ 127 w 287"/>
                <a:gd name="T5" fmla="*/ 133 h 362"/>
                <a:gd name="T6" fmla="*/ 121 w 287"/>
                <a:gd name="T7" fmla="*/ 143 h 362"/>
                <a:gd name="T8" fmla="*/ 121 w 287"/>
                <a:gd name="T9" fmla="*/ 225 h 362"/>
                <a:gd name="T10" fmla="*/ 120 w 287"/>
                <a:gd name="T11" fmla="*/ 231 h 362"/>
                <a:gd name="T12" fmla="*/ 117 w 287"/>
                <a:gd name="T13" fmla="*/ 236 h 362"/>
                <a:gd name="T14" fmla="*/ 112 w 287"/>
                <a:gd name="T15" fmla="*/ 239 h 362"/>
                <a:gd name="T16" fmla="*/ 106 w 287"/>
                <a:gd name="T17" fmla="*/ 240 h 362"/>
                <a:gd name="T18" fmla="*/ 100 w 287"/>
                <a:gd name="T19" fmla="*/ 239 h 362"/>
                <a:gd name="T20" fmla="*/ 96 w 287"/>
                <a:gd name="T21" fmla="*/ 236 h 362"/>
                <a:gd name="T22" fmla="*/ 92 w 287"/>
                <a:gd name="T23" fmla="*/ 231 h 362"/>
                <a:gd name="T24" fmla="*/ 91 w 287"/>
                <a:gd name="T25" fmla="*/ 225 h 362"/>
                <a:gd name="T26" fmla="*/ 91 w 287"/>
                <a:gd name="T27" fmla="*/ 143 h 362"/>
                <a:gd name="T28" fmla="*/ 93 w 287"/>
                <a:gd name="T29" fmla="*/ 132 h 362"/>
                <a:gd name="T30" fmla="*/ 98 w 287"/>
                <a:gd name="T31" fmla="*/ 121 h 362"/>
                <a:gd name="T32" fmla="*/ 104 w 287"/>
                <a:gd name="T33" fmla="*/ 111 h 362"/>
                <a:gd name="T34" fmla="*/ 113 w 287"/>
                <a:gd name="T35" fmla="*/ 104 h 362"/>
                <a:gd name="T36" fmla="*/ 122 w 287"/>
                <a:gd name="T37" fmla="*/ 97 h 362"/>
                <a:gd name="T38" fmla="*/ 133 w 287"/>
                <a:gd name="T39" fmla="*/ 92 h 362"/>
                <a:gd name="T40" fmla="*/ 145 w 287"/>
                <a:gd name="T41" fmla="*/ 90 h 362"/>
                <a:gd name="T42" fmla="*/ 226 w 287"/>
                <a:gd name="T43" fmla="*/ 90 h 362"/>
                <a:gd name="T44" fmla="*/ 232 w 287"/>
                <a:gd name="T45" fmla="*/ 91 h 362"/>
                <a:gd name="T46" fmla="*/ 237 w 287"/>
                <a:gd name="T47" fmla="*/ 94 h 362"/>
                <a:gd name="T48" fmla="*/ 240 w 287"/>
                <a:gd name="T49" fmla="*/ 98 h 362"/>
                <a:gd name="T50" fmla="*/ 241 w 287"/>
                <a:gd name="T51" fmla="*/ 105 h 362"/>
                <a:gd name="T52" fmla="*/ 240 w 287"/>
                <a:gd name="T53" fmla="*/ 110 h 362"/>
                <a:gd name="T54" fmla="*/ 237 w 287"/>
                <a:gd name="T55" fmla="*/ 116 h 362"/>
                <a:gd name="T56" fmla="*/ 232 w 287"/>
                <a:gd name="T57" fmla="*/ 119 h 362"/>
                <a:gd name="T58" fmla="*/ 226 w 287"/>
                <a:gd name="T59" fmla="*/ 120 h 362"/>
                <a:gd name="T60" fmla="*/ 287 w 287"/>
                <a:gd name="T61" fmla="*/ 304 h 362"/>
                <a:gd name="T62" fmla="*/ 287 w 287"/>
                <a:gd name="T63" fmla="*/ 12 h 362"/>
                <a:gd name="T64" fmla="*/ 284 w 287"/>
                <a:gd name="T65" fmla="*/ 6 h 362"/>
                <a:gd name="T66" fmla="*/ 280 w 287"/>
                <a:gd name="T67" fmla="*/ 2 h 362"/>
                <a:gd name="T68" fmla="*/ 275 w 287"/>
                <a:gd name="T69" fmla="*/ 0 h 362"/>
                <a:gd name="T70" fmla="*/ 136 w 287"/>
                <a:gd name="T71" fmla="*/ 0 h 362"/>
                <a:gd name="T72" fmla="*/ 109 w 287"/>
                <a:gd name="T73" fmla="*/ 2 h 362"/>
                <a:gd name="T74" fmla="*/ 84 w 287"/>
                <a:gd name="T75" fmla="*/ 10 h 362"/>
                <a:gd name="T76" fmla="*/ 60 w 287"/>
                <a:gd name="T77" fmla="*/ 22 h 362"/>
                <a:gd name="T78" fmla="*/ 40 w 287"/>
                <a:gd name="T79" fmla="*/ 39 h 362"/>
                <a:gd name="T80" fmla="*/ 24 w 287"/>
                <a:gd name="T81" fmla="*/ 59 h 362"/>
                <a:gd name="T82" fmla="*/ 11 w 287"/>
                <a:gd name="T83" fmla="*/ 82 h 362"/>
                <a:gd name="T84" fmla="*/ 3 w 287"/>
                <a:gd name="T85" fmla="*/ 108 h 362"/>
                <a:gd name="T86" fmla="*/ 0 w 287"/>
                <a:gd name="T87" fmla="*/ 135 h 362"/>
                <a:gd name="T88" fmla="*/ 196 w 287"/>
                <a:gd name="T89" fmla="*/ 361 h 362"/>
                <a:gd name="T90" fmla="*/ 203 w 287"/>
                <a:gd name="T91" fmla="*/ 362 h 362"/>
                <a:gd name="T92" fmla="*/ 219 w 287"/>
                <a:gd name="T93" fmla="*/ 342 h 362"/>
                <a:gd name="T94" fmla="*/ 239 w 287"/>
                <a:gd name="T95" fmla="*/ 326 h 362"/>
                <a:gd name="T96" fmla="*/ 262 w 287"/>
                <a:gd name="T97" fmla="*/ 312 h 362"/>
                <a:gd name="T98" fmla="*/ 287 w 287"/>
                <a:gd name="T99" fmla="*/ 304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7" h="362">
                  <a:moveTo>
                    <a:pt x="151" y="120"/>
                  </a:moveTo>
                  <a:lnTo>
                    <a:pt x="145" y="121"/>
                  </a:lnTo>
                  <a:lnTo>
                    <a:pt x="140" y="122"/>
                  </a:lnTo>
                  <a:lnTo>
                    <a:pt x="134" y="125"/>
                  </a:lnTo>
                  <a:lnTo>
                    <a:pt x="130" y="128"/>
                  </a:lnTo>
                  <a:lnTo>
                    <a:pt x="127" y="133"/>
                  </a:lnTo>
                  <a:lnTo>
                    <a:pt x="124" y="138"/>
                  </a:lnTo>
                  <a:lnTo>
                    <a:pt x="121" y="143"/>
                  </a:lnTo>
                  <a:lnTo>
                    <a:pt x="121" y="150"/>
                  </a:lnTo>
                  <a:lnTo>
                    <a:pt x="121" y="225"/>
                  </a:lnTo>
                  <a:lnTo>
                    <a:pt x="120" y="228"/>
                  </a:lnTo>
                  <a:lnTo>
                    <a:pt x="120" y="231"/>
                  </a:lnTo>
                  <a:lnTo>
                    <a:pt x="118" y="234"/>
                  </a:lnTo>
                  <a:lnTo>
                    <a:pt x="117" y="236"/>
                  </a:lnTo>
                  <a:lnTo>
                    <a:pt x="115" y="238"/>
                  </a:lnTo>
                  <a:lnTo>
                    <a:pt x="112" y="239"/>
                  </a:lnTo>
                  <a:lnTo>
                    <a:pt x="110" y="240"/>
                  </a:lnTo>
                  <a:lnTo>
                    <a:pt x="106" y="240"/>
                  </a:lnTo>
                  <a:lnTo>
                    <a:pt x="103" y="240"/>
                  </a:lnTo>
                  <a:lnTo>
                    <a:pt x="100" y="239"/>
                  </a:lnTo>
                  <a:lnTo>
                    <a:pt x="98" y="238"/>
                  </a:lnTo>
                  <a:lnTo>
                    <a:pt x="96" y="236"/>
                  </a:lnTo>
                  <a:lnTo>
                    <a:pt x="93" y="234"/>
                  </a:lnTo>
                  <a:lnTo>
                    <a:pt x="92" y="231"/>
                  </a:lnTo>
                  <a:lnTo>
                    <a:pt x="91" y="228"/>
                  </a:lnTo>
                  <a:lnTo>
                    <a:pt x="91" y="225"/>
                  </a:lnTo>
                  <a:lnTo>
                    <a:pt x="91" y="150"/>
                  </a:lnTo>
                  <a:lnTo>
                    <a:pt x="91" y="143"/>
                  </a:lnTo>
                  <a:lnTo>
                    <a:pt x="92" y="138"/>
                  </a:lnTo>
                  <a:lnTo>
                    <a:pt x="93" y="132"/>
                  </a:lnTo>
                  <a:lnTo>
                    <a:pt x="96" y="126"/>
                  </a:lnTo>
                  <a:lnTo>
                    <a:pt x="98" y="121"/>
                  </a:lnTo>
                  <a:lnTo>
                    <a:pt x="101" y="117"/>
                  </a:lnTo>
                  <a:lnTo>
                    <a:pt x="104" y="111"/>
                  </a:lnTo>
                  <a:lnTo>
                    <a:pt x="109" y="107"/>
                  </a:lnTo>
                  <a:lnTo>
                    <a:pt x="113" y="104"/>
                  </a:lnTo>
                  <a:lnTo>
                    <a:pt x="117" y="99"/>
                  </a:lnTo>
                  <a:lnTo>
                    <a:pt x="122" y="97"/>
                  </a:lnTo>
                  <a:lnTo>
                    <a:pt x="128" y="94"/>
                  </a:lnTo>
                  <a:lnTo>
                    <a:pt x="133" y="92"/>
                  </a:lnTo>
                  <a:lnTo>
                    <a:pt x="139" y="91"/>
                  </a:lnTo>
                  <a:lnTo>
                    <a:pt x="145" y="90"/>
                  </a:lnTo>
                  <a:lnTo>
                    <a:pt x="151" y="90"/>
                  </a:lnTo>
                  <a:lnTo>
                    <a:pt x="226" y="90"/>
                  </a:lnTo>
                  <a:lnTo>
                    <a:pt x="230" y="90"/>
                  </a:lnTo>
                  <a:lnTo>
                    <a:pt x="232" y="91"/>
                  </a:lnTo>
                  <a:lnTo>
                    <a:pt x="235" y="92"/>
                  </a:lnTo>
                  <a:lnTo>
                    <a:pt x="237" y="94"/>
                  </a:lnTo>
                  <a:lnTo>
                    <a:pt x="239" y="96"/>
                  </a:lnTo>
                  <a:lnTo>
                    <a:pt x="240" y="98"/>
                  </a:lnTo>
                  <a:lnTo>
                    <a:pt x="241" y="102"/>
                  </a:lnTo>
                  <a:lnTo>
                    <a:pt x="241" y="105"/>
                  </a:lnTo>
                  <a:lnTo>
                    <a:pt x="241" y="108"/>
                  </a:lnTo>
                  <a:lnTo>
                    <a:pt x="240" y="110"/>
                  </a:lnTo>
                  <a:lnTo>
                    <a:pt x="239" y="113"/>
                  </a:lnTo>
                  <a:lnTo>
                    <a:pt x="237" y="116"/>
                  </a:lnTo>
                  <a:lnTo>
                    <a:pt x="235" y="118"/>
                  </a:lnTo>
                  <a:lnTo>
                    <a:pt x="232" y="119"/>
                  </a:lnTo>
                  <a:lnTo>
                    <a:pt x="230" y="120"/>
                  </a:lnTo>
                  <a:lnTo>
                    <a:pt x="226" y="120"/>
                  </a:lnTo>
                  <a:lnTo>
                    <a:pt x="151" y="120"/>
                  </a:lnTo>
                  <a:close/>
                  <a:moveTo>
                    <a:pt x="287" y="304"/>
                  </a:moveTo>
                  <a:lnTo>
                    <a:pt x="287" y="15"/>
                  </a:lnTo>
                  <a:lnTo>
                    <a:pt x="287" y="12"/>
                  </a:lnTo>
                  <a:lnTo>
                    <a:pt x="285" y="8"/>
                  </a:lnTo>
                  <a:lnTo>
                    <a:pt x="284" y="6"/>
                  </a:lnTo>
                  <a:lnTo>
                    <a:pt x="282" y="4"/>
                  </a:lnTo>
                  <a:lnTo>
                    <a:pt x="280" y="2"/>
                  </a:lnTo>
                  <a:lnTo>
                    <a:pt x="278" y="1"/>
                  </a:lnTo>
                  <a:lnTo>
                    <a:pt x="275" y="0"/>
                  </a:lnTo>
                  <a:lnTo>
                    <a:pt x="272" y="0"/>
                  </a:lnTo>
                  <a:lnTo>
                    <a:pt x="136" y="0"/>
                  </a:lnTo>
                  <a:lnTo>
                    <a:pt x="122" y="0"/>
                  </a:lnTo>
                  <a:lnTo>
                    <a:pt x="109" y="2"/>
                  </a:lnTo>
                  <a:lnTo>
                    <a:pt x="96" y="5"/>
                  </a:lnTo>
                  <a:lnTo>
                    <a:pt x="84" y="10"/>
                  </a:lnTo>
                  <a:lnTo>
                    <a:pt x="72" y="16"/>
                  </a:lnTo>
                  <a:lnTo>
                    <a:pt x="60" y="22"/>
                  </a:lnTo>
                  <a:lnTo>
                    <a:pt x="50" y="31"/>
                  </a:lnTo>
                  <a:lnTo>
                    <a:pt x="40" y="39"/>
                  </a:lnTo>
                  <a:lnTo>
                    <a:pt x="31" y="49"/>
                  </a:lnTo>
                  <a:lnTo>
                    <a:pt x="24" y="59"/>
                  </a:lnTo>
                  <a:lnTo>
                    <a:pt x="17" y="71"/>
                  </a:lnTo>
                  <a:lnTo>
                    <a:pt x="11" y="82"/>
                  </a:lnTo>
                  <a:lnTo>
                    <a:pt x="7" y="94"/>
                  </a:lnTo>
                  <a:lnTo>
                    <a:pt x="3" y="108"/>
                  </a:lnTo>
                  <a:lnTo>
                    <a:pt x="1" y="121"/>
                  </a:lnTo>
                  <a:lnTo>
                    <a:pt x="0" y="135"/>
                  </a:lnTo>
                  <a:lnTo>
                    <a:pt x="0" y="361"/>
                  </a:lnTo>
                  <a:lnTo>
                    <a:pt x="196" y="361"/>
                  </a:lnTo>
                  <a:lnTo>
                    <a:pt x="200" y="361"/>
                  </a:lnTo>
                  <a:lnTo>
                    <a:pt x="203" y="362"/>
                  </a:lnTo>
                  <a:lnTo>
                    <a:pt x="210" y="352"/>
                  </a:lnTo>
                  <a:lnTo>
                    <a:pt x="219" y="342"/>
                  </a:lnTo>
                  <a:lnTo>
                    <a:pt x="229" y="333"/>
                  </a:lnTo>
                  <a:lnTo>
                    <a:pt x="239" y="326"/>
                  </a:lnTo>
                  <a:lnTo>
                    <a:pt x="250" y="318"/>
                  </a:lnTo>
                  <a:lnTo>
                    <a:pt x="262" y="312"/>
                  </a:lnTo>
                  <a:lnTo>
                    <a:pt x="274" y="308"/>
                  </a:lnTo>
                  <a:lnTo>
                    <a:pt x="287" y="3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20"/>
            <p:cNvSpPr>
              <a:spLocks/>
            </p:cNvSpPr>
            <p:nvPr/>
          </p:nvSpPr>
          <p:spPr bwMode="auto">
            <a:xfrm>
              <a:off x="1450975" y="2732088"/>
              <a:ext cx="60325" cy="28575"/>
            </a:xfrm>
            <a:custGeom>
              <a:avLst/>
              <a:gdLst>
                <a:gd name="T0" fmla="*/ 0 w 189"/>
                <a:gd name="T1" fmla="*/ 0 h 90"/>
                <a:gd name="T2" fmla="*/ 0 w 189"/>
                <a:gd name="T3" fmla="*/ 75 h 90"/>
                <a:gd name="T4" fmla="*/ 1 w 189"/>
                <a:gd name="T5" fmla="*/ 79 h 90"/>
                <a:gd name="T6" fmla="*/ 2 w 189"/>
                <a:gd name="T7" fmla="*/ 81 h 90"/>
                <a:gd name="T8" fmla="*/ 3 w 189"/>
                <a:gd name="T9" fmla="*/ 84 h 90"/>
                <a:gd name="T10" fmla="*/ 6 w 189"/>
                <a:gd name="T11" fmla="*/ 86 h 90"/>
                <a:gd name="T12" fmla="*/ 8 w 189"/>
                <a:gd name="T13" fmla="*/ 87 h 90"/>
                <a:gd name="T14" fmla="*/ 10 w 189"/>
                <a:gd name="T15" fmla="*/ 89 h 90"/>
                <a:gd name="T16" fmla="*/ 13 w 189"/>
                <a:gd name="T17" fmla="*/ 90 h 90"/>
                <a:gd name="T18" fmla="*/ 15 w 189"/>
                <a:gd name="T19" fmla="*/ 90 h 90"/>
                <a:gd name="T20" fmla="*/ 189 w 189"/>
                <a:gd name="T21" fmla="*/ 90 h 90"/>
                <a:gd name="T22" fmla="*/ 186 w 189"/>
                <a:gd name="T23" fmla="*/ 80 h 90"/>
                <a:gd name="T24" fmla="*/ 184 w 189"/>
                <a:gd name="T25" fmla="*/ 68 h 90"/>
                <a:gd name="T26" fmla="*/ 181 w 189"/>
                <a:gd name="T27" fmla="*/ 57 h 90"/>
                <a:gd name="T28" fmla="*/ 181 w 189"/>
                <a:gd name="T29" fmla="*/ 45 h 90"/>
                <a:gd name="T30" fmla="*/ 181 w 189"/>
                <a:gd name="T31" fmla="*/ 33 h 90"/>
                <a:gd name="T32" fmla="*/ 184 w 189"/>
                <a:gd name="T33" fmla="*/ 22 h 90"/>
                <a:gd name="T34" fmla="*/ 186 w 189"/>
                <a:gd name="T35" fmla="*/ 11 h 90"/>
                <a:gd name="T36" fmla="*/ 189 w 189"/>
                <a:gd name="T37" fmla="*/ 0 h 90"/>
                <a:gd name="T38" fmla="*/ 0 w 189"/>
                <a:gd name="T3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9" h="90">
                  <a:moveTo>
                    <a:pt x="0" y="0"/>
                  </a:moveTo>
                  <a:lnTo>
                    <a:pt x="0" y="75"/>
                  </a:lnTo>
                  <a:lnTo>
                    <a:pt x="1" y="79"/>
                  </a:lnTo>
                  <a:lnTo>
                    <a:pt x="2" y="81"/>
                  </a:lnTo>
                  <a:lnTo>
                    <a:pt x="3" y="84"/>
                  </a:lnTo>
                  <a:lnTo>
                    <a:pt x="6" y="86"/>
                  </a:lnTo>
                  <a:lnTo>
                    <a:pt x="8" y="87"/>
                  </a:lnTo>
                  <a:lnTo>
                    <a:pt x="10" y="89"/>
                  </a:lnTo>
                  <a:lnTo>
                    <a:pt x="13" y="90"/>
                  </a:lnTo>
                  <a:lnTo>
                    <a:pt x="15" y="90"/>
                  </a:lnTo>
                  <a:lnTo>
                    <a:pt x="189" y="90"/>
                  </a:lnTo>
                  <a:lnTo>
                    <a:pt x="186" y="80"/>
                  </a:lnTo>
                  <a:lnTo>
                    <a:pt x="184" y="68"/>
                  </a:lnTo>
                  <a:lnTo>
                    <a:pt x="181" y="57"/>
                  </a:lnTo>
                  <a:lnTo>
                    <a:pt x="181" y="45"/>
                  </a:lnTo>
                  <a:lnTo>
                    <a:pt x="181" y="33"/>
                  </a:lnTo>
                  <a:lnTo>
                    <a:pt x="184" y="22"/>
                  </a:lnTo>
                  <a:lnTo>
                    <a:pt x="186" y="11"/>
                  </a:lnTo>
                  <a:lnTo>
                    <a:pt x="18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21"/>
            <p:cNvSpPr>
              <a:spLocks/>
            </p:cNvSpPr>
            <p:nvPr/>
          </p:nvSpPr>
          <p:spPr bwMode="auto">
            <a:xfrm>
              <a:off x="1652588" y="2711450"/>
              <a:ext cx="66675" cy="68263"/>
            </a:xfrm>
            <a:custGeom>
              <a:avLst/>
              <a:gdLst>
                <a:gd name="T0" fmla="*/ 94 w 210"/>
                <a:gd name="T1" fmla="*/ 1 h 211"/>
                <a:gd name="T2" fmla="*/ 74 w 210"/>
                <a:gd name="T3" fmla="*/ 5 h 211"/>
                <a:gd name="T4" fmla="*/ 55 w 210"/>
                <a:gd name="T5" fmla="*/ 13 h 211"/>
                <a:gd name="T6" fmla="*/ 39 w 210"/>
                <a:gd name="T7" fmla="*/ 25 h 211"/>
                <a:gd name="T8" fmla="*/ 24 w 210"/>
                <a:gd name="T9" fmla="*/ 39 h 211"/>
                <a:gd name="T10" fmla="*/ 13 w 210"/>
                <a:gd name="T11" fmla="*/ 56 h 211"/>
                <a:gd name="T12" fmla="*/ 4 w 210"/>
                <a:gd name="T13" fmla="*/ 75 h 211"/>
                <a:gd name="T14" fmla="*/ 0 w 210"/>
                <a:gd name="T15" fmla="*/ 96 h 211"/>
                <a:gd name="T16" fmla="*/ 0 w 210"/>
                <a:gd name="T17" fmla="*/ 117 h 211"/>
                <a:gd name="T18" fmla="*/ 4 w 210"/>
                <a:gd name="T19" fmla="*/ 137 h 211"/>
                <a:gd name="T20" fmla="*/ 13 w 210"/>
                <a:gd name="T21" fmla="*/ 156 h 211"/>
                <a:gd name="T22" fmla="*/ 24 w 210"/>
                <a:gd name="T23" fmla="*/ 173 h 211"/>
                <a:gd name="T24" fmla="*/ 39 w 210"/>
                <a:gd name="T25" fmla="*/ 187 h 211"/>
                <a:gd name="T26" fmla="*/ 55 w 210"/>
                <a:gd name="T27" fmla="*/ 199 h 211"/>
                <a:gd name="T28" fmla="*/ 74 w 210"/>
                <a:gd name="T29" fmla="*/ 207 h 211"/>
                <a:gd name="T30" fmla="*/ 94 w 210"/>
                <a:gd name="T31" fmla="*/ 210 h 211"/>
                <a:gd name="T32" fmla="*/ 116 w 210"/>
                <a:gd name="T33" fmla="*/ 210 h 211"/>
                <a:gd name="T34" fmla="*/ 136 w 210"/>
                <a:gd name="T35" fmla="*/ 207 h 211"/>
                <a:gd name="T36" fmla="*/ 155 w 210"/>
                <a:gd name="T37" fmla="*/ 199 h 211"/>
                <a:gd name="T38" fmla="*/ 173 w 210"/>
                <a:gd name="T39" fmla="*/ 187 h 211"/>
                <a:gd name="T40" fmla="*/ 187 w 210"/>
                <a:gd name="T41" fmla="*/ 173 h 211"/>
                <a:gd name="T42" fmla="*/ 198 w 210"/>
                <a:gd name="T43" fmla="*/ 156 h 211"/>
                <a:gd name="T44" fmla="*/ 206 w 210"/>
                <a:gd name="T45" fmla="*/ 137 h 211"/>
                <a:gd name="T46" fmla="*/ 210 w 210"/>
                <a:gd name="T47" fmla="*/ 117 h 211"/>
                <a:gd name="T48" fmla="*/ 210 w 210"/>
                <a:gd name="T49" fmla="*/ 96 h 211"/>
                <a:gd name="T50" fmla="*/ 206 w 210"/>
                <a:gd name="T51" fmla="*/ 74 h 211"/>
                <a:gd name="T52" fmla="*/ 198 w 210"/>
                <a:gd name="T53" fmla="*/ 56 h 211"/>
                <a:gd name="T54" fmla="*/ 187 w 210"/>
                <a:gd name="T55" fmla="*/ 39 h 211"/>
                <a:gd name="T56" fmla="*/ 173 w 210"/>
                <a:gd name="T57" fmla="*/ 25 h 211"/>
                <a:gd name="T58" fmla="*/ 155 w 210"/>
                <a:gd name="T59" fmla="*/ 13 h 211"/>
                <a:gd name="T60" fmla="*/ 136 w 210"/>
                <a:gd name="T61" fmla="*/ 5 h 211"/>
                <a:gd name="T62" fmla="*/ 116 w 210"/>
                <a:gd name="T63" fmla="*/ 1 h 211"/>
                <a:gd name="T64" fmla="*/ 105 w 210"/>
                <a:gd name="T6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0" h="211">
                  <a:moveTo>
                    <a:pt x="105" y="0"/>
                  </a:moveTo>
                  <a:lnTo>
                    <a:pt x="94" y="1"/>
                  </a:lnTo>
                  <a:lnTo>
                    <a:pt x="84" y="2"/>
                  </a:lnTo>
                  <a:lnTo>
                    <a:pt x="74" y="5"/>
                  </a:lnTo>
                  <a:lnTo>
                    <a:pt x="64" y="9"/>
                  </a:lnTo>
                  <a:lnTo>
                    <a:pt x="55" y="13"/>
                  </a:lnTo>
                  <a:lnTo>
                    <a:pt x="46" y="18"/>
                  </a:lnTo>
                  <a:lnTo>
                    <a:pt x="39" y="25"/>
                  </a:lnTo>
                  <a:lnTo>
                    <a:pt x="31" y="31"/>
                  </a:lnTo>
                  <a:lnTo>
                    <a:pt x="24" y="39"/>
                  </a:lnTo>
                  <a:lnTo>
                    <a:pt x="18" y="47"/>
                  </a:lnTo>
                  <a:lnTo>
                    <a:pt x="13" y="56"/>
                  </a:lnTo>
                  <a:lnTo>
                    <a:pt x="9" y="64"/>
                  </a:lnTo>
                  <a:lnTo>
                    <a:pt x="4" y="75"/>
                  </a:lnTo>
                  <a:lnTo>
                    <a:pt x="2" y="85"/>
                  </a:lnTo>
                  <a:lnTo>
                    <a:pt x="0" y="96"/>
                  </a:lnTo>
                  <a:lnTo>
                    <a:pt x="0" y="106"/>
                  </a:lnTo>
                  <a:lnTo>
                    <a:pt x="0" y="117"/>
                  </a:lnTo>
                  <a:lnTo>
                    <a:pt x="2" y="127"/>
                  </a:lnTo>
                  <a:lnTo>
                    <a:pt x="4" y="137"/>
                  </a:lnTo>
                  <a:lnTo>
                    <a:pt x="9" y="147"/>
                  </a:lnTo>
                  <a:lnTo>
                    <a:pt x="13" y="156"/>
                  </a:lnTo>
                  <a:lnTo>
                    <a:pt x="18" y="165"/>
                  </a:lnTo>
                  <a:lnTo>
                    <a:pt x="24" y="173"/>
                  </a:lnTo>
                  <a:lnTo>
                    <a:pt x="31" y="180"/>
                  </a:lnTo>
                  <a:lnTo>
                    <a:pt x="39" y="187"/>
                  </a:lnTo>
                  <a:lnTo>
                    <a:pt x="46" y="193"/>
                  </a:lnTo>
                  <a:lnTo>
                    <a:pt x="55" y="199"/>
                  </a:lnTo>
                  <a:lnTo>
                    <a:pt x="64" y="203"/>
                  </a:lnTo>
                  <a:lnTo>
                    <a:pt x="74" y="207"/>
                  </a:lnTo>
                  <a:lnTo>
                    <a:pt x="84" y="209"/>
                  </a:lnTo>
                  <a:lnTo>
                    <a:pt x="94" y="210"/>
                  </a:lnTo>
                  <a:lnTo>
                    <a:pt x="105" y="211"/>
                  </a:lnTo>
                  <a:lnTo>
                    <a:pt x="116" y="210"/>
                  </a:lnTo>
                  <a:lnTo>
                    <a:pt x="127" y="209"/>
                  </a:lnTo>
                  <a:lnTo>
                    <a:pt x="136" y="207"/>
                  </a:lnTo>
                  <a:lnTo>
                    <a:pt x="146" y="203"/>
                  </a:lnTo>
                  <a:lnTo>
                    <a:pt x="155" y="199"/>
                  </a:lnTo>
                  <a:lnTo>
                    <a:pt x="164" y="193"/>
                  </a:lnTo>
                  <a:lnTo>
                    <a:pt x="173" y="187"/>
                  </a:lnTo>
                  <a:lnTo>
                    <a:pt x="180" y="180"/>
                  </a:lnTo>
                  <a:lnTo>
                    <a:pt x="187" y="173"/>
                  </a:lnTo>
                  <a:lnTo>
                    <a:pt x="193" y="165"/>
                  </a:lnTo>
                  <a:lnTo>
                    <a:pt x="198" y="156"/>
                  </a:lnTo>
                  <a:lnTo>
                    <a:pt x="203" y="147"/>
                  </a:lnTo>
                  <a:lnTo>
                    <a:pt x="206" y="137"/>
                  </a:lnTo>
                  <a:lnTo>
                    <a:pt x="208" y="127"/>
                  </a:lnTo>
                  <a:lnTo>
                    <a:pt x="210" y="117"/>
                  </a:lnTo>
                  <a:lnTo>
                    <a:pt x="210" y="106"/>
                  </a:lnTo>
                  <a:lnTo>
                    <a:pt x="210" y="96"/>
                  </a:lnTo>
                  <a:lnTo>
                    <a:pt x="208" y="85"/>
                  </a:lnTo>
                  <a:lnTo>
                    <a:pt x="206" y="74"/>
                  </a:lnTo>
                  <a:lnTo>
                    <a:pt x="203" y="64"/>
                  </a:lnTo>
                  <a:lnTo>
                    <a:pt x="198" y="56"/>
                  </a:lnTo>
                  <a:lnTo>
                    <a:pt x="193" y="47"/>
                  </a:lnTo>
                  <a:lnTo>
                    <a:pt x="187" y="39"/>
                  </a:lnTo>
                  <a:lnTo>
                    <a:pt x="180" y="31"/>
                  </a:lnTo>
                  <a:lnTo>
                    <a:pt x="173" y="25"/>
                  </a:lnTo>
                  <a:lnTo>
                    <a:pt x="164" y="18"/>
                  </a:lnTo>
                  <a:lnTo>
                    <a:pt x="155" y="13"/>
                  </a:lnTo>
                  <a:lnTo>
                    <a:pt x="146" y="9"/>
                  </a:lnTo>
                  <a:lnTo>
                    <a:pt x="136" y="5"/>
                  </a:lnTo>
                  <a:lnTo>
                    <a:pt x="127" y="2"/>
                  </a:lnTo>
                  <a:lnTo>
                    <a:pt x="116" y="1"/>
                  </a:lnTo>
                  <a:lnTo>
                    <a:pt x="105" y="0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22"/>
            <p:cNvSpPr>
              <a:spLocks/>
            </p:cNvSpPr>
            <p:nvPr/>
          </p:nvSpPr>
          <p:spPr bwMode="auto">
            <a:xfrm>
              <a:off x="1519238" y="2711450"/>
              <a:ext cx="66675" cy="68263"/>
            </a:xfrm>
            <a:custGeom>
              <a:avLst/>
              <a:gdLst>
                <a:gd name="T0" fmla="*/ 95 w 211"/>
                <a:gd name="T1" fmla="*/ 1 h 211"/>
                <a:gd name="T2" fmla="*/ 74 w 211"/>
                <a:gd name="T3" fmla="*/ 5 h 211"/>
                <a:gd name="T4" fmla="*/ 55 w 211"/>
                <a:gd name="T5" fmla="*/ 13 h 211"/>
                <a:gd name="T6" fmla="*/ 39 w 211"/>
                <a:gd name="T7" fmla="*/ 25 h 211"/>
                <a:gd name="T8" fmla="*/ 24 w 211"/>
                <a:gd name="T9" fmla="*/ 39 h 211"/>
                <a:gd name="T10" fmla="*/ 13 w 211"/>
                <a:gd name="T11" fmla="*/ 56 h 211"/>
                <a:gd name="T12" fmla="*/ 5 w 211"/>
                <a:gd name="T13" fmla="*/ 75 h 211"/>
                <a:gd name="T14" fmla="*/ 0 w 211"/>
                <a:gd name="T15" fmla="*/ 96 h 211"/>
                <a:gd name="T16" fmla="*/ 0 w 211"/>
                <a:gd name="T17" fmla="*/ 117 h 211"/>
                <a:gd name="T18" fmla="*/ 5 w 211"/>
                <a:gd name="T19" fmla="*/ 137 h 211"/>
                <a:gd name="T20" fmla="*/ 13 w 211"/>
                <a:gd name="T21" fmla="*/ 156 h 211"/>
                <a:gd name="T22" fmla="*/ 24 w 211"/>
                <a:gd name="T23" fmla="*/ 173 h 211"/>
                <a:gd name="T24" fmla="*/ 39 w 211"/>
                <a:gd name="T25" fmla="*/ 187 h 211"/>
                <a:gd name="T26" fmla="*/ 55 w 211"/>
                <a:gd name="T27" fmla="*/ 199 h 211"/>
                <a:gd name="T28" fmla="*/ 74 w 211"/>
                <a:gd name="T29" fmla="*/ 207 h 211"/>
                <a:gd name="T30" fmla="*/ 95 w 211"/>
                <a:gd name="T31" fmla="*/ 210 h 211"/>
                <a:gd name="T32" fmla="*/ 116 w 211"/>
                <a:gd name="T33" fmla="*/ 210 h 211"/>
                <a:gd name="T34" fmla="*/ 137 w 211"/>
                <a:gd name="T35" fmla="*/ 207 h 211"/>
                <a:gd name="T36" fmla="*/ 156 w 211"/>
                <a:gd name="T37" fmla="*/ 199 h 211"/>
                <a:gd name="T38" fmla="*/ 173 w 211"/>
                <a:gd name="T39" fmla="*/ 187 h 211"/>
                <a:gd name="T40" fmla="*/ 187 w 211"/>
                <a:gd name="T41" fmla="*/ 173 h 211"/>
                <a:gd name="T42" fmla="*/ 199 w 211"/>
                <a:gd name="T43" fmla="*/ 156 h 211"/>
                <a:gd name="T44" fmla="*/ 206 w 211"/>
                <a:gd name="T45" fmla="*/ 137 h 211"/>
                <a:gd name="T46" fmla="*/ 211 w 211"/>
                <a:gd name="T47" fmla="*/ 117 h 211"/>
                <a:gd name="T48" fmla="*/ 211 w 211"/>
                <a:gd name="T49" fmla="*/ 96 h 211"/>
                <a:gd name="T50" fmla="*/ 206 w 211"/>
                <a:gd name="T51" fmla="*/ 74 h 211"/>
                <a:gd name="T52" fmla="*/ 199 w 211"/>
                <a:gd name="T53" fmla="*/ 56 h 211"/>
                <a:gd name="T54" fmla="*/ 187 w 211"/>
                <a:gd name="T55" fmla="*/ 39 h 211"/>
                <a:gd name="T56" fmla="*/ 173 w 211"/>
                <a:gd name="T57" fmla="*/ 25 h 211"/>
                <a:gd name="T58" fmla="*/ 156 w 211"/>
                <a:gd name="T59" fmla="*/ 13 h 211"/>
                <a:gd name="T60" fmla="*/ 137 w 211"/>
                <a:gd name="T61" fmla="*/ 5 h 211"/>
                <a:gd name="T62" fmla="*/ 116 w 211"/>
                <a:gd name="T63" fmla="*/ 1 h 211"/>
                <a:gd name="T64" fmla="*/ 106 w 211"/>
                <a:gd name="T6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1" h="211">
                  <a:moveTo>
                    <a:pt x="106" y="0"/>
                  </a:moveTo>
                  <a:lnTo>
                    <a:pt x="95" y="1"/>
                  </a:lnTo>
                  <a:lnTo>
                    <a:pt x="84" y="2"/>
                  </a:lnTo>
                  <a:lnTo>
                    <a:pt x="74" y="5"/>
                  </a:lnTo>
                  <a:lnTo>
                    <a:pt x="65" y="9"/>
                  </a:lnTo>
                  <a:lnTo>
                    <a:pt x="55" y="13"/>
                  </a:lnTo>
                  <a:lnTo>
                    <a:pt x="47" y="18"/>
                  </a:lnTo>
                  <a:lnTo>
                    <a:pt x="39" y="25"/>
                  </a:lnTo>
                  <a:lnTo>
                    <a:pt x="32" y="31"/>
                  </a:lnTo>
                  <a:lnTo>
                    <a:pt x="24" y="39"/>
                  </a:lnTo>
                  <a:lnTo>
                    <a:pt x="19" y="47"/>
                  </a:lnTo>
                  <a:lnTo>
                    <a:pt x="13" y="56"/>
                  </a:lnTo>
                  <a:lnTo>
                    <a:pt x="9" y="64"/>
                  </a:lnTo>
                  <a:lnTo>
                    <a:pt x="5" y="75"/>
                  </a:lnTo>
                  <a:lnTo>
                    <a:pt x="3" y="85"/>
                  </a:lnTo>
                  <a:lnTo>
                    <a:pt x="0" y="96"/>
                  </a:lnTo>
                  <a:lnTo>
                    <a:pt x="0" y="106"/>
                  </a:lnTo>
                  <a:lnTo>
                    <a:pt x="0" y="117"/>
                  </a:lnTo>
                  <a:lnTo>
                    <a:pt x="3" y="127"/>
                  </a:lnTo>
                  <a:lnTo>
                    <a:pt x="5" y="137"/>
                  </a:lnTo>
                  <a:lnTo>
                    <a:pt x="9" y="147"/>
                  </a:lnTo>
                  <a:lnTo>
                    <a:pt x="13" y="156"/>
                  </a:lnTo>
                  <a:lnTo>
                    <a:pt x="19" y="165"/>
                  </a:lnTo>
                  <a:lnTo>
                    <a:pt x="24" y="173"/>
                  </a:lnTo>
                  <a:lnTo>
                    <a:pt x="32" y="180"/>
                  </a:lnTo>
                  <a:lnTo>
                    <a:pt x="39" y="187"/>
                  </a:lnTo>
                  <a:lnTo>
                    <a:pt x="47" y="193"/>
                  </a:lnTo>
                  <a:lnTo>
                    <a:pt x="55" y="199"/>
                  </a:lnTo>
                  <a:lnTo>
                    <a:pt x="65" y="203"/>
                  </a:lnTo>
                  <a:lnTo>
                    <a:pt x="74" y="207"/>
                  </a:lnTo>
                  <a:lnTo>
                    <a:pt x="84" y="209"/>
                  </a:lnTo>
                  <a:lnTo>
                    <a:pt x="95" y="210"/>
                  </a:lnTo>
                  <a:lnTo>
                    <a:pt x="106" y="211"/>
                  </a:lnTo>
                  <a:lnTo>
                    <a:pt x="116" y="210"/>
                  </a:lnTo>
                  <a:lnTo>
                    <a:pt x="127" y="209"/>
                  </a:lnTo>
                  <a:lnTo>
                    <a:pt x="137" y="207"/>
                  </a:lnTo>
                  <a:lnTo>
                    <a:pt x="146" y="203"/>
                  </a:lnTo>
                  <a:lnTo>
                    <a:pt x="156" y="199"/>
                  </a:lnTo>
                  <a:lnTo>
                    <a:pt x="165" y="193"/>
                  </a:lnTo>
                  <a:lnTo>
                    <a:pt x="173" y="187"/>
                  </a:lnTo>
                  <a:lnTo>
                    <a:pt x="181" y="180"/>
                  </a:lnTo>
                  <a:lnTo>
                    <a:pt x="187" y="173"/>
                  </a:lnTo>
                  <a:lnTo>
                    <a:pt x="194" y="165"/>
                  </a:lnTo>
                  <a:lnTo>
                    <a:pt x="199" y="156"/>
                  </a:lnTo>
                  <a:lnTo>
                    <a:pt x="203" y="147"/>
                  </a:lnTo>
                  <a:lnTo>
                    <a:pt x="206" y="137"/>
                  </a:lnTo>
                  <a:lnTo>
                    <a:pt x="209" y="127"/>
                  </a:lnTo>
                  <a:lnTo>
                    <a:pt x="211" y="117"/>
                  </a:lnTo>
                  <a:lnTo>
                    <a:pt x="211" y="106"/>
                  </a:lnTo>
                  <a:lnTo>
                    <a:pt x="211" y="96"/>
                  </a:lnTo>
                  <a:lnTo>
                    <a:pt x="209" y="85"/>
                  </a:lnTo>
                  <a:lnTo>
                    <a:pt x="206" y="74"/>
                  </a:lnTo>
                  <a:lnTo>
                    <a:pt x="203" y="64"/>
                  </a:lnTo>
                  <a:lnTo>
                    <a:pt x="199" y="56"/>
                  </a:lnTo>
                  <a:lnTo>
                    <a:pt x="194" y="47"/>
                  </a:lnTo>
                  <a:lnTo>
                    <a:pt x="187" y="39"/>
                  </a:lnTo>
                  <a:lnTo>
                    <a:pt x="181" y="31"/>
                  </a:lnTo>
                  <a:lnTo>
                    <a:pt x="173" y="25"/>
                  </a:lnTo>
                  <a:lnTo>
                    <a:pt x="165" y="18"/>
                  </a:lnTo>
                  <a:lnTo>
                    <a:pt x="156" y="13"/>
                  </a:lnTo>
                  <a:lnTo>
                    <a:pt x="146" y="9"/>
                  </a:lnTo>
                  <a:lnTo>
                    <a:pt x="137" y="5"/>
                  </a:lnTo>
                  <a:lnTo>
                    <a:pt x="127" y="2"/>
                  </a:lnTo>
                  <a:lnTo>
                    <a:pt x="116" y="1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Freeform 3391"/>
          <p:cNvSpPr>
            <a:spLocks noEditPoints="1"/>
          </p:cNvSpPr>
          <p:nvPr/>
        </p:nvSpPr>
        <p:spPr bwMode="auto">
          <a:xfrm>
            <a:off x="5265877" y="3332429"/>
            <a:ext cx="285750" cy="285750"/>
          </a:xfrm>
          <a:custGeom>
            <a:avLst/>
            <a:gdLst>
              <a:gd name="T0" fmla="*/ 400 w 721"/>
              <a:gd name="T1" fmla="*/ 502 h 721"/>
              <a:gd name="T2" fmla="*/ 441 w 721"/>
              <a:gd name="T3" fmla="*/ 487 h 721"/>
              <a:gd name="T4" fmla="*/ 456 w 721"/>
              <a:gd name="T5" fmla="*/ 469 h 721"/>
              <a:gd name="T6" fmla="*/ 477 w 721"/>
              <a:gd name="T7" fmla="*/ 475 h 721"/>
              <a:gd name="T8" fmla="*/ 498 w 721"/>
              <a:gd name="T9" fmla="*/ 505 h 721"/>
              <a:gd name="T10" fmla="*/ 361 w 721"/>
              <a:gd name="T11" fmla="*/ 709 h 721"/>
              <a:gd name="T12" fmla="*/ 315 w 721"/>
              <a:gd name="T13" fmla="*/ 654 h 721"/>
              <a:gd name="T14" fmla="*/ 347 w 721"/>
              <a:gd name="T15" fmla="*/ 606 h 721"/>
              <a:gd name="T16" fmla="*/ 365 w 721"/>
              <a:gd name="T17" fmla="*/ 601 h 721"/>
              <a:gd name="T18" fmla="*/ 387 w 721"/>
              <a:gd name="T19" fmla="*/ 623 h 721"/>
              <a:gd name="T20" fmla="*/ 415 w 721"/>
              <a:gd name="T21" fmla="*/ 691 h 721"/>
              <a:gd name="T22" fmla="*/ 225 w 721"/>
              <a:gd name="T23" fmla="*/ 505 h 721"/>
              <a:gd name="T24" fmla="*/ 245 w 721"/>
              <a:gd name="T25" fmla="*/ 477 h 721"/>
              <a:gd name="T26" fmla="*/ 265 w 721"/>
              <a:gd name="T27" fmla="*/ 469 h 721"/>
              <a:gd name="T28" fmla="*/ 280 w 721"/>
              <a:gd name="T29" fmla="*/ 487 h 721"/>
              <a:gd name="T30" fmla="*/ 321 w 721"/>
              <a:gd name="T31" fmla="*/ 502 h 721"/>
              <a:gd name="T32" fmla="*/ 222 w 721"/>
              <a:gd name="T33" fmla="*/ 511 h 721"/>
              <a:gd name="T34" fmla="*/ 397 w 721"/>
              <a:gd name="T35" fmla="*/ 541 h 721"/>
              <a:gd name="T36" fmla="*/ 385 w 721"/>
              <a:gd name="T37" fmla="*/ 565 h 721"/>
              <a:gd name="T38" fmla="*/ 361 w 721"/>
              <a:gd name="T39" fmla="*/ 577 h 721"/>
              <a:gd name="T40" fmla="*/ 335 w 721"/>
              <a:gd name="T41" fmla="*/ 565 h 721"/>
              <a:gd name="T42" fmla="*/ 325 w 721"/>
              <a:gd name="T43" fmla="*/ 541 h 721"/>
              <a:gd name="T44" fmla="*/ 681 w 721"/>
              <a:gd name="T45" fmla="*/ 552 h 721"/>
              <a:gd name="T46" fmla="*/ 633 w 721"/>
              <a:gd name="T47" fmla="*/ 522 h 721"/>
              <a:gd name="T48" fmla="*/ 524 w 721"/>
              <a:gd name="T49" fmla="*/ 477 h 721"/>
              <a:gd name="T50" fmla="*/ 484 w 721"/>
              <a:gd name="T51" fmla="*/ 448 h 721"/>
              <a:gd name="T52" fmla="*/ 457 w 721"/>
              <a:gd name="T53" fmla="*/ 433 h 721"/>
              <a:gd name="T54" fmla="*/ 466 w 721"/>
              <a:gd name="T55" fmla="*/ 366 h 721"/>
              <a:gd name="T56" fmla="*/ 489 w 721"/>
              <a:gd name="T57" fmla="*/ 322 h 721"/>
              <a:gd name="T58" fmla="*/ 504 w 721"/>
              <a:gd name="T59" fmla="*/ 279 h 721"/>
              <a:gd name="T60" fmla="*/ 513 w 721"/>
              <a:gd name="T61" fmla="*/ 247 h 721"/>
              <a:gd name="T62" fmla="*/ 506 w 721"/>
              <a:gd name="T63" fmla="*/ 215 h 721"/>
              <a:gd name="T64" fmla="*/ 501 w 721"/>
              <a:gd name="T65" fmla="*/ 193 h 721"/>
              <a:gd name="T66" fmla="*/ 527 w 721"/>
              <a:gd name="T67" fmla="*/ 102 h 721"/>
              <a:gd name="T68" fmla="*/ 519 w 721"/>
              <a:gd name="T69" fmla="*/ 51 h 721"/>
              <a:gd name="T70" fmla="*/ 493 w 721"/>
              <a:gd name="T71" fmla="*/ 26 h 721"/>
              <a:gd name="T72" fmla="*/ 453 w 721"/>
              <a:gd name="T73" fmla="*/ 9 h 721"/>
              <a:gd name="T74" fmla="*/ 383 w 721"/>
              <a:gd name="T75" fmla="*/ 0 h 721"/>
              <a:gd name="T76" fmla="*/ 311 w 721"/>
              <a:gd name="T77" fmla="*/ 9 h 721"/>
              <a:gd name="T78" fmla="*/ 271 w 721"/>
              <a:gd name="T79" fmla="*/ 32 h 721"/>
              <a:gd name="T80" fmla="*/ 239 w 721"/>
              <a:gd name="T81" fmla="*/ 50 h 721"/>
              <a:gd name="T82" fmla="*/ 222 w 721"/>
              <a:gd name="T83" fmla="*/ 66 h 721"/>
              <a:gd name="T84" fmla="*/ 211 w 721"/>
              <a:gd name="T85" fmla="*/ 95 h 721"/>
              <a:gd name="T86" fmla="*/ 217 w 721"/>
              <a:gd name="T87" fmla="*/ 164 h 721"/>
              <a:gd name="T88" fmla="*/ 227 w 721"/>
              <a:gd name="T89" fmla="*/ 202 h 721"/>
              <a:gd name="T90" fmla="*/ 212 w 721"/>
              <a:gd name="T91" fmla="*/ 230 h 721"/>
              <a:gd name="T92" fmla="*/ 213 w 721"/>
              <a:gd name="T93" fmla="*/ 263 h 721"/>
              <a:gd name="T94" fmla="*/ 229 w 721"/>
              <a:gd name="T95" fmla="*/ 290 h 721"/>
              <a:gd name="T96" fmla="*/ 243 w 721"/>
              <a:gd name="T97" fmla="*/ 348 h 721"/>
              <a:gd name="T98" fmla="*/ 265 w 721"/>
              <a:gd name="T99" fmla="*/ 378 h 721"/>
              <a:gd name="T100" fmla="*/ 249 w 721"/>
              <a:gd name="T101" fmla="*/ 441 h 721"/>
              <a:gd name="T102" fmla="*/ 209 w 721"/>
              <a:gd name="T103" fmla="*/ 473 h 721"/>
              <a:gd name="T104" fmla="*/ 134 w 721"/>
              <a:gd name="T105" fmla="*/ 502 h 721"/>
              <a:gd name="T106" fmla="*/ 50 w 721"/>
              <a:gd name="T107" fmla="*/ 547 h 721"/>
              <a:gd name="T108" fmla="*/ 28 w 721"/>
              <a:gd name="T109" fmla="*/ 573 h 721"/>
              <a:gd name="T110" fmla="*/ 9 w 721"/>
              <a:gd name="T111" fmla="*/ 629 h 721"/>
              <a:gd name="T112" fmla="*/ 0 w 721"/>
              <a:gd name="T113" fmla="*/ 713 h 721"/>
              <a:gd name="T114" fmla="*/ 709 w 721"/>
              <a:gd name="T115" fmla="*/ 721 h 721"/>
              <a:gd name="T116" fmla="*/ 721 w 721"/>
              <a:gd name="T117" fmla="*/ 709 h 721"/>
              <a:gd name="T118" fmla="*/ 709 w 721"/>
              <a:gd name="T119" fmla="*/ 606 h 721"/>
              <a:gd name="T120" fmla="*/ 691 w 721"/>
              <a:gd name="T121" fmla="*/ 564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21" h="721">
                <a:moveTo>
                  <a:pt x="415" y="510"/>
                </a:moveTo>
                <a:lnTo>
                  <a:pt x="415" y="510"/>
                </a:lnTo>
                <a:lnTo>
                  <a:pt x="415" y="510"/>
                </a:lnTo>
                <a:lnTo>
                  <a:pt x="400" y="502"/>
                </a:lnTo>
                <a:lnTo>
                  <a:pt x="414" y="498"/>
                </a:lnTo>
                <a:lnTo>
                  <a:pt x="428" y="493"/>
                </a:lnTo>
                <a:lnTo>
                  <a:pt x="434" y="491"/>
                </a:lnTo>
                <a:lnTo>
                  <a:pt x="441" y="487"/>
                </a:lnTo>
                <a:lnTo>
                  <a:pt x="447" y="482"/>
                </a:lnTo>
                <a:lnTo>
                  <a:pt x="453" y="477"/>
                </a:lnTo>
                <a:lnTo>
                  <a:pt x="456" y="473"/>
                </a:lnTo>
                <a:lnTo>
                  <a:pt x="456" y="469"/>
                </a:lnTo>
                <a:lnTo>
                  <a:pt x="456" y="459"/>
                </a:lnTo>
                <a:lnTo>
                  <a:pt x="464" y="462"/>
                </a:lnTo>
                <a:lnTo>
                  <a:pt x="470" y="469"/>
                </a:lnTo>
                <a:lnTo>
                  <a:pt x="477" y="475"/>
                </a:lnTo>
                <a:lnTo>
                  <a:pt x="483" y="482"/>
                </a:lnTo>
                <a:lnTo>
                  <a:pt x="489" y="489"/>
                </a:lnTo>
                <a:lnTo>
                  <a:pt x="495" y="497"/>
                </a:lnTo>
                <a:lnTo>
                  <a:pt x="498" y="505"/>
                </a:lnTo>
                <a:lnTo>
                  <a:pt x="501" y="511"/>
                </a:lnTo>
                <a:lnTo>
                  <a:pt x="522" y="574"/>
                </a:lnTo>
                <a:lnTo>
                  <a:pt x="415" y="510"/>
                </a:lnTo>
                <a:close/>
                <a:moveTo>
                  <a:pt x="361" y="709"/>
                </a:moveTo>
                <a:lnTo>
                  <a:pt x="293" y="709"/>
                </a:lnTo>
                <a:lnTo>
                  <a:pt x="299" y="691"/>
                </a:lnTo>
                <a:lnTo>
                  <a:pt x="306" y="672"/>
                </a:lnTo>
                <a:lnTo>
                  <a:pt x="315" y="654"/>
                </a:lnTo>
                <a:lnTo>
                  <a:pt x="322" y="637"/>
                </a:lnTo>
                <a:lnTo>
                  <a:pt x="333" y="623"/>
                </a:lnTo>
                <a:lnTo>
                  <a:pt x="342" y="611"/>
                </a:lnTo>
                <a:lnTo>
                  <a:pt x="347" y="606"/>
                </a:lnTo>
                <a:lnTo>
                  <a:pt x="351" y="604"/>
                </a:lnTo>
                <a:lnTo>
                  <a:pt x="356" y="601"/>
                </a:lnTo>
                <a:lnTo>
                  <a:pt x="361" y="601"/>
                </a:lnTo>
                <a:lnTo>
                  <a:pt x="365" y="601"/>
                </a:lnTo>
                <a:lnTo>
                  <a:pt x="370" y="604"/>
                </a:lnTo>
                <a:lnTo>
                  <a:pt x="374" y="606"/>
                </a:lnTo>
                <a:lnTo>
                  <a:pt x="379" y="611"/>
                </a:lnTo>
                <a:lnTo>
                  <a:pt x="387" y="623"/>
                </a:lnTo>
                <a:lnTo>
                  <a:pt x="396" y="637"/>
                </a:lnTo>
                <a:lnTo>
                  <a:pt x="403" y="654"/>
                </a:lnTo>
                <a:lnTo>
                  <a:pt x="410" y="673"/>
                </a:lnTo>
                <a:lnTo>
                  <a:pt x="415" y="691"/>
                </a:lnTo>
                <a:lnTo>
                  <a:pt x="420" y="709"/>
                </a:lnTo>
                <a:lnTo>
                  <a:pt x="361" y="709"/>
                </a:lnTo>
                <a:close/>
                <a:moveTo>
                  <a:pt x="222" y="511"/>
                </a:moveTo>
                <a:lnTo>
                  <a:pt x="225" y="505"/>
                </a:lnTo>
                <a:lnTo>
                  <a:pt x="229" y="497"/>
                </a:lnTo>
                <a:lnTo>
                  <a:pt x="234" y="489"/>
                </a:lnTo>
                <a:lnTo>
                  <a:pt x="239" y="483"/>
                </a:lnTo>
                <a:lnTo>
                  <a:pt x="245" y="477"/>
                </a:lnTo>
                <a:lnTo>
                  <a:pt x="252" y="470"/>
                </a:lnTo>
                <a:lnTo>
                  <a:pt x="258" y="464"/>
                </a:lnTo>
                <a:lnTo>
                  <a:pt x="265" y="460"/>
                </a:lnTo>
                <a:lnTo>
                  <a:pt x="265" y="469"/>
                </a:lnTo>
                <a:lnTo>
                  <a:pt x="265" y="473"/>
                </a:lnTo>
                <a:lnTo>
                  <a:pt x="267" y="477"/>
                </a:lnTo>
                <a:lnTo>
                  <a:pt x="274" y="482"/>
                </a:lnTo>
                <a:lnTo>
                  <a:pt x="280" y="487"/>
                </a:lnTo>
                <a:lnTo>
                  <a:pt x="286" y="491"/>
                </a:lnTo>
                <a:lnTo>
                  <a:pt x="293" y="493"/>
                </a:lnTo>
                <a:lnTo>
                  <a:pt x="307" y="498"/>
                </a:lnTo>
                <a:lnTo>
                  <a:pt x="321" y="502"/>
                </a:lnTo>
                <a:lnTo>
                  <a:pt x="306" y="511"/>
                </a:lnTo>
                <a:lnTo>
                  <a:pt x="306" y="511"/>
                </a:lnTo>
                <a:lnTo>
                  <a:pt x="202" y="574"/>
                </a:lnTo>
                <a:lnTo>
                  <a:pt x="222" y="511"/>
                </a:lnTo>
                <a:close/>
                <a:moveTo>
                  <a:pt x="325" y="528"/>
                </a:moveTo>
                <a:lnTo>
                  <a:pt x="361" y="506"/>
                </a:lnTo>
                <a:lnTo>
                  <a:pt x="397" y="528"/>
                </a:lnTo>
                <a:lnTo>
                  <a:pt x="397" y="541"/>
                </a:lnTo>
                <a:lnTo>
                  <a:pt x="396" y="547"/>
                </a:lnTo>
                <a:lnTo>
                  <a:pt x="393" y="554"/>
                </a:lnTo>
                <a:lnTo>
                  <a:pt x="391" y="560"/>
                </a:lnTo>
                <a:lnTo>
                  <a:pt x="385" y="565"/>
                </a:lnTo>
                <a:lnTo>
                  <a:pt x="380" y="570"/>
                </a:lnTo>
                <a:lnTo>
                  <a:pt x="374" y="573"/>
                </a:lnTo>
                <a:lnTo>
                  <a:pt x="367" y="575"/>
                </a:lnTo>
                <a:lnTo>
                  <a:pt x="361" y="577"/>
                </a:lnTo>
                <a:lnTo>
                  <a:pt x="353" y="575"/>
                </a:lnTo>
                <a:lnTo>
                  <a:pt x="347" y="573"/>
                </a:lnTo>
                <a:lnTo>
                  <a:pt x="340" y="570"/>
                </a:lnTo>
                <a:lnTo>
                  <a:pt x="335" y="565"/>
                </a:lnTo>
                <a:lnTo>
                  <a:pt x="331" y="560"/>
                </a:lnTo>
                <a:lnTo>
                  <a:pt x="328" y="554"/>
                </a:lnTo>
                <a:lnTo>
                  <a:pt x="325" y="547"/>
                </a:lnTo>
                <a:lnTo>
                  <a:pt x="325" y="541"/>
                </a:lnTo>
                <a:lnTo>
                  <a:pt x="325" y="528"/>
                </a:lnTo>
                <a:close/>
                <a:moveTo>
                  <a:pt x="691" y="564"/>
                </a:moveTo>
                <a:lnTo>
                  <a:pt x="686" y="557"/>
                </a:lnTo>
                <a:lnTo>
                  <a:pt x="681" y="552"/>
                </a:lnTo>
                <a:lnTo>
                  <a:pt x="674" y="547"/>
                </a:lnTo>
                <a:lnTo>
                  <a:pt x="668" y="541"/>
                </a:lnTo>
                <a:lnTo>
                  <a:pt x="651" y="531"/>
                </a:lnTo>
                <a:lnTo>
                  <a:pt x="633" y="522"/>
                </a:lnTo>
                <a:lnTo>
                  <a:pt x="591" y="502"/>
                </a:lnTo>
                <a:lnTo>
                  <a:pt x="545" y="484"/>
                </a:lnTo>
                <a:lnTo>
                  <a:pt x="534" y="480"/>
                </a:lnTo>
                <a:lnTo>
                  <a:pt x="524" y="477"/>
                </a:lnTo>
                <a:lnTo>
                  <a:pt x="514" y="473"/>
                </a:lnTo>
                <a:lnTo>
                  <a:pt x="504" y="469"/>
                </a:lnTo>
                <a:lnTo>
                  <a:pt x="495" y="457"/>
                </a:lnTo>
                <a:lnTo>
                  <a:pt x="484" y="448"/>
                </a:lnTo>
                <a:lnTo>
                  <a:pt x="473" y="441"/>
                </a:lnTo>
                <a:lnTo>
                  <a:pt x="462" y="434"/>
                </a:lnTo>
                <a:lnTo>
                  <a:pt x="460" y="433"/>
                </a:lnTo>
                <a:lnTo>
                  <a:pt x="457" y="433"/>
                </a:lnTo>
                <a:lnTo>
                  <a:pt x="456" y="433"/>
                </a:lnTo>
                <a:lnTo>
                  <a:pt x="456" y="378"/>
                </a:lnTo>
                <a:lnTo>
                  <a:pt x="461" y="373"/>
                </a:lnTo>
                <a:lnTo>
                  <a:pt x="466" y="366"/>
                </a:lnTo>
                <a:lnTo>
                  <a:pt x="473" y="358"/>
                </a:lnTo>
                <a:lnTo>
                  <a:pt x="479" y="348"/>
                </a:lnTo>
                <a:lnTo>
                  <a:pt x="484" y="337"/>
                </a:lnTo>
                <a:lnTo>
                  <a:pt x="489" y="322"/>
                </a:lnTo>
                <a:lnTo>
                  <a:pt x="492" y="308"/>
                </a:lnTo>
                <a:lnTo>
                  <a:pt x="495" y="290"/>
                </a:lnTo>
                <a:lnTo>
                  <a:pt x="500" y="285"/>
                </a:lnTo>
                <a:lnTo>
                  <a:pt x="504" y="279"/>
                </a:lnTo>
                <a:lnTo>
                  <a:pt x="507" y="271"/>
                </a:lnTo>
                <a:lnTo>
                  <a:pt x="510" y="262"/>
                </a:lnTo>
                <a:lnTo>
                  <a:pt x="511" y="254"/>
                </a:lnTo>
                <a:lnTo>
                  <a:pt x="513" y="247"/>
                </a:lnTo>
                <a:lnTo>
                  <a:pt x="513" y="238"/>
                </a:lnTo>
                <a:lnTo>
                  <a:pt x="511" y="230"/>
                </a:lnTo>
                <a:lnTo>
                  <a:pt x="510" y="222"/>
                </a:lnTo>
                <a:lnTo>
                  <a:pt x="506" y="215"/>
                </a:lnTo>
                <a:lnTo>
                  <a:pt x="502" y="208"/>
                </a:lnTo>
                <a:lnTo>
                  <a:pt x="497" y="202"/>
                </a:lnTo>
                <a:lnTo>
                  <a:pt x="498" y="198"/>
                </a:lnTo>
                <a:lnTo>
                  <a:pt x="501" y="193"/>
                </a:lnTo>
                <a:lnTo>
                  <a:pt x="510" y="167"/>
                </a:lnTo>
                <a:lnTo>
                  <a:pt x="520" y="135"/>
                </a:lnTo>
                <a:lnTo>
                  <a:pt x="524" y="118"/>
                </a:lnTo>
                <a:lnTo>
                  <a:pt x="527" y="102"/>
                </a:lnTo>
                <a:lnTo>
                  <a:pt x="527" y="85"/>
                </a:lnTo>
                <a:lnTo>
                  <a:pt x="525" y="68"/>
                </a:lnTo>
                <a:lnTo>
                  <a:pt x="523" y="59"/>
                </a:lnTo>
                <a:lnTo>
                  <a:pt x="519" y="51"/>
                </a:lnTo>
                <a:lnTo>
                  <a:pt x="514" y="44"/>
                </a:lnTo>
                <a:lnTo>
                  <a:pt x="509" y="37"/>
                </a:lnTo>
                <a:lnTo>
                  <a:pt x="501" y="31"/>
                </a:lnTo>
                <a:lnTo>
                  <a:pt x="493" y="26"/>
                </a:lnTo>
                <a:lnTo>
                  <a:pt x="484" y="21"/>
                </a:lnTo>
                <a:lnTo>
                  <a:pt x="475" y="16"/>
                </a:lnTo>
                <a:lnTo>
                  <a:pt x="465" y="12"/>
                </a:lnTo>
                <a:lnTo>
                  <a:pt x="453" y="9"/>
                </a:lnTo>
                <a:lnTo>
                  <a:pt x="442" y="7"/>
                </a:lnTo>
                <a:lnTo>
                  <a:pt x="430" y="4"/>
                </a:lnTo>
                <a:lnTo>
                  <a:pt x="407" y="0"/>
                </a:lnTo>
                <a:lnTo>
                  <a:pt x="383" y="0"/>
                </a:lnTo>
                <a:lnTo>
                  <a:pt x="365" y="0"/>
                </a:lnTo>
                <a:lnTo>
                  <a:pt x="347" y="1"/>
                </a:lnTo>
                <a:lnTo>
                  <a:pt x="329" y="5"/>
                </a:lnTo>
                <a:lnTo>
                  <a:pt x="311" y="9"/>
                </a:lnTo>
                <a:lnTo>
                  <a:pt x="295" y="16"/>
                </a:lnTo>
                <a:lnTo>
                  <a:pt x="281" y="23"/>
                </a:lnTo>
                <a:lnTo>
                  <a:pt x="276" y="27"/>
                </a:lnTo>
                <a:lnTo>
                  <a:pt x="271" y="32"/>
                </a:lnTo>
                <a:lnTo>
                  <a:pt x="266" y="37"/>
                </a:lnTo>
                <a:lnTo>
                  <a:pt x="263" y="44"/>
                </a:lnTo>
                <a:lnTo>
                  <a:pt x="251" y="46"/>
                </a:lnTo>
                <a:lnTo>
                  <a:pt x="239" y="50"/>
                </a:lnTo>
                <a:lnTo>
                  <a:pt x="234" y="53"/>
                </a:lnTo>
                <a:lnTo>
                  <a:pt x="230" y="57"/>
                </a:lnTo>
                <a:lnTo>
                  <a:pt x="225" y="60"/>
                </a:lnTo>
                <a:lnTo>
                  <a:pt x="222" y="66"/>
                </a:lnTo>
                <a:lnTo>
                  <a:pt x="217" y="72"/>
                </a:lnTo>
                <a:lnTo>
                  <a:pt x="215" y="78"/>
                </a:lnTo>
                <a:lnTo>
                  <a:pt x="212" y="87"/>
                </a:lnTo>
                <a:lnTo>
                  <a:pt x="211" y="95"/>
                </a:lnTo>
                <a:lnTo>
                  <a:pt x="209" y="112"/>
                </a:lnTo>
                <a:lnTo>
                  <a:pt x="211" y="130"/>
                </a:lnTo>
                <a:lnTo>
                  <a:pt x="213" y="148"/>
                </a:lnTo>
                <a:lnTo>
                  <a:pt x="217" y="164"/>
                </a:lnTo>
                <a:lnTo>
                  <a:pt x="221" y="181"/>
                </a:lnTo>
                <a:lnTo>
                  <a:pt x="225" y="194"/>
                </a:lnTo>
                <a:lnTo>
                  <a:pt x="226" y="198"/>
                </a:lnTo>
                <a:lnTo>
                  <a:pt x="227" y="202"/>
                </a:lnTo>
                <a:lnTo>
                  <a:pt x="222" y="207"/>
                </a:lnTo>
                <a:lnTo>
                  <a:pt x="217" y="215"/>
                </a:lnTo>
                <a:lnTo>
                  <a:pt x="215" y="221"/>
                </a:lnTo>
                <a:lnTo>
                  <a:pt x="212" y="230"/>
                </a:lnTo>
                <a:lnTo>
                  <a:pt x="211" y="238"/>
                </a:lnTo>
                <a:lnTo>
                  <a:pt x="211" y="247"/>
                </a:lnTo>
                <a:lnTo>
                  <a:pt x="212" y="254"/>
                </a:lnTo>
                <a:lnTo>
                  <a:pt x="213" y="263"/>
                </a:lnTo>
                <a:lnTo>
                  <a:pt x="216" y="272"/>
                </a:lnTo>
                <a:lnTo>
                  <a:pt x="220" y="280"/>
                </a:lnTo>
                <a:lnTo>
                  <a:pt x="224" y="285"/>
                </a:lnTo>
                <a:lnTo>
                  <a:pt x="229" y="290"/>
                </a:lnTo>
                <a:lnTo>
                  <a:pt x="230" y="307"/>
                </a:lnTo>
                <a:lnTo>
                  <a:pt x="234" y="322"/>
                </a:lnTo>
                <a:lnTo>
                  <a:pt x="238" y="337"/>
                </a:lnTo>
                <a:lnTo>
                  <a:pt x="243" y="348"/>
                </a:lnTo>
                <a:lnTo>
                  <a:pt x="249" y="358"/>
                </a:lnTo>
                <a:lnTo>
                  <a:pt x="254" y="366"/>
                </a:lnTo>
                <a:lnTo>
                  <a:pt x="260" y="373"/>
                </a:lnTo>
                <a:lnTo>
                  <a:pt x="265" y="378"/>
                </a:lnTo>
                <a:lnTo>
                  <a:pt x="265" y="433"/>
                </a:lnTo>
                <a:lnTo>
                  <a:pt x="262" y="433"/>
                </a:lnTo>
                <a:lnTo>
                  <a:pt x="261" y="434"/>
                </a:lnTo>
                <a:lnTo>
                  <a:pt x="249" y="441"/>
                </a:lnTo>
                <a:lnTo>
                  <a:pt x="239" y="448"/>
                </a:lnTo>
                <a:lnTo>
                  <a:pt x="229" y="457"/>
                </a:lnTo>
                <a:lnTo>
                  <a:pt x="220" y="469"/>
                </a:lnTo>
                <a:lnTo>
                  <a:pt x="209" y="473"/>
                </a:lnTo>
                <a:lnTo>
                  <a:pt x="200" y="477"/>
                </a:lnTo>
                <a:lnTo>
                  <a:pt x="190" y="480"/>
                </a:lnTo>
                <a:lnTo>
                  <a:pt x="181" y="484"/>
                </a:lnTo>
                <a:lnTo>
                  <a:pt x="134" y="502"/>
                </a:lnTo>
                <a:lnTo>
                  <a:pt x="91" y="522"/>
                </a:lnTo>
                <a:lnTo>
                  <a:pt x="73" y="531"/>
                </a:lnTo>
                <a:lnTo>
                  <a:pt x="57" y="541"/>
                </a:lnTo>
                <a:lnTo>
                  <a:pt x="50" y="547"/>
                </a:lnTo>
                <a:lnTo>
                  <a:pt x="44" y="552"/>
                </a:lnTo>
                <a:lnTo>
                  <a:pt x="39" y="557"/>
                </a:lnTo>
                <a:lnTo>
                  <a:pt x="34" y="564"/>
                </a:lnTo>
                <a:lnTo>
                  <a:pt x="28" y="573"/>
                </a:lnTo>
                <a:lnTo>
                  <a:pt x="23" y="583"/>
                </a:lnTo>
                <a:lnTo>
                  <a:pt x="19" y="595"/>
                </a:lnTo>
                <a:lnTo>
                  <a:pt x="16" y="606"/>
                </a:lnTo>
                <a:lnTo>
                  <a:pt x="9" y="629"/>
                </a:lnTo>
                <a:lnTo>
                  <a:pt x="5" y="653"/>
                </a:lnTo>
                <a:lnTo>
                  <a:pt x="1" y="691"/>
                </a:lnTo>
                <a:lnTo>
                  <a:pt x="0" y="709"/>
                </a:lnTo>
                <a:lnTo>
                  <a:pt x="0" y="713"/>
                </a:lnTo>
                <a:lnTo>
                  <a:pt x="4" y="717"/>
                </a:lnTo>
                <a:lnTo>
                  <a:pt x="8" y="719"/>
                </a:lnTo>
                <a:lnTo>
                  <a:pt x="12" y="721"/>
                </a:lnTo>
                <a:lnTo>
                  <a:pt x="709" y="721"/>
                </a:lnTo>
                <a:lnTo>
                  <a:pt x="714" y="719"/>
                </a:lnTo>
                <a:lnTo>
                  <a:pt x="718" y="717"/>
                </a:lnTo>
                <a:lnTo>
                  <a:pt x="721" y="713"/>
                </a:lnTo>
                <a:lnTo>
                  <a:pt x="721" y="709"/>
                </a:lnTo>
                <a:lnTo>
                  <a:pt x="721" y="691"/>
                </a:lnTo>
                <a:lnTo>
                  <a:pt x="718" y="653"/>
                </a:lnTo>
                <a:lnTo>
                  <a:pt x="714" y="629"/>
                </a:lnTo>
                <a:lnTo>
                  <a:pt x="709" y="606"/>
                </a:lnTo>
                <a:lnTo>
                  <a:pt x="705" y="595"/>
                </a:lnTo>
                <a:lnTo>
                  <a:pt x="701" y="583"/>
                </a:lnTo>
                <a:lnTo>
                  <a:pt x="696" y="573"/>
                </a:lnTo>
                <a:lnTo>
                  <a:pt x="691" y="5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4344"/>
          <p:cNvSpPr>
            <a:spLocks/>
          </p:cNvSpPr>
          <p:nvPr/>
        </p:nvSpPr>
        <p:spPr bwMode="auto">
          <a:xfrm>
            <a:off x="5268258" y="4316557"/>
            <a:ext cx="280988" cy="280988"/>
          </a:xfrm>
          <a:custGeom>
            <a:avLst/>
            <a:gdLst>
              <a:gd name="T0" fmla="*/ 853 w 886"/>
              <a:gd name="T1" fmla="*/ 137 h 886"/>
              <a:gd name="T2" fmla="*/ 842 w 886"/>
              <a:gd name="T3" fmla="*/ 134 h 886"/>
              <a:gd name="T4" fmla="*/ 833 w 886"/>
              <a:gd name="T5" fmla="*/ 138 h 886"/>
              <a:gd name="T6" fmla="*/ 646 w 886"/>
              <a:gd name="T7" fmla="*/ 172 h 886"/>
              <a:gd name="T8" fmla="*/ 754 w 886"/>
              <a:gd name="T9" fmla="*/ 46 h 886"/>
              <a:gd name="T10" fmla="*/ 754 w 886"/>
              <a:gd name="T11" fmla="*/ 37 h 886"/>
              <a:gd name="T12" fmla="*/ 747 w 886"/>
              <a:gd name="T13" fmla="*/ 29 h 886"/>
              <a:gd name="T14" fmla="*/ 704 w 886"/>
              <a:gd name="T15" fmla="*/ 12 h 886"/>
              <a:gd name="T16" fmla="*/ 659 w 886"/>
              <a:gd name="T17" fmla="*/ 2 h 886"/>
              <a:gd name="T18" fmla="*/ 615 w 886"/>
              <a:gd name="T19" fmla="*/ 0 h 886"/>
              <a:gd name="T20" fmla="*/ 577 w 886"/>
              <a:gd name="T21" fmla="*/ 6 h 886"/>
              <a:gd name="T22" fmla="*/ 539 w 886"/>
              <a:gd name="T23" fmla="*/ 15 h 886"/>
              <a:gd name="T24" fmla="*/ 505 w 886"/>
              <a:gd name="T25" fmla="*/ 31 h 886"/>
              <a:gd name="T26" fmla="*/ 473 w 886"/>
              <a:gd name="T27" fmla="*/ 52 h 886"/>
              <a:gd name="T28" fmla="*/ 443 w 886"/>
              <a:gd name="T29" fmla="*/ 76 h 886"/>
              <a:gd name="T30" fmla="*/ 405 w 886"/>
              <a:gd name="T31" fmla="*/ 124 h 886"/>
              <a:gd name="T32" fmla="*/ 380 w 886"/>
              <a:gd name="T33" fmla="*/ 178 h 886"/>
              <a:gd name="T34" fmla="*/ 368 w 886"/>
              <a:gd name="T35" fmla="*/ 235 h 886"/>
              <a:gd name="T36" fmla="*/ 368 w 886"/>
              <a:gd name="T37" fmla="*/ 293 h 886"/>
              <a:gd name="T38" fmla="*/ 382 w 886"/>
              <a:gd name="T39" fmla="*/ 351 h 886"/>
              <a:gd name="T40" fmla="*/ 21 w 886"/>
              <a:gd name="T41" fmla="*/ 738 h 886"/>
              <a:gd name="T42" fmla="*/ 7 w 886"/>
              <a:gd name="T43" fmla="*/ 762 h 886"/>
              <a:gd name="T44" fmla="*/ 1 w 886"/>
              <a:gd name="T45" fmla="*/ 787 h 886"/>
              <a:gd name="T46" fmla="*/ 2 w 886"/>
              <a:gd name="T47" fmla="*/ 813 h 886"/>
              <a:gd name="T48" fmla="*/ 11 w 886"/>
              <a:gd name="T49" fmla="*/ 838 h 886"/>
              <a:gd name="T50" fmla="*/ 27 w 886"/>
              <a:gd name="T51" fmla="*/ 860 h 886"/>
              <a:gd name="T52" fmla="*/ 48 w 886"/>
              <a:gd name="T53" fmla="*/ 875 h 886"/>
              <a:gd name="T54" fmla="*/ 73 w 886"/>
              <a:gd name="T55" fmla="*/ 884 h 886"/>
              <a:gd name="T56" fmla="*/ 99 w 886"/>
              <a:gd name="T57" fmla="*/ 885 h 886"/>
              <a:gd name="T58" fmla="*/ 125 w 886"/>
              <a:gd name="T59" fmla="*/ 879 h 886"/>
              <a:gd name="T60" fmla="*/ 148 w 886"/>
              <a:gd name="T61" fmla="*/ 866 h 886"/>
              <a:gd name="T62" fmla="*/ 530 w 886"/>
              <a:gd name="T63" fmla="*/ 502 h 886"/>
              <a:gd name="T64" fmla="*/ 570 w 886"/>
              <a:gd name="T65" fmla="*/ 515 h 886"/>
              <a:gd name="T66" fmla="*/ 612 w 886"/>
              <a:gd name="T67" fmla="*/ 520 h 886"/>
              <a:gd name="T68" fmla="*/ 626 w 886"/>
              <a:gd name="T69" fmla="*/ 520 h 886"/>
              <a:gd name="T70" fmla="*/ 664 w 886"/>
              <a:gd name="T71" fmla="*/ 518 h 886"/>
              <a:gd name="T72" fmla="*/ 702 w 886"/>
              <a:gd name="T73" fmla="*/ 509 h 886"/>
              <a:gd name="T74" fmla="*/ 737 w 886"/>
              <a:gd name="T75" fmla="*/ 496 h 886"/>
              <a:gd name="T76" fmla="*/ 769 w 886"/>
              <a:gd name="T77" fmla="*/ 477 h 886"/>
              <a:gd name="T78" fmla="*/ 800 w 886"/>
              <a:gd name="T79" fmla="*/ 454 h 886"/>
              <a:gd name="T80" fmla="*/ 837 w 886"/>
              <a:gd name="T81" fmla="*/ 413 h 886"/>
              <a:gd name="T82" fmla="*/ 867 w 886"/>
              <a:gd name="T83" fmla="*/ 360 h 886"/>
              <a:gd name="T84" fmla="*/ 883 w 886"/>
              <a:gd name="T85" fmla="*/ 301 h 886"/>
              <a:gd name="T86" fmla="*/ 885 w 886"/>
              <a:gd name="T87" fmla="*/ 241 h 886"/>
              <a:gd name="T88" fmla="*/ 873 w 886"/>
              <a:gd name="T89" fmla="*/ 181 h 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86" h="886">
                <a:moveTo>
                  <a:pt x="857" y="143"/>
                </a:moveTo>
                <a:lnTo>
                  <a:pt x="855" y="139"/>
                </a:lnTo>
                <a:lnTo>
                  <a:pt x="853" y="137"/>
                </a:lnTo>
                <a:lnTo>
                  <a:pt x="849" y="135"/>
                </a:lnTo>
                <a:lnTo>
                  <a:pt x="846" y="133"/>
                </a:lnTo>
                <a:lnTo>
                  <a:pt x="842" y="134"/>
                </a:lnTo>
                <a:lnTo>
                  <a:pt x="839" y="135"/>
                </a:lnTo>
                <a:lnTo>
                  <a:pt x="836" y="136"/>
                </a:lnTo>
                <a:lnTo>
                  <a:pt x="833" y="138"/>
                </a:lnTo>
                <a:lnTo>
                  <a:pt x="712" y="259"/>
                </a:lnTo>
                <a:lnTo>
                  <a:pt x="646" y="259"/>
                </a:lnTo>
                <a:lnTo>
                  <a:pt x="646" y="172"/>
                </a:lnTo>
                <a:lnTo>
                  <a:pt x="751" y="53"/>
                </a:lnTo>
                <a:lnTo>
                  <a:pt x="753" y="49"/>
                </a:lnTo>
                <a:lnTo>
                  <a:pt x="754" y="46"/>
                </a:lnTo>
                <a:lnTo>
                  <a:pt x="755" y="43"/>
                </a:lnTo>
                <a:lnTo>
                  <a:pt x="755" y="39"/>
                </a:lnTo>
                <a:lnTo>
                  <a:pt x="754" y="37"/>
                </a:lnTo>
                <a:lnTo>
                  <a:pt x="752" y="33"/>
                </a:lnTo>
                <a:lnTo>
                  <a:pt x="750" y="31"/>
                </a:lnTo>
                <a:lnTo>
                  <a:pt x="747" y="29"/>
                </a:lnTo>
                <a:lnTo>
                  <a:pt x="733" y="23"/>
                </a:lnTo>
                <a:lnTo>
                  <a:pt x="719" y="16"/>
                </a:lnTo>
                <a:lnTo>
                  <a:pt x="704" y="12"/>
                </a:lnTo>
                <a:lnTo>
                  <a:pt x="689" y="8"/>
                </a:lnTo>
                <a:lnTo>
                  <a:pt x="674" y="5"/>
                </a:lnTo>
                <a:lnTo>
                  <a:pt x="659" y="2"/>
                </a:lnTo>
                <a:lnTo>
                  <a:pt x="643" y="1"/>
                </a:lnTo>
                <a:lnTo>
                  <a:pt x="628" y="0"/>
                </a:lnTo>
                <a:lnTo>
                  <a:pt x="615" y="0"/>
                </a:lnTo>
                <a:lnTo>
                  <a:pt x="602" y="1"/>
                </a:lnTo>
                <a:lnTo>
                  <a:pt x="589" y="3"/>
                </a:lnTo>
                <a:lnTo>
                  <a:pt x="577" y="6"/>
                </a:lnTo>
                <a:lnTo>
                  <a:pt x="564" y="8"/>
                </a:lnTo>
                <a:lnTo>
                  <a:pt x="552" y="11"/>
                </a:lnTo>
                <a:lnTo>
                  <a:pt x="539" y="15"/>
                </a:lnTo>
                <a:lnTo>
                  <a:pt x="527" y="19"/>
                </a:lnTo>
                <a:lnTo>
                  <a:pt x="516" y="25"/>
                </a:lnTo>
                <a:lnTo>
                  <a:pt x="505" y="31"/>
                </a:lnTo>
                <a:lnTo>
                  <a:pt x="493" y="37"/>
                </a:lnTo>
                <a:lnTo>
                  <a:pt x="482" y="44"/>
                </a:lnTo>
                <a:lnTo>
                  <a:pt x="473" y="52"/>
                </a:lnTo>
                <a:lnTo>
                  <a:pt x="462" y="59"/>
                </a:lnTo>
                <a:lnTo>
                  <a:pt x="452" y="68"/>
                </a:lnTo>
                <a:lnTo>
                  <a:pt x="443" y="76"/>
                </a:lnTo>
                <a:lnTo>
                  <a:pt x="429" y="91"/>
                </a:lnTo>
                <a:lnTo>
                  <a:pt x="416" y="107"/>
                </a:lnTo>
                <a:lnTo>
                  <a:pt x="405" y="124"/>
                </a:lnTo>
                <a:lnTo>
                  <a:pt x="396" y="141"/>
                </a:lnTo>
                <a:lnTo>
                  <a:pt x="387" y="160"/>
                </a:lnTo>
                <a:lnTo>
                  <a:pt x="380" y="178"/>
                </a:lnTo>
                <a:lnTo>
                  <a:pt x="374" y="196"/>
                </a:lnTo>
                <a:lnTo>
                  <a:pt x="370" y="215"/>
                </a:lnTo>
                <a:lnTo>
                  <a:pt x="368" y="235"/>
                </a:lnTo>
                <a:lnTo>
                  <a:pt x="366" y="254"/>
                </a:lnTo>
                <a:lnTo>
                  <a:pt x="367" y="274"/>
                </a:lnTo>
                <a:lnTo>
                  <a:pt x="368" y="293"/>
                </a:lnTo>
                <a:lnTo>
                  <a:pt x="371" y="313"/>
                </a:lnTo>
                <a:lnTo>
                  <a:pt x="376" y="332"/>
                </a:lnTo>
                <a:lnTo>
                  <a:pt x="382" y="351"/>
                </a:lnTo>
                <a:lnTo>
                  <a:pt x="390" y="369"/>
                </a:lnTo>
                <a:lnTo>
                  <a:pt x="27" y="732"/>
                </a:lnTo>
                <a:lnTo>
                  <a:pt x="21" y="738"/>
                </a:lnTo>
                <a:lnTo>
                  <a:pt x="16" y="746"/>
                </a:lnTo>
                <a:lnTo>
                  <a:pt x="11" y="753"/>
                </a:lnTo>
                <a:lnTo>
                  <a:pt x="7" y="762"/>
                </a:lnTo>
                <a:lnTo>
                  <a:pt x="4" y="769"/>
                </a:lnTo>
                <a:lnTo>
                  <a:pt x="2" y="778"/>
                </a:lnTo>
                <a:lnTo>
                  <a:pt x="1" y="787"/>
                </a:lnTo>
                <a:lnTo>
                  <a:pt x="0" y="796"/>
                </a:lnTo>
                <a:lnTo>
                  <a:pt x="1" y="805"/>
                </a:lnTo>
                <a:lnTo>
                  <a:pt x="2" y="813"/>
                </a:lnTo>
                <a:lnTo>
                  <a:pt x="4" y="822"/>
                </a:lnTo>
                <a:lnTo>
                  <a:pt x="7" y="830"/>
                </a:lnTo>
                <a:lnTo>
                  <a:pt x="11" y="838"/>
                </a:lnTo>
                <a:lnTo>
                  <a:pt x="15" y="845"/>
                </a:lnTo>
                <a:lnTo>
                  <a:pt x="20" y="853"/>
                </a:lnTo>
                <a:lnTo>
                  <a:pt x="27" y="860"/>
                </a:lnTo>
                <a:lnTo>
                  <a:pt x="33" y="866"/>
                </a:lnTo>
                <a:lnTo>
                  <a:pt x="41" y="871"/>
                </a:lnTo>
                <a:lnTo>
                  <a:pt x="48" y="875"/>
                </a:lnTo>
                <a:lnTo>
                  <a:pt x="55" y="879"/>
                </a:lnTo>
                <a:lnTo>
                  <a:pt x="64" y="882"/>
                </a:lnTo>
                <a:lnTo>
                  <a:pt x="73" y="884"/>
                </a:lnTo>
                <a:lnTo>
                  <a:pt x="81" y="885"/>
                </a:lnTo>
                <a:lnTo>
                  <a:pt x="91" y="886"/>
                </a:lnTo>
                <a:lnTo>
                  <a:pt x="99" y="885"/>
                </a:lnTo>
                <a:lnTo>
                  <a:pt x="108" y="884"/>
                </a:lnTo>
                <a:lnTo>
                  <a:pt x="116" y="882"/>
                </a:lnTo>
                <a:lnTo>
                  <a:pt x="125" y="879"/>
                </a:lnTo>
                <a:lnTo>
                  <a:pt x="133" y="875"/>
                </a:lnTo>
                <a:lnTo>
                  <a:pt x="140" y="871"/>
                </a:lnTo>
                <a:lnTo>
                  <a:pt x="148" y="866"/>
                </a:lnTo>
                <a:lnTo>
                  <a:pt x="154" y="860"/>
                </a:lnTo>
                <a:lnTo>
                  <a:pt x="517" y="497"/>
                </a:lnTo>
                <a:lnTo>
                  <a:pt x="530" y="502"/>
                </a:lnTo>
                <a:lnTo>
                  <a:pt x="543" y="507"/>
                </a:lnTo>
                <a:lnTo>
                  <a:pt x="556" y="512"/>
                </a:lnTo>
                <a:lnTo>
                  <a:pt x="570" y="515"/>
                </a:lnTo>
                <a:lnTo>
                  <a:pt x="584" y="517"/>
                </a:lnTo>
                <a:lnTo>
                  <a:pt x="598" y="519"/>
                </a:lnTo>
                <a:lnTo>
                  <a:pt x="612" y="520"/>
                </a:lnTo>
                <a:lnTo>
                  <a:pt x="626" y="520"/>
                </a:lnTo>
                <a:lnTo>
                  <a:pt x="626" y="520"/>
                </a:lnTo>
                <a:lnTo>
                  <a:pt x="626" y="520"/>
                </a:lnTo>
                <a:lnTo>
                  <a:pt x="639" y="520"/>
                </a:lnTo>
                <a:lnTo>
                  <a:pt x="651" y="519"/>
                </a:lnTo>
                <a:lnTo>
                  <a:pt x="664" y="518"/>
                </a:lnTo>
                <a:lnTo>
                  <a:pt x="677" y="516"/>
                </a:lnTo>
                <a:lnTo>
                  <a:pt x="689" y="513"/>
                </a:lnTo>
                <a:lnTo>
                  <a:pt x="702" y="509"/>
                </a:lnTo>
                <a:lnTo>
                  <a:pt x="714" y="505"/>
                </a:lnTo>
                <a:lnTo>
                  <a:pt x="725" y="501"/>
                </a:lnTo>
                <a:lnTo>
                  <a:pt x="737" y="496"/>
                </a:lnTo>
                <a:lnTo>
                  <a:pt x="748" y="490"/>
                </a:lnTo>
                <a:lnTo>
                  <a:pt x="758" y="484"/>
                </a:lnTo>
                <a:lnTo>
                  <a:pt x="769" y="477"/>
                </a:lnTo>
                <a:lnTo>
                  <a:pt x="780" y="470"/>
                </a:lnTo>
                <a:lnTo>
                  <a:pt x="791" y="462"/>
                </a:lnTo>
                <a:lnTo>
                  <a:pt x="800" y="454"/>
                </a:lnTo>
                <a:lnTo>
                  <a:pt x="810" y="444"/>
                </a:lnTo>
                <a:lnTo>
                  <a:pt x="824" y="429"/>
                </a:lnTo>
                <a:lnTo>
                  <a:pt x="837" y="413"/>
                </a:lnTo>
                <a:lnTo>
                  <a:pt x="848" y="396"/>
                </a:lnTo>
                <a:lnTo>
                  <a:pt x="858" y="378"/>
                </a:lnTo>
                <a:lnTo>
                  <a:pt x="867" y="360"/>
                </a:lnTo>
                <a:lnTo>
                  <a:pt x="873" y="340"/>
                </a:lnTo>
                <a:lnTo>
                  <a:pt x="878" y="321"/>
                </a:lnTo>
                <a:lnTo>
                  <a:pt x="883" y="301"/>
                </a:lnTo>
                <a:lnTo>
                  <a:pt x="885" y="282"/>
                </a:lnTo>
                <a:lnTo>
                  <a:pt x="886" y="261"/>
                </a:lnTo>
                <a:lnTo>
                  <a:pt x="885" y="241"/>
                </a:lnTo>
                <a:lnTo>
                  <a:pt x="883" y="221"/>
                </a:lnTo>
                <a:lnTo>
                  <a:pt x="878" y="200"/>
                </a:lnTo>
                <a:lnTo>
                  <a:pt x="873" y="181"/>
                </a:lnTo>
                <a:lnTo>
                  <a:pt x="865" y="162"/>
                </a:lnTo>
                <a:lnTo>
                  <a:pt x="857" y="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FEA34F"/>
              </a:solidFill>
            </a:endParaRPr>
          </a:p>
        </p:txBody>
      </p:sp>
      <p:grpSp>
        <p:nvGrpSpPr>
          <p:cNvPr id="80" name="Group 79"/>
          <p:cNvGrpSpPr/>
          <p:nvPr/>
        </p:nvGrpSpPr>
        <p:grpSpPr>
          <a:xfrm>
            <a:off x="826809" y="2363070"/>
            <a:ext cx="3427830" cy="2755752"/>
            <a:chOff x="826809" y="2258219"/>
            <a:chExt cx="3427830" cy="2755752"/>
          </a:xfrm>
        </p:grpSpPr>
        <p:sp>
          <p:nvSpPr>
            <p:cNvPr id="61" name="TextBox 60"/>
            <p:cNvSpPr txBox="1"/>
            <p:nvPr/>
          </p:nvSpPr>
          <p:spPr>
            <a:xfrm>
              <a:off x="826809" y="2258219"/>
              <a:ext cx="1200650" cy="73866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sz="4800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80%</a:t>
              </a:r>
              <a:endParaRPr lang="en-US" sz="4800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  <p:sp>
          <p:nvSpPr>
            <p:cNvPr id="62" name="Text Placeholder 2"/>
            <p:cNvSpPr txBox="1">
              <a:spLocks/>
            </p:cNvSpPr>
            <p:nvPr/>
          </p:nvSpPr>
          <p:spPr>
            <a:xfrm>
              <a:off x="826809" y="3065193"/>
              <a:ext cx="3427830" cy="1090042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 Lorem Ipsum has been the industry's standard dummy text ever since the 1500s, when an unknown printer took a galley of type and scrambled it to make a type specimen book. </a:t>
              </a: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826809" y="4574178"/>
              <a:ext cx="208241" cy="416482"/>
              <a:chOff x="7085013" y="5922963"/>
              <a:chExt cx="142875" cy="285750"/>
            </a:xfrm>
            <a:solidFill>
              <a:srgbClr val="B0F7F4"/>
            </a:solidFill>
            <a:effectLst/>
          </p:grpSpPr>
          <p:sp>
            <p:nvSpPr>
              <p:cNvPr id="64" name="Freeform 3394"/>
              <p:cNvSpPr>
                <a:spLocks/>
              </p:cNvSpPr>
              <p:nvPr/>
            </p:nvSpPr>
            <p:spPr bwMode="auto">
              <a:xfrm>
                <a:off x="7107238" y="5922963"/>
                <a:ext cx="96837" cy="95250"/>
              </a:xfrm>
              <a:custGeom>
                <a:avLst/>
                <a:gdLst>
                  <a:gd name="T0" fmla="*/ 132 w 241"/>
                  <a:gd name="T1" fmla="*/ 239 h 240"/>
                  <a:gd name="T2" fmla="*/ 156 w 241"/>
                  <a:gd name="T3" fmla="*/ 235 h 240"/>
                  <a:gd name="T4" fmla="*/ 177 w 241"/>
                  <a:gd name="T5" fmla="*/ 226 h 240"/>
                  <a:gd name="T6" fmla="*/ 196 w 241"/>
                  <a:gd name="T7" fmla="*/ 212 h 240"/>
                  <a:gd name="T8" fmla="*/ 213 w 241"/>
                  <a:gd name="T9" fmla="*/ 196 h 240"/>
                  <a:gd name="T10" fmla="*/ 226 w 241"/>
                  <a:gd name="T11" fmla="*/ 177 h 240"/>
                  <a:gd name="T12" fmla="*/ 235 w 241"/>
                  <a:gd name="T13" fmla="*/ 155 h 240"/>
                  <a:gd name="T14" fmla="*/ 240 w 241"/>
                  <a:gd name="T15" fmla="*/ 132 h 240"/>
                  <a:gd name="T16" fmla="*/ 240 w 241"/>
                  <a:gd name="T17" fmla="*/ 108 h 240"/>
                  <a:gd name="T18" fmla="*/ 235 w 241"/>
                  <a:gd name="T19" fmla="*/ 83 h 240"/>
                  <a:gd name="T20" fmla="*/ 226 w 241"/>
                  <a:gd name="T21" fmla="*/ 63 h 240"/>
                  <a:gd name="T22" fmla="*/ 213 w 241"/>
                  <a:gd name="T23" fmla="*/ 43 h 240"/>
                  <a:gd name="T24" fmla="*/ 196 w 241"/>
                  <a:gd name="T25" fmla="*/ 27 h 240"/>
                  <a:gd name="T26" fmla="*/ 177 w 241"/>
                  <a:gd name="T27" fmla="*/ 14 h 240"/>
                  <a:gd name="T28" fmla="*/ 156 w 241"/>
                  <a:gd name="T29" fmla="*/ 5 h 240"/>
                  <a:gd name="T30" fmla="*/ 132 w 241"/>
                  <a:gd name="T31" fmla="*/ 0 h 240"/>
                  <a:gd name="T32" fmla="*/ 108 w 241"/>
                  <a:gd name="T33" fmla="*/ 0 h 240"/>
                  <a:gd name="T34" fmla="*/ 84 w 241"/>
                  <a:gd name="T35" fmla="*/ 5 h 240"/>
                  <a:gd name="T36" fmla="*/ 63 w 241"/>
                  <a:gd name="T37" fmla="*/ 14 h 240"/>
                  <a:gd name="T38" fmla="*/ 43 w 241"/>
                  <a:gd name="T39" fmla="*/ 27 h 240"/>
                  <a:gd name="T40" fmla="*/ 28 w 241"/>
                  <a:gd name="T41" fmla="*/ 43 h 240"/>
                  <a:gd name="T42" fmla="*/ 15 w 241"/>
                  <a:gd name="T43" fmla="*/ 63 h 240"/>
                  <a:gd name="T44" fmla="*/ 6 w 241"/>
                  <a:gd name="T45" fmla="*/ 83 h 240"/>
                  <a:gd name="T46" fmla="*/ 1 w 241"/>
                  <a:gd name="T47" fmla="*/ 108 h 240"/>
                  <a:gd name="T48" fmla="*/ 1 w 241"/>
                  <a:gd name="T49" fmla="*/ 132 h 240"/>
                  <a:gd name="T50" fmla="*/ 6 w 241"/>
                  <a:gd name="T51" fmla="*/ 155 h 240"/>
                  <a:gd name="T52" fmla="*/ 15 w 241"/>
                  <a:gd name="T53" fmla="*/ 177 h 240"/>
                  <a:gd name="T54" fmla="*/ 28 w 241"/>
                  <a:gd name="T55" fmla="*/ 196 h 240"/>
                  <a:gd name="T56" fmla="*/ 43 w 241"/>
                  <a:gd name="T57" fmla="*/ 212 h 240"/>
                  <a:gd name="T58" fmla="*/ 63 w 241"/>
                  <a:gd name="T59" fmla="*/ 226 h 240"/>
                  <a:gd name="T60" fmla="*/ 84 w 241"/>
                  <a:gd name="T61" fmla="*/ 235 h 240"/>
                  <a:gd name="T62" fmla="*/ 108 w 241"/>
                  <a:gd name="T63" fmla="*/ 23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1" h="240">
                    <a:moveTo>
                      <a:pt x="120" y="240"/>
                    </a:moveTo>
                    <a:lnTo>
                      <a:pt x="132" y="239"/>
                    </a:lnTo>
                    <a:lnTo>
                      <a:pt x="145" y="237"/>
                    </a:lnTo>
                    <a:lnTo>
                      <a:pt x="156" y="235"/>
                    </a:lnTo>
                    <a:lnTo>
                      <a:pt x="167" y="230"/>
                    </a:lnTo>
                    <a:lnTo>
                      <a:pt x="177" y="226"/>
                    </a:lnTo>
                    <a:lnTo>
                      <a:pt x="187" y="219"/>
                    </a:lnTo>
                    <a:lnTo>
                      <a:pt x="196" y="212"/>
                    </a:lnTo>
                    <a:lnTo>
                      <a:pt x="205" y="204"/>
                    </a:lnTo>
                    <a:lnTo>
                      <a:pt x="213" y="196"/>
                    </a:lnTo>
                    <a:lnTo>
                      <a:pt x="221" y="187"/>
                    </a:lnTo>
                    <a:lnTo>
                      <a:pt x="226" y="177"/>
                    </a:lnTo>
                    <a:lnTo>
                      <a:pt x="231" y="167"/>
                    </a:lnTo>
                    <a:lnTo>
                      <a:pt x="235" y="155"/>
                    </a:lnTo>
                    <a:lnTo>
                      <a:pt x="239" y="144"/>
                    </a:lnTo>
                    <a:lnTo>
                      <a:pt x="240" y="132"/>
                    </a:lnTo>
                    <a:lnTo>
                      <a:pt x="241" y="119"/>
                    </a:lnTo>
                    <a:lnTo>
                      <a:pt x="240" y="108"/>
                    </a:lnTo>
                    <a:lnTo>
                      <a:pt x="239" y="95"/>
                    </a:lnTo>
                    <a:lnTo>
                      <a:pt x="235" y="83"/>
                    </a:lnTo>
                    <a:lnTo>
                      <a:pt x="231" y="73"/>
                    </a:lnTo>
                    <a:lnTo>
                      <a:pt x="226" y="63"/>
                    </a:lnTo>
                    <a:lnTo>
                      <a:pt x="221" y="52"/>
                    </a:lnTo>
                    <a:lnTo>
                      <a:pt x="213" y="43"/>
                    </a:lnTo>
                    <a:lnTo>
                      <a:pt x="205" y="34"/>
                    </a:lnTo>
                    <a:lnTo>
                      <a:pt x="196" y="27"/>
                    </a:lnTo>
                    <a:lnTo>
                      <a:pt x="187" y="20"/>
                    </a:lnTo>
                    <a:lnTo>
                      <a:pt x="177" y="14"/>
                    </a:lnTo>
                    <a:lnTo>
                      <a:pt x="167" y="9"/>
                    </a:lnTo>
                    <a:lnTo>
                      <a:pt x="156" y="5"/>
                    </a:lnTo>
                    <a:lnTo>
                      <a:pt x="145" y="2"/>
                    </a:lnTo>
                    <a:lnTo>
                      <a:pt x="132" y="0"/>
                    </a:lnTo>
                    <a:lnTo>
                      <a:pt x="120" y="0"/>
                    </a:lnTo>
                    <a:lnTo>
                      <a:pt x="108" y="0"/>
                    </a:lnTo>
                    <a:lnTo>
                      <a:pt x="96" y="2"/>
                    </a:lnTo>
                    <a:lnTo>
                      <a:pt x="84" y="5"/>
                    </a:lnTo>
                    <a:lnTo>
                      <a:pt x="74" y="9"/>
                    </a:lnTo>
                    <a:lnTo>
                      <a:pt x="63" y="14"/>
                    </a:lnTo>
                    <a:lnTo>
                      <a:pt x="54" y="20"/>
                    </a:lnTo>
                    <a:lnTo>
                      <a:pt x="43" y="27"/>
                    </a:lnTo>
                    <a:lnTo>
                      <a:pt x="36" y="34"/>
                    </a:lnTo>
                    <a:lnTo>
                      <a:pt x="28" y="43"/>
                    </a:lnTo>
                    <a:lnTo>
                      <a:pt x="20" y="52"/>
                    </a:lnTo>
                    <a:lnTo>
                      <a:pt x="15" y="63"/>
                    </a:lnTo>
                    <a:lnTo>
                      <a:pt x="10" y="73"/>
                    </a:lnTo>
                    <a:lnTo>
                      <a:pt x="6" y="83"/>
                    </a:lnTo>
                    <a:lnTo>
                      <a:pt x="2" y="95"/>
                    </a:lnTo>
                    <a:lnTo>
                      <a:pt x="1" y="108"/>
                    </a:lnTo>
                    <a:lnTo>
                      <a:pt x="0" y="119"/>
                    </a:lnTo>
                    <a:lnTo>
                      <a:pt x="1" y="132"/>
                    </a:lnTo>
                    <a:lnTo>
                      <a:pt x="2" y="144"/>
                    </a:lnTo>
                    <a:lnTo>
                      <a:pt x="6" y="155"/>
                    </a:lnTo>
                    <a:lnTo>
                      <a:pt x="10" y="167"/>
                    </a:lnTo>
                    <a:lnTo>
                      <a:pt x="15" y="177"/>
                    </a:lnTo>
                    <a:lnTo>
                      <a:pt x="20" y="187"/>
                    </a:lnTo>
                    <a:lnTo>
                      <a:pt x="28" y="196"/>
                    </a:lnTo>
                    <a:lnTo>
                      <a:pt x="36" y="204"/>
                    </a:lnTo>
                    <a:lnTo>
                      <a:pt x="43" y="212"/>
                    </a:lnTo>
                    <a:lnTo>
                      <a:pt x="54" y="219"/>
                    </a:lnTo>
                    <a:lnTo>
                      <a:pt x="63" y="226"/>
                    </a:lnTo>
                    <a:lnTo>
                      <a:pt x="74" y="230"/>
                    </a:lnTo>
                    <a:lnTo>
                      <a:pt x="84" y="235"/>
                    </a:lnTo>
                    <a:lnTo>
                      <a:pt x="96" y="237"/>
                    </a:lnTo>
                    <a:lnTo>
                      <a:pt x="108" y="239"/>
                    </a:lnTo>
                    <a:lnTo>
                      <a:pt x="120" y="2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3395"/>
              <p:cNvSpPr>
                <a:spLocks/>
              </p:cNvSpPr>
              <p:nvPr/>
            </p:nvSpPr>
            <p:spPr bwMode="auto">
              <a:xfrm>
                <a:off x="7085013" y="6027738"/>
                <a:ext cx="142875" cy="180975"/>
              </a:xfrm>
              <a:custGeom>
                <a:avLst/>
                <a:gdLst>
                  <a:gd name="T0" fmla="*/ 0 w 359"/>
                  <a:gd name="T1" fmla="*/ 0 h 456"/>
                  <a:gd name="T2" fmla="*/ 0 w 359"/>
                  <a:gd name="T3" fmla="*/ 12 h 456"/>
                  <a:gd name="T4" fmla="*/ 0 w 359"/>
                  <a:gd name="T5" fmla="*/ 39 h 456"/>
                  <a:gd name="T6" fmla="*/ 2 w 359"/>
                  <a:gd name="T7" fmla="*/ 64 h 456"/>
                  <a:gd name="T8" fmla="*/ 5 w 359"/>
                  <a:gd name="T9" fmla="*/ 88 h 456"/>
                  <a:gd name="T10" fmla="*/ 10 w 359"/>
                  <a:gd name="T11" fmla="*/ 109 h 456"/>
                  <a:gd name="T12" fmla="*/ 15 w 359"/>
                  <a:gd name="T13" fmla="*/ 130 h 456"/>
                  <a:gd name="T14" fmla="*/ 21 w 359"/>
                  <a:gd name="T15" fmla="*/ 148 h 456"/>
                  <a:gd name="T16" fmla="*/ 29 w 359"/>
                  <a:gd name="T17" fmla="*/ 165 h 456"/>
                  <a:gd name="T18" fmla="*/ 37 w 359"/>
                  <a:gd name="T19" fmla="*/ 180 h 456"/>
                  <a:gd name="T20" fmla="*/ 46 w 359"/>
                  <a:gd name="T21" fmla="*/ 194 h 456"/>
                  <a:gd name="T22" fmla="*/ 54 w 359"/>
                  <a:gd name="T23" fmla="*/ 206 h 456"/>
                  <a:gd name="T24" fmla="*/ 63 w 359"/>
                  <a:gd name="T25" fmla="*/ 217 h 456"/>
                  <a:gd name="T26" fmla="*/ 72 w 359"/>
                  <a:gd name="T27" fmla="*/ 226 h 456"/>
                  <a:gd name="T28" fmla="*/ 82 w 359"/>
                  <a:gd name="T29" fmla="*/ 235 h 456"/>
                  <a:gd name="T30" fmla="*/ 91 w 359"/>
                  <a:gd name="T31" fmla="*/ 243 h 456"/>
                  <a:gd name="T32" fmla="*/ 98 w 359"/>
                  <a:gd name="T33" fmla="*/ 249 h 456"/>
                  <a:gd name="T34" fmla="*/ 107 w 359"/>
                  <a:gd name="T35" fmla="*/ 255 h 456"/>
                  <a:gd name="T36" fmla="*/ 107 w 359"/>
                  <a:gd name="T37" fmla="*/ 456 h 456"/>
                  <a:gd name="T38" fmla="*/ 251 w 359"/>
                  <a:gd name="T39" fmla="*/ 456 h 456"/>
                  <a:gd name="T40" fmla="*/ 251 w 359"/>
                  <a:gd name="T41" fmla="*/ 255 h 456"/>
                  <a:gd name="T42" fmla="*/ 262 w 359"/>
                  <a:gd name="T43" fmla="*/ 248 h 456"/>
                  <a:gd name="T44" fmla="*/ 271 w 359"/>
                  <a:gd name="T45" fmla="*/ 242 h 456"/>
                  <a:gd name="T46" fmla="*/ 281 w 359"/>
                  <a:gd name="T47" fmla="*/ 234 h 456"/>
                  <a:gd name="T48" fmla="*/ 290 w 359"/>
                  <a:gd name="T49" fmla="*/ 225 h 456"/>
                  <a:gd name="T50" fmla="*/ 299 w 359"/>
                  <a:gd name="T51" fmla="*/ 215 h 456"/>
                  <a:gd name="T52" fmla="*/ 308 w 359"/>
                  <a:gd name="T53" fmla="*/ 203 h 456"/>
                  <a:gd name="T54" fmla="*/ 317 w 359"/>
                  <a:gd name="T55" fmla="*/ 192 h 456"/>
                  <a:gd name="T56" fmla="*/ 325 w 359"/>
                  <a:gd name="T57" fmla="*/ 177 h 456"/>
                  <a:gd name="T58" fmla="*/ 332 w 359"/>
                  <a:gd name="T59" fmla="*/ 162 h 456"/>
                  <a:gd name="T60" fmla="*/ 339 w 359"/>
                  <a:gd name="T61" fmla="*/ 145 h 456"/>
                  <a:gd name="T62" fmla="*/ 345 w 359"/>
                  <a:gd name="T63" fmla="*/ 127 h 456"/>
                  <a:gd name="T64" fmla="*/ 350 w 359"/>
                  <a:gd name="T65" fmla="*/ 108 h 456"/>
                  <a:gd name="T66" fmla="*/ 354 w 359"/>
                  <a:gd name="T67" fmla="*/ 86 h 456"/>
                  <a:gd name="T68" fmla="*/ 357 w 359"/>
                  <a:gd name="T69" fmla="*/ 63 h 456"/>
                  <a:gd name="T70" fmla="*/ 359 w 359"/>
                  <a:gd name="T71" fmla="*/ 39 h 456"/>
                  <a:gd name="T72" fmla="*/ 359 w 359"/>
                  <a:gd name="T73" fmla="*/ 12 h 456"/>
                  <a:gd name="T74" fmla="*/ 359 w 359"/>
                  <a:gd name="T75" fmla="*/ 0 h 456"/>
                  <a:gd name="T76" fmla="*/ 0 w 359"/>
                  <a:gd name="T77" fmla="*/ 0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59" h="456">
                    <a:moveTo>
                      <a:pt x="0" y="0"/>
                    </a:moveTo>
                    <a:lnTo>
                      <a:pt x="0" y="12"/>
                    </a:lnTo>
                    <a:lnTo>
                      <a:pt x="0" y="39"/>
                    </a:lnTo>
                    <a:lnTo>
                      <a:pt x="2" y="64"/>
                    </a:lnTo>
                    <a:lnTo>
                      <a:pt x="5" y="88"/>
                    </a:lnTo>
                    <a:lnTo>
                      <a:pt x="10" y="109"/>
                    </a:lnTo>
                    <a:lnTo>
                      <a:pt x="15" y="130"/>
                    </a:lnTo>
                    <a:lnTo>
                      <a:pt x="21" y="148"/>
                    </a:lnTo>
                    <a:lnTo>
                      <a:pt x="29" y="165"/>
                    </a:lnTo>
                    <a:lnTo>
                      <a:pt x="37" y="180"/>
                    </a:lnTo>
                    <a:lnTo>
                      <a:pt x="46" y="194"/>
                    </a:lnTo>
                    <a:lnTo>
                      <a:pt x="54" y="206"/>
                    </a:lnTo>
                    <a:lnTo>
                      <a:pt x="63" y="217"/>
                    </a:lnTo>
                    <a:lnTo>
                      <a:pt x="72" y="226"/>
                    </a:lnTo>
                    <a:lnTo>
                      <a:pt x="82" y="235"/>
                    </a:lnTo>
                    <a:lnTo>
                      <a:pt x="91" y="243"/>
                    </a:lnTo>
                    <a:lnTo>
                      <a:pt x="98" y="249"/>
                    </a:lnTo>
                    <a:lnTo>
                      <a:pt x="107" y="255"/>
                    </a:lnTo>
                    <a:lnTo>
                      <a:pt x="107" y="456"/>
                    </a:lnTo>
                    <a:lnTo>
                      <a:pt x="251" y="456"/>
                    </a:lnTo>
                    <a:lnTo>
                      <a:pt x="251" y="255"/>
                    </a:lnTo>
                    <a:lnTo>
                      <a:pt x="262" y="248"/>
                    </a:lnTo>
                    <a:lnTo>
                      <a:pt x="271" y="242"/>
                    </a:lnTo>
                    <a:lnTo>
                      <a:pt x="281" y="234"/>
                    </a:lnTo>
                    <a:lnTo>
                      <a:pt x="290" y="225"/>
                    </a:lnTo>
                    <a:lnTo>
                      <a:pt x="299" y="215"/>
                    </a:lnTo>
                    <a:lnTo>
                      <a:pt x="308" y="203"/>
                    </a:lnTo>
                    <a:lnTo>
                      <a:pt x="317" y="192"/>
                    </a:lnTo>
                    <a:lnTo>
                      <a:pt x="325" y="177"/>
                    </a:lnTo>
                    <a:lnTo>
                      <a:pt x="332" y="162"/>
                    </a:lnTo>
                    <a:lnTo>
                      <a:pt x="339" y="145"/>
                    </a:lnTo>
                    <a:lnTo>
                      <a:pt x="345" y="127"/>
                    </a:lnTo>
                    <a:lnTo>
                      <a:pt x="350" y="108"/>
                    </a:lnTo>
                    <a:lnTo>
                      <a:pt x="354" y="86"/>
                    </a:lnTo>
                    <a:lnTo>
                      <a:pt x="357" y="63"/>
                    </a:lnTo>
                    <a:lnTo>
                      <a:pt x="359" y="39"/>
                    </a:lnTo>
                    <a:lnTo>
                      <a:pt x="359" y="12"/>
                    </a:lnTo>
                    <a:lnTo>
                      <a:pt x="359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>
              <a:off x="2525065" y="4574178"/>
              <a:ext cx="208241" cy="416482"/>
              <a:chOff x="6530975" y="5922963"/>
              <a:chExt cx="142875" cy="285750"/>
            </a:xfrm>
            <a:solidFill>
              <a:srgbClr val="B0F7F4"/>
            </a:solidFill>
          </p:grpSpPr>
          <p:sp>
            <p:nvSpPr>
              <p:cNvPr id="70" name="Freeform 3402"/>
              <p:cNvSpPr>
                <a:spLocks/>
              </p:cNvSpPr>
              <p:nvPr/>
            </p:nvSpPr>
            <p:spPr bwMode="auto">
              <a:xfrm>
                <a:off x="6554788" y="5922963"/>
                <a:ext cx="93662" cy="93663"/>
              </a:xfrm>
              <a:custGeom>
                <a:avLst/>
                <a:gdLst>
                  <a:gd name="T0" fmla="*/ 131 w 237"/>
                  <a:gd name="T1" fmla="*/ 235 h 236"/>
                  <a:gd name="T2" fmla="*/ 154 w 237"/>
                  <a:gd name="T3" fmla="*/ 230 h 236"/>
                  <a:gd name="T4" fmla="*/ 175 w 237"/>
                  <a:gd name="T5" fmla="*/ 221 h 236"/>
                  <a:gd name="T6" fmla="*/ 194 w 237"/>
                  <a:gd name="T7" fmla="*/ 209 h 236"/>
                  <a:gd name="T8" fmla="*/ 210 w 237"/>
                  <a:gd name="T9" fmla="*/ 192 h 236"/>
                  <a:gd name="T10" fmla="*/ 222 w 237"/>
                  <a:gd name="T11" fmla="*/ 173 h 236"/>
                  <a:gd name="T12" fmla="*/ 231 w 237"/>
                  <a:gd name="T13" fmla="*/ 153 h 236"/>
                  <a:gd name="T14" fmla="*/ 237 w 237"/>
                  <a:gd name="T15" fmla="*/ 129 h 236"/>
                  <a:gd name="T16" fmla="*/ 237 w 237"/>
                  <a:gd name="T17" fmla="*/ 105 h 236"/>
                  <a:gd name="T18" fmla="*/ 231 w 237"/>
                  <a:gd name="T19" fmla="*/ 82 h 236"/>
                  <a:gd name="T20" fmla="*/ 222 w 237"/>
                  <a:gd name="T21" fmla="*/ 61 h 236"/>
                  <a:gd name="T22" fmla="*/ 210 w 237"/>
                  <a:gd name="T23" fmla="*/ 42 h 236"/>
                  <a:gd name="T24" fmla="*/ 194 w 237"/>
                  <a:gd name="T25" fmla="*/ 27 h 236"/>
                  <a:gd name="T26" fmla="*/ 175 w 237"/>
                  <a:gd name="T27" fmla="*/ 14 h 236"/>
                  <a:gd name="T28" fmla="*/ 153 w 237"/>
                  <a:gd name="T29" fmla="*/ 5 h 236"/>
                  <a:gd name="T30" fmla="*/ 131 w 237"/>
                  <a:gd name="T31" fmla="*/ 0 h 236"/>
                  <a:gd name="T32" fmla="*/ 107 w 237"/>
                  <a:gd name="T33" fmla="*/ 0 h 236"/>
                  <a:gd name="T34" fmla="*/ 84 w 237"/>
                  <a:gd name="T35" fmla="*/ 5 h 236"/>
                  <a:gd name="T36" fmla="*/ 62 w 237"/>
                  <a:gd name="T37" fmla="*/ 14 h 236"/>
                  <a:gd name="T38" fmla="*/ 44 w 237"/>
                  <a:gd name="T39" fmla="*/ 27 h 236"/>
                  <a:gd name="T40" fmla="*/ 27 w 237"/>
                  <a:gd name="T41" fmla="*/ 42 h 236"/>
                  <a:gd name="T42" fmla="*/ 14 w 237"/>
                  <a:gd name="T43" fmla="*/ 61 h 236"/>
                  <a:gd name="T44" fmla="*/ 5 w 237"/>
                  <a:gd name="T45" fmla="*/ 82 h 236"/>
                  <a:gd name="T46" fmla="*/ 2 w 237"/>
                  <a:gd name="T47" fmla="*/ 105 h 236"/>
                  <a:gd name="T48" fmla="*/ 2 w 237"/>
                  <a:gd name="T49" fmla="*/ 129 h 236"/>
                  <a:gd name="T50" fmla="*/ 5 w 237"/>
                  <a:gd name="T51" fmla="*/ 153 h 236"/>
                  <a:gd name="T52" fmla="*/ 14 w 237"/>
                  <a:gd name="T53" fmla="*/ 173 h 236"/>
                  <a:gd name="T54" fmla="*/ 27 w 237"/>
                  <a:gd name="T55" fmla="*/ 192 h 236"/>
                  <a:gd name="T56" fmla="*/ 44 w 237"/>
                  <a:gd name="T57" fmla="*/ 209 h 236"/>
                  <a:gd name="T58" fmla="*/ 62 w 237"/>
                  <a:gd name="T59" fmla="*/ 221 h 236"/>
                  <a:gd name="T60" fmla="*/ 84 w 237"/>
                  <a:gd name="T61" fmla="*/ 230 h 236"/>
                  <a:gd name="T62" fmla="*/ 107 w 237"/>
                  <a:gd name="T63" fmla="*/ 235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37" h="236">
                    <a:moveTo>
                      <a:pt x="118" y="236"/>
                    </a:moveTo>
                    <a:lnTo>
                      <a:pt x="131" y="235"/>
                    </a:lnTo>
                    <a:lnTo>
                      <a:pt x="143" y="233"/>
                    </a:lnTo>
                    <a:lnTo>
                      <a:pt x="154" y="230"/>
                    </a:lnTo>
                    <a:lnTo>
                      <a:pt x="165" y="226"/>
                    </a:lnTo>
                    <a:lnTo>
                      <a:pt x="175" y="221"/>
                    </a:lnTo>
                    <a:lnTo>
                      <a:pt x="185" y="215"/>
                    </a:lnTo>
                    <a:lnTo>
                      <a:pt x="194" y="209"/>
                    </a:lnTo>
                    <a:lnTo>
                      <a:pt x="202" y="201"/>
                    </a:lnTo>
                    <a:lnTo>
                      <a:pt x="210" y="192"/>
                    </a:lnTo>
                    <a:lnTo>
                      <a:pt x="216" y="183"/>
                    </a:lnTo>
                    <a:lnTo>
                      <a:pt x="222" y="173"/>
                    </a:lnTo>
                    <a:lnTo>
                      <a:pt x="228" y="163"/>
                    </a:lnTo>
                    <a:lnTo>
                      <a:pt x="231" y="153"/>
                    </a:lnTo>
                    <a:lnTo>
                      <a:pt x="234" y="141"/>
                    </a:lnTo>
                    <a:lnTo>
                      <a:pt x="237" y="129"/>
                    </a:lnTo>
                    <a:lnTo>
                      <a:pt x="237" y="118"/>
                    </a:lnTo>
                    <a:lnTo>
                      <a:pt x="237" y="105"/>
                    </a:lnTo>
                    <a:lnTo>
                      <a:pt x="234" y="93"/>
                    </a:lnTo>
                    <a:lnTo>
                      <a:pt x="231" y="82"/>
                    </a:lnTo>
                    <a:lnTo>
                      <a:pt x="228" y="72"/>
                    </a:lnTo>
                    <a:lnTo>
                      <a:pt x="222" y="61"/>
                    </a:lnTo>
                    <a:lnTo>
                      <a:pt x="216" y="51"/>
                    </a:lnTo>
                    <a:lnTo>
                      <a:pt x="210" y="42"/>
                    </a:lnTo>
                    <a:lnTo>
                      <a:pt x="202" y="34"/>
                    </a:lnTo>
                    <a:lnTo>
                      <a:pt x="194" y="27"/>
                    </a:lnTo>
                    <a:lnTo>
                      <a:pt x="185" y="19"/>
                    </a:lnTo>
                    <a:lnTo>
                      <a:pt x="175" y="14"/>
                    </a:lnTo>
                    <a:lnTo>
                      <a:pt x="165" y="9"/>
                    </a:lnTo>
                    <a:lnTo>
                      <a:pt x="153" y="5"/>
                    </a:lnTo>
                    <a:lnTo>
                      <a:pt x="143" y="2"/>
                    </a:lnTo>
                    <a:lnTo>
                      <a:pt x="131" y="0"/>
                    </a:lnTo>
                    <a:lnTo>
                      <a:pt x="118" y="0"/>
                    </a:lnTo>
                    <a:lnTo>
                      <a:pt x="107" y="0"/>
                    </a:lnTo>
                    <a:lnTo>
                      <a:pt x="95" y="2"/>
                    </a:lnTo>
                    <a:lnTo>
                      <a:pt x="84" y="5"/>
                    </a:lnTo>
                    <a:lnTo>
                      <a:pt x="72" y="9"/>
                    </a:lnTo>
                    <a:lnTo>
                      <a:pt x="62" y="14"/>
                    </a:lnTo>
                    <a:lnTo>
                      <a:pt x="53" y="19"/>
                    </a:lnTo>
                    <a:lnTo>
                      <a:pt x="44" y="27"/>
                    </a:lnTo>
                    <a:lnTo>
                      <a:pt x="35" y="34"/>
                    </a:lnTo>
                    <a:lnTo>
                      <a:pt x="27" y="42"/>
                    </a:lnTo>
                    <a:lnTo>
                      <a:pt x="21" y="51"/>
                    </a:lnTo>
                    <a:lnTo>
                      <a:pt x="14" y="61"/>
                    </a:lnTo>
                    <a:lnTo>
                      <a:pt x="9" y="72"/>
                    </a:lnTo>
                    <a:lnTo>
                      <a:pt x="5" y="82"/>
                    </a:lnTo>
                    <a:lnTo>
                      <a:pt x="3" y="93"/>
                    </a:lnTo>
                    <a:lnTo>
                      <a:pt x="2" y="105"/>
                    </a:lnTo>
                    <a:lnTo>
                      <a:pt x="0" y="118"/>
                    </a:lnTo>
                    <a:lnTo>
                      <a:pt x="2" y="129"/>
                    </a:lnTo>
                    <a:lnTo>
                      <a:pt x="3" y="141"/>
                    </a:lnTo>
                    <a:lnTo>
                      <a:pt x="5" y="153"/>
                    </a:lnTo>
                    <a:lnTo>
                      <a:pt x="9" y="163"/>
                    </a:lnTo>
                    <a:lnTo>
                      <a:pt x="14" y="173"/>
                    </a:lnTo>
                    <a:lnTo>
                      <a:pt x="21" y="183"/>
                    </a:lnTo>
                    <a:lnTo>
                      <a:pt x="27" y="192"/>
                    </a:lnTo>
                    <a:lnTo>
                      <a:pt x="35" y="201"/>
                    </a:lnTo>
                    <a:lnTo>
                      <a:pt x="44" y="209"/>
                    </a:lnTo>
                    <a:lnTo>
                      <a:pt x="53" y="215"/>
                    </a:lnTo>
                    <a:lnTo>
                      <a:pt x="62" y="221"/>
                    </a:lnTo>
                    <a:lnTo>
                      <a:pt x="72" y="226"/>
                    </a:lnTo>
                    <a:lnTo>
                      <a:pt x="84" y="230"/>
                    </a:lnTo>
                    <a:lnTo>
                      <a:pt x="95" y="233"/>
                    </a:lnTo>
                    <a:lnTo>
                      <a:pt x="107" y="235"/>
                    </a:lnTo>
                    <a:lnTo>
                      <a:pt x="118" y="2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3403"/>
              <p:cNvSpPr>
                <a:spLocks/>
              </p:cNvSpPr>
              <p:nvPr/>
            </p:nvSpPr>
            <p:spPr bwMode="auto">
              <a:xfrm>
                <a:off x="6530975" y="6030913"/>
                <a:ext cx="142875" cy="177800"/>
              </a:xfrm>
              <a:custGeom>
                <a:avLst/>
                <a:gdLst>
                  <a:gd name="T0" fmla="*/ 178 w 361"/>
                  <a:gd name="T1" fmla="*/ 0 h 448"/>
                  <a:gd name="T2" fmla="*/ 169 w 361"/>
                  <a:gd name="T3" fmla="*/ 0 h 448"/>
                  <a:gd name="T4" fmla="*/ 160 w 361"/>
                  <a:gd name="T5" fmla="*/ 1 h 448"/>
                  <a:gd name="T6" fmla="*/ 150 w 361"/>
                  <a:gd name="T7" fmla="*/ 4 h 448"/>
                  <a:gd name="T8" fmla="*/ 141 w 361"/>
                  <a:gd name="T9" fmla="*/ 5 h 448"/>
                  <a:gd name="T10" fmla="*/ 133 w 361"/>
                  <a:gd name="T11" fmla="*/ 9 h 448"/>
                  <a:gd name="T12" fmla="*/ 124 w 361"/>
                  <a:gd name="T13" fmla="*/ 13 h 448"/>
                  <a:gd name="T14" fmla="*/ 115 w 361"/>
                  <a:gd name="T15" fmla="*/ 17 h 448"/>
                  <a:gd name="T16" fmla="*/ 108 w 361"/>
                  <a:gd name="T17" fmla="*/ 22 h 448"/>
                  <a:gd name="T18" fmla="*/ 92 w 361"/>
                  <a:gd name="T19" fmla="*/ 35 h 448"/>
                  <a:gd name="T20" fmla="*/ 77 w 361"/>
                  <a:gd name="T21" fmla="*/ 49 h 448"/>
                  <a:gd name="T22" fmla="*/ 64 w 361"/>
                  <a:gd name="T23" fmla="*/ 65 h 448"/>
                  <a:gd name="T24" fmla="*/ 51 w 361"/>
                  <a:gd name="T25" fmla="*/ 83 h 448"/>
                  <a:gd name="T26" fmla="*/ 40 w 361"/>
                  <a:gd name="T27" fmla="*/ 104 h 448"/>
                  <a:gd name="T28" fmla="*/ 29 w 361"/>
                  <a:gd name="T29" fmla="*/ 127 h 448"/>
                  <a:gd name="T30" fmla="*/ 20 w 361"/>
                  <a:gd name="T31" fmla="*/ 150 h 448"/>
                  <a:gd name="T32" fmla="*/ 14 w 361"/>
                  <a:gd name="T33" fmla="*/ 176 h 448"/>
                  <a:gd name="T34" fmla="*/ 8 w 361"/>
                  <a:gd name="T35" fmla="*/ 203 h 448"/>
                  <a:gd name="T36" fmla="*/ 4 w 361"/>
                  <a:gd name="T37" fmla="*/ 231 h 448"/>
                  <a:gd name="T38" fmla="*/ 1 w 361"/>
                  <a:gd name="T39" fmla="*/ 262 h 448"/>
                  <a:gd name="T40" fmla="*/ 0 w 361"/>
                  <a:gd name="T41" fmla="*/ 293 h 448"/>
                  <a:gd name="T42" fmla="*/ 0 w 361"/>
                  <a:gd name="T43" fmla="*/ 304 h 448"/>
                  <a:gd name="T44" fmla="*/ 108 w 361"/>
                  <a:gd name="T45" fmla="*/ 304 h 448"/>
                  <a:gd name="T46" fmla="*/ 108 w 361"/>
                  <a:gd name="T47" fmla="*/ 448 h 448"/>
                  <a:gd name="T48" fmla="*/ 253 w 361"/>
                  <a:gd name="T49" fmla="*/ 448 h 448"/>
                  <a:gd name="T50" fmla="*/ 253 w 361"/>
                  <a:gd name="T51" fmla="*/ 304 h 448"/>
                  <a:gd name="T52" fmla="*/ 361 w 361"/>
                  <a:gd name="T53" fmla="*/ 304 h 448"/>
                  <a:gd name="T54" fmla="*/ 361 w 361"/>
                  <a:gd name="T55" fmla="*/ 291 h 448"/>
                  <a:gd name="T56" fmla="*/ 359 w 361"/>
                  <a:gd name="T57" fmla="*/ 262 h 448"/>
                  <a:gd name="T58" fmla="*/ 357 w 361"/>
                  <a:gd name="T59" fmla="*/ 231 h 448"/>
                  <a:gd name="T60" fmla="*/ 353 w 361"/>
                  <a:gd name="T61" fmla="*/ 203 h 448"/>
                  <a:gd name="T62" fmla="*/ 347 w 361"/>
                  <a:gd name="T63" fmla="*/ 176 h 448"/>
                  <a:gd name="T64" fmla="*/ 339 w 361"/>
                  <a:gd name="T65" fmla="*/ 150 h 448"/>
                  <a:gd name="T66" fmla="*/ 330 w 361"/>
                  <a:gd name="T67" fmla="*/ 127 h 448"/>
                  <a:gd name="T68" fmla="*/ 320 w 361"/>
                  <a:gd name="T69" fmla="*/ 104 h 448"/>
                  <a:gd name="T70" fmla="*/ 308 w 361"/>
                  <a:gd name="T71" fmla="*/ 83 h 448"/>
                  <a:gd name="T72" fmla="*/ 295 w 361"/>
                  <a:gd name="T73" fmla="*/ 65 h 448"/>
                  <a:gd name="T74" fmla="*/ 281 w 361"/>
                  <a:gd name="T75" fmla="*/ 49 h 448"/>
                  <a:gd name="T76" fmla="*/ 267 w 361"/>
                  <a:gd name="T77" fmla="*/ 35 h 448"/>
                  <a:gd name="T78" fmla="*/ 250 w 361"/>
                  <a:gd name="T79" fmla="*/ 22 h 448"/>
                  <a:gd name="T80" fmla="*/ 243 w 361"/>
                  <a:gd name="T81" fmla="*/ 17 h 448"/>
                  <a:gd name="T82" fmla="*/ 234 w 361"/>
                  <a:gd name="T83" fmla="*/ 13 h 448"/>
                  <a:gd name="T84" fmla="*/ 225 w 361"/>
                  <a:gd name="T85" fmla="*/ 9 h 448"/>
                  <a:gd name="T86" fmla="*/ 216 w 361"/>
                  <a:gd name="T87" fmla="*/ 5 h 448"/>
                  <a:gd name="T88" fmla="*/ 207 w 361"/>
                  <a:gd name="T89" fmla="*/ 4 h 448"/>
                  <a:gd name="T90" fmla="*/ 198 w 361"/>
                  <a:gd name="T91" fmla="*/ 1 h 448"/>
                  <a:gd name="T92" fmla="*/ 189 w 361"/>
                  <a:gd name="T93" fmla="*/ 0 h 448"/>
                  <a:gd name="T94" fmla="*/ 178 w 361"/>
                  <a:gd name="T95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61" h="448">
                    <a:moveTo>
                      <a:pt x="178" y="0"/>
                    </a:moveTo>
                    <a:lnTo>
                      <a:pt x="169" y="0"/>
                    </a:lnTo>
                    <a:lnTo>
                      <a:pt x="160" y="1"/>
                    </a:lnTo>
                    <a:lnTo>
                      <a:pt x="150" y="4"/>
                    </a:lnTo>
                    <a:lnTo>
                      <a:pt x="141" y="5"/>
                    </a:lnTo>
                    <a:lnTo>
                      <a:pt x="133" y="9"/>
                    </a:lnTo>
                    <a:lnTo>
                      <a:pt x="124" y="13"/>
                    </a:lnTo>
                    <a:lnTo>
                      <a:pt x="115" y="17"/>
                    </a:lnTo>
                    <a:lnTo>
                      <a:pt x="108" y="22"/>
                    </a:lnTo>
                    <a:lnTo>
                      <a:pt x="92" y="35"/>
                    </a:lnTo>
                    <a:lnTo>
                      <a:pt x="77" y="49"/>
                    </a:lnTo>
                    <a:lnTo>
                      <a:pt x="64" y="65"/>
                    </a:lnTo>
                    <a:lnTo>
                      <a:pt x="51" y="83"/>
                    </a:lnTo>
                    <a:lnTo>
                      <a:pt x="40" y="104"/>
                    </a:lnTo>
                    <a:lnTo>
                      <a:pt x="29" y="127"/>
                    </a:lnTo>
                    <a:lnTo>
                      <a:pt x="20" y="150"/>
                    </a:lnTo>
                    <a:lnTo>
                      <a:pt x="14" y="176"/>
                    </a:lnTo>
                    <a:lnTo>
                      <a:pt x="8" y="203"/>
                    </a:lnTo>
                    <a:lnTo>
                      <a:pt x="4" y="231"/>
                    </a:lnTo>
                    <a:lnTo>
                      <a:pt x="1" y="262"/>
                    </a:lnTo>
                    <a:lnTo>
                      <a:pt x="0" y="293"/>
                    </a:lnTo>
                    <a:lnTo>
                      <a:pt x="0" y="304"/>
                    </a:lnTo>
                    <a:lnTo>
                      <a:pt x="108" y="304"/>
                    </a:lnTo>
                    <a:lnTo>
                      <a:pt x="108" y="448"/>
                    </a:lnTo>
                    <a:lnTo>
                      <a:pt x="253" y="448"/>
                    </a:lnTo>
                    <a:lnTo>
                      <a:pt x="253" y="304"/>
                    </a:lnTo>
                    <a:lnTo>
                      <a:pt x="361" y="304"/>
                    </a:lnTo>
                    <a:lnTo>
                      <a:pt x="361" y="291"/>
                    </a:lnTo>
                    <a:lnTo>
                      <a:pt x="359" y="262"/>
                    </a:lnTo>
                    <a:lnTo>
                      <a:pt x="357" y="231"/>
                    </a:lnTo>
                    <a:lnTo>
                      <a:pt x="353" y="203"/>
                    </a:lnTo>
                    <a:lnTo>
                      <a:pt x="347" y="176"/>
                    </a:lnTo>
                    <a:lnTo>
                      <a:pt x="339" y="150"/>
                    </a:lnTo>
                    <a:lnTo>
                      <a:pt x="330" y="127"/>
                    </a:lnTo>
                    <a:lnTo>
                      <a:pt x="320" y="104"/>
                    </a:lnTo>
                    <a:lnTo>
                      <a:pt x="308" y="83"/>
                    </a:lnTo>
                    <a:lnTo>
                      <a:pt x="295" y="65"/>
                    </a:lnTo>
                    <a:lnTo>
                      <a:pt x="281" y="49"/>
                    </a:lnTo>
                    <a:lnTo>
                      <a:pt x="267" y="35"/>
                    </a:lnTo>
                    <a:lnTo>
                      <a:pt x="250" y="22"/>
                    </a:lnTo>
                    <a:lnTo>
                      <a:pt x="243" y="17"/>
                    </a:lnTo>
                    <a:lnTo>
                      <a:pt x="234" y="13"/>
                    </a:lnTo>
                    <a:lnTo>
                      <a:pt x="225" y="9"/>
                    </a:lnTo>
                    <a:lnTo>
                      <a:pt x="216" y="5"/>
                    </a:lnTo>
                    <a:lnTo>
                      <a:pt x="207" y="4"/>
                    </a:lnTo>
                    <a:lnTo>
                      <a:pt x="198" y="1"/>
                    </a:lnTo>
                    <a:lnTo>
                      <a:pt x="189" y="0"/>
                    </a:lnTo>
                    <a:lnTo>
                      <a:pt x="17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cxnSp>
          <p:nvCxnSpPr>
            <p:cNvPr id="72" name="Straight Connector 71"/>
            <p:cNvCxnSpPr/>
            <p:nvPr/>
          </p:nvCxnSpPr>
          <p:spPr>
            <a:xfrm>
              <a:off x="826809" y="4347842"/>
              <a:ext cx="3332441" cy="0"/>
            </a:xfrm>
            <a:prstGeom prst="line">
              <a:avLst/>
            </a:prstGeom>
            <a:ln>
              <a:solidFill>
                <a:srgbClr val="B0F7F4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 Placeholder 2"/>
            <p:cNvSpPr txBox="1">
              <a:spLocks/>
            </p:cNvSpPr>
            <p:nvPr/>
          </p:nvSpPr>
          <p:spPr>
            <a:xfrm>
              <a:off x="1218991" y="4860083"/>
              <a:ext cx="902050" cy="15388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ct val="100000"/>
                </a:lnSpc>
                <a:spcBef>
                  <a:spcPts val="0"/>
                </a:spcBef>
              </a:pPr>
              <a:r>
                <a:rPr lang="en-US" sz="1000" dirty="0">
                  <a:solidFill>
                    <a:srgbClr val="B0F7F4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LOREM IPSUM</a:t>
              </a:r>
            </a:p>
          </p:txBody>
        </p:sp>
        <p:sp>
          <p:nvSpPr>
            <p:cNvPr id="75" name="Text Placeholder 2"/>
            <p:cNvSpPr txBox="1">
              <a:spLocks/>
            </p:cNvSpPr>
            <p:nvPr/>
          </p:nvSpPr>
          <p:spPr>
            <a:xfrm>
              <a:off x="2882619" y="4860083"/>
              <a:ext cx="902050" cy="15388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ct val="100000"/>
                </a:lnSpc>
                <a:spcBef>
                  <a:spcPts val="0"/>
                </a:spcBef>
              </a:pPr>
              <a:r>
                <a:rPr lang="en-US" sz="1000" dirty="0">
                  <a:solidFill>
                    <a:srgbClr val="B0F7F4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LOREM IPSUM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218991" y="4540102"/>
              <a:ext cx="450444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dirty="0">
                  <a:solidFill>
                    <a:schemeClr val="bg1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20%</a:t>
              </a:r>
              <a:endParaRPr lang="en-US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894335" y="4540102"/>
              <a:ext cx="450444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dirty="0">
                  <a:solidFill>
                    <a:schemeClr val="bg1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60%</a:t>
              </a:r>
              <a:endParaRPr lang="en-US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82" name="Rectangle 48"/>
          <p:cNvSpPr>
            <a:spLocks noChangeArrowheads="1"/>
          </p:cNvSpPr>
          <p:nvPr/>
        </p:nvSpPr>
        <p:spPr bwMode="auto">
          <a:xfrm>
            <a:off x="3110" y="6490546"/>
            <a:ext cx="12188890" cy="367454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415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-1"/>
            <a:ext cx="12188891" cy="5643661"/>
          </a:xfrm>
          <a:prstGeom prst="rect">
            <a:avLst/>
          </a:prstGeom>
          <a:gradFill flip="none" rotWithShape="1">
            <a:gsLst>
              <a:gs pos="36000">
                <a:srgbClr val="09192F"/>
              </a:gs>
              <a:gs pos="100000">
                <a:srgbClr val="125680"/>
              </a:gs>
              <a:gs pos="0">
                <a:srgbClr val="070C1E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 flipH="1">
            <a:off x="550419" y="3396773"/>
            <a:ext cx="11367625" cy="2054313"/>
            <a:chOff x="550419" y="3396773"/>
            <a:chExt cx="11367625" cy="2054313"/>
          </a:xfrm>
        </p:grpSpPr>
        <p:sp>
          <p:nvSpPr>
            <p:cNvPr id="23" name="Oval 58"/>
            <p:cNvSpPr>
              <a:spLocks noChangeArrowheads="1"/>
            </p:cNvSpPr>
            <p:nvPr/>
          </p:nvSpPr>
          <p:spPr bwMode="auto">
            <a:xfrm>
              <a:off x="3392376" y="5184522"/>
              <a:ext cx="72644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59"/>
            <p:cNvSpPr>
              <a:spLocks noChangeArrowheads="1"/>
            </p:cNvSpPr>
            <p:nvPr/>
          </p:nvSpPr>
          <p:spPr bwMode="auto">
            <a:xfrm>
              <a:off x="5251528" y="5275374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60"/>
            <p:cNvSpPr>
              <a:spLocks noChangeArrowheads="1"/>
            </p:cNvSpPr>
            <p:nvPr/>
          </p:nvSpPr>
          <p:spPr bwMode="auto">
            <a:xfrm>
              <a:off x="5415075" y="3921423"/>
              <a:ext cx="73989" cy="73989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61"/>
            <p:cNvSpPr>
              <a:spLocks noChangeArrowheads="1"/>
            </p:cNvSpPr>
            <p:nvPr/>
          </p:nvSpPr>
          <p:spPr bwMode="auto">
            <a:xfrm>
              <a:off x="814298" y="4182814"/>
              <a:ext cx="72644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62"/>
            <p:cNvSpPr>
              <a:spLocks noChangeArrowheads="1"/>
            </p:cNvSpPr>
            <p:nvPr/>
          </p:nvSpPr>
          <p:spPr bwMode="auto">
            <a:xfrm>
              <a:off x="1949695" y="4214689"/>
              <a:ext cx="7533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63"/>
            <p:cNvSpPr>
              <a:spLocks noChangeArrowheads="1"/>
            </p:cNvSpPr>
            <p:nvPr/>
          </p:nvSpPr>
          <p:spPr bwMode="auto">
            <a:xfrm>
              <a:off x="3917805" y="4007520"/>
              <a:ext cx="76680" cy="73989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64"/>
            <p:cNvSpPr>
              <a:spLocks noChangeArrowheads="1"/>
            </p:cNvSpPr>
            <p:nvPr/>
          </p:nvSpPr>
          <p:spPr bwMode="auto">
            <a:xfrm>
              <a:off x="4745126" y="3741159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65"/>
            <p:cNvSpPr>
              <a:spLocks noChangeArrowheads="1"/>
            </p:cNvSpPr>
            <p:nvPr/>
          </p:nvSpPr>
          <p:spPr bwMode="auto">
            <a:xfrm>
              <a:off x="6254515" y="3396773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66"/>
            <p:cNvSpPr>
              <a:spLocks noChangeArrowheads="1"/>
            </p:cNvSpPr>
            <p:nvPr/>
          </p:nvSpPr>
          <p:spPr bwMode="auto">
            <a:xfrm>
              <a:off x="550419" y="4656884"/>
              <a:ext cx="7533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67"/>
            <p:cNvSpPr>
              <a:spLocks noChangeArrowheads="1"/>
            </p:cNvSpPr>
            <p:nvPr/>
          </p:nvSpPr>
          <p:spPr bwMode="auto">
            <a:xfrm>
              <a:off x="1206347" y="5024842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68"/>
            <p:cNvSpPr>
              <a:spLocks noChangeArrowheads="1"/>
            </p:cNvSpPr>
            <p:nvPr/>
          </p:nvSpPr>
          <p:spPr bwMode="auto">
            <a:xfrm>
              <a:off x="6664818" y="3816493"/>
              <a:ext cx="73989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69"/>
            <p:cNvSpPr>
              <a:spLocks noChangeArrowheads="1"/>
            </p:cNvSpPr>
            <p:nvPr/>
          </p:nvSpPr>
          <p:spPr bwMode="auto">
            <a:xfrm>
              <a:off x="11845400" y="4214689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70"/>
            <p:cNvSpPr>
              <a:spLocks noChangeArrowheads="1"/>
            </p:cNvSpPr>
            <p:nvPr/>
          </p:nvSpPr>
          <p:spPr bwMode="auto">
            <a:xfrm>
              <a:off x="10592967" y="3603943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71"/>
            <p:cNvSpPr>
              <a:spLocks noChangeArrowheads="1"/>
            </p:cNvSpPr>
            <p:nvPr/>
          </p:nvSpPr>
          <p:spPr bwMode="auto">
            <a:xfrm>
              <a:off x="4525570" y="5066965"/>
              <a:ext cx="72644" cy="7264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72"/>
            <p:cNvSpPr>
              <a:spLocks noChangeArrowheads="1"/>
            </p:cNvSpPr>
            <p:nvPr/>
          </p:nvSpPr>
          <p:spPr bwMode="auto">
            <a:xfrm>
              <a:off x="6475176" y="5044751"/>
              <a:ext cx="76680" cy="76680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73"/>
            <p:cNvSpPr>
              <a:spLocks noChangeArrowheads="1"/>
            </p:cNvSpPr>
            <p:nvPr/>
          </p:nvSpPr>
          <p:spPr bwMode="auto">
            <a:xfrm>
              <a:off x="2630625" y="5069082"/>
              <a:ext cx="72644" cy="75334"/>
            </a:xfrm>
            <a:prstGeom prst="ellipse">
              <a:avLst/>
            </a:prstGeom>
            <a:solidFill>
              <a:srgbClr val="125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74"/>
            <p:cNvSpPr>
              <a:spLocks noChangeArrowheads="1"/>
            </p:cNvSpPr>
            <p:nvPr/>
          </p:nvSpPr>
          <p:spPr bwMode="auto">
            <a:xfrm>
              <a:off x="2936214" y="4258356"/>
              <a:ext cx="7264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75"/>
            <p:cNvSpPr>
              <a:spLocks noChangeArrowheads="1"/>
            </p:cNvSpPr>
            <p:nvPr/>
          </p:nvSpPr>
          <p:spPr bwMode="auto">
            <a:xfrm>
              <a:off x="1948349" y="5378442"/>
              <a:ext cx="76680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76"/>
            <p:cNvSpPr>
              <a:spLocks noChangeArrowheads="1"/>
            </p:cNvSpPr>
            <p:nvPr/>
          </p:nvSpPr>
          <p:spPr bwMode="auto">
            <a:xfrm>
              <a:off x="11549444" y="3846089"/>
              <a:ext cx="73989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77"/>
            <p:cNvSpPr>
              <a:spLocks noChangeArrowheads="1"/>
            </p:cNvSpPr>
            <p:nvPr/>
          </p:nvSpPr>
          <p:spPr bwMode="auto">
            <a:xfrm>
              <a:off x="6738807" y="4421859"/>
              <a:ext cx="75334" cy="7533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78"/>
            <p:cNvSpPr>
              <a:spLocks noChangeArrowheads="1"/>
            </p:cNvSpPr>
            <p:nvPr/>
          </p:nvSpPr>
          <p:spPr bwMode="auto">
            <a:xfrm>
              <a:off x="10812244" y="4119176"/>
              <a:ext cx="76680" cy="76680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79"/>
            <p:cNvSpPr>
              <a:spLocks noChangeArrowheads="1"/>
            </p:cNvSpPr>
            <p:nvPr/>
          </p:nvSpPr>
          <p:spPr bwMode="auto">
            <a:xfrm>
              <a:off x="7717986" y="4134900"/>
              <a:ext cx="73989" cy="72644"/>
            </a:xfrm>
            <a:prstGeom prst="ellipse">
              <a:avLst/>
            </a:prstGeom>
            <a:solidFill>
              <a:srgbClr val="B0F7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Rectangle 48"/>
          <p:cNvSpPr>
            <a:spLocks noChangeArrowheads="1"/>
          </p:cNvSpPr>
          <p:nvPr/>
        </p:nvSpPr>
        <p:spPr bwMode="auto">
          <a:xfrm>
            <a:off x="3110" y="5643660"/>
            <a:ext cx="12188890" cy="1214340"/>
          </a:xfrm>
          <a:prstGeom prst="rect">
            <a:avLst/>
          </a:prstGeom>
          <a:gradFill flip="none" rotWithShape="1">
            <a:gsLst>
              <a:gs pos="100000">
                <a:srgbClr val="070C1E"/>
              </a:gs>
              <a:gs pos="0">
                <a:srgbClr val="12214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0" name="Group 109"/>
          <p:cNvGrpSpPr/>
          <p:nvPr/>
        </p:nvGrpSpPr>
        <p:grpSpPr>
          <a:xfrm>
            <a:off x="-1328128" y="4154461"/>
            <a:ext cx="7405903" cy="2764502"/>
            <a:chOff x="-3347622" y="4154461"/>
            <a:chExt cx="7405903" cy="2764502"/>
          </a:xfrm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-1530125" y="4869259"/>
              <a:ext cx="1559618" cy="774401"/>
            </a:xfrm>
            <a:custGeom>
              <a:avLst/>
              <a:gdLst>
                <a:gd name="T0" fmla="*/ 0 w 1442"/>
                <a:gd name="T1" fmla="*/ 716 h 716"/>
                <a:gd name="T2" fmla="*/ 1442 w 1442"/>
                <a:gd name="T3" fmla="*/ 716 h 716"/>
                <a:gd name="T4" fmla="*/ 725 w 1442"/>
                <a:gd name="T5" fmla="*/ 0 h 716"/>
                <a:gd name="T6" fmla="*/ 0 w 1442"/>
                <a:gd name="T7" fmla="*/ 716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2" h="716">
                  <a:moveTo>
                    <a:pt x="0" y="716"/>
                  </a:moveTo>
                  <a:lnTo>
                    <a:pt x="1442" y="716"/>
                  </a:lnTo>
                  <a:lnTo>
                    <a:pt x="725" y="0"/>
                  </a:lnTo>
                  <a:lnTo>
                    <a:pt x="0" y="716"/>
                  </a:lnTo>
                  <a:close/>
                </a:path>
              </a:pathLst>
            </a:custGeom>
            <a:gradFill flip="none" rotWithShape="1">
              <a:gsLst>
                <a:gs pos="43000">
                  <a:srgbClr val="09192F">
                    <a:alpha val="73000"/>
                  </a:srgbClr>
                </a:gs>
                <a:gs pos="100000">
                  <a:srgbClr val="125680"/>
                </a:gs>
                <a:gs pos="0">
                  <a:srgbClr val="070C1E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-3347622" y="4154461"/>
              <a:ext cx="2995886" cy="1489199"/>
            </a:xfrm>
            <a:custGeom>
              <a:avLst/>
              <a:gdLst>
                <a:gd name="T0" fmla="*/ 0 w 2227"/>
                <a:gd name="T1" fmla="*/ 1107 h 1107"/>
                <a:gd name="T2" fmla="*/ 2227 w 2227"/>
                <a:gd name="T3" fmla="*/ 1107 h 1107"/>
                <a:gd name="T4" fmla="*/ 1121 w 2227"/>
                <a:gd name="T5" fmla="*/ 0 h 1107"/>
                <a:gd name="T6" fmla="*/ 0 w 2227"/>
                <a:gd name="T7" fmla="*/ 1107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7" h="1107">
                  <a:moveTo>
                    <a:pt x="0" y="1107"/>
                  </a:moveTo>
                  <a:lnTo>
                    <a:pt x="2227" y="1107"/>
                  </a:lnTo>
                  <a:lnTo>
                    <a:pt x="1121" y="0"/>
                  </a:lnTo>
                  <a:lnTo>
                    <a:pt x="0" y="1107"/>
                  </a:lnTo>
                  <a:close/>
                </a:path>
              </a:pathLst>
            </a:custGeom>
            <a:gradFill flip="none" rotWithShape="1">
              <a:gsLst>
                <a:gs pos="43000">
                  <a:srgbClr val="09192F">
                    <a:alpha val="73000"/>
                  </a:srgbClr>
                </a:gs>
                <a:gs pos="100000">
                  <a:srgbClr val="125680"/>
                </a:gs>
                <a:gs pos="0">
                  <a:srgbClr val="070C1E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2346882" y="5061164"/>
              <a:ext cx="1173064" cy="582496"/>
            </a:xfrm>
            <a:custGeom>
              <a:avLst/>
              <a:gdLst>
                <a:gd name="T0" fmla="*/ 0 w 872"/>
                <a:gd name="T1" fmla="*/ 433 h 433"/>
                <a:gd name="T2" fmla="*/ 872 w 872"/>
                <a:gd name="T3" fmla="*/ 433 h 433"/>
                <a:gd name="T4" fmla="*/ 440 w 872"/>
                <a:gd name="T5" fmla="*/ 0 h 433"/>
                <a:gd name="T6" fmla="*/ 0 w 872"/>
                <a:gd name="T7" fmla="*/ 433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2" h="433">
                  <a:moveTo>
                    <a:pt x="0" y="433"/>
                  </a:moveTo>
                  <a:lnTo>
                    <a:pt x="872" y="433"/>
                  </a:lnTo>
                  <a:lnTo>
                    <a:pt x="440" y="0"/>
                  </a:lnTo>
                  <a:lnTo>
                    <a:pt x="0" y="433"/>
                  </a:lnTo>
                  <a:close/>
                </a:path>
              </a:pathLst>
            </a:custGeom>
            <a:gradFill flip="none" rotWithShape="1">
              <a:gsLst>
                <a:gs pos="43000">
                  <a:srgbClr val="09192F">
                    <a:alpha val="73000"/>
                  </a:srgbClr>
                </a:gs>
                <a:gs pos="100000">
                  <a:srgbClr val="125680"/>
                </a:gs>
                <a:gs pos="0">
                  <a:srgbClr val="070C1E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194531" y="5389407"/>
              <a:ext cx="511197" cy="254253"/>
            </a:xfrm>
            <a:custGeom>
              <a:avLst/>
              <a:gdLst>
                <a:gd name="T0" fmla="*/ 0 w 380"/>
                <a:gd name="T1" fmla="*/ 189 h 189"/>
                <a:gd name="T2" fmla="*/ 380 w 380"/>
                <a:gd name="T3" fmla="*/ 189 h 189"/>
                <a:gd name="T4" fmla="*/ 191 w 380"/>
                <a:gd name="T5" fmla="*/ 0 h 189"/>
                <a:gd name="T6" fmla="*/ 0 w 380"/>
                <a:gd name="T7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0" h="189">
                  <a:moveTo>
                    <a:pt x="0" y="189"/>
                  </a:moveTo>
                  <a:lnTo>
                    <a:pt x="380" y="189"/>
                  </a:lnTo>
                  <a:lnTo>
                    <a:pt x="191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C1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3243493" y="5240024"/>
              <a:ext cx="814788" cy="403636"/>
            </a:xfrm>
            <a:custGeom>
              <a:avLst/>
              <a:gdLst>
                <a:gd name="T0" fmla="*/ 0 w 759"/>
                <a:gd name="T1" fmla="*/ 376 h 376"/>
                <a:gd name="T2" fmla="*/ 759 w 759"/>
                <a:gd name="T3" fmla="*/ 376 h 376"/>
                <a:gd name="T4" fmla="*/ 381 w 759"/>
                <a:gd name="T5" fmla="*/ 0 h 376"/>
                <a:gd name="T6" fmla="*/ 0 w 759"/>
                <a:gd name="T7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9" h="376">
                  <a:moveTo>
                    <a:pt x="0" y="376"/>
                  </a:moveTo>
                  <a:lnTo>
                    <a:pt x="759" y="376"/>
                  </a:lnTo>
                  <a:lnTo>
                    <a:pt x="381" y="0"/>
                  </a:lnTo>
                  <a:lnTo>
                    <a:pt x="0" y="376"/>
                  </a:lnTo>
                  <a:close/>
                </a:path>
              </a:pathLst>
            </a:custGeom>
            <a:solidFill>
              <a:srgbClr val="0C152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49"/>
            <p:cNvSpPr>
              <a:spLocks/>
            </p:cNvSpPr>
            <p:nvPr/>
          </p:nvSpPr>
          <p:spPr bwMode="auto">
            <a:xfrm>
              <a:off x="-1530125" y="5643661"/>
              <a:ext cx="1672437" cy="832160"/>
            </a:xfrm>
            <a:custGeom>
              <a:avLst/>
              <a:gdLst>
                <a:gd name="T0" fmla="*/ 0 w 1236"/>
                <a:gd name="T1" fmla="*/ 0 h 615"/>
                <a:gd name="T2" fmla="*/ 1236 w 1236"/>
                <a:gd name="T3" fmla="*/ 0 h 615"/>
                <a:gd name="T4" fmla="*/ 621 w 1236"/>
                <a:gd name="T5" fmla="*/ 615 h 615"/>
                <a:gd name="T6" fmla="*/ 0 w 1236"/>
                <a:gd name="T7" fmla="*/ 0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6" h="615">
                  <a:moveTo>
                    <a:pt x="0" y="0"/>
                  </a:moveTo>
                  <a:lnTo>
                    <a:pt x="1236" y="0"/>
                  </a:lnTo>
                  <a:lnTo>
                    <a:pt x="621" y="615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B0F7F4">
                    <a:alpha val="10000"/>
                  </a:srgbClr>
                </a:gs>
                <a:gs pos="21000">
                  <a:srgbClr val="B0F7F4">
                    <a:alpha val="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50"/>
            <p:cNvSpPr>
              <a:spLocks/>
            </p:cNvSpPr>
            <p:nvPr/>
          </p:nvSpPr>
          <p:spPr bwMode="auto">
            <a:xfrm>
              <a:off x="-3233814" y="5643660"/>
              <a:ext cx="2565404" cy="1275303"/>
            </a:xfrm>
            <a:custGeom>
              <a:avLst/>
              <a:gdLst>
                <a:gd name="T0" fmla="*/ 0 w 1907"/>
                <a:gd name="T1" fmla="*/ 0 h 948"/>
                <a:gd name="T2" fmla="*/ 1907 w 1907"/>
                <a:gd name="T3" fmla="*/ 0 h 948"/>
                <a:gd name="T4" fmla="*/ 962 w 1907"/>
                <a:gd name="T5" fmla="*/ 948 h 948"/>
                <a:gd name="T6" fmla="*/ 0 w 1907"/>
                <a:gd name="T7" fmla="*/ 0 h 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07" h="948">
                  <a:moveTo>
                    <a:pt x="0" y="0"/>
                  </a:moveTo>
                  <a:lnTo>
                    <a:pt x="1907" y="0"/>
                  </a:lnTo>
                  <a:lnTo>
                    <a:pt x="962" y="94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B0F7F4">
                    <a:alpha val="20000"/>
                  </a:srgbClr>
                </a:gs>
                <a:gs pos="22000">
                  <a:srgbClr val="B0F7F4">
                    <a:alpha val="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51"/>
            <p:cNvSpPr>
              <a:spLocks/>
            </p:cNvSpPr>
            <p:nvPr/>
          </p:nvSpPr>
          <p:spPr bwMode="auto">
            <a:xfrm>
              <a:off x="2360669" y="5643660"/>
              <a:ext cx="1004907" cy="499090"/>
            </a:xfrm>
            <a:custGeom>
              <a:avLst/>
              <a:gdLst>
                <a:gd name="T0" fmla="*/ 0 w 747"/>
                <a:gd name="T1" fmla="*/ 0 h 371"/>
                <a:gd name="T2" fmla="*/ 747 w 747"/>
                <a:gd name="T3" fmla="*/ 0 h 371"/>
                <a:gd name="T4" fmla="*/ 376 w 747"/>
                <a:gd name="T5" fmla="*/ 371 h 371"/>
                <a:gd name="T6" fmla="*/ 0 w 747"/>
                <a:gd name="T7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7" h="371">
                  <a:moveTo>
                    <a:pt x="0" y="0"/>
                  </a:moveTo>
                  <a:lnTo>
                    <a:pt x="747" y="0"/>
                  </a:lnTo>
                  <a:lnTo>
                    <a:pt x="376" y="37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B0F7F4">
                    <a:alpha val="20000"/>
                  </a:srgbClr>
                </a:gs>
                <a:gs pos="22000">
                  <a:srgbClr val="B0F7F4">
                    <a:alpha val="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56"/>
            <p:cNvSpPr>
              <a:spLocks/>
            </p:cNvSpPr>
            <p:nvPr/>
          </p:nvSpPr>
          <p:spPr bwMode="auto">
            <a:xfrm>
              <a:off x="3346538" y="5643661"/>
              <a:ext cx="588915" cy="292570"/>
            </a:xfrm>
            <a:custGeom>
              <a:avLst/>
              <a:gdLst>
                <a:gd name="T0" fmla="*/ 0 w 624"/>
                <a:gd name="T1" fmla="*/ 0 h 310"/>
                <a:gd name="T2" fmla="*/ 624 w 624"/>
                <a:gd name="T3" fmla="*/ 0 h 310"/>
                <a:gd name="T4" fmla="*/ 315 w 624"/>
                <a:gd name="T5" fmla="*/ 310 h 310"/>
                <a:gd name="T6" fmla="*/ 0 w 624"/>
                <a:gd name="T7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4" h="310">
                  <a:moveTo>
                    <a:pt x="0" y="0"/>
                  </a:moveTo>
                  <a:lnTo>
                    <a:pt x="624" y="0"/>
                  </a:lnTo>
                  <a:lnTo>
                    <a:pt x="315" y="31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B0F7F4">
                    <a:alpha val="20000"/>
                  </a:srgbClr>
                </a:gs>
                <a:gs pos="22000">
                  <a:srgbClr val="B0F7F4">
                    <a:alpha val="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2006195" y="5478193"/>
              <a:ext cx="333624" cy="165467"/>
            </a:xfrm>
            <a:custGeom>
              <a:avLst/>
              <a:gdLst>
                <a:gd name="T0" fmla="*/ 0 w 248"/>
                <a:gd name="T1" fmla="*/ 123 h 123"/>
                <a:gd name="T2" fmla="*/ 248 w 248"/>
                <a:gd name="T3" fmla="*/ 123 h 123"/>
                <a:gd name="T4" fmla="*/ 125 w 248"/>
                <a:gd name="T5" fmla="*/ 0 h 123"/>
                <a:gd name="T6" fmla="*/ 0 w 248"/>
                <a:gd name="T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" h="123">
                  <a:moveTo>
                    <a:pt x="0" y="123"/>
                  </a:moveTo>
                  <a:lnTo>
                    <a:pt x="248" y="123"/>
                  </a:lnTo>
                  <a:lnTo>
                    <a:pt x="125" y="0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0C1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4928948" y="589490"/>
            <a:ext cx="1925014" cy="61555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sz="4000" dirty="0">
                <a:solidFill>
                  <a:schemeClr val="bg1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PROFILE</a:t>
            </a:r>
            <a:endParaRPr lang="en-US" sz="4000" dirty="0">
              <a:solidFill>
                <a:schemeClr val="bg1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91" name="Group 4"/>
          <p:cNvGrpSpPr>
            <a:grpSpLocks noChangeAspect="1"/>
          </p:cNvGrpSpPr>
          <p:nvPr/>
        </p:nvGrpSpPr>
        <p:grpSpPr bwMode="auto">
          <a:xfrm flipH="1">
            <a:off x="1414065" y="704151"/>
            <a:ext cx="2921862" cy="5521180"/>
            <a:chOff x="3532" y="1579"/>
            <a:chExt cx="616" cy="1164"/>
          </a:xfrm>
        </p:grpSpPr>
        <p:sp>
          <p:nvSpPr>
            <p:cNvPr id="93" name="Freeform 5"/>
            <p:cNvSpPr>
              <a:spLocks/>
            </p:cNvSpPr>
            <p:nvPr/>
          </p:nvSpPr>
          <p:spPr bwMode="auto">
            <a:xfrm>
              <a:off x="3532" y="1579"/>
              <a:ext cx="616" cy="1164"/>
            </a:xfrm>
            <a:custGeom>
              <a:avLst/>
              <a:gdLst>
                <a:gd name="T0" fmla="*/ 238 w 258"/>
                <a:gd name="T1" fmla="*/ 490 h 490"/>
                <a:gd name="T2" fmla="*/ 20 w 258"/>
                <a:gd name="T3" fmla="*/ 490 h 490"/>
                <a:gd name="T4" fmla="*/ 0 w 258"/>
                <a:gd name="T5" fmla="*/ 470 h 490"/>
                <a:gd name="T6" fmla="*/ 0 w 258"/>
                <a:gd name="T7" fmla="*/ 20 h 490"/>
                <a:gd name="T8" fmla="*/ 20 w 258"/>
                <a:gd name="T9" fmla="*/ 0 h 490"/>
                <a:gd name="T10" fmla="*/ 238 w 258"/>
                <a:gd name="T11" fmla="*/ 0 h 490"/>
                <a:gd name="T12" fmla="*/ 258 w 258"/>
                <a:gd name="T13" fmla="*/ 20 h 490"/>
                <a:gd name="T14" fmla="*/ 258 w 258"/>
                <a:gd name="T15" fmla="*/ 470 h 490"/>
                <a:gd name="T16" fmla="*/ 238 w 258"/>
                <a:gd name="T17" fmla="*/ 49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490">
                  <a:moveTo>
                    <a:pt x="238" y="490"/>
                  </a:moveTo>
                  <a:cubicBezTo>
                    <a:pt x="20" y="490"/>
                    <a:pt x="20" y="490"/>
                    <a:pt x="20" y="490"/>
                  </a:cubicBezTo>
                  <a:cubicBezTo>
                    <a:pt x="9" y="490"/>
                    <a:pt x="0" y="481"/>
                    <a:pt x="0" y="47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249" y="0"/>
                    <a:pt x="258" y="9"/>
                    <a:pt x="258" y="20"/>
                  </a:cubicBezTo>
                  <a:cubicBezTo>
                    <a:pt x="258" y="470"/>
                    <a:pt x="258" y="470"/>
                    <a:pt x="258" y="470"/>
                  </a:cubicBezTo>
                  <a:cubicBezTo>
                    <a:pt x="258" y="481"/>
                    <a:pt x="249" y="490"/>
                    <a:pt x="238" y="490"/>
                  </a:cubicBezTo>
                  <a:close/>
                </a:path>
              </a:pathLst>
            </a:custGeom>
            <a:gradFill>
              <a:gsLst>
                <a:gs pos="100000">
                  <a:srgbClr val="B0F7F4"/>
                </a:gs>
                <a:gs pos="0">
                  <a:srgbClr val="B0F7F4"/>
                </a:gs>
                <a:gs pos="5900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Rectangle 6"/>
            <p:cNvSpPr>
              <a:spLocks noChangeArrowheads="1"/>
            </p:cNvSpPr>
            <p:nvPr/>
          </p:nvSpPr>
          <p:spPr bwMode="auto">
            <a:xfrm>
              <a:off x="3561" y="1672"/>
              <a:ext cx="556" cy="945"/>
            </a:xfrm>
            <a:prstGeom prst="rect">
              <a:avLst/>
            </a:prstGeom>
            <a:gradFill flip="none" rotWithShape="1">
              <a:gsLst>
                <a:gs pos="23000">
                  <a:srgbClr val="09192F"/>
                </a:gs>
                <a:gs pos="100000">
                  <a:srgbClr val="125680"/>
                </a:gs>
                <a:gs pos="0">
                  <a:srgbClr val="070C1E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7"/>
            <p:cNvSpPr>
              <a:spLocks noChangeArrowheads="1"/>
            </p:cNvSpPr>
            <p:nvPr/>
          </p:nvSpPr>
          <p:spPr bwMode="auto">
            <a:xfrm>
              <a:off x="3810" y="2652"/>
              <a:ext cx="61" cy="61"/>
            </a:xfrm>
            <a:prstGeom prst="ellipse">
              <a:avLst/>
            </a:prstGeom>
            <a:gradFill flip="none" rotWithShape="1">
              <a:gsLst>
                <a:gs pos="36000">
                  <a:srgbClr val="09192F"/>
                </a:gs>
                <a:gs pos="100000">
                  <a:srgbClr val="125680"/>
                </a:gs>
                <a:gs pos="0">
                  <a:srgbClr val="070C1E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8"/>
            <p:cNvSpPr>
              <a:spLocks/>
            </p:cNvSpPr>
            <p:nvPr/>
          </p:nvSpPr>
          <p:spPr bwMode="auto">
            <a:xfrm>
              <a:off x="3771" y="1624"/>
              <a:ext cx="138" cy="12"/>
            </a:xfrm>
            <a:custGeom>
              <a:avLst/>
              <a:gdLst>
                <a:gd name="T0" fmla="*/ 56 w 58"/>
                <a:gd name="T1" fmla="*/ 5 h 5"/>
                <a:gd name="T2" fmla="*/ 2 w 58"/>
                <a:gd name="T3" fmla="*/ 5 h 5"/>
                <a:gd name="T4" fmla="*/ 0 w 58"/>
                <a:gd name="T5" fmla="*/ 2 h 5"/>
                <a:gd name="T6" fmla="*/ 0 w 58"/>
                <a:gd name="T7" fmla="*/ 2 h 5"/>
                <a:gd name="T8" fmla="*/ 2 w 58"/>
                <a:gd name="T9" fmla="*/ 0 h 5"/>
                <a:gd name="T10" fmla="*/ 56 w 58"/>
                <a:gd name="T11" fmla="*/ 0 h 5"/>
                <a:gd name="T12" fmla="*/ 58 w 58"/>
                <a:gd name="T13" fmla="*/ 2 h 5"/>
                <a:gd name="T14" fmla="*/ 58 w 58"/>
                <a:gd name="T15" fmla="*/ 2 h 5"/>
                <a:gd name="T16" fmla="*/ 56 w 58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5">
                  <a:moveTo>
                    <a:pt x="56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8" y="1"/>
                    <a:pt x="58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4"/>
                    <a:pt x="57" y="5"/>
                    <a:pt x="56" y="5"/>
                  </a:cubicBezTo>
                  <a:close/>
                </a:path>
              </a:pathLst>
            </a:custGeom>
            <a:gradFill flip="none" rotWithShape="1">
              <a:gsLst>
                <a:gs pos="36000">
                  <a:srgbClr val="09192F"/>
                </a:gs>
                <a:gs pos="100000">
                  <a:srgbClr val="125680"/>
                </a:gs>
                <a:gs pos="0">
                  <a:srgbClr val="070C1E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0" name="Freeform 12"/>
          <p:cNvSpPr>
            <a:spLocks/>
          </p:cNvSpPr>
          <p:nvPr/>
        </p:nvSpPr>
        <p:spPr bwMode="auto">
          <a:xfrm>
            <a:off x="1414066" y="6235492"/>
            <a:ext cx="2921862" cy="1009901"/>
          </a:xfrm>
          <a:custGeom>
            <a:avLst/>
            <a:gdLst>
              <a:gd name="T0" fmla="*/ 258 w 258"/>
              <a:gd name="T1" fmla="*/ 84 h 84"/>
              <a:gd name="T2" fmla="*/ 0 w 258"/>
              <a:gd name="T3" fmla="*/ 84 h 84"/>
              <a:gd name="T4" fmla="*/ 0 w 258"/>
              <a:gd name="T5" fmla="*/ 21 h 84"/>
              <a:gd name="T6" fmla="*/ 20 w 258"/>
              <a:gd name="T7" fmla="*/ 0 h 84"/>
              <a:gd name="T8" fmla="*/ 237 w 258"/>
              <a:gd name="T9" fmla="*/ 0 h 84"/>
              <a:gd name="T10" fmla="*/ 258 w 258"/>
              <a:gd name="T11" fmla="*/ 21 h 84"/>
              <a:gd name="T12" fmla="*/ 258 w 258"/>
              <a:gd name="T13" fmla="*/ 8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84">
                <a:moveTo>
                  <a:pt x="258" y="84"/>
                </a:moveTo>
                <a:cubicBezTo>
                  <a:pt x="0" y="84"/>
                  <a:pt x="0" y="84"/>
                  <a:pt x="0" y="84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9"/>
                  <a:pt x="9" y="0"/>
                  <a:pt x="20" y="0"/>
                </a:cubicBezTo>
                <a:cubicBezTo>
                  <a:pt x="237" y="0"/>
                  <a:pt x="237" y="0"/>
                  <a:pt x="237" y="0"/>
                </a:cubicBezTo>
                <a:cubicBezTo>
                  <a:pt x="249" y="0"/>
                  <a:pt x="258" y="9"/>
                  <a:pt x="258" y="21"/>
                </a:cubicBezTo>
                <a:lnTo>
                  <a:pt x="258" y="84"/>
                </a:lnTo>
                <a:close/>
              </a:path>
            </a:pathLst>
          </a:custGeom>
          <a:gradFill flip="none" rotWithShape="1">
            <a:gsLst>
              <a:gs pos="100000">
                <a:srgbClr val="B0F7F4">
                  <a:alpha val="20000"/>
                </a:srgbClr>
              </a:gs>
              <a:gs pos="22000">
                <a:srgbClr val="B0F7F4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1" name="Group 110"/>
          <p:cNvGrpSpPr/>
          <p:nvPr/>
        </p:nvGrpSpPr>
        <p:grpSpPr>
          <a:xfrm>
            <a:off x="5034608" y="2995101"/>
            <a:ext cx="769339" cy="769339"/>
            <a:chOff x="1119850" y="3102137"/>
            <a:chExt cx="798223" cy="798223"/>
          </a:xfrm>
        </p:grpSpPr>
        <p:sp>
          <p:nvSpPr>
            <p:cNvPr id="112" name="Rectangle 111"/>
            <p:cNvSpPr/>
            <p:nvPr/>
          </p:nvSpPr>
          <p:spPr>
            <a:xfrm rot="2700000">
              <a:off x="1119850" y="3102137"/>
              <a:ext cx="798223" cy="798223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3" name="Rectangle 112"/>
            <p:cNvSpPr/>
            <p:nvPr/>
          </p:nvSpPr>
          <p:spPr>
            <a:xfrm rot="2700000">
              <a:off x="1211935" y="3194225"/>
              <a:ext cx="614052" cy="614052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5034608" y="4310852"/>
            <a:ext cx="769339" cy="769339"/>
            <a:chOff x="1119850" y="3102137"/>
            <a:chExt cx="798223" cy="798223"/>
          </a:xfrm>
        </p:grpSpPr>
        <p:sp>
          <p:nvSpPr>
            <p:cNvPr id="115" name="Rectangle 114"/>
            <p:cNvSpPr/>
            <p:nvPr/>
          </p:nvSpPr>
          <p:spPr>
            <a:xfrm rot="2700000">
              <a:off x="1119850" y="3102137"/>
              <a:ext cx="798223" cy="798223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 rot="2700000">
              <a:off x="1211935" y="3194225"/>
              <a:ext cx="614052" cy="614052"/>
            </a:xfrm>
            <a:prstGeom prst="rect">
              <a:avLst/>
            </a:prstGeom>
            <a:gradFill flip="none" rotWithShape="1">
              <a:gsLst>
                <a:gs pos="100000">
                  <a:srgbClr val="B0F7F4"/>
                </a:gs>
                <a:gs pos="0">
                  <a:schemeClr val="bg1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1849216" y="2254403"/>
            <a:ext cx="2051560" cy="2867028"/>
            <a:chOff x="1883524" y="2254403"/>
            <a:chExt cx="2051560" cy="2867028"/>
          </a:xfrm>
        </p:grpSpPr>
        <p:sp>
          <p:nvSpPr>
            <p:cNvPr id="105" name="Rectangle 104"/>
            <p:cNvSpPr/>
            <p:nvPr/>
          </p:nvSpPr>
          <p:spPr>
            <a:xfrm rot="2700000">
              <a:off x="2234763" y="2254403"/>
              <a:ext cx="1349083" cy="1349083"/>
            </a:xfrm>
            <a:prstGeom prst="rect">
              <a:avLst/>
            </a:prstGeom>
            <a:gradFill>
              <a:gsLst>
                <a:gs pos="100000">
                  <a:srgbClr val="B0F7F4"/>
                </a:gs>
                <a:gs pos="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1" name="Freeform 3391"/>
            <p:cNvSpPr>
              <a:spLocks noEditPoints="1"/>
            </p:cNvSpPr>
            <p:nvPr/>
          </p:nvSpPr>
          <p:spPr bwMode="auto">
            <a:xfrm>
              <a:off x="2633281" y="2652921"/>
              <a:ext cx="552046" cy="552046"/>
            </a:xfrm>
            <a:custGeom>
              <a:avLst/>
              <a:gdLst>
                <a:gd name="T0" fmla="*/ 400 w 721"/>
                <a:gd name="T1" fmla="*/ 502 h 721"/>
                <a:gd name="T2" fmla="*/ 441 w 721"/>
                <a:gd name="T3" fmla="*/ 487 h 721"/>
                <a:gd name="T4" fmla="*/ 456 w 721"/>
                <a:gd name="T5" fmla="*/ 469 h 721"/>
                <a:gd name="T6" fmla="*/ 477 w 721"/>
                <a:gd name="T7" fmla="*/ 475 h 721"/>
                <a:gd name="T8" fmla="*/ 498 w 721"/>
                <a:gd name="T9" fmla="*/ 505 h 721"/>
                <a:gd name="T10" fmla="*/ 361 w 721"/>
                <a:gd name="T11" fmla="*/ 709 h 721"/>
                <a:gd name="T12" fmla="*/ 315 w 721"/>
                <a:gd name="T13" fmla="*/ 654 h 721"/>
                <a:gd name="T14" fmla="*/ 347 w 721"/>
                <a:gd name="T15" fmla="*/ 606 h 721"/>
                <a:gd name="T16" fmla="*/ 365 w 721"/>
                <a:gd name="T17" fmla="*/ 601 h 721"/>
                <a:gd name="T18" fmla="*/ 387 w 721"/>
                <a:gd name="T19" fmla="*/ 623 h 721"/>
                <a:gd name="T20" fmla="*/ 415 w 721"/>
                <a:gd name="T21" fmla="*/ 691 h 721"/>
                <a:gd name="T22" fmla="*/ 225 w 721"/>
                <a:gd name="T23" fmla="*/ 505 h 721"/>
                <a:gd name="T24" fmla="*/ 245 w 721"/>
                <a:gd name="T25" fmla="*/ 477 h 721"/>
                <a:gd name="T26" fmla="*/ 265 w 721"/>
                <a:gd name="T27" fmla="*/ 469 h 721"/>
                <a:gd name="T28" fmla="*/ 280 w 721"/>
                <a:gd name="T29" fmla="*/ 487 h 721"/>
                <a:gd name="T30" fmla="*/ 321 w 721"/>
                <a:gd name="T31" fmla="*/ 502 h 721"/>
                <a:gd name="T32" fmla="*/ 222 w 721"/>
                <a:gd name="T33" fmla="*/ 511 h 721"/>
                <a:gd name="T34" fmla="*/ 397 w 721"/>
                <a:gd name="T35" fmla="*/ 541 h 721"/>
                <a:gd name="T36" fmla="*/ 385 w 721"/>
                <a:gd name="T37" fmla="*/ 565 h 721"/>
                <a:gd name="T38" fmla="*/ 361 w 721"/>
                <a:gd name="T39" fmla="*/ 577 h 721"/>
                <a:gd name="T40" fmla="*/ 335 w 721"/>
                <a:gd name="T41" fmla="*/ 565 h 721"/>
                <a:gd name="T42" fmla="*/ 325 w 721"/>
                <a:gd name="T43" fmla="*/ 541 h 721"/>
                <a:gd name="T44" fmla="*/ 681 w 721"/>
                <a:gd name="T45" fmla="*/ 552 h 721"/>
                <a:gd name="T46" fmla="*/ 633 w 721"/>
                <a:gd name="T47" fmla="*/ 522 h 721"/>
                <a:gd name="T48" fmla="*/ 524 w 721"/>
                <a:gd name="T49" fmla="*/ 477 h 721"/>
                <a:gd name="T50" fmla="*/ 484 w 721"/>
                <a:gd name="T51" fmla="*/ 448 h 721"/>
                <a:gd name="T52" fmla="*/ 457 w 721"/>
                <a:gd name="T53" fmla="*/ 433 h 721"/>
                <a:gd name="T54" fmla="*/ 466 w 721"/>
                <a:gd name="T55" fmla="*/ 366 h 721"/>
                <a:gd name="T56" fmla="*/ 489 w 721"/>
                <a:gd name="T57" fmla="*/ 322 h 721"/>
                <a:gd name="T58" fmla="*/ 504 w 721"/>
                <a:gd name="T59" fmla="*/ 279 h 721"/>
                <a:gd name="T60" fmla="*/ 513 w 721"/>
                <a:gd name="T61" fmla="*/ 247 h 721"/>
                <a:gd name="T62" fmla="*/ 506 w 721"/>
                <a:gd name="T63" fmla="*/ 215 h 721"/>
                <a:gd name="T64" fmla="*/ 501 w 721"/>
                <a:gd name="T65" fmla="*/ 193 h 721"/>
                <a:gd name="T66" fmla="*/ 527 w 721"/>
                <a:gd name="T67" fmla="*/ 102 h 721"/>
                <a:gd name="T68" fmla="*/ 519 w 721"/>
                <a:gd name="T69" fmla="*/ 51 h 721"/>
                <a:gd name="T70" fmla="*/ 493 w 721"/>
                <a:gd name="T71" fmla="*/ 26 h 721"/>
                <a:gd name="T72" fmla="*/ 453 w 721"/>
                <a:gd name="T73" fmla="*/ 9 h 721"/>
                <a:gd name="T74" fmla="*/ 383 w 721"/>
                <a:gd name="T75" fmla="*/ 0 h 721"/>
                <a:gd name="T76" fmla="*/ 311 w 721"/>
                <a:gd name="T77" fmla="*/ 9 h 721"/>
                <a:gd name="T78" fmla="*/ 271 w 721"/>
                <a:gd name="T79" fmla="*/ 32 h 721"/>
                <a:gd name="T80" fmla="*/ 239 w 721"/>
                <a:gd name="T81" fmla="*/ 50 h 721"/>
                <a:gd name="T82" fmla="*/ 222 w 721"/>
                <a:gd name="T83" fmla="*/ 66 h 721"/>
                <a:gd name="T84" fmla="*/ 211 w 721"/>
                <a:gd name="T85" fmla="*/ 95 h 721"/>
                <a:gd name="T86" fmla="*/ 217 w 721"/>
                <a:gd name="T87" fmla="*/ 164 h 721"/>
                <a:gd name="T88" fmla="*/ 227 w 721"/>
                <a:gd name="T89" fmla="*/ 202 h 721"/>
                <a:gd name="T90" fmla="*/ 212 w 721"/>
                <a:gd name="T91" fmla="*/ 230 h 721"/>
                <a:gd name="T92" fmla="*/ 213 w 721"/>
                <a:gd name="T93" fmla="*/ 263 h 721"/>
                <a:gd name="T94" fmla="*/ 229 w 721"/>
                <a:gd name="T95" fmla="*/ 290 h 721"/>
                <a:gd name="T96" fmla="*/ 243 w 721"/>
                <a:gd name="T97" fmla="*/ 348 h 721"/>
                <a:gd name="T98" fmla="*/ 265 w 721"/>
                <a:gd name="T99" fmla="*/ 378 h 721"/>
                <a:gd name="T100" fmla="*/ 249 w 721"/>
                <a:gd name="T101" fmla="*/ 441 h 721"/>
                <a:gd name="T102" fmla="*/ 209 w 721"/>
                <a:gd name="T103" fmla="*/ 473 h 721"/>
                <a:gd name="T104" fmla="*/ 134 w 721"/>
                <a:gd name="T105" fmla="*/ 502 h 721"/>
                <a:gd name="T106" fmla="*/ 50 w 721"/>
                <a:gd name="T107" fmla="*/ 547 h 721"/>
                <a:gd name="T108" fmla="*/ 28 w 721"/>
                <a:gd name="T109" fmla="*/ 573 h 721"/>
                <a:gd name="T110" fmla="*/ 9 w 721"/>
                <a:gd name="T111" fmla="*/ 629 h 721"/>
                <a:gd name="T112" fmla="*/ 0 w 721"/>
                <a:gd name="T113" fmla="*/ 713 h 721"/>
                <a:gd name="T114" fmla="*/ 709 w 721"/>
                <a:gd name="T115" fmla="*/ 721 h 721"/>
                <a:gd name="T116" fmla="*/ 721 w 721"/>
                <a:gd name="T117" fmla="*/ 709 h 721"/>
                <a:gd name="T118" fmla="*/ 709 w 721"/>
                <a:gd name="T119" fmla="*/ 606 h 721"/>
                <a:gd name="T120" fmla="*/ 691 w 721"/>
                <a:gd name="T121" fmla="*/ 564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21" h="721">
                  <a:moveTo>
                    <a:pt x="415" y="510"/>
                  </a:moveTo>
                  <a:lnTo>
                    <a:pt x="415" y="510"/>
                  </a:lnTo>
                  <a:lnTo>
                    <a:pt x="415" y="510"/>
                  </a:lnTo>
                  <a:lnTo>
                    <a:pt x="400" y="502"/>
                  </a:lnTo>
                  <a:lnTo>
                    <a:pt x="414" y="498"/>
                  </a:lnTo>
                  <a:lnTo>
                    <a:pt x="428" y="493"/>
                  </a:lnTo>
                  <a:lnTo>
                    <a:pt x="434" y="491"/>
                  </a:lnTo>
                  <a:lnTo>
                    <a:pt x="441" y="487"/>
                  </a:lnTo>
                  <a:lnTo>
                    <a:pt x="447" y="482"/>
                  </a:lnTo>
                  <a:lnTo>
                    <a:pt x="453" y="477"/>
                  </a:lnTo>
                  <a:lnTo>
                    <a:pt x="456" y="473"/>
                  </a:lnTo>
                  <a:lnTo>
                    <a:pt x="456" y="469"/>
                  </a:lnTo>
                  <a:lnTo>
                    <a:pt x="456" y="459"/>
                  </a:lnTo>
                  <a:lnTo>
                    <a:pt x="464" y="462"/>
                  </a:lnTo>
                  <a:lnTo>
                    <a:pt x="470" y="469"/>
                  </a:lnTo>
                  <a:lnTo>
                    <a:pt x="477" y="475"/>
                  </a:lnTo>
                  <a:lnTo>
                    <a:pt x="483" y="482"/>
                  </a:lnTo>
                  <a:lnTo>
                    <a:pt x="489" y="489"/>
                  </a:lnTo>
                  <a:lnTo>
                    <a:pt x="495" y="497"/>
                  </a:lnTo>
                  <a:lnTo>
                    <a:pt x="498" y="505"/>
                  </a:lnTo>
                  <a:lnTo>
                    <a:pt x="501" y="511"/>
                  </a:lnTo>
                  <a:lnTo>
                    <a:pt x="522" y="574"/>
                  </a:lnTo>
                  <a:lnTo>
                    <a:pt x="415" y="510"/>
                  </a:lnTo>
                  <a:close/>
                  <a:moveTo>
                    <a:pt x="361" y="709"/>
                  </a:moveTo>
                  <a:lnTo>
                    <a:pt x="293" y="709"/>
                  </a:lnTo>
                  <a:lnTo>
                    <a:pt x="299" y="691"/>
                  </a:lnTo>
                  <a:lnTo>
                    <a:pt x="306" y="672"/>
                  </a:lnTo>
                  <a:lnTo>
                    <a:pt x="315" y="654"/>
                  </a:lnTo>
                  <a:lnTo>
                    <a:pt x="322" y="637"/>
                  </a:lnTo>
                  <a:lnTo>
                    <a:pt x="333" y="623"/>
                  </a:lnTo>
                  <a:lnTo>
                    <a:pt x="342" y="611"/>
                  </a:lnTo>
                  <a:lnTo>
                    <a:pt x="347" y="606"/>
                  </a:lnTo>
                  <a:lnTo>
                    <a:pt x="351" y="604"/>
                  </a:lnTo>
                  <a:lnTo>
                    <a:pt x="356" y="601"/>
                  </a:lnTo>
                  <a:lnTo>
                    <a:pt x="361" y="601"/>
                  </a:lnTo>
                  <a:lnTo>
                    <a:pt x="365" y="601"/>
                  </a:lnTo>
                  <a:lnTo>
                    <a:pt x="370" y="604"/>
                  </a:lnTo>
                  <a:lnTo>
                    <a:pt x="374" y="606"/>
                  </a:lnTo>
                  <a:lnTo>
                    <a:pt x="379" y="611"/>
                  </a:lnTo>
                  <a:lnTo>
                    <a:pt x="387" y="623"/>
                  </a:lnTo>
                  <a:lnTo>
                    <a:pt x="396" y="637"/>
                  </a:lnTo>
                  <a:lnTo>
                    <a:pt x="403" y="654"/>
                  </a:lnTo>
                  <a:lnTo>
                    <a:pt x="410" y="673"/>
                  </a:lnTo>
                  <a:lnTo>
                    <a:pt x="415" y="691"/>
                  </a:lnTo>
                  <a:lnTo>
                    <a:pt x="420" y="709"/>
                  </a:lnTo>
                  <a:lnTo>
                    <a:pt x="361" y="709"/>
                  </a:lnTo>
                  <a:close/>
                  <a:moveTo>
                    <a:pt x="222" y="511"/>
                  </a:moveTo>
                  <a:lnTo>
                    <a:pt x="225" y="505"/>
                  </a:lnTo>
                  <a:lnTo>
                    <a:pt x="229" y="497"/>
                  </a:lnTo>
                  <a:lnTo>
                    <a:pt x="234" y="489"/>
                  </a:lnTo>
                  <a:lnTo>
                    <a:pt x="239" y="483"/>
                  </a:lnTo>
                  <a:lnTo>
                    <a:pt x="245" y="477"/>
                  </a:lnTo>
                  <a:lnTo>
                    <a:pt x="252" y="470"/>
                  </a:lnTo>
                  <a:lnTo>
                    <a:pt x="258" y="464"/>
                  </a:lnTo>
                  <a:lnTo>
                    <a:pt x="265" y="460"/>
                  </a:lnTo>
                  <a:lnTo>
                    <a:pt x="265" y="469"/>
                  </a:lnTo>
                  <a:lnTo>
                    <a:pt x="265" y="473"/>
                  </a:lnTo>
                  <a:lnTo>
                    <a:pt x="267" y="477"/>
                  </a:lnTo>
                  <a:lnTo>
                    <a:pt x="274" y="482"/>
                  </a:lnTo>
                  <a:lnTo>
                    <a:pt x="280" y="487"/>
                  </a:lnTo>
                  <a:lnTo>
                    <a:pt x="286" y="491"/>
                  </a:lnTo>
                  <a:lnTo>
                    <a:pt x="293" y="493"/>
                  </a:lnTo>
                  <a:lnTo>
                    <a:pt x="307" y="498"/>
                  </a:lnTo>
                  <a:lnTo>
                    <a:pt x="321" y="502"/>
                  </a:lnTo>
                  <a:lnTo>
                    <a:pt x="306" y="511"/>
                  </a:lnTo>
                  <a:lnTo>
                    <a:pt x="306" y="511"/>
                  </a:lnTo>
                  <a:lnTo>
                    <a:pt x="202" y="574"/>
                  </a:lnTo>
                  <a:lnTo>
                    <a:pt x="222" y="511"/>
                  </a:lnTo>
                  <a:close/>
                  <a:moveTo>
                    <a:pt x="325" y="528"/>
                  </a:moveTo>
                  <a:lnTo>
                    <a:pt x="361" y="506"/>
                  </a:lnTo>
                  <a:lnTo>
                    <a:pt x="397" y="528"/>
                  </a:lnTo>
                  <a:lnTo>
                    <a:pt x="397" y="541"/>
                  </a:lnTo>
                  <a:lnTo>
                    <a:pt x="396" y="547"/>
                  </a:lnTo>
                  <a:lnTo>
                    <a:pt x="393" y="554"/>
                  </a:lnTo>
                  <a:lnTo>
                    <a:pt x="391" y="560"/>
                  </a:lnTo>
                  <a:lnTo>
                    <a:pt x="385" y="565"/>
                  </a:lnTo>
                  <a:lnTo>
                    <a:pt x="380" y="570"/>
                  </a:lnTo>
                  <a:lnTo>
                    <a:pt x="374" y="573"/>
                  </a:lnTo>
                  <a:lnTo>
                    <a:pt x="367" y="575"/>
                  </a:lnTo>
                  <a:lnTo>
                    <a:pt x="361" y="577"/>
                  </a:lnTo>
                  <a:lnTo>
                    <a:pt x="353" y="575"/>
                  </a:lnTo>
                  <a:lnTo>
                    <a:pt x="347" y="573"/>
                  </a:lnTo>
                  <a:lnTo>
                    <a:pt x="340" y="570"/>
                  </a:lnTo>
                  <a:lnTo>
                    <a:pt x="335" y="565"/>
                  </a:lnTo>
                  <a:lnTo>
                    <a:pt x="331" y="560"/>
                  </a:lnTo>
                  <a:lnTo>
                    <a:pt x="328" y="554"/>
                  </a:lnTo>
                  <a:lnTo>
                    <a:pt x="325" y="547"/>
                  </a:lnTo>
                  <a:lnTo>
                    <a:pt x="325" y="541"/>
                  </a:lnTo>
                  <a:lnTo>
                    <a:pt x="325" y="528"/>
                  </a:lnTo>
                  <a:close/>
                  <a:moveTo>
                    <a:pt x="691" y="564"/>
                  </a:moveTo>
                  <a:lnTo>
                    <a:pt x="686" y="557"/>
                  </a:lnTo>
                  <a:lnTo>
                    <a:pt x="681" y="552"/>
                  </a:lnTo>
                  <a:lnTo>
                    <a:pt x="674" y="547"/>
                  </a:lnTo>
                  <a:lnTo>
                    <a:pt x="668" y="541"/>
                  </a:lnTo>
                  <a:lnTo>
                    <a:pt x="651" y="531"/>
                  </a:lnTo>
                  <a:lnTo>
                    <a:pt x="633" y="522"/>
                  </a:lnTo>
                  <a:lnTo>
                    <a:pt x="591" y="502"/>
                  </a:lnTo>
                  <a:lnTo>
                    <a:pt x="545" y="484"/>
                  </a:lnTo>
                  <a:lnTo>
                    <a:pt x="534" y="480"/>
                  </a:lnTo>
                  <a:lnTo>
                    <a:pt x="524" y="477"/>
                  </a:lnTo>
                  <a:lnTo>
                    <a:pt x="514" y="473"/>
                  </a:lnTo>
                  <a:lnTo>
                    <a:pt x="504" y="469"/>
                  </a:lnTo>
                  <a:lnTo>
                    <a:pt x="495" y="457"/>
                  </a:lnTo>
                  <a:lnTo>
                    <a:pt x="484" y="448"/>
                  </a:lnTo>
                  <a:lnTo>
                    <a:pt x="473" y="441"/>
                  </a:lnTo>
                  <a:lnTo>
                    <a:pt x="462" y="434"/>
                  </a:lnTo>
                  <a:lnTo>
                    <a:pt x="460" y="433"/>
                  </a:lnTo>
                  <a:lnTo>
                    <a:pt x="457" y="433"/>
                  </a:lnTo>
                  <a:lnTo>
                    <a:pt x="456" y="433"/>
                  </a:lnTo>
                  <a:lnTo>
                    <a:pt x="456" y="378"/>
                  </a:lnTo>
                  <a:lnTo>
                    <a:pt x="461" y="373"/>
                  </a:lnTo>
                  <a:lnTo>
                    <a:pt x="466" y="366"/>
                  </a:lnTo>
                  <a:lnTo>
                    <a:pt x="473" y="358"/>
                  </a:lnTo>
                  <a:lnTo>
                    <a:pt x="479" y="348"/>
                  </a:lnTo>
                  <a:lnTo>
                    <a:pt x="484" y="337"/>
                  </a:lnTo>
                  <a:lnTo>
                    <a:pt x="489" y="322"/>
                  </a:lnTo>
                  <a:lnTo>
                    <a:pt x="492" y="308"/>
                  </a:lnTo>
                  <a:lnTo>
                    <a:pt x="495" y="290"/>
                  </a:lnTo>
                  <a:lnTo>
                    <a:pt x="500" y="285"/>
                  </a:lnTo>
                  <a:lnTo>
                    <a:pt x="504" y="279"/>
                  </a:lnTo>
                  <a:lnTo>
                    <a:pt x="507" y="271"/>
                  </a:lnTo>
                  <a:lnTo>
                    <a:pt x="510" y="262"/>
                  </a:lnTo>
                  <a:lnTo>
                    <a:pt x="511" y="254"/>
                  </a:lnTo>
                  <a:lnTo>
                    <a:pt x="513" y="247"/>
                  </a:lnTo>
                  <a:lnTo>
                    <a:pt x="513" y="238"/>
                  </a:lnTo>
                  <a:lnTo>
                    <a:pt x="511" y="230"/>
                  </a:lnTo>
                  <a:lnTo>
                    <a:pt x="510" y="222"/>
                  </a:lnTo>
                  <a:lnTo>
                    <a:pt x="506" y="215"/>
                  </a:lnTo>
                  <a:lnTo>
                    <a:pt x="502" y="208"/>
                  </a:lnTo>
                  <a:lnTo>
                    <a:pt x="497" y="202"/>
                  </a:lnTo>
                  <a:lnTo>
                    <a:pt x="498" y="198"/>
                  </a:lnTo>
                  <a:lnTo>
                    <a:pt x="501" y="193"/>
                  </a:lnTo>
                  <a:lnTo>
                    <a:pt x="510" y="167"/>
                  </a:lnTo>
                  <a:lnTo>
                    <a:pt x="520" y="135"/>
                  </a:lnTo>
                  <a:lnTo>
                    <a:pt x="524" y="118"/>
                  </a:lnTo>
                  <a:lnTo>
                    <a:pt x="527" y="102"/>
                  </a:lnTo>
                  <a:lnTo>
                    <a:pt x="527" y="85"/>
                  </a:lnTo>
                  <a:lnTo>
                    <a:pt x="525" y="68"/>
                  </a:lnTo>
                  <a:lnTo>
                    <a:pt x="523" y="59"/>
                  </a:lnTo>
                  <a:lnTo>
                    <a:pt x="519" y="51"/>
                  </a:lnTo>
                  <a:lnTo>
                    <a:pt x="514" y="44"/>
                  </a:lnTo>
                  <a:lnTo>
                    <a:pt x="509" y="37"/>
                  </a:lnTo>
                  <a:lnTo>
                    <a:pt x="501" y="31"/>
                  </a:lnTo>
                  <a:lnTo>
                    <a:pt x="493" y="26"/>
                  </a:lnTo>
                  <a:lnTo>
                    <a:pt x="484" y="21"/>
                  </a:lnTo>
                  <a:lnTo>
                    <a:pt x="475" y="16"/>
                  </a:lnTo>
                  <a:lnTo>
                    <a:pt x="465" y="12"/>
                  </a:lnTo>
                  <a:lnTo>
                    <a:pt x="453" y="9"/>
                  </a:lnTo>
                  <a:lnTo>
                    <a:pt x="442" y="7"/>
                  </a:lnTo>
                  <a:lnTo>
                    <a:pt x="430" y="4"/>
                  </a:lnTo>
                  <a:lnTo>
                    <a:pt x="407" y="0"/>
                  </a:lnTo>
                  <a:lnTo>
                    <a:pt x="383" y="0"/>
                  </a:lnTo>
                  <a:lnTo>
                    <a:pt x="365" y="0"/>
                  </a:lnTo>
                  <a:lnTo>
                    <a:pt x="347" y="1"/>
                  </a:lnTo>
                  <a:lnTo>
                    <a:pt x="329" y="5"/>
                  </a:lnTo>
                  <a:lnTo>
                    <a:pt x="311" y="9"/>
                  </a:lnTo>
                  <a:lnTo>
                    <a:pt x="295" y="16"/>
                  </a:lnTo>
                  <a:lnTo>
                    <a:pt x="281" y="23"/>
                  </a:lnTo>
                  <a:lnTo>
                    <a:pt x="276" y="27"/>
                  </a:lnTo>
                  <a:lnTo>
                    <a:pt x="271" y="32"/>
                  </a:lnTo>
                  <a:lnTo>
                    <a:pt x="266" y="37"/>
                  </a:lnTo>
                  <a:lnTo>
                    <a:pt x="263" y="44"/>
                  </a:lnTo>
                  <a:lnTo>
                    <a:pt x="251" y="46"/>
                  </a:lnTo>
                  <a:lnTo>
                    <a:pt x="239" y="50"/>
                  </a:lnTo>
                  <a:lnTo>
                    <a:pt x="234" y="53"/>
                  </a:lnTo>
                  <a:lnTo>
                    <a:pt x="230" y="57"/>
                  </a:lnTo>
                  <a:lnTo>
                    <a:pt x="225" y="60"/>
                  </a:lnTo>
                  <a:lnTo>
                    <a:pt x="222" y="66"/>
                  </a:lnTo>
                  <a:lnTo>
                    <a:pt x="217" y="72"/>
                  </a:lnTo>
                  <a:lnTo>
                    <a:pt x="215" y="78"/>
                  </a:lnTo>
                  <a:lnTo>
                    <a:pt x="212" y="87"/>
                  </a:lnTo>
                  <a:lnTo>
                    <a:pt x="211" y="95"/>
                  </a:lnTo>
                  <a:lnTo>
                    <a:pt x="209" y="112"/>
                  </a:lnTo>
                  <a:lnTo>
                    <a:pt x="211" y="130"/>
                  </a:lnTo>
                  <a:lnTo>
                    <a:pt x="213" y="148"/>
                  </a:lnTo>
                  <a:lnTo>
                    <a:pt x="217" y="164"/>
                  </a:lnTo>
                  <a:lnTo>
                    <a:pt x="221" y="181"/>
                  </a:lnTo>
                  <a:lnTo>
                    <a:pt x="225" y="194"/>
                  </a:lnTo>
                  <a:lnTo>
                    <a:pt x="226" y="198"/>
                  </a:lnTo>
                  <a:lnTo>
                    <a:pt x="227" y="202"/>
                  </a:lnTo>
                  <a:lnTo>
                    <a:pt x="222" y="207"/>
                  </a:lnTo>
                  <a:lnTo>
                    <a:pt x="217" y="215"/>
                  </a:lnTo>
                  <a:lnTo>
                    <a:pt x="215" y="221"/>
                  </a:lnTo>
                  <a:lnTo>
                    <a:pt x="212" y="230"/>
                  </a:lnTo>
                  <a:lnTo>
                    <a:pt x="211" y="238"/>
                  </a:lnTo>
                  <a:lnTo>
                    <a:pt x="211" y="247"/>
                  </a:lnTo>
                  <a:lnTo>
                    <a:pt x="212" y="254"/>
                  </a:lnTo>
                  <a:lnTo>
                    <a:pt x="213" y="263"/>
                  </a:lnTo>
                  <a:lnTo>
                    <a:pt x="216" y="272"/>
                  </a:lnTo>
                  <a:lnTo>
                    <a:pt x="220" y="280"/>
                  </a:lnTo>
                  <a:lnTo>
                    <a:pt x="224" y="285"/>
                  </a:lnTo>
                  <a:lnTo>
                    <a:pt x="229" y="290"/>
                  </a:lnTo>
                  <a:lnTo>
                    <a:pt x="230" y="307"/>
                  </a:lnTo>
                  <a:lnTo>
                    <a:pt x="234" y="322"/>
                  </a:lnTo>
                  <a:lnTo>
                    <a:pt x="238" y="337"/>
                  </a:lnTo>
                  <a:lnTo>
                    <a:pt x="243" y="348"/>
                  </a:lnTo>
                  <a:lnTo>
                    <a:pt x="249" y="358"/>
                  </a:lnTo>
                  <a:lnTo>
                    <a:pt x="254" y="366"/>
                  </a:lnTo>
                  <a:lnTo>
                    <a:pt x="260" y="373"/>
                  </a:lnTo>
                  <a:lnTo>
                    <a:pt x="265" y="378"/>
                  </a:lnTo>
                  <a:lnTo>
                    <a:pt x="265" y="433"/>
                  </a:lnTo>
                  <a:lnTo>
                    <a:pt x="262" y="433"/>
                  </a:lnTo>
                  <a:lnTo>
                    <a:pt x="261" y="434"/>
                  </a:lnTo>
                  <a:lnTo>
                    <a:pt x="249" y="441"/>
                  </a:lnTo>
                  <a:lnTo>
                    <a:pt x="239" y="448"/>
                  </a:lnTo>
                  <a:lnTo>
                    <a:pt x="229" y="457"/>
                  </a:lnTo>
                  <a:lnTo>
                    <a:pt x="220" y="469"/>
                  </a:lnTo>
                  <a:lnTo>
                    <a:pt x="209" y="473"/>
                  </a:lnTo>
                  <a:lnTo>
                    <a:pt x="200" y="477"/>
                  </a:lnTo>
                  <a:lnTo>
                    <a:pt x="190" y="480"/>
                  </a:lnTo>
                  <a:lnTo>
                    <a:pt x="181" y="484"/>
                  </a:lnTo>
                  <a:lnTo>
                    <a:pt x="134" y="502"/>
                  </a:lnTo>
                  <a:lnTo>
                    <a:pt x="91" y="522"/>
                  </a:lnTo>
                  <a:lnTo>
                    <a:pt x="73" y="531"/>
                  </a:lnTo>
                  <a:lnTo>
                    <a:pt x="57" y="541"/>
                  </a:lnTo>
                  <a:lnTo>
                    <a:pt x="50" y="547"/>
                  </a:lnTo>
                  <a:lnTo>
                    <a:pt x="44" y="552"/>
                  </a:lnTo>
                  <a:lnTo>
                    <a:pt x="39" y="557"/>
                  </a:lnTo>
                  <a:lnTo>
                    <a:pt x="34" y="564"/>
                  </a:lnTo>
                  <a:lnTo>
                    <a:pt x="28" y="573"/>
                  </a:lnTo>
                  <a:lnTo>
                    <a:pt x="23" y="583"/>
                  </a:lnTo>
                  <a:lnTo>
                    <a:pt x="19" y="595"/>
                  </a:lnTo>
                  <a:lnTo>
                    <a:pt x="16" y="606"/>
                  </a:lnTo>
                  <a:lnTo>
                    <a:pt x="9" y="629"/>
                  </a:lnTo>
                  <a:lnTo>
                    <a:pt x="5" y="653"/>
                  </a:lnTo>
                  <a:lnTo>
                    <a:pt x="1" y="691"/>
                  </a:lnTo>
                  <a:lnTo>
                    <a:pt x="0" y="709"/>
                  </a:lnTo>
                  <a:lnTo>
                    <a:pt x="0" y="713"/>
                  </a:lnTo>
                  <a:lnTo>
                    <a:pt x="4" y="717"/>
                  </a:lnTo>
                  <a:lnTo>
                    <a:pt x="8" y="719"/>
                  </a:lnTo>
                  <a:lnTo>
                    <a:pt x="12" y="721"/>
                  </a:lnTo>
                  <a:lnTo>
                    <a:pt x="709" y="721"/>
                  </a:lnTo>
                  <a:lnTo>
                    <a:pt x="714" y="719"/>
                  </a:lnTo>
                  <a:lnTo>
                    <a:pt x="718" y="717"/>
                  </a:lnTo>
                  <a:lnTo>
                    <a:pt x="721" y="713"/>
                  </a:lnTo>
                  <a:lnTo>
                    <a:pt x="721" y="709"/>
                  </a:lnTo>
                  <a:lnTo>
                    <a:pt x="721" y="691"/>
                  </a:lnTo>
                  <a:lnTo>
                    <a:pt x="718" y="653"/>
                  </a:lnTo>
                  <a:lnTo>
                    <a:pt x="714" y="629"/>
                  </a:lnTo>
                  <a:lnTo>
                    <a:pt x="709" y="606"/>
                  </a:lnTo>
                  <a:lnTo>
                    <a:pt x="705" y="595"/>
                  </a:lnTo>
                  <a:lnTo>
                    <a:pt x="701" y="583"/>
                  </a:lnTo>
                  <a:lnTo>
                    <a:pt x="696" y="573"/>
                  </a:lnTo>
                  <a:lnTo>
                    <a:pt x="691" y="564"/>
                  </a:lnTo>
                  <a:close/>
                </a:path>
              </a:pathLst>
            </a:custGeom>
            <a:solidFill>
              <a:srgbClr val="F6443B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Rectangle 121"/>
            <p:cNvSpPr/>
            <p:nvPr/>
          </p:nvSpPr>
          <p:spPr>
            <a:xfrm rot="2700000">
              <a:off x="2376470" y="2396111"/>
              <a:ext cx="1065668" cy="1065666"/>
            </a:xfrm>
            <a:prstGeom prst="rect">
              <a:avLst/>
            </a:prstGeom>
            <a:noFill/>
            <a:ln>
              <a:solidFill>
                <a:srgbClr val="F6443B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2341039" y="4140555"/>
              <a:ext cx="1136530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JOHN DOE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  <p:sp>
          <p:nvSpPr>
            <p:cNvPr id="124" name="Text Placeholder 2"/>
            <p:cNvSpPr txBox="1">
              <a:spLocks/>
            </p:cNvSpPr>
            <p:nvPr/>
          </p:nvSpPr>
          <p:spPr>
            <a:xfrm>
              <a:off x="1883524" y="4467406"/>
              <a:ext cx="2051560" cy="65402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</a:t>
              </a: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6193235" y="2876900"/>
            <a:ext cx="4535675" cy="997317"/>
            <a:chOff x="1006796" y="2065235"/>
            <a:chExt cx="4535675" cy="997317"/>
          </a:xfrm>
        </p:grpSpPr>
        <p:sp>
          <p:nvSpPr>
            <p:cNvPr id="126" name="Text Placeholder 2"/>
            <p:cNvSpPr txBox="1">
              <a:spLocks/>
            </p:cNvSpPr>
            <p:nvPr/>
          </p:nvSpPr>
          <p:spPr>
            <a:xfrm>
              <a:off x="1006796" y="2408527"/>
              <a:ext cx="4535675" cy="65402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 Lorem Ipsum has been the industry's standard dummy text ever since the 1500s.</a:t>
              </a: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1006796" y="2065235"/>
              <a:ext cx="1524007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LOREM IPSUM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5263416" y="3236100"/>
            <a:ext cx="311722" cy="287340"/>
            <a:chOff x="4313201" y="1920875"/>
            <a:chExt cx="284163" cy="261938"/>
          </a:xfrm>
          <a:solidFill>
            <a:srgbClr val="125680"/>
          </a:solidFill>
        </p:grpSpPr>
        <p:sp>
          <p:nvSpPr>
            <p:cNvPr id="135" name="Freeform 3131"/>
            <p:cNvSpPr>
              <a:spLocks/>
            </p:cNvSpPr>
            <p:nvPr/>
          </p:nvSpPr>
          <p:spPr bwMode="auto">
            <a:xfrm>
              <a:off x="4313201" y="1920875"/>
              <a:ext cx="236538" cy="200025"/>
            </a:xfrm>
            <a:custGeom>
              <a:avLst/>
              <a:gdLst>
                <a:gd name="T0" fmla="*/ 599 w 599"/>
                <a:gd name="T1" fmla="*/ 12 h 503"/>
                <a:gd name="T2" fmla="*/ 599 w 599"/>
                <a:gd name="T3" fmla="*/ 7 h 503"/>
                <a:gd name="T4" fmla="*/ 595 w 599"/>
                <a:gd name="T5" fmla="*/ 3 h 503"/>
                <a:gd name="T6" fmla="*/ 592 w 599"/>
                <a:gd name="T7" fmla="*/ 1 h 503"/>
                <a:gd name="T8" fmla="*/ 587 w 599"/>
                <a:gd name="T9" fmla="*/ 0 h 503"/>
                <a:gd name="T10" fmla="*/ 12 w 599"/>
                <a:gd name="T11" fmla="*/ 0 h 503"/>
                <a:gd name="T12" fmla="*/ 8 w 599"/>
                <a:gd name="T13" fmla="*/ 1 h 503"/>
                <a:gd name="T14" fmla="*/ 4 w 599"/>
                <a:gd name="T15" fmla="*/ 3 h 503"/>
                <a:gd name="T16" fmla="*/ 2 w 599"/>
                <a:gd name="T17" fmla="*/ 7 h 503"/>
                <a:gd name="T18" fmla="*/ 0 w 599"/>
                <a:gd name="T19" fmla="*/ 12 h 503"/>
                <a:gd name="T20" fmla="*/ 0 w 599"/>
                <a:gd name="T21" fmla="*/ 371 h 503"/>
                <a:gd name="T22" fmla="*/ 2 w 599"/>
                <a:gd name="T23" fmla="*/ 376 h 503"/>
                <a:gd name="T24" fmla="*/ 4 w 599"/>
                <a:gd name="T25" fmla="*/ 379 h 503"/>
                <a:gd name="T26" fmla="*/ 8 w 599"/>
                <a:gd name="T27" fmla="*/ 382 h 503"/>
                <a:gd name="T28" fmla="*/ 12 w 599"/>
                <a:gd name="T29" fmla="*/ 383 h 503"/>
                <a:gd name="T30" fmla="*/ 96 w 599"/>
                <a:gd name="T31" fmla="*/ 383 h 503"/>
                <a:gd name="T32" fmla="*/ 96 w 599"/>
                <a:gd name="T33" fmla="*/ 490 h 503"/>
                <a:gd name="T34" fmla="*/ 97 w 599"/>
                <a:gd name="T35" fmla="*/ 493 h 503"/>
                <a:gd name="T36" fmla="*/ 98 w 599"/>
                <a:gd name="T37" fmla="*/ 497 h 503"/>
                <a:gd name="T38" fmla="*/ 100 w 599"/>
                <a:gd name="T39" fmla="*/ 499 h 503"/>
                <a:gd name="T40" fmla="*/ 104 w 599"/>
                <a:gd name="T41" fmla="*/ 502 h 503"/>
                <a:gd name="T42" fmla="*/ 106 w 599"/>
                <a:gd name="T43" fmla="*/ 502 h 503"/>
                <a:gd name="T44" fmla="*/ 109 w 599"/>
                <a:gd name="T45" fmla="*/ 503 h 503"/>
                <a:gd name="T46" fmla="*/ 112 w 599"/>
                <a:gd name="T47" fmla="*/ 502 h 503"/>
                <a:gd name="T48" fmla="*/ 117 w 599"/>
                <a:gd name="T49" fmla="*/ 499 h 503"/>
                <a:gd name="T50" fmla="*/ 232 w 599"/>
                <a:gd name="T51" fmla="*/ 383 h 503"/>
                <a:gd name="T52" fmla="*/ 288 w 599"/>
                <a:gd name="T53" fmla="*/ 383 h 503"/>
                <a:gd name="T54" fmla="*/ 288 w 599"/>
                <a:gd name="T55" fmla="*/ 251 h 503"/>
                <a:gd name="T56" fmla="*/ 288 w 599"/>
                <a:gd name="T57" fmla="*/ 246 h 503"/>
                <a:gd name="T58" fmla="*/ 291 w 599"/>
                <a:gd name="T59" fmla="*/ 242 h 503"/>
                <a:gd name="T60" fmla="*/ 295 w 599"/>
                <a:gd name="T61" fmla="*/ 240 h 503"/>
                <a:gd name="T62" fmla="*/ 300 w 599"/>
                <a:gd name="T63" fmla="*/ 239 h 503"/>
                <a:gd name="T64" fmla="*/ 599 w 599"/>
                <a:gd name="T65" fmla="*/ 239 h 503"/>
                <a:gd name="T66" fmla="*/ 599 w 599"/>
                <a:gd name="T67" fmla="*/ 12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9" h="503">
                  <a:moveTo>
                    <a:pt x="599" y="12"/>
                  </a:moveTo>
                  <a:lnTo>
                    <a:pt x="599" y="7"/>
                  </a:lnTo>
                  <a:lnTo>
                    <a:pt x="595" y="3"/>
                  </a:lnTo>
                  <a:lnTo>
                    <a:pt x="592" y="1"/>
                  </a:lnTo>
                  <a:lnTo>
                    <a:pt x="587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2" y="7"/>
                  </a:lnTo>
                  <a:lnTo>
                    <a:pt x="0" y="12"/>
                  </a:lnTo>
                  <a:lnTo>
                    <a:pt x="0" y="371"/>
                  </a:lnTo>
                  <a:lnTo>
                    <a:pt x="2" y="376"/>
                  </a:lnTo>
                  <a:lnTo>
                    <a:pt x="4" y="379"/>
                  </a:lnTo>
                  <a:lnTo>
                    <a:pt x="8" y="382"/>
                  </a:lnTo>
                  <a:lnTo>
                    <a:pt x="12" y="383"/>
                  </a:lnTo>
                  <a:lnTo>
                    <a:pt x="96" y="383"/>
                  </a:lnTo>
                  <a:lnTo>
                    <a:pt x="96" y="490"/>
                  </a:lnTo>
                  <a:lnTo>
                    <a:pt x="97" y="493"/>
                  </a:lnTo>
                  <a:lnTo>
                    <a:pt x="98" y="497"/>
                  </a:lnTo>
                  <a:lnTo>
                    <a:pt x="100" y="499"/>
                  </a:lnTo>
                  <a:lnTo>
                    <a:pt x="104" y="502"/>
                  </a:lnTo>
                  <a:lnTo>
                    <a:pt x="106" y="502"/>
                  </a:lnTo>
                  <a:lnTo>
                    <a:pt x="109" y="503"/>
                  </a:lnTo>
                  <a:lnTo>
                    <a:pt x="112" y="502"/>
                  </a:lnTo>
                  <a:lnTo>
                    <a:pt x="117" y="499"/>
                  </a:lnTo>
                  <a:lnTo>
                    <a:pt x="232" y="383"/>
                  </a:lnTo>
                  <a:lnTo>
                    <a:pt x="288" y="383"/>
                  </a:lnTo>
                  <a:lnTo>
                    <a:pt x="288" y="251"/>
                  </a:lnTo>
                  <a:lnTo>
                    <a:pt x="288" y="246"/>
                  </a:lnTo>
                  <a:lnTo>
                    <a:pt x="291" y="242"/>
                  </a:lnTo>
                  <a:lnTo>
                    <a:pt x="295" y="240"/>
                  </a:lnTo>
                  <a:lnTo>
                    <a:pt x="300" y="239"/>
                  </a:lnTo>
                  <a:lnTo>
                    <a:pt x="599" y="239"/>
                  </a:lnTo>
                  <a:lnTo>
                    <a:pt x="59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3132"/>
            <p:cNvSpPr>
              <a:spLocks/>
            </p:cNvSpPr>
            <p:nvPr/>
          </p:nvSpPr>
          <p:spPr bwMode="auto">
            <a:xfrm>
              <a:off x="4437026" y="2025650"/>
              <a:ext cx="160338" cy="157163"/>
            </a:xfrm>
            <a:custGeom>
              <a:avLst/>
              <a:gdLst>
                <a:gd name="T0" fmla="*/ 395 w 407"/>
                <a:gd name="T1" fmla="*/ 0 h 394"/>
                <a:gd name="T2" fmla="*/ 12 w 407"/>
                <a:gd name="T3" fmla="*/ 0 h 394"/>
                <a:gd name="T4" fmla="*/ 0 w 407"/>
                <a:gd name="T5" fmla="*/ 0 h 394"/>
                <a:gd name="T6" fmla="*/ 0 w 407"/>
                <a:gd name="T7" fmla="*/ 11 h 394"/>
                <a:gd name="T8" fmla="*/ 0 w 407"/>
                <a:gd name="T9" fmla="*/ 252 h 394"/>
                <a:gd name="T10" fmla="*/ 0 w 407"/>
                <a:gd name="T11" fmla="*/ 255 h 394"/>
                <a:gd name="T12" fmla="*/ 4 w 407"/>
                <a:gd name="T13" fmla="*/ 260 h 394"/>
                <a:gd name="T14" fmla="*/ 7 w 407"/>
                <a:gd name="T15" fmla="*/ 262 h 394"/>
                <a:gd name="T16" fmla="*/ 12 w 407"/>
                <a:gd name="T17" fmla="*/ 264 h 394"/>
                <a:gd name="T18" fmla="*/ 193 w 407"/>
                <a:gd name="T19" fmla="*/ 264 h 394"/>
                <a:gd name="T20" fmla="*/ 198 w 407"/>
                <a:gd name="T21" fmla="*/ 264 h 394"/>
                <a:gd name="T22" fmla="*/ 314 w 407"/>
                <a:gd name="T23" fmla="*/ 391 h 394"/>
                <a:gd name="T24" fmla="*/ 319 w 407"/>
                <a:gd name="T25" fmla="*/ 394 h 394"/>
                <a:gd name="T26" fmla="*/ 324 w 407"/>
                <a:gd name="T27" fmla="*/ 394 h 394"/>
                <a:gd name="T28" fmla="*/ 325 w 407"/>
                <a:gd name="T29" fmla="*/ 394 h 394"/>
                <a:gd name="T30" fmla="*/ 327 w 407"/>
                <a:gd name="T31" fmla="*/ 394 h 394"/>
                <a:gd name="T32" fmla="*/ 331 w 407"/>
                <a:gd name="T33" fmla="*/ 392 h 394"/>
                <a:gd name="T34" fmla="*/ 333 w 407"/>
                <a:gd name="T35" fmla="*/ 390 h 394"/>
                <a:gd name="T36" fmla="*/ 334 w 407"/>
                <a:gd name="T37" fmla="*/ 386 h 394"/>
                <a:gd name="T38" fmla="*/ 336 w 407"/>
                <a:gd name="T39" fmla="*/ 383 h 394"/>
                <a:gd name="T40" fmla="*/ 336 w 407"/>
                <a:gd name="T41" fmla="*/ 276 h 394"/>
                <a:gd name="T42" fmla="*/ 336 w 407"/>
                <a:gd name="T43" fmla="*/ 264 h 394"/>
                <a:gd name="T44" fmla="*/ 347 w 407"/>
                <a:gd name="T45" fmla="*/ 264 h 394"/>
                <a:gd name="T46" fmla="*/ 395 w 407"/>
                <a:gd name="T47" fmla="*/ 264 h 394"/>
                <a:gd name="T48" fmla="*/ 400 w 407"/>
                <a:gd name="T49" fmla="*/ 262 h 394"/>
                <a:gd name="T50" fmla="*/ 403 w 407"/>
                <a:gd name="T51" fmla="*/ 260 h 394"/>
                <a:gd name="T52" fmla="*/ 406 w 407"/>
                <a:gd name="T53" fmla="*/ 257 h 394"/>
                <a:gd name="T54" fmla="*/ 407 w 407"/>
                <a:gd name="T55" fmla="*/ 252 h 394"/>
                <a:gd name="T56" fmla="*/ 407 w 407"/>
                <a:gd name="T57" fmla="*/ 11 h 394"/>
                <a:gd name="T58" fmla="*/ 406 w 407"/>
                <a:gd name="T59" fmla="*/ 7 h 394"/>
                <a:gd name="T60" fmla="*/ 403 w 407"/>
                <a:gd name="T61" fmla="*/ 3 h 394"/>
                <a:gd name="T62" fmla="*/ 400 w 407"/>
                <a:gd name="T63" fmla="*/ 1 h 394"/>
                <a:gd name="T64" fmla="*/ 395 w 407"/>
                <a:gd name="T65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7" h="394">
                  <a:moveTo>
                    <a:pt x="395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52"/>
                  </a:lnTo>
                  <a:lnTo>
                    <a:pt x="0" y="255"/>
                  </a:lnTo>
                  <a:lnTo>
                    <a:pt x="4" y="260"/>
                  </a:lnTo>
                  <a:lnTo>
                    <a:pt x="7" y="262"/>
                  </a:lnTo>
                  <a:lnTo>
                    <a:pt x="12" y="264"/>
                  </a:lnTo>
                  <a:lnTo>
                    <a:pt x="193" y="264"/>
                  </a:lnTo>
                  <a:lnTo>
                    <a:pt x="198" y="264"/>
                  </a:lnTo>
                  <a:lnTo>
                    <a:pt x="314" y="391"/>
                  </a:lnTo>
                  <a:lnTo>
                    <a:pt x="319" y="394"/>
                  </a:lnTo>
                  <a:lnTo>
                    <a:pt x="324" y="394"/>
                  </a:lnTo>
                  <a:lnTo>
                    <a:pt x="325" y="394"/>
                  </a:lnTo>
                  <a:lnTo>
                    <a:pt x="327" y="394"/>
                  </a:lnTo>
                  <a:lnTo>
                    <a:pt x="331" y="392"/>
                  </a:lnTo>
                  <a:lnTo>
                    <a:pt x="333" y="390"/>
                  </a:lnTo>
                  <a:lnTo>
                    <a:pt x="334" y="386"/>
                  </a:lnTo>
                  <a:lnTo>
                    <a:pt x="336" y="383"/>
                  </a:lnTo>
                  <a:lnTo>
                    <a:pt x="336" y="276"/>
                  </a:lnTo>
                  <a:lnTo>
                    <a:pt x="336" y="264"/>
                  </a:lnTo>
                  <a:lnTo>
                    <a:pt x="347" y="264"/>
                  </a:lnTo>
                  <a:lnTo>
                    <a:pt x="395" y="264"/>
                  </a:lnTo>
                  <a:lnTo>
                    <a:pt x="400" y="262"/>
                  </a:lnTo>
                  <a:lnTo>
                    <a:pt x="403" y="260"/>
                  </a:lnTo>
                  <a:lnTo>
                    <a:pt x="406" y="257"/>
                  </a:lnTo>
                  <a:lnTo>
                    <a:pt x="407" y="252"/>
                  </a:lnTo>
                  <a:lnTo>
                    <a:pt x="407" y="11"/>
                  </a:lnTo>
                  <a:lnTo>
                    <a:pt x="406" y="7"/>
                  </a:lnTo>
                  <a:lnTo>
                    <a:pt x="403" y="3"/>
                  </a:lnTo>
                  <a:lnTo>
                    <a:pt x="400" y="1"/>
                  </a:lnTo>
                  <a:lnTo>
                    <a:pt x="3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5288950" y="4508304"/>
            <a:ext cx="260656" cy="374434"/>
            <a:chOff x="10502900" y="815975"/>
            <a:chExt cx="200025" cy="287338"/>
          </a:xfrm>
          <a:solidFill>
            <a:srgbClr val="125680"/>
          </a:solidFill>
          <a:effectLst/>
        </p:grpSpPr>
        <p:sp>
          <p:nvSpPr>
            <p:cNvPr id="138" name="Freeform 2127"/>
            <p:cNvSpPr>
              <a:spLocks/>
            </p:cNvSpPr>
            <p:nvPr/>
          </p:nvSpPr>
          <p:spPr bwMode="auto">
            <a:xfrm>
              <a:off x="10502900" y="815975"/>
              <a:ext cx="200025" cy="201613"/>
            </a:xfrm>
            <a:custGeom>
              <a:avLst/>
              <a:gdLst>
                <a:gd name="T0" fmla="*/ 284 w 632"/>
                <a:gd name="T1" fmla="*/ 3 h 632"/>
                <a:gd name="T2" fmla="*/ 237 w 632"/>
                <a:gd name="T3" fmla="*/ 10 h 632"/>
                <a:gd name="T4" fmla="*/ 193 w 632"/>
                <a:gd name="T5" fmla="*/ 26 h 632"/>
                <a:gd name="T6" fmla="*/ 152 w 632"/>
                <a:gd name="T7" fmla="*/ 47 h 632"/>
                <a:gd name="T8" fmla="*/ 115 w 632"/>
                <a:gd name="T9" fmla="*/ 72 h 632"/>
                <a:gd name="T10" fmla="*/ 82 w 632"/>
                <a:gd name="T11" fmla="*/ 104 h 632"/>
                <a:gd name="T12" fmla="*/ 54 w 632"/>
                <a:gd name="T13" fmla="*/ 139 h 632"/>
                <a:gd name="T14" fmla="*/ 31 w 632"/>
                <a:gd name="T15" fmla="*/ 180 h 632"/>
                <a:gd name="T16" fmla="*/ 14 w 632"/>
                <a:gd name="T17" fmla="*/ 222 h 632"/>
                <a:gd name="T18" fmla="*/ 4 w 632"/>
                <a:gd name="T19" fmla="*/ 269 h 632"/>
                <a:gd name="T20" fmla="*/ 0 w 632"/>
                <a:gd name="T21" fmla="*/ 316 h 632"/>
                <a:gd name="T22" fmla="*/ 3 w 632"/>
                <a:gd name="T23" fmla="*/ 363 h 632"/>
                <a:gd name="T24" fmla="*/ 14 w 632"/>
                <a:gd name="T25" fmla="*/ 407 h 632"/>
                <a:gd name="T26" fmla="*/ 30 w 632"/>
                <a:gd name="T27" fmla="*/ 450 h 632"/>
                <a:gd name="T28" fmla="*/ 50 w 632"/>
                <a:gd name="T29" fmla="*/ 489 h 632"/>
                <a:gd name="T30" fmla="*/ 77 w 632"/>
                <a:gd name="T31" fmla="*/ 523 h 632"/>
                <a:gd name="T32" fmla="*/ 109 w 632"/>
                <a:gd name="T33" fmla="*/ 555 h 632"/>
                <a:gd name="T34" fmla="*/ 144 w 632"/>
                <a:gd name="T35" fmla="*/ 581 h 632"/>
                <a:gd name="T36" fmla="*/ 183 w 632"/>
                <a:gd name="T37" fmla="*/ 602 h 632"/>
                <a:gd name="T38" fmla="*/ 225 w 632"/>
                <a:gd name="T39" fmla="*/ 618 h 632"/>
                <a:gd name="T40" fmla="*/ 270 w 632"/>
                <a:gd name="T41" fmla="*/ 628 h 632"/>
                <a:gd name="T42" fmla="*/ 301 w 632"/>
                <a:gd name="T43" fmla="*/ 473 h 632"/>
                <a:gd name="T44" fmla="*/ 256 w 632"/>
                <a:gd name="T45" fmla="*/ 512 h 632"/>
                <a:gd name="T46" fmla="*/ 185 w 632"/>
                <a:gd name="T47" fmla="*/ 447 h 632"/>
                <a:gd name="T48" fmla="*/ 181 w 632"/>
                <a:gd name="T49" fmla="*/ 431 h 632"/>
                <a:gd name="T50" fmla="*/ 196 w 632"/>
                <a:gd name="T51" fmla="*/ 421 h 632"/>
                <a:gd name="T52" fmla="*/ 256 w 632"/>
                <a:gd name="T53" fmla="*/ 475 h 632"/>
                <a:gd name="T54" fmla="*/ 309 w 632"/>
                <a:gd name="T55" fmla="*/ 423 h 632"/>
                <a:gd name="T56" fmla="*/ 319 w 632"/>
                <a:gd name="T57" fmla="*/ 421 h 632"/>
                <a:gd name="T58" fmla="*/ 326 w 632"/>
                <a:gd name="T59" fmla="*/ 426 h 632"/>
                <a:gd name="T60" fmla="*/ 430 w 632"/>
                <a:gd name="T61" fmla="*/ 423 h 632"/>
                <a:gd name="T62" fmla="*/ 446 w 632"/>
                <a:gd name="T63" fmla="*/ 426 h 632"/>
                <a:gd name="T64" fmla="*/ 450 w 632"/>
                <a:gd name="T65" fmla="*/ 442 h 632"/>
                <a:gd name="T66" fmla="*/ 381 w 632"/>
                <a:gd name="T67" fmla="*/ 511 h 632"/>
                <a:gd name="T68" fmla="*/ 365 w 632"/>
                <a:gd name="T69" fmla="*/ 507 h 632"/>
                <a:gd name="T70" fmla="*/ 346 w 632"/>
                <a:gd name="T71" fmla="*/ 630 h 632"/>
                <a:gd name="T72" fmla="*/ 391 w 632"/>
                <a:gd name="T73" fmla="*/ 623 h 632"/>
                <a:gd name="T74" fmla="*/ 434 w 632"/>
                <a:gd name="T75" fmla="*/ 608 h 632"/>
                <a:gd name="T76" fmla="*/ 474 w 632"/>
                <a:gd name="T77" fmla="*/ 589 h 632"/>
                <a:gd name="T78" fmla="*/ 511 w 632"/>
                <a:gd name="T79" fmla="*/ 564 h 632"/>
                <a:gd name="T80" fmla="*/ 544 w 632"/>
                <a:gd name="T81" fmla="*/ 534 h 632"/>
                <a:gd name="T82" fmla="*/ 572 w 632"/>
                <a:gd name="T83" fmla="*/ 501 h 632"/>
                <a:gd name="T84" fmla="*/ 595 w 632"/>
                <a:gd name="T85" fmla="*/ 463 h 632"/>
                <a:gd name="T86" fmla="*/ 613 w 632"/>
                <a:gd name="T87" fmla="*/ 421 h 632"/>
                <a:gd name="T88" fmla="*/ 626 w 632"/>
                <a:gd name="T89" fmla="*/ 378 h 632"/>
                <a:gd name="T90" fmla="*/ 631 w 632"/>
                <a:gd name="T91" fmla="*/ 332 h 632"/>
                <a:gd name="T92" fmla="*/ 629 w 632"/>
                <a:gd name="T93" fmla="*/ 283 h 632"/>
                <a:gd name="T94" fmla="*/ 622 w 632"/>
                <a:gd name="T95" fmla="*/ 237 h 632"/>
                <a:gd name="T96" fmla="*/ 606 w 632"/>
                <a:gd name="T97" fmla="*/ 193 h 632"/>
                <a:gd name="T98" fmla="*/ 585 w 632"/>
                <a:gd name="T99" fmla="*/ 153 h 632"/>
                <a:gd name="T100" fmla="*/ 560 w 632"/>
                <a:gd name="T101" fmla="*/ 115 h 632"/>
                <a:gd name="T102" fmla="*/ 528 w 632"/>
                <a:gd name="T103" fmla="*/ 82 h 632"/>
                <a:gd name="T104" fmla="*/ 492 w 632"/>
                <a:gd name="T105" fmla="*/ 54 h 632"/>
                <a:gd name="T106" fmla="*/ 452 w 632"/>
                <a:gd name="T107" fmla="*/ 32 h 632"/>
                <a:gd name="T108" fmla="*/ 409 w 632"/>
                <a:gd name="T109" fmla="*/ 15 h 632"/>
                <a:gd name="T110" fmla="*/ 364 w 632"/>
                <a:gd name="T111" fmla="*/ 4 h 632"/>
                <a:gd name="T112" fmla="*/ 315 w 632"/>
                <a:gd name="T11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2" h="632">
                  <a:moveTo>
                    <a:pt x="315" y="0"/>
                  </a:moveTo>
                  <a:lnTo>
                    <a:pt x="299" y="1"/>
                  </a:lnTo>
                  <a:lnTo>
                    <a:pt x="284" y="3"/>
                  </a:lnTo>
                  <a:lnTo>
                    <a:pt x="268" y="4"/>
                  </a:lnTo>
                  <a:lnTo>
                    <a:pt x="252" y="6"/>
                  </a:lnTo>
                  <a:lnTo>
                    <a:pt x="237" y="10"/>
                  </a:lnTo>
                  <a:lnTo>
                    <a:pt x="221" y="15"/>
                  </a:lnTo>
                  <a:lnTo>
                    <a:pt x="207" y="20"/>
                  </a:lnTo>
                  <a:lnTo>
                    <a:pt x="193" y="26"/>
                  </a:lnTo>
                  <a:lnTo>
                    <a:pt x="179" y="32"/>
                  </a:lnTo>
                  <a:lnTo>
                    <a:pt x="165" y="38"/>
                  </a:lnTo>
                  <a:lnTo>
                    <a:pt x="152" y="47"/>
                  </a:lnTo>
                  <a:lnTo>
                    <a:pt x="139" y="54"/>
                  </a:lnTo>
                  <a:lnTo>
                    <a:pt x="127" y="64"/>
                  </a:lnTo>
                  <a:lnTo>
                    <a:pt x="115" y="72"/>
                  </a:lnTo>
                  <a:lnTo>
                    <a:pt x="103" y="82"/>
                  </a:lnTo>
                  <a:lnTo>
                    <a:pt x="92" y="93"/>
                  </a:lnTo>
                  <a:lnTo>
                    <a:pt x="82" y="104"/>
                  </a:lnTo>
                  <a:lnTo>
                    <a:pt x="72" y="115"/>
                  </a:lnTo>
                  <a:lnTo>
                    <a:pt x="63" y="127"/>
                  </a:lnTo>
                  <a:lnTo>
                    <a:pt x="54" y="139"/>
                  </a:lnTo>
                  <a:lnTo>
                    <a:pt x="45" y="153"/>
                  </a:lnTo>
                  <a:lnTo>
                    <a:pt x="38" y="166"/>
                  </a:lnTo>
                  <a:lnTo>
                    <a:pt x="31" y="180"/>
                  </a:lnTo>
                  <a:lnTo>
                    <a:pt x="25" y="193"/>
                  </a:lnTo>
                  <a:lnTo>
                    <a:pt x="19" y="208"/>
                  </a:lnTo>
                  <a:lnTo>
                    <a:pt x="14" y="222"/>
                  </a:lnTo>
                  <a:lnTo>
                    <a:pt x="10" y="237"/>
                  </a:lnTo>
                  <a:lnTo>
                    <a:pt x="6" y="253"/>
                  </a:lnTo>
                  <a:lnTo>
                    <a:pt x="4" y="269"/>
                  </a:lnTo>
                  <a:lnTo>
                    <a:pt x="1" y="283"/>
                  </a:lnTo>
                  <a:lnTo>
                    <a:pt x="0" y="301"/>
                  </a:lnTo>
                  <a:lnTo>
                    <a:pt x="0" y="316"/>
                  </a:lnTo>
                  <a:lnTo>
                    <a:pt x="0" y="332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3"/>
                  </a:lnTo>
                  <a:lnTo>
                    <a:pt x="14" y="407"/>
                  </a:lnTo>
                  <a:lnTo>
                    <a:pt x="17" y="421"/>
                  </a:lnTo>
                  <a:lnTo>
                    <a:pt x="23" y="436"/>
                  </a:lnTo>
                  <a:lnTo>
                    <a:pt x="30" y="450"/>
                  </a:lnTo>
                  <a:lnTo>
                    <a:pt x="36" y="463"/>
                  </a:lnTo>
                  <a:lnTo>
                    <a:pt x="43" y="475"/>
                  </a:lnTo>
                  <a:lnTo>
                    <a:pt x="50" y="489"/>
                  </a:lnTo>
                  <a:lnTo>
                    <a:pt x="59" y="501"/>
                  </a:lnTo>
                  <a:lnTo>
                    <a:pt x="69" y="512"/>
                  </a:lnTo>
                  <a:lnTo>
                    <a:pt x="77" y="523"/>
                  </a:lnTo>
                  <a:lnTo>
                    <a:pt x="87" y="534"/>
                  </a:lnTo>
                  <a:lnTo>
                    <a:pt x="98" y="545"/>
                  </a:lnTo>
                  <a:lnTo>
                    <a:pt x="109" y="555"/>
                  </a:lnTo>
                  <a:lnTo>
                    <a:pt x="120" y="564"/>
                  </a:lnTo>
                  <a:lnTo>
                    <a:pt x="132" y="573"/>
                  </a:lnTo>
                  <a:lnTo>
                    <a:pt x="144" y="581"/>
                  </a:lnTo>
                  <a:lnTo>
                    <a:pt x="157" y="589"/>
                  </a:lnTo>
                  <a:lnTo>
                    <a:pt x="170" y="596"/>
                  </a:lnTo>
                  <a:lnTo>
                    <a:pt x="183" y="602"/>
                  </a:lnTo>
                  <a:lnTo>
                    <a:pt x="197" y="608"/>
                  </a:lnTo>
                  <a:lnTo>
                    <a:pt x="210" y="613"/>
                  </a:lnTo>
                  <a:lnTo>
                    <a:pt x="225" y="618"/>
                  </a:lnTo>
                  <a:lnTo>
                    <a:pt x="240" y="623"/>
                  </a:lnTo>
                  <a:lnTo>
                    <a:pt x="254" y="625"/>
                  </a:lnTo>
                  <a:lnTo>
                    <a:pt x="270" y="628"/>
                  </a:lnTo>
                  <a:lnTo>
                    <a:pt x="285" y="630"/>
                  </a:lnTo>
                  <a:lnTo>
                    <a:pt x="301" y="632"/>
                  </a:lnTo>
                  <a:lnTo>
                    <a:pt x="301" y="473"/>
                  </a:lnTo>
                  <a:lnTo>
                    <a:pt x="267" y="507"/>
                  </a:lnTo>
                  <a:lnTo>
                    <a:pt x="262" y="511"/>
                  </a:lnTo>
                  <a:lnTo>
                    <a:pt x="256" y="512"/>
                  </a:lnTo>
                  <a:lnTo>
                    <a:pt x="249" y="511"/>
                  </a:lnTo>
                  <a:lnTo>
                    <a:pt x="245" y="507"/>
                  </a:lnTo>
                  <a:lnTo>
                    <a:pt x="185" y="447"/>
                  </a:lnTo>
                  <a:lnTo>
                    <a:pt x="181" y="442"/>
                  </a:lnTo>
                  <a:lnTo>
                    <a:pt x="180" y="436"/>
                  </a:lnTo>
                  <a:lnTo>
                    <a:pt x="181" y="431"/>
                  </a:lnTo>
                  <a:lnTo>
                    <a:pt x="185" y="426"/>
                  </a:lnTo>
                  <a:lnTo>
                    <a:pt x="190" y="423"/>
                  </a:lnTo>
                  <a:lnTo>
                    <a:pt x="196" y="421"/>
                  </a:lnTo>
                  <a:lnTo>
                    <a:pt x="201" y="423"/>
                  </a:lnTo>
                  <a:lnTo>
                    <a:pt x="205" y="426"/>
                  </a:lnTo>
                  <a:lnTo>
                    <a:pt x="256" y="475"/>
                  </a:lnTo>
                  <a:lnTo>
                    <a:pt x="304" y="426"/>
                  </a:lnTo>
                  <a:lnTo>
                    <a:pt x="307" y="424"/>
                  </a:lnTo>
                  <a:lnTo>
                    <a:pt x="309" y="423"/>
                  </a:lnTo>
                  <a:lnTo>
                    <a:pt x="313" y="421"/>
                  </a:lnTo>
                  <a:lnTo>
                    <a:pt x="315" y="421"/>
                  </a:lnTo>
                  <a:lnTo>
                    <a:pt x="319" y="421"/>
                  </a:lnTo>
                  <a:lnTo>
                    <a:pt x="321" y="423"/>
                  </a:lnTo>
                  <a:lnTo>
                    <a:pt x="324" y="424"/>
                  </a:lnTo>
                  <a:lnTo>
                    <a:pt x="326" y="426"/>
                  </a:lnTo>
                  <a:lnTo>
                    <a:pt x="375" y="475"/>
                  </a:lnTo>
                  <a:lnTo>
                    <a:pt x="425" y="426"/>
                  </a:lnTo>
                  <a:lnTo>
                    <a:pt x="430" y="423"/>
                  </a:lnTo>
                  <a:lnTo>
                    <a:pt x="436" y="421"/>
                  </a:lnTo>
                  <a:lnTo>
                    <a:pt x="441" y="423"/>
                  </a:lnTo>
                  <a:lnTo>
                    <a:pt x="446" y="426"/>
                  </a:lnTo>
                  <a:lnTo>
                    <a:pt x="450" y="431"/>
                  </a:lnTo>
                  <a:lnTo>
                    <a:pt x="451" y="436"/>
                  </a:lnTo>
                  <a:lnTo>
                    <a:pt x="450" y="442"/>
                  </a:lnTo>
                  <a:lnTo>
                    <a:pt x="446" y="447"/>
                  </a:lnTo>
                  <a:lnTo>
                    <a:pt x="386" y="507"/>
                  </a:lnTo>
                  <a:lnTo>
                    <a:pt x="381" y="511"/>
                  </a:lnTo>
                  <a:lnTo>
                    <a:pt x="375" y="512"/>
                  </a:lnTo>
                  <a:lnTo>
                    <a:pt x="370" y="511"/>
                  </a:lnTo>
                  <a:lnTo>
                    <a:pt x="365" y="507"/>
                  </a:lnTo>
                  <a:lnTo>
                    <a:pt x="330" y="473"/>
                  </a:lnTo>
                  <a:lnTo>
                    <a:pt x="330" y="632"/>
                  </a:lnTo>
                  <a:lnTo>
                    <a:pt x="346" y="630"/>
                  </a:lnTo>
                  <a:lnTo>
                    <a:pt x="362" y="628"/>
                  </a:lnTo>
                  <a:lnTo>
                    <a:pt x="376" y="625"/>
                  </a:lnTo>
                  <a:lnTo>
                    <a:pt x="391" y="623"/>
                  </a:lnTo>
                  <a:lnTo>
                    <a:pt x="406" y="618"/>
                  </a:lnTo>
                  <a:lnTo>
                    <a:pt x="420" y="613"/>
                  </a:lnTo>
                  <a:lnTo>
                    <a:pt x="434" y="608"/>
                  </a:lnTo>
                  <a:lnTo>
                    <a:pt x="449" y="602"/>
                  </a:lnTo>
                  <a:lnTo>
                    <a:pt x="462" y="596"/>
                  </a:lnTo>
                  <a:lnTo>
                    <a:pt x="474" y="589"/>
                  </a:lnTo>
                  <a:lnTo>
                    <a:pt x="488" y="581"/>
                  </a:lnTo>
                  <a:lnTo>
                    <a:pt x="500" y="573"/>
                  </a:lnTo>
                  <a:lnTo>
                    <a:pt x="511" y="564"/>
                  </a:lnTo>
                  <a:lnTo>
                    <a:pt x="522" y="555"/>
                  </a:lnTo>
                  <a:lnTo>
                    <a:pt x="533" y="545"/>
                  </a:lnTo>
                  <a:lnTo>
                    <a:pt x="544" y="534"/>
                  </a:lnTo>
                  <a:lnTo>
                    <a:pt x="554" y="523"/>
                  </a:lnTo>
                  <a:lnTo>
                    <a:pt x="563" y="512"/>
                  </a:lnTo>
                  <a:lnTo>
                    <a:pt x="572" y="501"/>
                  </a:lnTo>
                  <a:lnTo>
                    <a:pt x="580" y="489"/>
                  </a:lnTo>
                  <a:lnTo>
                    <a:pt x="588" y="475"/>
                  </a:lnTo>
                  <a:lnTo>
                    <a:pt x="595" y="463"/>
                  </a:lnTo>
                  <a:lnTo>
                    <a:pt x="602" y="450"/>
                  </a:lnTo>
                  <a:lnTo>
                    <a:pt x="609" y="436"/>
                  </a:lnTo>
                  <a:lnTo>
                    <a:pt x="613" y="421"/>
                  </a:lnTo>
                  <a:lnTo>
                    <a:pt x="618" y="408"/>
                  </a:lnTo>
                  <a:lnTo>
                    <a:pt x="622" y="393"/>
                  </a:lnTo>
                  <a:lnTo>
                    <a:pt x="626" y="378"/>
                  </a:lnTo>
                  <a:lnTo>
                    <a:pt x="628" y="363"/>
                  </a:lnTo>
                  <a:lnTo>
                    <a:pt x="631" y="347"/>
                  </a:lnTo>
                  <a:lnTo>
                    <a:pt x="631" y="332"/>
                  </a:lnTo>
                  <a:lnTo>
                    <a:pt x="632" y="316"/>
                  </a:lnTo>
                  <a:lnTo>
                    <a:pt x="631" y="301"/>
                  </a:lnTo>
                  <a:lnTo>
                    <a:pt x="629" y="283"/>
                  </a:lnTo>
                  <a:lnTo>
                    <a:pt x="628" y="269"/>
                  </a:lnTo>
                  <a:lnTo>
                    <a:pt x="626" y="253"/>
                  </a:lnTo>
                  <a:lnTo>
                    <a:pt x="622" y="237"/>
                  </a:lnTo>
                  <a:lnTo>
                    <a:pt x="617" y="222"/>
                  </a:lnTo>
                  <a:lnTo>
                    <a:pt x="612" y="208"/>
                  </a:lnTo>
                  <a:lnTo>
                    <a:pt x="606" y="193"/>
                  </a:lnTo>
                  <a:lnTo>
                    <a:pt x="600" y="180"/>
                  </a:lnTo>
                  <a:lnTo>
                    <a:pt x="594" y="166"/>
                  </a:lnTo>
                  <a:lnTo>
                    <a:pt x="585" y="153"/>
                  </a:lnTo>
                  <a:lnTo>
                    <a:pt x="578" y="139"/>
                  </a:lnTo>
                  <a:lnTo>
                    <a:pt x="568" y="127"/>
                  </a:lnTo>
                  <a:lnTo>
                    <a:pt x="560" y="115"/>
                  </a:lnTo>
                  <a:lnTo>
                    <a:pt x="550" y="104"/>
                  </a:lnTo>
                  <a:lnTo>
                    <a:pt x="539" y="93"/>
                  </a:lnTo>
                  <a:lnTo>
                    <a:pt x="528" y="82"/>
                  </a:lnTo>
                  <a:lnTo>
                    <a:pt x="517" y="72"/>
                  </a:lnTo>
                  <a:lnTo>
                    <a:pt x="505" y="64"/>
                  </a:lnTo>
                  <a:lnTo>
                    <a:pt x="492" y="54"/>
                  </a:lnTo>
                  <a:lnTo>
                    <a:pt x="479" y="47"/>
                  </a:lnTo>
                  <a:lnTo>
                    <a:pt x="466" y="38"/>
                  </a:lnTo>
                  <a:lnTo>
                    <a:pt x="452" y="32"/>
                  </a:lnTo>
                  <a:lnTo>
                    <a:pt x="439" y="26"/>
                  </a:lnTo>
                  <a:lnTo>
                    <a:pt x="424" y="20"/>
                  </a:lnTo>
                  <a:lnTo>
                    <a:pt x="409" y="15"/>
                  </a:lnTo>
                  <a:lnTo>
                    <a:pt x="395" y="10"/>
                  </a:lnTo>
                  <a:lnTo>
                    <a:pt x="379" y="6"/>
                  </a:lnTo>
                  <a:lnTo>
                    <a:pt x="364" y="4"/>
                  </a:lnTo>
                  <a:lnTo>
                    <a:pt x="348" y="3"/>
                  </a:lnTo>
                  <a:lnTo>
                    <a:pt x="331" y="1"/>
                  </a:lnTo>
                  <a:lnTo>
                    <a:pt x="3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2128"/>
            <p:cNvSpPr>
              <a:spLocks/>
            </p:cNvSpPr>
            <p:nvPr/>
          </p:nvSpPr>
          <p:spPr bwMode="auto">
            <a:xfrm>
              <a:off x="10569575" y="1036638"/>
              <a:ext cx="66675" cy="9525"/>
            </a:xfrm>
            <a:custGeom>
              <a:avLst/>
              <a:gdLst>
                <a:gd name="T0" fmla="*/ 196 w 210"/>
                <a:gd name="T1" fmla="*/ 0 h 29"/>
                <a:gd name="T2" fmla="*/ 15 w 210"/>
                <a:gd name="T3" fmla="*/ 0 h 29"/>
                <a:gd name="T4" fmla="*/ 9 w 210"/>
                <a:gd name="T5" fmla="*/ 1 h 29"/>
                <a:gd name="T6" fmla="*/ 5 w 210"/>
                <a:gd name="T7" fmla="*/ 3 h 29"/>
                <a:gd name="T8" fmla="*/ 2 w 210"/>
                <a:gd name="T9" fmla="*/ 8 h 29"/>
                <a:gd name="T10" fmla="*/ 0 w 210"/>
                <a:gd name="T11" fmla="*/ 14 h 29"/>
                <a:gd name="T12" fmla="*/ 2 w 210"/>
                <a:gd name="T13" fmla="*/ 20 h 29"/>
                <a:gd name="T14" fmla="*/ 5 w 210"/>
                <a:gd name="T15" fmla="*/ 25 h 29"/>
                <a:gd name="T16" fmla="*/ 9 w 210"/>
                <a:gd name="T17" fmla="*/ 28 h 29"/>
                <a:gd name="T18" fmla="*/ 15 w 210"/>
                <a:gd name="T19" fmla="*/ 29 h 29"/>
                <a:gd name="T20" fmla="*/ 196 w 210"/>
                <a:gd name="T21" fmla="*/ 29 h 29"/>
                <a:gd name="T22" fmla="*/ 202 w 210"/>
                <a:gd name="T23" fmla="*/ 28 h 29"/>
                <a:gd name="T24" fmla="*/ 207 w 210"/>
                <a:gd name="T25" fmla="*/ 25 h 29"/>
                <a:gd name="T26" fmla="*/ 209 w 210"/>
                <a:gd name="T27" fmla="*/ 20 h 29"/>
                <a:gd name="T28" fmla="*/ 210 w 210"/>
                <a:gd name="T29" fmla="*/ 14 h 29"/>
                <a:gd name="T30" fmla="*/ 209 w 210"/>
                <a:gd name="T31" fmla="*/ 8 h 29"/>
                <a:gd name="T32" fmla="*/ 207 w 210"/>
                <a:gd name="T33" fmla="*/ 3 h 29"/>
                <a:gd name="T34" fmla="*/ 202 w 210"/>
                <a:gd name="T35" fmla="*/ 1 h 29"/>
                <a:gd name="T36" fmla="*/ 196 w 210"/>
                <a:gd name="T3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29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3"/>
                  </a:lnTo>
                  <a:lnTo>
                    <a:pt x="2" y="8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5" y="25"/>
                  </a:lnTo>
                  <a:lnTo>
                    <a:pt x="9" y="28"/>
                  </a:lnTo>
                  <a:lnTo>
                    <a:pt x="15" y="29"/>
                  </a:lnTo>
                  <a:lnTo>
                    <a:pt x="196" y="29"/>
                  </a:lnTo>
                  <a:lnTo>
                    <a:pt x="202" y="28"/>
                  </a:lnTo>
                  <a:lnTo>
                    <a:pt x="207" y="25"/>
                  </a:lnTo>
                  <a:lnTo>
                    <a:pt x="209" y="20"/>
                  </a:lnTo>
                  <a:lnTo>
                    <a:pt x="210" y="14"/>
                  </a:lnTo>
                  <a:lnTo>
                    <a:pt x="209" y="8"/>
                  </a:lnTo>
                  <a:lnTo>
                    <a:pt x="207" y="3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129"/>
            <p:cNvSpPr>
              <a:spLocks/>
            </p:cNvSpPr>
            <p:nvPr/>
          </p:nvSpPr>
          <p:spPr bwMode="auto">
            <a:xfrm>
              <a:off x="10569575" y="1055688"/>
              <a:ext cx="66675" cy="9525"/>
            </a:xfrm>
            <a:custGeom>
              <a:avLst/>
              <a:gdLst>
                <a:gd name="T0" fmla="*/ 196 w 210"/>
                <a:gd name="T1" fmla="*/ 0 h 31"/>
                <a:gd name="T2" fmla="*/ 15 w 210"/>
                <a:gd name="T3" fmla="*/ 0 h 31"/>
                <a:gd name="T4" fmla="*/ 9 w 210"/>
                <a:gd name="T5" fmla="*/ 2 h 31"/>
                <a:gd name="T6" fmla="*/ 5 w 210"/>
                <a:gd name="T7" fmla="*/ 5 h 31"/>
                <a:gd name="T8" fmla="*/ 2 w 210"/>
                <a:gd name="T9" fmla="*/ 10 h 31"/>
                <a:gd name="T10" fmla="*/ 0 w 210"/>
                <a:gd name="T11" fmla="*/ 15 h 31"/>
                <a:gd name="T12" fmla="*/ 2 w 210"/>
                <a:gd name="T13" fmla="*/ 21 h 31"/>
                <a:gd name="T14" fmla="*/ 5 w 210"/>
                <a:gd name="T15" fmla="*/ 26 h 31"/>
                <a:gd name="T16" fmla="*/ 9 w 210"/>
                <a:gd name="T17" fmla="*/ 30 h 31"/>
                <a:gd name="T18" fmla="*/ 15 w 210"/>
                <a:gd name="T19" fmla="*/ 31 h 31"/>
                <a:gd name="T20" fmla="*/ 196 w 210"/>
                <a:gd name="T21" fmla="*/ 31 h 31"/>
                <a:gd name="T22" fmla="*/ 202 w 210"/>
                <a:gd name="T23" fmla="*/ 30 h 31"/>
                <a:gd name="T24" fmla="*/ 207 w 210"/>
                <a:gd name="T25" fmla="*/ 26 h 31"/>
                <a:gd name="T26" fmla="*/ 209 w 210"/>
                <a:gd name="T27" fmla="*/ 21 h 31"/>
                <a:gd name="T28" fmla="*/ 210 w 210"/>
                <a:gd name="T29" fmla="*/ 15 h 31"/>
                <a:gd name="T30" fmla="*/ 209 w 210"/>
                <a:gd name="T31" fmla="*/ 10 h 31"/>
                <a:gd name="T32" fmla="*/ 207 w 210"/>
                <a:gd name="T33" fmla="*/ 5 h 31"/>
                <a:gd name="T34" fmla="*/ 202 w 210"/>
                <a:gd name="T35" fmla="*/ 2 h 31"/>
                <a:gd name="T36" fmla="*/ 196 w 21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31">
                  <a:moveTo>
                    <a:pt x="196" y="0"/>
                  </a:moveTo>
                  <a:lnTo>
                    <a:pt x="15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5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2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130"/>
            <p:cNvSpPr>
              <a:spLocks/>
            </p:cNvSpPr>
            <p:nvPr/>
          </p:nvSpPr>
          <p:spPr bwMode="auto">
            <a:xfrm>
              <a:off x="10569575" y="1074738"/>
              <a:ext cx="66675" cy="28575"/>
            </a:xfrm>
            <a:custGeom>
              <a:avLst/>
              <a:gdLst>
                <a:gd name="T0" fmla="*/ 196 w 210"/>
                <a:gd name="T1" fmla="*/ 0 h 91"/>
                <a:gd name="T2" fmla="*/ 15 w 210"/>
                <a:gd name="T3" fmla="*/ 0 h 91"/>
                <a:gd name="T4" fmla="*/ 9 w 210"/>
                <a:gd name="T5" fmla="*/ 1 h 91"/>
                <a:gd name="T6" fmla="*/ 5 w 210"/>
                <a:gd name="T7" fmla="*/ 5 h 91"/>
                <a:gd name="T8" fmla="*/ 2 w 210"/>
                <a:gd name="T9" fmla="*/ 10 h 91"/>
                <a:gd name="T10" fmla="*/ 0 w 210"/>
                <a:gd name="T11" fmla="*/ 16 h 91"/>
                <a:gd name="T12" fmla="*/ 2 w 210"/>
                <a:gd name="T13" fmla="*/ 21 h 91"/>
                <a:gd name="T14" fmla="*/ 5 w 210"/>
                <a:gd name="T15" fmla="*/ 26 h 91"/>
                <a:gd name="T16" fmla="*/ 9 w 210"/>
                <a:gd name="T17" fmla="*/ 30 h 91"/>
                <a:gd name="T18" fmla="*/ 15 w 210"/>
                <a:gd name="T19" fmla="*/ 31 h 91"/>
                <a:gd name="T20" fmla="*/ 91 w 210"/>
                <a:gd name="T21" fmla="*/ 31 h 91"/>
                <a:gd name="T22" fmla="*/ 91 w 210"/>
                <a:gd name="T23" fmla="*/ 76 h 91"/>
                <a:gd name="T24" fmla="*/ 92 w 210"/>
                <a:gd name="T25" fmla="*/ 82 h 91"/>
                <a:gd name="T26" fmla="*/ 94 w 210"/>
                <a:gd name="T27" fmla="*/ 87 h 91"/>
                <a:gd name="T28" fmla="*/ 99 w 210"/>
                <a:gd name="T29" fmla="*/ 89 h 91"/>
                <a:gd name="T30" fmla="*/ 105 w 210"/>
                <a:gd name="T31" fmla="*/ 91 h 91"/>
                <a:gd name="T32" fmla="*/ 111 w 210"/>
                <a:gd name="T33" fmla="*/ 89 h 91"/>
                <a:gd name="T34" fmla="*/ 116 w 210"/>
                <a:gd name="T35" fmla="*/ 87 h 91"/>
                <a:gd name="T36" fmla="*/ 120 w 210"/>
                <a:gd name="T37" fmla="*/ 82 h 91"/>
                <a:gd name="T38" fmla="*/ 120 w 210"/>
                <a:gd name="T39" fmla="*/ 76 h 91"/>
                <a:gd name="T40" fmla="*/ 120 w 210"/>
                <a:gd name="T41" fmla="*/ 31 h 91"/>
                <a:gd name="T42" fmla="*/ 196 w 210"/>
                <a:gd name="T43" fmla="*/ 31 h 91"/>
                <a:gd name="T44" fmla="*/ 202 w 210"/>
                <a:gd name="T45" fmla="*/ 30 h 91"/>
                <a:gd name="T46" fmla="*/ 207 w 210"/>
                <a:gd name="T47" fmla="*/ 26 h 91"/>
                <a:gd name="T48" fmla="*/ 209 w 210"/>
                <a:gd name="T49" fmla="*/ 21 h 91"/>
                <a:gd name="T50" fmla="*/ 210 w 210"/>
                <a:gd name="T51" fmla="*/ 16 h 91"/>
                <a:gd name="T52" fmla="*/ 209 w 210"/>
                <a:gd name="T53" fmla="*/ 10 h 91"/>
                <a:gd name="T54" fmla="*/ 207 w 210"/>
                <a:gd name="T55" fmla="*/ 5 h 91"/>
                <a:gd name="T56" fmla="*/ 202 w 210"/>
                <a:gd name="T57" fmla="*/ 1 h 91"/>
                <a:gd name="T58" fmla="*/ 196 w 210"/>
                <a:gd name="T5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0" h="91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91" y="31"/>
                  </a:lnTo>
                  <a:lnTo>
                    <a:pt x="91" y="76"/>
                  </a:lnTo>
                  <a:lnTo>
                    <a:pt x="92" y="82"/>
                  </a:lnTo>
                  <a:lnTo>
                    <a:pt x="94" y="87"/>
                  </a:lnTo>
                  <a:lnTo>
                    <a:pt x="99" y="89"/>
                  </a:lnTo>
                  <a:lnTo>
                    <a:pt x="105" y="91"/>
                  </a:lnTo>
                  <a:lnTo>
                    <a:pt x="111" y="89"/>
                  </a:lnTo>
                  <a:lnTo>
                    <a:pt x="116" y="87"/>
                  </a:lnTo>
                  <a:lnTo>
                    <a:pt x="120" y="82"/>
                  </a:lnTo>
                  <a:lnTo>
                    <a:pt x="120" y="76"/>
                  </a:lnTo>
                  <a:lnTo>
                    <a:pt x="120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6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6193235" y="4171222"/>
            <a:ext cx="4535675" cy="997317"/>
            <a:chOff x="1006796" y="2065235"/>
            <a:chExt cx="4535675" cy="997317"/>
          </a:xfrm>
        </p:grpSpPr>
        <p:sp>
          <p:nvSpPr>
            <p:cNvPr id="143" name="Text Placeholder 2"/>
            <p:cNvSpPr txBox="1">
              <a:spLocks/>
            </p:cNvSpPr>
            <p:nvPr/>
          </p:nvSpPr>
          <p:spPr>
            <a:xfrm>
              <a:off x="1006796" y="2408527"/>
              <a:ext cx="4535675" cy="65402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rtl="1">
                <a:lnSpc>
                  <a:spcPts val="1700"/>
                </a:lnSpc>
                <a:spcBef>
                  <a:spcPts val="0"/>
                </a:spcBef>
              </a:pPr>
              <a:r>
                <a:rPr lang="en-US" dirty="0">
                  <a:solidFill>
                    <a:srgbClr val="B0F7F4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Lorem Ipsum is simply dummy text of the printing and typesetting industry. Lorem Ipsum has been the industry's standard dummy text ever since the 1500s.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1006796" y="2065235"/>
              <a:ext cx="1524007" cy="2769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cy-GB" dirty="0">
                  <a:solidFill>
                    <a:srgbClr val="B0F7F4"/>
                  </a:solidFill>
                  <a:latin typeface="Segoe UI Semibold" panose="020B0702040204020203" pitchFamily="34" charset="0"/>
                  <a:ea typeface="Segoe UI Black" panose="020B0A02040204020203" pitchFamily="34" charset="0"/>
                  <a:cs typeface="Segoe UI Semibold" panose="020B0702040204020203" pitchFamily="34" charset="0"/>
                </a:rPr>
                <a:t>LOREM IPSUM</a:t>
              </a:r>
              <a:endParaRPr lang="en-US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146" name="Text Placeholder 2"/>
          <p:cNvSpPr txBox="1">
            <a:spLocks/>
          </p:cNvSpPr>
          <p:nvPr/>
        </p:nvSpPr>
        <p:spPr>
          <a:xfrm>
            <a:off x="4952908" y="1910363"/>
            <a:ext cx="6236564" cy="6314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000" indent="-23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>
              <a:lnSpc>
                <a:spcPts val="1700"/>
              </a:lnSpc>
              <a:spcBef>
                <a:spcPts val="0"/>
              </a:spcBef>
            </a:pPr>
            <a:r>
              <a:rPr lang="en-US" dirty="0">
                <a:solidFill>
                  <a:srgbClr val="B0F7F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4951050" y="1290539"/>
            <a:ext cx="1524007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cy-GB" dirty="0">
                <a:solidFill>
                  <a:srgbClr val="B0F7F4"/>
                </a:solidFill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LOREM IPSUM</a:t>
            </a:r>
            <a:endParaRPr lang="en-US" dirty="0">
              <a:solidFill>
                <a:srgbClr val="B0F7F4"/>
              </a:solidFill>
              <a:latin typeface="Segoe UI Semibold" panose="020B0702040204020203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98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817</TotalTime>
  <Words>1436</Words>
  <Application>Microsoft Office PowerPoint</Application>
  <PresentationFormat>Custom</PresentationFormat>
  <Paragraphs>171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Fauzy Lukman</dc:creator>
  <cp:lastModifiedBy>USER</cp:lastModifiedBy>
  <cp:revision>49</cp:revision>
  <dcterms:created xsi:type="dcterms:W3CDTF">2017-03-29T09:23:02Z</dcterms:created>
  <dcterms:modified xsi:type="dcterms:W3CDTF">2022-07-21T06:50:23Z</dcterms:modified>
</cp:coreProperties>
</file>